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6" r:id="rId2"/>
    <p:sldMasterId id="2147483664" r:id="rId3"/>
  </p:sldMasterIdLst>
  <p:notesMasterIdLst>
    <p:notesMasterId r:id="rId47"/>
  </p:notesMasterIdLst>
  <p:sldIdLst>
    <p:sldId id="259" r:id="rId4"/>
    <p:sldId id="328" r:id="rId5"/>
    <p:sldId id="260" r:id="rId6"/>
    <p:sldId id="262" r:id="rId7"/>
    <p:sldId id="286" r:id="rId8"/>
    <p:sldId id="287" r:id="rId9"/>
    <p:sldId id="289" r:id="rId10"/>
    <p:sldId id="290" r:id="rId11"/>
    <p:sldId id="291" r:id="rId12"/>
    <p:sldId id="292" r:id="rId13"/>
    <p:sldId id="293" r:id="rId14"/>
    <p:sldId id="294" r:id="rId15"/>
    <p:sldId id="295" r:id="rId16"/>
    <p:sldId id="296" r:id="rId17"/>
    <p:sldId id="297" r:id="rId18"/>
    <p:sldId id="298" r:id="rId19"/>
    <p:sldId id="299" r:id="rId20"/>
    <p:sldId id="300" r:id="rId21"/>
    <p:sldId id="301" r:id="rId22"/>
    <p:sldId id="302" r:id="rId23"/>
    <p:sldId id="303" r:id="rId24"/>
    <p:sldId id="305" r:id="rId25"/>
    <p:sldId id="304" r:id="rId26"/>
    <p:sldId id="306" r:id="rId27"/>
    <p:sldId id="307" r:id="rId28"/>
    <p:sldId id="310" r:id="rId29"/>
    <p:sldId id="309" r:id="rId30"/>
    <p:sldId id="308" r:id="rId31"/>
    <p:sldId id="312" r:id="rId32"/>
    <p:sldId id="311" r:id="rId33"/>
    <p:sldId id="314" r:id="rId34"/>
    <p:sldId id="316" r:id="rId35"/>
    <p:sldId id="315" r:id="rId36"/>
    <p:sldId id="317" r:id="rId37"/>
    <p:sldId id="318" r:id="rId38"/>
    <p:sldId id="319" r:id="rId39"/>
    <p:sldId id="320" r:id="rId40"/>
    <p:sldId id="321" r:id="rId41"/>
    <p:sldId id="322" r:id="rId42"/>
    <p:sldId id="323" r:id="rId43"/>
    <p:sldId id="324" r:id="rId44"/>
    <p:sldId id="325" r:id="rId45"/>
    <p:sldId id="264" r:id="rId46"/>
  </p:sldIdLst>
  <p:sldSz cx="9144000" cy="5143500" type="screen16x9"/>
  <p:notesSz cx="6858000" cy="9144000"/>
  <p:custDataLst>
    <p:tags r:id="rId48"/>
  </p:custDataLst>
  <p:defaultTextStyle>
    <a:defPPr>
      <a:defRPr lang="ko-KR"/>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155">
          <p15:clr>
            <a:srgbClr val="A4A3A4"/>
          </p15:clr>
        </p15:guide>
        <p15:guide id="4" pos="5626">
          <p15:clr>
            <a:srgbClr val="A4A3A4"/>
          </p15:clr>
        </p15:guide>
        <p15:guide id="5" pos="61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8B5B2"/>
    <a:srgbClr val="155193"/>
    <a:srgbClr val="FB8C2F"/>
    <a:srgbClr val="FD5D00"/>
    <a:srgbClr val="FF7021"/>
    <a:srgbClr val="B05408"/>
    <a:srgbClr val="5B8C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9762"/>
  </p:normalViewPr>
  <p:slideViewPr>
    <p:cSldViewPr showGuides="1">
      <p:cViewPr varScale="1">
        <p:scale>
          <a:sx n="98" d="100"/>
          <a:sy n="98" d="100"/>
        </p:scale>
        <p:origin x="576" y="78"/>
      </p:cViewPr>
      <p:guideLst>
        <p:guide orient="horz" pos="1620"/>
        <p:guide pos="2880"/>
        <p:guide pos="155"/>
        <p:guide pos="5626"/>
        <p:guide pos="619"/>
      </p:guideLst>
    </p:cSldViewPr>
  </p:slideViewPr>
  <p:notesTextViewPr>
    <p:cViewPr>
      <p:scale>
        <a:sx n="1" d="1"/>
        <a:sy n="1" d="1"/>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 /><Relationship Id="rId18" Type="http://schemas.openxmlformats.org/officeDocument/2006/relationships/slide" Target="slides/slide15.xml" /><Relationship Id="rId26" Type="http://schemas.openxmlformats.org/officeDocument/2006/relationships/slide" Target="slides/slide23.xml" /><Relationship Id="rId39" Type="http://schemas.openxmlformats.org/officeDocument/2006/relationships/slide" Target="slides/slide36.xml" /><Relationship Id="rId3" Type="http://schemas.openxmlformats.org/officeDocument/2006/relationships/slideMaster" Target="slideMasters/slideMaster3.xml" /><Relationship Id="rId21" Type="http://schemas.openxmlformats.org/officeDocument/2006/relationships/slide" Target="slides/slide18.xml" /><Relationship Id="rId34" Type="http://schemas.openxmlformats.org/officeDocument/2006/relationships/slide" Target="slides/slide31.xml" /><Relationship Id="rId42" Type="http://schemas.openxmlformats.org/officeDocument/2006/relationships/slide" Target="slides/slide39.xml" /><Relationship Id="rId47" Type="http://schemas.openxmlformats.org/officeDocument/2006/relationships/notesMaster" Target="notesMasters/notesMaster1.xml" /><Relationship Id="rId50" Type="http://schemas.openxmlformats.org/officeDocument/2006/relationships/viewProps" Target="viewProps.xml" /><Relationship Id="rId7" Type="http://schemas.openxmlformats.org/officeDocument/2006/relationships/slide" Target="slides/slide4.xml" /><Relationship Id="rId12" Type="http://schemas.openxmlformats.org/officeDocument/2006/relationships/slide" Target="slides/slide9.xml" /><Relationship Id="rId17" Type="http://schemas.openxmlformats.org/officeDocument/2006/relationships/slide" Target="slides/slide14.xml" /><Relationship Id="rId25" Type="http://schemas.openxmlformats.org/officeDocument/2006/relationships/slide" Target="slides/slide22.xml" /><Relationship Id="rId33" Type="http://schemas.openxmlformats.org/officeDocument/2006/relationships/slide" Target="slides/slide30.xml" /><Relationship Id="rId38" Type="http://schemas.openxmlformats.org/officeDocument/2006/relationships/slide" Target="slides/slide35.xml" /><Relationship Id="rId46" Type="http://schemas.openxmlformats.org/officeDocument/2006/relationships/slide" Target="slides/slide43.xml" /><Relationship Id="rId2" Type="http://schemas.openxmlformats.org/officeDocument/2006/relationships/slideMaster" Target="slideMasters/slideMaster2.xml" /><Relationship Id="rId16" Type="http://schemas.openxmlformats.org/officeDocument/2006/relationships/slide" Target="slides/slide13.xml" /><Relationship Id="rId20" Type="http://schemas.openxmlformats.org/officeDocument/2006/relationships/slide" Target="slides/slide17.xml" /><Relationship Id="rId29" Type="http://schemas.openxmlformats.org/officeDocument/2006/relationships/slide" Target="slides/slide26.xml" /><Relationship Id="rId41" Type="http://schemas.openxmlformats.org/officeDocument/2006/relationships/slide" Target="slides/slide38.xml" /><Relationship Id="rId1" Type="http://schemas.openxmlformats.org/officeDocument/2006/relationships/slideMaster" Target="slideMasters/slideMaster1.xml" /><Relationship Id="rId6" Type="http://schemas.openxmlformats.org/officeDocument/2006/relationships/slide" Target="slides/slide3.xml" /><Relationship Id="rId11" Type="http://schemas.openxmlformats.org/officeDocument/2006/relationships/slide" Target="slides/slide8.xml" /><Relationship Id="rId24" Type="http://schemas.openxmlformats.org/officeDocument/2006/relationships/slide" Target="slides/slide21.xml" /><Relationship Id="rId32" Type="http://schemas.openxmlformats.org/officeDocument/2006/relationships/slide" Target="slides/slide29.xml" /><Relationship Id="rId37" Type="http://schemas.openxmlformats.org/officeDocument/2006/relationships/slide" Target="slides/slide34.xml" /><Relationship Id="rId40" Type="http://schemas.openxmlformats.org/officeDocument/2006/relationships/slide" Target="slides/slide37.xml" /><Relationship Id="rId45" Type="http://schemas.openxmlformats.org/officeDocument/2006/relationships/slide" Target="slides/slide42.xml" /><Relationship Id="rId5" Type="http://schemas.openxmlformats.org/officeDocument/2006/relationships/slide" Target="slides/slide2.xml" /><Relationship Id="rId15" Type="http://schemas.openxmlformats.org/officeDocument/2006/relationships/slide" Target="slides/slide12.xml" /><Relationship Id="rId23" Type="http://schemas.openxmlformats.org/officeDocument/2006/relationships/slide" Target="slides/slide20.xml" /><Relationship Id="rId28" Type="http://schemas.openxmlformats.org/officeDocument/2006/relationships/slide" Target="slides/slide25.xml" /><Relationship Id="rId36" Type="http://schemas.openxmlformats.org/officeDocument/2006/relationships/slide" Target="slides/slide33.xml" /><Relationship Id="rId49" Type="http://schemas.openxmlformats.org/officeDocument/2006/relationships/presProps" Target="presProps.xml" /><Relationship Id="rId10" Type="http://schemas.openxmlformats.org/officeDocument/2006/relationships/slide" Target="slides/slide7.xml" /><Relationship Id="rId19" Type="http://schemas.openxmlformats.org/officeDocument/2006/relationships/slide" Target="slides/slide16.xml" /><Relationship Id="rId31" Type="http://schemas.openxmlformats.org/officeDocument/2006/relationships/slide" Target="slides/slide28.xml" /><Relationship Id="rId44" Type="http://schemas.openxmlformats.org/officeDocument/2006/relationships/slide" Target="slides/slide41.xml" /><Relationship Id="rId52" Type="http://schemas.openxmlformats.org/officeDocument/2006/relationships/tableStyles" Target="tableStyles.xml" /><Relationship Id="rId4" Type="http://schemas.openxmlformats.org/officeDocument/2006/relationships/slide" Target="slides/slide1.xml" /><Relationship Id="rId9" Type="http://schemas.openxmlformats.org/officeDocument/2006/relationships/slide" Target="slides/slide6.xml" /><Relationship Id="rId14" Type="http://schemas.openxmlformats.org/officeDocument/2006/relationships/slide" Target="slides/slide11.xml" /><Relationship Id="rId22" Type="http://schemas.openxmlformats.org/officeDocument/2006/relationships/slide" Target="slides/slide19.xml" /><Relationship Id="rId27" Type="http://schemas.openxmlformats.org/officeDocument/2006/relationships/slide" Target="slides/slide24.xml" /><Relationship Id="rId30" Type="http://schemas.openxmlformats.org/officeDocument/2006/relationships/slide" Target="slides/slide27.xml" /><Relationship Id="rId35" Type="http://schemas.openxmlformats.org/officeDocument/2006/relationships/slide" Target="slides/slide32.xml" /><Relationship Id="rId43" Type="http://schemas.openxmlformats.org/officeDocument/2006/relationships/slide" Target="slides/slide40.xml" /><Relationship Id="rId48" Type="http://schemas.openxmlformats.org/officeDocument/2006/relationships/tags" Target="tags/tag1.xml" /><Relationship Id="rId8" Type="http://schemas.openxmlformats.org/officeDocument/2006/relationships/slide" Target="slides/slide5.xml" /><Relationship Id="rId51"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anose="02010600030101010101" pitchFamily="2" charset="-122"/>
                <a:cs typeface="+mn-cs"/>
              </a:rPr>
              <a:t>2021/12/8</a:t>
            </a:fld>
            <a:endParaRPr lang="zh-CN" altLang="en-US" strike="noStrike" noProof="1"/>
          </a:p>
        </p:txBody>
      </p:sp>
      <p:sp>
        <p:nvSpPr>
          <p:cNvPr id="15364"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15365"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p:cNvSpPr>
          <p:nvPr>
            <p:ph type="sldImg"/>
          </p:nvPr>
        </p:nvSpPr>
        <p:spPr/>
      </p:sp>
      <p:sp>
        <p:nvSpPr>
          <p:cNvPr id="18434" name="文本占位符 2"/>
          <p:cNvSpPr>
            <a:spLocks noGrp="1"/>
          </p:cNvSpPr>
          <p:nvPr>
            <p:ph type="body"/>
          </p:nvPr>
        </p:nvSpPr>
        <p:spPr/>
        <p:txBody>
          <a:bodyPr lIns="91440" tIns="45720" rIns="91440" bIns="45720" anchor="t"/>
          <a:lstStyle/>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2.xml" /></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1.png" /><Relationship Id="rId1" Type="http://schemas.openxmlformats.org/officeDocument/2006/relationships/slideMaster" Target="../slideMasters/slideMaster2.xml" /></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2.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2.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1.png" /><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3.xml" /></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1.png" /><Relationship Id="rId1" Type="http://schemas.openxmlformats.org/officeDocument/2006/relationships/slideMaster" Target="../slideMasters/slideMaster3.xml" /></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3.xml" /></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3.xml" /></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3.xml" /></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1.png" /><Relationship Id="rId1" Type="http://schemas.openxmlformats.org/officeDocument/2006/relationships/slideMaster" Target="../slideMasters/slideMaster3.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pic>
        <p:nvPicPr>
          <p:cNvPr id="3075" name="그림 1"/>
          <p:cNvPicPr>
            <a:picLocks noChangeAspect="1"/>
          </p:cNvPicPr>
          <p:nvPr userDrawn="1"/>
        </p:nvPicPr>
        <p:blipFill>
          <a:blip r:embed="rId2"/>
          <a:srcRect t="34259" b="26544"/>
          <a:stretch>
            <a:fillRect/>
          </a:stretch>
        </p:blipFill>
        <p:spPr>
          <a:xfrm>
            <a:off x="0" y="1665288"/>
            <a:ext cx="9144000" cy="2687637"/>
          </a:xfrm>
          <a:prstGeom prst="rect">
            <a:avLst/>
          </a:prstGeom>
          <a:noFill/>
          <a:ln w="9525">
            <a:noFill/>
          </a:ln>
        </p:spPr>
      </p:pic>
      <p:sp>
        <p:nvSpPr>
          <p:cNvPr id="4" name="직사각형 2"/>
          <p:cNvSpPr/>
          <p:nvPr/>
        </p:nvSpPr>
        <p:spPr>
          <a:xfrm flipV="1">
            <a:off x="0" y="1512888"/>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 name="직사각형 3"/>
          <p:cNvSpPr/>
          <p:nvPr/>
        </p:nvSpPr>
        <p:spPr>
          <a:xfrm flipV="1">
            <a:off x="0" y="4414838"/>
            <a:ext cx="9144000" cy="46038"/>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3078" name="그림 4"/>
          <p:cNvPicPr>
            <a:picLocks noChangeAspect="1"/>
          </p:cNvPicPr>
          <p:nvPr userDrawn="1"/>
        </p:nvPicPr>
        <p:blipFill>
          <a:blip r:embed="rId3"/>
          <a:srcRect r="70714" b="28889"/>
          <a:stretch>
            <a:fillRect/>
          </a:stretch>
        </p:blipFill>
        <p:spPr>
          <a:xfrm>
            <a:off x="234950" y="758825"/>
            <a:ext cx="2132013" cy="3881438"/>
          </a:xfrm>
          <a:prstGeom prst="rect">
            <a:avLst/>
          </a:prstGeom>
          <a:noFill/>
          <a:ln w="9525">
            <a:noFill/>
          </a:ln>
        </p:spPr>
      </p:pic>
      <p:grpSp>
        <p:nvGrpSpPr>
          <p:cNvPr id="3079" name="그룹 7"/>
          <p:cNvGrpSpPr/>
          <p:nvPr userDrawn="1"/>
        </p:nvGrpSpPr>
        <p:grpSpPr>
          <a:xfrm>
            <a:off x="3035300" y="1181100"/>
            <a:ext cx="571500" cy="536575"/>
            <a:chOff x="2992438" y="1774825"/>
            <a:chExt cx="3689350" cy="3459163"/>
          </a:xfrm>
        </p:grpSpPr>
        <p:sp>
          <p:nvSpPr>
            <p:cNvPr id="3080" name="Freeform 6"/>
            <p:cNvSpPr/>
            <p:nvPr/>
          </p:nvSpPr>
          <p:spPr>
            <a:xfrm>
              <a:off x="2992438" y="1774825"/>
              <a:ext cx="3689350" cy="2046842"/>
            </a:xfrm>
            <a:custGeom>
              <a:avLst/>
              <a:gdLst/>
              <a:ahLst/>
              <a:cxnLst>
                <a:cxn ang="0">
                  <a:pos x="2099222" y="2045890"/>
                </a:cxn>
                <a:cxn ang="0">
                  <a:pos x="2090970" y="2038911"/>
                </a:cxn>
                <a:cxn ang="0">
                  <a:pos x="1085159" y="1562097"/>
                </a:cxn>
                <a:cxn ang="0">
                  <a:pos x="1074685" y="1568125"/>
                </a:cxn>
                <a:cxn ang="0">
                  <a:pos x="78713" y="1569711"/>
                </a:cxn>
                <a:cxn ang="0">
                  <a:pos x="67604" y="1562732"/>
                </a:cxn>
                <a:cxn ang="0">
                  <a:pos x="53004" y="1508483"/>
                </a:cxn>
                <a:cxn ang="0">
                  <a:pos x="27296" y="1384125"/>
                </a:cxn>
                <a:cxn ang="0">
                  <a:pos x="9839" y="1258814"/>
                </a:cxn>
                <a:cxn ang="0">
                  <a:pos x="1904" y="1157931"/>
                </a:cxn>
                <a:cxn ang="0">
                  <a:pos x="317" y="1069421"/>
                </a:cxn>
                <a:cxn ang="0">
                  <a:pos x="12061" y="926980"/>
                </a:cxn>
                <a:cxn ang="0">
                  <a:pos x="41578" y="788345"/>
                </a:cxn>
                <a:cxn ang="0">
                  <a:pos x="88235" y="654469"/>
                </a:cxn>
                <a:cxn ang="0">
                  <a:pos x="151395" y="527255"/>
                </a:cxn>
                <a:cxn ang="0">
                  <a:pos x="230108" y="408290"/>
                </a:cxn>
                <a:cxn ang="0">
                  <a:pos x="304060" y="320731"/>
                </a:cxn>
                <a:cxn ang="0">
                  <a:pos x="396421" y="233172"/>
                </a:cxn>
                <a:cxn ang="0">
                  <a:pos x="496082" y="158621"/>
                </a:cxn>
                <a:cxn ang="0">
                  <a:pos x="603360" y="97393"/>
                </a:cxn>
                <a:cxn ang="0">
                  <a:pos x="696355" y="57103"/>
                </a:cxn>
                <a:cxn ang="0">
                  <a:pos x="816646" y="21572"/>
                </a:cxn>
                <a:cxn ang="0">
                  <a:pos x="939794" y="3172"/>
                </a:cxn>
                <a:cxn ang="0">
                  <a:pos x="1028346" y="0"/>
                </a:cxn>
                <a:cxn ang="0">
                  <a:pos x="1097220" y="3807"/>
                </a:cxn>
                <a:cxn ang="0">
                  <a:pos x="1179741" y="14593"/>
                </a:cxn>
                <a:cxn ang="0">
                  <a:pos x="1314632" y="49807"/>
                </a:cxn>
                <a:cxn ang="0">
                  <a:pos x="1447302" y="104690"/>
                </a:cxn>
                <a:cxn ang="0">
                  <a:pos x="1576162" y="179559"/>
                </a:cxn>
                <a:cxn ang="0">
                  <a:pos x="1701214" y="273779"/>
                </a:cxn>
                <a:cxn ang="0">
                  <a:pos x="1821188" y="387035"/>
                </a:cxn>
                <a:cxn ang="0">
                  <a:pos x="1915453" y="339448"/>
                </a:cxn>
                <a:cxn ang="0">
                  <a:pos x="2037649" y="233490"/>
                </a:cxn>
                <a:cxn ang="0">
                  <a:pos x="2164287" y="147200"/>
                </a:cxn>
                <a:cxn ang="0">
                  <a:pos x="2295052" y="80579"/>
                </a:cxn>
                <a:cxn ang="0">
                  <a:pos x="2428674" y="33310"/>
                </a:cxn>
                <a:cxn ang="0">
                  <a:pos x="2551187" y="8248"/>
                </a:cxn>
                <a:cxn ang="0">
                  <a:pos x="2619743" y="1586"/>
                </a:cxn>
                <a:cxn ang="0">
                  <a:pos x="2674969" y="0"/>
                </a:cxn>
                <a:cxn ang="0">
                  <a:pos x="2799386" y="8566"/>
                </a:cxn>
                <a:cxn ang="0">
                  <a:pos x="2921582" y="33945"/>
                </a:cxn>
                <a:cxn ang="0">
                  <a:pos x="3040603" y="76138"/>
                </a:cxn>
                <a:cxn ang="0">
                  <a:pos x="3130108" y="120235"/>
                </a:cxn>
                <a:cxn ang="0">
                  <a:pos x="3234212" y="186855"/>
                </a:cxn>
                <a:cxn ang="0">
                  <a:pos x="3331333" y="266483"/>
                </a:cxn>
                <a:cxn ang="0">
                  <a:pos x="3404651" y="341986"/>
                </a:cxn>
                <a:cxn ang="0">
                  <a:pos x="3493203" y="454607"/>
                </a:cxn>
                <a:cxn ang="0">
                  <a:pos x="3565885" y="577379"/>
                </a:cxn>
                <a:cxn ang="0">
                  <a:pos x="3622381" y="707448"/>
                </a:cxn>
                <a:cxn ang="0">
                  <a:pos x="3662054" y="843545"/>
                </a:cxn>
                <a:cxn ang="0">
                  <a:pos x="3684272" y="983766"/>
                </a:cxn>
                <a:cxn ang="0">
                  <a:pos x="3688715" y="1126524"/>
                </a:cxn>
                <a:cxn ang="0">
                  <a:pos x="3686493" y="1182676"/>
                </a:cxn>
                <a:cxn ang="0">
                  <a:pos x="3674115" y="1306718"/>
                </a:cxn>
                <a:cxn ang="0">
                  <a:pos x="3653802" y="1429807"/>
                </a:cxn>
                <a:cxn ang="0">
                  <a:pos x="3625872" y="1551311"/>
                </a:cxn>
                <a:cxn ang="0">
                  <a:pos x="3619841" y="1560194"/>
                </a:cxn>
                <a:cxn ang="0">
                  <a:pos x="2316635" y="1563683"/>
                </a:cxn>
                <a:cxn ang="0">
                  <a:pos x="2116679" y="2042401"/>
                </a:cxn>
                <a:cxn ang="0">
                  <a:pos x="2106522" y="2046842"/>
                </a:cxn>
              </a:cxnLst>
              <a:rect l="0" t="0" r="0" b="0"/>
              <a:pathLst>
                <a:path w="11624" h="6452">
                  <a:moveTo>
                    <a:pt x="6634" y="6452"/>
                  </a:moveTo>
                  <a:lnTo>
                    <a:pt x="6634" y="6452"/>
                  </a:lnTo>
                  <a:lnTo>
                    <a:pt x="6626" y="6452"/>
                  </a:lnTo>
                  <a:lnTo>
                    <a:pt x="6620" y="6451"/>
                  </a:lnTo>
                  <a:lnTo>
                    <a:pt x="6614" y="6449"/>
                  </a:lnTo>
                  <a:lnTo>
                    <a:pt x="6608" y="6445"/>
                  </a:lnTo>
                  <a:lnTo>
                    <a:pt x="6602" y="6442"/>
                  </a:lnTo>
                  <a:lnTo>
                    <a:pt x="6597" y="6438"/>
                  </a:lnTo>
                  <a:lnTo>
                    <a:pt x="6593" y="6432"/>
                  </a:lnTo>
                  <a:lnTo>
                    <a:pt x="6588" y="6427"/>
                  </a:lnTo>
                  <a:lnTo>
                    <a:pt x="4348" y="2710"/>
                  </a:lnTo>
                  <a:lnTo>
                    <a:pt x="3426" y="4910"/>
                  </a:lnTo>
                  <a:lnTo>
                    <a:pt x="3426" y="4910"/>
                  </a:lnTo>
                  <a:lnTo>
                    <a:pt x="3423" y="4916"/>
                  </a:lnTo>
                  <a:lnTo>
                    <a:pt x="3419" y="4924"/>
                  </a:lnTo>
                  <a:lnTo>
                    <a:pt x="3413" y="4929"/>
                  </a:lnTo>
                  <a:lnTo>
                    <a:pt x="3408" y="4934"/>
                  </a:lnTo>
                  <a:lnTo>
                    <a:pt x="3401" y="4938"/>
                  </a:lnTo>
                  <a:lnTo>
                    <a:pt x="3394" y="4941"/>
                  </a:lnTo>
                  <a:lnTo>
                    <a:pt x="3386" y="4943"/>
                  </a:lnTo>
                  <a:lnTo>
                    <a:pt x="3378" y="4944"/>
                  </a:lnTo>
                  <a:lnTo>
                    <a:pt x="3378" y="4944"/>
                  </a:lnTo>
                  <a:lnTo>
                    <a:pt x="256" y="4948"/>
                  </a:lnTo>
                  <a:lnTo>
                    <a:pt x="256" y="4948"/>
                  </a:lnTo>
                  <a:lnTo>
                    <a:pt x="248" y="4948"/>
                  </a:lnTo>
                  <a:lnTo>
                    <a:pt x="239" y="4946"/>
                  </a:lnTo>
                  <a:lnTo>
                    <a:pt x="231" y="4943"/>
                  </a:lnTo>
                  <a:lnTo>
                    <a:pt x="225" y="4938"/>
                  </a:lnTo>
                  <a:lnTo>
                    <a:pt x="219" y="4932"/>
                  </a:lnTo>
                  <a:lnTo>
                    <a:pt x="213" y="4926"/>
                  </a:lnTo>
                  <a:lnTo>
                    <a:pt x="209" y="4918"/>
                  </a:lnTo>
                  <a:lnTo>
                    <a:pt x="207" y="4911"/>
                  </a:lnTo>
                  <a:lnTo>
                    <a:pt x="207" y="4911"/>
                  </a:lnTo>
                  <a:lnTo>
                    <a:pt x="186" y="4833"/>
                  </a:lnTo>
                  <a:lnTo>
                    <a:pt x="167" y="4755"/>
                  </a:lnTo>
                  <a:lnTo>
                    <a:pt x="148" y="4677"/>
                  </a:lnTo>
                  <a:lnTo>
                    <a:pt x="131" y="4600"/>
                  </a:lnTo>
                  <a:lnTo>
                    <a:pt x="115" y="4521"/>
                  </a:lnTo>
                  <a:lnTo>
                    <a:pt x="100" y="4442"/>
                  </a:lnTo>
                  <a:lnTo>
                    <a:pt x="86" y="4363"/>
                  </a:lnTo>
                  <a:lnTo>
                    <a:pt x="73" y="4284"/>
                  </a:lnTo>
                  <a:lnTo>
                    <a:pt x="61" y="4205"/>
                  </a:lnTo>
                  <a:lnTo>
                    <a:pt x="50" y="4127"/>
                  </a:lnTo>
                  <a:lnTo>
                    <a:pt x="40" y="4048"/>
                  </a:lnTo>
                  <a:lnTo>
                    <a:pt x="31" y="3968"/>
                  </a:lnTo>
                  <a:lnTo>
                    <a:pt x="23" y="3889"/>
                  </a:lnTo>
                  <a:lnTo>
                    <a:pt x="17" y="3809"/>
                  </a:lnTo>
                  <a:lnTo>
                    <a:pt x="11" y="3729"/>
                  </a:lnTo>
                  <a:lnTo>
                    <a:pt x="6" y="3650"/>
                  </a:lnTo>
                  <a:lnTo>
                    <a:pt x="6" y="3650"/>
                  </a:lnTo>
                  <a:lnTo>
                    <a:pt x="7" y="3642"/>
                  </a:lnTo>
                  <a:lnTo>
                    <a:pt x="7" y="3642"/>
                  </a:lnTo>
                  <a:lnTo>
                    <a:pt x="3" y="3551"/>
                  </a:lnTo>
                  <a:lnTo>
                    <a:pt x="0" y="3460"/>
                  </a:lnTo>
                  <a:lnTo>
                    <a:pt x="1" y="3371"/>
                  </a:lnTo>
                  <a:lnTo>
                    <a:pt x="4" y="3280"/>
                  </a:lnTo>
                  <a:lnTo>
                    <a:pt x="9" y="3190"/>
                  </a:lnTo>
                  <a:lnTo>
                    <a:pt x="17" y="3101"/>
                  </a:lnTo>
                  <a:lnTo>
                    <a:pt x="26" y="3011"/>
                  </a:lnTo>
                  <a:lnTo>
                    <a:pt x="38" y="2922"/>
                  </a:lnTo>
                  <a:lnTo>
                    <a:pt x="52" y="2834"/>
                  </a:lnTo>
                  <a:lnTo>
                    <a:pt x="68" y="2746"/>
                  </a:lnTo>
                  <a:lnTo>
                    <a:pt x="87" y="2658"/>
                  </a:lnTo>
                  <a:lnTo>
                    <a:pt x="108" y="2571"/>
                  </a:lnTo>
                  <a:lnTo>
                    <a:pt x="131" y="2485"/>
                  </a:lnTo>
                  <a:lnTo>
                    <a:pt x="156" y="2399"/>
                  </a:lnTo>
                  <a:lnTo>
                    <a:pt x="183" y="2313"/>
                  </a:lnTo>
                  <a:lnTo>
                    <a:pt x="213" y="2229"/>
                  </a:lnTo>
                  <a:lnTo>
                    <a:pt x="244" y="2146"/>
                  </a:lnTo>
                  <a:lnTo>
                    <a:pt x="278" y="2063"/>
                  </a:lnTo>
                  <a:lnTo>
                    <a:pt x="314" y="1981"/>
                  </a:lnTo>
                  <a:lnTo>
                    <a:pt x="351" y="1900"/>
                  </a:lnTo>
                  <a:lnTo>
                    <a:pt x="391" y="1819"/>
                  </a:lnTo>
                  <a:lnTo>
                    <a:pt x="432" y="1740"/>
                  </a:lnTo>
                  <a:lnTo>
                    <a:pt x="477" y="1662"/>
                  </a:lnTo>
                  <a:lnTo>
                    <a:pt x="522" y="1584"/>
                  </a:lnTo>
                  <a:lnTo>
                    <a:pt x="570" y="1509"/>
                  </a:lnTo>
                  <a:lnTo>
                    <a:pt x="620" y="1433"/>
                  </a:lnTo>
                  <a:lnTo>
                    <a:pt x="671" y="1360"/>
                  </a:lnTo>
                  <a:lnTo>
                    <a:pt x="725" y="1287"/>
                  </a:lnTo>
                  <a:lnTo>
                    <a:pt x="780" y="1216"/>
                  </a:lnTo>
                  <a:lnTo>
                    <a:pt x="838" y="1146"/>
                  </a:lnTo>
                  <a:lnTo>
                    <a:pt x="898" y="1078"/>
                  </a:lnTo>
                  <a:lnTo>
                    <a:pt x="958" y="1011"/>
                  </a:lnTo>
                  <a:lnTo>
                    <a:pt x="958" y="1011"/>
                  </a:lnTo>
                  <a:lnTo>
                    <a:pt x="1014" y="952"/>
                  </a:lnTo>
                  <a:lnTo>
                    <a:pt x="1072" y="895"/>
                  </a:lnTo>
                  <a:lnTo>
                    <a:pt x="1129" y="840"/>
                  </a:lnTo>
                  <a:lnTo>
                    <a:pt x="1188" y="787"/>
                  </a:lnTo>
                  <a:lnTo>
                    <a:pt x="1249" y="735"/>
                  </a:lnTo>
                  <a:lnTo>
                    <a:pt x="1309" y="685"/>
                  </a:lnTo>
                  <a:lnTo>
                    <a:pt x="1372" y="636"/>
                  </a:lnTo>
                  <a:lnTo>
                    <a:pt x="1435" y="589"/>
                  </a:lnTo>
                  <a:lnTo>
                    <a:pt x="1498" y="543"/>
                  </a:lnTo>
                  <a:lnTo>
                    <a:pt x="1563" y="500"/>
                  </a:lnTo>
                  <a:lnTo>
                    <a:pt x="1629" y="458"/>
                  </a:lnTo>
                  <a:lnTo>
                    <a:pt x="1696" y="418"/>
                  </a:lnTo>
                  <a:lnTo>
                    <a:pt x="1763" y="379"/>
                  </a:lnTo>
                  <a:lnTo>
                    <a:pt x="1832" y="341"/>
                  </a:lnTo>
                  <a:lnTo>
                    <a:pt x="1901" y="307"/>
                  </a:lnTo>
                  <a:lnTo>
                    <a:pt x="1971" y="273"/>
                  </a:lnTo>
                  <a:lnTo>
                    <a:pt x="1971" y="273"/>
                  </a:lnTo>
                  <a:lnTo>
                    <a:pt x="2045" y="240"/>
                  </a:lnTo>
                  <a:lnTo>
                    <a:pt x="2119" y="209"/>
                  </a:lnTo>
                  <a:lnTo>
                    <a:pt x="2194" y="180"/>
                  </a:lnTo>
                  <a:lnTo>
                    <a:pt x="2268" y="153"/>
                  </a:lnTo>
                  <a:lnTo>
                    <a:pt x="2344" y="130"/>
                  </a:lnTo>
                  <a:lnTo>
                    <a:pt x="2421" y="107"/>
                  </a:lnTo>
                  <a:lnTo>
                    <a:pt x="2496" y="86"/>
                  </a:lnTo>
                  <a:lnTo>
                    <a:pt x="2573" y="68"/>
                  </a:lnTo>
                  <a:lnTo>
                    <a:pt x="2650" y="52"/>
                  </a:lnTo>
                  <a:lnTo>
                    <a:pt x="2727" y="38"/>
                  </a:lnTo>
                  <a:lnTo>
                    <a:pt x="2805" y="27"/>
                  </a:lnTo>
                  <a:lnTo>
                    <a:pt x="2883" y="17"/>
                  </a:lnTo>
                  <a:lnTo>
                    <a:pt x="2961" y="10"/>
                  </a:lnTo>
                  <a:lnTo>
                    <a:pt x="3039" y="4"/>
                  </a:lnTo>
                  <a:lnTo>
                    <a:pt x="3118" y="1"/>
                  </a:lnTo>
                  <a:lnTo>
                    <a:pt x="3197" y="0"/>
                  </a:lnTo>
                  <a:lnTo>
                    <a:pt x="3197" y="0"/>
                  </a:lnTo>
                  <a:lnTo>
                    <a:pt x="3240" y="0"/>
                  </a:lnTo>
                  <a:lnTo>
                    <a:pt x="3284" y="1"/>
                  </a:lnTo>
                  <a:lnTo>
                    <a:pt x="3328" y="2"/>
                  </a:lnTo>
                  <a:lnTo>
                    <a:pt x="3371" y="5"/>
                  </a:lnTo>
                  <a:lnTo>
                    <a:pt x="3414" y="7"/>
                  </a:lnTo>
                  <a:lnTo>
                    <a:pt x="3457" y="12"/>
                  </a:lnTo>
                  <a:lnTo>
                    <a:pt x="3501" y="16"/>
                  </a:lnTo>
                  <a:lnTo>
                    <a:pt x="3544" y="20"/>
                  </a:lnTo>
                  <a:lnTo>
                    <a:pt x="3587" y="26"/>
                  </a:lnTo>
                  <a:lnTo>
                    <a:pt x="3630" y="32"/>
                  </a:lnTo>
                  <a:lnTo>
                    <a:pt x="3717" y="46"/>
                  </a:lnTo>
                  <a:lnTo>
                    <a:pt x="3802" y="64"/>
                  </a:lnTo>
                  <a:lnTo>
                    <a:pt x="3888" y="83"/>
                  </a:lnTo>
                  <a:lnTo>
                    <a:pt x="3974" y="105"/>
                  </a:lnTo>
                  <a:lnTo>
                    <a:pt x="4058" y="130"/>
                  </a:lnTo>
                  <a:lnTo>
                    <a:pt x="4142" y="157"/>
                  </a:lnTo>
                  <a:lnTo>
                    <a:pt x="4226" y="187"/>
                  </a:lnTo>
                  <a:lnTo>
                    <a:pt x="4311" y="219"/>
                  </a:lnTo>
                  <a:lnTo>
                    <a:pt x="4394" y="254"/>
                  </a:lnTo>
                  <a:lnTo>
                    <a:pt x="4477" y="290"/>
                  </a:lnTo>
                  <a:lnTo>
                    <a:pt x="4560" y="330"/>
                  </a:lnTo>
                  <a:lnTo>
                    <a:pt x="4642" y="373"/>
                  </a:lnTo>
                  <a:lnTo>
                    <a:pt x="4724" y="417"/>
                  </a:lnTo>
                  <a:lnTo>
                    <a:pt x="4805" y="464"/>
                  </a:lnTo>
                  <a:lnTo>
                    <a:pt x="4886" y="514"/>
                  </a:lnTo>
                  <a:lnTo>
                    <a:pt x="4966" y="566"/>
                  </a:lnTo>
                  <a:lnTo>
                    <a:pt x="5046" y="621"/>
                  </a:lnTo>
                  <a:lnTo>
                    <a:pt x="5126" y="677"/>
                  </a:lnTo>
                  <a:lnTo>
                    <a:pt x="5205" y="736"/>
                  </a:lnTo>
                  <a:lnTo>
                    <a:pt x="5283" y="799"/>
                  </a:lnTo>
                  <a:lnTo>
                    <a:pt x="5360" y="863"/>
                  </a:lnTo>
                  <a:lnTo>
                    <a:pt x="5437" y="930"/>
                  </a:lnTo>
                  <a:lnTo>
                    <a:pt x="5514" y="999"/>
                  </a:lnTo>
                  <a:lnTo>
                    <a:pt x="5589" y="1070"/>
                  </a:lnTo>
                  <a:lnTo>
                    <a:pt x="5664" y="1144"/>
                  </a:lnTo>
                  <a:lnTo>
                    <a:pt x="5738" y="1220"/>
                  </a:lnTo>
                  <a:lnTo>
                    <a:pt x="5813" y="1299"/>
                  </a:lnTo>
                  <a:lnTo>
                    <a:pt x="5813" y="1299"/>
                  </a:lnTo>
                  <a:lnTo>
                    <a:pt x="5886" y="1220"/>
                  </a:lnTo>
                  <a:lnTo>
                    <a:pt x="5961" y="1144"/>
                  </a:lnTo>
                  <a:lnTo>
                    <a:pt x="6035" y="1070"/>
                  </a:lnTo>
                  <a:lnTo>
                    <a:pt x="6111" y="999"/>
                  </a:lnTo>
                  <a:lnTo>
                    <a:pt x="6188" y="930"/>
                  </a:lnTo>
                  <a:lnTo>
                    <a:pt x="6264" y="863"/>
                  </a:lnTo>
                  <a:lnTo>
                    <a:pt x="6342" y="799"/>
                  </a:lnTo>
                  <a:lnTo>
                    <a:pt x="6420" y="736"/>
                  </a:lnTo>
                  <a:lnTo>
                    <a:pt x="6499" y="677"/>
                  </a:lnTo>
                  <a:lnTo>
                    <a:pt x="6579" y="621"/>
                  </a:lnTo>
                  <a:lnTo>
                    <a:pt x="6659" y="566"/>
                  </a:lnTo>
                  <a:lnTo>
                    <a:pt x="6738" y="514"/>
                  </a:lnTo>
                  <a:lnTo>
                    <a:pt x="6819" y="464"/>
                  </a:lnTo>
                  <a:lnTo>
                    <a:pt x="6900" y="417"/>
                  </a:lnTo>
                  <a:lnTo>
                    <a:pt x="6983" y="373"/>
                  </a:lnTo>
                  <a:lnTo>
                    <a:pt x="7065" y="330"/>
                  </a:lnTo>
                  <a:lnTo>
                    <a:pt x="7148" y="290"/>
                  </a:lnTo>
                  <a:lnTo>
                    <a:pt x="7231" y="254"/>
                  </a:lnTo>
                  <a:lnTo>
                    <a:pt x="7314" y="219"/>
                  </a:lnTo>
                  <a:lnTo>
                    <a:pt x="7398" y="187"/>
                  </a:lnTo>
                  <a:lnTo>
                    <a:pt x="7483" y="157"/>
                  </a:lnTo>
                  <a:lnTo>
                    <a:pt x="7567" y="130"/>
                  </a:lnTo>
                  <a:lnTo>
                    <a:pt x="7652" y="105"/>
                  </a:lnTo>
                  <a:lnTo>
                    <a:pt x="7736" y="83"/>
                  </a:lnTo>
                  <a:lnTo>
                    <a:pt x="7823" y="64"/>
                  </a:lnTo>
                  <a:lnTo>
                    <a:pt x="7908" y="46"/>
                  </a:lnTo>
                  <a:lnTo>
                    <a:pt x="7995" y="32"/>
                  </a:lnTo>
                  <a:lnTo>
                    <a:pt x="8038" y="26"/>
                  </a:lnTo>
                  <a:lnTo>
                    <a:pt x="8081" y="20"/>
                  </a:lnTo>
                  <a:lnTo>
                    <a:pt x="8124" y="16"/>
                  </a:lnTo>
                  <a:lnTo>
                    <a:pt x="8167" y="12"/>
                  </a:lnTo>
                  <a:lnTo>
                    <a:pt x="8211" y="7"/>
                  </a:lnTo>
                  <a:lnTo>
                    <a:pt x="8254" y="5"/>
                  </a:lnTo>
                  <a:lnTo>
                    <a:pt x="8297" y="2"/>
                  </a:lnTo>
                  <a:lnTo>
                    <a:pt x="8341" y="1"/>
                  </a:lnTo>
                  <a:lnTo>
                    <a:pt x="8384" y="0"/>
                  </a:lnTo>
                  <a:lnTo>
                    <a:pt x="8428" y="0"/>
                  </a:lnTo>
                  <a:lnTo>
                    <a:pt x="8428" y="0"/>
                  </a:lnTo>
                  <a:lnTo>
                    <a:pt x="8506" y="1"/>
                  </a:lnTo>
                  <a:lnTo>
                    <a:pt x="8585" y="4"/>
                  </a:lnTo>
                  <a:lnTo>
                    <a:pt x="8664" y="10"/>
                  </a:lnTo>
                  <a:lnTo>
                    <a:pt x="8742" y="17"/>
                  </a:lnTo>
                  <a:lnTo>
                    <a:pt x="8820" y="27"/>
                  </a:lnTo>
                  <a:lnTo>
                    <a:pt x="8897" y="38"/>
                  </a:lnTo>
                  <a:lnTo>
                    <a:pt x="8975" y="52"/>
                  </a:lnTo>
                  <a:lnTo>
                    <a:pt x="9052" y="68"/>
                  </a:lnTo>
                  <a:lnTo>
                    <a:pt x="9129" y="86"/>
                  </a:lnTo>
                  <a:lnTo>
                    <a:pt x="9205" y="107"/>
                  </a:lnTo>
                  <a:lnTo>
                    <a:pt x="9281" y="130"/>
                  </a:lnTo>
                  <a:lnTo>
                    <a:pt x="9356" y="153"/>
                  </a:lnTo>
                  <a:lnTo>
                    <a:pt x="9431" y="180"/>
                  </a:lnTo>
                  <a:lnTo>
                    <a:pt x="9505" y="209"/>
                  </a:lnTo>
                  <a:lnTo>
                    <a:pt x="9580" y="240"/>
                  </a:lnTo>
                  <a:lnTo>
                    <a:pt x="9653" y="273"/>
                  </a:lnTo>
                  <a:lnTo>
                    <a:pt x="9653" y="273"/>
                  </a:lnTo>
                  <a:lnTo>
                    <a:pt x="9724" y="307"/>
                  </a:lnTo>
                  <a:lnTo>
                    <a:pt x="9793" y="342"/>
                  </a:lnTo>
                  <a:lnTo>
                    <a:pt x="9862" y="379"/>
                  </a:lnTo>
                  <a:lnTo>
                    <a:pt x="9929" y="418"/>
                  </a:lnTo>
                  <a:lnTo>
                    <a:pt x="9996" y="458"/>
                  </a:lnTo>
                  <a:lnTo>
                    <a:pt x="10062" y="500"/>
                  </a:lnTo>
                  <a:lnTo>
                    <a:pt x="10126" y="543"/>
                  </a:lnTo>
                  <a:lnTo>
                    <a:pt x="10190" y="589"/>
                  </a:lnTo>
                  <a:lnTo>
                    <a:pt x="10253" y="636"/>
                  </a:lnTo>
                  <a:lnTo>
                    <a:pt x="10315" y="685"/>
                  </a:lnTo>
                  <a:lnTo>
                    <a:pt x="10376" y="735"/>
                  </a:lnTo>
                  <a:lnTo>
                    <a:pt x="10436" y="787"/>
                  </a:lnTo>
                  <a:lnTo>
                    <a:pt x="10496" y="840"/>
                  </a:lnTo>
                  <a:lnTo>
                    <a:pt x="10553" y="895"/>
                  </a:lnTo>
                  <a:lnTo>
                    <a:pt x="10610" y="952"/>
                  </a:lnTo>
                  <a:lnTo>
                    <a:pt x="10666" y="1011"/>
                  </a:lnTo>
                  <a:lnTo>
                    <a:pt x="10666" y="1011"/>
                  </a:lnTo>
                  <a:lnTo>
                    <a:pt x="10727" y="1078"/>
                  </a:lnTo>
                  <a:lnTo>
                    <a:pt x="10786" y="1146"/>
                  </a:lnTo>
                  <a:lnTo>
                    <a:pt x="10845" y="1216"/>
                  </a:lnTo>
                  <a:lnTo>
                    <a:pt x="10900" y="1287"/>
                  </a:lnTo>
                  <a:lnTo>
                    <a:pt x="10954" y="1360"/>
                  </a:lnTo>
                  <a:lnTo>
                    <a:pt x="11006" y="1433"/>
                  </a:lnTo>
                  <a:lnTo>
                    <a:pt x="11055" y="1509"/>
                  </a:lnTo>
                  <a:lnTo>
                    <a:pt x="11103" y="1584"/>
                  </a:lnTo>
                  <a:lnTo>
                    <a:pt x="11148" y="1662"/>
                  </a:lnTo>
                  <a:lnTo>
                    <a:pt x="11192" y="1740"/>
                  </a:lnTo>
                  <a:lnTo>
                    <a:pt x="11235" y="1820"/>
                  </a:lnTo>
                  <a:lnTo>
                    <a:pt x="11273" y="1900"/>
                  </a:lnTo>
                  <a:lnTo>
                    <a:pt x="11311" y="1981"/>
                  </a:lnTo>
                  <a:lnTo>
                    <a:pt x="11347" y="2063"/>
                  </a:lnTo>
                  <a:lnTo>
                    <a:pt x="11381" y="2146"/>
                  </a:lnTo>
                  <a:lnTo>
                    <a:pt x="11413" y="2230"/>
                  </a:lnTo>
                  <a:lnTo>
                    <a:pt x="11442" y="2314"/>
                  </a:lnTo>
                  <a:lnTo>
                    <a:pt x="11469" y="2400"/>
                  </a:lnTo>
                  <a:lnTo>
                    <a:pt x="11494" y="2485"/>
                  </a:lnTo>
                  <a:lnTo>
                    <a:pt x="11517" y="2571"/>
                  </a:lnTo>
                  <a:lnTo>
                    <a:pt x="11538" y="2659"/>
                  </a:lnTo>
                  <a:lnTo>
                    <a:pt x="11556" y="2746"/>
                  </a:lnTo>
                  <a:lnTo>
                    <a:pt x="11573" y="2835"/>
                  </a:lnTo>
                  <a:lnTo>
                    <a:pt x="11587" y="2922"/>
                  </a:lnTo>
                  <a:lnTo>
                    <a:pt x="11598" y="3012"/>
                  </a:lnTo>
                  <a:lnTo>
                    <a:pt x="11608" y="3101"/>
                  </a:lnTo>
                  <a:lnTo>
                    <a:pt x="11616" y="3190"/>
                  </a:lnTo>
                  <a:lnTo>
                    <a:pt x="11621" y="3281"/>
                  </a:lnTo>
                  <a:lnTo>
                    <a:pt x="11624" y="3371"/>
                  </a:lnTo>
                  <a:lnTo>
                    <a:pt x="11624" y="3461"/>
                  </a:lnTo>
                  <a:lnTo>
                    <a:pt x="11622" y="3551"/>
                  </a:lnTo>
                  <a:lnTo>
                    <a:pt x="11619" y="3642"/>
                  </a:lnTo>
                  <a:lnTo>
                    <a:pt x="11619" y="3642"/>
                  </a:lnTo>
                  <a:lnTo>
                    <a:pt x="11619" y="3650"/>
                  </a:lnTo>
                  <a:lnTo>
                    <a:pt x="11619" y="3650"/>
                  </a:lnTo>
                  <a:lnTo>
                    <a:pt x="11615" y="3728"/>
                  </a:lnTo>
                  <a:lnTo>
                    <a:pt x="11608" y="3807"/>
                  </a:lnTo>
                  <a:lnTo>
                    <a:pt x="11602" y="3885"/>
                  </a:lnTo>
                  <a:lnTo>
                    <a:pt x="11594" y="3962"/>
                  </a:lnTo>
                  <a:lnTo>
                    <a:pt x="11586" y="4041"/>
                  </a:lnTo>
                  <a:lnTo>
                    <a:pt x="11576" y="4119"/>
                  </a:lnTo>
                  <a:lnTo>
                    <a:pt x="11565" y="4197"/>
                  </a:lnTo>
                  <a:lnTo>
                    <a:pt x="11553" y="4275"/>
                  </a:lnTo>
                  <a:lnTo>
                    <a:pt x="11541" y="4352"/>
                  </a:lnTo>
                  <a:lnTo>
                    <a:pt x="11527" y="4430"/>
                  </a:lnTo>
                  <a:lnTo>
                    <a:pt x="11512" y="4507"/>
                  </a:lnTo>
                  <a:lnTo>
                    <a:pt x="11497" y="4585"/>
                  </a:lnTo>
                  <a:lnTo>
                    <a:pt x="11480" y="4661"/>
                  </a:lnTo>
                  <a:lnTo>
                    <a:pt x="11462" y="4738"/>
                  </a:lnTo>
                  <a:lnTo>
                    <a:pt x="11444" y="4815"/>
                  </a:lnTo>
                  <a:lnTo>
                    <a:pt x="11424" y="4890"/>
                  </a:lnTo>
                  <a:lnTo>
                    <a:pt x="11424" y="4890"/>
                  </a:lnTo>
                  <a:lnTo>
                    <a:pt x="11421" y="4899"/>
                  </a:lnTo>
                  <a:lnTo>
                    <a:pt x="11417" y="4906"/>
                  </a:lnTo>
                  <a:lnTo>
                    <a:pt x="11412" y="4913"/>
                  </a:lnTo>
                  <a:lnTo>
                    <a:pt x="11405" y="4918"/>
                  </a:lnTo>
                  <a:lnTo>
                    <a:pt x="11399" y="4923"/>
                  </a:lnTo>
                  <a:lnTo>
                    <a:pt x="11391" y="4927"/>
                  </a:lnTo>
                  <a:lnTo>
                    <a:pt x="11382" y="4929"/>
                  </a:lnTo>
                  <a:lnTo>
                    <a:pt x="11374" y="4929"/>
                  </a:lnTo>
                  <a:lnTo>
                    <a:pt x="7299" y="4929"/>
                  </a:lnTo>
                  <a:lnTo>
                    <a:pt x="6681" y="6421"/>
                  </a:lnTo>
                  <a:lnTo>
                    <a:pt x="6681" y="6421"/>
                  </a:lnTo>
                  <a:lnTo>
                    <a:pt x="6678" y="6427"/>
                  </a:lnTo>
                  <a:lnTo>
                    <a:pt x="6674" y="6432"/>
                  </a:lnTo>
                  <a:lnTo>
                    <a:pt x="6669" y="6438"/>
                  </a:lnTo>
                  <a:lnTo>
                    <a:pt x="6664" y="6442"/>
                  </a:lnTo>
                  <a:lnTo>
                    <a:pt x="6657" y="6446"/>
                  </a:lnTo>
                  <a:lnTo>
                    <a:pt x="6651" y="6449"/>
                  </a:lnTo>
                  <a:lnTo>
                    <a:pt x="6645" y="6451"/>
                  </a:lnTo>
                  <a:lnTo>
                    <a:pt x="6637" y="6452"/>
                  </a:lnTo>
                  <a:lnTo>
                    <a:pt x="6637" y="6452"/>
                  </a:lnTo>
                  <a:lnTo>
                    <a:pt x="6634" y="6452"/>
                  </a:lnTo>
                  <a:lnTo>
                    <a:pt x="6634" y="6452"/>
                  </a:lnTo>
                  <a:close/>
                </a:path>
              </a:pathLst>
            </a:custGeom>
            <a:solidFill>
              <a:srgbClr val="EF4D00"/>
            </a:solidFill>
            <a:ln w="9525">
              <a:noFill/>
            </a:ln>
          </p:spPr>
          <p:txBody>
            <a:bodyPr/>
            <a:lstStyle/>
            <a:p>
              <a:endParaRPr lang="zh-CN" altLang="en-US"/>
            </a:p>
          </p:txBody>
        </p:sp>
        <p:sp>
          <p:nvSpPr>
            <p:cNvPr id="3081" name="Freeform 10"/>
            <p:cNvSpPr/>
            <p:nvPr/>
          </p:nvSpPr>
          <p:spPr>
            <a:xfrm>
              <a:off x="3135913" y="3176915"/>
              <a:ext cx="3402401" cy="2057073"/>
            </a:xfrm>
            <a:custGeom>
              <a:avLst/>
              <a:gdLst/>
              <a:ahLst/>
              <a:cxnLst>
                <a:cxn ang="0">
                  <a:pos x="1698185" y="2056439"/>
                </a:cxn>
                <a:cxn ang="0">
                  <a:pos x="1676918" y="2045353"/>
                </a:cxn>
                <a:cxn ang="0">
                  <a:pos x="1563917" y="1984851"/>
                </a:cxn>
                <a:cxn ang="0">
                  <a:pos x="1394734" y="1888554"/>
                </a:cxn>
                <a:cxn ang="0">
                  <a:pos x="1237612" y="1790990"/>
                </a:cxn>
                <a:cxn ang="0">
                  <a:pos x="1123024" y="1713700"/>
                </a:cxn>
                <a:cxn ang="0">
                  <a:pos x="1002088" y="1626906"/>
                </a:cxn>
                <a:cxn ang="0">
                  <a:pos x="878295" y="1530926"/>
                </a:cxn>
                <a:cxn ang="0">
                  <a:pos x="774499" y="1444766"/>
                </a:cxn>
                <a:cxn ang="0">
                  <a:pos x="644675" y="1326929"/>
                </a:cxn>
                <a:cxn ang="0">
                  <a:pos x="523739" y="1206242"/>
                </a:cxn>
                <a:cxn ang="0">
                  <a:pos x="412643" y="1082703"/>
                </a:cxn>
                <a:cxn ang="0">
                  <a:pos x="355508" y="1013965"/>
                </a:cxn>
                <a:cxn ang="0">
                  <a:pos x="296151" y="937308"/>
                </a:cxn>
                <a:cxn ang="0">
                  <a:pos x="240603" y="859701"/>
                </a:cxn>
                <a:cxn ang="0">
                  <a:pos x="188864" y="781460"/>
                </a:cxn>
                <a:cxn ang="0">
                  <a:pos x="140299" y="702268"/>
                </a:cxn>
                <a:cxn ang="0">
                  <a:pos x="95860" y="622760"/>
                </a:cxn>
                <a:cxn ang="0">
                  <a:pos x="54913" y="542302"/>
                </a:cxn>
                <a:cxn ang="0">
                  <a:pos x="18410" y="461210"/>
                </a:cxn>
                <a:cxn ang="0">
                  <a:pos x="1270" y="420031"/>
                </a:cxn>
                <a:cxn ang="0">
                  <a:pos x="0" y="412111"/>
                </a:cxn>
                <a:cxn ang="0">
                  <a:pos x="2539" y="404192"/>
                </a:cxn>
                <a:cxn ang="0">
                  <a:pos x="6666" y="400391"/>
                </a:cxn>
                <a:cxn ang="0">
                  <a:pos x="14284" y="397224"/>
                </a:cxn>
                <a:cxn ang="0">
                  <a:pos x="1257927" y="9820"/>
                </a:cxn>
                <a:cxn ang="0">
                  <a:pos x="1263323" y="3168"/>
                </a:cxn>
                <a:cxn ang="0">
                  <a:pos x="1271576" y="0"/>
                </a:cxn>
                <a:cxn ang="0">
                  <a:pos x="1275067" y="0"/>
                </a:cxn>
                <a:cxn ang="0">
                  <a:pos x="1283003" y="3168"/>
                </a:cxn>
                <a:cxn ang="0">
                  <a:pos x="2004493" y="1158727"/>
                </a:cxn>
                <a:cxn ang="0">
                  <a:pos x="2313023" y="409894"/>
                </a:cxn>
                <a:cxn ang="0">
                  <a:pos x="2320959" y="404826"/>
                </a:cxn>
                <a:cxn ang="0">
                  <a:pos x="3385895" y="403559"/>
                </a:cxn>
                <a:cxn ang="0">
                  <a:pos x="3393831" y="405776"/>
                </a:cxn>
                <a:cxn ang="0">
                  <a:pos x="3399544" y="411161"/>
                </a:cxn>
                <a:cxn ang="0">
                  <a:pos x="3401766" y="416546"/>
                </a:cxn>
                <a:cxn ang="0">
                  <a:pos x="3401766" y="424465"/>
                </a:cxn>
                <a:cxn ang="0">
                  <a:pos x="3383991" y="466912"/>
                </a:cxn>
                <a:cxn ang="0">
                  <a:pos x="3347170" y="547687"/>
                </a:cxn>
                <a:cxn ang="0">
                  <a:pos x="3306223" y="627829"/>
                </a:cxn>
                <a:cxn ang="0">
                  <a:pos x="3261785" y="707020"/>
                </a:cxn>
                <a:cxn ang="0">
                  <a:pos x="3213220" y="786211"/>
                </a:cxn>
                <a:cxn ang="0">
                  <a:pos x="3161164" y="864135"/>
                </a:cxn>
                <a:cxn ang="0">
                  <a:pos x="3105615" y="941109"/>
                </a:cxn>
                <a:cxn ang="0">
                  <a:pos x="3046576" y="1017766"/>
                </a:cxn>
                <a:cxn ang="0">
                  <a:pos x="2989440" y="1086505"/>
                </a:cxn>
                <a:cxn ang="0">
                  <a:pos x="2878344" y="1209409"/>
                </a:cxn>
                <a:cxn ang="0">
                  <a:pos x="2757726" y="1329463"/>
                </a:cxn>
                <a:cxn ang="0">
                  <a:pos x="2627902" y="1446983"/>
                </a:cxn>
                <a:cxn ang="0">
                  <a:pos x="2524423" y="1532827"/>
                </a:cxn>
                <a:cxn ang="0">
                  <a:pos x="2400631" y="1628490"/>
                </a:cxn>
                <a:cxn ang="0">
                  <a:pos x="2280329" y="1714967"/>
                </a:cxn>
                <a:cxn ang="0">
                  <a:pos x="2165741" y="1791624"/>
                </a:cxn>
                <a:cxn ang="0">
                  <a:pos x="2009572" y="1889187"/>
                </a:cxn>
                <a:cxn ang="0">
                  <a:pos x="1840706" y="1985167"/>
                </a:cxn>
                <a:cxn ang="0">
                  <a:pos x="1728022" y="2045353"/>
                </a:cxn>
                <a:cxn ang="0">
                  <a:pos x="1706755" y="2056439"/>
                </a:cxn>
              </a:cxnLst>
              <a:rect l="0" t="0" r="0" b="0"/>
              <a:pathLst>
                <a:path w="10719" h="6494">
                  <a:moveTo>
                    <a:pt x="5364" y="6494"/>
                  </a:moveTo>
                  <a:lnTo>
                    <a:pt x="5364" y="6494"/>
                  </a:lnTo>
                  <a:lnTo>
                    <a:pt x="5356" y="6494"/>
                  </a:lnTo>
                  <a:lnTo>
                    <a:pt x="5350" y="6492"/>
                  </a:lnTo>
                  <a:lnTo>
                    <a:pt x="5343" y="6490"/>
                  </a:lnTo>
                  <a:lnTo>
                    <a:pt x="5338" y="6487"/>
                  </a:lnTo>
                  <a:lnTo>
                    <a:pt x="5338" y="6487"/>
                  </a:lnTo>
                  <a:lnTo>
                    <a:pt x="5283" y="6457"/>
                  </a:lnTo>
                  <a:lnTo>
                    <a:pt x="5201" y="6414"/>
                  </a:lnTo>
                  <a:lnTo>
                    <a:pt x="5201" y="6414"/>
                  </a:lnTo>
                  <a:lnTo>
                    <a:pt x="5031" y="6323"/>
                  </a:lnTo>
                  <a:lnTo>
                    <a:pt x="4927" y="6266"/>
                  </a:lnTo>
                  <a:lnTo>
                    <a:pt x="4809" y="6201"/>
                  </a:lnTo>
                  <a:lnTo>
                    <a:pt x="4680" y="6129"/>
                  </a:lnTo>
                  <a:lnTo>
                    <a:pt x="4542" y="6049"/>
                  </a:lnTo>
                  <a:lnTo>
                    <a:pt x="4394" y="5962"/>
                  </a:lnTo>
                  <a:lnTo>
                    <a:pt x="4236" y="5866"/>
                  </a:lnTo>
                  <a:lnTo>
                    <a:pt x="4071" y="5764"/>
                  </a:lnTo>
                  <a:lnTo>
                    <a:pt x="3986" y="5710"/>
                  </a:lnTo>
                  <a:lnTo>
                    <a:pt x="3899" y="5654"/>
                  </a:lnTo>
                  <a:lnTo>
                    <a:pt x="3811" y="5595"/>
                  </a:lnTo>
                  <a:lnTo>
                    <a:pt x="3721" y="5535"/>
                  </a:lnTo>
                  <a:lnTo>
                    <a:pt x="3631" y="5473"/>
                  </a:lnTo>
                  <a:lnTo>
                    <a:pt x="3538" y="5410"/>
                  </a:lnTo>
                  <a:lnTo>
                    <a:pt x="3444" y="5345"/>
                  </a:lnTo>
                  <a:lnTo>
                    <a:pt x="3350" y="5277"/>
                  </a:lnTo>
                  <a:lnTo>
                    <a:pt x="3254" y="5208"/>
                  </a:lnTo>
                  <a:lnTo>
                    <a:pt x="3157" y="5136"/>
                  </a:lnTo>
                  <a:lnTo>
                    <a:pt x="3060" y="5063"/>
                  </a:lnTo>
                  <a:lnTo>
                    <a:pt x="2963" y="4988"/>
                  </a:lnTo>
                  <a:lnTo>
                    <a:pt x="2865" y="4912"/>
                  </a:lnTo>
                  <a:lnTo>
                    <a:pt x="2767" y="4833"/>
                  </a:lnTo>
                  <a:lnTo>
                    <a:pt x="2767" y="4833"/>
                  </a:lnTo>
                  <a:lnTo>
                    <a:pt x="2656" y="4743"/>
                  </a:lnTo>
                  <a:lnTo>
                    <a:pt x="2547" y="4653"/>
                  </a:lnTo>
                  <a:lnTo>
                    <a:pt x="2440" y="4561"/>
                  </a:lnTo>
                  <a:lnTo>
                    <a:pt x="2336" y="4469"/>
                  </a:lnTo>
                  <a:lnTo>
                    <a:pt x="2232" y="4376"/>
                  </a:lnTo>
                  <a:lnTo>
                    <a:pt x="2130" y="4283"/>
                  </a:lnTo>
                  <a:lnTo>
                    <a:pt x="2031" y="4189"/>
                  </a:lnTo>
                  <a:lnTo>
                    <a:pt x="1933" y="4094"/>
                  </a:lnTo>
                  <a:lnTo>
                    <a:pt x="1837" y="3999"/>
                  </a:lnTo>
                  <a:lnTo>
                    <a:pt x="1742" y="3904"/>
                  </a:lnTo>
                  <a:lnTo>
                    <a:pt x="1650" y="3808"/>
                  </a:lnTo>
                  <a:lnTo>
                    <a:pt x="1559" y="3711"/>
                  </a:lnTo>
                  <a:lnTo>
                    <a:pt x="1471" y="3614"/>
                  </a:lnTo>
                  <a:lnTo>
                    <a:pt x="1384" y="3516"/>
                  </a:lnTo>
                  <a:lnTo>
                    <a:pt x="1300" y="3418"/>
                  </a:lnTo>
                  <a:lnTo>
                    <a:pt x="1217" y="3320"/>
                  </a:lnTo>
                  <a:lnTo>
                    <a:pt x="1217" y="3320"/>
                  </a:lnTo>
                  <a:lnTo>
                    <a:pt x="1168" y="3260"/>
                  </a:lnTo>
                  <a:lnTo>
                    <a:pt x="1120" y="3201"/>
                  </a:lnTo>
                  <a:lnTo>
                    <a:pt x="1072" y="3141"/>
                  </a:lnTo>
                  <a:lnTo>
                    <a:pt x="1024" y="3080"/>
                  </a:lnTo>
                  <a:lnTo>
                    <a:pt x="978" y="3020"/>
                  </a:lnTo>
                  <a:lnTo>
                    <a:pt x="933" y="2959"/>
                  </a:lnTo>
                  <a:lnTo>
                    <a:pt x="888" y="2898"/>
                  </a:lnTo>
                  <a:lnTo>
                    <a:pt x="844" y="2837"/>
                  </a:lnTo>
                  <a:lnTo>
                    <a:pt x="801" y="2776"/>
                  </a:lnTo>
                  <a:lnTo>
                    <a:pt x="758" y="2714"/>
                  </a:lnTo>
                  <a:lnTo>
                    <a:pt x="716" y="2652"/>
                  </a:lnTo>
                  <a:lnTo>
                    <a:pt x="675" y="2591"/>
                  </a:lnTo>
                  <a:lnTo>
                    <a:pt x="635" y="2529"/>
                  </a:lnTo>
                  <a:lnTo>
                    <a:pt x="595" y="2467"/>
                  </a:lnTo>
                  <a:lnTo>
                    <a:pt x="556" y="2405"/>
                  </a:lnTo>
                  <a:lnTo>
                    <a:pt x="517" y="2342"/>
                  </a:lnTo>
                  <a:lnTo>
                    <a:pt x="479" y="2280"/>
                  </a:lnTo>
                  <a:lnTo>
                    <a:pt x="442" y="2217"/>
                  </a:lnTo>
                  <a:lnTo>
                    <a:pt x="407" y="2155"/>
                  </a:lnTo>
                  <a:lnTo>
                    <a:pt x="371" y="2092"/>
                  </a:lnTo>
                  <a:lnTo>
                    <a:pt x="337" y="2028"/>
                  </a:lnTo>
                  <a:lnTo>
                    <a:pt x="302" y="1966"/>
                  </a:lnTo>
                  <a:lnTo>
                    <a:pt x="270" y="1902"/>
                  </a:lnTo>
                  <a:lnTo>
                    <a:pt x="236" y="1839"/>
                  </a:lnTo>
                  <a:lnTo>
                    <a:pt x="205" y="1775"/>
                  </a:lnTo>
                  <a:lnTo>
                    <a:pt x="173" y="1712"/>
                  </a:lnTo>
                  <a:lnTo>
                    <a:pt x="144" y="1648"/>
                  </a:lnTo>
                  <a:lnTo>
                    <a:pt x="114" y="1584"/>
                  </a:lnTo>
                  <a:lnTo>
                    <a:pt x="86" y="1519"/>
                  </a:lnTo>
                  <a:lnTo>
                    <a:pt x="58" y="1456"/>
                  </a:lnTo>
                  <a:lnTo>
                    <a:pt x="31" y="1392"/>
                  </a:lnTo>
                  <a:lnTo>
                    <a:pt x="4" y="1327"/>
                  </a:lnTo>
                  <a:lnTo>
                    <a:pt x="4" y="1326"/>
                  </a:lnTo>
                  <a:lnTo>
                    <a:pt x="4" y="1326"/>
                  </a:lnTo>
                  <a:lnTo>
                    <a:pt x="2" y="1320"/>
                  </a:lnTo>
                  <a:lnTo>
                    <a:pt x="0" y="1313"/>
                  </a:lnTo>
                  <a:lnTo>
                    <a:pt x="0" y="1308"/>
                  </a:lnTo>
                  <a:lnTo>
                    <a:pt x="0" y="1301"/>
                  </a:lnTo>
                  <a:lnTo>
                    <a:pt x="1" y="1295"/>
                  </a:lnTo>
                  <a:lnTo>
                    <a:pt x="2" y="1288"/>
                  </a:lnTo>
                  <a:lnTo>
                    <a:pt x="5" y="1283"/>
                  </a:lnTo>
                  <a:lnTo>
                    <a:pt x="8" y="1276"/>
                  </a:lnTo>
                  <a:lnTo>
                    <a:pt x="8" y="1276"/>
                  </a:lnTo>
                  <a:lnTo>
                    <a:pt x="11" y="1272"/>
                  </a:lnTo>
                  <a:lnTo>
                    <a:pt x="16" y="1267"/>
                  </a:lnTo>
                  <a:lnTo>
                    <a:pt x="21" y="1264"/>
                  </a:lnTo>
                  <a:lnTo>
                    <a:pt x="27" y="1260"/>
                  </a:lnTo>
                  <a:lnTo>
                    <a:pt x="32" y="1257"/>
                  </a:lnTo>
                  <a:lnTo>
                    <a:pt x="38" y="1255"/>
                  </a:lnTo>
                  <a:lnTo>
                    <a:pt x="45" y="1254"/>
                  </a:lnTo>
                  <a:lnTo>
                    <a:pt x="51" y="1254"/>
                  </a:lnTo>
                  <a:lnTo>
                    <a:pt x="3445" y="1254"/>
                  </a:lnTo>
                  <a:lnTo>
                    <a:pt x="3963" y="31"/>
                  </a:lnTo>
                  <a:lnTo>
                    <a:pt x="3963" y="31"/>
                  </a:lnTo>
                  <a:lnTo>
                    <a:pt x="3966" y="25"/>
                  </a:lnTo>
                  <a:lnTo>
                    <a:pt x="3971" y="19"/>
                  </a:lnTo>
                  <a:lnTo>
                    <a:pt x="3975" y="14"/>
                  </a:lnTo>
                  <a:lnTo>
                    <a:pt x="3980" y="10"/>
                  </a:lnTo>
                  <a:lnTo>
                    <a:pt x="3987" y="5"/>
                  </a:lnTo>
                  <a:lnTo>
                    <a:pt x="3993" y="3"/>
                  </a:lnTo>
                  <a:lnTo>
                    <a:pt x="4000" y="1"/>
                  </a:lnTo>
                  <a:lnTo>
                    <a:pt x="4006" y="0"/>
                  </a:lnTo>
                  <a:lnTo>
                    <a:pt x="4006" y="0"/>
                  </a:lnTo>
                  <a:lnTo>
                    <a:pt x="4011" y="0"/>
                  </a:lnTo>
                  <a:lnTo>
                    <a:pt x="4011" y="0"/>
                  </a:lnTo>
                  <a:lnTo>
                    <a:pt x="4017" y="0"/>
                  </a:lnTo>
                  <a:lnTo>
                    <a:pt x="4024" y="1"/>
                  </a:lnTo>
                  <a:lnTo>
                    <a:pt x="4030" y="3"/>
                  </a:lnTo>
                  <a:lnTo>
                    <a:pt x="4036" y="6"/>
                  </a:lnTo>
                  <a:lnTo>
                    <a:pt x="4042" y="10"/>
                  </a:lnTo>
                  <a:lnTo>
                    <a:pt x="4046" y="14"/>
                  </a:lnTo>
                  <a:lnTo>
                    <a:pt x="4051" y="18"/>
                  </a:lnTo>
                  <a:lnTo>
                    <a:pt x="4055" y="24"/>
                  </a:lnTo>
                  <a:lnTo>
                    <a:pt x="6315" y="3658"/>
                  </a:lnTo>
                  <a:lnTo>
                    <a:pt x="7280" y="1307"/>
                  </a:lnTo>
                  <a:lnTo>
                    <a:pt x="7280" y="1307"/>
                  </a:lnTo>
                  <a:lnTo>
                    <a:pt x="7283" y="1300"/>
                  </a:lnTo>
                  <a:lnTo>
                    <a:pt x="7287" y="1294"/>
                  </a:lnTo>
                  <a:lnTo>
                    <a:pt x="7293" y="1288"/>
                  </a:lnTo>
                  <a:lnTo>
                    <a:pt x="7299" y="1284"/>
                  </a:lnTo>
                  <a:lnTo>
                    <a:pt x="7306" y="1280"/>
                  </a:lnTo>
                  <a:lnTo>
                    <a:pt x="7312" y="1278"/>
                  </a:lnTo>
                  <a:lnTo>
                    <a:pt x="7320" y="1275"/>
                  </a:lnTo>
                  <a:lnTo>
                    <a:pt x="7327" y="1274"/>
                  </a:lnTo>
                  <a:lnTo>
                    <a:pt x="10667" y="1274"/>
                  </a:lnTo>
                  <a:lnTo>
                    <a:pt x="10667" y="1274"/>
                  </a:lnTo>
                  <a:lnTo>
                    <a:pt x="10673" y="1275"/>
                  </a:lnTo>
                  <a:lnTo>
                    <a:pt x="10680" y="1276"/>
                  </a:lnTo>
                  <a:lnTo>
                    <a:pt x="10686" y="1279"/>
                  </a:lnTo>
                  <a:lnTo>
                    <a:pt x="10692" y="1281"/>
                  </a:lnTo>
                  <a:lnTo>
                    <a:pt x="10697" y="1284"/>
                  </a:lnTo>
                  <a:lnTo>
                    <a:pt x="10702" y="1288"/>
                  </a:lnTo>
                  <a:lnTo>
                    <a:pt x="10707" y="1293"/>
                  </a:lnTo>
                  <a:lnTo>
                    <a:pt x="10710" y="1298"/>
                  </a:lnTo>
                  <a:lnTo>
                    <a:pt x="10710" y="1298"/>
                  </a:lnTo>
                  <a:lnTo>
                    <a:pt x="10713" y="1303"/>
                  </a:lnTo>
                  <a:lnTo>
                    <a:pt x="10716" y="1309"/>
                  </a:lnTo>
                  <a:lnTo>
                    <a:pt x="10717" y="1315"/>
                  </a:lnTo>
                  <a:lnTo>
                    <a:pt x="10719" y="1322"/>
                  </a:lnTo>
                  <a:lnTo>
                    <a:pt x="10719" y="1327"/>
                  </a:lnTo>
                  <a:lnTo>
                    <a:pt x="10719" y="1334"/>
                  </a:lnTo>
                  <a:lnTo>
                    <a:pt x="10717" y="1340"/>
                  </a:lnTo>
                  <a:lnTo>
                    <a:pt x="10715" y="1347"/>
                  </a:lnTo>
                  <a:lnTo>
                    <a:pt x="10715" y="1347"/>
                  </a:lnTo>
                  <a:lnTo>
                    <a:pt x="10688" y="1410"/>
                  </a:lnTo>
                  <a:lnTo>
                    <a:pt x="10661" y="1474"/>
                  </a:lnTo>
                  <a:lnTo>
                    <a:pt x="10633" y="1538"/>
                  </a:lnTo>
                  <a:lnTo>
                    <a:pt x="10604" y="1602"/>
                  </a:lnTo>
                  <a:lnTo>
                    <a:pt x="10575" y="1665"/>
                  </a:lnTo>
                  <a:lnTo>
                    <a:pt x="10545" y="1729"/>
                  </a:lnTo>
                  <a:lnTo>
                    <a:pt x="10513" y="1792"/>
                  </a:lnTo>
                  <a:lnTo>
                    <a:pt x="10482" y="1855"/>
                  </a:lnTo>
                  <a:lnTo>
                    <a:pt x="10450" y="1919"/>
                  </a:lnTo>
                  <a:lnTo>
                    <a:pt x="10416" y="1982"/>
                  </a:lnTo>
                  <a:lnTo>
                    <a:pt x="10382" y="2044"/>
                  </a:lnTo>
                  <a:lnTo>
                    <a:pt x="10347" y="2107"/>
                  </a:lnTo>
                  <a:lnTo>
                    <a:pt x="10311" y="2170"/>
                  </a:lnTo>
                  <a:lnTo>
                    <a:pt x="10276" y="2232"/>
                  </a:lnTo>
                  <a:lnTo>
                    <a:pt x="10239" y="2295"/>
                  </a:lnTo>
                  <a:lnTo>
                    <a:pt x="10201" y="2358"/>
                  </a:lnTo>
                  <a:lnTo>
                    <a:pt x="10162" y="2419"/>
                  </a:lnTo>
                  <a:lnTo>
                    <a:pt x="10123" y="2482"/>
                  </a:lnTo>
                  <a:lnTo>
                    <a:pt x="10084" y="2543"/>
                  </a:lnTo>
                  <a:lnTo>
                    <a:pt x="10042" y="2605"/>
                  </a:lnTo>
                  <a:lnTo>
                    <a:pt x="10001" y="2666"/>
                  </a:lnTo>
                  <a:lnTo>
                    <a:pt x="9959" y="2728"/>
                  </a:lnTo>
                  <a:lnTo>
                    <a:pt x="9917" y="2788"/>
                  </a:lnTo>
                  <a:lnTo>
                    <a:pt x="9873" y="2850"/>
                  </a:lnTo>
                  <a:lnTo>
                    <a:pt x="9830" y="2911"/>
                  </a:lnTo>
                  <a:lnTo>
                    <a:pt x="9784" y="2971"/>
                  </a:lnTo>
                  <a:lnTo>
                    <a:pt x="9739" y="3033"/>
                  </a:lnTo>
                  <a:lnTo>
                    <a:pt x="9693" y="3092"/>
                  </a:lnTo>
                  <a:lnTo>
                    <a:pt x="9646" y="3152"/>
                  </a:lnTo>
                  <a:lnTo>
                    <a:pt x="9598" y="3213"/>
                  </a:lnTo>
                  <a:lnTo>
                    <a:pt x="9550" y="3272"/>
                  </a:lnTo>
                  <a:lnTo>
                    <a:pt x="9500" y="3332"/>
                  </a:lnTo>
                  <a:lnTo>
                    <a:pt x="9500" y="3332"/>
                  </a:lnTo>
                  <a:lnTo>
                    <a:pt x="9418" y="3430"/>
                  </a:lnTo>
                  <a:lnTo>
                    <a:pt x="9333" y="3527"/>
                  </a:lnTo>
                  <a:lnTo>
                    <a:pt x="9247" y="3624"/>
                  </a:lnTo>
                  <a:lnTo>
                    <a:pt x="9158" y="3722"/>
                  </a:lnTo>
                  <a:lnTo>
                    <a:pt x="9068" y="3818"/>
                  </a:lnTo>
                  <a:lnTo>
                    <a:pt x="8975" y="3913"/>
                  </a:lnTo>
                  <a:lnTo>
                    <a:pt x="8881" y="4009"/>
                  </a:lnTo>
                  <a:lnTo>
                    <a:pt x="8785" y="4103"/>
                  </a:lnTo>
                  <a:lnTo>
                    <a:pt x="8688" y="4197"/>
                  </a:lnTo>
                  <a:lnTo>
                    <a:pt x="8588" y="4291"/>
                  </a:lnTo>
                  <a:lnTo>
                    <a:pt x="8486" y="4384"/>
                  </a:lnTo>
                  <a:lnTo>
                    <a:pt x="8384" y="4477"/>
                  </a:lnTo>
                  <a:lnTo>
                    <a:pt x="8279" y="4568"/>
                  </a:lnTo>
                  <a:lnTo>
                    <a:pt x="8172" y="4659"/>
                  </a:lnTo>
                  <a:lnTo>
                    <a:pt x="8063" y="4750"/>
                  </a:lnTo>
                  <a:lnTo>
                    <a:pt x="7953" y="4839"/>
                  </a:lnTo>
                  <a:lnTo>
                    <a:pt x="7953" y="4839"/>
                  </a:lnTo>
                  <a:lnTo>
                    <a:pt x="7854" y="4917"/>
                  </a:lnTo>
                  <a:lnTo>
                    <a:pt x="7757" y="4994"/>
                  </a:lnTo>
                  <a:lnTo>
                    <a:pt x="7660" y="5068"/>
                  </a:lnTo>
                  <a:lnTo>
                    <a:pt x="7563" y="5141"/>
                  </a:lnTo>
                  <a:lnTo>
                    <a:pt x="7467" y="5212"/>
                  </a:lnTo>
                  <a:lnTo>
                    <a:pt x="7372" y="5281"/>
                  </a:lnTo>
                  <a:lnTo>
                    <a:pt x="7278" y="5348"/>
                  </a:lnTo>
                  <a:lnTo>
                    <a:pt x="7184" y="5414"/>
                  </a:lnTo>
                  <a:lnTo>
                    <a:pt x="7092" y="5477"/>
                  </a:lnTo>
                  <a:lnTo>
                    <a:pt x="7001" y="5538"/>
                  </a:lnTo>
                  <a:lnTo>
                    <a:pt x="6912" y="5599"/>
                  </a:lnTo>
                  <a:lnTo>
                    <a:pt x="6823" y="5656"/>
                  </a:lnTo>
                  <a:lnTo>
                    <a:pt x="6737" y="5712"/>
                  </a:lnTo>
                  <a:lnTo>
                    <a:pt x="6651" y="5766"/>
                  </a:lnTo>
                  <a:lnTo>
                    <a:pt x="6487" y="5869"/>
                  </a:lnTo>
                  <a:lnTo>
                    <a:pt x="6331" y="5964"/>
                  </a:lnTo>
                  <a:lnTo>
                    <a:pt x="6183" y="6050"/>
                  </a:lnTo>
                  <a:lnTo>
                    <a:pt x="6044" y="6130"/>
                  </a:lnTo>
                  <a:lnTo>
                    <a:pt x="5916" y="6202"/>
                  </a:lnTo>
                  <a:lnTo>
                    <a:pt x="5799" y="6267"/>
                  </a:lnTo>
                  <a:lnTo>
                    <a:pt x="5695" y="6323"/>
                  </a:lnTo>
                  <a:lnTo>
                    <a:pt x="5526" y="6414"/>
                  </a:lnTo>
                  <a:lnTo>
                    <a:pt x="5526" y="6414"/>
                  </a:lnTo>
                  <a:lnTo>
                    <a:pt x="5444" y="6457"/>
                  </a:lnTo>
                  <a:lnTo>
                    <a:pt x="5390" y="6487"/>
                  </a:lnTo>
                  <a:lnTo>
                    <a:pt x="5390" y="6487"/>
                  </a:lnTo>
                  <a:lnTo>
                    <a:pt x="5383" y="6490"/>
                  </a:lnTo>
                  <a:lnTo>
                    <a:pt x="5377" y="6492"/>
                  </a:lnTo>
                  <a:lnTo>
                    <a:pt x="5370" y="6494"/>
                  </a:lnTo>
                  <a:lnTo>
                    <a:pt x="5364" y="6494"/>
                  </a:lnTo>
                  <a:lnTo>
                    <a:pt x="5364" y="6494"/>
                  </a:lnTo>
                  <a:close/>
                </a:path>
              </a:pathLst>
            </a:custGeom>
            <a:solidFill>
              <a:srgbClr val="EF4D00"/>
            </a:solidFill>
            <a:ln w="9525">
              <a:noFill/>
            </a:ln>
          </p:spPr>
          <p:txBody>
            <a:bodyPr/>
            <a:lstStyle/>
            <a:p>
              <a:endParaRPr lang="zh-CN" altLang="en-US"/>
            </a:p>
          </p:txBody>
        </p:sp>
      </p:grpSp>
      <p:sp>
        <p:nvSpPr>
          <p:cNvPr id="6" name="텍스트 개체 틀 4"/>
          <p:cNvSpPr>
            <a:spLocks noGrp="1"/>
          </p:cNvSpPr>
          <p:nvPr>
            <p:ph type="body" sz="quarter" idx="10"/>
          </p:nvPr>
        </p:nvSpPr>
        <p:spPr>
          <a:xfrm>
            <a:off x="3851275" y="1814181"/>
            <a:ext cx="5113338" cy="1393825"/>
          </a:xfrm>
          <a:prstGeom prst="rect">
            <a:avLst/>
          </a:prstGeom>
        </p:spPr>
        <p:txBody>
          <a:bodyPr lIns="0" tIns="0" rIns="0" bIns="0"/>
          <a:lstStyle>
            <a:lvl1pPr marL="0" indent="0">
              <a:lnSpc>
                <a:spcPct val="80000"/>
              </a:lnSpc>
              <a:buNone/>
              <a:defRPr sz="5400" b="1">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1"/>
          </p:nvPr>
        </p:nvSpPr>
        <p:spPr>
          <a:xfrm>
            <a:off x="3851275" y="3294640"/>
            <a:ext cx="5113338" cy="385578"/>
          </a:xfrm>
          <a:prstGeom prst="rect">
            <a:avLst/>
          </a:prstGeom>
        </p:spPr>
        <p:txBody>
          <a:bodyPr lIns="0" tIns="0" rIns="0" bIns="0"/>
          <a:lstStyle>
            <a:lvl1pPr marL="0" indent="0">
              <a:lnSpc>
                <a:spcPct val="80000"/>
              </a:lnSpc>
              <a:buNone/>
              <a:defRPr sz="24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제목 및 내용">
    <p:spTree>
      <p:nvGrpSpPr>
        <p:cNvPr id="1" name=""/>
        <p:cNvGrpSpPr/>
        <p:nvPr/>
      </p:nvGrpSpPr>
      <p:grpSpPr>
        <a:xfrm>
          <a:off x="0" y="0"/>
          <a:ext cx="0" cy="0"/>
          <a:chOff x="0" y="0"/>
          <a:chExt cx="0" cy="0"/>
        </a:xfrm>
      </p:grpSpPr>
      <p:pic>
        <p:nvPicPr>
          <p:cNvPr id="4099" name="그림 1"/>
          <p:cNvPicPr>
            <a:picLocks noChangeAspect="1"/>
          </p:cNvPicPr>
          <p:nvPr userDrawn="1"/>
        </p:nvPicPr>
        <p:blipFill>
          <a:blip r:embed="rId2"/>
          <a:srcRect l="8736" t="-5" r="21577" b="25000"/>
          <a:stretch>
            <a:fillRect/>
          </a:stretch>
        </p:blipFill>
        <p:spPr>
          <a:xfrm>
            <a:off x="6605270" y="0"/>
            <a:ext cx="2538730" cy="5143500"/>
          </a:xfrm>
          <a:prstGeom prst="rect">
            <a:avLst/>
          </a:prstGeom>
          <a:noFill/>
          <a:ln w="9525">
            <a:noFill/>
          </a:ln>
        </p:spPr>
      </p:pic>
      <p:pic>
        <p:nvPicPr>
          <p:cNvPr id="4101" name="그림 9"/>
          <p:cNvPicPr>
            <a:picLocks noChangeAspect="1"/>
          </p:cNvPicPr>
          <p:nvPr userDrawn="1"/>
        </p:nvPicPr>
        <p:blipFill>
          <a:blip r:embed="rId3"/>
          <a:srcRect r="64523"/>
          <a:stretch>
            <a:fillRect/>
          </a:stretch>
        </p:blipFill>
        <p:spPr>
          <a:xfrm>
            <a:off x="7092950" y="1770063"/>
            <a:ext cx="1392238" cy="2946400"/>
          </a:xfrm>
          <a:prstGeom prst="rect">
            <a:avLst/>
          </a:prstGeom>
          <a:noFill/>
          <a:ln w="9525">
            <a:noFill/>
          </a:ln>
        </p:spPr>
      </p:pic>
      <p:sp>
        <p:nvSpPr>
          <p:cNvPr id="4" name="텍스트 개체 틀 4"/>
          <p:cNvSpPr>
            <a:spLocks noGrp="1"/>
          </p:cNvSpPr>
          <p:nvPr>
            <p:ph type="body" sz="quarter" idx="10"/>
          </p:nvPr>
        </p:nvSpPr>
        <p:spPr>
          <a:xfrm>
            <a:off x="3329948" y="776691"/>
            <a:ext cx="4626428" cy="504056"/>
          </a:xfrm>
          <a:prstGeom prst="rect">
            <a:avLst/>
          </a:prstGeom>
        </p:spPr>
        <p:txBody>
          <a:bodyPr lIns="0" tIns="0" rIns="0" bIns="0"/>
          <a:lstStyle>
            <a:lvl1pPr marL="0" indent="0">
              <a:lnSpc>
                <a:spcPct val="80000"/>
              </a:lnSpc>
              <a:buNone/>
              <a:defRPr sz="4400" b="1" baseline="0">
                <a:latin typeface="Calibri" panose="020F0502020204030204" pitchFamily="34" charset="0"/>
              </a:defRPr>
            </a:lvl1pPr>
          </a:lstStyle>
          <a:p>
            <a:pPr lvl="0" fontAlgn="base"/>
            <a:r>
              <a:rPr lang="zh-CN" altLang="en-US" strike="noStrike" noProof="1"/>
              <a:t>单击此处编辑母版文本样式</a:t>
            </a:r>
          </a:p>
        </p:txBody>
      </p:sp>
      <p:sp>
        <p:nvSpPr>
          <p:cNvPr id="5" name="텍스트 개체 틀 4"/>
          <p:cNvSpPr>
            <a:spLocks noGrp="1"/>
          </p:cNvSpPr>
          <p:nvPr>
            <p:ph type="body" sz="quarter" idx="11"/>
          </p:nvPr>
        </p:nvSpPr>
        <p:spPr>
          <a:xfrm>
            <a:off x="3329948" y="2075993"/>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3329948" y="2563564"/>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3"/>
          </p:nvPr>
        </p:nvSpPr>
        <p:spPr>
          <a:xfrm>
            <a:off x="3329948" y="3051135"/>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8" name="텍스트 개체 틀 4"/>
          <p:cNvSpPr>
            <a:spLocks noGrp="1"/>
          </p:cNvSpPr>
          <p:nvPr>
            <p:ph type="body" sz="quarter" idx="14"/>
          </p:nvPr>
        </p:nvSpPr>
        <p:spPr>
          <a:xfrm>
            <a:off x="3329948" y="3538706"/>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9" name="텍스트 개체 틀 4"/>
          <p:cNvSpPr>
            <a:spLocks noGrp="1"/>
          </p:cNvSpPr>
          <p:nvPr>
            <p:ph type="body" sz="quarter" idx="15"/>
          </p:nvPr>
        </p:nvSpPr>
        <p:spPr>
          <a:xfrm>
            <a:off x="3329948" y="4026276"/>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제목 및 내용">
    <p:spTree>
      <p:nvGrpSpPr>
        <p:cNvPr id="1" name=""/>
        <p:cNvGrpSpPr/>
        <p:nvPr/>
      </p:nvGrpSpPr>
      <p:grpSpPr>
        <a:xfrm>
          <a:off x="0" y="0"/>
          <a:ext cx="0" cy="0"/>
          <a:chOff x="0" y="0"/>
          <a:chExt cx="0" cy="0"/>
        </a:xfrm>
      </p:grpSpPr>
      <p:pic>
        <p:nvPicPr>
          <p:cNvPr id="5123" name="그림 1"/>
          <p:cNvPicPr>
            <a:picLocks noChangeAspect="1"/>
          </p:cNvPicPr>
          <p:nvPr userDrawn="1"/>
        </p:nvPicPr>
        <p:blipFill>
          <a:blip r:embed="rId2"/>
          <a:srcRect t="51997" b="339"/>
          <a:stretch>
            <a:fillRect/>
          </a:stretch>
        </p:blipFill>
        <p:spPr>
          <a:xfrm>
            <a:off x="0" y="0"/>
            <a:ext cx="9144000" cy="3268663"/>
          </a:xfrm>
          <a:prstGeom prst="rect">
            <a:avLst/>
          </a:prstGeom>
          <a:noFill/>
          <a:ln w="9525">
            <a:noFill/>
          </a:ln>
        </p:spPr>
      </p:pic>
      <p:sp>
        <p:nvSpPr>
          <p:cNvPr id="4" name="직사각형 2"/>
          <p:cNvSpPr/>
          <p:nvPr/>
        </p:nvSpPr>
        <p:spPr>
          <a:xfrm flipV="1">
            <a:off x="0" y="3332163"/>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5125" name="그림 3"/>
          <p:cNvPicPr>
            <a:picLocks noChangeAspect="1"/>
          </p:cNvPicPr>
          <p:nvPr userDrawn="1"/>
        </p:nvPicPr>
        <p:blipFill>
          <a:blip r:embed="rId3"/>
          <a:srcRect t="-2" r="70714" b="52074"/>
          <a:stretch>
            <a:fillRect/>
          </a:stretch>
        </p:blipFill>
        <p:spPr>
          <a:xfrm>
            <a:off x="1116013" y="484188"/>
            <a:ext cx="2268537" cy="2784475"/>
          </a:xfrm>
          <a:prstGeom prst="rect">
            <a:avLst/>
          </a:prstGeom>
          <a:noFill/>
          <a:ln w="9525">
            <a:noFill/>
          </a:ln>
        </p:spPr>
      </p:pic>
      <p:sp>
        <p:nvSpPr>
          <p:cNvPr id="5" name="텍스트 개체 틀 4"/>
          <p:cNvSpPr>
            <a:spLocks noGrp="1"/>
          </p:cNvSpPr>
          <p:nvPr>
            <p:ph type="body" sz="quarter" idx="10"/>
          </p:nvPr>
        </p:nvSpPr>
        <p:spPr>
          <a:xfrm>
            <a:off x="3851275" y="1613264"/>
            <a:ext cx="5113338" cy="843473"/>
          </a:xfrm>
          <a:prstGeom prst="rect">
            <a:avLst/>
          </a:prstGeom>
        </p:spPr>
        <p:txBody>
          <a:bodyPr lIns="0" tIns="0" rIns="0" bIns="0"/>
          <a:lstStyle>
            <a:lvl1pPr marL="0" indent="0">
              <a:lnSpc>
                <a:spcPct val="80000"/>
              </a:lnSpc>
              <a:buNone/>
              <a:defRPr sz="7200" b="1">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1"/>
          </p:nvPr>
        </p:nvSpPr>
        <p:spPr>
          <a:xfrm>
            <a:off x="3851275" y="3507854"/>
            <a:ext cx="5113338" cy="385578"/>
          </a:xfrm>
          <a:prstGeom prst="rect">
            <a:avLst/>
          </a:prstGeom>
        </p:spPr>
        <p:txBody>
          <a:bodyPr lIns="0" tIns="0" rIns="0" bIns="0"/>
          <a:lstStyle>
            <a:lvl1pPr marL="0" indent="0">
              <a:lnSpc>
                <a:spcPct val="80000"/>
              </a:lnSpc>
              <a:buNone/>
              <a:defRPr sz="2400" b="0" baseline="0">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2"/>
          </p:nvPr>
        </p:nvSpPr>
        <p:spPr>
          <a:xfrm>
            <a:off x="3851275" y="2631666"/>
            <a:ext cx="5113338" cy="533400"/>
          </a:xfrm>
          <a:prstGeom prst="rect">
            <a:avLst/>
          </a:prstGeom>
        </p:spPr>
        <p:txBody>
          <a:bodyPr lIns="0" tIns="0" rIns="0" bIns="0"/>
          <a:lstStyle>
            <a:lvl1pPr marL="0" indent="0">
              <a:lnSpc>
                <a:spcPct val="80000"/>
              </a:lnSpc>
              <a:buNone/>
              <a:defRPr sz="44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제목 및 내용">
    <p:spTree>
      <p:nvGrpSpPr>
        <p:cNvPr id="1" name=""/>
        <p:cNvGrpSpPr/>
        <p:nvPr/>
      </p:nvGrpSpPr>
      <p:grpSpPr>
        <a:xfrm>
          <a:off x="0" y="0"/>
          <a:ext cx="0" cy="0"/>
          <a:chOff x="0" y="0"/>
          <a:chExt cx="0" cy="0"/>
        </a:xfrm>
      </p:grpSpPr>
      <p:grpSp>
        <p:nvGrpSpPr>
          <p:cNvPr id="6147" name="그룹 1"/>
          <p:cNvGrpSpPr/>
          <p:nvPr userDrawn="1"/>
        </p:nvGrpSpPr>
        <p:grpSpPr>
          <a:xfrm>
            <a:off x="0" y="0"/>
            <a:ext cx="9144000" cy="882650"/>
            <a:chOff x="0" y="3618781"/>
            <a:chExt cx="9144000" cy="883244"/>
          </a:xfrm>
        </p:grpSpPr>
        <p:pic>
          <p:nvPicPr>
            <p:cNvPr id="6148" name="그림 2"/>
            <p:cNvPicPr>
              <a:picLocks noChangeAspect="1"/>
            </p:cNvPicPr>
            <p:nvPr userDrawn="1"/>
          </p:nvPicPr>
          <p:blipFill>
            <a:blip r:embed="rId2"/>
            <a:srcRect t="87032" b="1088"/>
            <a:stretch>
              <a:fillRect/>
            </a:stretch>
          </p:blipFill>
          <p:spPr>
            <a:xfrm>
              <a:off x="0" y="3618781"/>
              <a:ext cx="9144000" cy="814726"/>
            </a:xfrm>
            <a:prstGeom prst="rect">
              <a:avLst/>
            </a:prstGeom>
            <a:noFill/>
            <a:ln w="9525">
              <a:noFill/>
            </a:ln>
          </p:spPr>
        </p:pic>
        <p:sp>
          <p:nvSpPr>
            <p:cNvPr id="2" name="직사각형 3"/>
            <p:cNvSpPr/>
            <p:nvPr/>
          </p:nvSpPr>
          <p:spPr>
            <a:xfrm flipV="1">
              <a:off x="0" y="4465488"/>
              <a:ext cx="9144000" cy="36537"/>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5" name="텍스트 개체 틀 4"/>
          <p:cNvSpPr>
            <a:spLocks noGrp="1"/>
          </p:cNvSpPr>
          <p:nvPr>
            <p:ph type="body" sz="quarter" idx="11"/>
          </p:nvPr>
        </p:nvSpPr>
        <p:spPr>
          <a:xfrm>
            <a:off x="251520" y="590852"/>
            <a:ext cx="8064896" cy="331148"/>
          </a:xfrm>
          <a:prstGeom prst="rect">
            <a:avLst/>
          </a:prstGeom>
        </p:spPr>
        <p:txBody>
          <a:bodyPr lIns="0" tIns="0" rIns="0" bIns="0"/>
          <a:lstStyle>
            <a:lvl1pPr marL="0" indent="0">
              <a:lnSpc>
                <a:spcPct val="80000"/>
              </a:lnSpc>
              <a:buNone/>
              <a:defRPr sz="2000" b="0" baseline="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251520" y="154136"/>
            <a:ext cx="8064896" cy="533400"/>
          </a:xfrm>
          <a:prstGeom prst="rect">
            <a:avLst/>
          </a:prstGeom>
        </p:spPr>
        <p:txBody>
          <a:bodyPr lIns="0" tIns="0" rIns="0" bIns="0"/>
          <a:lstStyle>
            <a:lvl1pPr marL="0" indent="0">
              <a:lnSpc>
                <a:spcPct val="80000"/>
              </a:lnSpc>
              <a:buNone/>
              <a:defRPr sz="36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제목 및 내용">
    <p:spTree>
      <p:nvGrpSpPr>
        <p:cNvPr id="1" name=""/>
        <p:cNvGrpSpPr/>
        <p:nvPr/>
      </p:nvGrpSpPr>
      <p:grpSpPr>
        <a:xfrm>
          <a:off x="0" y="0"/>
          <a:ext cx="0" cy="0"/>
          <a:chOff x="0" y="0"/>
          <a:chExt cx="0" cy="0"/>
        </a:xfrm>
      </p:grpSpPr>
      <p:pic>
        <p:nvPicPr>
          <p:cNvPr id="7171" name="그림 2"/>
          <p:cNvPicPr>
            <a:picLocks noChangeAspect="1"/>
          </p:cNvPicPr>
          <p:nvPr userDrawn="1"/>
        </p:nvPicPr>
        <p:blipFill>
          <a:blip r:embed="rId2"/>
          <a:srcRect t="23907" b="1086"/>
          <a:stretch>
            <a:fillRect/>
          </a:stretch>
        </p:blipFill>
        <p:spPr>
          <a:xfrm>
            <a:off x="0" y="0"/>
            <a:ext cx="9144000" cy="5143500"/>
          </a:xfrm>
          <a:prstGeom prst="rect">
            <a:avLst/>
          </a:prstGeom>
          <a:noFill/>
          <a:ln w="9525">
            <a:noFill/>
          </a:ln>
        </p:spPr>
      </p:pic>
      <p:sp>
        <p:nvSpPr>
          <p:cNvPr id="5" name="텍스트 개체 틀 4"/>
          <p:cNvSpPr>
            <a:spLocks noGrp="1"/>
          </p:cNvSpPr>
          <p:nvPr>
            <p:ph type="body" sz="quarter" idx="11"/>
          </p:nvPr>
        </p:nvSpPr>
        <p:spPr>
          <a:xfrm>
            <a:off x="251520" y="590852"/>
            <a:ext cx="8064896" cy="331148"/>
          </a:xfrm>
          <a:prstGeom prst="rect">
            <a:avLst/>
          </a:prstGeom>
        </p:spPr>
        <p:txBody>
          <a:bodyPr lIns="0" tIns="0" rIns="0" bIns="0"/>
          <a:lstStyle>
            <a:lvl1pPr marL="0" indent="0">
              <a:lnSpc>
                <a:spcPct val="80000"/>
              </a:lnSpc>
              <a:buNone/>
              <a:defRPr sz="2000" b="0" baseline="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251520" y="154136"/>
            <a:ext cx="8064896" cy="533400"/>
          </a:xfrm>
          <a:prstGeom prst="rect">
            <a:avLst/>
          </a:prstGeom>
        </p:spPr>
        <p:txBody>
          <a:bodyPr lIns="0" tIns="0" rIns="0" bIns="0"/>
          <a:lstStyle>
            <a:lvl1pPr marL="0" indent="0">
              <a:lnSpc>
                <a:spcPct val="80000"/>
              </a:lnSpc>
              <a:buNone/>
              <a:defRPr sz="36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제목 및 내용">
    <p:spTree>
      <p:nvGrpSpPr>
        <p:cNvPr id="1" name=""/>
        <p:cNvGrpSpPr/>
        <p:nvPr/>
      </p:nvGrpSpPr>
      <p:grpSpPr>
        <a:xfrm>
          <a:off x="0" y="0"/>
          <a:ext cx="0" cy="0"/>
          <a:chOff x="0" y="0"/>
          <a:chExt cx="0" cy="0"/>
        </a:xfrm>
      </p:grpSpPr>
      <p:pic>
        <p:nvPicPr>
          <p:cNvPr id="8195" name="그림 1"/>
          <p:cNvPicPr>
            <a:picLocks noChangeAspect="1"/>
          </p:cNvPicPr>
          <p:nvPr userDrawn="1"/>
        </p:nvPicPr>
        <p:blipFill>
          <a:blip r:embed="rId2"/>
          <a:srcRect t="52806" b="337"/>
          <a:stretch>
            <a:fillRect/>
          </a:stretch>
        </p:blipFill>
        <p:spPr>
          <a:xfrm>
            <a:off x="0" y="0"/>
            <a:ext cx="9144000" cy="3213100"/>
          </a:xfrm>
          <a:prstGeom prst="rect">
            <a:avLst/>
          </a:prstGeom>
          <a:noFill/>
          <a:ln w="9525">
            <a:noFill/>
          </a:ln>
        </p:spPr>
      </p:pic>
      <p:sp>
        <p:nvSpPr>
          <p:cNvPr id="2" name="직사각형 2"/>
          <p:cNvSpPr/>
          <p:nvPr/>
        </p:nvSpPr>
        <p:spPr>
          <a:xfrm flipV="1">
            <a:off x="0" y="3276600"/>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197" name="그룹 8"/>
          <p:cNvGrpSpPr/>
          <p:nvPr userDrawn="1"/>
        </p:nvGrpSpPr>
        <p:grpSpPr>
          <a:xfrm>
            <a:off x="3981450" y="257175"/>
            <a:ext cx="1154113" cy="2868613"/>
            <a:chOff x="3861641" y="433279"/>
            <a:chExt cx="1393371" cy="3461352"/>
          </a:xfrm>
        </p:grpSpPr>
        <p:pic>
          <p:nvPicPr>
            <p:cNvPr id="8198" name="그림 4"/>
            <p:cNvPicPr>
              <a:picLocks noChangeAspect="1"/>
            </p:cNvPicPr>
            <p:nvPr userDrawn="1"/>
          </p:nvPicPr>
          <p:blipFill>
            <a:blip r:embed="rId3"/>
            <a:srcRect r="64523"/>
            <a:stretch>
              <a:fillRect/>
            </a:stretch>
          </p:blipFill>
          <p:spPr>
            <a:xfrm>
              <a:off x="3861641" y="948914"/>
              <a:ext cx="1393371" cy="2945717"/>
            </a:xfrm>
            <a:prstGeom prst="rect">
              <a:avLst/>
            </a:prstGeom>
            <a:noFill/>
            <a:ln w="9525">
              <a:noFill/>
            </a:ln>
          </p:spPr>
        </p:pic>
        <p:grpSp>
          <p:nvGrpSpPr>
            <p:cNvPr id="8199" name="그룹 5"/>
            <p:cNvGrpSpPr/>
            <p:nvPr userDrawn="1"/>
          </p:nvGrpSpPr>
          <p:grpSpPr>
            <a:xfrm>
              <a:off x="4350936" y="433279"/>
              <a:ext cx="442128" cy="414542"/>
              <a:chOff x="2992438" y="1774825"/>
              <a:chExt cx="3689350" cy="3459163"/>
            </a:xfrm>
          </p:grpSpPr>
          <p:sp>
            <p:nvSpPr>
              <p:cNvPr id="8200" name="Freeform 6"/>
              <p:cNvSpPr/>
              <p:nvPr/>
            </p:nvSpPr>
            <p:spPr>
              <a:xfrm>
                <a:off x="2987763" y="1774825"/>
                <a:ext cx="3694417" cy="2045972"/>
              </a:xfrm>
              <a:custGeom>
                <a:avLst/>
                <a:gdLst/>
                <a:ahLst/>
                <a:cxnLst>
                  <a:cxn ang="0">
                    <a:pos x="2102105" y="2045021"/>
                  </a:cxn>
                  <a:cxn ang="0">
                    <a:pos x="2093842" y="2038044"/>
                  </a:cxn>
                  <a:cxn ang="0">
                    <a:pos x="1086649" y="1561433"/>
                  </a:cxn>
                  <a:cxn ang="0">
                    <a:pos x="1076161" y="1567458"/>
                  </a:cxn>
                  <a:cxn ang="0">
                    <a:pos x="78821" y="1569044"/>
                  </a:cxn>
                  <a:cxn ang="0">
                    <a:pos x="67697" y="1562067"/>
                  </a:cxn>
                  <a:cxn ang="0">
                    <a:pos x="53077" y="1507842"/>
                  </a:cxn>
                  <a:cxn ang="0">
                    <a:pos x="27333" y="1383536"/>
                  </a:cxn>
                  <a:cxn ang="0">
                    <a:pos x="9853" y="1258279"/>
                  </a:cxn>
                  <a:cxn ang="0">
                    <a:pos x="1907" y="1157439"/>
                  </a:cxn>
                  <a:cxn ang="0">
                    <a:pos x="318" y="1068966"/>
                  </a:cxn>
                  <a:cxn ang="0">
                    <a:pos x="12077" y="926586"/>
                  </a:cxn>
                  <a:cxn ang="0">
                    <a:pos x="41635" y="788010"/>
                  </a:cxn>
                  <a:cxn ang="0">
                    <a:pos x="88356" y="654191"/>
                  </a:cxn>
                  <a:cxn ang="0">
                    <a:pos x="151603" y="527031"/>
                  </a:cxn>
                  <a:cxn ang="0">
                    <a:pos x="230424" y="408116"/>
                  </a:cxn>
                  <a:cxn ang="0">
                    <a:pos x="304478" y="320595"/>
                  </a:cxn>
                  <a:cxn ang="0">
                    <a:pos x="396965" y="233073"/>
                  </a:cxn>
                  <a:cxn ang="0">
                    <a:pos x="496763" y="158553"/>
                  </a:cxn>
                  <a:cxn ang="0">
                    <a:pos x="604188" y="97352"/>
                  </a:cxn>
                  <a:cxn ang="0">
                    <a:pos x="697312" y="57079"/>
                  </a:cxn>
                  <a:cxn ang="0">
                    <a:pos x="817768" y="21563"/>
                  </a:cxn>
                  <a:cxn ang="0">
                    <a:pos x="941085" y="3171"/>
                  </a:cxn>
                  <a:cxn ang="0">
                    <a:pos x="1029758" y="0"/>
                  </a:cxn>
                  <a:cxn ang="0">
                    <a:pos x="1098727" y="3805"/>
                  </a:cxn>
                  <a:cxn ang="0">
                    <a:pos x="1181362" y="14587"/>
                  </a:cxn>
                  <a:cxn ang="0">
                    <a:pos x="1316438" y="49786"/>
                  </a:cxn>
                  <a:cxn ang="0">
                    <a:pos x="1449290" y="104645"/>
                  </a:cxn>
                  <a:cxn ang="0">
                    <a:pos x="1578327" y="179482"/>
                  </a:cxn>
                  <a:cxn ang="0">
                    <a:pos x="1703551" y="273663"/>
                  </a:cxn>
                  <a:cxn ang="0">
                    <a:pos x="1823689" y="386870"/>
                  </a:cxn>
                  <a:cxn ang="0">
                    <a:pos x="1918084" y="339304"/>
                  </a:cxn>
                  <a:cxn ang="0">
                    <a:pos x="2040447" y="233390"/>
                  </a:cxn>
                  <a:cxn ang="0">
                    <a:pos x="2167260" y="147137"/>
                  </a:cxn>
                  <a:cxn ang="0">
                    <a:pos x="2298205" y="80545"/>
                  </a:cxn>
                  <a:cxn ang="0">
                    <a:pos x="2432010" y="33296"/>
                  </a:cxn>
                  <a:cxn ang="0">
                    <a:pos x="2554691" y="8245"/>
                  </a:cxn>
                  <a:cxn ang="0">
                    <a:pos x="2623341" y="1586"/>
                  </a:cxn>
                  <a:cxn ang="0">
                    <a:pos x="2678643" y="0"/>
                  </a:cxn>
                  <a:cxn ang="0">
                    <a:pos x="2803231" y="8562"/>
                  </a:cxn>
                  <a:cxn ang="0">
                    <a:pos x="2925594" y="33930"/>
                  </a:cxn>
                  <a:cxn ang="0">
                    <a:pos x="3044779" y="76106"/>
                  </a:cxn>
                  <a:cxn ang="0">
                    <a:pos x="3134406" y="120183"/>
                  </a:cxn>
                  <a:cxn ang="0">
                    <a:pos x="3238654" y="186776"/>
                  </a:cxn>
                  <a:cxn ang="0">
                    <a:pos x="3335909" y="266370"/>
                  </a:cxn>
                  <a:cxn ang="0">
                    <a:pos x="3409326" y="341841"/>
                  </a:cxn>
                  <a:cxn ang="0">
                    <a:pos x="3498000" y="454414"/>
                  </a:cxn>
                  <a:cxn ang="0">
                    <a:pos x="3570782" y="577134"/>
                  </a:cxn>
                  <a:cxn ang="0">
                    <a:pos x="3627356" y="707148"/>
                  </a:cxn>
                  <a:cxn ang="0">
                    <a:pos x="3667084" y="843187"/>
                  </a:cxn>
                  <a:cxn ang="0">
                    <a:pos x="3689332" y="983348"/>
                  </a:cxn>
                  <a:cxn ang="0">
                    <a:pos x="3693781" y="1126046"/>
                  </a:cxn>
                  <a:cxn ang="0">
                    <a:pos x="3691557" y="1182174"/>
                  </a:cxn>
                  <a:cxn ang="0">
                    <a:pos x="3679161" y="1306162"/>
                  </a:cxn>
                  <a:cxn ang="0">
                    <a:pos x="3658820" y="1429200"/>
                  </a:cxn>
                  <a:cxn ang="0">
                    <a:pos x="3630852" y="1550651"/>
                  </a:cxn>
                  <a:cxn ang="0">
                    <a:pos x="3624813" y="1559530"/>
                  </a:cxn>
                  <a:cxn ang="0">
                    <a:pos x="2319817" y="1563019"/>
                  </a:cxn>
                  <a:cxn ang="0">
                    <a:pos x="2119586" y="2041533"/>
                  </a:cxn>
                  <a:cxn ang="0">
                    <a:pos x="2109415" y="2045972"/>
                  </a:cxn>
                </a:cxnLst>
                <a:rect l="0" t="0" r="0" b="0"/>
                <a:pathLst>
                  <a:path w="11624" h="6452">
                    <a:moveTo>
                      <a:pt x="6634" y="6452"/>
                    </a:moveTo>
                    <a:lnTo>
                      <a:pt x="6634" y="6452"/>
                    </a:lnTo>
                    <a:lnTo>
                      <a:pt x="6626" y="6452"/>
                    </a:lnTo>
                    <a:lnTo>
                      <a:pt x="6620" y="6451"/>
                    </a:lnTo>
                    <a:lnTo>
                      <a:pt x="6614" y="6449"/>
                    </a:lnTo>
                    <a:lnTo>
                      <a:pt x="6608" y="6445"/>
                    </a:lnTo>
                    <a:lnTo>
                      <a:pt x="6602" y="6442"/>
                    </a:lnTo>
                    <a:lnTo>
                      <a:pt x="6597" y="6438"/>
                    </a:lnTo>
                    <a:lnTo>
                      <a:pt x="6593" y="6432"/>
                    </a:lnTo>
                    <a:lnTo>
                      <a:pt x="6588" y="6427"/>
                    </a:lnTo>
                    <a:lnTo>
                      <a:pt x="4348" y="2710"/>
                    </a:lnTo>
                    <a:lnTo>
                      <a:pt x="3426" y="4910"/>
                    </a:lnTo>
                    <a:lnTo>
                      <a:pt x="3426" y="4910"/>
                    </a:lnTo>
                    <a:lnTo>
                      <a:pt x="3423" y="4916"/>
                    </a:lnTo>
                    <a:lnTo>
                      <a:pt x="3419" y="4924"/>
                    </a:lnTo>
                    <a:lnTo>
                      <a:pt x="3413" y="4929"/>
                    </a:lnTo>
                    <a:lnTo>
                      <a:pt x="3408" y="4934"/>
                    </a:lnTo>
                    <a:lnTo>
                      <a:pt x="3401" y="4938"/>
                    </a:lnTo>
                    <a:lnTo>
                      <a:pt x="3394" y="4941"/>
                    </a:lnTo>
                    <a:lnTo>
                      <a:pt x="3386" y="4943"/>
                    </a:lnTo>
                    <a:lnTo>
                      <a:pt x="3378" y="4944"/>
                    </a:lnTo>
                    <a:lnTo>
                      <a:pt x="3378" y="4944"/>
                    </a:lnTo>
                    <a:lnTo>
                      <a:pt x="256" y="4948"/>
                    </a:lnTo>
                    <a:lnTo>
                      <a:pt x="256" y="4948"/>
                    </a:lnTo>
                    <a:lnTo>
                      <a:pt x="248" y="4948"/>
                    </a:lnTo>
                    <a:lnTo>
                      <a:pt x="239" y="4946"/>
                    </a:lnTo>
                    <a:lnTo>
                      <a:pt x="231" y="4943"/>
                    </a:lnTo>
                    <a:lnTo>
                      <a:pt x="225" y="4938"/>
                    </a:lnTo>
                    <a:lnTo>
                      <a:pt x="219" y="4932"/>
                    </a:lnTo>
                    <a:lnTo>
                      <a:pt x="213" y="4926"/>
                    </a:lnTo>
                    <a:lnTo>
                      <a:pt x="209" y="4918"/>
                    </a:lnTo>
                    <a:lnTo>
                      <a:pt x="207" y="4911"/>
                    </a:lnTo>
                    <a:lnTo>
                      <a:pt x="207" y="4911"/>
                    </a:lnTo>
                    <a:lnTo>
                      <a:pt x="186" y="4833"/>
                    </a:lnTo>
                    <a:lnTo>
                      <a:pt x="167" y="4755"/>
                    </a:lnTo>
                    <a:lnTo>
                      <a:pt x="148" y="4677"/>
                    </a:lnTo>
                    <a:lnTo>
                      <a:pt x="131" y="4600"/>
                    </a:lnTo>
                    <a:lnTo>
                      <a:pt x="115" y="4521"/>
                    </a:lnTo>
                    <a:lnTo>
                      <a:pt x="100" y="4442"/>
                    </a:lnTo>
                    <a:lnTo>
                      <a:pt x="86" y="4363"/>
                    </a:lnTo>
                    <a:lnTo>
                      <a:pt x="73" y="4284"/>
                    </a:lnTo>
                    <a:lnTo>
                      <a:pt x="61" y="4205"/>
                    </a:lnTo>
                    <a:lnTo>
                      <a:pt x="50" y="4127"/>
                    </a:lnTo>
                    <a:lnTo>
                      <a:pt x="40" y="4048"/>
                    </a:lnTo>
                    <a:lnTo>
                      <a:pt x="31" y="3968"/>
                    </a:lnTo>
                    <a:lnTo>
                      <a:pt x="23" y="3889"/>
                    </a:lnTo>
                    <a:lnTo>
                      <a:pt x="17" y="3809"/>
                    </a:lnTo>
                    <a:lnTo>
                      <a:pt x="11" y="3729"/>
                    </a:lnTo>
                    <a:lnTo>
                      <a:pt x="6" y="3650"/>
                    </a:lnTo>
                    <a:lnTo>
                      <a:pt x="6" y="3650"/>
                    </a:lnTo>
                    <a:lnTo>
                      <a:pt x="7" y="3642"/>
                    </a:lnTo>
                    <a:lnTo>
                      <a:pt x="7" y="3642"/>
                    </a:lnTo>
                    <a:lnTo>
                      <a:pt x="3" y="3551"/>
                    </a:lnTo>
                    <a:lnTo>
                      <a:pt x="0" y="3460"/>
                    </a:lnTo>
                    <a:lnTo>
                      <a:pt x="1" y="3371"/>
                    </a:lnTo>
                    <a:lnTo>
                      <a:pt x="4" y="3280"/>
                    </a:lnTo>
                    <a:lnTo>
                      <a:pt x="9" y="3190"/>
                    </a:lnTo>
                    <a:lnTo>
                      <a:pt x="17" y="3101"/>
                    </a:lnTo>
                    <a:lnTo>
                      <a:pt x="26" y="3011"/>
                    </a:lnTo>
                    <a:lnTo>
                      <a:pt x="38" y="2922"/>
                    </a:lnTo>
                    <a:lnTo>
                      <a:pt x="52" y="2834"/>
                    </a:lnTo>
                    <a:lnTo>
                      <a:pt x="68" y="2746"/>
                    </a:lnTo>
                    <a:lnTo>
                      <a:pt x="87" y="2658"/>
                    </a:lnTo>
                    <a:lnTo>
                      <a:pt x="108" y="2571"/>
                    </a:lnTo>
                    <a:lnTo>
                      <a:pt x="131" y="2485"/>
                    </a:lnTo>
                    <a:lnTo>
                      <a:pt x="156" y="2399"/>
                    </a:lnTo>
                    <a:lnTo>
                      <a:pt x="183" y="2313"/>
                    </a:lnTo>
                    <a:lnTo>
                      <a:pt x="213" y="2229"/>
                    </a:lnTo>
                    <a:lnTo>
                      <a:pt x="244" y="2146"/>
                    </a:lnTo>
                    <a:lnTo>
                      <a:pt x="278" y="2063"/>
                    </a:lnTo>
                    <a:lnTo>
                      <a:pt x="314" y="1981"/>
                    </a:lnTo>
                    <a:lnTo>
                      <a:pt x="351" y="1900"/>
                    </a:lnTo>
                    <a:lnTo>
                      <a:pt x="391" y="1819"/>
                    </a:lnTo>
                    <a:lnTo>
                      <a:pt x="432" y="1740"/>
                    </a:lnTo>
                    <a:lnTo>
                      <a:pt x="477" y="1662"/>
                    </a:lnTo>
                    <a:lnTo>
                      <a:pt x="522" y="1584"/>
                    </a:lnTo>
                    <a:lnTo>
                      <a:pt x="570" y="1509"/>
                    </a:lnTo>
                    <a:lnTo>
                      <a:pt x="620" y="1433"/>
                    </a:lnTo>
                    <a:lnTo>
                      <a:pt x="671" y="1360"/>
                    </a:lnTo>
                    <a:lnTo>
                      <a:pt x="725" y="1287"/>
                    </a:lnTo>
                    <a:lnTo>
                      <a:pt x="780" y="1216"/>
                    </a:lnTo>
                    <a:lnTo>
                      <a:pt x="838" y="1146"/>
                    </a:lnTo>
                    <a:lnTo>
                      <a:pt x="898" y="1078"/>
                    </a:lnTo>
                    <a:lnTo>
                      <a:pt x="958" y="1011"/>
                    </a:lnTo>
                    <a:lnTo>
                      <a:pt x="958" y="1011"/>
                    </a:lnTo>
                    <a:lnTo>
                      <a:pt x="1014" y="952"/>
                    </a:lnTo>
                    <a:lnTo>
                      <a:pt x="1072" y="895"/>
                    </a:lnTo>
                    <a:lnTo>
                      <a:pt x="1129" y="840"/>
                    </a:lnTo>
                    <a:lnTo>
                      <a:pt x="1188" y="787"/>
                    </a:lnTo>
                    <a:lnTo>
                      <a:pt x="1249" y="735"/>
                    </a:lnTo>
                    <a:lnTo>
                      <a:pt x="1309" y="685"/>
                    </a:lnTo>
                    <a:lnTo>
                      <a:pt x="1372" y="636"/>
                    </a:lnTo>
                    <a:lnTo>
                      <a:pt x="1435" y="589"/>
                    </a:lnTo>
                    <a:lnTo>
                      <a:pt x="1498" y="543"/>
                    </a:lnTo>
                    <a:lnTo>
                      <a:pt x="1563" y="500"/>
                    </a:lnTo>
                    <a:lnTo>
                      <a:pt x="1629" y="458"/>
                    </a:lnTo>
                    <a:lnTo>
                      <a:pt x="1696" y="418"/>
                    </a:lnTo>
                    <a:lnTo>
                      <a:pt x="1763" y="379"/>
                    </a:lnTo>
                    <a:lnTo>
                      <a:pt x="1832" y="341"/>
                    </a:lnTo>
                    <a:lnTo>
                      <a:pt x="1901" y="307"/>
                    </a:lnTo>
                    <a:lnTo>
                      <a:pt x="1971" y="273"/>
                    </a:lnTo>
                    <a:lnTo>
                      <a:pt x="1971" y="273"/>
                    </a:lnTo>
                    <a:lnTo>
                      <a:pt x="2045" y="240"/>
                    </a:lnTo>
                    <a:lnTo>
                      <a:pt x="2119" y="209"/>
                    </a:lnTo>
                    <a:lnTo>
                      <a:pt x="2194" y="180"/>
                    </a:lnTo>
                    <a:lnTo>
                      <a:pt x="2268" y="153"/>
                    </a:lnTo>
                    <a:lnTo>
                      <a:pt x="2344" y="130"/>
                    </a:lnTo>
                    <a:lnTo>
                      <a:pt x="2421" y="107"/>
                    </a:lnTo>
                    <a:lnTo>
                      <a:pt x="2496" y="86"/>
                    </a:lnTo>
                    <a:lnTo>
                      <a:pt x="2573" y="68"/>
                    </a:lnTo>
                    <a:lnTo>
                      <a:pt x="2650" y="52"/>
                    </a:lnTo>
                    <a:lnTo>
                      <a:pt x="2727" y="38"/>
                    </a:lnTo>
                    <a:lnTo>
                      <a:pt x="2805" y="27"/>
                    </a:lnTo>
                    <a:lnTo>
                      <a:pt x="2883" y="17"/>
                    </a:lnTo>
                    <a:lnTo>
                      <a:pt x="2961" y="10"/>
                    </a:lnTo>
                    <a:lnTo>
                      <a:pt x="3039" y="4"/>
                    </a:lnTo>
                    <a:lnTo>
                      <a:pt x="3118" y="1"/>
                    </a:lnTo>
                    <a:lnTo>
                      <a:pt x="3197" y="0"/>
                    </a:lnTo>
                    <a:lnTo>
                      <a:pt x="3197" y="0"/>
                    </a:lnTo>
                    <a:lnTo>
                      <a:pt x="3240" y="0"/>
                    </a:lnTo>
                    <a:lnTo>
                      <a:pt x="3284" y="1"/>
                    </a:lnTo>
                    <a:lnTo>
                      <a:pt x="3328" y="2"/>
                    </a:lnTo>
                    <a:lnTo>
                      <a:pt x="3371" y="5"/>
                    </a:lnTo>
                    <a:lnTo>
                      <a:pt x="3414" y="7"/>
                    </a:lnTo>
                    <a:lnTo>
                      <a:pt x="3457" y="12"/>
                    </a:lnTo>
                    <a:lnTo>
                      <a:pt x="3501" y="16"/>
                    </a:lnTo>
                    <a:lnTo>
                      <a:pt x="3544" y="20"/>
                    </a:lnTo>
                    <a:lnTo>
                      <a:pt x="3587" y="26"/>
                    </a:lnTo>
                    <a:lnTo>
                      <a:pt x="3630" y="32"/>
                    </a:lnTo>
                    <a:lnTo>
                      <a:pt x="3717" y="46"/>
                    </a:lnTo>
                    <a:lnTo>
                      <a:pt x="3802" y="64"/>
                    </a:lnTo>
                    <a:lnTo>
                      <a:pt x="3888" y="83"/>
                    </a:lnTo>
                    <a:lnTo>
                      <a:pt x="3974" y="105"/>
                    </a:lnTo>
                    <a:lnTo>
                      <a:pt x="4058" y="130"/>
                    </a:lnTo>
                    <a:lnTo>
                      <a:pt x="4142" y="157"/>
                    </a:lnTo>
                    <a:lnTo>
                      <a:pt x="4226" y="187"/>
                    </a:lnTo>
                    <a:lnTo>
                      <a:pt x="4311" y="219"/>
                    </a:lnTo>
                    <a:lnTo>
                      <a:pt x="4394" y="254"/>
                    </a:lnTo>
                    <a:lnTo>
                      <a:pt x="4477" y="290"/>
                    </a:lnTo>
                    <a:lnTo>
                      <a:pt x="4560" y="330"/>
                    </a:lnTo>
                    <a:lnTo>
                      <a:pt x="4642" y="373"/>
                    </a:lnTo>
                    <a:lnTo>
                      <a:pt x="4724" y="417"/>
                    </a:lnTo>
                    <a:lnTo>
                      <a:pt x="4805" y="464"/>
                    </a:lnTo>
                    <a:lnTo>
                      <a:pt x="4886" y="514"/>
                    </a:lnTo>
                    <a:lnTo>
                      <a:pt x="4966" y="566"/>
                    </a:lnTo>
                    <a:lnTo>
                      <a:pt x="5046" y="621"/>
                    </a:lnTo>
                    <a:lnTo>
                      <a:pt x="5126" y="677"/>
                    </a:lnTo>
                    <a:lnTo>
                      <a:pt x="5205" y="736"/>
                    </a:lnTo>
                    <a:lnTo>
                      <a:pt x="5283" y="799"/>
                    </a:lnTo>
                    <a:lnTo>
                      <a:pt x="5360" y="863"/>
                    </a:lnTo>
                    <a:lnTo>
                      <a:pt x="5437" y="930"/>
                    </a:lnTo>
                    <a:lnTo>
                      <a:pt x="5514" y="999"/>
                    </a:lnTo>
                    <a:lnTo>
                      <a:pt x="5589" y="1070"/>
                    </a:lnTo>
                    <a:lnTo>
                      <a:pt x="5664" y="1144"/>
                    </a:lnTo>
                    <a:lnTo>
                      <a:pt x="5738" y="1220"/>
                    </a:lnTo>
                    <a:lnTo>
                      <a:pt x="5813" y="1299"/>
                    </a:lnTo>
                    <a:lnTo>
                      <a:pt x="5813" y="1299"/>
                    </a:lnTo>
                    <a:lnTo>
                      <a:pt x="5886" y="1220"/>
                    </a:lnTo>
                    <a:lnTo>
                      <a:pt x="5961" y="1144"/>
                    </a:lnTo>
                    <a:lnTo>
                      <a:pt x="6035" y="1070"/>
                    </a:lnTo>
                    <a:lnTo>
                      <a:pt x="6111" y="999"/>
                    </a:lnTo>
                    <a:lnTo>
                      <a:pt x="6188" y="930"/>
                    </a:lnTo>
                    <a:lnTo>
                      <a:pt x="6264" y="863"/>
                    </a:lnTo>
                    <a:lnTo>
                      <a:pt x="6342" y="799"/>
                    </a:lnTo>
                    <a:lnTo>
                      <a:pt x="6420" y="736"/>
                    </a:lnTo>
                    <a:lnTo>
                      <a:pt x="6499" y="677"/>
                    </a:lnTo>
                    <a:lnTo>
                      <a:pt x="6579" y="621"/>
                    </a:lnTo>
                    <a:lnTo>
                      <a:pt x="6659" y="566"/>
                    </a:lnTo>
                    <a:lnTo>
                      <a:pt x="6738" y="514"/>
                    </a:lnTo>
                    <a:lnTo>
                      <a:pt x="6819" y="464"/>
                    </a:lnTo>
                    <a:lnTo>
                      <a:pt x="6900" y="417"/>
                    </a:lnTo>
                    <a:lnTo>
                      <a:pt x="6983" y="373"/>
                    </a:lnTo>
                    <a:lnTo>
                      <a:pt x="7065" y="330"/>
                    </a:lnTo>
                    <a:lnTo>
                      <a:pt x="7148" y="290"/>
                    </a:lnTo>
                    <a:lnTo>
                      <a:pt x="7231" y="254"/>
                    </a:lnTo>
                    <a:lnTo>
                      <a:pt x="7314" y="219"/>
                    </a:lnTo>
                    <a:lnTo>
                      <a:pt x="7398" y="187"/>
                    </a:lnTo>
                    <a:lnTo>
                      <a:pt x="7483" y="157"/>
                    </a:lnTo>
                    <a:lnTo>
                      <a:pt x="7567" y="130"/>
                    </a:lnTo>
                    <a:lnTo>
                      <a:pt x="7652" y="105"/>
                    </a:lnTo>
                    <a:lnTo>
                      <a:pt x="7736" y="83"/>
                    </a:lnTo>
                    <a:lnTo>
                      <a:pt x="7823" y="64"/>
                    </a:lnTo>
                    <a:lnTo>
                      <a:pt x="7908" y="46"/>
                    </a:lnTo>
                    <a:lnTo>
                      <a:pt x="7995" y="32"/>
                    </a:lnTo>
                    <a:lnTo>
                      <a:pt x="8038" y="26"/>
                    </a:lnTo>
                    <a:lnTo>
                      <a:pt x="8081" y="20"/>
                    </a:lnTo>
                    <a:lnTo>
                      <a:pt x="8124" y="16"/>
                    </a:lnTo>
                    <a:lnTo>
                      <a:pt x="8167" y="12"/>
                    </a:lnTo>
                    <a:lnTo>
                      <a:pt x="8211" y="7"/>
                    </a:lnTo>
                    <a:lnTo>
                      <a:pt x="8254" y="5"/>
                    </a:lnTo>
                    <a:lnTo>
                      <a:pt x="8297" y="2"/>
                    </a:lnTo>
                    <a:lnTo>
                      <a:pt x="8341" y="1"/>
                    </a:lnTo>
                    <a:lnTo>
                      <a:pt x="8384" y="0"/>
                    </a:lnTo>
                    <a:lnTo>
                      <a:pt x="8428" y="0"/>
                    </a:lnTo>
                    <a:lnTo>
                      <a:pt x="8428" y="0"/>
                    </a:lnTo>
                    <a:lnTo>
                      <a:pt x="8506" y="1"/>
                    </a:lnTo>
                    <a:lnTo>
                      <a:pt x="8585" y="4"/>
                    </a:lnTo>
                    <a:lnTo>
                      <a:pt x="8664" y="10"/>
                    </a:lnTo>
                    <a:lnTo>
                      <a:pt x="8742" y="17"/>
                    </a:lnTo>
                    <a:lnTo>
                      <a:pt x="8820" y="27"/>
                    </a:lnTo>
                    <a:lnTo>
                      <a:pt x="8897" y="38"/>
                    </a:lnTo>
                    <a:lnTo>
                      <a:pt x="8975" y="52"/>
                    </a:lnTo>
                    <a:lnTo>
                      <a:pt x="9052" y="68"/>
                    </a:lnTo>
                    <a:lnTo>
                      <a:pt x="9129" y="86"/>
                    </a:lnTo>
                    <a:lnTo>
                      <a:pt x="9205" y="107"/>
                    </a:lnTo>
                    <a:lnTo>
                      <a:pt x="9281" y="130"/>
                    </a:lnTo>
                    <a:lnTo>
                      <a:pt x="9356" y="153"/>
                    </a:lnTo>
                    <a:lnTo>
                      <a:pt x="9431" y="180"/>
                    </a:lnTo>
                    <a:lnTo>
                      <a:pt x="9505" y="209"/>
                    </a:lnTo>
                    <a:lnTo>
                      <a:pt x="9580" y="240"/>
                    </a:lnTo>
                    <a:lnTo>
                      <a:pt x="9653" y="273"/>
                    </a:lnTo>
                    <a:lnTo>
                      <a:pt x="9653" y="273"/>
                    </a:lnTo>
                    <a:lnTo>
                      <a:pt x="9724" y="307"/>
                    </a:lnTo>
                    <a:lnTo>
                      <a:pt x="9793" y="342"/>
                    </a:lnTo>
                    <a:lnTo>
                      <a:pt x="9862" y="379"/>
                    </a:lnTo>
                    <a:lnTo>
                      <a:pt x="9929" y="418"/>
                    </a:lnTo>
                    <a:lnTo>
                      <a:pt x="9996" y="458"/>
                    </a:lnTo>
                    <a:lnTo>
                      <a:pt x="10062" y="500"/>
                    </a:lnTo>
                    <a:lnTo>
                      <a:pt x="10126" y="543"/>
                    </a:lnTo>
                    <a:lnTo>
                      <a:pt x="10190" y="589"/>
                    </a:lnTo>
                    <a:lnTo>
                      <a:pt x="10253" y="636"/>
                    </a:lnTo>
                    <a:lnTo>
                      <a:pt x="10315" y="685"/>
                    </a:lnTo>
                    <a:lnTo>
                      <a:pt x="10376" y="735"/>
                    </a:lnTo>
                    <a:lnTo>
                      <a:pt x="10436" y="787"/>
                    </a:lnTo>
                    <a:lnTo>
                      <a:pt x="10496" y="840"/>
                    </a:lnTo>
                    <a:lnTo>
                      <a:pt x="10553" y="895"/>
                    </a:lnTo>
                    <a:lnTo>
                      <a:pt x="10610" y="952"/>
                    </a:lnTo>
                    <a:lnTo>
                      <a:pt x="10666" y="1011"/>
                    </a:lnTo>
                    <a:lnTo>
                      <a:pt x="10666" y="1011"/>
                    </a:lnTo>
                    <a:lnTo>
                      <a:pt x="10727" y="1078"/>
                    </a:lnTo>
                    <a:lnTo>
                      <a:pt x="10786" y="1146"/>
                    </a:lnTo>
                    <a:lnTo>
                      <a:pt x="10845" y="1216"/>
                    </a:lnTo>
                    <a:lnTo>
                      <a:pt x="10900" y="1287"/>
                    </a:lnTo>
                    <a:lnTo>
                      <a:pt x="10954" y="1360"/>
                    </a:lnTo>
                    <a:lnTo>
                      <a:pt x="11006" y="1433"/>
                    </a:lnTo>
                    <a:lnTo>
                      <a:pt x="11055" y="1509"/>
                    </a:lnTo>
                    <a:lnTo>
                      <a:pt x="11103" y="1584"/>
                    </a:lnTo>
                    <a:lnTo>
                      <a:pt x="11148" y="1662"/>
                    </a:lnTo>
                    <a:lnTo>
                      <a:pt x="11192" y="1740"/>
                    </a:lnTo>
                    <a:lnTo>
                      <a:pt x="11235" y="1820"/>
                    </a:lnTo>
                    <a:lnTo>
                      <a:pt x="11273" y="1900"/>
                    </a:lnTo>
                    <a:lnTo>
                      <a:pt x="11311" y="1981"/>
                    </a:lnTo>
                    <a:lnTo>
                      <a:pt x="11347" y="2063"/>
                    </a:lnTo>
                    <a:lnTo>
                      <a:pt x="11381" y="2146"/>
                    </a:lnTo>
                    <a:lnTo>
                      <a:pt x="11413" y="2230"/>
                    </a:lnTo>
                    <a:lnTo>
                      <a:pt x="11442" y="2314"/>
                    </a:lnTo>
                    <a:lnTo>
                      <a:pt x="11469" y="2400"/>
                    </a:lnTo>
                    <a:lnTo>
                      <a:pt x="11494" y="2485"/>
                    </a:lnTo>
                    <a:lnTo>
                      <a:pt x="11517" y="2571"/>
                    </a:lnTo>
                    <a:lnTo>
                      <a:pt x="11538" y="2659"/>
                    </a:lnTo>
                    <a:lnTo>
                      <a:pt x="11556" y="2746"/>
                    </a:lnTo>
                    <a:lnTo>
                      <a:pt x="11573" y="2835"/>
                    </a:lnTo>
                    <a:lnTo>
                      <a:pt x="11587" y="2922"/>
                    </a:lnTo>
                    <a:lnTo>
                      <a:pt x="11598" y="3012"/>
                    </a:lnTo>
                    <a:lnTo>
                      <a:pt x="11608" y="3101"/>
                    </a:lnTo>
                    <a:lnTo>
                      <a:pt x="11616" y="3190"/>
                    </a:lnTo>
                    <a:lnTo>
                      <a:pt x="11621" y="3281"/>
                    </a:lnTo>
                    <a:lnTo>
                      <a:pt x="11624" y="3371"/>
                    </a:lnTo>
                    <a:lnTo>
                      <a:pt x="11624" y="3461"/>
                    </a:lnTo>
                    <a:lnTo>
                      <a:pt x="11622" y="3551"/>
                    </a:lnTo>
                    <a:lnTo>
                      <a:pt x="11619" y="3642"/>
                    </a:lnTo>
                    <a:lnTo>
                      <a:pt x="11619" y="3642"/>
                    </a:lnTo>
                    <a:lnTo>
                      <a:pt x="11619" y="3650"/>
                    </a:lnTo>
                    <a:lnTo>
                      <a:pt x="11619" y="3650"/>
                    </a:lnTo>
                    <a:lnTo>
                      <a:pt x="11615" y="3728"/>
                    </a:lnTo>
                    <a:lnTo>
                      <a:pt x="11608" y="3807"/>
                    </a:lnTo>
                    <a:lnTo>
                      <a:pt x="11602" y="3885"/>
                    </a:lnTo>
                    <a:lnTo>
                      <a:pt x="11594" y="3962"/>
                    </a:lnTo>
                    <a:lnTo>
                      <a:pt x="11586" y="4041"/>
                    </a:lnTo>
                    <a:lnTo>
                      <a:pt x="11576" y="4119"/>
                    </a:lnTo>
                    <a:lnTo>
                      <a:pt x="11565" y="4197"/>
                    </a:lnTo>
                    <a:lnTo>
                      <a:pt x="11553" y="4275"/>
                    </a:lnTo>
                    <a:lnTo>
                      <a:pt x="11541" y="4352"/>
                    </a:lnTo>
                    <a:lnTo>
                      <a:pt x="11527" y="4430"/>
                    </a:lnTo>
                    <a:lnTo>
                      <a:pt x="11512" y="4507"/>
                    </a:lnTo>
                    <a:lnTo>
                      <a:pt x="11497" y="4585"/>
                    </a:lnTo>
                    <a:lnTo>
                      <a:pt x="11480" y="4661"/>
                    </a:lnTo>
                    <a:lnTo>
                      <a:pt x="11462" y="4738"/>
                    </a:lnTo>
                    <a:lnTo>
                      <a:pt x="11444" y="4815"/>
                    </a:lnTo>
                    <a:lnTo>
                      <a:pt x="11424" y="4890"/>
                    </a:lnTo>
                    <a:lnTo>
                      <a:pt x="11424" y="4890"/>
                    </a:lnTo>
                    <a:lnTo>
                      <a:pt x="11421" y="4899"/>
                    </a:lnTo>
                    <a:lnTo>
                      <a:pt x="11417" y="4906"/>
                    </a:lnTo>
                    <a:lnTo>
                      <a:pt x="11412" y="4913"/>
                    </a:lnTo>
                    <a:lnTo>
                      <a:pt x="11405" y="4918"/>
                    </a:lnTo>
                    <a:lnTo>
                      <a:pt x="11399" y="4923"/>
                    </a:lnTo>
                    <a:lnTo>
                      <a:pt x="11391" y="4927"/>
                    </a:lnTo>
                    <a:lnTo>
                      <a:pt x="11382" y="4929"/>
                    </a:lnTo>
                    <a:lnTo>
                      <a:pt x="11374" y="4929"/>
                    </a:lnTo>
                    <a:lnTo>
                      <a:pt x="7299" y="4929"/>
                    </a:lnTo>
                    <a:lnTo>
                      <a:pt x="6681" y="6421"/>
                    </a:lnTo>
                    <a:lnTo>
                      <a:pt x="6681" y="6421"/>
                    </a:lnTo>
                    <a:lnTo>
                      <a:pt x="6678" y="6427"/>
                    </a:lnTo>
                    <a:lnTo>
                      <a:pt x="6674" y="6432"/>
                    </a:lnTo>
                    <a:lnTo>
                      <a:pt x="6669" y="6438"/>
                    </a:lnTo>
                    <a:lnTo>
                      <a:pt x="6664" y="6442"/>
                    </a:lnTo>
                    <a:lnTo>
                      <a:pt x="6657" y="6446"/>
                    </a:lnTo>
                    <a:lnTo>
                      <a:pt x="6651" y="6449"/>
                    </a:lnTo>
                    <a:lnTo>
                      <a:pt x="6645" y="6451"/>
                    </a:lnTo>
                    <a:lnTo>
                      <a:pt x="6637" y="6452"/>
                    </a:lnTo>
                    <a:lnTo>
                      <a:pt x="6637" y="6452"/>
                    </a:lnTo>
                    <a:lnTo>
                      <a:pt x="6634" y="6452"/>
                    </a:lnTo>
                    <a:lnTo>
                      <a:pt x="6634" y="6452"/>
                    </a:lnTo>
                    <a:close/>
                  </a:path>
                </a:pathLst>
              </a:custGeom>
              <a:solidFill>
                <a:srgbClr val="EF4D00"/>
              </a:solidFill>
              <a:ln w="9525">
                <a:noFill/>
              </a:ln>
            </p:spPr>
            <p:txBody>
              <a:bodyPr/>
              <a:lstStyle/>
              <a:p>
                <a:endParaRPr lang="zh-CN" altLang="en-US"/>
              </a:p>
            </p:txBody>
          </p:sp>
          <p:sp>
            <p:nvSpPr>
              <p:cNvPr id="8201" name="Freeform 10"/>
              <p:cNvSpPr/>
              <p:nvPr/>
            </p:nvSpPr>
            <p:spPr>
              <a:xfrm>
                <a:off x="3131697" y="3165452"/>
                <a:ext cx="3406550" cy="2061951"/>
              </a:xfrm>
              <a:custGeom>
                <a:avLst/>
                <a:gdLst/>
                <a:ahLst/>
                <a:cxnLst>
                  <a:cxn ang="0">
                    <a:pos x="1700256" y="2061316"/>
                  </a:cxn>
                  <a:cxn ang="0">
                    <a:pos x="1678963" y="2050203"/>
                  </a:cxn>
                  <a:cxn ang="0">
                    <a:pos x="1565824" y="1989557"/>
                  </a:cxn>
                  <a:cxn ang="0">
                    <a:pos x="1396434" y="1893032"/>
                  </a:cxn>
                  <a:cxn ang="0">
                    <a:pos x="1239121" y="1795237"/>
                  </a:cxn>
                  <a:cxn ang="0">
                    <a:pos x="1124393" y="1717763"/>
                  </a:cxn>
                  <a:cxn ang="0">
                    <a:pos x="1003310" y="1630764"/>
                  </a:cxn>
                  <a:cxn ang="0">
                    <a:pos x="879366" y="1534556"/>
                  </a:cxn>
                  <a:cxn ang="0">
                    <a:pos x="775444" y="1448192"/>
                  </a:cxn>
                  <a:cxn ang="0">
                    <a:pos x="645462" y="1330076"/>
                  </a:cxn>
                  <a:cxn ang="0">
                    <a:pos x="524378" y="1209102"/>
                  </a:cxn>
                  <a:cxn ang="0">
                    <a:pos x="413146" y="1085271"/>
                  </a:cxn>
                  <a:cxn ang="0">
                    <a:pos x="355941" y="1016370"/>
                  </a:cxn>
                  <a:cxn ang="0">
                    <a:pos x="296512" y="939531"/>
                  </a:cxn>
                  <a:cxn ang="0">
                    <a:pos x="240896" y="861739"/>
                  </a:cxn>
                  <a:cxn ang="0">
                    <a:pos x="189094" y="783313"/>
                  </a:cxn>
                  <a:cxn ang="0">
                    <a:pos x="140470" y="703934"/>
                  </a:cxn>
                  <a:cxn ang="0">
                    <a:pos x="95977" y="624237"/>
                  </a:cxn>
                  <a:cxn ang="0">
                    <a:pos x="54980" y="543588"/>
                  </a:cxn>
                  <a:cxn ang="0">
                    <a:pos x="18433" y="462304"/>
                  </a:cxn>
                  <a:cxn ang="0">
                    <a:pos x="1271" y="421027"/>
                  </a:cxn>
                  <a:cxn ang="0">
                    <a:pos x="0" y="413089"/>
                  </a:cxn>
                  <a:cxn ang="0">
                    <a:pos x="2542" y="405151"/>
                  </a:cxn>
                  <a:cxn ang="0">
                    <a:pos x="6674" y="401341"/>
                  </a:cxn>
                  <a:cxn ang="0">
                    <a:pos x="14301" y="398165"/>
                  </a:cxn>
                  <a:cxn ang="0">
                    <a:pos x="1259461" y="9843"/>
                  </a:cxn>
                  <a:cxn ang="0">
                    <a:pos x="1264863" y="3175"/>
                  </a:cxn>
                  <a:cxn ang="0">
                    <a:pos x="1273126" y="0"/>
                  </a:cxn>
                  <a:cxn ang="0">
                    <a:pos x="1276622" y="0"/>
                  </a:cxn>
                  <a:cxn ang="0">
                    <a:pos x="1284567" y="3175"/>
                  </a:cxn>
                  <a:cxn ang="0">
                    <a:pos x="2006938" y="1161475"/>
                  </a:cxn>
                  <a:cxn ang="0">
                    <a:pos x="2315844" y="410866"/>
                  </a:cxn>
                  <a:cxn ang="0">
                    <a:pos x="2323789" y="405786"/>
                  </a:cxn>
                  <a:cxn ang="0">
                    <a:pos x="3390024" y="404516"/>
                  </a:cxn>
                  <a:cxn ang="0">
                    <a:pos x="3397969" y="406738"/>
                  </a:cxn>
                  <a:cxn ang="0">
                    <a:pos x="3403690" y="412136"/>
                  </a:cxn>
                  <a:cxn ang="0">
                    <a:pos x="3405914" y="417534"/>
                  </a:cxn>
                  <a:cxn ang="0">
                    <a:pos x="3405914" y="425472"/>
                  </a:cxn>
                  <a:cxn ang="0">
                    <a:pos x="3388117" y="468019"/>
                  </a:cxn>
                  <a:cxn ang="0">
                    <a:pos x="3351252" y="548986"/>
                  </a:cxn>
                  <a:cxn ang="0">
                    <a:pos x="3310255" y="629317"/>
                  </a:cxn>
                  <a:cxn ang="0">
                    <a:pos x="3265762" y="708696"/>
                  </a:cxn>
                  <a:cxn ang="0">
                    <a:pos x="3217138" y="788076"/>
                  </a:cxn>
                  <a:cxn ang="0">
                    <a:pos x="3165018" y="866185"/>
                  </a:cxn>
                  <a:cxn ang="0">
                    <a:pos x="3109402" y="943341"/>
                  </a:cxn>
                  <a:cxn ang="0">
                    <a:pos x="3050291" y="1020180"/>
                  </a:cxn>
                  <a:cxn ang="0">
                    <a:pos x="2993086" y="1089081"/>
                  </a:cxn>
                  <a:cxn ang="0">
                    <a:pos x="2881854" y="1212277"/>
                  </a:cxn>
                  <a:cxn ang="0">
                    <a:pos x="2761088" y="1332616"/>
                  </a:cxn>
                  <a:cxn ang="0">
                    <a:pos x="2631106" y="1450415"/>
                  </a:cxn>
                  <a:cxn ang="0">
                    <a:pos x="2527502" y="1536461"/>
                  </a:cxn>
                  <a:cxn ang="0">
                    <a:pos x="2403558" y="1632351"/>
                  </a:cxn>
                  <a:cxn ang="0">
                    <a:pos x="2283110" y="1719033"/>
                  </a:cxn>
                  <a:cxn ang="0">
                    <a:pos x="2168382" y="1795872"/>
                  </a:cxn>
                  <a:cxn ang="0">
                    <a:pos x="2012022" y="1893667"/>
                  </a:cxn>
                  <a:cxn ang="0">
                    <a:pos x="1842950" y="1989875"/>
                  </a:cxn>
                  <a:cxn ang="0">
                    <a:pos x="1730130" y="2050203"/>
                  </a:cxn>
                  <a:cxn ang="0">
                    <a:pos x="1708837" y="2061316"/>
                  </a:cxn>
                </a:cxnLst>
                <a:rect l="0" t="0" r="0" b="0"/>
                <a:pathLst>
                  <a:path w="10719" h="6494">
                    <a:moveTo>
                      <a:pt x="5364" y="6494"/>
                    </a:moveTo>
                    <a:lnTo>
                      <a:pt x="5364" y="6494"/>
                    </a:lnTo>
                    <a:lnTo>
                      <a:pt x="5356" y="6494"/>
                    </a:lnTo>
                    <a:lnTo>
                      <a:pt x="5350" y="6492"/>
                    </a:lnTo>
                    <a:lnTo>
                      <a:pt x="5343" y="6490"/>
                    </a:lnTo>
                    <a:lnTo>
                      <a:pt x="5338" y="6487"/>
                    </a:lnTo>
                    <a:lnTo>
                      <a:pt x="5338" y="6487"/>
                    </a:lnTo>
                    <a:lnTo>
                      <a:pt x="5283" y="6457"/>
                    </a:lnTo>
                    <a:lnTo>
                      <a:pt x="5201" y="6414"/>
                    </a:lnTo>
                    <a:lnTo>
                      <a:pt x="5201" y="6414"/>
                    </a:lnTo>
                    <a:lnTo>
                      <a:pt x="5031" y="6323"/>
                    </a:lnTo>
                    <a:lnTo>
                      <a:pt x="4927" y="6266"/>
                    </a:lnTo>
                    <a:lnTo>
                      <a:pt x="4809" y="6201"/>
                    </a:lnTo>
                    <a:lnTo>
                      <a:pt x="4680" y="6129"/>
                    </a:lnTo>
                    <a:lnTo>
                      <a:pt x="4542" y="6049"/>
                    </a:lnTo>
                    <a:lnTo>
                      <a:pt x="4394" y="5962"/>
                    </a:lnTo>
                    <a:lnTo>
                      <a:pt x="4236" y="5866"/>
                    </a:lnTo>
                    <a:lnTo>
                      <a:pt x="4071" y="5764"/>
                    </a:lnTo>
                    <a:lnTo>
                      <a:pt x="3986" y="5710"/>
                    </a:lnTo>
                    <a:lnTo>
                      <a:pt x="3899" y="5654"/>
                    </a:lnTo>
                    <a:lnTo>
                      <a:pt x="3811" y="5595"/>
                    </a:lnTo>
                    <a:lnTo>
                      <a:pt x="3721" y="5535"/>
                    </a:lnTo>
                    <a:lnTo>
                      <a:pt x="3631" y="5473"/>
                    </a:lnTo>
                    <a:lnTo>
                      <a:pt x="3538" y="5410"/>
                    </a:lnTo>
                    <a:lnTo>
                      <a:pt x="3444" y="5345"/>
                    </a:lnTo>
                    <a:lnTo>
                      <a:pt x="3350" y="5277"/>
                    </a:lnTo>
                    <a:lnTo>
                      <a:pt x="3254" y="5208"/>
                    </a:lnTo>
                    <a:lnTo>
                      <a:pt x="3157" y="5136"/>
                    </a:lnTo>
                    <a:lnTo>
                      <a:pt x="3060" y="5063"/>
                    </a:lnTo>
                    <a:lnTo>
                      <a:pt x="2963" y="4988"/>
                    </a:lnTo>
                    <a:lnTo>
                      <a:pt x="2865" y="4912"/>
                    </a:lnTo>
                    <a:lnTo>
                      <a:pt x="2767" y="4833"/>
                    </a:lnTo>
                    <a:lnTo>
                      <a:pt x="2767" y="4833"/>
                    </a:lnTo>
                    <a:lnTo>
                      <a:pt x="2656" y="4743"/>
                    </a:lnTo>
                    <a:lnTo>
                      <a:pt x="2547" y="4653"/>
                    </a:lnTo>
                    <a:lnTo>
                      <a:pt x="2440" y="4561"/>
                    </a:lnTo>
                    <a:lnTo>
                      <a:pt x="2336" y="4469"/>
                    </a:lnTo>
                    <a:lnTo>
                      <a:pt x="2232" y="4376"/>
                    </a:lnTo>
                    <a:lnTo>
                      <a:pt x="2130" y="4283"/>
                    </a:lnTo>
                    <a:lnTo>
                      <a:pt x="2031" y="4189"/>
                    </a:lnTo>
                    <a:lnTo>
                      <a:pt x="1933" y="4094"/>
                    </a:lnTo>
                    <a:lnTo>
                      <a:pt x="1837" y="3999"/>
                    </a:lnTo>
                    <a:lnTo>
                      <a:pt x="1742" y="3904"/>
                    </a:lnTo>
                    <a:lnTo>
                      <a:pt x="1650" y="3808"/>
                    </a:lnTo>
                    <a:lnTo>
                      <a:pt x="1559" y="3711"/>
                    </a:lnTo>
                    <a:lnTo>
                      <a:pt x="1471" y="3614"/>
                    </a:lnTo>
                    <a:lnTo>
                      <a:pt x="1384" y="3516"/>
                    </a:lnTo>
                    <a:lnTo>
                      <a:pt x="1300" y="3418"/>
                    </a:lnTo>
                    <a:lnTo>
                      <a:pt x="1217" y="3320"/>
                    </a:lnTo>
                    <a:lnTo>
                      <a:pt x="1217" y="3320"/>
                    </a:lnTo>
                    <a:lnTo>
                      <a:pt x="1168" y="3260"/>
                    </a:lnTo>
                    <a:lnTo>
                      <a:pt x="1120" y="3201"/>
                    </a:lnTo>
                    <a:lnTo>
                      <a:pt x="1072" y="3141"/>
                    </a:lnTo>
                    <a:lnTo>
                      <a:pt x="1024" y="3080"/>
                    </a:lnTo>
                    <a:lnTo>
                      <a:pt x="978" y="3020"/>
                    </a:lnTo>
                    <a:lnTo>
                      <a:pt x="933" y="2959"/>
                    </a:lnTo>
                    <a:lnTo>
                      <a:pt x="888" y="2898"/>
                    </a:lnTo>
                    <a:lnTo>
                      <a:pt x="844" y="2837"/>
                    </a:lnTo>
                    <a:lnTo>
                      <a:pt x="801" y="2776"/>
                    </a:lnTo>
                    <a:lnTo>
                      <a:pt x="758" y="2714"/>
                    </a:lnTo>
                    <a:lnTo>
                      <a:pt x="716" y="2652"/>
                    </a:lnTo>
                    <a:lnTo>
                      <a:pt x="675" y="2591"/>
                    </a:lnTo>
                    <a:lnTo>
                      <a:pt x="635" y="2529"/>
                    </a:lnTo>
                    <a:lnTo>
                      <a:pt x="595" y="2467"/>
                    </a:lnTo>
                    <a:lnTo>
                      <a:pt x="556" y="2405"/>
                    </a:lnTo>
                    <a:lnTo>
                      <a:pt x="517" y="2342"/>
                    </a:lnTo>
                    <a:lnTo>
                      <a:pt x="479" y="2280"/>
                    </a:lnTo>
                    <a:lnTo>
                      <a:pt x="442" y="2217"/>
                    </a:lnTo>
                    <a:lnTo>
                      <a:pt x="407" y="2155"/>
                    </a:lnTo>
                    <a:lnTo>
                      <a:pt x="371" y="2092"/>
                    </a:lnTo>
                    <a:lnTo>
                      <a:pt x="337" y="2028"/>
                    </a:lnTo>
                    <a:lnTo>
                      <a:pt x="302" y="1966"/>
                    </a:lnTo>
                    <a:lnTo>
                      <a:pt x="270" y="1902"/>
                    </a:lnTo>
                    <a:lnTo>
                      <a:pt x="236" y="1839"/>
                    </a:lnTo>
                    <a:lnTo>
                      <a:pt x="205" y="1775"/>
                    </a:lnTo>
                    <a:lnTo>
                      <a:pt x="173" y="1712"/>
                    </a:lnTo>
                    <a:lnTo>
                      <a:pt x="144" y="1648"/>
                    </a:lnTo>
                    <a:lnTo>
                      <a:pt x="114" y="1584"/>
                    </a:lnTo>
                    <a:lnTo>
                      <a:pt x="86" y="1519"/>
                    </a:lnTo>
                    <a:lnTo>
                      <a:pt x="58" y="1456"/>
                    </a:lnTo>
                    <a:lnTo>
                      <a:pt x="31" y="1392"/>
                    </a:lnTo>
                    <a:lnTo>
                      <a:pt x="4" y="1327"/>
                    </a:lnTo>
                    <a:lnTo>
                      <a:pt x="4" y="1326"/>
                    </a:lnTo>
                    <a:lnTo>
                      <a:pt x="4" y="1326"/>
                    </a:lnTo>
                    <a:lnTo>
                      <a:pt x="2" y="1320"/>
                    </a:lnTo>
                    <a:lnTo>
                      <a:pt x="0" y="1313"/>
                    </a:lnTo>
                    <a:lnTo>
                      <a:pt x="0" y="1308"/>
                    </a:lnTo>
                    <a:lnTo>
                      <a:pt x="0" y="1301"/>
                    </a:lnTo>
                    <a:lnTo>
                      <a:pt x="1" y="1295"/>
                    </a:lnTo>
                    <a:lnTo>
                      <a:pt x="2" y="1288"/>
                    </a:lnTo>
                    <a:lnTo>
                      <a:pt x="5" y="1283"/>
                    </a:lnTo>
                    <a:lnTo>
                      <a:pt x="8" y="1276"/>
                    </a:lnTo>
                    <a:lnTo>
                      <a:pt x="8" y="1276"/>
                    </a:lnTo>
                    <a:lnTo>
                      <a:pt x="11" y="1272"/>
                    </a:lnTo>
                    <a:lnTo>
                      <a:pt x="16" y="1267"/>
                    </a:lnTo>
                    <a:lnTo>
                      <a:pt x="21" y="1264"/>
                    </a:lnTo>
                    <a:lnTo>
                      <a:pt x="27" y="1260"/>
                    </a:lnTo>
                    <a:lnTo>
                      <a:pt x="32" y="1257"/>
                    </a:lnTo>
                    <a:lnTo>
                      <a:pt x="38" y="1255"/>
                    </a:lnTo>
                    <a:lnTo>
                      <a:pt x="45" y="1254"/>
                    </a:lnTo>
                    <a:lnTo>
                      <a:pt x="51" y="1254"/>
                    </a:lnTo>
                    <a:lnTo>
                      <a:pt x="3445" y="1254"/>
                    </a:lnTo>
                    <a:lnTo>
                      <a:pt x="3963" y="31"/>
                    </a:lnTo>
                    <a:lnTo>
                      <a:pt x="3963" y="31"/>
                    </a:lnTo>
                    <a:lnTo>
                      <a:pt x="3966" y="25"/>
                    </a:lnTo>
                    <a:lnTo>
                      <a:pt x="3971" y="19"/>
                    </a:lnTo>
                    <a:lnTo>
                      <a:pt x="3975" y="14"/>
                    </a:lnTo>
                    <a:lnTo>
                      <a:pt x="3980" y="10"/>
                    </a:lnTo>
                    <a:lnTo>
                      <a:pt x="3987" y="5"/>
                    </a:lnTo>
                    <a:lnTo>
                      <a:pt x="3993" y="3"/>
                    </a:lnTo>
                    <a:lnTo>
                      <a:pt x="4000" y="1"/>
                    </a:lnTo>
                    <a:lnTo>
                      <a:pt x="4006" y="0"/>
                    </a:lnTo>
                    <a:lnTo>
                      <a:pt x="4006" y="0"/>
                    </a:lnTo>
                    <a:lnTo>
                      <a:pt x="4011" y="0"/>
                    </a:lnTo>
                    <a:lnTo>
                      <a:pt x="4011" y="0"/>
                    </a:lnTo>
                    <a:lnTo>
                      <a:pt x="4017" y="0"/>
                    </a:lnTo>
                    <a:lnTo>
                      <a:pt x="4024" y="1"/>
                    </a:lnTo>
                    <a:lnTo>
                      <a:pt x="4030" y="3"/>
                    </a:lnTo>
                    <a:lnTo>
                      <a:pt x="4036" y="6"/>
                    </a:lnTo>
                    <a:lnTo>
                      <a:pt x="4042" y="10"/>
                    </a:lnTo>
                    <a:lnTo>
                      <a:pt x="4046" y="14"/>
                    </a:lnTo>
                    <a:lnTo>
                      <a:pt x="4051" y="18"/>
                    </a:lnTo>
                    <a:lnTo>
                      <a:pt x="4055" y="24"/>
                    </a:lnTo>
                    <a:lnTo>
                      <a:pt x="6315" y="3658"/>
                    </a:lnTo>
                    <a:lnTo>
                      <a:pt x="7280" y="1307"/>
                    </a:lnTo>
                    <a:lnTo>
                      <a:pt x="7280" y="1307"/>
                    </a:lnTo>
                    <a:lnTo>
                      <a:pt x="7283" y="1300"/>
                    </a:lnTo>
                    <a:lnTo>
                      <a:pt x="7287" y="1294"/>
                    </a:lnTo>
                    <a:lnTo>
                      <a:pt x="7293" y="1288"/>
                    </a:lnTo>
                    <a:lnTo>
                      <a:pt x="7299" y="1284"/>
                    </a:lnTo>
                    <a:lnTo>
                      <a:pt x="7306" y="1280"/>
                    </a:lnTo>
                    <a:lnTo>
                      <a:pt x="7312" y="1278"/>
                    </a:lnTo>
                    <a:lnTo>
                      <a:pt x="7320" y="1275"/>
                    </a:lnTo>
                    <a:lnTo>
                      <a:pt x="7327" y="1274"/>
                    </a:lnTo>
                    <a:lnTo>
                      <a:pt x="10667" y="1274"/>
                    </a:lnTo>
                    <a:lnTo>
                      <a:pt x="10667" y="1274"/>
                    </a:lnTo>
                    <a:lnTo>
                      <a:pt x="10673" y="1275"/>
                    </a:lnTo>
                    <a:lnTo>
                      <a:pt x="10680" y="1276"/>
                    </a:lnTo>
                    <a:lnTo>
                      <a:pt x="10686" y="1279"/>
                    </a:lnTo>
                    <a:lnTo>
                      <a:pt x="10692" y="1281"/>
                    </a:lnTo>
                    <a:lnTo>
                      <a:pt x="10697" y="1284"/>
                    </a:lnTo>
                    <a:lnTo>
                      <a:pt x="10702" y="1288"/>
                    </a:lnTo>
                    <a:lnTo>
                      <a:pt x="10707" y="1293"/>
                    </a:lnTo>
                    <a:lnTo>
                      <a:pt x="10710" y="1298"/>
                    </a:lnTo>
                    <a:lnTo>
                      <a:pt x="10710" y="1298"/>
                    </a:lnTo>
                    <a:lnTo>
                      <a:pt x="10713" y="1303"/>
                    </a:lnTo>
                    <a:lnTo>
                      <a:pt x="10716" y="1309"/>
                    </a:lnTo>
                    <a:lnTo>
                      <a:pt x="10717" y="1315"/>
                    </a:lnTo>
                    <a:lnTo>
                      <a:pt x="10719" y="1322"/>
                    </a:lnTo>
                    <a:lnTo>
                      <a:pt x="10719" y="1327"/>
                    </a:lnTo>
                    <a:lnTo>
                      <a:pt x="10719" y="1334"/>
                    </a:lnTo>
                    <a:lnTo>
                      <a:pt x="10717" y="1340"/>
                    </a:lnTo>
                    <a:lnTo>
                      <a:pt x="10715" y="1347"/>
                    </a:lnTo>
                    <a:lnTo>
                      <a:pt x="10715" y="1347"/>
                    </a:lnTo>
                    <a:lnTo>
                      <a:pt x="10688" y="1410"/>
                    </a:lnTo>
                    <a:lnTo>
                      <a:pt x="10661" y="1474"/>
                    </a:lnTo>
                    <a:lnTo>
                      <a:pt x="10633" y="1538"/>
                    </a:lnTo>
                    <a:lnTo>
                      <a:pt x="10604" y="1602"/>
                    </a:lnTo>
                    <a:lnTo>
                      <a:pt x="10575" y="1665"/>
                    </a:lnTo>
                    <a:lnTo>
                      <a:pt x="10545" y="1729"/>
                    </a:lnTo>
                    <a:lnTo>
                      <a:pt x="10513" y="1792"/>
                    </a:lnTo>
                    <a:lnTo>
                      <a:pt x="10482" y="1855"/>
                    </a:lnTo>
                    <a:lnTo>
                      <a:pt x="10450" y="1919"/>
                    </a:lnTo>
                    <a:lnTo>
                      <a:pt x="10416" y="1982"/>
                    </a:lnTo>
                    <a:lnTo>
                      <a:pt x="10382" y="2044"/>
                    </a:lnTo>
                    <a:lnTo>
                      <a:pt x="10347" y="2107"/>
                    </a:lnTo>
                    <a:lnTo>
                      <a:pt x="10311" y="2170"/>
                    </a:lnTo>
                    <a:lnTo>
                      <a:pt x="10276" y="2232"/>
                    </a:lnTo>
                    <a:lnTo>
                      <a:pt x="10239" y="2295"/>
                    </a:lnTo>
                    <a:lnTo>
                      <a:pt x="10201" y="2358"/>
                    </a:lnTo>
                    <a:lnTo>
                      <a:pt x="10162" y="2419"/>
                    </a:lnTo>
                    <a:lnTo>
                      <a:pt x="10123" y="2482"/>
                    </a:lnTo>
                    <a:lnTo>
                      <a:pt x="10084" y="2543"/>
                    </a:lnTo>
                    <a:lnTo>
                      <a:pt x="10042" y="2605"/>
                    </a:lnTo>
                    <a:lnTo>
                      <a:pt x="10001" y="2666"/>
                    </a:lnTo>
                    <a:lnTo>
                      <a:pt x="9959" y="2728"/>
                    </a:lnTo>
                    <a:lnTo>
                      <a:pt x="9917" y="2788"/>
                    </a:lnTo>
                    <a:lnTo>
                      <a:pt x="9873" y="2850"/>
                    </a:lnTo>
                    <a:lnTo>
                      <a:pt x="9830" y="2911"/>
                    </a:lnTo>
                    <a:lnTo>
                      <a:pt x="9784" y="2971"/>
                    </a:lnTo>
                    <a:lnTo>
                      <a:pt x="9739" y="3033"/>
                    </a:lnTo>
                    <a:lnTo>
                      <a:pt x="9693" y="3092"/>
                    </a:lnTo>
                    <a:lnTo>
                      <a:pt x="9646" y="3152"/>
                    </a:lnTo>
                    <a:lnTo>
                      <a:pt x="9598" y="3213"/>
                    </a:lnTo>
                    <a:lnTo>
                      <a:pt x="9550" y="3272"/>
                    </a:lnTo>
                    <a:lnTo>
                      <a:pt x="9500" y="3332"/>
                    </a:lnTo>
                    <a:lnTo>
                      <a:pt x="9500" y="3332"/>
                    </a:lnTo>
                    <a:lnTo>
                      <a:pt x="9418" y="3430"/>
                    </a:lnTo>
                    <a:lnTo>
                      <a:pt x="9333" y="3527"/>
                    </a:lnTo>
                    <a:lnTo>
                      <a:pt x="9247" y="3624"/>
                    </a:lnTo>
                    <a:lnTo>
                      <a:pt x="9158" y="3722"/>
                    </a:lnTo>
                    <a:lnTo>
                      <a:pt x="9068" y="3818"/>
                    </a:lnTo>
                    <a:lnTo>
                      <a:pt x="8975" y="3913"/>
                    </a:lnTo>
                    <a:lnTo>
                      <a:pt x="8881" y="4009"/>
                    </a:lnTo>
                    <a:lnTo>
                      <a:pt x="8785" y="4103"/>
                    </a:lnTo>
                    <a:lnTo>
                      <a:pt x="8688" y="4197"/>
                    </a:lnTo>
                    <a:lnTo>
                      <a:pt x="8588" y="4291"/>
                    </a:lnTo>
                    <a:lnTo>
                      <a:pt x="8486" y="4384"/>
                    </a:lnTo>
                    <a:lnTo>
                      <a:pt x="8384" y="4477"/>
                    </a:lnTo>
                    <a:lnTo>
                      <a:pt x="8279" y="4568"/>
                    </a:lnTo>
                    <a:lnTo>
                      <a:pt x="8172" y="4659"/>
                    </a:lnTo>
                    <a:lnTo>
                      <a:pt x="8063" y="4750"/>
                    </a:lnTo>
                    <a:lnTo>
                      <a:pt x="7953" y="4839"/>
                    </a:lnTo>
                    <a:lnTo>
                      <a:pt x="7953" y="4839"/>
                    </a:lnTo>
                    <a:lnTo>
                      <a:pt x="7854" y="4917"/>
                    </a:lnTo>
                    <a:lnTo>
                      <a:pt x="7757" y="4994"/>
                    </a:lnTo>
                    <a:lnTo>
                      <a:pt x="7660" y="5068"/>
                    </a:lnTo>
                    <a:lnTo>
                      <a:pt x="7563" y="5141"/>
                    </a:lnTo>
                    <a:lnTo>
                      <a:pt x="7467" y="5212"/>
                    </a:lnTo>
                    <a:lnTo>
                      <a:pt x="7372" y="5281"/>
                    </a:lnTo>
                    <a:lnTo>
                      <a:pt x="7278" y="5348"/>
                    </a:lnTo>
                    <a:lnTo>
                      <a:pt x="7184" y="5414"/>
                    </a:lnTo>
                    <a:lnTo>
                      <a:pt x="7092" y="5477"/>
                    </a:lnTo>
                    <a:lnTo>
                      <a:pt x="7001" y="5538"/>
                    </a:lnTo>
                    <a:lnTo>
                      <a:pt x="6912" y="5599"/>
                    </a:lnTo>
                    <a:lnTo>
                      <a:pt x="6823" y="5656"/>
                    </a:lnTo>
                    <a:lnTo>
                      <a:pt x="6737" y="5712"/>
                    </a:lnTo>
                    <a:lnTo>
                      <a:pt x="6651" y="5766"/>
                    </a:lnTo>
                    <a:lnTo>
                      <a:pt x="6487" y="5869"/>
                    </a:lnTo>
                    <a:lnTo>
                      <a:pt x="6331" y="5964"/>
                    </a:lnTo>
                    <a:lnTo>
                      <a:pt x="6183" y="6050"/>
                    </a:lnTo>
                    <a:lnTo>
                      <a:pt x="6044" y="6130"/>
                    </a:lnTo>
                    <a:lnTo>
                      <a:pt x="5916" y="6202"/>
                    </a:lnTo>
                    <a:lnTo>
                      <a:pt x="5799" y="6267"/>
                    </a:lnTo>
                    <a:lnTo>
                      <a:pt x="5695" y="6323"/>
                    </a:lnTo>
                    <a:lnTo>
                      <a:pt x="5526" y="6414"/>
                    </a:lnTo>
                    <a:lnTo>
                      <a:pt x="5526" y="6414"/>
                    </a:lnTo>
                    <a:lnTo>
                      <a:pt x="5444" y="6457"/>
                    </a:lnTo>
                    <a:lnTo>
                      <a:pt x="5390" y="6487"/>
                    </a:lnTo>
                    <a:lnTo>
                      <a:pt x="5390" y="6487"/>
                    </a:lnTo>
                    <a:lnTo>
                      <a:pt x="5383" y="6490"/>
                    </a:lnTo>
                    <a:lnTo>
                      <a:pt x="5377" y="6492"/>
                    </a:lnTo>
                    <a:lnTo>
                      <a:pt x="5370" y="6494"/>
                    </a:lnTo>
                    <a:lnTo>
                      <a:pt x="5364" y="6494"/>
                    </a:lnTo>
                    <a:lnTo>
                      <a:pt x="5364" y="6494"/>
                    </a:lnTo>
                    <a:close/>
                  </a:path>
                </a:pathLst>
              </a:custGeom>
              <a:solidFill>
                <a:srgbClr val="EF4D00"/>
              </a:solidFill>
              <a:ln w="9525">
                <a:noFill/>
              </a:ln>
            </p:spPr>
            <p:txBody>
              <a:bodyPr/>
              <a:lstStyle/>
              <a:p>
                <a:endParaRPr lang="zh-CN" altLang="en-US"/>
              </a:p>
            </p:txBody>
          </p:sp>
        </p:grpSp>
      </p:grpSp>
      <p:sp>
        <p:nvSpPr>
          <p:cNvPr id="4" name="텍스트 개체 틀 4"/>
          <p:cNvSpPr>
            <a:spLocks noGrp="1"/>
          </p:cNvSpPr>
          <p:nvPr>
            <p:ph type="body" sz="quarter" idx="12"/>
          </p:nvPr>
        </p:nvSpPr>
        <p:spPr>
          <a:xfrm>
            <a:off x="2015331" y="3470408"/>
            <a:ext cx="5113338" cy="533400"/>
          </a:xfrm>
          <a:prstGeom prst="rect">
            <a:avLst/>
          </a:prstGeom>
        </p:spPr>
        <p:txBody>
          <a:bodyPr lIns="0" tIns="0" rIns="0" bIns="0"/>
          <a:lstStyle>
            <a:lvl1pPr marL="0" indent="0" algn="ctr">
              <a:lnSpc>
                <a:spcPct val="80000"/>
              </a:lnSpc>
              <a:buNone/>
              <a:defRPr sz="40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제목 및 내용">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pic>
        <p:nvPicPr>
          <p:cNvPr id="9219" name="그림 1"/>
          <p:cNvPicPr>
            <a:picLocks noChangeAspect="1"/>
          </p:cNvPicPr>
          <p:nvPr userDrawn="1"/>
        </p:nvPicPr>
        <p:blipFill>
          <a:blip r:embed="rId2"/>
          <a:srcRect t="34259" b="26544"/>
          <a:stretch>
            <a:fillRect/>
          </a:stretch>
        </p:blipFill>
        <p:spPr>
          <a:xfrm>
            <a:off x="0" y="1665288"/>
            <a:ext cx="9144000" cy="2687637"/>
          </a:xfrm>
          <a:prstGeom prst="rect">
            <a:avLst/>
          </a:prstGeom>
          <a:noFill/>
          <a:ln w="9525">
            <a:noFill/>
          </a:ln>
        </p:spPr>
      </p:pic>
      <p:sp>
        <p:nvSpPr>
          <p:cNvPr id="4" name="직사각형 2"/>
          <p:cNvSpPr/>
          <p:nvPr/>
        </p:nvSpPr>
        <p:spPr>
          <a:xfrm flipV="1">
            <a:off x="0" y="1512888"/>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 name="직사각형 3"/>
          <p:cNvSpPr/>
          <p:nvPr/>
        </p:nvSpPr>
        <p:spPr>
          <a:xfrm flipV="1">
            <a:off x="0" y="4414838"/>
            <a:ext cx="9144000" cy="46038"/>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9222" name="그림 4"/>
          <p:cNvPicPr>
            <a:picLocks noChangeAspect="1"/>
          </p:cNvPicPr>
          <p:nvPr userDrawn="1"/>
        </p:nvPicPr>
        <p:blipFill>
          <a:blip r:embed="rId3"/>
          <a:srcRect r="70714" b="28889"/>
          <a:stretch>
            <a:fillRect/>
          </a:stretch>
        </p:blipFill>
        <p:spPr>
          <a:xfrm>
            <a:off x="1098550" y="771525"/>
            <a:ext cx="2132013" cy="3881438"/>
          </a:xfrm>
          <a:prstGeom prst="rect">
            <a:avLst/>
          </a:prstGeom>
          <a:noFill/>
          <a:ln w="9525">
            <a:noFill/>
          </a:ln>
        </p:spPr>
      </p:pic>
      <p:grpSp>
        <p:nvGrpSpPr>
          <p:cNvPr id="9223" name="그룹 7"/>
          <p:cNvGrpSpPr/>
          <p:nvPr userDrawn="1"/>
        </p:nvGrpSpPr>
        <p:grpSpPr>
          <a:xfrm>
            <a:off x="3035300" y="1181100"/>
            <a:ext cx="571500" cy="536575"/>
            <a:chOff x="2992438" y="1774825"/>
            <a:chExt cx="3689350" cy="3459163"/>
          </a:xfrm>
        </p:grpSpPr>
        <p:sp>
          <p:nvSpPr>
            <p:cNvPr id="9224" name="Freeform 6"/>
            <p:cNvSpPr/>
            <p:nvPr/>
          </p:nvSpPr>
          <p:spPr>
            <a:xfrm>
              <a:off x="2992438" y="1774825"/>
              <a:ext cx="3689350" cy="2046842"/>
            </a:xfrm>
            <a:custGeom>
              <a:avLst/>
              <a:gdLst/>
              <a:ahLst/>
              <a:cxnLst>
                <a:cxn ang="0">
                  <a:pos x="2099222" y="2045890"/>
                </a:cxn>
                <a:cxn ang="0">
                  <a:pos x="2090970" y="2038911"/>
                </a:cxn>
                <a:cxn ang="0">
                  <a:pos x="1085159" y="1562097"/>
                </a:cxn>
                <a:cxn ang="0">
                  <a:pos x="1074685" y="1568125"/>
                </a:cxn>
                <a:cxn ang="0">
                  <a:pos x="78713" y="1569711"/>
                </a:cxn>
                <a:cxn ang="0">
                  <a:pos x="67604" y="1562732"/>
                </a:cxn>
                <a:cxn ang="0">
                  <a:pos x="53004" y="1508483"/>
                </a:cxn>
                <a:cxn ang="0">
                  <a:pos x="27296" y="1384125"/>
                </a:cxn>
                <a:cxn ang="0">
                  <a:pos x="9839" y="1258814"/>
                </a:cxn>
                <a:cxn ang="0">
                  <a:pos x="1904" y="1157931"/>
                </a:cxn>
                <a:cxn ang="0">
                  <a:pos x="317" y="1069421"/>
                </a:cxn>
                <a:cxn ang="0">
                  <a:pos x="12061" y="926980"/>
                </a:cxn>
                <a:cxn ang="0">
                  <a:pos x="41578" y="788345"/>
                </a:cxn>
                <a:cxn ang="0">
                  <a:pos x="88235" y="654469"/>
                </a:cxn>
                <a:cxn ang="0">
                  <a:pos x="151395" y="527255"/>
                </a:cxn>
                <a:cxn ang="0">
                  <a:pos x="230108" y="408290"/>
                </a:cxn>
                <a:cxn ang="0">
                  <a:pos x="304060" y="320731"/>
                </a:cxn>
                <a:cxn ang="0">
                  <a:pos x="396421" y="233172"/>
                </a:cxn>
                <a:cxn ang="0">
                  <a:pos x="496082" y="158621"/>
                </a:cxn>
                <a:cxn ang="0">
                  <a:pos x="603360" y="97393"/>
                </a:cxn>
                <a:cxn ang="0">
                  <a:pos x="696355" y="57103"/>
                </a:cxn>
                <a:cxn ang="0">
                  <a:pos x="816646" y="21572"/>
                </a:cxn>
                <a:cxn ang="0">
                  <a:pos x="939794" y="3172"/>
                </a:cxn>
                <a:cxn ang="0">
                  <a:pos x="1028346" y="0"/>
                </a:cxn>
                <a:cxn ang="0">
                  <a:pos x="1097220" y="3807"/>
                </a:cxn>
                <a:cxn ang="0">
                  <a:pos x="1179741" y="14593"/>
                </a:cxn>
                <a:cxn ang="0">
                  <a:pos x="1314632" y="49807"/>
                </a:cxn>
                <a:cxn ang="0">
                  <a:pos x="1447302" y="104690"/>
                </a:cxn>
                <a:cxn ang="0">
                  <a:pos x="1576162" y="179559"/>
                </a:cxn>
                <a:cxn ang="0">
                  <a:pos x="1701214" y="273779"/>
                </a:cxn>
                <a:cxn ang="0">
                  <a:pos x="1821188" y="387035"/>
                </a:cxn>
                <a:cxn ang="0">
                  <a:pos x="1915453" y="339448"/>
                </a:cxn>
                <a:cxn ang="0">
                  <a:pos x="2037649" y="233490"/>
                </a:cxn>
                <a:cxn ang="0">
                  <a:pos x="2164287" y="147200"/>
                </a:cxn>
                <a:cxn ang="0">
                  <a:pos x="2295052" y="80579"/>
                </a:cxn>
                <a:cxn ang="0">
                  <a:pos x="2428674" y="33310"/>
                </a:cxn>
                <a:cxn ang="0">
                  <a:pos x="2551187" y="8248"/>
                </a:cxn>
                <a:cxn ang="0">
                  <a:pos x="2619743" y="1586"/>
                </a:cxn>
                <a:cxn ang="0">
                  <a:pos x="2674969" y="0"/>
                </a:cxn>
                <a:cxn ang="0">
                  <a:pos x="2799386" y="8566"/>
                </a:cxn>
                <a:cxn ang="0">
                  <a:pos x="2921582" y="33945"/>
                </a:cxn>
                <a:cxn ang="0">
                  <a:pos x="3040603" y="76138"/>
                </a:cxn>
                <a:cxn ang="0">
                  <a:pos x="3130108" y="120235"/>
                </a:cxn>
                <a:cxn ang="0">
                  <a:pos x="3234212" y="186855"/>
                </a:cxn>
                <a:cxn ang="0">
                  <a:pos x="3331333" y="266483"/>
                </a:cxn>
                <a:cxn ang="0">
                  <a:pos x="3404651" y="341986"/>
                </a:cxn>
                <a:cxn ang="0">
                  <a:pos x="3493203" y="454607"/>
                </a:cxn>
                <a:cxn ang="0">
                  <a:pos x="3565885" y="577379"/>
                </a:cxn>
                <a:cxn ang="0">
                  <a:pos x="3622381" y="707448"/>
                </a:cxn>
                <a:cxn ang="0">
                  <a:pos x="3662054" y="843545"/>
                </a:cxn>
                <a:cxn ang="0">
                  <a:pos x="3684272" y="983766"/>
                </a:cxn>
                <a:cxn ang="0">
                  <a:pos x="3688715" y="1126524"/>
                </a:cxn>
                <a:cxn ang="0">
                  <a:pos x="3686493" y="1182676"/>
                </a:cxn>
                <a:cxn ang="0">
                  <a:pos x="3674115" y="1306718"/>
                </a:cxn>
                <a:cxn ang="0">
                  <a:pos x="3653802" y="1429807"/>
                </a:cxn>
                <a:cxn ang="0">
                  <a:pos x="3625872" y="1551311"/>
                </a:cxn>
                <a:cxn ang="0">
                  <a:pos x="3619841" y="1560194"/>
                </a:cxn>
                <a:cxn ang="0">
                  <a:pos x="2316635" y="1563683"/>
                </a:cxn>
                <a:cxn ang="0">
                  <a:pos x="2116679" y="2042401"/>
                </a:cxn>
                <a:cxn ang="0">
                  <a:pos x="2106522" y="2046842"/>
                </a:cxn>
              </a:cxnLst>
              <a:rect l="0" t="0" r="0" b="0"/>
              <a:pathLst>
                <a:path w="11624" h="6452">
                  <a:moveTo>
                    <a:pt x="6634" y="6452"/>
                  </a:moveTo>
                  <a:lnTo>
                    <a:pt x="6634" y="6452"/>
                  </a:lnTo>
                  <a:lnTo>
                    <a:pt x="6626" y="6452"/>
                  </a:lnTo>
                  <a:lnTo>
                    <a:pt x="6620" y="6451"/>
                  </a:lnTo>
                  <a:lnTo>
                    <a:pt x="6614" y="6449"/>
                  </a:lnTo>
                  <a:lnTo>
                    <a:pt x="6608" y="6445"/>
                  </a:lnTo>
                  <a:lnTo>
                    <a:pt x="6602" y="6442"/>
                  </a:lnTo>
                  <a:lnTo>
                    <a:pt x="6597" y="6438"/>
                  </a:lnTo>
                  <a:lnTo>
                    <a:pt x="6593" y="6432"/>
                  </a:lnTo>
                  <a:lnTo>
                    <a:pt x="6588" y="6427"/>
                  </a:lnTo>
                  <a:lnTo>
                    <a:pt x="4348" y="2710"/>
                  </a:lnTo>
                  <a:lnTo>
                    <a:pt x="3426" y="4910"/>
                  </a:lnTo>
                  <a:lnTo>
                    <a:pt x="3426" y="4910"/>
                  </a:lnTo>
                  <a:lnTo>
                    <a:pt x="3423" y="4916"/>
                  </a:lnTo>
                  <a:lnTo>
                    <a:pt x="3419" y="4924"/>
                  </a:lnTo>
                  <a:lnTo>
                    <a:pt x="3413" y="4929"/>
                  </a:lnTo>
                  <a:lnTo>
                    <a:pt x="3408" y="4934"/>
                  </a:lnTo>
                  <a:lnTo>
                    <a:pt x="3401" y="4938"/>
                  </a:lnTo>
                  <a:lnTo>
                    <a:pt x="3394" y="4941"/>
                  </a:lnTo>
                  <a:lnTo>
                    <a:pt x="3386" y="4943"/>
                  </a:lnTo>
                  <a:lnTo>
                    <a:pt x="3378" y="4944"/>
                  </a:lnTo>
                  <a:lnTo>
                    <a:pt x="3378" y="4944"/>
                  </a:lnTo>
                  <a:lnTo>
                    <a:pt x="256" y="4948"/>
                  </a:lnTo>
                  <a:lnTo>
                    <a:pt x="256" y="4948"/>
                  </a:lnTo>
                  <a:lnTo>
                    <a:pt x="248" y="4948"/>
                  </a:lnTo>
                  <a:lnTo>
                    <a:pt x="239" y="4946"/>
                  </a:lnTo>
                  <a:lnTo>
                    <a:pt x="231" y="4943"/>
                  </a:lnTo>
                  <a:lnTo>
                    <a:pt x="225" y="4938"/>
                  </a:lnTo>
                  <a:lnTo>
                    <a:pt x="219" y="4932"/>
                  </a:lnTo>
                  <a:lnTo>
                    <a:pt x="213" y="4926"/>
                  </a:lnTo>
                  <a:lnTo>
                    <a:pt x="209" y="4918"/>
                  </a:lnTo>
                  <a:lnTo>
                    <a:pt x="207" y="4911"/>
                  </a:lnTo>
                  <a:lnTo>
                    <a:pt x="207" y="4911"/>
                  </a:lnTo>
                  <a:lnTo>
                    <a:pt x="186" y="4833"/>
                  </a:lnTo>
                  <a:lnTo>
                    <a:pt x="167" y="4755"/>
                  </a:lnTo>
                  <a:lnTo>
                    <a:pt x="148" y="4677"/>
                  </a:lnTo>
                  <a:lnTo>
                    <a:pt x="131" y="4600"/>
                  </a:lnTo>
                  <a:lnTo>
                    <a:pt x="115" y="4521"/>
                  </a:lnTo>
                  <a:lnTo>
                    <a:pt x="100" y="4442"/>
                  </a:lnTo>
                  <a:lnTo>
                    <a:pt x="86" y="4363"/>
                  </a:lnTo>
                  <a:lnTo>
                    <a:pt x="73" y="4284"/>
                  </a:lnTo>
                  <a:lnTo>
                    <a:pt x="61" y="4205"/>
                  </a:lnTo>
                  <a:lnTo>
                    <a:pt x="50" y="4127"/>
                  </a:lnTo>
                  <a:lnTo>
                    <a:pt x="40" y="4048"/>
                  </a:lnTo>
                  <a:lnTo>
                    <a:pt x="31" y="3968"/>
                  </a:lnTo>
                  <a:lnTo>
                    <a:pt x="23" y="3889"/>
                  </a:lnTo>
                  <a:lnTo>
                    <a:pt x="17" y="3809"/>
                  </a:lnTo>
                  <a:lnTo>
                    <a:pt x="11" y="3729"/>
                  </a:lnTo>
                  <a:lnTo>
                    <a:pt x="6" y="3650"/>
                  </a:lnTo>
                  <a:lnTo>
                    <a:pt x="6" y="3650"/>
                  </a:lnTo>
                  <a:lnTo>
                    <a:pt x="7" y="3642"/>
                  </a:lnTo>
                  <a:lnTo>
                    <a:pt x="7" y="3642"/>
                  </a:lnTo>
                  <a:lnTo>
                    <a:pt x="3" y="3551"/>
                  </a:lnTo>
                  <a:lnTo>
                    <a:pt x="0" y="3460"/>
                  </a:lnTo>
                  <a:lnTo>
                    <a:pt x="1" y="3371"/>
                  </a:lnTo>
                  <a:lnTo>
                    <a:pt x="4" y="3280"/>
                  </a:lnTo>
                  <a:lnTo>
                    <a:pt x="9" y="3190"/>
                  </a:lnTo>
                  <a:lnTo>
                    <a:pt x="17" y="3101"/>
                  </a:lnTo>
                  <a:lnTo>
                    <a:pt x="26" y="3011"/>
                  </a:lnTo>
                  <a:lnTo>
                    <a:pt x="38" y="2922"/>
                  </a:lnTo>
                  <a:lnTo>
                    <a:pt x="52" y="2834"/>
                  </a:lnTo>
                  <a:lnTo>
                    <a:pt x="68" y="2746"/>
                  </a:lnTo>
                  <a:lnTo>
                    <a:pt x="87" y="2658"/>
                  </a:lnTo>
                  <a:lnTo>
                    <a:pt x="108" y="2571"/>
                  </a:lnTo>
                  <a:lnTo>
                    <a:pt x="131" y="2485"/>
                  </a:lnTo>
                  <a:lnTo>
                    <a:pt x="156" y="2399"/>
                  </a:lnTo>
                  <a:lnTo>
                    <a:pt x="183" y="2313"/>
                  </a:lnTo>
                  <a:lnTo>
                    <a:pt x="213" y="2229"/>
                  </a:lnTo>
                  <a:lnTo>
                    <a:pt x="244" y="2146"/>
                  </a:lnTo>
                  <a:lnTo>
                    <a:pt x="278" y="2063"/>
                  </a:lnTo>
                  <a:lnTo>
                    <a:pt x="314" y="1981"/>
                  </a:lnTo>
                  <a:lnTo>
                    <a:pt x="351" y="1900"/>
                  </a:lnTo>
                  <a:lnTo>
                    <a:pt x="391" y="1819"/>
                  </a:lnTo>
                  <a:lnTo>
                    <a:pt x="432" y="1740"/>
                  </a:lnTo>
                  <a:lnTo>
                    <a:pt x="477" y="1662"/>
                  </a:lnTo>
                  <a:lnTo>
                    <a:pt x="522" y="1584"/>
                  </a:lnTo>
                  <a:lnTo>
                    <a:pt x="570" y="1509"/>
                  </a:lnTo>
                  <a:lnTo>
                    <a:pt x="620" y="1433"/>
                  </a:lnTo>
                  <a:lnTo>
                    <a:pt x="671" y="1360"/>
                  </a:lnTo>
                  <a:lnTo>
                    <a:pt x="725" y="1287"/>
                  </a:lnTo>
                  <a:lnTo>
                    <a:pt x="780" y="1216"/>
                  </a:lnTo>
                  <a:lnTo>
                    <a:pt x="838" y="1146"/>
                  </a:lnTo>
                  <a:lnTo>
                    <a:pt x="898" y="1078"/>
                  </a:lnTo>
                  <a:lnTo>
                    <a:pt x="958" y="1011"/>
                  </a:lnTo>
                  <a:lnTo>
                    <a:pt x="958" y="1011"/>
                  </a:lnTo>
                  <a:lnTo>
                    <a:pt x="1014" y="952"/>
                  </a:lnTo>
                  <a:lnTo>
                    <a:pt x="1072" y="895"/>
                  </a:lnTo>
                  <a:lnTo>
                    <a:pt x="1129" y="840"/>
                  </a:lnTo>
                  <a:lnTo>
                    <a:pt x="1188" y="787"/>
                  </a:lnTo>
                  <a:lnTo>
                    <a:pt x="1249" y="735"/>
                  </a:lnTo>
                  <a:lnTo>
                    <a:pt x="1309" y="685"/>
                  </a:lnTo>
                  <a:lnTo>
                    <a:pt x="1372" y="636"/>
                  </a:lnTo>
                  <a:lnTo>
                    <a:pt x="1435" y="589"/>
                  </a:lnTo>
                  <a:lnTo>
                    <a:pt x="1498" y="543"/>
                  </a:lnTo>
                  <a:lnTo>
                    <a:pt x="1563" y="500"/>
                  </a:lnTo>
                  <a:lnTo>
                    <a:pt x="1629" y="458"/>
                  </a:lnTo>
                  <a:lnTo>
                    <a:pt x="1696" y="418"/>
                  </a:lnTo>
                  <a:lnTo>
                    <a:pt x="1763" y="379"/>
                  </a:lnTo>
                  <a:lnTo>
                    <a:pt x="1832" y="341"/>
                  </a:lnTo>
                  <a:lnTo>
                    <a:pt x="1901" y="307"/>
                  </a:lnTo>
                  <a:lnTo>
                    <a:pt x="1971" y="273"/>
                  </a:lnTo>
                  <a:lnTo>
                    <a:pt x="1971" y="273"/>
                  </a:lnTo>
                  <a:lnTo>
                    <a:pt x="2045" y="240"/>
                  </a:lnTo>
                  <a:lnTo>
                    <a:pt x="2119" y="209"/>
                  </a:lnTo>
                  <a:lnTo>
                    <a:pt x="2194" y="180"/>
                  </a:lnTo>
                  <a:lnTo>
                    <a:pt x="2268" y="153"/>
                  </a:lnTo>
                  <a:lnTo>
                    <a:pt x="2344" y="130"/>
                  </a:lnTo>
                  <a:lnTo>
                    <a:pt x="2421" y="107"/>
                  </a:lnTo>
                  <a:lnTo>
                    <a:pt x="2496" y="86"/>
                  </a:lnTo>
                  <a:lnTo>
                    <a:pt x="2573" y="68"/>
                  </a:lnTo>
                  <a:lnTo>
                    <a:pt x="2650" y="52"/>
                  </a:lnTo>
                  <a:lnTo>
                    <a:pt x="2727" y="38"/>
                  </a:lnTo>
                  <a:lnTo>
                    <a:pt x="2805" y="27"/>
                  </a:lnTo>
                  <a:lnTo>
                    <a:pt x="2883" y="17"/>
                  </a:lnTo>
                  <a:lnTo>
                    <a:pt x="2961" y="10"/>
                  </a:lnTo>
                  <a:lnTo>
                    <a:pt x="3039" y="4"/>
                  </a:lnTo>
                  <a:lnTo>
                    <a:pt x="3118" y="1"/>
                  </a:lnTo>
                  <a:lnTo>
                    <a:pt x="3197" y="0"/>
                  </a:lnTo>
                  <a:lnTo>
                    <a:pt x="3197" y="0"/>
                  </a:lnTo>
                  <a:lnTo>
                    <a:pt x="3240" y="0"/>
                  </a:lnTo>
                  <a:lnTo>
                    <a:pt x="3284" y="1"/>
                  </a:lnTo>
                  <a:lnTo>
                    <a:pt x="3328" y="2"/>
                  </a:lnTo>
                  <a:lnTo>
                    <a:pt x="3371" y="5"/>
                  </a:lnTo>
                  <a:lnTo>
                    <a:pt x="3414" y="7"/>
                  </a:lnTo>
                  <a:lnTo>
                    <a:pt x="3457" y="12"/>
                  </a:lnTo>
                  <a:lnTo>
                    <a:pt x="3501" y="16"/>
                  </a:lnTo>
                  <a:lnTo>
                    <a:pt x="3544" y="20"/>
                  </a:lnTo>
                  <a:lnTo>
                    <a:pt x="3587" y="26"/>
                  </a:lnTo>
                  <a:lnTo>
                    <a:pt x="3630" y="32"/>
                  </a:lnTo>
                  <a:lnTo>
                    <a:pt x="3717" y="46"/>
                  </a:lnTo>
                  <a:lnTo>
                    <a:pt x="3802" y="64"/>
                  </a:lnTo>
                  <a:lnTo>
                    <a:pt x="3888" y="83"/>
                  </a:lnTo>
                  <a:lnTo>
                    <a:pt x="3974" y="105"/>
                  </a:lnTo>
                  <a:lnTo>
                    <a:pt x="4058" y="130"/>
                  </a:lnTo>
                  <a:lnTo>
                    <a:pt x="4142" y="157"/>
                  </a:lnTo>
                  <a:lnTo>
                    <a:pt x="4226" y="187"/>
                  </a:lnTo>
                  <a:lnTo>
                    <a:pt x="4311" y="219"/>
                  </a:lnTo>
                  <a:lnTo>
                    <a:pt x="4394" y="254"/>
                  </a:lnTo>
                  <a:lnTo>
                    <a:pt x="4477" y="290"/>
                  </a:lnTo>
                  <a:lnTo>
                    <a:pt x="4560" y="330"/>
                  </a:lnTo>
                  <a:lnTo>
                    <a:pt x="4642" y="373"/>
                  </a:lnTo>
                  <a:lnTo>
                    <a:pt x="4724" y="417"/>
                  </a:lnTo>
                  <a:lnTo>
                    <a:pt x="4805" y="464"/>
                  </a:lnTo>
                  <a:lnTo>
                    <a:pt x="4886" y="514"/>
                  </a:lnTo>
                  <a:lnTo>
                    <a:pt x="4966" y="566"/>
                  </a:lnTo>
                  <a:lnTo>
                    <a:pt x="5046" y="621"/>
                  </a:lnTo>
                  <a:lnTo>
                    <a:pt x="5126" y="677"/>
                  </a:lnTo>
                  <a:lnTo>
                    <a:pt x="5205" y="736"/>
                  </a:lnTo>
                  <a:lnTo>
                    <a:pt x="5283" y="799"/>
                  </a:lnTo>
                  <a:lnTo>
                    <a:pt x="5360" y="863"/>
                  </a:lnTo>
                  <a:lnTo>
                    <a:pt x="5437" y="930"/>
                  </a:lnTo>
                  <a:lnTo>
                    <a:pt x="5514" y="999"/>
                  </a:lnTo>
                  <a:lnTo>
                    <a:pt x="5589" y="1070"/>
                  </a:lnTo>
                  <a:lnTo>
                    <a:pt x="5664" y="1144"/>
                  </a:lnTo>
                  <a:lnTo>
                    <a:pt x="5738" y="1220"/>
                  </a:lnTo>
                  <a:lnTo>
                    <a:pt x="5813" y="1299"/>
                  </a:lnTo>
                  <a:lnTo>
                    <a:pt x="5813" y="1299"/>
                  </a:lnTo>
                  <a:lnTo>
                    <a:pt x="5886" y="1220"/>
                  </a:lnTo>
                  <a:lnTo>
                    <a:pt x="5961" y="1144"/>
                  </a:lnTo>
                  <a:lnTo>
                    <a:pt x="6035" y="1070"/>
                  </a:lnTo>
                  <a:lnTo>
                    <a:pt x="6111" y="999"/>
                  </a:lnTo>
                  <a:lnTo>
                    <a:pt x="6188" y="930"/>
                  </a:lnTo>
                  <a:lnTo>
                    <a:pt x="6264" y="863"/>
                  </a:lnTo>
                  <a:lnTo>
                    <a:pt x="6342" y="799"/>
                  </a:lnTo>
                  <a:lnTo>
                    <a:pt x="6420" y="736"/>
                  </a:lnTo>
                  <a:lnTo>
                    <a:pt x="6499" y="677"/>
                  </a:lnTo>
                  <a:lnTo>
                    <a:pt x="6579" y="621"/>
                  </a:lnTo>
                  <a:lnTo>
                    <a:pt x="6659" y="566"/>
                  </a:lnTo>
                  <a:lnTo>
                    <a:pt x="6738" y="514"/>
                  </a:lnTo>
                  <a:lnTo>
                    <a:pt x="6819" y="464"/>
                  </a:lnTo>
                  <a:lnTo>
                    <a:pt x="6900" y="417"/>
                  </a:lnTo>
                  <a:lnTo>
                    <a:pt x="6983" y="373"/>
                  </a:lnTo>
                  <a:lnTo>
                    <a:pt x="7065" y="330"/>
                  </a:lnTo>
                  <a:lnTo>
                    <a:pt x="7148" y="290"/>
                  </a:lnTo>
                  <a:lnTo>
                    <a:pt x="7231" y="254"/>
                  </a:lnTo>
                  <a:lnTo>
                    <a:pt x="7314" y="219"/>
                  </a:lnTo>
                  <a:lnTo>
                    <a:pt x="7398" y="187"/>
                  </a:lnTo>
                  <a:lnTo>
                    <a:pt x="7483" y="157"/>
                  </a:lnTo>
                  <a:lnTo>
                    <a:pt x="7567" y="130"/>
                  </a:lnTo>
                  <a:lnTo>
                    <a:pt x="7652" y="105"/>
                  </a:lnTo>
                  <a:lnTo>
                    <a:pt x="7736" y="83"/>
                  </a:lnTo>
                  <a:lnTo>
                    <a:pt x="7823" y="64"/>
                  </a:lnTo>
                  <a:lnTo>
                    <a:pt x="7908" y="46"/>
                  </a:lnTo>
                  <a:lnTo>
                    <a:pt x="7995" y="32"/>
                  </a:lnTo>
                  <a:lnTo>
                    <a:pt x="8038" y="26"/>
                  </a:lnTo>
                  <a:lnTo>
                    <a:pt x="8081" y="20"/>
                  </a:lnTo>
                  <a:lnTo>
                    <a:pt x="8124" y="16"/>
                  </a:lnTo>
                  <a:lnTo>
                    <a:pt x="8167" y="12"/>
                  </a:lnTo>
                  <a:lnTo>
                    <a:pt x="8211" y="7"/>
                  </a:lnTo>
                  <a:lnTo>
                    <a:pt x="8254" y="5"/>
                  </a:lnTo>
                  <a:lnTo>
                    <a:pt x="8297" y="2"/>
                  </a:lnTo>
                  <a:lnTo>
                    <a:pt x="8341" y="1"/>
                  </a:lnTo>
                  <a:lnTo>
                    <a:pt x="8384" y="0"/>
                  </a:lnTo>
                  <a:lnTo>
                    <a:pt x="8428" y="0"/>
                  </a:lnTo>
                  <a:lnTo>
                    <a:pt x="8428" y="0"/>
                  </a:lnTo>
                  <a:lnTo>
                    <a:pt x="8506" y="1"/>
                  </a:lnTo>
                  <a:lnTo>
                    <a:pt x="8585" y="4"/>
                  </a:lnTo>
                  <a:lnTo>
                    <a:pt x="8664" y="10"/>
                  </a:lnTo>
                  <a:lnTo>
                    <a:pt x="8742" y="17"/>
                  </a:lnTo>
                  <a:lnTo>
                    <a:pt x="8820" y="27"/>
                  </a:lnTo>
                  <a:lnTo>
                    <a:pt x="8897" y="38"/>
                  </a:lnTo>
                  <a:lnTo>
                    <a:pt x="8975" y="52"/>
                  </a:lnTo>
                  <a:lnTo>
                    <a:pt x="9052" y="68"/>
                  </a:lnTo>
                  <a:lnTo>
                    <a:pt x="9129" y="86"/>
                  </a:lnTo>
                  <a:lnTo>
                    <a:pt x="9205" y="107"/>
                  </a:lnTo>
                  <a:lnTo>
                    <a:pt x="9281" y="130"/>
                  </a:lnTo>
                  <a:lnTo>
                    <a:pt x="9356" y="153"/>
                  </a:lnTo>
                  <a:lnTo>
                    <a:pt x="9431" y="180"/>
                  </a:lnTo>
                  <a:lnTo>
                    <a:pt x="9505" y="209"/>
                  </a:lnTo>
                  <a:lnTo>
                    <a:pt x="9580" y="240"/>
                  </a:lnTo>
                  <a:lnTo>
                    <a:pt x="9653" y="273"/>
                  </a:lnTo>
                  <a:lnTo>
                    <a:pt x="9653" y="273"/>
                  </a:lnTo>
                  <a:lnTo>
                    <a:pt x="9724" y="307"/>
                  </a:lnTo>
                  <a:lnTo>
                    <a:pt x="9793" y="342"/>
                  </a:lnTo>
                  <a:lnTo>
                    <a:pt x="9862" y="379"/>
                  </a:lnTo>
                  <a:lnTo>
                    <a:pt x="9929" y="418"/>
                  </a:lnTo>
                  <a:lnTo>
                    <a:pt x="9996" y="458"/>
                  </a:lnTo>
                  <a:lnTo>
                    <a:pt x="10062" y="500"/>
                  </a:lnTo>
                  <a:lnTo>
                    <a:pt x="10126" y="543"/>
                  </a:lnTo>
                  <a:lnTo>
                    <a:pt x="10190" y="589"/>
                  </a:lnTo>
                  <a:lnTo>
                    <a:pt x="10253" y="636"/>
                  </a:lnTo>
                  <a:lnTo>
                    <a:pt x="10315" y="685"/>
                  </a:lnTo>
                  <a:lnTo>
                    <a:pt x="10376" y="735"/>
                  </a:lnTo>
                  <a:lnTo>
                    <a:pt x="10436" y="787"/>
                  </a:lnTo>
                  <a:lnTo>
                    <a:pt x="10496" y="840"/>
                  </a:lnTo>
                  <a:lnTo>
                    <a:pt x="10553" y="895"/>
                  </a:lnTo>
                  <a:lnTo>
                    <a:pt x="10610" y="952"/>
                  </a:lnTo>
                  <a:lnTo>
                    <a:pt x="10666" y="1011"/>
                  </a:lnTo>
                  <a:lnTo>
                    <a:pt x="10666" y="1011"/>
                  </a:lnTo>
                  <a:lnTo>
                    <a:pt x="10727" y="1078"/>
                  </a:lnTo>
                  <a:lnTo>
                    <a:pt x="10786" y="1146"/>
                  </a:lnTo>
                  <a:lnTo>
                    <a:pt x="10845" y="1216"/>
                  </a:lnTo>
                  <a:lnTo>
                    <a:pt x="10900" y="1287"/>
                  </a:lnTo>
                  <a:lnTo>
                    <a:pt x="10954" y="1360"/>
                  </a:lnTo>
                  <a:lnTo>
                    <a:pt x="11006" y="1433"/>
                  </a:lnTo>
                  <a:lnTo>
                    <a:pt x="11055" y="1509"/>
                  </a:lnTo>
                  <a:lnTo>
                    <a:pt x="11103" y="1584"/>
                  </a:lnTo>
                  <a:lnTo>
                    <a:pt x="11148" y="1662"/>
                  </a:lnTo>
                  <a:lnTo>
                    <a:pt x="11192" y="1740"/>
                  </a:lnTo>
                  <a:lnTo>
                    <a:pt x="11235" y="1820"/>
                  </a:lnTo>
                  <a:lnTo>
                    <a:pt x="11273" y="1900"/>
                  </a:lnTo>
                  <a:lnTo>
                    <a:pt x="11311" y="1981"/>
                  </a:lnTo>
                  <a:lnTo>
                    <a:pt x="11347" y="2063"/>
                  </a:lnTo>
                  <a:lnTo>
                    <a:pt x="11381" y="2146"/>
                  </a:lnTo>
                  <a:lnTo>
                    <a:pt x="11413" y="2230"/>
                  </a:lnTo>
                  <a:lnTo>
                    <a:pt x="11442" y="2314"/>
                  </a:lnTo>
                  <a:lnTo>
                    <a:pt x="11469" y="2400"/>
                  </a:lnTo>
                  <a:lnTo>
                    <a:pt x="11494" y="2485"/>
                  </a:lnTo>
                  <a:lnTo>
                    <a:pt x="11517" y="2571"/>
                  </a:lnTo>
                  <a:lnTo>
                    <a:pt x="11538" y="2659"/>
                  </a:lnTo>
                  <a:lnTo>
                    <a:pt x="11556" y="2746"/>
                  </a:lnTo>
                  <a:lnTo>
                    <a:pt x="11573" y="2835"/>
                  </a:lnTo>
                  <a:lnTo>
                    <a:pt x="11587" y="2922"/>
                  </a:lnTo>
                  <a:lnTo>
                    <a:pt x="11598" y="3012"/>
                  </a:lnTo>
                  <a:lnTo>
                    <a:pt x="11608" y="3101"/>
                  </a:lnTo>
                  <a:lnTo>
                    <a:pt x="11616" y="3190"/>
                  </a:lnTo>
                  <a:lnTo>
                    <a:pt x="11621" y="3281"/>
                  </a:lnTo>
                  <a:lnTo>
                    <a:pt x="11624" y="3371"/>
                  </a:lnTo>
                  <a:lnTo>
                    <a:pt x="11624" y="3461"/>
                  </a:lnTo>
                  <a:lnTo>
                    <a:pt x="11622" y="3551"/>
                  </a:lnTo>
                  <a:lnTo>
                    <a:pt x="11619" y="3642"/>
                  </a:lnTo>
                  <a:lnTo>
                    <a:pt x="11619" y="3642"/>
                  </a:lnTo>
                  <a:lnTo>
                    <a:pt x="11619" y="3650"/>
                  </a:lnTo>
                  <a:lnTo>
                    <a:pt x="11619" y="3650"/>
                  </a:lnTo>
                  <a:lnTo>
                    <a:pt x="11615" y="3728"/>
                  </a:lnTo>
                  <a:lnTo>
                    <a:pt x="11608" y="3807"/>
                  </a:lnTo>
                  <a:lnTo>
                    <a:pt x="11602" y="3885"/>
                  </a:lnTo>
                  <a:lnTo>
                    <a:pt x="11594" y="3962"/>
                  </a:lnTo>
                  <a:lnTo>
                    <a:pt x="11586" y="4041"/>
                  </a:lnTo>
                  <a:lnTo>
                    <a:pt x="11576" y="4119"/>
                  </a:lnTo>
                  <a:lnTo>
                    <a:pt x="11565" y="4197"/>
                  </a:lnTo>
                  <a:lnTo>
                    <a:pt x="11553" y="4275"/>
                  </a:lnTo>
                  <a:lnTo>
                    <a:pt x="11541" y="4352"/>
                  </a:lnTo>
                  <a:lnTo>
                    <a:pt x="11527" y="4430"/>
                  </a:lnTo>
                  <a:lnTo>
                    <a:pt x="11512" y="4507"/>
                  </a:lnTo>
                  <a:lnTo>
                    <a:pt x="11497" y="4585"/>
                  </a:lnTo>
                  <a:lnTo>
                    <a:pt x="11480" y="4661"/>
                  </a:lnTo>
                  <a:lnTo>
                    <a:pt x="11462" y="4738"/>
                  </a:lnTo>
                  <a:lnTo>
                    <a:pt x="11444" y="4815"/>
                  </a:lnTo>
                  <a:lnTo>
                    <a:pt x="11424" y="4890"/>
                  </a:lnTo>
                  <a:lnTo>
                    <a:pt x="11424" y="4890"/>
                  </a:lnTo>
                  <a:lnTo>
                    <a:pt x="11421" y="4899"/>
                  </a:lnTo>
                  <a:lnTo>
                    <a:pt x="11417" y="4906"/>
                  </a:lnTo>
                  <a:lnTo>
                    <a:pt x="11412" y="4913"/>
                  </a:lnTo>
                  <a:lnTo>
                    <a:pt x="11405" y="4918"/>
                  </a:lnTo>
                  <a:lnTo>
                    <a:pt x="11399" y="4923"/>
                  </a:lnTo>
                  <a:lnTo>
                    <a:pt x="11391" y="4927"/>
                  </a:lnTo>
                  <a:lnTo>
                    <a:pt x="11382" y="4929"/>
                  </a:lnTo>
                  <a:lnTo>
                    <a:pt x="11374" y="4929"/>
                  </a:lnTo>
                  <a:lnTo>
                    <a:pt x="7299" y="4929"/>
                  </a:lnTo>
                  <a:lnTo>
                    <a:pt x="6681" y="6421"/>
                  </a:lnTo>
                  <a:lnTo>
                    <a:pt x="6681" y="6421"/>
                  </a:lnTo>
                  <a:lnTo>
                    <a:pt x="6678" y="6427"/>
                  </a:lnTo>
                  <a:lnTo>
                    <a:pt x="6674" y="6432"/>
                  </a:lnTo>
                  <a:lnTo>
                    <a:pt x="6669" y="6438"/>
                  </a:lnTo>
                  <a:lnTo>
                    <a:pt x="6664" y="6442"/>
                  </a:lnTo>
                  <a:lnTo>
                    <a:pt x="6657" y="6446"/>
                  </a:lnTo>
                  <a:lnTo>
                    <a:pt x="6651" y="6449"/>
                  </a:lnTo>
                  <a:lnTo>
                    <a:pt x="6645" y="6451"/>
                  </a:lnTo>
                  <a:lnTo>
                    <a:pt x="6637" y="6452"/>
                  </a:lnTo>
                  <a:lnTo>
                    <a:pt x="6637" y="6452"/>
                  </a:lnTo>
                  <a:lnTo>
                    <a:pt x="6634" y="6452"/>
                  </a:lnTo>
                  <a:lnTo>
                    <a:pt x="6634" y="6452"/>
                  </a:lnTo>
                  <a:close/>
                </a:path>
              </a:pathLst>
            </a:custGeom>
            <a:solidFill>
              <a:srgbClr val="EF4D00"/>
            </a:solidFill>
            <a:ln w="9525">
              <a:noFill/>
            </a:ln>
          </p:spPr>
          <p:txBody>
            <a:bodyPr/>
            <a:lstStyle/>
            <a:p>
              <a:endParaRPr lang="zh-CN" altLang="en-US"/>
            </a:p>
          </p:txBody>
        </p:sp>
        <p:sp>
          <p:nvSpPr>
            <p:cNvPr id="9225" name="Freeform 10"/>
            <p:cNvSpPr/>
            <p:nvPr/>
          </p:nvSpPr>
          <p:spPr>
            <a:xfrm>
              <a:off x="3135913" y="3176915"/>
              <a:ext cx="3402401" cy="2057073"/>
            </a:xfrm>
            <a:custGeom>
              <a:avLst/>
              <a:gdLst/>
              <a:ahLst/>
              <a:cxnLst>
                <a:cxn ang="0">
                  <a:pos x="1698185" y="2056439"/>
                </a:cxn>
                <a:cxn ang="0">
                  <a:pos x="1676918" y="2045353"/>
                </a:cxn>
                <a:cxn ang="0">
                  <a:pos x="1563917" y="1984851"/>
                </a:cxn>
                <a:cxn ang="0">
                  <a:pos x="1394734" y="1888554"/>
                </a:cxn>
                <a:cxn ang="0">
                  <a:pos x="1237612" y="1790990"/>
                </a:cxn>
                <a:cxn ang="0">
                  <a:pos x="1123024" y="1713700"/>
                </a:cxn>
                <a:cxn ang="0">
                  <a:pos x="1002088" y="1626906"/>
                </a:cxn>
                <a:cxn ang="0">
                  <a:pos x="878295" y="1530926"/>
                </a:cxn>
                <a:cxn ang="0">
                  <a:pos x="774499" y="1444766"/>
                </a:cxn>
                <a:cxn ang="0">
                  <a:pos x="644675" y="1326929"/>
                </a:cxn>
                <a:cxn ang="0">
                  <a:pos x="523739" y="1206242"/>
                </a:cxn>
                <a:cxn ang="0">
                  <a:pos x="412643" y="1082703"/>
                </a:cxn>
                <a:cxn ang="0">
                  <a:pos x="355508" y="1013965"/>
                </a:cxn>
                <a:cxn ang="0">
                  <a:pos x="296151" y="937308"/>
                </a:cxn>
                <a:cxn ang="0">
                  <a:pos x="240603" y="859701"/>
                </a:cxn>
                <a:cxn ang="0">
                  <a:pos x="188864" y="781460"/>
                </a:cxn>
                <a:cxn ang="0">
                  <a:pos x="140299" y="702268"/>
                </a:cxn>
                <a:cxn ang="0">
                  <a:pos x="95860" y="622760"/>
                </a:cxn>
                <a:cxn ang="0">
                  <a:pos x="54913" y="542302"/>
                </a:cxn>
                <a:cxn ang="0">
                  <a:pos x="18410" y="461210"/>
                </a:cxn>
                <a:cxn ang="0">
                  <a:pos x="1270" y="420031"/>
                </a:cxn>
                <a:cxn ang="0">
                  <a:pos x="0" y="412111"/>
                </a:cxn>
                <a:cxn ang="0">
                  <a:pos x="2539" y="404192"/>
                </a:cxn>
                <a:cxn ang="0">
                  <a:pos x="6666" y="400391"/>
                </a:cxn>
                <a:cxn ang="0">
                  <a:pos x="14284" y="397224"/>
                </a:cxn>
                <a:cxn ang="0">
                  <a:pos x="1257927" y="9820"/>
                </a:cxn>
                <a:cxn ang="0">
                  <a:pos x="1263323" y="3168"/>
                </a:cxn>
                <a:cxn ang="0">
                  <a:pos x="1271576" y="0"/>
                </a:cxn>
                <a:cxn ang="0">
                  <a:pos x="1275067" y="0"/>
                </a:cxn>
                <a:cxn ang="0">
                  <a:pos x="1283003" y="3168"/>
                </a:cxn>
                <a:cxn ang="0">
                  <a:pos x="2004493" y="1158727"/>
                </a:cxn>
                <a:cxn ang="0">
                  <a:pos x="2313023" y="409894"/>
                </a:cxn>
                <a:cxn ang="0">
                  <a:pos x="2320959" y="404826"/>
                </a:cxn>
                <a:cxn ang="0">
                  <a:pos x="3385895" y="403559"/>
                </a:cxn>
                <a:cxn ang="0">
                  <a:pos x="3393831" y="405776"/>
                </a:cxn>
                <a:cxn ang="0">
                  <a:pos x="3399544" y="411161"/>
                </a:cxn>
                <a:cxn ang="0">
                  <a:pos x="3401766" y="416546"/>
                </a:cxn>
                <a:cxn ang="0">
                  <a:pos x="3401766" y="424465"/>
                </a:cxn>
                <a:cxn ang="0">
                  <a:pos x="3383991" y="466912"/>
                </a:cxn>
                <a:cxn ang="0">
                  <a:pos x="3347170" y="547687"/>
                </a:cxn>
                <a:cxn ang="0">
                  <a:pos x="3306223" y="627829"/>
                </a:cxn>
                <a:cxn ang="0">
                  <a:pos x="3261785" y="707020"/>
                </a:cxn>
                <a:cxn ang="0">
                  <a:pos x="3213220" y="786211"/>
                </a:cxn>
                <a:cxn ang="0">
                  <a:pos x="3161164" y="864135"/>
                </a:cxn>
                <a:cxn ang="0">
                  <a:pos x="3105615" y="941109"/>
                </a:cxn>
                <a:cxn ang="0">
                  <a:pos x="3046576" y="1017766"/>
                </a:cxn>
                <a:cxn ang="0">
                  <a:pos x="2989440" y="1086505"/>
                </a:cxn>
                <a:cxn ang="0">
                  <a:pos x="2878344" y="1209409"/>
                </a:cxn>
                <a:cxn ang="0">
                  <a:pos x="2757726" y="1329463"/>
                </a:cxn>
                <a:cxn ang="0">
                  <a:pos x="2627902" y="1446983"/>
                </a:cxn>
                <a:cxn ang="0">
                  <a:pos x="2524423" y="1532827"/>
                </a:cxn>
                <a:cxn ang="0">
                  <a:pos x="2400631" y="1628490"/>
                </a:cxn>
                <a:cxn ang="0">
                  <a:pos x="2280329" y="1714967"/>
                </a:cxn>
                <a:cxn ang="0">
                  <a:pos x="2165741" y="1791624"/>
                </a:cxn>
                <a:cxn ang="0">
                  <a:pos x="2009572" y="1889187"/>
                </a:cxn>
                <a:cxn ang="0">
                  <a:pos x="1840706" y="1985167"/>
                </a:cxn>
                <a:cxn ang="0">
                  <a:pos x="1728022" y="2045353"/>
                </a:cxn>
                <a:cxn ang="0">
                  <a:pos x="1706755" y="2056439"/>
                </a:cxn>
              </a:cxnLst>
              <a:rect l="0" t="0" r="0" b="0"/>
              <a:pathLst>
                <a:path w="10719" h="6494">
                  <a:moveTo>
                    <a:pt x="5364" y="6494"/>
                  </a:moveTo>
                  <a:lnTo>
                    <a:pt x="5364" y="6494"/>
                  </a:lnTo>
                  <a:lnTo>
                    <a:pt x="5356" y="6494"/>
                  </a:lnTo>
                  <a:lnTo>
                    <a:pt x="5350" y="6492"/>
                  </a:lnTo>
                  <a:lnTo>
                    <a:pt x="5343" y="6490"/>
                  </a:lnTo>
                  <a:lnTo>
                    <a:pt x="5338" y="6487"/>
                  </a:lnTo>
                  <a:lnTo>
                    <a:pt x="5338" y="6487"/>
                  </a:lnTo>
                  <a:lnTo>
                    <a:pt x="5283" y="6457"/>
                  </a:lnTo>
                  <a:lnTo>
                    <a:pt x="5201" y="6414"/>
                  </a:lnTo>
                  <a:lnTo>
                    <a:pt x="5201" y="6414"/>
                  </a:lnTo>
                  <a:lnTo>
                    <a:pt x="5031" y="6323"/>
                  </a:lnTo>
                  <a:lnTo>
                    <a:pt x="4927" y="6266"/>
                  </a:lnTo>
                  <a:lnTo>
                    <a:pt x="4809" y="6201"/>
                  </a:lnTo>
                  <a:lnTo>
                    <a:pt x="4680" y="6129"/>
                  </a:lnTo>
                  <a:lnTo>
                    <a:pt x="4542" y="6049"/>
                  </a:lnTo>
                  <a:lnTo>
                    <a:pt x="4394" y="5962"/>
                  </a:lnTo>
                  <a:lnTo>
                    <a:pt x="4236" y="5866"/>
                  </a:lnTo>
                  <a:lnTo>
                    <a:pt x="4071" y="5764"/>
                  </a:lnTo>
                  <a:lnTo>
                    <a:pt x="3986" y="5710"/>
                  </a:lnTo>
                  <a:lnTo>
                    <a:pt x="3899" y="5654"/>
                  </a:lnTo>
                  <a:lnTo>
                    <a:pt x="3811" y="5595"/>
                  </a:lnTo>
                  <a:lnTo>
                    <a:pt x="3721" y="5535"/>
                  </a:lnTo>
                  <a:lnTo>
                    <a:pt x="3631" y="5473"/>
                  </a:lnTo>
                  <a:lnTo>
                    <a:pt x="3538" y="5410"/>
                  </a:lnTo>
                  <a:lnTo>
                    <a:pt x="3444" y="5345"/>
                  </a:lnTo>
                  <a:lnTo>
                    <a:pt x="3350" y="5277"/>
                  </a:lnTo>
                  <a:lnTo>
                    <a:pt x="3254" y="5208"/>
                  </a:lnTo>
                  <a:lnTo>
                    <a:pt x="3157" y="5136"/>
                  </a:lnTo>
                  <a:lnTo>
                    <a:pt x="3060" y="5063"/>
                  </a:lnTo>
                  <a:lnTo>
                    <a:pt x="2963" y="4988"/>
                  </a:lnTo>
                  <a:lnTo>
                    <a:pt x="2865" y="4912"/>
                  </a:lnTo>
                  <a:lnTo>
                    <a:pt x="2767" y="4833"/>
                  </a:lnTo>
                  <a:lnTo>
                    <a:pt x="2767" y="4833"/>
                  </a:lnTo>
                  <a:lnTo>
                    <a:pt x="2656" y="4743"/>
                  </a:lnTo>
                  <a:lnTo>
                    <a:pt x="2547" y="4653"/>
                  </a:lnTo>
                  <a:lnTo>
                    <a:pt x="2440" y="4561"/>
                  </a:lnTo>
                  <a:lnTo>
                    <a:pt x="2336" y="4469"/>
                  </a:lnTo>
                  <a:lnTo>
                    <a:pt x="2232" y="4376"/>
                  </a:lnTo>
                  <a:lnTo>
                    <a:pt x="2130" y="4283"/>
                  </a:lnTo>
                  <a:lnTo>
                    <a:pt x="2031" y="4189"/>
                  </a:lnTo>
                  <a:lnTo>
                    <a:pt x="1933" y="4094"/>
                  </a:lnTo>
                  <a:lnTo>
                    <a:pt x="1837" y="3999"/>
                  </a:lnTo>
                  <a:lnTo>
                    <a:pt x="1742" y="3904"/>
                  </a:lnTo>
                  <a:lnTo>
                    <a:pt x="1650" y="3808"/>
                  </a:lnTo>
                  <a:lnTo>
                    <a:pt x="1559" y="3711"/>
                  </a:lnTo>
                  <a:lnTo>
                    <a:pt x="1471" y="3614"/>
                  </a:lnTo>
                  <a:lnTo>
                    <a:pt x="1384" y="3516"/>
                  </a:lnTo>
                  <a:lnTo>
                    <a:pt x="1300" y="3418"/>
                  </a:lnTo>
                  <a:lnTo>
                    <a:pt x="1217" y="3320"/>
                  </a:lnTo>
                  <a:lnTo>
                    <a:pt x="1217" y="3320"/>
                  </a:lnTo>
                  <a:lnTo>
                    <a:pt x="1168" y="3260"/>
                  </a:lnTo>
                  <a:lnTo>
                    <a:pt x="1120" y="3201"/>
                  </a:lnTo>
                  <a:lnTo>
                    <a:pt x="1072" y="3141"/>
                  </a:lnTo>
                  <a:lnTo>
                    <a:pt x="1024" y="3080"/>
                  </a:lnTo>
                  <a:lnTo>
                    <a:pt x="978" y="3020"/>
                  </a:lnTo>
                  <a:lnTo>
                    <a:pt x="933" y="2959"/>
                  </a:lnTo>
                  <a:lnTo>
                    <a:pt x="888" y="2898"/>
                  </a:lnTo>
                  <a:lnTo>
                    <a:pt x="844" y="2837"/>
                  </a:lnTo>
                  <a:lnTo>
                    <a:pt x="801" y="2776"/>
                  </a:lnTo>
                  <a:lnTo>
                    <a:pt x="758" y="2714"/>
                  </a:lnTo>
                  <a:lnTo>
                    <a:pt x="716" y="2652"/>
                  </a:lnTo>
                  <a:lnTo>
                    <a:pt x="675" y="2591"/>
                  </a:lnTo>
                  <a:lnTo>
                    <a:pt x="635" y="2529"/>
                  </a:lnTo>
                  <a:lnTo>
                    <a:pt x="595" y="2467"/>
                  </a:lnTo>
                  <a:lnTo>
                    <a:pt x="556" y="2405"/>
                  </a:lnTo>
                  <a:lnTo>
                    <a:pt x="517" y="2342"/>
                  </a:lnTo>
                  <a:lnTo>
                    <a:pt x="479" y="2280"/>
                  </a:lnTo>
                  <a:lnTo>
                    <a:pt x="442" y="2217"/>
                  </a:lnTo>
                  <a:lnTo>
                    <a:pt x="407" y="2155"/>
                  </a:lnTo>
                  <a:lnTo>
                    <a:pt x="371" y="2092"/>
                  </a:lnTo>
                  <a:lnTo>
                    <a:pt x="337" y="2028"/>
                  </a:lnTo>
                  <a:lnTo>
                    <a:pt x="302" y="1966"/>
                  </a:lnTo>
                  <a:lnTo>
                    <a:pt x="270" y="1902"/>
                  </a:lnTo>
                  <a:lnTo>
                    <a:pt x="236" y="1839"/>
                  </a:lnTo>
                  <a:lnTo>
                    <a:pt x="205" y="1775"/>
                  </a:lnTo>
                  <a:lnTo>
                    <a:pt x="173" y="1712"/>
                  </a:lnTo>
                  <a:lnTo>
                    <a:pt x="144" y="1648"/>
                  </a:lnTo>
                  <a:lnTo>
                    <a:pt x="114" y="1584"/>
                  </a:lnTo>
                  <a:lnTo>
                    <a:pt x="86" y="1519"/>
                  </a:lnTo>
                  <a:lnTo>
                    <a:pt x="58" y="1456"/>
                  </a:lnTo>
                  <a:lnTo>
                    <a:pt x="31" y="1392"/>
                  </a:lnTo>
                  <a:lnTo>
                    <a:pt x="4" y="1327"/>
                  </a:lnTo>
                  <a:lnTo>
                    <a:pt x="4" y="1326"/>
                  </a:lnTo>
                  <a:lnTo>
                    <a:pt x="4" y="1326"/>
                  </a:lnTo>
                  <a:lnTo>
                    <a:pt x="2" y="1320"/>
                  </a:lnTo>
                  <a:lnTo>
                    <a:pt x="0" y="1313"/>
                  </a:lnTo>
                  <a:lnTo>
                    <a:pt x="0" y="1308"/>
                  </a:lnTo>
                  <a:lnTo>
                    <a:pt x="0" y="1301"/>
                  </a:lnTo>
                  <a:lnTo>
                    <a:pt x="1" y="1295"/>
                  </a:lnTo>
                  <a:lnTo>
                    <a:pt x="2" y="1288"/>
                  </a:lnTo>
                  <a:lnTo>
                    <a:pt x="5" y="1283"/>
                  </a:lnTo>
                  <a:lnTo>
                    <a:pt x="8" y="1276"/>
                  </a:lnTo>
                  <a:lnTo>
                    <a:pt x="8" y="1276"/>
                  </a:lnTo>
                  <a:lnTo>
                    <a:pt x="11" y="1272"/>
                  </a:lnTo>
                  <a:lnTo>
                    <a:pt x="16" y="1267"/>
                  </a:lnTo>
                  <a:lnTo>
                    <a:pt x="21" y="1264"/>
                  </a:lnTo>
                  <a:lnTo>
                    <a:pt x="27" y="1260"/>
                  </a:lnTo>
                  <a:lnTo>
                    <a:pt x="32" y="1257"/>
                  </a:lnTo>
                  <a:lnTo>
                    <a:pt x="38" y="1255"/>
                  </a:lnTo>
                  <a:lnTo>
                    <a:pt x="45" y="1254"/>
                  </a:lnTo>
                  <a:lnTo>
                    <a:pt x="51" y="1254"/>
                  </a:lnTo>
                  <a:lnTo>
                    <a:pt x="3445" y="1254"/>
                  </a:lnTo>
                  <a:lnTo>
                    <a:pt x="3963" y="31"/>
                  </a:lnTo>
                  <a:lnTo>
                    <a:pt x="3963" y="31"/>
                  </a:lnTo>
                  <a:lnTo>
                    <a:pt x="3966" y="25"/>
                  </a:lnTo>
                  <a:lnTo>
                    <a:pt x="3971" y="19"/>
                  </a:lnTo>
                  <a:lnTo>
                    <a:pt x="3975" y="14"/>
                  </a:lnTo>
                  <a:lnTo>
                    <a:pt x="3980" y="10"/>
                  </a:lnTo>
                  <a:lnTo>
                    <a:pt x="3987" y="5"/>
                  </a:lnTo>
                  <a:lnTo>
                    <a:pt x="3993" y="3"/>
                  </a:lnTo>
                  <a:lnTo>
                    <a:pt x="4000" y="1"/>
                  </a:lnTo>
                  <a:lnTo>
                    <a:pt x="4006" y="0"/>
                  </a:lnTo>
                  <a:lnTo>
                    <a:pt x="4006" y="0"/>
                  </a:lnTo>
                  <a:lnTo>
                    <a:pt x="4011" y="0"/>
                  </a:lnTo>
                  <a:lnTo>
                    <a:pt x="4011" y="0"/>
                  </a:lnTo>
                  <a:lnTo>
                    <a:pt x="4017" y="0"/>
                  </a:lnTo>
                  <a:lnTo>
                    <a:pt x="4024" y="1"/>
                  </a:lnTo>
                  <a:lnTo>
                    <a:pt x="4030" y="3"/>
                  </a:lnTo>
                  <a:lnTo>
                    <a:pt x="4036" y="6"/>
                  </a:lnTo>
                  <a:lnTo>
                    <a:pt x="4042" y="10"/>
                  </a:lnTo>
                  <a:lnTo>
                    <a:pt x="4046" y="14"/>
                  </a:lnTo>
                  <a:lnTo>
                    <a:pt x="4051" y="18"/>
                  </a:lnTo>
                  <a:lnTo>
                    <a:pt x="4055" y="24"/>
                  </a:lnTo>
                  <a:lnTo>
                    <a:pt x="6315" y="3658"/>
                  </a:lnTo>
                  <a:lnTo>
                    <a:pt x="7280" y="1307"/>
                  </a:lnTo>
                  <a:lnTo>
                    <a:pt x="7280" y="1307"/>
                  </a:lnTo>
                  <a:lnTo>
                    <a:pt x="7283" y="1300"/>
                  </a:lnTo>
                  <a:lnTo>
                    <a:pt x="7287" y="1294"/>
                  </a:lnTo>
                  <a:lnTo>
                    <a:pt x="7293" y="1288"/>
                  </a:lnTo>
                  <a:lnTo>
                    <a:pt x="7299" y="1284"/>
                  </a:lnTo>
                  <a:lnTo>
                    <a:pt x="7306" y="1280"/>
                  </a:lnTo>
                  <a:lnTo>
                    <a:pt x="7312" y="1278"/>
                  </a:lnTo>
                  <a:lnTo>
                    <a:pt x="7320" y="1275"/>
                  </a:lnTo>
                  <a:lnTo>
                    <a:pt x="7327" y="1274"/>
                  </a:lnTo>
                  <a:lnTo>
                    <a:pt x="10667" y="1274"/>
                  </a:lnTo>
                  <a:lnTo>
                    <a:pt x="10667" y="1274"/>
                  </a:lnTo>
                  <a:lnTo>
                    <a:pt x="10673" y="1275"/>
                  </a:lnTo>
                  <a:lnTo>
                    <a:pt x="10680" y="1276"/>
                  </a:lnTo>
                  <a:lnTo>
                    <a:pt x="10686" y="1279"/>
                  </a:lnTo>
                  <a:lnTo>
                    <a:pt x="10692" y="1281"/>
                  </a:lnTo>
                  <a:lnTo>
                    <a:pt x="10697" y="1284"/>
                  </a:lnTo>
                  <a:lnTo>
                    <a:pt x="10702" y="1288"/>
                  </a:lnTo>
                  <a:lnTo>
                    <a:pt x="10707" y="1293"/>
                  </a:lnTo>
                  <a:lnTo>
                    <a:pt x="10710" y="1298"/>
                  </a:lnTo>
                  <a:lnTo>
                    <a:pt x="10710" y="1298"/>
                  </a:lnTo>
                  <a:lnTo>
                    <a:pt x="10713" y="1303"/>
                  </a:lnTo>
                  <a:lnTo>
                    <a:pt x="10716" y="1309"/>
                  </a:lnTo>
                  <a:lnTo>
                    <a:pt x="10717" y="1315"/>
                  </a:lnTo>
                  <a:lnTo>
                    <a:pt x="10719" y="1322"/>
                  </a:lnTo>
                  <a:lnTo>
                    <a:pt x="10719" y="1327"/>
                  </a:lnTo>
                  <a:lnTo>
                    <a:pt x="10719" y="1334"/>
                  </a:lnTo>
                  <a:lnTo>
                    <a:pt x="10717" y="1340"/>
                  </a:lnTo>
                  <a:lnTo>
                    <a:pt x="10715" y="1347"/>
                  </a:lnTo>
                  <a:lnTo>
                    <a:pt x="10715" y="1347"/>
                  </a:lnTo>
                  <a:lnTo>
                    <a:pt x="10688" y="1410"/>
                  </a:lnTo>
                  <a:lnTo>
                    <a:pt x="10661" y="1474"/>
                  </a:lnTo>
                  <a:lnTo>
                    <a:pt x="10633" y="1538"/>
                  </a:lnTo>
                  <a:lnTo>
                    <a:pt x="10604" y="1602"/>
                  </a:lnTo>
                  <a:lnTo>
                    <a:pt x="10575" y="1665"/>
                  </a:lnTo>
                  <a:lnTo>
                    <a:pt x="10545" y="1729"/>
                  </a:lnTo>
                  <a:lnTo>
                    <a:pt x="10513" y="1792"/>
                  </a:lnTo>
                  <a:lnTo>
                    <a:pt x="10482" y="1855"/>
                  </a:lnTo>
                  <a:lnTo>
                    <a:pt x="10450" y="1919"/>
                  </a:lnTo>
                  <a:lnTo>
                    <a:pt x="10416" y="1982"/>
                  </a:lnTo>
                  <a:lnTo>
                    <a:pt x="10382" y="2044"/>
                  </a:lnTo>
                  <a:lnTo>
                    <a:pt x="10347" y="2107"/>
                  </a:lnTo>
                  <a:lnTo>
                    <a:pt x="10311" y="2170"/>
                  </a:lnTo>
                  <a:lnTo>
                    <a:pt x="10276" y="2232"/>
                  </a:lnTo>
                  <a:lnTo>
                    <a:pt x="10239" y="2295"/>
                  </a:lnTo>
                  <a:lnTo>
                    <a:pt x="10201" y="2358"/>
                  </a:lnTo>
                  <a:lnTo>
                    <a:pt x="10162" y="2419"/>
                  </a:lnTo>
                  <a:lnTo>
                    <a:pt x="10123" y="2482"/>
                  </a:lnTo>
                  <a:lnTo>
                    <a:pt x="10084" y="2543"/>
                  </a:lnTo>
                  <a:lnTo>
                    <a:pt x="10042" y="2605"/>
                  </a:lnTo>
                  <a:lnTo>
                    <a:pt x="10001" y="2666"/>
                  </a:lnTo>
                  <a:lnTo>
                    <a:pt x="9959" y="2728"/>
                  </a:lnTo>
                  <a:lnTo>
                    <a:pt x="9917" y="2788"/>
                  </a:lnTo>
                  <a:lnTo>
                    <a:pt x="9873" y="2850"/>
                  </a:lnTo>
                  <a:lnTo>
                    <a:pt x="9830" y="2911"/>
                  </a:lnTo>
                  <a:lnTo>
                    <a:pt x="9784" y="2971"/>
                  </a:lnTo>
                  <a:lnTo>
                    <a:pt x="9739" y="3033"/>
                  </a:lnTo>
                  <a:lnTo>
                    <a:pt x="9693" y="3092"/>
                  </a:lnTo>
                  <a:lnTo>
                    <a:pt x="9646" y="3152"/>
                  </a:lnTo>
                  <a:lnTo>
                    <a:pt x="9598" y="3213"/>
                  </a:lnTo>
                  <a:lnTo>
                    <a:pt x="9550" y="3272"/>
                  </a:lnTo>
                  <a:lnTo>
                    <a:pt x="9500" y="3332"/>
                  </a:lnTo>
                  <a:lnTo>
                    <a:pt x="9500" y="3332"/>
                  </a:lnTo>
                  <a:lnTo>
                    <a:pt x="9418" y="3430"/>
                  </a:lnTo>
                  <a:lnTo>
                    <a:pt x="9333" y="3527"/>
                  </a:lnTo>
                  <a:lnTo>
                    <a:pt x="9247" y="3624"/>
                  </a:lnTo>
                  <a:lnTo>
                    <a:pt x="9158" y="3722"/>
                  </a:lnTo>
                  <a:lnTo>
                    <a:pt x="9068" y="3818"/>
                  </a:lnTo>
                  <a:lnTo>
                    <a:pt x="8975" y="3913"/>
                  </a:lnTo>
                  <a:lnTo>
                    <a:pt x="8881" y="4009"/>
                  </a:lnTo>
                  <a:lnTo>
                    <a:pt x="8785" y="4103"/>
                  </a:lnTo>
                  <a:lnTo>
                    <a:pt x="8688" y="4197"/>
                  </a:lnTo>
                  <a:lnTo>
                    <a:pt x="8588" y="4291"/>
                  </a:lnTo>
                  <a:lnTo>
                    <a:pt x="8486" y="4384"/>
                  </a:lnTo>
                  <a:lnTo>
                    <a:pt x="8384" y="4477"/>
                  </a:lnTo>
                  <a:lnTo>
                    <a:pt x="8279" y="4568"/>
                  </a:lnTo>
                  <a:lnTo>
                    <a:pt x="8172" y="4659"/>
                  </a:lnTo>
                  <a:lnTo>
                    <a:pt x="8063" y="4750"/>
                  </a:lnTo>
                  <a:lnTo>
                    <a:pt x="7953" y="4839"/>
                  </a:lnTo>
                  <a:lnTo>
                    <a:pt x="7953" y="4839"/>
                  </a:lnTo>
                  <a:lnTo>
                    <a:pt x="7854" y="4917"/>
                  </a:lnTo>
                  <a:lnTo>
                    <a:pt x="7757" y="4994"/>
                  </a:lnTo>
                  <a:lnTo>
                    <a:pt x="7660" y="5068"/>
                  </a:lnTo>
                  <a:lnTo>
                    <a:pt x="7563" y="5141"/>
                  </a:lnTo>
                  <a:lnTo>
                    <a:pt x="7467" y="5212"/>
                  </a:lnTo>
                  <a:lnTo>
                    <a:pt x="7372" y="5281"/>
                  </a:lnTo>
                  <a:lnTo>
                    <a:pt x="7278" y="5348"/>
                  </a:lnTo>
                  <a:lnTo>
                    <a:pt x="7184" y="5414"/>
                  </a:lnTo>
                  <a:lnTo>
                    <a:pt x="7092" y="5477"/>
                  </a:lnTo>
                  <a:lnTo>
                    <a:pt x="7001" y="5538"/>
                  </a:lnTo>
                  <a:lnTo>
                    <a:pt x="6912" y="5599"/>
                  </a:lnTo>
                  <a:lnTo>
                    <a:pt x="6823" y="5656"/>
                  </a:lnTo>
                  <a:lnTo>
                    <a:pt x="6737" y="5712"/>
                  </a:lnTo>
                  <a:lnTo>
                    <a:pt x="6651" y="5766"/>
                  </a:lnTo>
                  <a:lnTo>
                    <a:pt x="6487" y="5869"/>
                  </a:lnTo>
                  <a:lnTo>
                    <a:pt x="6331" y="5964"/>
                  </a:lnTo>
                  <a:lnTo>
                    <a:pt x="6183" y="6050"/>
                  </a:lnTo>
                  <a:lnTo>
                    <a:pt x="6044" y="6130"/>
                  </a:lnTo>
                  <a:lnTo>
                    <a:pt x="5916" y="6202"/>
                  </a:lnTo>
                  <a:lnTo>
                    <a:pt x="5799" y="6267"/>
                  </a:lnTo>
                  <a:lnTo>
                    <a:pt x="5695" y="6323"/>
                  </a:lnTo>
                  <a:lnTo>
                    <a:pt x="5526" y="6414"/>
                  </a:lnTo>
                  <a:lnTo>
                    <a:pt x="5526" y="6414"/>
                  </a:lnTo>
                  <a:lnTo>
                    <a:pt x="5444" y="6457"/>
                  </a:lnTo>
                  <a:lnTo>
                    <a:pt x="5390" y="6487"/>
                  </a:lnTo>
                  <a:lnTo>
                    <a:pt x="5390" y="6487"/>
                  </a:lnTo>
                  <a:lnTo>
                    <a:pt x="5383" y="6490"/>
                  </a:lnTo>
                  <a:lnTo>
                    <a:pt x="5377" y="6492"/>
                  </a:lnTo>
                  <a:lnTo>
                    <a:pt x="5370" y="6494"/>
                  </a:lnTo>
                  <a:lnTo>
                    <a:pt x="5364" y="6494"/>
                  </a:lnTo>
                  <a:lnTo>
                    <a:pt x="5364" y="6494"/>
                  </a:lnTo>
                  <a:close/>
                </a:path>
              </a:pathLst>
            </a:custGeom>
            <a:solidFill>
              <a:srgbClr val="EF4D00"/>
            </a:solidFill>
            <a:ln w="9525">
              <a:noFill/>
            </a:ln>
          </p:spPr>
          <p:txBody>
            <a:bodyPr/>
            <a:lstStyle/>
            <a:p>
              <a:endParaRPr lang="zh-CN" altLang="en-US"/>
            </a:p>
          </p:txBody>
        </p:sp>
      </p:grpSp>
      <p:sp>
        <p:nvSpPr>
          <p:cNvPr id="6" name="텍스트 개체 틀 4"/>
          <p:cNvSpPr>
            <a:spLocks noGrp="1"/>
          </p:cNvSpPr>
          <p:nvPr>
            <p:ph type="body" sz="quarter" idx="10"/>
          </p:nvPr>
        </p:nvSpPr>
        <p:spPr>
          <a:xfrm>
            <a:off x="3851275" y="1814181"/>
            <a:ext cx="5113338" cy="1393825"/>
          </a:xfrm>
          <a:prstGeom prst="rect">
            <a:avLst/>
          </a:prstGeom>
        </p:spPr>
        <p:txBody>
          <a:bodyPr lIns="0" tIns="0" rIns="0" bIns="0"/>
          <a:lstStyle>
            <a:lvl1pPr marL="0" indent="0">
              <a:lnSpc>
                <a:spcPct val="80000"/>
              </a:lnSpc>
              <a:buNone/>
              <a:defRPr sz="5400" b="1">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1"/>
          </p:nvPr>
        </p:nvSpPr>
        <p:spPr>
          <a:xfrm>
            <a:off x="3851275" y="3294640"/>
            <a:ext cx="5113338" cy="385578"/>
          </a:xfrm>
          <a:prstGeom prst="rect">
            <a:avLst/>
          </a:prstGeom>
        </p:spPr>
        <p:txBody>
          <a:bodyPr lIns="0" tIns="0" rIns="0" bIns="0"/>
          <a:lstStyle>
            <a:lvl1pPr marL="0" indent="0">
              <a:lnSpc>
                <a:spcPct val="80000"/>
              </a:lnSpc>
              <a:buNone/>
              <a:defRPr sz="24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제목 및 내용">
    <p:spTree>
      <p:nvGrpSpPr>
        <p:cNvPr id="1" name=""/>
        <p:cNvGrpSpPr/>
        <p:nvPr/>
      </p:nvGrpSpPr>
      <p:grpSpPr>
        <a:xfrm>
          <a:off x="0" y="0"/>
          <a:ext cx="0" cy="0"/>
          <a:chOff x="0" y="0"/>
          <a:chExt cx="0" cy="0"/>
        </a:xfrm>
      </p:grpSpPr>
      <p:pic>
        <p:nvPicPr>
          <p:cNvPr id="10243" name="그림 1"/>
          <p:cNvPicPr>
            <a:picLocks noChangeAspect="1"/>
          </p:cNvPicPr>
          <p:nvPr userDrawn="1"/>
        </p:nvPicPr>
        <p:blipFill>
          <a:blip r:embed="rId2"/>
          <a:srcRect l="8736" t="-5" r="21577" b="25000"/>
          <a:stretch>
            <a:fillRect/>
          </a:stretch>
        </p:blipFill>
        <p:spPr>
          <a:xfrm>
            <a:off x="2771775" y="0"/>
            <a:ext cx="6372225" cy="5143500"/>
          </a:xfrm>
          <a:prstGeom prst="rect">
            <a:avLst/>
          </a:prstGeom>
          <a:noFill/>
          <a:ln w="9525">
            <a:noFill/>
          </a:ln>
        </p:spPr>
      </p:pic>
      <p:sp>
        <p:nvSpPr>
          <p:cNvPr id="2" name="직사각형 2"/>
          <p:cNvSpPr/>
          <p:nvPr/>
        </p:nvSpPr>
        <p:spPr>
          <a:xfrm rot="5400000" flipH="1" flipV="1">
            <a:off x="102394" y="2548731"/>
            <a:ext cx="5143500" cy="46038"/>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10245" name="그림 9"/>
          <p:cNvPicPr>
            <a:picLocks noChangeAspect="1"/>
          </p:cNvPicPr>
          <p:nvPr userDrawn="1"/>
        </p:nvPicPr>
        <p:blipFill>
          <a:blip r:embed="rId3"/>
          <a:srcRect r="64523"/>
          <a:stretch>
            <a:fillRect/>
          </a:stretch>
        </p:blipFill>
        <p:spPr>
          <a:xfrm>
            <a:off x="7092950" y="1770063"/>
            <a:ext cx="1392238" cy="2946400"/>
          </a:xfrm>
          <a:prstGeom prst="rect">
            <a:avLst/>
          </a:prstGeom>
          <a:noFill/>
          <a:ln w="9525">
            <a:noFill/>
          </a:ln>
        </p:spPr>
      </p:pic>
      <p:sp>
        <p:nvSpPr>
          <p:cNvPr id="4" name="텍스트 개체 틀 4"/>
          <p:cNvSpPr>
            <a:spLocks noGrp="1"/>
          </p:cNvSpPr>
          <p:nvPr>
            <p:ph type="body" sz="quarter" idx="10"/>
          </p:nvPr>
        </p:nvSpPr>
        <p:spPr>
          <a:xfrm>
            <a:off x="3329948" y="776691"/>
            <a:ext cx="4626428" cy="504056"/>
          </a:xfrm>
          <a:prstGeom prst="rect">
            <a:avLst/>
          </a:prstGeom>
        </p:spPr>
        <p:txBody>
          <a:bodyPr lIns="0" tIns="0" rIns="0" bIns="0"/>
          <a:lstStyle>
            <a:lvl1pPr marL="0" indent="0">
              <a:lnSpc>
                <a:spcPct val="80000"/>
              </a:lnSpc>
              <a:buNone/>
              <a:defRPr sz="4400" b="1" baseline="0">
                <a:latin typeface="Calibri" panose="020F0502020204030204" pitchFamily="34" charset="0"/>
              </a:defRPr>
            </a:lvl1pPr>
          </a:lstStyle>
          <a:p>
            <a:pPr lvl="0" fontAlgn="base"/>
            <a:r>
              <a:rPr lang="zh-CN" altLang="en-US" strike="noStrike" noProof="1"/>
              <a:t>单击此处编辑母版文本样式</a:t>
            </a:r>
          </a:p>
        </p:txBody>
      </p:sp>
      <p:sp>
        <p:nvSpPr>
          <p:cNvPr id="5" name="텍스트 개체 틀 4"/>
          <p:cNvSpPr>
            <a:spLocks noGrp="1"/>
          </p:cNvSpPr>
          <p:nvPr>
            <p:ph type="body" sz="quarter" idx="11"/>
          </p:nvPr>
        </p:nvSpPr>
        <p:spPr>
          <a:xfrm>
            <a:off x="3329948" y="2075993"/>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3329948" y="2563564"/>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3"/>
          </p:nvPr>
        </p:nvSpPr>
        <p:spPr>
          <a:xfrm>
            <a:off x="3329948" y="3051135"/>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8" name="텍스트 개체 틀 4"/>
          <p:cNvSpPr>
            <a:spLocks noGrp="1"/>
          </p:cNvSpPr>
          <p:nvPr>
            <p:ph type="body" sz="quarter" idx="14"/>
          </p:nvPr>
        </p:nvSpPr>
        <p:spPr>
          <a:xfrm>
            <a:off x="3329948" y="3538706"/>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9" name="텍스트 개체 틀 4"/>
          <p:cNvSpPr>
            <a:spLocks noGrp="1"/>
          </p:cNvSpPr>
          <p:nvPr>
            <p:ph type="body" sz="quarter" idx="15"/>
          </p:nvPr>
        </p:nvSpPr>
        <p:spPr>
          <a:xfrm>
            <a:off x="3329948" y="4026276"/>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제목 및 내용">
    <p:spTree>
      <p:nvGrpSpPr>
        <p:cNvPr id="1" name=""/>
        <p:cNvGrpSpPr/>
        <p:nvPr/>
      </p:nvGrpSpPr>
      <p:grpSpPr>
        <a:xfrm>
          <a:off x="0" y="0"/>
          <a:ext cx="0" cy="0"/>
          <a:chOff x="0" y="0"/>
          <a:chExt cx="0" cy="0"/>
        </a:xfrm>
      </p:grpSpPr>
      <p:pic>
        <p:nvPicPr>
          <p:cNvPr id="11267" name="그림 1"/>
          <p:cNvPicPr>
            <a:picLocks noChangeAspect="1"/>
          </p:cNvPicPr>
          <p:nvPr userDrawn="1"/>
        </p:nvPicPr>
        <p:blipFill>
          <a:blip r:embed="rId2"/>
          <a:srcRect t="51997" b="339"/>
          <a:stretch>
            <a:fillRect/>
          </a:stretch>
        </p:blipFill>
        <p:spPr>
          <a:xfrm>
            <a:off x="0" y="0"/>
            <a:ext cx="9144000" cy="3268663"/>
          </a:xfrm>
          <a:prstGeom prst="rect">
            <a:avLst/>
          </a:prstGeom>
          <a:noFill/>
          <a:ln w="9525">
            <a:noFill/>
          </a:ln>
        </p:spPr>
      </p:pic>
      <p:sp>
        <p:nvSpPr>
          <p:cNvPr id="4" name="직사각형 2"/>
          <p:cNvSpPr/>
          <p:nvPr/>
        </p:nvSpPr>
        <p:spPr>
          <a:xfrm flipV="1">
            <a:off x="0" y="3332163"/>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11269" name="그림 3"/>
          <p:cNvPicPr>
            <a:picLocks noChangeAspect="1"/>
          </p:cNvPicPr>
          <p:nvPr userDrawn="1"/>
        </p:nvPicPr>
        <p:blipFill>
          <a:blip r:embed="rId3"/>
          <a:srcRect t="-2" r="70714" b="52074"/>
          <a:stretch>
            <a:fillRect/>
          </a:stretch>
        </p:blipFill>
        <p:spPr>
          <a:xfrm>
            <a:off x="1116013" y="484188"/>
            <a:ext cx="2268537" cy="2784475"/>
          </a:xfrm>
          <a:prstGeom prst="rect">
            <a:avLst/>
          </a:prstGeom>
          <a:noFill/>
          <a:ln w="9525">
            <a:noFill/>
          </a:ln>
        </p:spPr>
      </p:pic>
      <p:sp>
        <p:nvSpPr>
          <p:cNvPr id="5" name="텍스트 개체 틀 4"/>
          <p:cNvSpPr>
            <a:spLocks noGrp="1"/>
          </p:cNvSpPr>
          <p:nvPr>
            <p:ph type="body" sz="quarter" idx="10"/>
          </p:nvPr>
        </p:nvSpPr>
        <p:spPr>
          <a:xfrm>
            <a:off x="3851275" y="1613264"/>
            <a:ext cx="5113338" cy="843473"/>
          </a:xfrm>
          <a:prstGeom prst="rect">
            <a:avLst/>
          </a:prstGeom>
        </p:spPr>
        <p:txBody>
          <a:bodyPr lIns="0" tIns="0" rIns="0" bIns="0"/>
          <a:lstStyle>
            <a:lvl1pPr marL="0" indent="0">
              <a:lnSpc>
                <a:spcPct val="80000"/>
              </a:lnSpc>
              <a:buNone/>
              <a:defRPr sz="7200" b="1">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1"/>
          </p:nvPr>
        </p:nvSpPr>
        <p:spPr>
          <a:xfrm>
            <a:off x="3851275" y="3507854"/>
            <a:ext cx="5113338" cy="385578"/>
          </a:xfrm>
          <a:prstGeom prst="rect">
            <a:avLst/>
          </a:prstGeom>
        </p:spPr>
        <p:txBody>
          <a:bodyPr lIns="0" tIns="0" rIns="0" bIns="0"/>
          <a:lstStyle>
            <a:lvl1pPr marL="0" indent="0">
              <a:lnSpc>
                <a:spcPct val="80000"/>
              </a:lnSpc>
              <a:buNone/>
              <a:defRPr sz="2400" b="0" baseline="0">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2"/>
          </p:nvPr>
        </p:nvSpPr>
        <p:spPr>
          <a:xfrm>
            <a:off x="3851275" y="2631666"/>
            <a:ext cx="5113338" cy="533400"/>
          </a:xfrm>
          <a:prstGeom prst="rect">
            <a:avLst/>
          </a:prstGeom>
        </p:spPr>
        <p:txBody>
          <a:bodyPr lIns="0" tIns="0" rIns="0" bIns="0"/>
          <a:lstStyle>
            <a:lvl1pPr marL="0" indent="0">
              <a:lnSpc>
                <a:spcPct val="80000"/>
              </a:lnSpc>
              <a:buNone/>
              <a:defRPr sz="44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제목 및 내용">
    <p:spTree>
      <p:nvGrpSpPr>
        <p:cNvPr id="1" name=""/>
        <p:cNvGrpSpPr/>
        <p:nvPr/>
      </p:nvGrpSpPr>
      <p:grpSpPr>
        <a:xfrm>
          <a:off x="0" y="0"/>
          <a:ext cx="0" cy="0"/>
          <a:chOff x="0" y="0"/>
          <a:chExt cx="0" cy="0"/>
        </a:xfrm>
      </p:grpSpPr>
      <p:grpSp>
        <p:nvGrpSpPr>
          <p:cNvPr id="12291" name="그룹 1"/>
          <p:cNvGrpSpPr/>
          <p:nvPr userDrawn="1"/>
        </p:nvGrpSpPr>
        <p:grpSpPr>
          <a:xfrm>
            <a:off x="0" y="0"/>
            <a:ext cx="9144000" cy="882650"/>
            <a:chOff x="0" y="3618781"/>
            <a:chExt cx="9144000" cy="883244"/>
          </a:xfrm>
        </p:grpSpPr>
        <p:pic>
          <p:nvPicPr>
            <p:cNvPr id="12292" name="그림 2"/>
            <p:cNvPicPr>
              <a:picLocks noChangeAspect="1"/>
            </p:cNvPicPr>
            <p:nvPr userDrawn="1"/>
          </p:nvPicPr>
          <p:blipFill>
            <a:blip r:embed="rId2"/>
            <a:srcRect t="87032" b="1088"/>
            <a:stretch>
              <a:fillRect/>
            </a:stretch>
          </p:blipFill>
          <p:spPr>
            <a:xfrm>
              <a:off x="0" y="3618781"/>
              <a:ext cx="9144000" cy="814726"/>
            </a:xfrm>
            <a:prstGeom prst="rect">
              <a:avLst/>
            </a:prstGeom>
            <a:noFill/>
            <a:ln w="9525">
              <a:noFill/>
            </a:ln>
          </p:spPr>
        </p:pic>
        <p:sp>
          <p:nvSpPr>
            <p:cNvPr id="2" name="직사각형 3"/>
            <p:cNvSpPr/>
            <p:nvPr/>
          </p:nvSpPr>
          <p:spPr>
            <a:xfrm flipV="1">
              <a:off x="0" y="4465488"/>
              <a:ext cx="9144000" cy="36537"/>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5" name="텍스트 개체 틀 4"/>
          <p:cNvSpPr>
            <a:spLocks noGrp="1"/>
          </p:cNvSpPr>
          <p:nvPr>
            <p:ph type="body" sz="quarter" idx="11"/>
          </p:nvPr>
        </p:nvSpPr>
        <p:spPr>
          <a:xfrm>
            <a:off x="251520" y="590852"/>
            <a:ext cx="8064896" cy="331148"/>
          </a:xfrm>
          <a:prstGeom prst="rect">
            <a:avLst/>
          </a:prstGeom>
        </p:spPr>
        <p:txBody>
          <a:bodyPr lIns="0" tIns="0" rIns="0" bIns="0"/>
          <a:lstStyle>
            <a:lvl1pPr marL="0" indent="0">
              <a:lnSpc>
                <a:spcPct val="80000"/>
              </a:lnSpc>
              <a:buNone/>
              <a:defRPr sz="2000" b="0" baseline="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251520" y="154136"/>
            <a:ext cx="8064896" cy="533400"/>
          </a:xfrm>
          <a:prstGeom prst="rect">
            <a:avLst/>
          </a:prstGeom>
        </p:spPr>
        <p:txBody>
          <a:bodyPr lIns="0" tIns="0" rIns="0" bIns="0"/>
          <a:lstStyle>
            <a:lvl1pPr marL="0" indent="0">
              <a:lnSpc>
                <a:spcPct val="80000"/>
              </a:lnSpc>
              <a:buNone/>
              <a:defRPr sz="36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제목 및 내용">
    <p:spTree>
      <p:nvGrpSpPr>
        <p:cNvPr id="1" name=""/>
        <p:cNvGrpSpPr/>
        <p:nvPr/>
      </p:nvGrpSpPr>
      <p:grpSpPr>
        <a:xfrm>
          <a:off x="0" y="0"/>
          <a:ext cx="0" cy="0"/>
          <a:chOff x="0" y="0"/>
          <a:chExt cx="0" cy="0"/>
        </a:xfrm>
      </p:grpSpPr>
      <p:pic>
        <p:nvPicPr>
          <p:cNvPr id="13315" name="그림 2"/>
          <p:cNvPicPr>
            <a:picLocks noChangeAspect="1"/>
          </p:cNvPicPr>
          <p:nvPr userDrawn="1"/>
        </p:nvPicPr>
        <p:blipFill>
          <a:blip r:embed="rId2"/>
          <a:srcRect t="23907" b="1086"/>
          <a:stretch>
            <a:fillRect/>
          </a:stretch>
        </p:blipFill>
        <p:spPr>
          <a:xfrm>
            <a:off x="0" y="0"/>
            <a:ext cx="9144000" cy="5143500"/>
          </a:xfrm>
          <a:prstGeom prst="rect">
            <a:avLst/>
          </a:prstGeom>
          <a:noFill/>
          <a:ln w="9525">
            <a:noFill/>
          </a:ln>
        </p:spPr>
      </p:pic>
      <p:sp>
        <p:nvSpPr>
          <p:cNvPr id="5" name="텍스트 개체 틀 4"/>
          <p:cNvSpPr>
            <a:spLocks noGrp="1"/>
          </p:cNvSpPr>
          <p:nvPr>
            <p:ph type="body" sz="quarter" idx="11"/>
          </p:nvPr>
        </p:nvSpPr>
        <p:spPr>
          <a:xfrm>
            <a:off x="251520" y="590852"/>
            <a:ext cx="8064896" cy="331148"/>
          </a:xfrm>
          <a:prstGeom prst="rect">
            <a:avLst/>
          </a:prstGeom>
        </p:spPr>
        <p:txBody>
          <a:bodyPr lIns="0" tIns="0" rIns="0" bIns="0"/>
          <a:lstStyle>
            <a:lvl1pPr marL="0" indent="0">
              <a:lnSpc>
                <a:spcPct val="80000"/>
              </a:lnSpc>
              <a:buNone/>
              <a:defRPr sz="2000" b="0" baseline="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251520" y="154136"/>
            <a:ext cx="8064896" cy="533400"/>
          </a:xfrm>
          <a:prstGeom prst="rect">
            <a:avLst/>
          </a:prstGeom>
        </p:spPr>
        <p:txBody>
          <a:bodyPr lIns="0" tIns="0" rIns="0" bIns="0"/>
          <a:lstStyle>
            <a:lvl1pPr marL="0" indent="0">
              <a:lnSpc>
                <a:spcPct val="80000"/>
              </a:lnSpc>
              <a:buNone/>
              <a:defRPr sz="36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제목 및 내용">
    <p:spTree>
      <p:nvGrpSpPr>
        <p:cNvPr id="1" name=""/>
        <p:cNvGrpSpPr/>
        <p:nvPr/>
      </p:nvGrpSpPr>
      <p:grpSpPr>
        <a:xfrm>
          <a:off x="0" y="0"/>
          <a:ext cx="0" cy="0"/>
          <a:chOff x="0" y="0"/>
          <a:chExt cx="0" cy="0"/>
        </a:xfrm>
      </p:grpSpPr>
      <p:pic>
        <p:nvPicPr>
          <p:cNvPr id="14339" name="그림 1"/>
          <p:cNvPicPr>
            <a:picLocks noChangeAspect="1"/>
          </p:cNvPicPr>
          <p:nvPr userDrawn="1"/>
        </p:nvPicPr>
        <p:blipFill>
          <a:blip r:embed="rId2"/>
          <a:srcRect t="52806" b="337"/>
          <a:stretch>
            <a:fillRect/>
          </a:stretch>
        </p:blipFill>
        <p:spPr>
          <a:xfrm>
            <a:off x="0" y="0"/>
            <a:ext cx="9144000" cy="3213100"/>
          </a:xfrm>
          <a:prstGeom prst="rect">
            <a:avLst/>
          </a:prstGeom>
          <a:noFill/>
          <a:ln w="9525">
            <a:noFill/>
          </a:ln>
        </p:spPr>
      </p:pic>
      <p:sp>
        <p:nvSpPr>
          <p:cNvPr id="2" name="직사각형 2"/>
          <p:cNvSpPr/>
          <p:nvPr/>
        </p:nvSpPr>
        <p:spPr>
          <a:xfrm flipV="1">
            <a:off x="0" y="3276600"/>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4341" name="그룹 8"/>
          <p:cNvGrpSpPr/>
          <p:nvPr userDrawn="1"/>
        </p:nvGrpSpPr>
        <p:grpSpPr>
          <a:xfrm>
            <a:off x="3981450" y="257175"/>
            <a:ext cx="1154113" cy="2868613"/>
            <a:chOff x="3861641" y="433279"/>
            <a:chExt cx="1393371" cy="3461352"/>
          </a:xfrm>
        </p:grpSpPr>
        <p:pic>
          <p:nvPicPr>
            <p:cNvPr id="14342" name="그림 4"/>
            <p:cNvPicPr>
              <a:picLocks noChangeAspect="1"/>
            </p:cNvPicPr>
            <p:nvPr userDrawn="1"/>
          </p:nvPicPr>
          <p:blipFill>
            <a:blip r:embed="rId3"/>
            <a:srcRect r="64523"/>
            <a:stretch>
              <a:fillRect/>
            </a:stretch>
          </p:blipFill>
          <p:spPr>
            <a:xfrm>
              <a:off x="3861641" y="948914"/>
              <a:ext cx="1393371" cy="2945717"/>
            </a:xfrm>
            <a:prstGeom prst="rect">
              <a:avLst/>
            </a:prstGeom>
            <a:noFill/>
            <a:ln w="9525">
              <a:noFill/>
            </a:ln>
          </p:spPr>
        </p:pic>
        <p:grpSp>
          <p:nvGrpSpPr>
            <p:cNvPr id="14343" name="그룹 5"/>
            <p:cNvGrpSpPr/>
            <p:nvPr userDrawn="1"/>
          </p:nvGrpSpPr>
          <p:grpSpPr>
            <a:xfrm>
              <a:off x="4350936" y="433279"/>
              <a:ext cx="442128" cy="414542"/>
              <a:chOff x="2992438" y="1774825"/>
              <a:chExt cx="3689350" cy="3459163"/>
            </a:xfrm>
          </p:grpSpPr>
          <p:sp>
            <p:nvSpPr>
              <p:cNvPr id="14344" name="Freeform 6"/>
              <p:cNvSpPr/>
              <p:nvPr/>
            </p:nvSpPr>
            <p:spPr>
              <a:xfrm>
                <a:off x="2987763" y="1774825"/>
                <a:ext cx="3694417" cy="2045972"/>
              </a:xfrm>
              <a:custGeom>
                <a:avLst/>
                <a:gdLst/>
                <a:ahLst/>
                <a:cxnLst>
                  <a:cxn ang="0">
                    <a:pos x="2102105" y="2045021"/>
                  </a:cxn>
                  <a:cxn ang="0">
                    <a:pos x="2093842" y="2038044"/>
                  </a:cxn>
                  <a:cxn ang="0">
                    <a:pos x="1086649" y="1561433"/>
                  </a:cxn>
                  <a:cxn ang="0">
                    <a:pos x="1076161" y="1567458"/>
                  </a:cxn>
                  <a:cxn ang="0">
                    <a:pos x="78821" y="1569044"/>
                  </a:cxn>
                  <a:cxn ang="0">
                    <a:pos x="67697" y="1562067"/>
                  </a:cxn>
                  <a:cxn ang="0">
                    <a:pos x="53077" y="1507842"/>
                  </a:cxn>
                  <a:cxn ang="0">
                    <a:pos x="27333" y="1383536"/>
                  </a:cxn>
                  <a:cxn ang="0">
                    <a:pos x="9853" y="1258279"/>
                  </a:cxn>
                  <a:cxn ang="0">
                    <a:pos x="1907" y="1157439"/>
                  </a:cxn>
                  <a:cxn ang="0">
                    <a:pos x="318" y="1068966"/>
                  </a:cxn>
                  <a:cxn ang="0">
                    <a:pos x="12077" y="926586"/>
                  </a:cxn>
                  <a:cxn ang="0">
                    <a:pos x="41635" y="788010"/>
                  </a:cxn>
                  <a:cxn ang="0">
                    <a:pos x="88356" y="654191"/>
                  </a:cxn>
                  <a:cxn ang="0">
                    <a:pos x="151603" y="527031"/>
                  </a:cxn>
                  <a:cxn ang="0">
                    <a:pos x="230424" y="408116"/>
                  </a:cxn>
                  <a:cxn ang="0">
                    <a:pos x="304478" y="320595"/>
                  </a:cxn>
                  <a:cxn ang="0">
                    <a:pos x="396965" y="233073"/>
                  </a:cxn>
                  <a:cxn ang="0">
                    <a:pos x="496763" y="158553"/>
                  </a:cxn>
                  <a:cxn ang="0">
                    <a:pos x="604188" y="97352"/>
                  </a:cxn>
                  <a:cxn ang="0">
                    <a:pos x="697312" y="57079"/>
                  </a:cxn>
                  <a:cxn ang="0">
                    <a:pos x="817768" y="21563"/>
                  </a:cxn>
                  <a:cxn ang="0">
                    <a:pos x="941085" y="3171"/>
                  </a:cxn>
                  <a:cxn ang="0">
                    <a:pos x="1029758" y="0"/>
                  </a:cxn>
                  <a:cxn ang="0">
                    <a:pos x="1098727" y="3805"/>
                  </a:cxn>
                  <a:cxn ang="0">
                    <a:pos x="1181362" y="14587"/>
                  </a:cxn>
                  <a:cxn ang="0">
                    <a:pos x="1316438" y="49786"/>
                  </a:cxn>
                  <a:cxn ang="0">
                    <a:pos x="1449290" y="104645"/>
                  </a:cxn>
                  <a:cxn ang="0">
                    <a:pos x="1578327" y="179482"/>
                  </a:cxn>
                  <a:cxn ang="0">
                    <a:pos x="1703551" y="273663"/>
                  </a:cxn>
                  <a:cxn ang="0">
                    <a:pos x="1823689" y="386870"/>
                  </a:cxn>
                  <a:cxn ang="0">
                    <a:pos x="1918084" y="339304"/>
                  </a:cxn>
                  <a:cxn ang="0">
                    <a:pos x="2040447" y="233390"/>
                  </a:cxn>
                  <a:cxn ang="0">
                    <a:pos x="2167260" y="147137"/>
                  </a:cxn>
                  <a:cxn ang="0">
                    <a:pos x="2298205" y="80545"/>
                  </a:cxn>
                  <a:cxn ang="0">
                    <a:pos x="2432010" y="33296"/>
                  </a:cxn>
                  <a:cxn ang="0">
                    <a:pos x="2554691" y="8245"/>
                  </a:cxn>
                  <a:cxn ang="0">
                    <a:pos x="2623341" y="1586"/>
                  </a:cxn>
                  <a:cxn ang="0">
                    <a:pos x="2678643" y="0"/>
                  </a:cxn>
                  <a:cxn ang="0">
                    <a:pos x="2803231" y="8562"/>
                  </a:cxn>
                  <a:cxn ang="0">
                    <a:pos x="2925594" y="33930"/>
                  </a:cxn>
                  <a:cxn ang="0">
                    <a:pos x="3044779" y="76106"/>
                  </a:cxn>
                  <a:cxn ang="0">
                    <a:pos x="3134406" y="120183"/>
                  </a:cxn>
                  <a:cxn ang="0">
                    <a:pos x="3238654" y="186776"/>
                  </a:cxn>
                  <a:cxn ang="0">
                    <a:pos x="3335909" y="266370"/>
                  </a:cxn>
                  <a:cxn ang="0">
                    <a:pos x="3409326" y="341841"/>
                  </a:cxn>
                  <a:cxn ang="0">
                    <a:pos x="3498000" y="454414"/>
                  </a:cxn>
                  <a:cxn ang="0">
                    <a:pos x="3570782" y="577134"/>
                  </a:cxn>
                  <a:cxn ang="0">
                    <a:pos x="3627356" y="707148"/>
                  </a:cxn>
                  <a:cxn ang="0">
                    <a:pos x="3667084" y="843187"/>
                  </a:cxn>
                  <a:cxn ang="0">
                    <a:pos x="3689332" y="983348"/>
                  </a:cxn>
                  <a:cxn ang="0">
                    <a:pos x="3693781" y="1126046"/>
                  </a:cxn>
                  <a:cxn ang="0">
                    <a:pos x="3691557" y="1182174"/>
                  </a:cxn>
                  <a:cxn ang="0">
                    <a:pos x="3679161" y="1306162"/>
                  </a:cxn>
                  <a:cxn ang="0">
                    <a:pos x="3658820" y="1429200"/>
                  </a:cxn>
                  <a:cxn ang="0">
                    <a:pos x="3630852" y="1550651"/>
                  </a:cxn>
                  <a:cxn ang="0">
                    <a:pos x="3624813" y="1559530"/>
                  </a:cxn>
                  <a:cxn ang="0">
                    <a:pos x="2319817" y="1563019"/>
                  </a:cxn>
                  <a:cxn ang="0">
                    <a:pos x="2119586" y="2041533"/>
                  </a:cxn>
                  <a:cxn ang="0">
                    <a:pos x="2109415" y="2045972"/>
                  </a:cxn>
                </a:cxnLst>
                <a:rect l="0" t="0" r="0" b="0"/>
                <a:pathLst>
                  <a:path w="11624" h="6452">
                    <a:moveTo>
                      <a:pt x="6634" y="6452"/>
                    </a:moveTo>
                    <a:lnTo>
                      <a:pt x="6634" y="6452"/>
                    </a:lnTo>
                    <a:lnTo>
                      <a:pt x="6626" y="6452"/>
                    </a:lnTo>
                    <a:lnTo>
                      <a:pt x="6620" y="6451"/>
                    </a:lnTo>
                    <a:lnTo>
                      <a:pt x="6614" y="6449"/>
                    </a:lnTo>
                    <a:lnTo>
                      <a:pt x="6608" y="6445"/>
                    </a:lnTo>
                    <a:lnTo>
                      <a:pt x="6602" y="6442"/>
                    </a:lnTo>
                    <a:lnTo>
                      <a:pt x="6597" y="6438"/>
                    </a:lnTo>
                    <a:lnTo>
                      <a:pt x="6593" y="6432"/>
                    </a:lnTo>
                    <a:lnTo>
                      <a:pt x="6588" y="6427"/>
                    </a:lnTo>
                    <a:lnTo>
                      <a:pt x="4348" y="2710"/>
                    </a:lnTo>
                    <a:lnTo>
                      <a:pt x="3426" y="4910"/>
                    </a:lnTo>
                    <a:lnTo>
                      <a:pt x="3426" y="4910"/>
                    </a:lnTo>
                    <a:lnTo>
                      <a:pt x="3423" y="4916"/>
                    </a:lnTo>
                    <a:lnTo>
                      <a:pt x="3419" y="4924"/>
                    </a:lnTo>
                    <a:lnTo>
                      <a:pt x="3413" y="4929"/>
                    </a:lnTo>
                    <a:lnTo>
                      <a:pt x="3408" y="4934"/>
                    </a:lnTo>
                    <a:lnTo>
                      <a:pt x="3401" y="4938"/>
                    </a:lnTo>
                    <a:lnTo>
                      <a:pt x="3394" y="4941"/>
                    </a:lnTo>
                    <a:lnTo>
                      <a:pt x="3386" y="4943"/>
                    </a:lnTo>
                    <a:lnTo>
                      <a:pt x="3378" y="4944"/>
                    </a:lnTo>
                    <a:lnTo>
                      <a:pt x="3378" y="4944"/>
                    </a:lnTo>
                    <a:lnTo>
                      <a:pt x="256" y="4948"/>
                    </a:lnTo>
                    <a:lnTo>
                      <a:pt x="256" y="4948"/>
                    </a:lnTo>
                    <a:lnTo>
                      <a:pt x="248" y="4948"/>
                    </a:lnTo>
                    <a:lnTo>
                      <a:pt x="239" y="4946"/>
                    </a:lnTo>
                    <a:lnTo>
                      <a:pt x="231" y="4943"/>
                    </a:lnTo>
                    <a:lnTo>
                      <a:pt x="225" y="4938"/>
                    </a:lnTo>
                    <a:lnTo>
                      <a:pt x="219" y="4932"/>
                    </a:lnTo>
                    <a:lnTo>
                      <a:pt x="213" y="4926"/>
                    </a:lnTo>
                    <a:lnTo>
                      <a:pt x="209" y="4918"/>
                    </a:lnTo>
                    <a:lnTo>
                      <a:pt x="207" y="4911"/>
                    </a:lnTo>
                    <a:lnTo>
                      <a:pt x="207" y="4911"/>
                    </a:lnTo>
                    <a:lnTo>
                      <a:pt x="186" y="4833"/>
                    </a:lnTo>
                    <a:lnTo>
                      <a:pt x="167" y="4755"/>
                    </a:lnTo>
                    <a:lnTo>
                      <a:pt x="148" y="4677"/>
                    </a:lnTo>
                    <a:lnTo>
                      <a:pt x="131" y="4600"/>
                    </a:lnTo>
                    <a:lnTo>
                      <a:pt x="115" y="4521"/>
                    </a:lnTo>
                    <a:lnTo>
                      <a:pt x="100" y="4442"/>
                    </a:lnTo>
                    <a:lnTo>
                      <a:pt x="86" y="4363"/>
                    </a:lnTo>
                    <a:lnTo>
                      <a:pt x="73" y="4284"/>
                    </a:lnTo>
                    <a:lnTo>
                      <a:pt x="61" y="4205"/>
                    </a:lnTo>
                    <a:lnTo>
                      <a:pt x="50" y="4127"/>
                    </a:lnTo>
                    <a:lnTo>
                      <a:pt x="40" y="4048"/>
                    </a:lnTo>
                    <a:lnTo>
                      <a:pt x="31" y="3968"/>
                    </a:lnTo>
                    <a:lnTo>
                      <a:pt x="23" y="3889"/>
                    </a:lnTo>
                    <a:lnTo>
                      <a:pt x="17" y="3809"/>
                    </a:lnTo>
                    <a:lnTo>
                      <a:pt x="11" y="3729"/>
                    </a:lnTo>
                    <a:lnTo>
                      <a:pt x="6" y="3650"/>
                    </a:lnTo>
                    <a:lnTo>
                      <a:pt x="6" y="3650"/>
                    </a:lnTo>
                    <a:lnTo>
                      <a:pt x="7" y="3642"/>
                    </a:lnTo>
                    <a:lnTo>
                      <a:pt x="7" y="3642"/>
                    </a:lnTo>
                    <a:lnTo>
                      <a:pt x="3" y="3551"/>
                    </a:lnTo>
                    <a:lnTo>
                      <a:pt x="0" y="3460"/>
                    </a:lnTo>
                    <a:lnTo>
                      <a:pt x="1" y="3371"/>
                    </a:lnTo>
                    <a:lnTo>
                      <a:pt x="4" y="3280"/>
                    </a:lnTo>
                    <a:lnTo>
                      <a:pt x="9" y="3190"/>
                    </a:lnTo>
                    <a:lnTo>
                      <a:pt x="17" y="3101"/>
                    </a:lnTo>
                    <a:lnTo>
                      <a:pt x="26" y="3011"/>
                    </a:lnTo>
                    <a:lnTo>
                      <a:pt x="38" y="2922"/>
                    </a:lnTo>
                    <a:lnTo>
                      <a:pt x="52" y="2834"/>
                    </a:lnTo>
                    <a:lnTo>
                      <a:pt x="68" y="2746"/>
                    </a:lnTo>
                    <a:lnTo>
                      <a:pt x="87" y="2658"/>
                    </a:lnTo>
                    <a:lnTo>
                      <a:pt x="108" y="2571"/>
                    </a:lnTo>
                    <a:lnTo>
                      <a:pt x="131" y="2485"/>
                    </a:lnTo>
                    <a:lnTo>
                      <a:pt x="156" y="2399"/>
                    </a:lnTo>
                    <a:lnTo>
                      <a:pt x="183" y="2313"/>
                    </a:lnTo>
                    <a:lnTo>
                      <a:pt x="213" y="2229"/>
                    </a:lnTo>
                    <a:lnTo>
                      <a:pt x="244" y="2146"/>
                    </a:lnTo>
                    <a:lnTo>
                      <a:pt x="278" y="2063"/>
                    </a:lnTo>
                    <a:lnTo>
                      <a:pt x="314" y="1981"/>
                    </a:lnTo>
                    <a:lnTo>
                      <a:pt x="351" y="1900"/>
                    </a:lnTo>
                    <a:lnTo>
                      <a:pt x="391" y="1819"/>
                    </a:lnTo>
                    <a:lnTo>
                      <a:pt x="432" y="1740"/>
                    </a:lnTo>
                    <a:lnTo>
                      <a:pt x="477" y="1662"/>
                    </a:lnTo>
                    <a:lnTo>
                      <a:pt x="522" y="1584"/>
                    </a:lnTo>
                    <a:lnTo>
                      <a:pt x="570" y="1509"/>
                    </a:lnTo>
                    <a:lnTo>
                      <a:pt x="620" y="1433"/>
                    </a:lnTo>
                    <a:lnTo>
                      <a:pt x="671" y="1360"/>
                    </a:lnTo>
                    <a:lnTo>
                      <a:pt x="725" y="1287"/>
                    </a:lnTo>
                    <a:lnTo>
                      <a:pt x="780" y="1216"/>
                    </a:lnTo>
                    <a:lnTo>
                      <a:pt x="838" y="1146"/>
                    </a:lnTo>
                    <a:lnTo>
                      <a:pt x="898" y="1078"/>
                    </a:lnTo>
                    <a:lnTo>
                      <a:pt x="958" y="1011"/>
                    </a:lnTo>
                    <a:lnTo>
                      <a:pt x="958" y="1011"/>
                    </a:lnTo>
                    <a:lnTo>
                      <a:pt x="1014" y="952"/>
                    </a:lnTo>
                    <a:lnTo>
                      <a:pt x="1072" y="895"/>
                    </a:lnTo>
                    <a:lnTo>
                      <a:pt x="1129" y="840"/>
                    </a:lnTo>
                    <a:lnTo>
                      <a:pt x="1188" y="787"/>
                    </a:lnTo>
                    <a:lnTo>
                      <a:pt x="1249" y="735"/>
                    </a:lnTo>
                    <a:lnTo>
                      <a:pt x="1309" y="685"/>
                    </a:lnTo>
                    <a:lnTo>
                      <a:pt x="1372" y="636"/>
                    </a:lnTo>
                    <a:lnTo>
                      <a:pt x="1435" y="589"/>
                    </a:lnTo>
                    <a:lnTo>
                      <a:pt x="1498" y="543"/>
                    </a:lnTo>
                    <a:lnTo>
                      <a:pt x="1563" y="500"/>
                    </a:lnTo>
                    <a:lnTo>
                      <a:pt x="1629" y="458"/>
                    </a:lnTo>
                    <a:lnTo>
                      <a:pt x="1696" y="418"/>
                    </a:lnTo>
                    <a:lnTo>
                      <a:pt x="1763" y="379"/>
                    </a:lnTo>
                    <a:lnTo>
                      <a:pt x="1832" y="341"/>
                    </a:lnTo>
                    <a:lnTo>
                      <a:pt x="1901" y="307"/>
                    </a:lnTo>
                    <a:lnTo>
                      <a:pt x="1971" y="273"/>
                    </a:lnTo>
                    <a:lnTo>
                      <a:pt x="1971" y="273"/>
                    </a:lnTo>
                    <a:lnTo>
                      <a:pt x="2045" y="240"/>
                    </a:lnTo>
                    <a:lnTo>
                      <a:pt x="2119" y="209"/>
                    </a:lnTo>
                    <a:lnTo>
                      <a:pt x="2194" y="180"/>
                    </a:lnTo>
                    <a:lnTo>
                      <a:pt x="2268" y="153"/>
                    </a:lnTo>
                    <a:lnTo>
                      <a:pt x="2344" y="130"/>
                    </a:lnTo>
                    <a:lnTo>
                      <a:pt x="2421" y="107"/>
                    </a:lnTo>
                    <a:lnTo>
                      <a:pt x="2496" y="86"/>
                    </a:lnTo>
                    <a:lnTo>
                      <a:pt x="2573" y="68"/>
                    </a:lnTo>
                    <a:lnTo>
                      <a:pt x="2650" y="52"/>
                    </a:lnTo>
                    <a:lnTo>
                      <a:pt x="2727" y="38"/>
                    </a:lnTo>
                    <a:lnTo>
                      <a:pt x="2805" y="27"/>
                    </a:lnTo>
                    <a:lnTo>
                      <a:pt x="2883" y="17"/>
                    </a:lnTo>
                    <a:lnTo>
                      <a:pt x="2961" y="10"/>
                    </a:lnTo>
                    <a:lnTo>
                      <a:pt x="3039" y="4"/>
                    </a:lnTo>
                    <a:lnTo>
                      <a:pt x="3118" y="1"/>
                    </a:lnTo>
                    <a:lnTo>
                      <a:pt x="3197" y="0"/>
                    </a:lnTo>
                    <a:lnTo>
                      <a:pt x="3197" y="0"/>
                    </a:lnTo>
                    <a:lnTo>
                      <a:pt x="3240" y="0"/>
                    </a:lnTo>
                    <a:lnTo>
                      <a:pt x="3284" y="1"/>
                    </a:lnTo>
                    <a:lnTo>
                      <a:pt x="3328" y="2"/>
                    </a:lnTo>
                    <a:lnTo>
                      <a:pt x="3371" y="5"/>
                    </a:lnTo>
                    <a:lnTo>
                      <a:pt x="3414" y="7"/>
                    </a:lnTo>
                    <a:lnTo>
                      <a:pt x="3457" y="12"/>
                    </a:lnTo>
                    <a:lnTo>
                      <a:pt x="3501" y="16"/>
                    </a:lnTo>
                    <a:lnTo>
                      <a:pt x="3544" y="20"/>
                    </a:lnTo>
                    <a:lnTo>
                      <a:pt x="3587" y="26"/>
                    </a:lnTo>
                    <a:lnTo>
                      <a:pt x="3630" y="32"/>
                    </a:lnTo>
                    <a:lnTo>
                      <a:pt x="3717" y="46"/>
                    </a:lnTo>
                    <a:lnTo>
                      <a:pt x="3802" y="64"/>
                    </a:lnTo>
                    <a:lnTo>
                      <a:pt x="3888" y="83"/>
                    </a:lnTo>
                    <a:lnTo>
                      <a:pt x="3974" y="105"/>
                    </a:lnTo>
                    <a:lnTo>
                      <a:pt x="4058" y="130"/>
                    </a:lnTo>
                    <a:lnTo>
                      <a:pt x="4142" y="157"/>
                    </a:lnTo>
                    <a:lnTo>
                      <a:pt x="4226" y="187"/>
                    </a:lnTo>
                    <a:lnTo>
                      <a:pt x="4311" y="219"/>
                    </a:lnTo>
                    <a:lnTo>
                      <a:pt x="4394" y="254"/>
                    </a:lnTo>
                    <a:lnTo>
                      <a:pt x="4477" y="290"/>
                    </a:lnTo>
                    <a:lnTo>
                      <a:pt x="4560" y="330"/>
                    </a:lnTo>
                    <a:lnTo>
                      <a:pt x="4642" y="373"/>
                    </a:lnTo>
                    <a:lnTo>
                      <a:pt x="4724" y="417"/>
                    </a:lnTo>
                    <a:lnTo>
                      <a:pt x="4805" y="464"/>
                    </a:lnTo>
                    <a:lnTo>
                      <a:pt x="4886" y="514"/>
                    </a:lnTo>
                    <a:lnTo>
                      <a:pt x="4966" y="566"/>
                    </a:lnTo>
                    <a:lnTo>
                      <a:pt x="5046" y="621"/>
                    </a:lnTo>
                    <a:lnTo>
                      <a:pt x="5126" y="677"/>
                    </a:lnTo>
                    <a:lnTo>
                      <a:pt x="5205" y="736"/>
                    </a:lnTo>
                    <a:lnTo>
                      <a:pt x="5283" y="799"/>
                    </a:lnTo>
                    <a:lnTo>
                      <a:pt x="5360" y="863"/>
                    </a:lnTo>
                    <a:lnTo>
                      <a:pt x="5437" y="930"/>
                    </a:lnTo>
                    <a:lnTo>
                      <a:pt x="5514" y="999"/>
                    </a:lnTo>
                    <a:lnTo>
                      <a:pt x="5589" y="1070"/>
                    </a:lnTo>
                    <a:lnTo>
                      <a:pt x="5664" y="1144"/>
                    </a:lnTo>
                    <a:lnTo>
                      <a:pt x="5738" y="1220"/>
                    </a:lnTo>
                    <a:lnTo>
                      <a:pt x="5813" y="1299"/>
                    </a:lnTo>
                    <a:lnTo>
                      <a:pt x="5813" y="1299"/>
                    </a:lnTo>
                    <a:lnTo>
                      <a:pt x="5886" y="1220"/>
                    </a:lnTo>
                    <a:lnTo>
                      <a:pt x="5961" y="1144"/>
                    </a:lnTo>
                    <a:lnTo>
                      <a:pt x="6035" y="1070"/>
                    </a:lnTo>
                    <a:lnTo>
                      <a:pt x="6111" y="999"/>
                    </a:lnTo>
                    <a:lnTo>
                      <a:pt x="6188" y="930"/>
                    </a:lnTo>
                    <a:lnTo>
                      <a:pt x="6264" y="863"/>
                    </a:lnTo>
                    <a:lnTo>
                      <a:pt x="6342" y="799"/>
                    </a:lnTo>
                    <a:lnTo>
                      <a:pt x="6420" y="736"/>
                    </a:lnTo>
                    <a:lnTo>
                      <a:pt x="6499" y="677"/>
                    </a:lnTo>
                    <a:lnTo>
                      <a:pt x="6579" y="621"/>
                    </a:lnTo>
                    <a:lnTo>
                      <a:pt x="6659" y="566"/>
                    </a:lnTo>
                    <a:lnTo>
                      <a:pt x="6738" y="514"/>
                    </a:lnTo>
                    <a:lnTo>
                      <a:pt x="6819" y="464"/>
                    </a:lnTo>
                    <a:lnTo>
                      <a:pt x="6900" y="417"/>
                    </a:lnTo>
                    <a:lnTo>
                      <a:pt x="6983" y="373"/>
                    </a:lnTo>
                    <a:lnTo>
                      <a:pt x="7065" y="330"/>
                    </a:lnTo>
                    <a:lnTo>
                      <a:pt x="7148" y="290"/>
                    </a:lnTo>
                    <a:lnTo>
                      <a:pt x="7231" y="254"/>
                    </a:lnTo>
                    <a:lnTo>
                      <a:pt x="7314" y="219"/>
                    </a:lnTo>
                    <a:lnTo>
                      <a:pt x="7398" y="187"/>
                    </a:lnTo>
                    <a:lnTo>
                      <a:pt x="7483" y="157"/>
                    </a:lnTo>
                    <a:lnTo>
                      <a:pt x="7567" y="130"/>
                    </a:lnTo>
                    <a:lnTo>
                      <a:pt x="7652" y="105"/>
                    </a:lnTo>
                    <a:lnTo>
                      <a:pt x="7736" y="83"/>
                    </a:lnTo>
                    <a:lnTo>
                      <a:pt x="7823" y="64"/>
                    </a:lnTo>
                    <a:lnTo>
                      <a:pt x="7908" y="46"/>
                    </a:lnTo>
                    <a:lnTo>
                      <a:pt x="7995" y="32"/>
                    </a:lnTo>
                    <a:lnTo>
                      <a:pt x="8038" y="26"/>
                    </a:lnTo>
                    <a:lnTo>
                      <a:pt x="8081" y="20"/>
                    </a:lnTo>
                    <a:lnTo>
                      <a:pt x="8124" y="16"/>
                    </a:lnTo>
                    <a:lnTo>
                      <a:pt x="8167" y="12"/>
                    </a:lnTo>
                    <a:lnTo>
                      <a:pt x="8211" y="7"/>
                    </a:lnTo>
                    <a:lnTo>
                      <a:pt x="8254" y="5"/>
                    </a:lnTo>
                    <a:lnTo>
                      <a:pt x="8297" y="2"/>
                    </a:lnTo>
                    <a:lnTo>
                      <a:pt x="8341" y="1"/>
                    </a:lnTo>
                    <a:lnTo>
                      <a:pt x="8384" y="0"/>
                    </a:lnTo>
                    <a:lnTo>
                      <a:pt x="8428" y="0"/>
                    </a:lnTo>
                    <a:lnTo>
                      <a:pt x="8428" y="0"/>
                    </a:lnTo>
                    <a:lnTo>
                      <a:pt x="8506" y="1"/>
                    </a:lnTo>
                    <a:lnTo>
                      <a:pt x="8585" y="4"/>
                    </a:lnTo>
                    <a:lnTo>
                      <a:pt x="8664" y="10"/>
                    </a:lnTo>
                    <a:lnTo>
                      <a:pt x="8742" y="17"/>
                    </a:lnTo>
                    <a:lnTo>
                      <a:pt x="8820" y="27"/>
                    </a:lnTo>
                    <a:lnTo>
                      <a:pt x="8897" y="38"/>
                    </a:lnTo>
                    <a:lnTo>
                      <a:pt x="8975" y="52"/>
                    </a:lnTo>
                    <a:lnTo>
                      <a:pt x="9052" y="68"/>
                    </a:lnTo>
                    <a:lnTo>
                      <a:pt x="9129" y="86"/>
                    </a:lnTo>
                    <a:lnTo>
                      <a:pt x="9205" y="107"/>
                    </a:lnTo>
                    <a:lnTo>
                      <a:pt x="9281" y="130"/>
                    </a:lnTo>
                    <a:lnTo>
                      <a:pt x="9356" y="153"/>
                    </a:lnTo>
                    <a:lnTo>
                      <a:pt x="9431" y="180"/>
                    </a:lnTo>
                    <a:lnTo>
                      <a:pt x="9505" y="209"/>
                    </a:lnTo>
                    <a:lnTo>
                      <a:pt x="9580" y="240"/>
                    </a:lnTo>
                    <a:lnTo>
                      <a:pt x="9653" y="273"/>
                    </a:lnTo>
                    <a:lnTo>
                      <a:pt x="9653" y="273"/>
                    </a:lnTo>
                    <a:lnTo>
                      <a:pt x="9724" y="307"/>
                    </a:lnTo>
                    <a:lnTo>
                      <a:pt x="9793" y="342"/>
                    </a:lnTo>
                    <a:lnTo>
                      <a:pt x="9862" y="379"/>
                    </a:lnTo>
                    <a:lnTo>
                      <a:pt x="9929" y="418"/>
                    </a:lnTo>
                    <a:lnTo>
                      <a:pt x="9996" y="458"/>
                    </a:lnTo>
                    <a:lnTo>
                      <a:pt x="10062" y="500"/>
                    </a:lnTo>
                    <a:lnTo>
                      <a:pt x="10126" y="543"/>
                    </a:lnTo>
                    <a:lnTo>
                      <a:pt x="10190" y="589"/>
                    </a:lnTo>
                    <a:lnTo>
                      <a:pt x="10253" y="636"/>
                    </a:lnTo>
                    <a:lnTo>
                      <a:pt x="10315" y="685"/>
                    </a:lnTo>
                    <a:lnTo>
                      <a:pt x="10376" y="735"/>
                    </a:lnTo>
                    <a:lnTo>
                      <a:pt x="10436" y="787"/>
                    </a:lnTo>
                    <a:lnTo>
                      <a:pt x="10496" y="840"/>
                    </a:lnTo>
                    <a:lnTo>
                      <a:pt x="10553" y="895"/>
                    </a:lnTo>
                    <a:lnTo>
                      <a:pt x="10610" y="952"/>
                    </a:lnTo>
                    <a:lnTo>
                      <a:pt x="10666" y="1011"/>
                    </a:lnTo>
                    <a:lnTo>
                      <a:pt x="10666" y="1011"/>
                    </a:lnTo>
                    <a:lnTo>
                      <a:pt x="10727" y="1078"/>
                    </a:lnTo>
                    <a:lnTo>
                      <a:pt x="10786" y="1146"/>
                    </a:lnTo>
                    <a:lnTo>
                      <a:pt x="10845" y="1216"/>
                    </a:lnTo>
                    <a:lnTo>
                      <a:pt x="10900" y="1287"/>
                    </a:lnTo>
                    <a:lnTo>
                      <a:pt x="10954" y="1360"/>
                    </a:lnTo>
                    <a:lnTo>
                      <a:pt x="11006" y="1433"/>
                    </a:lnTo>
                    <a:lnTo>
                      <a:pt x="11055" y="1509"/>
                    </a:lnTo>
                    <a:lnTo>
                      <a:pt x="11103" y="1584"/>
                    </a:lnTo>
                    <a:lnTo>
                      <a:pt x="11148" y="1662"/>
                    </a:lnTo>
                    <a:lnTo>
                      <a:pt x="11192" y="1740"/>
                    </a:lnTo>
                    <a:lnTo>
                      <a:pt x="11235" y="1820"/>
                    </a:lnTo>
                    <a:lnTo>
                      <a:pt x="11273" y="1900"/>
                    </a:lnTo>
                    <a:lnTo>
                      <a:pt x="11311" y="1981"/>
                    </a:lnTo>
                    <a:lnTo>
                      <a:pt x="11347" y="2063"/>
                    </a:lnTo>
                    <a:lnTo>
                      <a:pt x="11381" y="2146"/>
                    </a:lnTo>
                    <a:lnTo>
                      <a:pt x="11413" y="2230"/>
                    </a:lnTo>
                    <a:lnTo>
                      <a:pt x="11442" y="2314"/>
                    </a:lnTo>
                    <a:lnTo>
                      <a:pt x="11469" y="2400"/>
                    </a:lnTo>
                    <a:lnTo>
                      <a:pt x="11494" y="2485"/>
                    </a:lnTo>
                    <a:lnTo>
                      <a:pt x="11517" y="2571"/>
                    </a:lnTo>
                    <a:lnTo>
                      <a:pt x="11538" y="2659"/>
                    </a:lnTo>
                    <a:lnTo>
                      <a:pt x="11556" y="2746"/>
                    </a:lnTo>
                    <a:lnTo>
                      <a:pt x="11573" y="2835"/>
                    </a:lnTo>
                    <a:lnTo>
                      <a:pt x="11587" y="2922"/>
                    </a:lnTo>
                    <a:lnTo>
                      <a:pt x="11598" y="3012"/>
                    </a:lnTo>
                    <a:lnTo>
                      <a:pt x="11608" y="3101"/>
                    </a:lnTo>
                    <a:lnTo>
                      <a:pt x="11616" y="3190"/>
                    </a:lnTo>
                    <a:lnTo>
                      <a:pt x="11621" y="3281"/>
                    </a:lnTo>
                    <a:lnTo>
                      <a:pt x="11624" y="3371"/>
                    </a:lnTo>
                    <a:lnTo>
                      <a:pt x="11624" y="3461"/>
                    </a:lnTo>
                    <a:lnTo>
                      <a:pt x="11622" y="3551"/>
                    </a:lnTo>
                    <a:lnTo>
                      <a:pt x="11619" y="3642"/>
                    </a:lnTo>
                    <a:lnTo>
                      <a:pt x="11619" y="3642"/>
                    </a:lnTo>
                    <a:lnTo>
                      <a:pt x="11619" y="3650"/>
                    </a:lnTo>
                    <a:lnTo>
                      <a:pt x="11619" y="3650"/>
                    </a:lnTo>
                    <a:lnTo>
                      <a:pt x="11615" y="3728"/>
                    </a:lnTo>
                    <a:lnTo>
                      <a:pt x="11608" y="3807"/>
                    </a:lnTo>
                    <a:lnTo>
                      <a:pt x="11602" y="3885"/>
                    </a:lnTo>
                    <a:lnTo>
                      <a:pt x="11594" y="3962"/>
                    </a:lnTo>
                    <a:lnTo>
                      <a:pt x="11586" y="4041"/>
                    </a:lnTo>
                    <a:lnTo>
                      <a:pt x="11576" y="4119"/>
                    </a:lnTo>
                    <a:lnTo>
                      <a:pt x="11565" y="4197"/>
                    </a:lnTo>
                    <a:lnTo>
                      <a:pt x="11553" y="4275"/>
                    </a:lnTo>
                    <a:lnTo>
                      <a:pt x="11541" y="4352"/>
                    </a:lnTo>
                    <a:lnTo>
                      <a:pt x="11527" y="4430"/>
                    </a:lnTo>
                    <a:lnTo>
                      <a:pt x="11512" y="4507"/>
                    </a:lnTo>
                    <a:lnTo>
                      <a:pt x="11497" y="4585"/>
                    </a:lnTo>
                    <a:lnTo>
                      <a:pt x="11480" y="4661"/>
                    </a:lnTo>
                    <a:lnTo>
                      <a:pt x="11462" y="4738"/>
                    </a:lnTo>
                    <a:lnTo>
                      <a:pt x="11444" y="4815"/>
                    </a:lnTo>
                    <a:lnTo>
                      <a:pt x="11424" y="4890"/>
                    </a:lnTo>
                    <a:lnTo>
                      <a:pt x="11424" y="4890"/>
                    </a:lnTo>
                    <a:lnTo>
                      <a:pt x="11421" y="4899"/>
                    </a:lnTo>
                    <a:lnTo>
                      <a:pt x="11417" y="4906"/>
                    </a:lnTo>
                    <a:lnTo>
                      <a:pt x="11412" y="4913"/>
                    </a:lnTo>
                    <a:lnTo>
                      <a:pt x="11405" y="4918"/>
                    </a:lnTo>
                    <a:lnTo>
                      <a:pt x="11399" y="4923"/>
                    </a:lnTo>
                    <a:lnTo>
                      <a:pt x="11391" y="4927"/>
                    </a:lnTo>
                    <a:lnTo>
                      <a:pt x="11382" y="4929"/>
                    </a:lnTo>
                    <a:lnTo>
                      <a:pt x="11374" y="4929"/>
                    </a:lnTo>
                    <a:lnTo>
                      <a:pt x="7299" y="4929"/>
                    </a:lnTo>
                    <a:lnTo>
                      <a:pt x="6681" y="6421"/>
                    </a:lnTo>
                    <a:lnTo>
                      <a:pt x="6681" y="6421"/>
                    </a:lnTo>
                    <a:lnTo>
                      <a:pt x="6678" y="6427"/>
                    </a:lnTo>
                    <a:lnTo>
                      <a:pt x="6674" y="6432"/>
                    </a:lnTo>
                    <a:lnTo>
                      <a:pt x="6669" y="6438"/>
                    </a:lnTo>
                    <a:lnTo>
                      <a:pt x="6664" y="6442"/>
                    </a:lnTo>
                    <a:lnTo>
                      <a:pt x="6657" y="6446"/>
                    </a:lnTo>
                    <a:lnTo>
                      <a:pt x="6651" y="6449"/>
                    </a:lnTo>
                    <a:lnTo>
                      <a:pt x="6645" y="6451"/>
                    </a:lnTo>
                    <a:lnTo>
                      <a:pt x="6637" y="6452"/>
                    </a:lnTo>
                    <a:lnTo>
                      <a:pt x="6637" y="6452"/>
                    </a:lnTo>
                    <a:lnTo>
                      <a:pt x="6634" y="6452"/>
                    </a:lnTo>
                    <a:lnTo>
                      <a:pt x="6634" y="6452"/>
                    </a:lnTo>
                    <a:close/>
                  </a:path>
                </a:pathLst>
              </a:custGeom>
              <a:solidFill>
                <a:srgbClr val="EF4D00"/>
              </a:solidFill>
              <a:ln w="9525">
                <a:noFill/>
              </a:ln>
            </p:spPr>
            <p:txBody>
              <a:bodyPr/>
              <a:lstStyle/>
              <a:p>
                <a:endParaRPr lang="zh-CN" altLang="en-US"/>
              </a:p>
            </p:txBody>
          </p:sp>
          <p:sp>
            <p:nvSpPr>
              <p:cNvPr id="14345" name="Freeform 10"/>
              <p:cNvSpPr/>
              <p:nvPr/>
            </p:nvSpPr>
            <p:spPr>
              <a:xfrm>
                <a:off x="3131697" y="3165452"/>
                <a:ext cx="3406550" cy="2061951"/>
              </a:xfrm>
              <a:custGeom>
                <a:avLst/>
                <a:gdLst/>
                <a:ahLst/>
                <a:cxnLst>
                  <a:cxn ang="0">
                    <a:pos x="1700256" y="2061316"/>
                  </a:cxn>
                  <a:cxn ang="0">
                    <a:pos x="1678963" y="2050203"/>
                  </a:cxn>
                  <a:cxn ang="0">
                    <a:pos x="1565824" y="1989557"/>
                  </a:cxn>
                  <a:cxn ang="0">
                    <a:pos x="1396434" y="1893032"/>
                  </a:cxn>
                  <a:cxn ang="0">
                    <a:pos x="1239121" y="1795237"/>
                  </a:cxn>
                  <a:cxn ang="0">
                    <a:pos x="1124393" y="1717763"/>
                  </a:cxn>
                  <a:cxn ang="0">
                    <a:pos x="1003310" y="1630764"/>
                  </a:cxn>
                  <a:cxn ang="0">
                    <a:pos x="879366" y="1534556"/>
                  </a:cxn>
                  <a:cxn ang="0">
                    <a:pos x="775444" y="1448192"/>
                  </a:cxn>
                  <a:cxn ang="0">
                    <a:pos x="645462" y="1330076"/>
                  </a:cxn>
                  <a:cxn ang="0">
                    <a:pos x="524378" y="1209102"/>
                  </a:cxn>
                  <a:cxn ang="0">
                    <a:pos x="413146" y="1085271"/>
                  </a:cxn>
                  <a:cxn ang="0">
                    <a:pos x="355941" y="1016370"/>
                  </a:cxn>
                  <a:cxn ang="0">
                    <a:pos x="296512" y="939531"/>
                  </a:cxn>
                  <a:cxn ang="0">
                    <a:pos x="240896" y="861739"/>
                  </a:cxn>
                  <a:cxn ang="0">
                    <a:pos x="189094" y="783313"/>
                  </a:cxn>
                  <a:cxn ang="0">
                    <a:pos x="140470" y="703934"/>
                  </a:cxn>
                  <a:cxn ang="0">
                    <a:pos x="95977" y="624237"/>
                  </a:cxn>
                  <a:cxn ang="0">
                    <a:pos x="54980" y="543588"/>
                  </a:cxn>
                  <a:cxn ang="0">
                    <a:pos x="18433" y="462304"/>
                  </a:cxn>
                  <a:cxn ang="0">
                    <a:pos x="1271" y="421027"/>
                  </a:cxn>
                  <a:cxn ang="0">
                    <a:pos x="0" y="413089"/>
                  </a:cxn>
                  <a:cxn ang="0">
                    <a:pos x="2542" y="405151"/>
                  </a:cxn>
                  <a:cxn ang="0">
                    <a:pos x="6674" y="401341"/>
                  </a:cxn>
                  <a:cxn ang="0">
                    <a:pos x="14301" y="398165"/>
                  </a:cxn>
                  <a:cxn ang="0">
                    <a:pos x="1259461" y="9843"/>
                  </a:cxn>
                  <a:cxn ang="0">
                    <a:pos x="1264863" y="3175"/>
                  </a:cxn>
                  <a:cxn ang="0">
                    <a:pos x="1273126" y="0"/>
                  </a:cxn>
                  <a:cxn ang="0">
                    <a:pos x="1276622" y="0"/>
                  </a:cxn>
                  <a:cxn ang="0">
                    <a:pos x="1284567" y="3175"/>
                  </a:cxn>
                  <a:cxn ang="0">
                    <a:pos x="2006938" y="1161475"/>
                  </a:cxn>
                  <a:cxn ang="0">
                    <a:pos x="2315844" y="410866"/>
                  </a:cxn>
                  <a:cxn ang="0">
                    <a:pos x="2323789" y="405786"/>
                  </a:cxn>
                  <a:cxn ang="0">
                    <a:pos x="3390024" y="404516"/>
                  </a:cxn>
                  <a:cxn ang="0">
                    <a:pos x="3397969" y="406738"/>
                  </a:cxn>
                  <a:cxn ang="0">
                    <a:pos x="3403690" y="412136"/>
                  </a:cxn>
                  <a:cxn ang="0">
                    <a:pos x="3405914" y="417534"/>
                  </a:cxn>
                  <a:cxn ang="0">
                    <a:pos x="3405914" y="425472"/>
                  </a:cxn>
                  <a:cxn ang="0">
                    <a:pos x="3388117" y="468019"/>
                  </a:cxn>
                  <a:cxn ang="0">
                    <a:pos x="3351252" y="548986"/>
                  </a:cxn>
                  <a:cxn ang="0">
                    <a:pos x="3310255" y="629317"/>
                  </a:cxn>
                  <a:cxn ang="0">
                    <a:pos x="3265762" y="708696"/>
                  </a:cxn>
                  <a:cxn ang="0">
                    <a:pos x="3217138" y="788076"/>
                  </a:cxn>
                  <a:cxn ang="0">
                    <a:pos x="3165018" y="866185"/>
                  </a:cxn>
                  <a:cxn ang="0">
                    <a:pos x="3109402" y="943341"/>
                  </a:cxn>
                  <a:cxn ang="0">
                    <a:pos x="3050291" y="1020180"/>
                  </a:cxn>
                  <a:cxn ang="0">
                    <a:pos x="2993086" y="1089081"/>
                  </a:cxn>
                  <a:cxn ang="0">
                    <a:pos x="2881854" y="1212277"/>
                  </a:cxn>
                  <a:cxn ang="0">
                    <a:pos x="2761088" y="1332616"/>
                  </a:cxn>
                  <a:cxn ang="0">
                    <a:pos x="2631106" y="1450415"/>
                  </a:cxn>
                  <a:cxn ang="0">
                    <a:pos x="2527502" y="1536461"/>
                  </a:cxn>
                  <a:cxn ang="0">
                    <a:pos x="2403558" y="1632351"/>
                  </a:cxn>
                  <a:cxn ang="0">
                    <a:pos x="2283110" y="1719033"/>
                  </a:cxn>
                  <a:cxn ang="0">
                    <a:pos x="2168382" y="1795872"/>
                  </a:cxn>
                  <a:cxn ang="0">
                    <a:pos x="2012022" y="1893667"/>
                  </a:cxn>
                  <a:cxn ang="0">
                    <a:pos x="1842950" y="1989875"/>
                  </a:cxn>
                  <a:cxn ang="0">
                    <a:pos x="1730130" y="2050203"/>
                  </a:cxn>
                  <a:cxn ang="0">
                    <a:pos x="1708837" y="2061316"/>
                  </a:cxn>
                </a:cxnLst>
                <a:rect l="0" t="0" r="0" b="0"/>
                <a:pathLst>
                  <a:path w="10719" h="6494">
                    <a:moveTo>
                      <a:pt x="5364" y="6494"/>
                    </a:moveTo>
                    <a:lnTo>
                      <a:pt x="5364" y="6494"/>
                    </a:lnTo>
                    <a:lnTo>
                      <a:pt x="5356" y="6494"/>
                    </a:lnTo>
                    <a:lnTo>
                      <a:pt x="5350" y="6492"/>
                    </a:lnTo>
                    <a:lnTo>
                      <a:pt x="5343" y="6490"/>
                    </a:lnTo>
                    <a:lnTo>
                      <a:pt x="5338" y="6487"/>
                    </a:lnTo>
                    <a:lnTo>
                      <a:pt x="5338" y="6487"/>
                    </a:lnTo>
                    <a:lnTo>
                      <a:pt x="5283" y="6457"/>
                    </a:lnTo>
                    <a:lnTo>
                      <a:pt x="5201" y="6414"/>
                    </a:lnTo>
                    <a:lnTo>
                      <a:pt x="5201" y="6414"/>
                    </a:lnTo>
                    <a:lnTo>
                      <a:pt x="5031" y="6323"/>
                    </a:lnTo>
                    <a:lnTo>
                      <a:pt x="4927" y="6266"/>
                    </a:lnTo>
                    <a:lnTo>
                      <a:pt x="4809" y="6201"/>
                    </a:lnTo>
                    <a:lnTo>
                      <a:pt x="4680" y="6129"/>
                    </a:lnTo>
                    <a:lnTo>
                      <a:pt x="4542" y="6049"/>
                    </a:lnTo>
                    <a:lnTo>
                      <a:pt x="4394" y="5962"/>
                    </a:lnTo>
                    <a:lnTo>
                      <a:pt x="4236" y="5866"/>
                    </a:lnTo>
                    <a:lnTo>
                      <a:pt x="4071" y="5764"/>
                    </a:lnTo>
                    <a:lnTo>
                      <a:pt x="3986" y="5710"/>
                    </a:lnTo>
                    <a:lnTo>
                      <a:pt x="3899" y="5654"/>
                    </a:lnTo>
                    <a:lnTo>
                      <a:pt x="3811" y="5595"/>
                    </a:lnTo>
                    <a:lnTo>
                      <a:pt x="3721" y="5535"/>
                    </a:lnTo>
                    <a:lnTo>
                      <a:pt x="3631" y="5473"/>
                    </a:lnTo>
                    <a:lnTo>
                      <a:pt x="3538" y="5410"/>
                    </a:lnTo>
                    <a:lnTo>
                      <a:pt x="3444" y="5345"/>
                    </a:lnTo>
                    <a:lnTo>
                      <a:pt x="3350" y="5277"/>
                    </a:lnTo>
                    <a:lnTo>
                      <a:pt x="3254" y="5208"/>
                    </a:lnTo>
                    <a:lnTo>
                      <a:pt x="3157" y="5136"/>
                    </a:lnTo>
                    <a:lnTo>
                      <a:pt x="3060" y="5063"/>
                    </a:lnTo>
                    <a:lnTo>
                      <a:pt x="2963" y="4988"/>
                    </a:lnTo>
                    <a:lnTo>
                      <a:pt x="2865" y="4912"/>
                    </a:lnTo>
                    <a:lnTo>
                      <a:pt x="2767" y="4833"/>
                    </a:lnTo>
                    <a:lnTo>
                      <a:pt x="2767" y="4833"/>
                    </a:lnTo>
                    <a:lnTo>
                      <a:pt x="2656" y="4743"/>
                    </a:lnTo>
                    <a:lnTo>
                      <a:pt x="2547" y="4653"/>
                    </a:lnTo>
                    <a:lnTo>
                      <a:pt x="2440" y="4561"/>
                    </a:lnTo>
                    <a:lnTo>
                      <a:pt x="2336" y="4469"/>
                    </a:lnTo>
                    <a:lnTo>
                      <a:pt x="2232" y="4376"/>
                    </a:lnTo>
                    <a:lnTo>
                      <a:pt x="2130" y="4283"/>
                    </a:lnTo>
                    <a:lnTo>
                      <a:pt x="2031" y="4189"/>
                    </a:lnTo>
                    <a:lnTo>
                      <a:pt x="1933" y="4094"/>
                    </a:lnTo>
                    <a:lnTo>
                      <a:pt x="1837" y="3999"/>
                    </a:lnTo>
                    <a:lnTo>
                      <a:pt x="1742" y="3904"/>
                    </a:lnTo>
                    <a:lnTo>
                      <a:pt x="1650" y="3808"/>
                    </a:lnTo>
                    <a:lnTo>
                      <a:pt x="1559" y="3711"/>
                    </a:lnTo>
                    <a:lnTo>
                      <a:pt x="1471" y="3614"/>
                    </a:lnTo>
                    <a:lnTo>
                      <a:pt x="1384" y="3516"/>
                    </a:lnTo>
                    <a:lnTo>
                      <a:pt x="1300" y="3418"/>
                    </a:lnTo>
                    <a:lnTo>
                      <a:pt x="1217" y="3320"/>
                    </a:lnTo>
                    <a:lnTo>
                      <a:pt x="1217" y="3320"/>
                    </a:lnTo>
                    <a:lnTo>
                      <a:pt x="1168" y="3260"/>
                    </a:lnTo>
                    <a:lnTo>
                      <a:pt x="1120" y="3201"/>
                    </a:lnTo>
                    <a:lnTo>
                      <a:pt x="1072" y="3141"/>
                    </a:lnTo>
                    <a:lnTo>
                      <a:pt x="1024" y="3080"/>
                    </a:lnTo>
                    <a:lnTo>
                      <a:pt x="978" y="3020"/>
                    </a:lnTo>
                    <a:lnTo>
                      <a:pt x="933" y="2959"/>
                    </a:lnTo>
                    <a:lnTo>
                      <a:pt x="888" y="2898"/>
                    </a:lnTo>
                    <a:lnTo>
                      <a:pt x="844" y="2837"/>
                    </a:lnTo>
                    <a:lnTo>
                      <a:pt x="801" y="2776"/>
                    </a:lnTo>
                    <a:lnTo>
                      <a:pt x="758" y="2714"/>
                    </a:lnTo>
                    <a:lnTo>
                      <a:pt x="716" y="2652"/>
                    </a:lnTo>
                    <a:lnTo>
                      <a:pt x="675" y="2591"/>
                    </a:lnTo>
                    <a:lnTo>
                      <a:pt x="635" y="2529"/>
                    </a:lnTo>
                    <a:lnTo>
                      <a:pt x="595" y="2467"/>
                    </a:lnTo>
                    <a:lnTo>
                      <a:pt x="556" y="2405"/>
                    </a:lnTo>
                    <a:lnTo>
                      <a:pt x="517" y="2342"/>
                    </a:lnTo>
                    <a:lnTo>
                      <a:pt x="479" y="2280"/>
                    </a:lnTo>
                    <a:lnTo>
                      <a:pt x="442" y="2217"/>
                    </a:lnTo>
                    <a:lnTo>
                      <a:pt x="407" y="2155"/>
                    </a:lnTo>
                    <a:lnTo>
                      <a:pt x="371" y="2092"/>
                    </a:lnTo>
                    <a:lnTo>
                      <a:pt x="337" y="2028"/>
                    </a:lnTo>
                    <a:lnTo>
                      <a:pt x="302" y="1966"/>
                    </a:lnTo>
                    <a:lnTo>
                      <a:pt x="270" y="1902"/>
                    </a:lnTo>
                    <a:lnTo>
                      <a:pt x="236" y="1839"/>
                    </a:lnTo>
                    <a:lnTo>
                      <a:pt x="205" y="1775"/>
                    </a:lnTo>
                    <a:lnTo>
                      <a:pt x="173" y="1712"/>
                    </a:lnTo>
                    <a:lnTo>
                      <a:pt x="144" y="1648"/>
                    </a:lnTo>
                    <a:lnTo>
                      <a:pt x="114" y="1584"/>
                    </a:lnTo>
                    <a:lnTo>
                      <a:pt x="86" y="1519"/>
                    </a:lnTo>
                    <a:lnTo>
                      <a:pt x="58" y="1456"/>
                    </a:lnTo>
                    <a:lnTo>
                      <a:pt x="31" y="1392"/>
                    </a:lnTo>
                    <a:lnTo>
                      <a:pt x="4" y="1327"/>
                    </a:lnTo>
                    <a:lnTo>
                      <a:pt x="4" y="1326"/>
                    </a:lnTo>
                    <a:lnTo>
                      <a:pt x="4" y="1326"/>
                    </a:lnTo>
                    <a:lnTo>
                      <a:pt x="2" y="1320"/>
                    </a:lnTo>
                    <a:lnTo>
                      <a:pt x="0" y="1313"/>
                    </a:lnTo>
                    <a:lnTo>
                      <a:pt x="0" y="1308"/>
                    </a:lnTo>
                    <a:lnTo>
                      <a:pt x="0" y="1301"/>
                    </a:lnTo>
                    <a:lnTo>
                      <a:pt x="1" y="1295"/>
                    </a:lnTo>
                    <a:lnTo>
                      <a:pt x="2" y="1288"/>
                    </a:lnTo>
                    <a:lnTo>
                      <a:pt x="5" y="1283"/>
                    </a:lnTo>
                    <a:lnTo>
                      <a:pt x="8" y="1276"/>
                    </a:lnTo>
                    <a:lnTo>
                      <a:pt x="8" y="1276"/>
                    </a:lnTo>
                    <a:lnTo>
                      <a:pt x="11" y="1272"/>
                    </a:lnTo>
                    <a:lnTo>
                      <a:pt x="16" y="1267"/>
                    </a:lnTo>
                    <a:lnTo>
                      <a:pt x="21" y="1264"/>
                    </a:lnTo>
                    <a:lnTo>
                      <a:pt x="27" y="1260"/>
                    </a:lnTo>
                    <a:lnTo>
                      <a:pt x="32" y="1257"/>
                    </a:lnTo>
                    <a:lnTo>
                      <a:pt x="38" y="1255"/>
                    </a:lnTo>
                    <a:lnTo>
                      <a:pt x="45" y="1254"/>
                    </a:lnTo>
                    <a:lnTo>
                      <a:pt x="51" y="1254"/>
                    </a:lnTo>
                    <a:lnTo>
                      <a:pt x="3445" y="1254"/>
                    </a:lnTo>
                    <a:lnTo>
                      <a:pt x="3963" y="31"/>
                    </a:lnTo>
                    <a:lnTo>
                      <a:pt x="3963" y="31"/>
                    </a:lnTo>
                    <a:lnTo>
                      <a:pt x="3966" y="25"/>
                    </a:lnTo>
                    <a:lnTo>
                      <a:pt x="3971" y="19"/>
                    </a:lnTo>
                    <a:lnTo>
                      <a:pt x="3975" y="14"/>
                    </a:lnTo>
                    <a:lnTo>
                      <a:pt x="3980" y="10"/>
                    </a:lnTo>
                    <a:lnTo>
                      <a:pt x="3987" y="5"/>
                    </a:lnTo>
                    <a:lnTo>
                      <a:pt x="3993" y="3"/>
                    </a:lnTo>
                    <a:lnTo>
                      <a:pt x="4000" y="1"/>
                    </a:lnTo>
                    <a:lnTo>
                      <a:pt x="4006" y="0"/>
                    </a:lnTo>
                    <a:lnTo>
                      <a:pt x="4006" y="0"/>
                    </a:lnTo>
                    <a:lnTo>
                      <a:pt x="4011" y="0"/>
                    </a:lnTo>
                    <a:lnTo>
                      <a:pt x="4011" y="0"/>
                    </a:lnTo>
                    <a:lnTo>
                      <a:pt x="4017" y="0"/>
                    </a:lnTo>
                    <a:lnTo>
                      <a:pt x="4024" y="1"/>
                    </a:lnTo>
                    <a:lnTo>
                      <a:pt x="4030" y="3"/>
                    </a:lnTo>
                    <a:lnTo>
                      <a:pt x="4036" y="6"/>
                    </a:lnTo>
                    <a:lnTo>
                      <a:pt x="4042" y="10"/>
                    </a:lnTo>
                    <a:lnTo>
                      <a:pt x="4046" y="14"/>
                    </a:lnTo>
                    <a:lnTo>
                      <a:pt x="4051" y="18"/>
                    </a:lnTo>
                    <a:lnTo>
                      <a:pt x="4055" y="24"/>
                    </a:lnTo>
                    <a:lnTo>
                      <a:pt x="6315" y="3658"/>
                    </a:lnTo>
                    <a:lnTo>
                      <a:pt x="7280" y="1307"/>
                    </a:lnTo>
                    <a:lnTo>
                      <a:pt x="7280" y="1307"/>
                    </a:lnTo>
                    <a:lnTo>
                      <a:pt x="7283" y="1300"/>
                    </a:lnTo>
                    <a:lnTo>
                      <a:pt x="7287" y="1294"/>
                    </a:lnTo>
                    <a:lnTo>
                      <a:pt x="7293" y="1288"/>
                    </a:lnTo>
                    <a:lnTo>
                      <a:pt x="7299" y="1284"/>
                    </a:lnTo>
                    <a:lnTo>
                      <a:pt x="7306" y="1280"/>
                    </a:lnTo>
                    <a:lnTo>
                      <a:pt x="7312" y="1278"/>
                    </a:lnTo>
                    <a:lnTo>
                      <a:pt x="7320" y="1275"/>
                    </a:lnTo>
                    <a:lnTo>
                      <a:pt x="7327" y="1274"/>
                    </a:lnTo>
                    <a:lnTo>
                      <a:pt x="10667" y="1274"/>
                    </a:lnTo>
                    <a:lnTo>
                      <a:pt x="10667" y="1274"/>
                    </a:lnTo>
                    <a:lnTo>
                      <a:pt x="10673" y="1275"/>
                    </a:lnTo>
                    <a:lnTo>
                      <a:pt x="10680" y="1276"/>
                    </a:lnTo>
                    <a:lnTo>
                      <a:pt x="10686" y="1279"/>
                    </a:lnTo>
                    <a:lnTo>
                      <a:pt x="10692" y="1281"/>
                    </a:lnTo>
                    <a:lnTo>
                      <a:pt x="10697" y="1284"/>
                    </a:lnTo>
                    <a:lnTo>
                      <a:pt x="10702" y="1288"/>
                    </a:lnTo>
                    <a:lnTo>
                      <a:pt x="10707" y="1293"/>
                    </a:lnTo>
                    <a:lnTo>
                      <a:pt x="10710" y="1298"/>
                    </a:lnTo>
                    <a:lnTo>
                      <a:pt x="10710" y="1298"/>
                    </a:lnTo>
                    <a:lnTo>
                      <a:pt x="10713" y="1303"/>
                    </a:lnTo>
                    <a:lnTo>
                      <a:pt x="10716" y="1309"/>
                    </a:lnTo>
                    <a:lnTo>
                      <a:pt x="10717" y="1315"/>
                    </a:lnTo>
                    <a:lnTo>
                      <a:pt x="10719" y="1322"/>
                    </a:lnTo>
                    <a:lnTo>
                      <a:pt x="10719" y="1327"/>
                    </a:lnTo>
                    <a:lnTo>
                      <a:pt x="10719" y="1334"/>
                    </a:lnTo>
                    <a:lnTo>
                      <a:pt x="10717" y="1340"/>
                    </a:lnTo>
                    <a:lnTo>
                      <a:pt x="10715" y="1347"/>
                    </a:lnTo>
                    <a:lnTo>
                      <a:pt x="10715" y="1347"/>
                    </a:lnTo>
                    <a:lnTo>
                      <a:pt x="10688" y="1410"/>
                    </a:lnTo>
                    <a:lnTo>
                      <a:pt x="10661" y="1474"/>
                    </a:lnTo>
                    <a:lnTo>
                      <a:pt x="10633" y="1538"/>
                    </a:lnTo>
                    <a:lnTo>
                      <a:pt x="10604" y="1602"/>
                    </a:lnTo>
                    <a:lnTo>
                      <a:pt x="10575" y="1665"/>
                    </a:lnTo>
                    <a:lnTo>
                      <a:pt x="10545" y="1729"/>
                    </a:lnTo>
                    <a:lnTo>
                      <a:pt x="10513" y="1792"/>
                    </a:lnTo>
                    <a:lnTo>
                      <a:pt x="10482" y="1855"/>
                    </a:lnTo>
                    <a:lnTo>
                      <a:pt x="10450" y="1919"/>
                    </a:lnTo>
                    <a:lnTo>
                      <a:pt x="10416" y="1982"/>
                    </a:lnTo>
                    <a:lnTo>
                      <a:pt x="10382" y="2044"/>
                    </a:lnTo>
                    <a:lnTo>
                      <a:pt x="10347" y="2107"/>
                    </a:lnTo>
                    <a:lnTo>
                      <a:pt x="10311" y="2170"/>
                    </a:lnTo>
                    <a:lnTo>
                      <a:pt x="10276" y="2232"/>
                    </a:lnTo>
                    <a:lnTo>
                      <a:pt x="10239" y="2295"/>
                    </a:lnTo>
                    <a:lnTo>
                      <a:pt x="10201" y="2358"/>
                    </a:lnTo>
                    <a:lnTo>
                      <a:pt x="10162" y="2419"/>
                    </a:lnTo>
                    <a:lnTo>
                      <a:pt x="10123" y="2482"/>
                    </a:lnTo>
                    <a:lnTo>
                      <a:pt x="10084" y="2543"/>
                    </a:lnTo>
                    <a:lnTo>
                      <a:pt x="10042" y="2605"/>
                    </a:lnTo>
                    <a:lnTo>
                      <a:pt x="10001" y="2666"/>
                    </a:lnTo>
                    <a:lnTo>
                      <a:pt x="9959" y="2728"/>
                    </a:lnTo>
                    <a:lnTo>
                      <a:pt x="9917" y="2788"/>
                    </a:lnTo>
                    <a:lnTo>
                      <a:pt x="9873" y="2850"/>
                    </a:lnTo>
                    <a:lnTo>
                      <a:pt x="9830" y="2911"/>
                    </a:lnTo>
                    <a:lnTo>
                      <a:pt x="9784" y="2971"/>
                    </a:lnTo>
                    <a:lnTo>
                      <a:pt x="9739" y="3033"/>
                    </a:lnTo>
                    <a:lnTo>
                      <a:pt x="9693" y="3092"/>
                    </a:lnTo>
                    <a:lnTo>
                      <a:pt x="9646" y="3152"/>
                    </a:lnTo>
                    <a:lnTo>
                      <a:pt x="9598" y="3213"/>
                    </a:lnTo>
                    <a:lnTo>
                      <a:pt x="9550" y="3272"/>
                    </a:lnTo>
                    <a:lnTo>
                      <a:pt x="9500" y="3332"/>
                    </a:lnTo>
                    <a:lnTo>
                      <a:pt x="9500" y="3332"/>
                    </a:lnTo>
                    <a:lnTo>
                      <a:pt x="9418" y="3430"/>
                    </a:lnTo>
                    <a:lnTo>
                      <a:pt x="9333" y="3527"/>
                    </a:lnTo>
                    <a:lnTo>
                      <a:pt x="9247" y="3624"/>
                    </a:lnTo>
                    <a:lnTo>
                      <a:pt x="9158" y="3722"/>
                    </a:lnTo>
                    <a:lnTo>
                      <a:pt x="9068" y="3818"/>
                    </a:lnTo>
                    <a:lnTo>
                      <a:pt x="8975" y="3913"/>
                    </a:lnTo>
                    <a:lnTo>
                      <a:pt x="8881" y="4009"/>
                    </a:lnTo>
                    <a:lnTo>
                      <a:pt x="8785" y="4103"/>
                    </a:lnTo>
                    <a:lnTo>
                      <a:pt x="8688" y="4197"/>
                    </a:lnTo>
                    <a:lnTo>
                      <a:pt x="8588" y="4291"/>
                    </a:lnTo>
                    <a:lnTo>
                      <a:pt x="8486" y="4384"/>
                    </a:lnTo>
                    <a:lnTo>
                      <a:pt x="8384" y="4477"/>
                    </a:lnTo>
                    <a:lnTo>
                      <a:pt x="8279" y="4568"/>
                    </a:lnTo>
                    <a:lnTo>
                      <a:pt x="8172" y="4659"/>
                    </a:lnTo>
                    <a:lnTo>
                      <a:pt x="8063" y="4750"/>
                    </a:lnTo>
                    <a:lnTo>
                      <a:pt x="7953" y="4839"/>
                    </a:lnTo>
                    <a:lnTo>
                      <a:pt x="7953" y="4839"/>
                    </a:lnTo>
                    <a:lnTo>
                      <a:pt x="7854" y="4917"/>
                    </a:lnTo>
                    <a:lnTo>
                      <a:pt x="7757" y="4994"/>
                    </a:lnTo>
                    <a:lnTo>
                      <a:pt x="7660" y="5068"/>
                    </a:lnTo>
                    <a:lnTo>
                      <a:pt x="7563" y="5141"/>
                    </a:lnTo>
                    <a:lnTo>
                      <a:pt x="7467" y="5212"/>
                    </a:lnTo>
                    <a:lnTo>
                      <a:pt x="7372" y="5281"/>
                    </a:lnTo>
                    <a:lnTo>
                      <a:pt x="7278" y="5348"/>
                    </a:lnTo>
                    <a:lnTo>
                      <a:pt x="7184" y="5414"/>
                    </a:lnTo>
                    <a:lnTo>
                      <a:pt x="7092" y="5477"/>
                    </a:lnTo>
                    <a:lnTo>
                      <a:pt x="7001" y="5538"/>
                    </a:lnTo>
                    <a:lnTo>
                      <a:pt x="6912" y="5599"/>
                    </a:lnTo>
                    <a:lnTo>
                      <a:pt x="6823" y="5656"/>
                    </a:lnTo>
                    <a:lnTo>
                      <a:pt x="6737" y="5712"/>
                    </a:lnTo>
                    <a:lnTo>
                      <a:pt x="6651" y="5766"/>
                    </a:lnTo>
                    <a:lnTo>
                      <a:pt x="6487" y="5869"/>
                    </a:lnTo>
                    <a:lnTo>
                      <a:pt x="6331" y="5964"/>
                    </a:lnTo>
                    <a:lnTo>
                      <a:pt x="6183" y="6050"/>
                    </a:lnTo>
                    <a:lnTo>
                      <a:pt x="6044" y="6130"/>
                    </a:lnTo>
                    <a:lnTo>
                      <a:pt x="5916" y="6202"/>
                    </a:lnTo>
                    <a:lnTo>
                      <a:pt x="5799" y="6267"/>
                    </a:lnTo>
                    <a:lnTo>
                      <a:pt x="5695" y="6323"/>
                    </a:lnTo>
                    <a:lnTo>
                      <a:pt x="5526" y="6414"/>
                    </a:lnTo>
                    <a:lnTo>
                      <a:pt x="5526" y="6414"/>
                    </a:lnTo>
                    <a:lnTo>
                      <a:pt x="5444" y="6457"/>
                    </a:lnTo>
                    <a:lnTo>
                      <a:pt x="5390" y="6487"/>
                    </a:lnTo>
                    <a:lnTo>
                      <a:pt x="5390" y="6487"/>
                    </a:lnTo>
                    <a:lnTo>
                      <a:pt x="5383" y="6490"/>
                    </a:lnTo>
                    <a:lnTo>
                      <a:pt x="5377" y="6492"/>
                    </a:lnTo>
                    <a:lnTo>
                      <a:pt x="5370" y="6494"/>
                    </a:lnTo>
                    <a:lnTo>
                      <a:pt x="5364" y="6494"/>
                    </a:lnTo>
                    <a:lnTo>
                      <a:pt x="5364" y="6494"/>
                    </a:lnTo>
                    <a:close/>
                  </a:path>
                </a:pathLst>
              </a:custGeom>
              <a:solidFill>
                <a:srgbClr val="EF4D00"/>
              </a:solidFill>
              <a:ln w="9525">
                <a:noFill/>
              </a:ln>
            </p:spPr>
            <p:txBody>
              <a:bodyPr/>
              <a:lstStyle/>
              <a:p>
                <a:endParaRPr lang="zh-CN" altLang="en-US"/>
              </a:p>
            </p:txBody>
          </p:sp>
        </p:grpSp>
      </p:grpSp>
      <p:sp>
        <p:nvSpPr>
          <p:cNvPr id="4" name="텍스트 개체 틀 4"/>
          <p:cNvSpPr>
            <a:spLocks noGrp="1"/>
          </p:cNvSpPr>
          <p:nvPr>
            <p:ph type="body" sz="quarter" idx="12"/>
          </p:nvPr>
        </p:nvSpPr>
        <p:spPr>
          <a:xfrm>
            <a:off x="2015331" y="3470408"/>
            <a:ext cx="5113338" cy="533400"/>
          </a:xfrm>
          <a:prstGeom prst="rect">
            <a:avLst/>
          </a:prstGeom>
        </p:spPr>
        <p:txBody>
          <a:bodyPr lIns="0" tIns="0" rIns="0" bIns="0"/>
          <a:lstStyle>
            <a:lvl1pPr marL="0" indent="0" algn="ctr">
              <a:lnSpc>
                <a:spcPct val="80000"/>
              </a:lnSpc>
              <a:buNone/>
              <a:defRPr sz="40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제목 및 내용">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pic>
        <p:nvPicPr>
          <p:cNvPr id="3075" name="그림 1"/>
          <p:cNvPicPr>
            <a:picLocks noChangeAspect="1"/>
          </p:cNvPicPr>
          <p:nvPr userDrawn="1"/>
        </p:nvPicPr>
        <p:blipFill>
          <a:blip r:embed="rId2"/>
          <a:srcRect t="34259" b="26544"/>
          <a:stretch>
            <a:fillRect/>
          </a:stretch>
        </p:blipFill>
        <p:spPr>
          <a:xfrm>
            <a:off x="0" y="1665288"/>
            <a:ext cx="9144000" cy="2687637"/>
          </a:xfrm>
          <a:prstGeom prst="rect">
            <a:avLst/>
          </a:prstGeom>
          <a:noFill/>
          <a:ln w="9525">
            <a:noFill/>
          </a:ln>
        </p:spPr>
      </p:pic>
      <p:sp>
        <p:nvSpPr>
          <p:cNvPr id="4" name="직사각형 2"/>
          <p:cNvSpPr/>
          <p:nvPr/>
        </p:nvSpPr>
        <p:spPr>
          <a:xfrm flipV="1">
            <a:off x="0" y="1512888"/>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 name="직사각형 3"/>
          <p:cNvSpPr/>
          <p:nvPr/>
        </p:nvSpPr>
        <p:spPr>
          <a:xfrm flipV="1">
            <a:off x="0" y="4414838"/>
            <a:ext cx="9144000" cy="46038"/>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3078" name="그림 4"/>
          <p:cNvPicPr>
            <a:picLocks noChangeAspect="1"/>
          </p:cNvPicPr>
          <p:nvPr userDrawn="1"/>
        </p:nvPicPr>
        <p:blipFill>
          <a:blip r:embed="rId3"/>
          <a:srcRect r="70714" b="28889"/>
          <a:stretch>
            <a:fillRect/>
          </a:stretch>
        </p:blipFill>
        <p:spPr>
          <a:xfrm>
            <a:off x="1098550" y="771525"/>
            <a:ext cx="2132013" cy="3881438"/>
          </a:xfrm>
          <a:prstGeom prst="rect">
            <a:avLst/>
          </a:prstGeom>
          <a:noFill/>
          <a:ln w="9525">
            <a:noFill/>
          </a:ln>
        </p:spPr>
      </p:pic>
      <p:grpSp>
        <p:nvGrpSpPr>
          <p:cNvPr id="3079" name="그룹 7"/>
          <p:cNvGrpSpPr/>
          <p:nvPr userDrawn="1"/>
        </p:nvGrpSpPr>
        <p:grpSpPr>
          <a:xfrm>
            <a:off x="3035300" y="1181100"/>
            <a:ext cx="571500" cy="536575"/>
            <a:chOff x="2992438" y="1774825"/>
            <a:chExt cx="3689350" cy="3459163"/>
          </a:xfrm>
        </p:grpSpPr>
        <p:sp>
          <p:nvSpPr>
            <p:cNvPr id="3080" name="Freeform 6"/>
            <p:cNvSpPr/>
            <p:nvPr/>
          </p:nvSpPr>
          <p:spPr>
            <a:xfrm>
              <a:off x="2992438" y="1774825"/>
              <a:ext cx="3689350" cy="2046842"/>
            </a:xfrm>
            <a:custGeom>
              <a:avLst/>
              <a:gdLst/>
              <a:ahLst/>
              <a:cxnLst>
                <a:cxn ang="0">
                  <a:pos x="2099222" y="2045890"/>
                </a:cxn>
                <a:cxn ang="0">
                  <a:pos x="2090970" y="2038911"/>
                </a:cxn>
                <a:cxn ang="0">
                  <a:pos x="1085159" y="1562097"/>
                </a:cxn>
                <a:cxn ang="0">
                  <a:pos x="1074685" y="1568125"/>
                </a:cxn>
                <a:cxn ang="0">
                  <a:pos x="78713" y="1569711"/>
                </a:cxn>
                <a:cxn ang="0">
                  <a:pos x="67604" y="1562732"/>
                </a:cxn>
                <a:cxn ang="0">
                  <a:pos x="53004" y="1508483"/>
                </a:cxn>
                <a:cxn ang="0">
                  <a:pos x="27296" y="1384125"/>
                </a:cxn>
                <a:cxn ang="0">
                  <a:pos x="9839" y="1258814"/>
                </a:cxn>
                <a:cxn ang="0">
                  <a:pos x="1904" y="1157931"/>
                </a:cxn>
                <a:cxn ang="0">
                  <a:pos x="317" y="1069421"/>
                </a:cxn>
                <a:cxn ang="0">
                  <a:pos x="12061" y="926980"/>
                </a:cxn>
                <a:cxn ang="0">
                  <a:pos x="41578" y="788345"/>
                </a:cxn>
                <a:cxn ang="0">
                  <a:pos x="88235" y="654469"/>
                </a:cxn>
                <a:cxn ang="0">
                  <a:pos x="151395" y="527255"/>
                </a:cxn>
                <a:cxn ang="0">
                  <a:pos x="230108" y="408290"/>
                </a:cxn>
                <a:cxn ang="0">
                  <a:pos x="304060" y="320731"/>
                </a:cxn>
                <a:cxn ang="0">
                  <a:pos x="396421" y="233172"/>
                </a:cxn>
                <a:cxn ang="0">
                  <a:pos x="496082" y="158621"/>
                </a:cxn>
                <a:cxn ang="0">
                  <a:pos x="603360" y="97393"/>
                </a:cxn>
                <a:cxn ang="0">
                  <a:pos x="696355" y="57103"/>
                </a:cxn>
                <a:cxn ang="0">
                  <a:pos x="816646" y="21572"/>
                </a:cxn>
                <a:cxn ang="0">
                  <a:pos x="939794" y="3172"/>
                </a:cxn>
                <a:cxn ang="0">
                  <a:pos x="1028346" y="0"/>
                </a:cxn>
                <a:cxn ang="0">
                  <a:pos x="1097220" y="3807"/>
                </a:cxn>
                <a:cxn ang="0">
                  <a:pos x="1179741" y="14593"/>
                </a:cxn>
                <a:cxn ang="0">
                  <a:pos x="1314632" y="49807"/>
                </a:cxn>
                <a:cxn ang="0">
                  <a:pos x="1447302" y="104690"/>
                </a:cxn>
                <a:cxn ang="0">
                  <a:pos x="1576162" y="179559"/>
                </a:cxn>
                <a:cxn ang="0">
                  <a:pos x="1701214" y="273779"/>
                </a:cxn>
                <a:cxn ang="0">
                  <a:pos x="1821188" y="387035"/>
                </a:cxn>
                <a:cxn ang="0">
                  <a:pos x="1915453" y="339448"/>
                </a:cxn>
                <a:cxn ang="0">
                  <a:pos x="2037649" y="233490"/>
                </a:cxn>
                <a:cxn ang="0">
                  <a:pos x="2164287" y="147200"/>
                </a:cxn>
                <a:cxn ang="0">
                  <a:pos x="2295052" y="80579"/>
                </a:cxn>
                <a:cxn ang="0">
                  <a:pos x="2428674" y="33310"/>
                </a:cxn>
                <a:cxn ang="0">
                  <a:pos x="2551187" y="8248"/>
                </a:cxn>
                <a:cxn ang="0">
                  <a:pos x="2619743" y="1586"/>
                </a:cxn>
                <a:cxn ang="0">
                  <a:pos x="2674969" y="0"/>
                </a:cxn>
                <a:cxn ang="0">
                  <a:pos x="2799386" y="8566"/>
                </a:cxn>
                <a:cxn ang="0">
                  <a:pos x="2921582" y="33945"/>
                </a:cxn>
                <a:cxn ang="0">
                  <a:pos x="3040603" y="76138"/>
                </a:cxn>
                <a:cxn ang="0">
                  <a:pos x="3130108" y="120235"/>
                </a:cxn>
                <a:cxn ang="0">
                  <a:pos x="3234212" y="186855"/>
                </a:cxn>
                <a:cxn ang="0">
                  <a:pos x="3331333" y="266483"/>
                </a:cxn>
                <a:cxn ang="0">
                  <a:pos x="3404651" y="341986"/>
                </a:cxn>
                <a:cxn ang="0">
                  <a:pos x="3493203" y="454607"/>
                </a:cxn>
                <a:cxn ang="0">
                  <a:pos x="3565885" y="577379"/>
                </a:cxn>
                <a:cxn ang="0">
                  <a:pos x="3622381" y="707448"/>
                </a:cxn>
                <a:cxn ang="0">
                  <a:pos x="3662054" y="843545"/>
                </a:cxn>
                <a:cxn ang="0">
                  <a:pos x="3684272" y="983766"/>
                </a:cxn>
                <a:cxn ang="0">
                  <a:pos x="3688715" y="1126524"/>
                </a:cxn>
                <a:cxn ang="0">
                  <a:pos x="3686493" y="1182676"/>
                </a:cxn>
                <a:cxn ang="0">
                  <a:pos x="3674115" y="1306718"/>
                </a:cxn>
                <a:cxn ang="0">
                  <a:pos x="3653802" y="1429807"/>
                </a:cxn>
                <a:cxn ang="0">
                  <a:pos x="3625872" y="1551311"/>
                </a:cxn>
                <a:cxn ang="0">
                  <a:pos x="3619841" y="1560194"/>
                </a:cxn>
                <a:cxn ang="0">
                  <a:pos x="2316635" y="1563683"/>
                </a:cxn>
                <a:cxn ang="0">
                  <a:pos x="2116679" y="2042401"/>
                </a:cxn>
                <a:cxn ang="0">
                  <a:pos x="2106522" y="2046842"/>
                </a:cxn>
              </a:cxnLst>
              <a:rect l="0" t="0" r="0" b="0"/>
              <a:pathLst>
                <a:path w="11624" h="6452">
                  <a:moveTo>
                    <a:pt x="6634" y="6452"/>
                  </a:moveTo>
                  <a:lnTo>
                    <a:pt x="6634" y="6452"/>
                  </a:lnTo>
                  <a:lnTo>
                    <a:pt x="6626" y="6452"/>
                  </a:lnTo>
                  <a:lnTo>
                    <a:pt x="6620" y="6451"/>
                  </a:lnTo>
                  <a:lnTo>
                    <a:pt x="6614" y="6449"/>
                  </a:lnTo>
                  <a:lnTo>
                    <a:pt x="6608" y="6445"/>
                  </a:lnTo>
                  <a:lnTo>
                    <a:pt x="6602" y="6442"/>
                  </a:lnTo>
                  <a:lnTo>
                    <a:pt x="6597" y="6438"/>
                  </a:lnTo>
                  <a:lnTo>
                    <a:pt x="6593" y="6432"/>
                  </a:lnTo>
                  <a:lnTo>
                    <a:pt x="6588" y="6427"/>
                  </a:lnTo>
                  <a:lnTo>
                    <a:pt x="4348" y="2710"/>
                  </a:lnTo>
                  <a:lnTo>
                    <a:pt x="3426" y="4910"/>
                  </a:lnTo>
                  <a:lnTo>
                    <a:pt x="3426" y="4910"/>
                  </a:lnTo>
                  <a:lnTo>
                    <a:pt x="3423" y="4916"/>
                  </a:lnTo>
                  <a:lnTo>
                    <a:pt x="3419" y="4924"/>
                  </a:lnTo>
                  <a:lnTo>
                    <a:pt x="3413" y="4929"/>
                  </a:lnTo>
                  <a:lnTo>
                    <a:pt x="3408" y="4934"/>
                  </a:lnTo>
                  <a:lnTo>
                    <a:pt x="3401" y="4938"/>
                  </a:lnTo>
                  <a:lnTo>
                    <a:pt x="3394" y="4941"/>
                  </a:lnTo>
                  <a:lnTo>
                    <a:pt x="3386" y="4943"/>
                  </a:lnTo>
                  <a:lnTo>
                    <a:pt x="3378" y="4944"/>
                  </a:lnTo>
                  <a:lnTo>
                    <a:pt x="3378" y="4944"/>
                  </a:lnTo>
                  <a:lnTo>
                    <a:pt x="256" y="4948"/>
                  </a:lnTo>
                  <a:lnTo>
                    <a:pt x="256" y="4948"/>
                  </a:lnTo>
                  <a:lnTo>
                    <a:pt x="248" y="4948"/>
                  </a:lnTo>
                  <a:lnTo>
                    <a:pt x="239" y="4946"/>
                  </a:lnTo>
                  <a:lnTo>
                    <a:pt x="231" y="4943"/>
                  </a:lnTo>
                  <a:lnTo>
                    <a:pt x="225" y="4938"/>
                  </a:lnTo>
                  <a:lnTo>
                    <a:pt x="219" y="4932"/>
                  </a:lnTo>
                  <a:lnTo>
                    <a:pt x="213" y="4926"/>
                  </a:lnTo>
                  <a:lnTo>
                    <a:pt x="209" y="4918"/>
                  </a:lnTo>
                  <a:lnTo>
                    <a:pt x="207" y="4911"/>
                  </a:lnTo>
                  <a:lnTo>
                    <a:pt x="207" y="4911"/>
                  </a:lnTo>
                  <a:lnTo>
                    <a:pt x="186" y="4833"/>
                  </a:lnTo>
                  <a:lnTo>
                    <a:pt x="167" y="4755"/>
                  </a:lnTo>
                  <a:lnTo>
                    <a:pt x="148" y="4677"/>
                  </a:lnTo>
                  <a:lnTo>
                    <a:pt x="131" y="4600"/>
                  </a:lnTo>
                  <a:lnTo>
                    <a:pt x="115" y="4521"/>
                  </a:lnTo>
                  <a:lnTo>
                    <a:pt x="100" y="4442"/>
                  </a:lnTo>
                  <a:lnTo>
                    <a:pt x="86" y="4363"/>
                  </a:lnTo>
                  <a:lnTo>
                    <a:pt x="73" y="4284"/>
                  </a:lnTo>
                  <a:lnTo>
                    <a:pt x="61" y="4205"/>
                  </a:lnTo>
                  <a:lnTo>
                    <a:pt x="50" y="4127"/>
                  </a:lnTo>
                  <a:lnTo>
                    <a:pt x="40" y="4048"/>
                  </a:lnTo>
                  <a:lnTo>
                    <a:pt x="31" y="3968"/>
                  </a:lnTo>
                  <a:lnTo>
                    <a:pt x="23" y="3889"/>
                  </a:lnTo>
                  <a:lnTo>
                    <a:pt x="17" y="3809"/>
                  </a:lnTo>
                  <a:lnTo>
                    <a:pt x="11" y="3729"/>
                  </a:lnTo>
                  <a:lnTo>
                    <a:pt x="6" y="3650"/>
                  </a:lnTo>
                  <a:lnTo>
                    <a:pt x="6" y="3650"/>
                  </a:lnTo>
                  <a:lnTo>
                    <a:pt x="7" y="3642"/>
                  </a:lnTo>
                  <a:lnTo>
                    <a:pt x="7" y="3642"/>
                  </a:lnTo>
                  <a:lnTo>
                    <a:pt x="3" y="3551"/>
                  </a:lnTo>
                  <a:lnTo>
                    <a:pt x="0" y="3460"/>
                  </a:lnTo>
                  <a:lnTo>
                    <a:pt x="1" y="3371"/>
                  </a:lnTo>
                  <a:lnTo>
                    <a:pt x="4" y="3280"/>
                  </a:lnTo>
                  <a:lnTo>
                    <a:pt x="9" y="3190"/>
                  </a:lnTo>
                  <a:lnTo>
                    <a:pt x="17" y="3101"/>
                  </a:lnTo>
                  <a:lnTo>
                    <a:pt x="26" y="3011"/>
                  </a:lnTo>
                  <a:lnTo>
                    <a:pt x="38" y="2922"/>
                  </a:lnTo>
                  <a:lnTo>
                    <a:pt x="52" y="2834"/>
                  </a:lnTo>
                  <a:lnTo>
                    <a:pt x="68" y="2746"/>
                  </a:lnTo>
                  <a:lnTo>
                    <a:pt x="87" y="2658"/>
                  </a:lnTo>
                  <a:lnTo>
                    <a:pt x="108" y="2571"/>
                  </a:lnTo>
                  <a:lnTo>
                    <a:pt x="131" y="2485"/>
                  </a:lnTo>
                  <a:lnTo>
                    <a:pt x="156" y="2399"/>
                  </a:lnTo>
                  <a:lnTo>
                    <a:pt x="183" y="2313"/>
                  </a:lnTo>
                  <a:lnTo>
                    <a:pt x="213" y="2229"/>
                  </a:lnTo>
                  <a:lnTo>
                    <a:pt x="244" y="2146"/>
                  </a:lnTo>
                  <a:lnTo>
                    <a:pt x="278" y="2063"/>
                  </a:lnTo>
                  <a:lnTo>
                    <a:pt x="314" y="1981"/>
                  </a:lnTo>
                  <a:lnTo>
                    <a:pt x="351" y="1900"/>
                  </a:lnTo>
                  <a:lnTo>
                    <a:pt x="391" y="1819"/>
                  </a:lnTo>
                  <a:lnTo>
                    <a:pt x="432" y="1740"/>
                  </a:lnTo>
                  <a:lnTo>
                    <a:pt x="477" y="1662"/>
                  </a:lnTo>
                  <a:lnTo>
                    <a:pt x="522" y="1584"/>
                  </a:lnTo>
                  <a:lnTo>
                    <a:pt x="570" y="1509"/>
                  </a:lnTo>
                  <a:lnTo>
                    <a:pt x="620" y="1433"/>
                  </a:lnTo>
                  <a:lnTo>
                    <a:pt x="671" y="1360"/>
                  </a:lnTo>
                  <a:lnTo>
                    <a:pt x="725" y="1287"/>
                  </a:lnTo>
                  <a:lnTo>
                    <a:pt x="780" y="1216"/>
                  </a:lnTo>
                  <a:lnTo>
                    <a:pt x="838" y="1146"/>
                  </a:lnTo>
                  <a:lnTo>
                    <a:pt x="898" y="1078"/>
                  </a:lnTo>
                  <a:lnTo>
                    <a:pt x="958" y="1011"/>
                  </a:lnTo>
                  <a:lnTo>
                    <a:pt x="958" y="1011"/>
                  </a:lnTo>
                  <a:lnTo>
                    <a:pt x="1014" y="952"/>
                  </a:lnTo>
                  <a:lnTo>
                    <a:pt x="1072" y="895"/>
                  </a:lnTo>
                  <a:lnTo>
                    <a:pt x="1129" y="840"/>
                  </a:lnTo>
                  <a:lnTo>
                    <a:pt x="1188" y="787"/>
                  </a:lnTo>
                  <a:lnTo>
                    <a:pt x="1249" y="735"/>
                  </a:lnTo>
                  <a:lnTo>
                    <a:pt x="1309" y="685"/>
                  </a:lnTo>
                  <a:lnTo>
                    <a:pt x="1372" y="636"/>
                  </a:lnTo>
                  <a:lnTo>
                    <a:pt x="1435" y="589"/>
                  </a:lnTo>
                  <a:lnTo>
                    <a:pt x="1498" y="543"/>
                  </a:lnTo>
                  <a:lnTo>
                    <a:pt x="1563" y="500"/>
                  </a:lnTo>
                  <a:lnTo>
                    <a:pt x="1629" y="458"/>
                  </a:lnTo>
                  <a:lnTo>
                    <a:pt x="1696" y="418"/>
                  </a:lnTo>
                  <a:lnTo>
                    <a:pt x="1763" y="379"/>
                  </a:lnTo>
                  <a:lnTo>
                    <a:pt x="1832" y="341"/>
                  </a:lnTo>
                  <a:lnTo>
                    <a:pt x="1901" y="307"/>
                  </a:lnTo>
                  <a:lnTo>
                    <a:pt x="1971" y="273"/>
                  </a:lnTo>
                  <a:lnTo>
                    <a:pt x="1971" y="273"/>
                  </a:lnTo>
                  <a:lnTo>
                    <a:pt x="2045" y="240"/>
                  </a:lnTo>
                  <a:lnTo>
                    <a:pt x="2119" y="209"/>
                  </a:lnTo>
                  <a:lnTo>
                    <a:pt x="2194" y="180"/>
                  </a:lnTo>
                  <a:lnTo>
                    <a:pt x="2268" y="153"/>
                  </a:lnTo>
                  <a:lnTo>
                    <a:pt x="2344" y="130"/>
                  </a:lnTo>
                  <a:lnTo>
                    <a:pt x="2421" y="107"/>
                  </a:lnTo>
                  <a:lnTo>
                    <a:pt x="2496" y="86"/>
                  </a:lnTo>
                  <a:lnTo>
                    <a:pt x="2573" y="68"/>
                  </a:lnTo>
                  <a:lnTo>
                    <a:pt x="2650" y="52"/>
                  </a:lnTo>
                  <a:lnTo>
                    <a:pt x="2727" y="38"/>
                  </a:lnTo>
                  <a:lnTo>
                    <a:pt x="2805" y="27"/>
                  </a:lnTo>
                  <a:lnTo>
                    <a:pt x="2883" y="17"/>
                  </a:lnTo>
                  <a:lnTo>
                    <a:pt x="2961" y="10"/>
                  </a:lnTo>
                  <a:lnTo>
                    <a:pt x="3039" y="4"/>
                  </a:lnTo>
                  <a:lnTo>
                    <a:pt x="3118" y="1"/>
                  </a:lnTo>
                  <a:lnTo>
                    <a:pt x="3197" y="0"/>
                  </a:lnTo>
                  <a:lnTo>
                    <a:pt x="3197" y="0"/>
                  </a:lnTo>
                  <a:lnTo>
                    <a:pt x="3240" y="0"/>
                  </a:lnTo>
                  <a:lnTo>
                    <a:pt x="3284" y="1"/>
                  </a:lnTo>
                  <a:lnTo>
                    <a:pt x="3328" y="2"/>
                  </a:lnTo>
                  <a:lnTo>
                    <a:pt x="3371" y="5"/>
                  </a:lnTo>
                  <a:lnTo>
                    <a:pt x="3414" y="7"/>
                  </a:lnTo>
                  <a:lnTo>
                    <a:pt x="3457" y="12"/>
                  </a:lnTo>
                  <a:lnTo>
                    <a:pt x="3501" y="16"/>
                  </a:lnTo>
                  <a:lnTo>
                    <a:pt x="3544" y="20"/>
                  </a:lnTo>
                  <a:lnTo>
                    <a:pt x="3587" y="26"/>
                  </a:lnTo>
                  <a:lnTo>
                    <a:pt x="3630" y="32"/>
                  </a:lnTo>
                  <a:lnTo>
                    <a:pt x="3717" y="46"/>
                  </a:lnTo>
                  <a:lnTo>
                    <a:pt x="3802" y="64"/>
                  </a:lnTo>
                  <a:lnTo>
                    <a:pt x="3888" y="83"/>
                  </a:lnTo>
                  <a:lnTo>
                    <a:pt x="3974" y="105"/>
                  </a:lnTo>
                  <a:lnTo>
                    <a:pt x="4058" y="130"/>
                  </a:lnTo>
                  <a:lnTo>
                    <a:pt x="4142" y="157"/>
                  </a:lnTo>
                  <a:lnTo>
                    <a:pt x="4226" y="187"/>
                  </a:lnTo>
                  <a:lnTo>
                    <a:pt x="4311" y="219"/>
                  </a:lnTo>
                  <a:lnTo>
                    <a:pt x="4394" y="254"/>
                  </a:lnTo>
                  <a:lnTo>
                    <a:pt x="4477" y="290"/>
                  </a:lnTo>
                  <a:lnTo>
                    <a:pt x="4560" y="330"/>
                  </a:lnTo>
                  <a:lnTo>
                    <a:pt x="4642" y="373"/>
                  </a:lnTo>
                  <a:lnTo>
                    <a:pt x="4724" y="417"/>
                  </a:lnTo>
                  <a:lnTo>
                    <a:pt x="4805" y="464"/>
                  </a:lnTo>
                  <a:lnTo>
                    <a:pt x="4886" y="514"/>
                  </a:lnTo>
                  <a:lnTo>
                    <a:pt x="4966" y="566"/>
                  </a:lnTo>
                  <a:lnTo>
                    <a:pt x="5046" y="621"/>
                  </a:lnTo>
                  <a:lnTo>
                    <a:pt x="5126" y="677"/>
                  </a:lnTo>
                  <a:lnTo>
                    <a:pt x="5205" y="736"/>
                  </a:lnTo>
                  <a:lnTo>
                    <a:pt x="5283" y="799"/>
                  </a:lnTo>
                  <a:lnTo>
                    <a:pt x="5360" y="863"/>
                  </a:lnTo>
                  <a:lnTo>
                    <a:pt x="5437" y="930"/>
                  </a:lnTo>
                  <a:lnTo>
                    <a:pt x="5514" y="999"/>
                  </a:lnTo>
                  <a:lnTo>
                    <a:pt x="5589" y="1070"/>
                  </a:lnTo>
                  <a:lnTo>
                    <a:pt x="5664" y="1144"/>
                  </a:lnTo>
                  <a:lnTo>
                    <a:pt x="5738" y="1220"/>
                  </a:lnTo>
                  <a:lnTo>
                    <a:pt x="5813" y="1299"/>
                  </a:lnTo>
                  <a:lnTo>
                    <a:pt x="5813" y="1299"/>
                  </a:lnTo>
                  <a:lnTo>
                    <a:pt x="5886" y="1220"/>
                  </a:lnTo>
                  <a:lnTo>
                    <a:pt x="5961" y="1144"/>
                  </a:lnTo>
                  <a:lnTo>
                    <a:pt x="6035" y="1070"/>
                  </a:lnTo>
                  <a:lnTo>
                    <a:pt x="6111" y="999"/>
                  </a:lnTo>
                  <a:lnTo>
                    <a:pt x="6188" y="930"/>
                  </a:lnTo>
                  <a:lnTo>
                    <a:pt x="6264" y="863"/>
                  </a:lnTo>
                  <a:lnTo>
                    <a:pt x="6342" y="799"/>
                  </a:lnTo>
                  <a:lnTo>
                    <a:pt x="6420" y="736"/>
                  </a:lnTo>
                  <a:lnTo>
                    <a:pt x="6499" y="677"/>
                  </a:lnTo>
                  <a:lnTo>
                    <a:pt x="6579" y="621"/>
                  </a:lnTo>
                  <a:lnTo>
                    <a:pt x="6659" y="566"/>
                  </a:lnTo>
                  <a:lnTo>
                    <a:pt x="6738" y="514"/>
                  </a:lnTo>
                  <a:lnTo>
                    <a:pt x="6819" y="464"/>
                  </a:lnTo>
                  <a:lnTo>
                    <a:pt x="6900" y="417"/>
                  </a:lnTo>
                  <a:lnTo>
                    <a:pt x="6983" y="373"/>
                  </a:lnTo>
                  <a:lnTo>
                    <a:pt x="7065" y="330"/>
                  </a:lnTo>
                  <a:lnTo>
                    <a:pt x="7148" y="290"/>
                  </a:lnTo>
                  <a:lnTo>
                    <a:pt x="7231" y="254"/>
                  </a:lnTo>
                  <a:lnTo>
                    <a:pt x="7314" y="219"/>
                  </a:lnTo>
                  <a:lnTo>
                    <a:pt x="7398" y="187"/>
                  </a:lnTo>
                  <a:lnTo>
                    <a:pt x="7483" y="157"/>
                  </a:lnTo>
                  <a:lnTo>
                    <a:pt x="7567" y="130"/>
                  </a:lnTo>
                  <a:lnTo>
                    <a:pt x="7652" y="105"/>
                  </a:lnTo>
                  <a:lnTo>
                    <a:pt x="7736" y="83"/>
                  </a:lnTo>
                  <a:lnTo>
                    <a:pt x="7823" y="64"/>
                  </a:lnTo>
                  <a:lnTo>
                    <a:pt x="7908" y="46"/>
                  </a:lnTo>
                  <a:lnTo>
                    <a:pt x="7995" y="32"/>
                  </a:lnTo>
                  <a:lnTo>
                    <a:pt x="8038" y="26"/>
                  </a:lnTo>
                  <a:lnTo>
                    <a:pt x="8081" y="20"/>
                  </a:lnTo>
                  <a:lnTo>
                    <a:pt x="8124" y="16"/>
                  </a:lnTo>
                  <a:lnTo>
                    <a:pt x="8167" y="12"/>
                  </a:lnTo>
                  <a:lnTo>
                    <a:pt x="8211" y="7"/>
                  </a:lnTo>
                  <a:lnTo>
                    <a:pt x="8254" y="5"/>
                  </a:lnTo>
                  <a:lnTo>
                    <a:pt x="8297" y="2"/>
                  </a:lnTo>
                  <a:lnTo>
                    <a:pt x="8341" y="1"/>
                  </a:lnTo>
                  <a:lnTo>
                    <a:pt x="8384" y="0"/>
                  </a:lnTo>
                  <a:lnTo>
                    <a:pt x="8428" y="0"/>
                  </a:lnTo>
                  <a:lnTo>
                    <a:pt x="8428" y="0"/>
                  </a:lnTo>
                  <a:lnTo>
                    <a:pt x="8506" y="1"/>
                  </a:lnTo>
                  <a:lnTo>
                    <a:pt x="8585" y="4"/>
                  </a:lnTo>
                  <a:lnTo>
                    <a:pt x="8664" y="10"/>
                  </a:lnTo>
                  <a:lnTo>
                    <a:pt x="8742" y="17"/>
                  </a:lnTo>
                  <a:lnTo>
                    <a:pt x="8820" y="27"/>
                  </a:lnTo>
                  <a:lnTo>
                    <a:pt x="8897" y="38"/>
                  </a:lnTo>
                  <a:lnTo>
                    <a:pt x="8975" y="52"/>
                  </a:lnTo>
                  <a:lnTo>
                    <a:pt x="9052" y="68"/>
                  </a:lnTo>
                  <a:lnTo>
                    <a:pt x="9129" y="86"/>
                  </a:lnTo>
                  <a:lnTo>
                    <a:pt x="9205" y="107"/>
                  </a:lnTo>
                  <a:lnTo>
                    <a:pt x="9281" y="130"/>
                  </a:lnTo>
                  <a:lnTo>
                    <a:pt x="9356" y="153"/>
                  </a:lnTo>
                  <a:lnTo>
                    <a:pt x="9431" y="180"/>
                  </a:lnTo>
                  <a:lnTo>
                    <a:pt x="9505" y="209"/>
                  </a:lnTo>
                  <a:lnTo>
                    <a:pt x="9580" y="240"/>
                  </a:lnTo>
                  <a:lnTo>
                    <a:pt x="9653" y="273"/>
                  </a:lnTo>
                  <a:lnTo>
                    <a:pt x="9653" y="273"/>
                  </a:lnTo>
                  <a:lnTo>
                    <a:pt x="9724" y="307"/>
                  </a:lnTo>
                  <a:lnTo>
                    <a:pt x="9793" y="342"/>
                  </a:lnTo>
                  <a:lnTo>
                    <a:pt x="9862" y="379"/>
                  </a:lnTo>
                  <a:lnTo>
                    <a:pt x="9929" y="418"/>
                  </a:lnTo>
                  <a:lnTo>
                    <a:pt x="9996" y="458"/>
                  </a:lnTo>
                  <a:lnTo>
                    <a:pt x="10062" y="500"/>
                  </a:lnTo>
                  <a:lnTo>
                    <a:pt x="10126" y="543"/>
                  </a:lnTo>
                  <a:lnTo>
                    <a:pt x="10190" y="589"/>
                  </a:lnTo>
                  <a:lnTo>
                    <a:pt x="10253" y="636"/>
                  </a:lnTo>
                  <a:lnTo>
                    <a:pt x="10315" y="685"/>
                  </a:lnTo>
                  <a:lnTo>
                    <a:pt x="10376" y="735"/>
                  </a:lnTo>
                  <a:lnTo>
                    <a:pt x="10436" y="787"/>
                  </a:lnTo>
                  <a:lnTo>
                    <a:pt x="10496" y="840"/>
                  </a:lnTo>
                  <a:lnTo>
                    <a:pt x="10553" y="895"/>
                  </a:lnTo>
                  <a:lnTo>
                    <a:pt x="10610" y="952"/>
                  </a:lnTo>
                  <a:lnTo>
                    <a:pt x="10666" y="1011"/>
                  </a:lnTo>
                  <a:lnTo>
                    <a:pt x="10666" y="1011"/>
                  </a:lnTo>
                  <a:lnTo>
                    <a:pt x="10727" y="1078"/>
                  </a:lnTo>
                  <a:lnTo>
                    <a:pt x="10786" y="1146"/>
                  </a:lnTo>
                  <a:lnTo>
                    <a:pt x="10845" y="1216"/>
                  </a:lnTo>
                  <a:lnTo>
                    <a:pt x="10900" y="1287"/>
                  </a:lnTo>
                  <a:lnTo>
                    <a:pt x="10954" y="1360"/>
                  </a:lnTo>
                  <a:lnTo>
                    <a:pt x="11006" y="1433"/>
                  </a:lnTo>
                  <a:lnTo>
                    <a:pt x="11055" y="1509"/>
                  </a:lnTo>
                  <a:lnTo>
                    <a:pt x="11103" y="1584"/>
                  </a:lnTo>
                  <a:lnTo>
                    <a:pt x="11148" y="1662"/>
                  </a:lnTo>
                  <a:lnTo>
                    <a:pt x="11192" y="1740"/>
                  </a:lnTo>
                  <a:lnTo>
                    <a:pt x="11235" y="1820"/>
                  </a:lnTo>
                  <a:lnTo>
                    <a:pt x="11273" y="1900"/>
                  </a:lnTo>
                  <a:lnTo>
                    <a:pt x="11311" y="1981"/>
                  </a:lnTo>
                  <a:lnTo>
                    <a:pt x="11347" y="2063"/>
                  </a:lnTo>
                  <a:lnTo>
                    <a:pt x="11381" y="2146"/>
                  </a:lnTo>
                  <a:lnTo>
                    <a:pt x="11413" y="2230"/>
                  </a:lnTo>
                  <a:lnTo>
                    <a:pt x="11442" y="2314"/>
                  </a:lnTo>
                  <a:lnTo>
                    <a:pt x="11469" y="2400"/>
                  </a:lnTo>
                  <a:lnTo>
                    <a:pt x="11494" y="2485"/>
                  </a:lnTo>
                  <a:lnTo>
                    <a:pt x="11517" y="2571"/>
                  </a:lnTo>
                  <a:lnTo>
                    <a:pt x="11538" y="2659"/>
                  </a:lnTo>
                  <a:lnTo>
                    <a:pt x="11556" y="2746"/>
                  </a:lnTo>
                  <a:lnTo>
                    <a:pt x="11573" y="2835"/>
                  </a:lnTo>
                  <a:lnTo>
                    <a:pt x="11587" y="2922"/>
                  </a:lnTo>
                  <a:lnTo>
                    <a:pt x="11598" y="3012"/>
                  </a:lnTo>
                  <a:lnTo>
                    <a:pt x="11608" y="3101"/>
                  </a:lnTo>
                  <a:lnTo>
                    <a:pt x="11616" y="3190"/>
                  </a:lnTo>
                  <a:lnTo>
                    <a:pt x="11621" y="3281"/>
                  </a:lnTo>
                  <a:lnTo>
                    <a:pt x="11624" y="3371"/>
                  </a:lnTo>
                  <a:lnTo>
                    <a:pt x="11624" y="3461"/>
                  </a:lnTo>
                  <a:lnTo>
                    <a:pt x="11622" y="3551"/>
                  </a:lnTo>
                  <a:lnTo>
                    <a:pt x="11619" y="3642"/>
                  </a:lnTo>
                  <a:lnTo>
                    <a:pt x="11619" y="3642"/>
                  </a:lnTo>
                  <a:lnTo>
                    <a:pt x="11619" y="3650"/>
                  </a:lnTo>
                  <a:lnTo>
                    <a:pt x="11619" y="3650"/>
                  </a:lnTo>
                  <a:lnTo>
                    <a:pt x="11615" y="3728"/>
                  </a:lnTo>
                  <a:lnTo>
                    <a:pt x="11608" y="3807"/>
                  </a:lnTo>
                  <a:lnTo>
                    <a:pt x="11602" y="3885"/>
                  </a:lnTo>
                  <a:lnTo>
                    <a:pt x="11594" y="3962"/>
                  </a:lnTo>
                  <a:lnTo>
                    <a:pt x="11586" y="4041"/>
                  </a:lnTo>
                  <a:lnTo>
                    <a:pt x="11576" y="4119"/>
                  </a:lnTo>
                  <a:lnTo>
                    <a:pt x="11565" y="4197"/>
                  </a:lnTo>
                  <a:lnTo>
                    <a:pt x="11553" y="4275"/>
                  </a:lnTo>
                  <a:lnTo>
                    <a:pt x="11541" y="4352"/>
                  </a:lnTo>
                  <a:lnTo>
                    <a:pt x="11527" y="4430"/>
                  </a:lnTo>
                  <a:lnTo>
                    <a:pt x="11512" y="4507"/>
                  </a:lnTo>
                  <a:lnTo>
                    <a:pt x="11497" y="4585"/>
                  </a:lnTo>
                  <a:lnTo>
                    <a:pt x="11480" y="4661"/>
                  </a:lnTo>
                  <a:lnTo>
                    <a:pt x="11462" y="4738"/>
                  </a:lnTo>
                  <a:lnTo>
                    <a:pt x="11444" y="4815"/>
                  </a:lnTo>
                  <a:lnTo>
                    <a:pt x="11424" y="4890"/>
                  </a:lnTo>
                  <a:lnTo>
                    <a:pt x="11424" y="4890"/>
                  </a:lnTo>
                  <a:lnTo>
                    <a:pt x="11421" y="4899"/>
                  </a:lnTo>
                  <a:lnTo>
                    <a:pt x="11417" y="4906"/>
                  </a:lnTo>
                  <a:lnTo>
                    <a:pt x="11412" y="4913"/>
                  </a:lnTo>
                  <a:lnTo>
                    <a:pt x="11405" y="4918"/>
                  </a:lnTo>
                  <a:lnTo>
                    <a:pt x="11399" y="4923"/>
                  </a:lnTo>
                  <a:lnTo>
                    <a:pt x="11391" y="4927"/>
                  </a:lnTo>
                  <a:lnTo>
                    <a:pt x="11382" y="4929"/>
                  </a:lnTo>
                  <a:lnTo>
                    <a:pt x="11374" y="4929"/>
                  </a:lnTo>
                  <a:lnTo>
                    <a:pt x="7299" y="4929"/>
                  </a:lnTo>
                  <a:lnTo>
                    <a:pt x="6681" y="6421"/>
                  </a:lnTo>
                  <a:lnTo>
                    <a:pt x="6681" y="6421"/>
                  </a:lnTo>
                  <a:lnTo>
                    <a:pt x="6678" y="6427"/>
                  </a:lnTo>
                  <a:lnTo>
                    <a:pt x="6674" y="6432"/>
                  </a:lnTo>
                  <a:lnTo>
                    <a:pt x="6669" y="6438"/>
                  </a:lnTo>
                  <a:lnTo>
                    <a:pt x="6664" y="6442"/>
                  </a:lnTo>
                  <a:lnTo>
                    <a:pt x="6657" y="6446"/>
                  </a:lnTo>
                  <a:lnTo>
                    <a:pt x="6651" y="6449"/>
                  </a:lnTo>
                  <a:lnTo>
                    <a:pt x="6645" y="6451"/>
                  </a:lnTo>
                  <a:lnTo>
                    <a:pt x="6637" y="6452"/>
                  </a:lnTo>
                  <a:lnTo>
                    <a:pt x="6637" y="6452"/>
                  </a:lnTo>
                  <a:lnTo>
                    <a:pt x="6634" y="6452"/>
                  </a:lnTo>
                  <a:lnTo>
                    <a:pt x="6634" y="6452"/>
                  </a:lnTo>
                  <a:close/>
                </a:path>
              </a:pathLst>
            </a:custGeom>
            <a:solidFill>
              <a:srgbClr val="EF4D00"/>
            </a:solidFill>
            <a:ln w="9525">
              <a:noFill/>
            </a:ln>
          </p:spPr>
          <p:txBody>
            <a:bodyPr/>
            <a:lstStyle/>
            <a:p>
              <a:endParaRPr lang="zh-CN" altLang="en-US"/>
            </a:p>
          </p:txBody>
        </p:sp>
        <p:sp>
          <p:nvSpPr>
            <p:cNvPr id="3081" name="Freeform 10"/>
            <p:cNvSpPr/>
            <p:nvPr/>
          </p:nvSpPr>
          <p:spPr>
            <a:xfrm>
              <a:off x="3135913" y="3176915"/>
              <a:ext cx="3402401" cy="2057073"/>
            </a:xfrm>
            <a:custGeom>
              <a:avLst/>
              <a:gdLst/>
              <a:ahLst/>
              <a:cxnLst>
                <a:cxn ang="0">
                  <a:pos x="1698185" y="2056439"/>
                </a:cxn>
                <a:cxn ang="0">
                  <a:pos x="1676918" y="2045353"/>
                </a:cxn>
                <a:cxn ang="0">
                  <a:pos x="1563917" y="1984851"/>
                </a:cxn>
                <a:cxn ang="0">
                  <a:pos x="1394734" y="1888554"/>
                </a:cxn>
                <a:cxn ang="0">
                  <a:pos x="1237612" y="1790990"/>
                </a:cxn>
                <a:cxn ang="0">
                  <a:pos x="1123024" y="1713700"/>
                </a:cxn>
                <a:cxn ang="0">
                  <a:pos x="1002088" y="1626906"/>
                </a:cxn>
                <a:cxn ang="0">
                  <a:pos x="878295" y="1530926"/>
                </a:cxn>
                <a:cxn ang="0">
                  <a:pos x="774499" y="1444766"/>
                </a:cxn>
                <a:cxn ang="0">
                  <a:pos x="644675" y="1326929"/>
                </a:cxn>
                <a:cxn ang="0">
                  <a:pos x="523739" y="1206242"/>
                </a:cxn>
                <a:cxn ang="0">
                  <a:pos x="412643" y="1082703"/>
                </a:cxn>
                <a:cxn ang="0">
                  <a:pos x="355508" y="1013965"/>
                </a:cxn>
                <a:cxn ang="0">
                  <a:pos x="296151" y="937308"/>
                </a:cxn>
                <a:cxn ang="0">
                  <a:pos x="240603" y="859701"/>
                </a:cxn>
                <a:cxn ang="0">
                  <a:pos x="188864" y="781460"/>
                </a:cxn>
                <a:cxn ang="0">
                  <a:pos x="140299" y="702268"/>
                </a:cxn>
                <a:cxn ang="0">
                  <a:pos x="95860" y="622760"/>
                </a:cxn>
                <a:cxn ang="0">
                  <a:pos x="54913" y="542302"/>
                </a:cxn>
                <a:cxn ang="0">
                  <a:pos x="18410" y="461210"/>
                </a:cxn>
                <a:cxn ang="0">
                  <a:pos x="1270" y="420031"/>
                </a:cxn>
                <a:cxn ang="0">
                  <a:pos x="0" y="412111"/>
                </a:cxn>
                <a:cxn ang="0">
                  <a:pos x="2539" y="404192"/>
                </a:cxn>
                <a:cxn ang="0">
                  <a:pos x="6666" y="400391"/>
                </a:cxn>
                <a:cxn ang="0">
                  <a:pos x="14284" y="397224"/>
                </a:cxn>
                <a:cxn ang="0">
                  <a:pos x="1257927" y="9820"/>
                </a:cxn>
                <a:cxn ang="0">
                  <a:pos x="1263323" y="3168"/>
                </a:cxn>
                <a:cxn ang="0">
                  <a:pos x="1271576" y="0"/>
                </a:cxn>
                <a:cxn ang="0">
                  <a:pos x="1275067" y="0"/>
                </a:cxn>
                <a:cxn ang="0">
                  <a:pos x="1283003" y="3168"/>
                </a:cxn>
                <a:cxn ang="0">
                  <a:pos x="2004493" y="1158727"/>
                </a:cxn>
                <a:cxn ang="0">
                  <a:pos x="2313023" y="409894"/>
                </a:cxn>
                <a:cxn ang="0">
                  <a:pos x="2320959" y="404826"/>
                </a:cxn>
                <a:cxn ang="0">
                  <a:pos x="3385895" y="403559"/>
                </a:cxn>
                <a:cxn ang="0">
                  <a:pos x="3393831" y="405776"/>
                </a:cxn>
                <a:cxn ang="0">
                  <a:pos x="3399544" y="411161"/>
                </a:cxn>
                <a:cxn ang="0">
                  <a:pos x="3401766" y="416546"/>
                </a:cxn>
                <a:cxn ang="0">
                  <a:pos x="3401766" y="424465"/>
                </a:cxn>
                <a:cxn ang="0">
                  <a:pos x="3383991" y="466912"/>
                </a:cxn>
                <a:cxn ang="0">
                  <a:pos x="3347170" y="547687"/>
                </a:cxn>
                <a:cxn ang="0">
                  <a:pos x="3306223" y="627829"/>
                </a:cxn>
                <a:cxn ang="0">
                  <a:pos x="3261785" y="707020"/>
                </a:cxn>
                <a:cxn ang="0">
                  <a:pos x="3213220" y="786211"/>
                </a:cxn>
                <a:cxn ang="0">
                  <a:pos x="3161164" y="864135"/>
                </a:cxn>
                <a:cxn ang="0">
                  <a:pos x="3105615" y="941109"/>
                </a:cxn>
                <a:cxn ang="0">
                  <a:pos x="3046576" y="1017766"/>
                </a:cxn>
                <a:cxn ang="0">
                  <a:pos x="2989440" y="1086505"/>
                </a:cxn>
                <a:cxn ang="0">
                  <a:pos x="2878344" y="1209409"/>
                </a:cxn>
                <a:cxn ang="0">
                  <a:pos x="2757726" y="1329463"/>
                </a:cxn>
                <a:cxn ang="0">
                  <a:pos x="2627902" y="1446983"/>
                </a:cxn>
                <a:cxn ang="0">
                  <a:pos x="2524423" y="1532827"/>
                </a:cxn>
                <a:cxn ang="0">
                  <a:pos x="2400631" y="1628490"/>
                </a:cxn>
                <a:cxn ang="0">
                  <a:pos x="2280329" y="1714967"/>
                </a:cxn>
                <a:cxn ang="0">
                  <a:pos x="2165741" y="1791624"/>
                </a:cxn>
                <a:cxn ang="0">
                  <a:pos x="2009572" y="1889187"/>
                </a:cxn>
                <a:cxn ang="0">
                  <a:pos x="1840706" y="1985167"/>
                </a:cxn>
                <a:cxn ang="0">
                  <a:pos x="1728022" y="2045353"/>
                </a:cxn>
                <a:cxn ang="0">
                  <a:pos x="1706755" y="2056439"/>
                </a:cxn>
              </a:cxnLst>
              <a:rect l="0" t="0" r="0" b="0"/>
              <a:pathLst>
                <a:path w="10719" h="6494">
                  <a:moveTo>
                    <a:pt x="5364" y="6494"/>
                  </a:moveTo>
                  <a:lnTo>
                    <a:pt x="5364" y="6494"/>
                  </a:lnTo>
                  <a:lnTo>
                    <a:pt x="5356" y="6494"/>
                  </a:lnTo>
                  <a:lnTo>
                    <a:pt x="5350" y="6492"/>
                  </a:lnTo>
                  <a:lnTo>
                    <a:pt x="5343" y="6490"/>
                  </a:lnTo>
                  <a:lnTo>
                    <a:pt x="5338" y="6487"/>
                  </a:lnTo>
                  <a:lnTo>
                    <a:pt x="5338" y="6487"/>
                  </a:lnTo>
                  <a:lnTo>
                    <a:pt x="5283" y="6457"/>
                  </a:lnTo>
                  <a:lnTo>
                    <a:pt x="5201" y="6414"/>
                  </a:lnTo>
                  <a:lnTo>
                    <a:pt x="5201" y="6414"/>
                  </a:lnTo>
                  <a:lnTo>
                    <a:pt x="5031" y="6323"/>
                  </a:lnTo>
                  <a:lnTo>
                    <a:pt x="4927" y="6266"/>
                  </a:lnTo>
                  <a:lnTo>
                    <a:pt x="4809" y="6201"/>
                  </a:lnTo>
                  <a:lnTo>
                    <a:pt x="4680" y="6129"/>
                  </a:lnTo>
                  <a:lnTo>
                    <a:pt x="4542" y="6049"/>
                  </a:lnTo>
                  <a:lnTo>
                    <a:pt x="4394" y="5962"/>
                  </a:lnTo>
                  <a:lnTo>
                    <a:pt x="4236" y="5866"/>
                  </a:lnTo>
                  <a:lnTo>
                    <a:pt x="4071" y="5764"/>
                  </a:lnTo>
                  <a:lnTo>
                    <a:pt x="3986" y="5710"/>
                  </a:lnTo>
                  <a:lnTo>
                    <a:pt x="3899" y="5654"/>
                  </a:lnTo>
                  <a:lnTo>
                    <a:pt x="3811" y="5595"/>
                  </a:lnTo>
                  <a:lnTo>
                    <a:pt x="3721" y="5535"/>
                  </a:lnTo>
                  <a:lnTo>
                    <a:pt x="3631" y="5473"/>
                  </a:lnTo>
                  <a:lnTo>
                    <a:pt x="3538" y="5410"/>
                  </a:lnTo>
                  <a:lnTo>
                    <a:pt x="3444" y="5345"/>
                  </a:lnTo>
                  <a:lnTo>
                    <a:pt x="3350" y="5277"/>
                  </a:lnTo>
                  <a:lnTo>
                    <a:pt x="3254" y="5208"/>
                  </a:lnTo>
                  <a:lnTo>
                    <a:pt x="3157" y="5136"/>
                  </a:lnTo>
                  <a:lnTo>
                    <a:pt x="3060" y="5063"/>
                  </a:lnTo>
                  <a:lnTo>
                    <a:pt x="2963" y="4988"/>
                  </a:lnTo>
                  <a:lnTo>
                    <a:pt x="2865" y="4912"/>
                  </a:lnTo>
                  <a:lnTo>
                    <a:pt x="2767" y="4833"/>
                  </a:lnTo>
                  <a:lnTo>
                    <a:pt x="2767" y="4833"/>
                  </a:lnTo>
                  <a:lnTo>
                    <a:pt x="2656" y="4743"/>
                  </a:lnTo>
                  <a:lnTo>
                    <a:pt x="2547" y="4653"/>
                  </a:lnTo>
                  <a:lnTo>
                    <a:pt x="2440" y="4561"/>
                  </a:lnTo>
                  <a:lnTo>
                    <a:pt x="2336" y="4469"/>
                  </a:lnTo>
                  <a:lnTo>
                    <a:pt x="2232" y="4376"/>
                  </a:lnTo>
                  <a:lnTo>
                    <a:pt x="2130" y="4283"/>
                  </a:lnTo>
                  <a:lnTo>
                    <a:pt x="2031" y="4189"/>
                  </a:lnTo>
                  <a:lnTo>
                    <a:pt x="1933" y="4094"/>
                  </a:lnTo>
                  <a:lnTo>
                    <a:pt x="1837" y="3999"/>
                  </a:lnTo>
                  <a:lnTo>
                    <a:pt x="1742" y="3904"/>
                  </a:lnTo>
                  <a:lnTo>
                    <a:pt x="1650" y="3808"/>
                  </a:lnTo>
                  <a:lnTo>
                    <a:pt x="1559" y="3711"/>
                  </a:lnTo>
                  <a:lnTo>
                    <a:pt x="1471" y="3614"/>
                  </a:lnTo>
                  <a:lnTo>
                    <a:pt x="1384" y="3516"/>
                  </a:lnTo>
                  <a:lnTo>
                    <a:pt x="1300" y="3418"/>
                  </a:lnTo>
                  <a:lnTo>
                    <a:pt x="1217" y="3320"/>
                  </a:lnTo>
                  <a:lnTo>
                    <a:pt x="1217" y="3320"/>
                  </a:lnTo>
                  <a:lnTo>
                    <a:pt x="1168" y="3260"/>
                  </a:lnTo>
                  <a:lnTo>
                    <a:pt x="1120" y="3201"/>
                  </a:lnTo>
                  <a:lnTo>
                    <a:pt x="1072" y="3141"/>
                  </a:lnTo>
                  <a:lnTo>
                    <a:pt x="1024" y="3080"/>
                  </a:lnTo>
                  <a:lnTo>
                    <a:pt x="978" y="3020"/>
                  </a:lnTo>
                  <a:lnTo>
                    <a:pt x="933" y="2959"/>
                  </a:lnTo>
                  <a:lnTo>
                    <a:pt x="888" y="2898"/>
                  </a:lnTo>
                  <a:lnTo>
                    <a:pt x="844" y="2837"/>
                  </a:lnTo>
                  <a:lnTo>
                    <a:pt x="801" y="2776"/>
                  </a:lnTo>
                  <a:lnTo>
                    <a:pt x="758" y="2714"/>
                  </a:lnTo>
                  <a:lnTo>
                    <a:pt x="716" y="2652"/>
                  </a:lnTo>
                  <a:lnTo>
                    <a:pt x="675" y="2591"/>
                  </a:lnTo>
                  <a:lnTo>
                    <a:pt x="635" y="2529"/>
                  </a:lnTo>
                  <a:lnTo>
                    <a:pt x="595" y="2467"/>
                  </a:lnTo>
                  <a:lnTo>
                    <a:pt x="556" y="2405"/>
                  </a:lnTo>
                  <a:lnTo>
                    <a:pt x="517" y="2342"/>
                  </a:lnTo>
                  <a:lnTo>
                    <a:pt x="479" y="2280"/>
                  </a:lnTo>
                  <a:lnTo>
                    <a:pt x="442" y="2217"/>
                  </a:lnTo>
                  <a:lnTo>
                    <a:pt x="407" y="2155"/>
                  </a:lnTo>
                  <a:lnTo>
                    <a:pt x="371" y="2092"/>
                  </a:lnTo>
                  <a:lnTo>
                    <a:pt x="337" y="2028"/>
                  </a:lnTo>
                  <a:lnTo>
                    <a:pt x="302" y="1966"/>
                  </a:lnTo>
                  <a:lnTo>
                    <a:pt x="270" y="1902"/>
                  </a:lnTo>
                  <a:lnTo>
                    <a:pt x="236" y="1839"/>
                  </a:lnTo>
                  <a:lnTo>
                    <a:pt x="205" y="1775"/>
                  </a:lnTo>
                  <a:lnTo>
                    <a:pt x="173" y="1712"/>
                  </a:lnTo>
                  <a:lnTo>
                    <a:pt x="144" y="1648"/>
                  </a:lnTo>
                  <a:lnTo>
                    <a:pt x="114" y="1584"/>
                  </a:lnTo>
                  <a:lnTo>
                    <a:pt x="86" y="1519"/>
                  </a:lnTo>
                  <a:lnTo>
                    <a:pt x="58" y="1456"/>
                  </a:lnTo>
                  <a:lnTo>
                    <a:pt x="31" y="1392"/>
                  </a:lnTo>
                  <a:lnTo>
                    <a:pt x="4" y="1327"/>
                  </a:lnTo>
                  <a:lnTo>
                    <a:pt x="4" y="1326"/>
                  </a:lnTo>
                  <a:lnTo>
                    <a:pt x="4" y="1326"/>
                  </a:lnTo>
                  <a:lnTo>
                    <a:pt x="2" y="1320"/>
                  </a:lnTo>
                  <a:lnTo>
                    <a:pt x="0" y="1313"/>
                  </a:lnTo>
                  <a:lnTo>
                    <a:pt x="0" y="1308"/>
                  </a:lnTo>
                  <a:lnTo>
                    <a:pt x="0" y="1301"/>
                  </a:lnTo>
                  <a:lnTo>
                    <a:pt x="1" y="1295"/>
                  </a:lnTo>
                  <a:lnTo>
                    <a:pt x="2" y="1288"/>
                  </a:lnTo>
                  <a:lnTo>
                    <a:pt x="5" y="1283"/>
                  </a:lnTo>
                  <a:lnTo>
                    <a:pt x="8" y="1276"/>
                  </a:lnTo>
                  <a:lnTo>
                    <a:pt x="8" y="1276"/>
                  </a:lnTo>
                  <a:lnTo>
                    <a:pt x="11" y="1272"/>
                  </a:lnTo>
                  <a:lnTo>
                    <a:pt x="16" y="1267"/>
                  </a:lnTo>
                  <a:lnTo>
                    <a:pt x="21" y="1264"/>
                  </a:lnTo>
                  <a:lnTo>
                    <a:pt x="27" y="1260"/>
                  </a:lnTo>
                  <a:lnTo>
                    <a:pt x="32" y="1257"/>
                  </a:lnTo>
                  <a:lnTo>
                    <a:pt x="38" y="1255"/>
                  </a:lnTo>
                  <a:lnTo>
                    <a:pt x="45" y="1254"/>
                  </a:lnTo>
                  <a:lnTo>
                    <a:pt x="51" y="1254"/>
                  </a:lnTo>
                  <a:lnTo>
                    <a:pt x="3445" y="1254"/>
                  </a:lnTo>
                  <a:lnTo>
                    <a:pt x="3963" y="31"/>
                  </a:lnTo>
                  <a:lnTo>
                    <a:pt x="3963" y="31"/>
                  </a:lnTo>
                  <a:lnTo>
                    <a:pt x="3966" y="25"/>
                  </a:lnTo>
                  <a:lnTo>
                    <a:pt x="3971" y="19"/>
                  </a:lnTo>
                  <a:lnTo>
                    <a:pt x="3975" y="14"/>
                  </a:lnTo>
                  <a:lnTo>
                    <a:pt x="3980" y="10"/>
                  </a:lnTo>
                  <a:lnTo>
                    <a:pt x="3987" y="5"/>
                  </a:lnTo>
                  <a:lnTo>
                    <a:pt x="3993" y="3"/>
                  </a:lnTo>
                  <a:lnTo>
                    <a:pt x="4000" y="1"/>
                  </a:lnTo>
                  <a:lnTo>
                    <a:pt x="4006" y="0"/>
                  </a:lnTo>
                  <a:lnTo>
                    <a:pt x="4006" y="0"/>
                  </a:lnTo>
                  <a:lnTo>
                    <a:pt x="4011" y="0"/>
                  </a:lnTo>
                  <a:lnTo>
                    <a:pt x="4011" y="0"/>
                  </a:lnTo>
                  <a:lnTo>
                    <a:pt x="4017" y="0"/>
                  </a:lnTo>
                  <a:lnTo>
                    <a:pt x="4024" y="1"/>
                  </a:lnTo>
                  <a:lnTo>
                    <a:pt x="4030" y="3"/>
                  </a:lnTo>
                  <a:lnTo>
                    <a:pt x="4036" y="6"/>
                  </a:lnTo>
                  <a:lnTo>
                    <a:pt x="4042" y="10"/>
                  </a:lnTo>
                  <a:lnTo>
                    <a:pt x="4046" y="14"/>
                  </a:lnTo>
                  <a:lnTo>
                    <a:pt x="4051" y="18"/>
                  </a:lnTo>
                  <a:lnTo>
                    <a:pt x="4055" y="24"/>
                  </a:lnTo>
                  <a:lnTo>
                    <a:pt x="6315" y="3658"/>
                  </a:lnTo>
                  <a:lnTo>
                    <a:pt x="7280" y="1307"/>
                  </a:lnTo>
                  <a:lnTo>
                    <a:pt x="7280" y="1307"/>
                  </a:lnTo>
                  <a:lnTo>
                    <a:pt x="7283" y="1300"/>
                  </a:lnTo>
                  <a:lnTo>
                    <a:pt x="7287" y="1294"/>
                  </a:lnTo>
                  <a:lnTo>
                    <a:pt x="7293" y="1288"/>
                  </a:lnTo>
                  <a:lnTo>
                    <a:pt x="7299" y="1284"/>
                  </a:lnTo>
                  <a:lnTo>
                    <a:pt x="7306" y="1280"/>
                  </a:lnTo>
                  <a:lnTo>
                    <a:pt x="7312" y="1278"/>
                  </a:lnTo>
                  <a:lnTo>
                    <a:pt x="7320" y="1275"/>
                  </a:lnTo>
                  <a:lnTo>
                    <a:pt x="7327" y="1274"/>
                  </a:lnTo>
                  <a:lnTo>
                    <a:pt x="10667" y="1274"/>
                  </a:lnTo>
                  <a:lnTo>
                    <a:pt x="10667" y="1274"/>
                  </a:lnTo>
                  <a:lnTo>
                    <a:pt x="10673" y="1275"/>
                  </a:lnTo>
                  <a:lnTo>
                    <a:pt x="10680" y="1276"/>
                  </a:lnTo>
                  <a:lnTo>
                    <a:pt x="10686" y="1279"/>
                  </a:lnTo>
                  <a:lnTo>
                    <a:pt x="10692" y="1281"/>
                  </a:lnTo>
                  <a:lnTo>
                    <a:pt x="10697" y="1284"/>
                  </a:lnTo>
                  <a:lnTo>
                    <a:pt x="10702" y="1288"/>
                  </a:lnTo>
                  <a:lnTo>
                    <a:pt x="10707" y="1293"/>
                  </a:lnTo>
                  <a:lnTo>
                    <a:pt x="10710" y="1298"/>
                  </a:lnTo>
                  <a:lnTo>
                    <a:pt x="10710" y="1298"/>
                  </a:lnTo>
                  <a:lnTo>
                    <a:pt x="10713" y="1303"/>
                  </a:lnTo>
                  <a:lnTo>
                    <a:pt x="10716" y="1309"/>
                  </a:lnTo>
                  <a:lnTo>
                    <a:pt x="10717" y="1315"/>
                  </a:lnTo>
                  <a:lnTo>
                    <a:pt x="10719" y="1322"/>
                  </a:lnTo>
                  <a:lnTo>
                    <a:pt x="10719" y="1327"/>
                  </a:lnTo>
                  <a:lnTo>
                    <a:pt x="10719" y="1334"/>
                  </a:lnTo>
                  <a:lnTo>
                    <a:pt x="10717" y="1340"/>
                  </a:lnTo>
                  <a:lnTo>
                    <a:pt x="10715" y="1347"/>
                  </a:lnTo>
                  <a:lnTo>
                    <a:pt x="10715" y="1347"/>
                  </a:lnTo>
                  <a:lnTo>
                    <a:pt x="10688" y="1410"/>
                  </a:lnTo>
                  <a:lnTo>
                    <a:pt x="10661" y="1474"/>
                  </a:lnTo>
                  <a:lnTo>
                    <a:pt x="10633" y="1538"/>
                  </a:lnTo>
                  <a:lnTo>
                    <a:pt x="10604" y="1602"/>
                  </a:lnTo>
                  <a:lnTo>
                    <a:pt x="10575" y="1665"/>
                  </a:lnTo>
                  <a:lnTo>
                    <a:pt x="10545" y="1729"/>
                  </a:lnTo>
                  <a:lnTo>
                    <a:pt x="10513" y="1792"/>
                  </a:lnTo>
                  <a:lnTo>
                    <a:pt x="10482" y="1855"/>
                  </a:lnTo>
                  <a:lnTo>
                    <a:pt x="10450" y="1919"/>
                  </a:lnTo>
                  <a:lnTo>
                    <a:pt x="10416" y="1982"/>
                  </a:lnTo>
                  <a:lnTo>
                    <a:pt x="10382" y="2044"/>
                  </a:lnTo>
                  <a:lnTo>
                    <a:pt x="10347" y="2107"/>
                  </a:lnTo>
                  <a:lnTo>
                    <a:pt x="10311" y="2170"/>
                  </a:lnTo>
                  <a:lnTo>
                    <a:pt x="10276" y="2232"/>
                  </a:lnTo>
                  <a:lnTo>
                    <a:pt x="10239" y="2295"/>
                  </a:lnTo>
                  <a:lnTo>
                    <a:pt x="10201" y="2358"/>
                  </a:lnTo>
                  <a:lnTo>
                    <a:pt x="10162" y="2419"/>
                  </a:lnTo>
                  <a:lnTo>
                    <a:pt x="10123" y="2482"/>
                  </a:lnTo>
                  <a:lnTo>
                    <a:pt x="10084" y="2543"/>
                  </a:lnTo>
                  <a:lnTo>
                    <a:pt x="10042" y="2605"/>
                  </a:lnTo>
                  <a:lnTo>
                    <a:pt x="10001" y="2666"/>
                  </a:lnTo>
                  <a:lnTo>
                    <a:pt x="9959" y="2728"/>
                  </a:lnTo>
                  <a:lnTo>
                    <a:pt x="9917" y="2788"/>
                  </a:lnTo>
                  <a:lnTo>
                    <a:pt x="9873" y="2850"/>
                  </a:lnTo>
                  <a:lnTo>
                    <a:pt x="9830" y="2911"/>
                  </a:lnTo>
                  <a:lnTo>
                    <a:pt x="9784" y="2971"/>
                  </a:lnTo>
                  <a:lnTo>
                    <a:pt x="9739" y="3033"/>
                  </a:lnTo>
                  <a:lnTo>
                    <a:pt x="9693" y="3092"/>
                  </a:lnTo>
                  <a:lnTo>
                    <a:pt x="9646" y="3152"/>
                  </a:lnTo>
                  <a:lnTo>
                    <a:pt x="9598" y="3213"/>
                  </a:lnTo>
                  <a:lnTo>
                    <a:pt x="9550" y="3272"/>
                  </a:lnTo>
                  <a:lnTo>
                    <a:pt x="9500" y="3332"/>
                  </a:lnTo>
                  <a:lnTo>
                    <a:pt x="9500" y="3332"/>
                  </a:lnTo>
                  <a:lnTo>
                    <a:pt x="9418" y="3430"/>
                  </a:lnTo>
                  <a:lnTo>
                    <a:pt x="9333" y="3527"/>
                  </a:lnTo>
                  <a:lnTo>
                    <a:pt x="9247" y="3624"/>
                  </a:lnTo>
                  <a:lnTo>
                    <a:pt x="9158" y="3722"/>
                  </a:lnTo>
                  <a:lnTo>
                    <a:pt x="9068" y="3818"/>
                  </a:lnTo>
                  <a:lnTo>
                    <a:pt x="8975" y="3913"/>
                  </a:lnTo>
                  <a:lnTo>
                    <a:pt x="8881" y="4009"/>
                  </a:lnTo>
                  <a:lnTo>
                    <a:pt x="8785" y="4103"/>
                  </a:lnTo>
                  <a:lnTo>
                    <a:pt x="8688" y="4197"/>
                  </a:lnTo>
                  <a:lnTo>
                    <a:pt x="8588" y="4291"/>
                  </a:lnTo>
                  <a:lnTo>
                    <a:pt x="8486" y="4384"/>
                  </a:lnTo>
                  <a:lnTo>
                    <a:pt x="8384" y="4477"/>
                  </a:lnTo>
                  <a:lnTo>
                    <a:pt x="8279" y="4568"/>
                  </a:lnTo>
                  <a:lnTo>
                    <a:pt x="8172" y="4659"/>
                  </a:lnTo>
                  <a:lnTo>
                    <a:pt x="8063" y="4750"/>
                  </a:lnTo>
                  <a:lnTo>
                    <a:pt x="7953" y="4839"/>
                  </a:lnTo>
                  <a:lnTo>
                    <a:pt x="7953" y="4839"/>
                  </a:lnTo>
                  <a:lnTo>
                    <a:pt x="7854" y="4917"/>
                  </a:lnTo>
                  <a:lnTo>
                    <a:pt x="7757" y="4994"/>
                  </a:lnTo>
                  <a:lnTo>
                    <a:pt x="7660" y="5068"/>
                  </a:lnTo>
                  <a:lnTo>
                    <a:pt x="7563" y="5141"/>
                  </a:lnTo>
                  <a:lnTo>
                    <a:pt x="7467" y="5212"/>
                  </a:lnTo>
                  <a:lnTo>
                    <a:pt x="7372" y="5281"/>
                  </a:lnTo>
                  <a:lnTo>
                    <a:pt x="7278" y="5348"/>
                  </a:lnTo>
                  <a:lnTo>
                    <a:pt x="7184" y="5414"/>
                  </a:lnTo>
                  <a:lnTo>
                    <a:pt x="7092" y="5477"/>
                  </a:lnTo>
                  <a:lnTo>
                    <a:pt x="7001" y="5538"/>
                  </a:lnTo>
                  <a:lnTo>
                    <a:pt x="6912" y="5599"/>
                  </a:lnTo>
                  <a:lnTo>
                    <a:pt x="6823" y="5656"/>
                  </a:lnTo>
                  <a:lnTo>
                    <a:pt x="6737" y="5712"/>
                  </a:lnTo>
                  <a:lnTo>
                    <a:pt x="6651" y="5766"/>
                  </a:lnTo>
                  <a:lnTo>
                    <a:pt x="6487" y="5869"/>
                  </a:lnTo>
                  <a:lnTo>
                    <a:pt x="6331" y="5964"/>
                  </a:lnTo>
                  <a:lnTo>
                    <a:pt x="6183" y="6050"/>
                  </a:lnTo>
                  <a:lnTo>
                    <a:pt x="6044" y="6130"/>
                  </a:lnTo>
                  <a:lnTo>
                    <a:pt x="5916" y="6202"/>
                  </a:lnTo>
                  <a:lnTo>
                    <a:pt x="5799" y="6267"/>
                  </a:lnTo>
                  <a:lnTo>
                    <a:pt x="5695" y="6323"/>
                  </a:lnTo>
                  <a:lnTo>
                    <a:pt x="5526" y="6414"/>
                  </a:lnTo>
                  <a:lnTo>
                    <a:pt x="5526" y="6414"/>
                  </a:lnTo>
                  <a:lnTo>
                    <a:pt x="5444" y="6457"/>
                  </a:lnTo>
                  <a:lnTo>
                    <a:pt x="5390" y="6487"/>
                  </a:lnTo>
                  <a:lnTo>
                    <a:pt x="5390" y="6487"/>
                  </a:lnTo>
                  <a:lnTo>
                    <a:pt x="5383" y="6490"/>
                  </a:lnTo>
                  <a:lnTo>
                    <a:pt x="5377" y="6492"/>
                  </a:lnTo>
                  <a:lnTo>
                    <a:pt x="5370" y="6494"/>
                  </a:lnTo>
                  <a:lnTo>
                    <a:pt x="5364" y="6494"/>
                  </a:lnTo>
                  <a:lnTo>
                    <a:pt x="5364" y="6494"/>
                  </a:lnTo>
                  <a:close/>
                </a:path>
              </a:pathLst>
            </a:custGeom>
            <a:solidFill>
              <a:srgbClr val="EF4D00"/>
            </a:solidFill>
            <a:ln w="9525">
              <a:noFill/>
            </a:ln>
          </p:spPr>
          <p:txBody>
            <a:bodyPr/>
            <a:lstStyle/>
            <a:p>
              <a:endParaRPr lang="zh-CN" altLang="en-US"/>
            </a:p>
          </p:txBody>
        </p:sp>
      </p:grpSp>
      <p:sp>
        <p:nvSpPr>
          <p:cNvPr id="6" name="텍스트 개체 틀 4"/>
          <p:cNvSpPr>
            <a:spLocks noGrp="1"/>
          </p:cNvSpPr>
          <p:nvPr>
            <p:ph type="body" sz="quarter" idx="10"/>
          </p:nvPr>
        </p:nvSpPr>
        <p:spPr>
          <a:xfrm>
            <a:off x="3851275" y="1814181"/>
            <a:ext cx="5113338" cy="1393825"/>
          </a:xfrm>
          <a:prstGeom prst="rect">
            <a:avLst/>
          </a:prstGeom>
        </p:spPr>
        <p:txBody>
          <a:bodyPr lIns="0" tIns="0" rIns="0" bIns="0"/>
          <a:lstStyle>
            <a:lvl1pPr marL="0" indent="0">
              <a:lnSpc>
                <a:spcPct val="80000"/>
              </a:lnSpc>
              <a:buNone/>
              <a:defRPr sz="5400" b="1">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1"/>
          </p:nvPr>
        </p:nvSpPr>
        <p:spPr>
          <a:xfrm>
            <a:off x="3851275" y="3294640"/>
            <a:ext cx="5113338" cy="385578"/>
          </a:xfrm>
          <a:prstGeom prst="rect">
            <a:avLst/>
          </a:prstGeom>
        </p:spPr>
        <p:txBody>
          <a:bodyPr lIns="0" tIns="0" rIns="0" bIns="0"/>
          <a:lstStyle>
            <a:lvl1pPr marL="0" indent="0">
              <a:lnSpc>
                <a:spcPct val="80000"/>
              </a:lnSpc>
              <a:buNone/>
              <a:defRPr sz="24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제목 및 내용">
    <p:spTree>
      <p:nvGrpSpPr>
        <p:cNvPr id="1" name=""/>
        <p:cNvGrpSpPr/>
        <p:nvPr/>
      </p:nvGrpSpPr>
      <p:grpSpPr>
        <a:xfrm>
          <a:off x="0" y="0"/>
          <a:ext cx="0" cy="0"/>
          <a:chOff x="0" y="0"/>
          <a:chExt cx="0" cy="0"/>
        </a:xfrm>
      </p:grpSpPr>
      <p:pic>
        <p:nvPicPr>
          <p:cNvPr id="4099" name="그림 1"/>
          <p:cNvPicPr>
            <a:picLocks noChangeAspect="1"/>
          </p:cNvPicPr>
          <p:nvPr userDrawn="1"/>
        </p:nvPicPr>
        <p:blipFill>
          <a:blip r:embed="rId2"/>
          <a:srcRect l="8736" t="-5" r="21577" b="25000"/>
          <a:stretch>
            <a:fillRect/>
          </a:stretch>
        </p:blipFill>
        <p:spPr>
          <a:xfrm>
            <a:off x="6605270" y="0"/>
            <a:ext cx="2538730" cy="5143500"/>
          </a:xfrm>
          <a:prstGeom prst="rect">
            <a:avLst/>
          </a:prstGeom>
          <a:noFill/>
          <a:ln w="9525">
            <a:noFill/>
          </a:ln>
        </p:spPr>
      </p:pic>
      <p:pic>
        <p:nvPicPr>
          <p:cNvPr id="4101" name="그림 9"/>
          <p:cNvPicPr>
            <a:picLocks noChangeAspect="1"/>
          </p:cNvPicPr>
          <p:nvPr userDrawn="1"/>
        </p:nvPicPr>
        <p:blipFill>
          <a:blip r:embed="rId3"/>
          <a:srcRect r="64523"/>
          <a:stretch>
            <a:fillRect/>
          </a:stretch>
        </p:blipFill>
        <p:spPr>
          <a:xfrm>
            <a:off x="7092950" y="1770063"/>
            <a:ext cx="1392238" cy="2946400"/>
          </a:xfrm>
          <a:prstGeom prst="rect">
            <a:avLst/>
          </a:prstGeom>
          <a:noFill/>
          <a:ln w="9525">
            <a:noFill/>
          </a:ln>
        </p:spPr>
      </p:pic>
      <p:sp>
        <p:nvSpPr>
          <p:cNvPr id="4" name="텍스트 개체 틀 4"/>
          <p:cNvSpPr>
            <a:spLocks noGrp="1"/>
          </p:cNvSpPr>
          <p:nvPr>
            <p:ph type="body" sz="quarter" idx="10"/>
          </p:nvPr>
        </p:nvSpPr>
        <p:spPr>
          <a:xfrm>
            <a:off x="3329948" y="776691"/>
            <a:ext cx="4626428" cy="504056"/>
          </a:xfrm>
          <a:prstGeom prst="rect">
            <a:avLst/>
          </a:prstGeom>
        </p:spPr>
        <p:txBody>
          <a:bodyPr lIns="0" tIns="0" rIns="0" bIns="0"/>
          <a:lstStyle>
            <a:lvl1pPr marL="0" indent="0">
              <a:lnSpc>
                <a:spcPct val="80000"/>
              </a:lnSpc>
              <a:buNone/>
              <a:defRPr sz="4400" b="1" baseline="0">
                <a:latin typeface="Calibri" panose="020F0502020204030204" pitchFamily="34" charset="0"/>
              </a:defRPr>
            </a:lvl1pPr>
          </a:lstStyle>
          <a:p>
            <a:pPr lvl="0" fontAlgn="base"/>
            <a:r>
              <a:rPr lang="zh-CN" altLang="en-US" strike="noStrike" noProof="1"/>
              <a:t>单击此处编辑母版文本样式</a:t>
            </a:r>
          </a:p>
        </p:txBody>
      </p:sp>
      <p:sp>
        <p:nvSpPr>
          <p:cNvPr id="5" name="텍스트 개체 틀 4"/>
          <p:cNvSpPr>
            <a:spLocks noGrp="1"/>
          </p:cNvSpPr>
          <p:nvPr>
            <p:ph type="body" sz="quarter" idx="11"/>
          </p:nvPr>
        </p:nvSpPr>
        <p:spPr>
          <a:xfrm>
            <a:off x="3329948" y="2075993"/>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3329948" y="2563564"/>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3"/>
          </p:nvPr>
        </p:nvSpPr>
        <p:spPr>
          <a:xfrm>
            <a:off x="3329948" y="3051135"/>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8" name="텍스트 개체 틀 4"/>
          <p:cNvSpPr>
            <a:spLocks noGrp="1"/>
          </p:cNvSpPr>
          <p:nvPr>
            <p:ph type="body" sz="quarter" idx="14"/>
          </p:nvPr>
        </p:nvSpPr>
        <p:spPr>
          <a:xfrm>
            <a:off x="3329948" y="3538706"/>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
        <p:nvSpPr>
          <p:cNvPr id="9" name="텍스트 개체 틀 4"/>
          <p:cNvSpPr>
            <a:spLocks noGrp="1"/>
          </p:cNvSpPr>
          <p:nvPr>
            <p:ph type="body" sz="quarter" idx="15"/>
          </p:nvPr>
        </p:nvSpPr>
        <p:spPr>
          <a:xfrm>
            <a:off x="3329948" y="4026276"/>
            <a:ext cx="4626428" cy="385578"/>
          </a:xfrm>
          <a:prstGeom prst="rect">
            <a:avLst/>
          </a:prstGeom>
        </p:spPr>
        <p:txBody>
          <a:bodyPr lIns="0" tIns="0" rIns="0" bIns="0"/>
          <a:lstStyle>
            <a:lvl1pPr marL="0" indent="0">
              <a:lnSpc>
                <a:spcPct val="80000"/>
              </a:lnSpc>
              <a:buNone/>
              <a:defRPr sz="2000" b="0">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제목 및 내용">
    <p:spTree>
      <p:nvGrpSpPr>
        <p:cNvPr id="1" name=""/>
        <p:cNvGrpSpPr/>
        <p:nvPr/>
      </p:nvGrpSpPr>
      <p:grpSpPr>
        <a:xfrm>
          <a:off x="0" y="0"/>
          <a:ext cx="0" cy="0"/>
          <a:chOff x="0" y="0"/>
          <a:chExt cx="0" cy="0"/>
        </a:xfrm>
      </p:grpSpPr>
      <p:pic>
        <p:nvPicPr>
          <p:cNvPr id="5123" name="그림 1"/>
          <p:cNvPicPr>
            <a:picLocks noChangeAspect="1"/>
          </p:cNvPicPr>
          <p:nvPr userDrawn="1"/>
        </p:nvPicPr>
        <p:blipFill>
          <a:blip r:embed="rId2"/>
          <a:srcRect t="51997" b="339"/>
          <a:stretch>
            <a:fillRect/>
          </a:stretch>
        </p:blipFill>
        <p:spPr>
          <a:xfrm>
            <a:off x="0" y="0"/>
            <a:ext cx="9144000" cy="3268663"/>
          </a:xfrm>
          <a:prstGeom prst="rect">
            <a:avLst/>
          </a:prstGeom>
          <a:noFill/>
          <a:ln w="9525">
            <a:noFill/>
          </a:ln>
        </p:spPr>
      </p:pic>
      <p:sp>
        <p:nvSpPr>
          <p:cNvPr id="4" name="직사각형 2"/>
          <p:cNvSpPr/>
          <p:nvPr/>
        </p:nvSpPr>
        <p:spPr>
          <a:xfrm flipV="1">
            <a:off x="0" y="3332163"/>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5125" name="그림 3"/>
          <p:cNvPicPr>
            <a:picLocks noChangeAspect="1"/>
          </p:cNvPicPr>
          <p:nvPr userDrawn="1"/>
        </p:nvPicPr>
        <p:blipFill>
          <a:blip r:embed="rId3"/>
          <a:srcRect t="-2" r="70714" b="52074"/>
          <a:stretch>
            <a:fillRect/>
          </a:stretch>
        </p:blipFill>
        <p:spPr>
          <a:xfrm>
            <a:off x="1116013" y="484188"/>
            <a:ext cx="2268537" cy="2784475"/>
          </a:xfrm>
          <a:prstGeom prst="rect">
            <a:avLst/>
          </a:prstGeom>
          <a:noFill/>
          <a:ln w="9525">
            <a:noFill/>
          </a:ln>
        </p:spPr>
      </p:pic>
      <p:sp>
        <p:nvSpPr>
          <p:cNvPr id="5" name="텍스트 개체 틀 4"/>
          <p:cNvSpPr>
            <a:spLocks noGrp="1"/>
          </p:cNvSpPr>
          <p:nvPr>
            <p:ph type="body" sz="quarter" idx="10"/>
          </p:nvPr>
        </p:nvSpPr>
        <p:spPr>
          <a:xfrm>
            <a:off x="3851275" y="1613264"/>
            <a:ext cx="5113338" cy="843473"/>
          </a:xfrm>
          <a:prstGeom prst="rect">
            <a:avLst/>
          </a:prstGeom>
        </p:spPr>
        <p:txBody>
          <a:bodyPr lIns="0" tIns="0" rIns="0" bIns="0"/>
          <a:lstStyle>
            <a:lvl1pPr marL="0" indent="0">
              <a:lnSpc>
                <a:spcPct val="80000"/>
              </a:lnSpc>
              <a:buNone/>
              <a:defRPr sz="7200" b="1">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1"/>
          </p:nvPr>
        </p:nvSpPr>
        <p:spPr>
          <a:xfrm>
            <a:off x="3851275" y="3507854"/>
            <a:ext cx="5113338" cy="385578"/>
          </a:xfrm>
          <a:prstGeom prst="rect">
            <a:avLst/>
          </a:prstGeom>
        </p:spPr>
        <p:txBody>
          <a:bodyPr lIns="0" tIns="0" rIns="0" bIns="0"/>
          <a:lstStyle>
            <a:lvl1pPr marL="0" indent="0">
              <a:lnSpc>
                <a:spcPct val="80000"/>
              </a:lnSpc>
              <a:buNone/>
              <a:defRPr sz="2400" b="0" baseline="0">
                <a:latin typeface="Calibri" panose="020F0502020204030204" pitchFamily="34" charset="0"/>
              </a:defRPr>
            </a:lvl1pPr>
          </a:lstStyle>
          <a:p>
            <a:pPr lvl="0" fontAlgn="base"/>
            <a:r>
              <a:rPr lang="zh-CN" altLang="en-US" strike="noStrike" noProof="1"/>
              <a:t>单击此处编辑母版文本样式</a:t>
            </a:r>
          </a:p>
        </p:txBody>
      </p:sp>
      <p:sp>
        <p:nvSpPr>
          <p:cNvPr id="7" name="텍스트 개체 틀 4"/>
          <p:cNvSpPr>
            <a:spLocks noGrp="1"/>
          </p:cNvSpPr>
          <p:nvPr>
            <p:ph type="body" sz="quarter" idx="12"/>
          </p:nvPr>
        </p:nvSpPr>
        <p:spPr>
          <a:xfrm>
            <a:off x="3851275" y="2631666"/>
            <a:ext cx="5113338" cy="533400"/>
          </a:xfrm>
          <a:prstGeom prst="rect">
            <a:avLst/>
          </a:prstGeom>
        </p:spPr>
        <p:txBody>
          <a:bodyPr lIns="0" tIns="0" rIns="0" bIns="0"/>
          <a:lstStyle>
            <a:lvl1pPr marL="0" indent="0">
              <a:lnSpc>
                <a:spcPct val="80000"/>
              </a:lnSpc>
              <a:buNone/>
              <a:defRPr sz="44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제목 및 내용">
    <p:spTree>
      <p:nvGrpSpPr>
        <p:cNvPr id="1" name=""/>
        <p:cNvGrpSpPr/>
        <p:nvPr/>
      </p:nvGrpSpPr>
      <p:grpSpPr>
        <a:xfrm>
          <a:off x="0" y="0"/>
          <a:ext cx="0" cy="0"/>
          <a:chOff x="0" y="0"/>
          <a:chExt cx="0" cy="0"/>
        </a:xfrm>
      </p:grpSpPr>
      <p:grpSp>
        <p:nvGrpSpPr>
          <p:cNvPr id="6147" name="그룹 1"/>
          <p:cNvGrpSpPr/>
          <p:nvPr userDrawn="1"/>
        </p:nvGrpSpPr>
        <p:grpSpPr>
          <a:xfrm>
            <a:off x="0" y="0"/>
            <a:ext cx="9144000" cy="882650"/>
            <a:chOff x="0" y="3618781"/>
            <a:chExt cx="9144000" cy="883244"/>
          </a:xfrm>
        </p:grpSpPr>
        <p:pic>
          <p:nvPicPr>
            <p:cNvPr id="6148" name="그림 2"/>
            <p:cNvPicPr>
              <a:picLocks noChangeAspect="1"/>
            </p:cNvPicPr>
            <p:nvPr userDrawn="1"/>
          </p:nvPicPr>
          <p:blipFill>
            <a:blip r:embed="rId2"/>
            <a:srcRect t="87032" b="1088"/>
            <a:stretch>
              <a:fillRect/>
            </a:stretch>
          </p:blipFill>
          <p:spPr>
            <a:xfrm>
              <a:off x="0" y="3618781"/>
              <a:ext cx="9144000" cy="814726"/>
            </a:xfrm>
            <a:prstGeom prst="rect">
              <a:avLst/>
            </a:prstGeom>
            <a:noFill/>
            <a:ln w="9525">
              <a:noFill/>
            </a:ln>
          </p:spPr>
        </p:pic>
        <p:sp>
          <p:nvSpPr>
            <p:cNvPr id="2" name="직사각형 3"/>
            <p:cNvSpPr/>
            <p:nvPr/>
          </p:nvSpPr>
          <p:spPr>
            <a:xfrm flipV="1">
              <a:off x="0" y="4465488"/>
              <a:ext cx="9144000" cy="36537"/>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5" name="텍스트 개체 틀 4"/>
          <p:cNvSpPr>
            <a:spLocks noGrp="1"/>
          </p:cNvSpPr>
          <p:nvPr>
            <p:ph type="body" sz="quarter" idx="11"/>
          </p:nvPr>
        </p:nvSpPr>
        <p:spPr>
          <a:xfrm>
            <a:off x="251520" y="590852"/>
            <a:ext cx="8064896" cy="331148"/>
          </a:xfrm>
          <a:prstGeom prst="rect">
            <a:avLst/>
          </a:prstGeom>
        </p:spPr>
        <p:txBody>
          <a:bodyPr lIns="0" tIns="0" rIns="0" bIns="0"/>
          <a:lstStyle>
            <a:lvl1pPr marL="0" indent="0">
              <a:lnSpc>
                <a:spcPct val="80000"/>
              </a:lnSpc>
              <a:buNone/>
              <a:defRPr sz="2000" b="0" baseline="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251520" y="154136"/>
            <a:ext cx="8064896" cy="533400"/>
          </a:xfrm>
          <a:prstGeom prst="rect">
            <a:avLst/>
          </a:prstGeom>
        </p:spPr>
        <p:txBody>
          <a:bodyPr lIns="0" tIns="0" rIns="0" bIns="0"/>
          <a:lstStyle>
            <a:lvl1pPr marL="0" indent="0">
              <a:lnSpc>
                <a:spcPct val="80000"/>
              </a:lnSpc>
              <a:buNone/>
              <a:defRPr sz="36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제목 및 내용">
    <p:spTree>
      <p:nvGrpSpPr>
        <p:cNvPr id="1" name=""/>
        <p:cNvGrpSpPr/>
        <p:nvPr/>
      </p:nvGrpSpPr>
      <p:grpSpPr>
        <a:xfrm>
          <a:off x="0" y="0"/>
          <a:ext cx="0" cy="0"/>
          <a:chOff x="0" y="0"/>
          <a:chExt cx="0" cy="0"/>
        </a:xfrm>
      </p:grpSpPr>
      <p:pic>
        <p:nvPicPr>
          <p:cNvPr id="7171" name="그림 2"/>
          <p:cNvPicPr>
            <a:picLocks noChangeAspect="1"/>
          </p:cNvPicPr>
          <p:nvPr userDrawn="1"/>
        </p:nvPicPr>
        <p:blipFill>
          <a:blip r:embed="rId2"/>
          <a:srcRect t="23907" b="1086"/>
          <a:stretch>
            <a:fillRect/>
          </a:stretch>
        </p:blipFill>
        <p:spPr>
          <a:xfrm>
            <a:off x="0" y="0"/>
            <a:ext cx="9144000" cy="5143500"/>
          </a:xfrm>
          <a:prstGeom prst="rect">
            <a:avLst/>
          </a:prstGeom>
          <a:noFill/>
          <a:ln w="9525">
            <a:noFill/>
          </a:ln>
        </p:spPr>
      </p:pic>
      <p:sp>
        <p:nvSpPr>
          <p:cNvPr id="5" name="텍스트 개체 틀 4"/>
          <p:cNvSpPr>
            <a:spLocks noGrp="1"/>
          </p:cNvSpPr>
          <p:nvPr>
            <p:ph type="body" sz="quarter" idx="11"/>
          </p:nvPr>
        </p:nvSpPr>
        <p:spPr>
          <a:xfrm>
            <a:off x="251520" y="590852"/>
            <a:ext cx="8064896" cy="331148"/>
          </a:xfrm>
          <a:prstGeom prst="rect">
            <a:avLst/>
          </a:prstGeom>
        </p:spPr>
        <p:txBody>
          <a:bodyPr lIns="0" tIns="0" rIns="0" bIns="0"/>
          <a:lstStyle>
            <a:lvl1pPr marL="0" indent="0">
              <a:lnSpc>
                <a:spcPct val="80000"/>
              </a:lnSpc>
              <a:buNone/>
              <a:defRPr sz="2000" b="0" baseline="0">
                <a:latin typeface="Calibri" panose="020F0502020204030204" pitchFamily="34" charset="0"/>
              </a:defRPr>
            </a:lvl1pPr>
          </a:lstStyle>
          <a:p>
            <a:pPr lvl="0" fontAlgn="base"/>
            <a:r>
              <a:rPr lang="zh-CN" altLang="en-US" strike="noStrike" noProof="1"/>
              <a:t>单击此处编辑母版文本样式</a:t>
            </a:r>
          </a:p>
        </p:txBody>
      </p:sp>
      <p:sp>
        <p:nvSpPr>
          <p:cNvPr id="6" name="텍스트 개체 틀 4"/>
          <p:cNvSpPr>
            <a:spLocks noGrp="1"/>
          </p:cNvSpPr>
          <p:nvPr>
            <p:ph type="body" sz="quarter" idx="12"/>
          </p:nvPr>
        </p:nvSpPr>
        <p:spPr>
          <a:xfrm>
            <a:off x="251520" y="154136"/>
            <a:ext cx="8064896" cy="533400"/>
          </a:xfrm>
          <a:prstGeom prst="rect">
            <a:avLst/>
          </a:prstGeom>
        </p:spPr>
        <p:txBody>
          <a:bodyPr lIns="0" tIns="0" rIns="0" bIns="0"/>
          <a:lstStyle>
            <a:lvl1pPr marL="0" indent="0">
              <a:lnSpc>
                <a:spcPct val="80000"/>
              </a:lnSpc>
              <a:buNone/>
              <a:defRPr sz="36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제목 및 내용">
    <p:spTree>
      <p:nvGrpSpPr>
        <p:cNvPr id="1" name=""/>
        <p:cNvGrpSpPr/>
        <p:nvPr/>
      </p:nvGrpSpPr>
      <p:grpSpPr>
        <a:xfrm>
          <a:off x="0" y="0"/>
          <a:ext cx="0" cy="0"/>
          <a:chOff x="0" y="0"/>
          <a:chExt cx="0" cy="0"/>
        </a:xfrm>
      </p:grpSpPr>
      <p:pic>
        <p:nvPicPr>
          <p:cNvPr id="8195" name="그림 1"/>
          <p:cNvPicPr>
            <a:picLocks noChangeAspect="1"/>
          </p:cNvPicPr>
          <p:nvPr userDrawn="1"/>
        </p:nvPicPr>
        <p:blipFill>
          <a:blip r:embed="rId2"/>
          <a:srcRect t="52806" b="337"/>
          <a:stretch>
            <a:fillRect/>
          </a:stretch>
        </p:blipFill>
        <p:spPr>
          <a:xfrm>
            <a:off x="0" y="0"/>
            <a:ext cx="9144000" cy="3213100"/>
          </a:xfrm>
          <a:prstGeom prst="rect">
            <a:avLst/>
          </a:prstGeom>
          <a:noFill/>
          <a:ln w="9525">
            <a:noFill/>
          </a:ln>
        </p:spPr>
      </p:pic>
      <p:sp>
        <p:nvSpPr>
          <p:cNvPr id="2" name="직사각형 2"/>
          <p:cNvSpPr/>
          <p:nvPr/>
        </p:nvSpPr>
        <p:spPr>
          <a:xfrm flipV="1">
            <a:off x="0" y="3276600"/>
            <a:ext cx="9144000" cy="85725"/>
          </a:xfrm>
          <a:prstGeom prst="rect">
            <a:avLst/>
          </a:prstGeom>
          <a:solidFill>
            <a:srgbClr val="71C6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197" name="그룹 8"/>
          <p:cNvGrpSpPr/>
          <p:nvPr userDrawn="1"/>
        </p:nvGrpSpPr>
        <p:grpSpPr>
          <a:xfrm>
            <a:off x="3981450" y="257175"/>
            <a:ext cx="1154113" cy="2868613"/>
            <a:chOff x="3861641" y="433279"/>
            <a:chExt cx="1393371" cy="3461352"/>
          </a:xfrm>
        </p:grpSpPr>
        <p:pic>
          <p:nvPicPr>
            <p:cNvPr id="8198" name="그림 4"/>
            <p:cNvPicPr>
              <a:picLocks noChangeAspect="1"/>
            </p:cNvPicPr>
            <p:nvPr userDrawn="1"/>
          </p:nvPicPr>
          <p:blipFill>
            <a:blip r:embed="rId3"/>
            <a:srcRect r="64523"/>
            <a:stretch>
              <a:fillRect/>
            </a:stretch>
          </p:blipFill>
          <p:spPr>
            <a:xfrm>
              <a:off x="3861641" y="948914"/>
              <a:ext cx="1393371" cy="2945717"/>
            </a:xfrm>
            <a:prstGeom prst="rect">
              <a:avLst/>
            </a:prstGeom>
            <a:noFill/>
            <a:ln w="9525">
              <a:noFill/>
            </a:ln>
          </p:spPr>
        </p:pic>
        <p:grpSp>
          <p:nvGrpSpPr>
            <p:cNvPr id="8199" name="그룹 5"/>
            <p:cNvGrpSpPr/>
            <p:nvPr userDrawn="1"/>
          </p:nvGrpSpPr>
          <p:grpSpPr>
            <a:xfrm>
              <a:off x="4350936" y="433279"/>
              <a:ext cx="442128" cy="414542"/>
              <a:chOff x="2992438" y="1774825"/>
              <a:chExt cx="3689350" cy="3459163"/>
            </a:xfrm>
          </p:grpSpPr>
          <p:sp>
            <p:nvSpPr>
              <p:cNvPr id="8200" name="Freeform 6"/>
              <p:cNvSpPr/>
              <p:nvPr/>
            </p:nvSpPr>
            <p:spPr>
              <a:xfrm>
                <a:off x="2987763" y="1774825"/>
                <a:ext cx="3694417" cy="2045972"/>
              </a:xfrm>
              <a:custGeom>
                <a:avLst/>
                <a:gdLst/>
                <a:ahLst/>
                <a:cxnLst>
                  <a:cxn ang="0">
                    <a:pos x="2102105" y="2045021"/>
                  </a:cxn>
                  <a:cxn ang="0">
                    <a:pos x="2093842" y="2038044"/>
                  </a:cxn>
                  <a:cxn ang="0">
                    <a:pos x="1086649" y="1561433"/>
                  </a:cxn>
                  <a:cxn ang="0">
                    <a:pos x="1076161" y="1567458"/>
                  </a:cxn>
                  <a:cxn ang="0">
                    <a:pos x="78821" y="1569044"/>
                  </a:cxn>
                  <a:cxn ang="0">
                    <a:pos x="67697" y="1562067"/>
                  </a:cxn>
                  <a:cxn ang="0">
                    <a:pos x="53077" y="1507842"/>
                  </a:cxn>
                  <a:cxn ang="0">
                    <a:pos x="27333" y="1383536"/>
                  </a:cxn>
                  <a:cxn ang="0">
                    <a:pos x="9853" y="1258279"/>
                  </a:cxn>
                  <a:cxn ang="0">
                    <a:pos x="1907" y="1157439"/>
                  </a:cxn>
                  <a:cxn ang="0">
                    <a:pos x="318" y="1068966"/>
                  </a:cxn>
                  <a:cxn ang="0">
                    <a:pos x="12077" y="926586"/>
                  </a:cxn>
                  <a:cxn ang="0">
                    <a:pos x="41635" y="788010"/>
                  </a:cxn>
                  <a:cxn ang="0">
                    <a:pos x="88356" y="654191"/>
                  </a:cxn>
                  <a:cxn ang="0">
                    <a:pos x="151603" y="527031"/>
                  </a:cxn>
                  <a:cxn ang="0">
                    <a:pos x="230424" y="408116"/>
                  </a:cxn>
                  <a:cxn ang="0">
                    <a:pos x="304478" y="320595"/>
                  </a:cxn>
                  <a:cxn ang="0">
                    <a:pos x="396965" y="233073"/>
                  </a:cxn>
                  <a:cxn ang="0">
                    <a:pos x="496763" y="158553"/>
                  </a:cxn>
                  <a:cxn ang="0">
                    <a:pos x="604188" y="97352"/>
                  </a:cxn>
                  <a:cxn ang="0">
                    <a:pos x="697312" y="57079"/>
                  </a:cxn>
                  <a:cxn ang="0">
                    <a:pos x="817768" y="21563"/>
                  </a:cxn>
                  <a:cxn ang="0">
                    <a:pos x="941085" y="3171"/>
                  </a:cxn>
                  <a:cxn ang="0">
                    <a:pos x="1029758" y="0"/>
                  </a:cxn>
                  <a:cxn ang="0">
                    <a:pos x="1098727" y="3805"/>
                  </a:cxn>
                  <a:cxn ang="0">
                    <a:pos x="1181362" y="14587"/>
                  </a:cxn>
                  <a:cxn ang="0">
                    <a:pos x="1316438" y="49786"/>
                  </a:cxn>
                  <a:cxn ang="0">
                    <a:pos x="1449290" y="104645"/>
                  </a:cxn>
                  <a:cxn ang="0">
                    <a:pos x="1578327" y="179482"/>
                  </a:cxn>
                  <a:cxn ang="0">
                    <a:pos x="1703551" y="273663"/>
                  </a:cxn>
                  <a:cxn ang="0">
                    <a:pos x="1823689" y="386870"/>
                  </a:cxn>
                  <a:cxn ang="0">
                    <a:pos x="1918084" y="339304"/>
                  </a:cxn>
                  <a:cxn ang="0">
                    <a:pos x="2040447" y="233390"/>
                  </a:cxn>
                  <a:cxn ang="0">
                    <a:pos x="2167260" y="147137"/>
                  </a:cxn>
                  <a:cxn ang="0">
                    <a:pos x="2298205" y="80545"/>
                  </a:cxn>
                  <a:cxn ang="0">
                    <a:pos x="2432010" y="33296"/>
                  </a:cxn>
                  <a:cxn ang="0">
                    <a:pos x="2554691" y="8245"/>
                  </a:cxn>
                  <a:cxn ang="0">
                    <a:pos x="2623341" y="1586"/>
                  </a:cxn>
                  <a:cxn ang="0">
                    <a:pos x="2678643" y="0"/>
                  </a:cxn>
                  <a:cxn ang="0">
                    <a:pos x="2803231" y="8562"/>
                  </a:cxn>
                  <a:cxn ang="0">
                    <a:pos x="2925594" y="33930"/>
                  </a:cxn>
                  <a:cxn ang="0">
                    <a:pos x="3044779" y="76106"/>
                  </a:cxn>
                  <a:cxn ang="0">
                    <a:pos x="3134406" y="120183"/>
                  </a:cxn>
                  <a:cxn ang="0">
                    <a:pos x="3238654" y="186776"/>
                  </a:cxn>
                  <a:cxn ang="0">
                    <a:pos x="3335909" y="266370"/>
                  </a:cxn>
                  <a:cxn ang="0">
                    <a:pos x="3409326" y="341841"/>
                  </a:cxn>
                  <a:cxn ang="0">
                    <a:pos x="3498000" y="454414"/>
                  </a:cxn>
                  <a:cxn ang="0">
                    <a:pos x="3570782" y="577134"/>
                  </a:cxn>
                  <a:cxn ang="0">
                    <a:pos x="3627356" y="707148"/>
                  </a:cxn>
                  <a:cxn ang="0">
                    <a:pos x="3667084" y="843187"/>
                  </a:cxn>
                  <a:cxn ang="0">
                    <a:pos x="3689332" y="983348"/>
                  </a:cxn>
                  <a:cxn ang="0">
                    <a:pos x="3693781" y="1126046"/>
                  </a:cxn>
                  <a:cxn ang="0">
                    <a:pos x="3691557" y="1182174"/>
                  </a:cxn>
                  <a:cxn ang="0">
                    <a:pos x="3679161" y="1306162"/>
                  </a:cxn>
                  <a:cxn ang="0">
                    <a:pos x="3658820" y="1429200"/>
                  </a:cxn>
                  <a:cxn ang="0">
                    <a:pos x="3630852" y="1550651"/>
                  </a:cxn>
                  <a:cxn ang="0">
                    <a:pos x="3624813" y="1559530"/>
                  </a:cxn>
                  <a:cxn ang="0">
                    <a:pos x="2319817" y="1563019"/>
                  </a:cxn>
                  <a:cxn ang="0">
                    <a:pos x="2119586" y="2041533"/>
                  </a:cxn>
                  <a:cxn ang="0">
                    <a:pos x="2109415" y="2045972"/>
                  </a:cxn>
                </a:cxnLst>
                <a:rect l="0" t="0" r="0" b="0"/>
                <a:pathLst>
                  <a:path w="11624" h="6452">
                    <a:moveTo>
                      <a:pt x="6634" y="6452"/>
                    </a:moveTo>
                    <a:lnTo>
                      <a:pt x="6634" y="6452"/>
                    </a:lnTo>
                    <a:lnTo>
                      <a:pt x="6626" y="6452"/>
                    </a:lnTo>
                    <a:lnTo>
                      <a:pt x="6620" y="6451"/>
                    </a:lnTo>
                    <a:lnTo>
                      <a:pt x="6614" y="6449"/>
                    </a:lnTo>
                    <a:lnTo>
                      <a:pt x="6608" y="6445"/>
                    </a:lnTo>
                    <a:lnTo>
                      <a:pt x="6602" y="6442"/>
                    </a:lnTo>
                    <a:lnTo>
                      <a:pt x="6597" y="6438"/>
                    </a:lnTo>
                    <a:lnTo>
                      <a:pt x="6593" y="6432"/>
                    </a:lnTo>
                    <a:lnTo>
                      <a:pt x="6588" y="6427"/>
                    </a:lnTo>
                    <a:lnTo>
                      <a:pt x="4348" y="2710"/>
                    </a:lnTo>
                    <a:lnTo>
                      <a:pt x="3426" y="4910"/>
                    </a:lnTo>
                    <a:lnTo>
                      <a:pt x="3426" y="4910"/>
                    </a:lnTo>
                    <a:lnTo>
                      <a:pt x="3423" y="4916"/>
                    </a:lnTo>
                    <a:lnTo>
                      <a:pt x="3419" y="4924"/>
                    </a:lnTo>
                    <a:lnTo>
                      <a:pt x="3413" y="4929"/>
                    </a:lnTo>
                    <a:lnTo>
                      <a:pt x="3408" y="4934"/>
                    </a:lnTo>
                    <a:lnTo>
                      <a:pt x="3401" y="4938"/>
                    </a:lnTo>
                    <a:lnTo>
                      <a:pt x="3394" y="4941"/>
                    </a:lnTo>
                    <a:lnTo>
                      <a:pt x="3386" y="4943"/>
                    </a:lnTo>
                    <a:lnTo>
                      <a:pt x="3378" y="4944"/>
                    </a:lnTo>
                    <a:lnTo>
                      <a:pt x="3378" y="4944"/>
                    </a:lnTo>
                    <a:lnTo>
                      <a:pt x="256" y="4948"/>
                    </a:lnTo>
                    <a:lnTo>
                      <a:pt x="256" y="4948"/>
                    </a:lnTo>
                    <a:lnTo>
                      <a:pt x="248" y="4948"/>
                    </a:lnTo>
                    <a:lnTo>
                      <a:pt x="239" y="4946"/>
                    </a:lnTo>
                    <a:lnTo>
                      <a:pt x="231" y="4943"/>
                    </a:lnTo>
                    <a:lnTo>
                      <a:pt x="225" y="4938"/>
                    </a:lnTo>
                    <a:lnTo>
                      <a:pt x="219" y="4932"/>
                    </a:lnTo>
                    <a:lnTo>
                      <a:pt x="213" y="4926"/>
                    </a:lnTo>
                    <a:lnTo>
                      <a:pt x="209" y="4918"/>
                    </a:lnTo>
                    <a:lnTo>
                      <a:pt x="207" y="4911"/>
                    </a:lnTo>
                    <a:lnTo>
                      <a:pt x="207" y="4911"/>
                    </a:lnTo>
                    <a:lnTo>
                      <a:pt x="186" y="4833"/>
                    </a:lnTo>
                    <a:lnTo>
                      <a:pt x="167" y="4755"/>
                    </a:lnTo>
                    <a:lnTo>
                      <a:pt x="148" y="4677"/>
                    </a:lnTo>
                    <a:lnTo>
                      <a:pt x="131" y="4600"/>
                    </a:lnTo>
                    <a:lnTo>
                      <a:pt x="115" y="4521"/>
                    </a:lnTo>
                    <a:lnTo>
                      <a:pt x="100" y="4442"/>
                    </a:lnTo>
                    <a:lnTo>
                      <a:pt x="86" y="4363"/>
                    </a:lnTo>
                    <a:lnTo>
                      <a:pt x="73" y="4284"/>
                    </a:lnTo>
                    <a:lnTo>
                      <a:pt x="61" y="4205"/>
                    </a:lnTo>
                    <a:lnTo>
                      <a:pt x="50" y="4127"/>
                    </a:lnTo>
                    <a:lnTo>
                      <a:pt x="40" y="4048"/>
                    </a:lnTo>
                    <a:lnTo>
                      <a:pt x="31" y="3968"/>
                    </a:lnTo>
                    <a:lnTo>
                      <a:pt x="23" y="3889"/>
                    </a:lnTo>
                    <a:lnTo>
                      <a:pt x="17" y="3809"/>
                    </a:lnTo>
                    <a:lnTo>
                      <a:pt x="11" y="3729"/>
                    </a:lnTo>
                    <a:lnTo>
                      <a:pt x="6" y="3650"/>
                    </a:lnTo>
                    <a:lnTo>
                      <a:pt x="6" y="3650"/>
                    </a:lnTo>
                    <a:lnTo>
                      <a:pt x="7" y="3642"/>
                    </a:lnTo>
                    <a:lnTo>
                      <a:pt x="7" y="3642"/>
                    </a:lnTo>
                    <a:lnTo>
                      <a:pt x="3" y="3551"/>
                    </a:lnTo>
                    <a:lnTo>
                      <a:pt x="0" y="3460"/>
                    </a:lnTo>
                    <a:lnTo>
                      <a:pt x="1" y="3371"/>
                    </a:lnTo>
                    <a:lnTo>
                      <a:pt x="4" y="3280"/>
                    </a:lnTo>
                    <a:lnTo>
                      <a:pt x="9" y="3190"/>
                    </a:lnTo>
                    <a:lnTo>
                      <a:pt x="17" y="3101"/>
                    </a:lnTo>
                    <a:lnTo>
                      <a:pt x="26" y="3011"/>
                    </a:lnTo>
                    <a:lnTo>
                      <a:pt x="38" y="2922"/>
                    </a:lnTo>
                    <a:lnTo>
                      <a:pt x="52" y="2834"/>
                    </a:lnTo>
                    <a:lnTo>
                      <a:pt x="68" y="2746"/>
                    </a:lnTo>
                    <a:lnTo>
                      <a:pt x="87" y="2658"/>
                    </a:lnTo>
                    <a:lnTo>
                      <a:pt x="108" y="2571"/>
                    </a:lnTo>
                    <a:lnTo>
                      <a:pt x="131" y="2485"/>
                    </a:lnTo>
                    <a:lnTo>
                      <a:pt x="156" y="2399"/>
                    </a:lnTo>
                    <a:lnTo>
                      <a:pt x="183" y="2313"/>
                    </a:lnTo>
                    <a:lnTo>
                      <a:pt x="213" y="2229"/>
                    </a:lnTo>
                    <a:lnTo>
                      <a:pt x="244" y="2146"/>
                    </a:lnTo>
                    <a:lnTo>
                      <a:pt x="278" y="2063"/>
                    </a:lnTo>
                    <a:lnTo>
                      <a:pt x="314" y="1981"/>
                    </a:lnTo>
                    <a:lnTo>
                      <a:pt x="351" y="1900"/>
                    </a:lnTo>
                    <a:lnTo>
                      <a:pt x="391" y="1819"/>
                    </a:lnTo>
                    <a:lnTo>
                      <a:pt x="432" y="1740"/>
                    </a:lnTo>
                    <a:lnTo>
                      <a:pt x="477" y="1662"/>
                    </a:lnTo>
                    <a:lnTo>
                      <a:pt x="522" y="1584"/>
                    </a:lnTo>
                    <a:lnTo>
                      <a:pt x="570" y="1509"/>
                    </a:lnTo>
                    <a:lnTo>
                      <a:pt x="620" y="1433"/>
                    </a:lnTo>
                    <a:lnTo>
                      <a:pt x="671" y="1360"/>
                    </a:lnTo>
                    <a:lnTo>
                      <a:pt x="725" y="1287"/>
                    </a:lnTo>
                    <a:lnTo>
                      <a:pt x="780" y="1216"/>
                    </a:lnTo>
                    <a:lnTo>
                      <a:pt x="838" y="1146"/>
                    </a:lnTo>
                    <a:lnTo>
                      <a:pt x="898" y="1078"/>
                    </a:lnTo>
                    <a:lnTo>
                      <a:pt x="958" y="1011"/>
                    </a:lnTo>
                    <a:lnTo>
                      <a:pt x="958" y="1011"/>
                    </a:lnTo>
                    <a:lnTo>
                      <a:pt x="1014" y="952"/>
                    </a:lnTo>
                    <a:lnTo>
                      <a:pt x="1072" y="895"/>
                    </a:lnTo>
                    <a:lnTo>
                      <a:pt x="1129" y="840"/>
                    </a:lnTo>
                    <a:lnTo>
                      <a:pt x="1188" y="787"/>
                    </a:lnTo>
                    <a:lnTo>
                      <a:pt x="1249" y="735"/>
                    </a:lnTo>
                    <a:lnTo>
                      <a:pt x="1309" y="685"/>
                    </a:lnTo>
                    <a:lnTo>
                      <a:pt x="1372" y="636"/>
                    </a:lnTo>
                    <a:lnTo>
                      <a:pt x="1435" y="589"/>
                    </a:lnTo>
                    <a:lnTo>
                      <a:pt x="1498" y="543"/>
                    </a:lnTo>
                    <a:lnTo>
                      <a:pt x="1563" y="500"/>
                    </a:lnTo>
                    <a:lnTo>
                      <a:pt x="1629" y="458"/>
                    </a:lnTo>
                    <a:lnTo>
                      <a:pt x="1696" y="418"/>
                    </a:lnTo>
                    <a:lnTo>
                      <a:pt x="1763" y="379"/>
                    </a:lnTo>
                    <a:lnTo>
                      <a:pt x="1832" y="341"/>
                    </a:lnTo>
                    <a:lnTo>
                      <a:pt x="1901" y="307"/>
                    </a:lnTo>
                    <a:lnTo>
                      <a:pt x="1971" y="273"/>
                    </a:lnTo>
                    <a:lnTo>
                      <a:pt x="1971" y="273"/>
                    </a:lnTo>
                    <a:lnTo>
                      <a:pt x="2045" y="240"/>
                    </a:lnTo>
                    <a:lnTo>
                      <a:pt x="2119" y="209"/>
                    </a:lnTo>
                    <a:lnTo>
                      <a:pt x="2194" y="180"/>
                    </a:lnTo>
                    <a:lnTo>
                      <a:pt x="2268" y="153"/>
                    </a:lnTo>
                    <a:lnTo>
                      <a:pt x="2344" y="130"/>
                    </a:lnTo>
                    <a:lnTo>
                      <a:pt x="2421" y="107"/>
                    </a:lnTo>
                    <a:lnTo>
                      <a:pt x="2496" y="86"/>
                    </a:lnTo>
                    <a:lnTo>
                      <a:pt x="2573" y="68"/>
                    </a:lnTo>
                    <a:lnTo>
                      <a:pt x="2650" y="52"/>
                    </a:lnTo>
                    <a:lnTo>
                      <a:pt x="2727" y="38"/>
                    </a:lnTo>
                    <a:lnTo>
                      <a:pt x="2805" y="27"/>
                    </a:lnTo>
                    <a:lnTo>
                      <a:pt x="2883" y="17"/>
                    </a:lnTo>
                    <a:lnTo>
                      <a:pt x="2961" y="10"/>
                    </a:lnTo>
                    <a:lnTo>
                      <a:pt x="3039" y="4"/>
                    </a:lnTo>
                    <a:lnTo>
                      <a:pt x="3118" y="1"/>
                    </a:lnTo>
                    <a:lnTo>
                      <a:pt x="3197" y="0"/>
                    </a:lnTo>
                    <a:lnTo>
                      <a:pt x="3197" y="0"/>
                    </a:lnTo>
                    <a:lnTo>
                      <a:pt x="3240" y="0"/>
                    </a:lnTo>
                    <a:lnTo>
                      <a:pt x="3284" y="1"/>
                    </a:lnTo>
                    <a:lnTo>
                      <a:pt x="3328" y="2"/>
                    </a:lnTo>
                    <a:lnTo>
                      <a:pt x="3371" y="5"/>
                    </a:lnTo>
                    <a:lnTo>
                      <a:pt x="3414" y="7"/>
                    </a:lnTo>
                    <a:lnTo>
                      <a:pt x="3457" y="12"/>
                    </a:lnTo>
                    <a:lnTo>
                      <a:pt x="3501" y="16"/>
                    </a:lnTo>
                    <a:lnTo>
                      <a:pt x="3544" y="20"/>
                    </a:lnTo>
                    <a:lnTo>
                      <a:pt x="3587" y="26"/>
                    </a:lnTo>
                    <a:lnTo>
                      <a:pt x="3630" y="32"/>
                    </a:lnTo>
                    <a:lnTo>
                      <a:pt x="3717" y="46"/>
                    </a:lnTo>
                    <a:lnTo>
                      <a:pt x="3802" y="64"/>
                    </a:lnTo>
                    <a:lnTo>
                      <a:pt x="3888" y="83"/>
                    </a:lnTo>
                    <a:lnTo>
                      <a:pt x="3974" y="105"/>
                    </a:lnTo>
                    <a:lnTo>
                      <a:pt x="4058" y="130"/>
                    </a:lnTo>
                    <a:lnTo>
                      <a:pt x="4142" y="157"/>
                    </a:lnTo>
                    <a:lnTo>
                      <a:pt x="4226" y="187"/>
                    </a:lnTo>
                    <a:lnTo>
                      <a:pt x="4311" y="219"/>
                    </a:lnTo>
                    <a:lnTo>
                      <a:pt x="4394" y="254"/>
                    </a:lnTo>
                    <a:lnTo>
                      <a:pt x="4477" y="290"/>
                    </a:lnTo>
                    <a:lnTo>
                      <a:pt x="4560" y="330"/>
                    </a:lnTo>
                    <a:lnTo>
                      <a:pt x="4642" y="373"/>
                    </a:lnTo>
                    <a:lnTo>
                      <a:pt x="4724" y="417"/>
                    </a:lnTo>
                    <a:lnTo>
                      <a:pt x="4805" y="464"/>
                    </a:lnTo>
                    <a:lnTo>
                      <a:pt x="4886" y="514"/>
                    </a:lnTo>
                    <a:lnTo>
                      <a:pt x="4966" y="566"/>
                    </a:lnTo>
                    <a:lnTo>
                      <a:pt x="5046" y="621"/>
                    </a:lnTo>
                    <a:lnTo>
                      <a:pt x="5126" y="677"/>
                    </a:lnTo>
                    <a:lnTo>
                      <a:pt x="5205" y="736"/>
                    </a:lnTo>
                    <a:lnTo>
                      <a:pt x="5283" y="799"/>
                    </a:lnTo>
                    <a:lnTo>
                      <a:pt x="5360" y="863"/>
                    </a:lnTo>
                    <a:lnTo>
                      <a:pt x="5437" y="930"/>
                    </a:lnTo>
                    <a:lnTo>
                      <a:pt x="5514" y="999"/>
                    </a:lnTo>
                    <a:lnTo>
                      <a:pt x="5589" y="1070"/>
                    </a:lnTo>
                    <a:lnTo>
                      <a:pt x="5664" y="1144"/>
                    </a:lnTo>
                    <a:lnTo>
                      <a:pt x="5738" y="1220"/>
                    </a:lnTo>
                    <a:lnTo>
                      <a:pt x="5813" y="1299"/>
                    </a:lnTo>
                    <a:lnTo>
                      <a:pt x="5813" y="1299"/>
                    </a:lnTo>
                    <a:lnTo>
                      <a:pt x="5886" y="1220"/>
                    </a:lnTo>
                    <a:lnTo>
                      <a:pt x="5961" y="1144"/>
                    </a:lnTo>
                    <a:lnTo>
                      <a:pt x="6035" y="1070"/>
                    </a:lnTo>
                    <a:lnTo>
                      <a:pt x="6111" y="999"/>
                    </a:lnTo>
                    <a:lnTo>
                      <a:pt x="6188" y="930"/>
                    </a:lnTo>
                    <a:lnTo>
                      <a:pt x="6264" y="863"/>
                    </a:lnTo>
                    <a:lnTo>
                      <a:pt x="6342" y="799"/>
                    </a:lnTo>
                    <a:lnTo>
                      <a:pt x="6420" y="736"/>
                    </a:lnTo>
                    <a:lnTo>
                      <a:pt x="6499" y="677"/>
                    </a:lnTo>
                    <a:lnTo>
                      <a:pt x="6579" y="621"/>
                    </a:lnTo>
                    <a:lnTo>
                      <a:pt x="6659" y="566"/>
                    </a:lnTo>
                    <a:lnTo>
                      <a:pt x="6738" y="514"/>
                    </a:lnTo>
                    <a:lnTo>
                      <a:pt x="6819" y="464"/>
                    </a:lnTo>
                    <a:lnTo>
                      <a:pt x="6900" y="417"/>
                    </a:lnTo>
                    <a:lnTo>
                      <a:pt x="6983" y="373"/>
                    </a:lnTo>
                    <a:lnTo>
                      <a:pt x="7065" y="330"/>
                    </a:lnTo>
                    <a:lnTo>
                      <a:pt x="7148" y="290"/>
                    </a:lnTo>
                    <a:lnTo>
                      <a:pt x="7231" y="254"/>
                    </a:lnTo>
                    <a:lnTo>
                      <a:pt x="7314" y="219"/>
                    </a:lnTo>
                    <a:lnTo>
                      <a:pt x="7398" y="187"/>
                    </a:lnTo>
                    <a:lnTo>
                      <a:pt x="7483" y="157"/>
                    </a:lnTo>
                    <a:lnTo>
                      <a:pt x="7567" y="130"/>
                    </a:lnTo>
                    <a:lnTo>
                      <a:pt x="7652" y="105"/>
                    </a:lnTo>
                    <a:lnTo>
                      <a:pt x="7736" y="83"/>
                    </a:lnTo>
                    <a:lnTo>
                      <a:pt x="7823" y="64"/>
                    </a:lnTo>
                    <a:lnTo>
                      <a:pt x="7908" y="46"/>
                    </a:lnTo>
                    <a:lnTo>
                      <a:pt x="7995" y="32"/>
                    </a:lnTo>
                    <a:lnTo>
                      <a:pt x="8038" y="26"/>
                    </a:lnTo>
                    <a:lnTo>
                      <a:pt x="8081" y="20"/>
                    </a:lnTo>
                    <a:lnTo>
                      <a:pt x="8124" y="16"/>
                    </a:lnTo>
                    <a:lnTo>
                      <a:pt x="8167" y="12"/>
                    </a:lnTo>
                    <a:lnTo>
                      <a:pt x="8211" y="7"/>
                    </a:lnTo>
                    <a:lnTo>
                      <a:pt x="8254" y="5"/>
                    </a:lnTo>
                    <a:lnTo>
                      <a:pt x="8297" y="2"/>
                    </a:lnTo>
                    <a:lnTo>
                      <a:pt x="8341" y="1"/>
                    </a:lnTo>
                    <a:lnTo>
                      <a:pt x="8384" y="0"/>
                    </a:lnTo>
                    <a:lnTo>
                      <a:pt x="8428" y="0"/>
                    </a:lnTo>
                    <a:lnTo>
                      <a:pt x="8428" y="0"/>
                    </a:lnTo>
                    <a:lnTo>
                      <a:pt x="8506" y="1"/>
                    </a:lnTo>
                    <a:lnTo>
                      <a:pt x="8585" y="4"/>
                    </a:lnTo>
                    <a:lnTo>
                      <a:pt x="8664" y="10"/>
                    </a:lnTo>
                    <a:lnTo>
                      <a:pt x="8742" y="17"/>
                    </a:lnTo>
                    <a:lnTo>
                      <a:pt x="8820" y="27"/>
                    </a:lnTo>
                    <a:lnTo>
                      <a:pt x="8897" y="38"/>
                    </a:lnTo>
                    <a:lnTo>
                      <a:pt x="8975" y="52"/>
                    </a:lnTo>
                    <a:lnTo>
                      <a:pt x="9052" y="68"/>
                    </a:lnTo>
                    <a:lnTo>
                      <a:pt x="9129" y="86"/>
                    </a:lnTo>
                    <a:lnTo>
                      <a:pt x="9205" y="107"/>
                    </a:lnTo>
                    <a:lnTo>
                      <a:pt x="9281" y="130"/>
                    </a:lnTo>
                    <a:lnTo>
                      <a:pt x="9356" y="153"/>
                    </a:lnTo>
                    <a:lnTo>
                      <a:pt x="9431" y="180"/>
                    </a:lnTo>
                    <a:lnTo>
                      <a:pt x="9505" y="209"/>
                    </a:lnTo>
                    <a:lnTo>
                      <a:pt x="9580" y="240"/>
                    </a:lnTo>
                    <a:lnTo>
                      <a:pt x="9653" y="273"/>
                    </a:lnTo>
                    <a:lnTo>
                      <a:pt x="9653" y="273"/>
                    </a:lnTo>
                    <a:lnTo>
                      <a:pt x="9724" y="307"/>
                    </a:lnTo>
                    <a:lnTo>
                      <a:pt x="9793" y="342"/>
                    </a:lnTo>
                    <a:lnTo>
                      <a:pt x="9862" y="379"/>
                    </a:lnTo>
                    <a:lnTo>
                      <a:pt x="9929" y="418"/>
                    </a:lnTo>
                    <a:lnTo>
                      <a:pt x="9996" y="458"/>
                    </a:lnTo>
                    <a:lnTo>
                      <a:pt x="10062" y="500"/>
                    </a:lnTo>
                    <a:lnTo>
                      <a:pt x="10126" y="543"/>
                    </a:lnTo>
                    <a:lnTo>
                      <a:pt x="10190" y="589"/>
                    </a:lnTo>
                    <a:lnTo>
                      <a:pt x="10253" y="636"/>
                    </a:lnTo>
                    <a:lnTo>
                      <a:pt x="10315" y="685"/>
                    </a:lnTo>
                    <a:lnTo>
                      <a:pt x="10376" y="735"/>
                    </a:lnTo>
                    <a:lnTo>
                      <a:pt x="10436" y="787"/>
                    </a:lnTo>
                    <a:lnTo>
                      <a:pt x="10496" y="840"/>
                    </a:lnTo>
                    <a:lnTo>
                      <a:pt x="10553" y="895"/>
                    </a:lnTo>
                    <a:lnTo>
                      <a:pt x="10610" y="952"/>
                    </a:lnTo>
                    <a:lnTo>
                      <a:pt x="10666" y="1011"/>
                    </a:lnTo>
                    <a:lnTo>
                      <a:pt x="10666" y="1011"/>
                    </a:lnTo>
                    <a:lnTo>
                      <a:pt x="10727" y="1078"/>
                    </a:lnTo>
                    <a:lnTo>
                      <a:pt x="10786" y="1146"/>
                    </a:lnTo>
                    <a:lnTo>
                      <a:pt x="10845" y="1216"/>
                    </a:lnTo>
                    <a:lnTo>
                      <a:pt x="10900" y="1287"/>
                    </a:lnTo>
                    <a:lnTo>
                      <a:pt x="10954" y="1360"/>
                    </a:lnTo>
                    <a:lnTo>
                      <a:pt x="11006" y="1433"/>
                    </a:lnTo>
                    <a:lnTo>
                      <a:pt x="11055" y="1509"/>
                    </a:lnTo>
                    <a:lnTo>
                      <a:pt x="11103" y="1584"/>
                    </a:lnTo>
                    <a:lnTo>
                      <a:pt x="11148" y="1662"/>
                    </a:lnTo>
                    <a:lnTo>
                      <a:pt x="11192" y="1740"/>
                    </a:lnTo>
                    <a:lnTo>
                      <a:pt x="11235" y="1820"/>
                    </a:lnTo>
                    <a:lnTo>
                      <a:pt x="11273" y="1900"/>
                    </a:lnTo>
                    <a:lnTo>
                      <a:pt x="11311" y="1981"/>
                    </a:lnTo>
                    <a:lnTo>
                      <a:pt x="11347" y="2063"/>
                    </a:lnTo>
                    <a:lnTo>
                      <a:pt x="11381" y="2146"/>
                    </a:lnTo>
                    <a:lnTo>
                      <a:pt x="11413" y="2230"/>
                    </a:lnTo>
                    <a:lnTo>
                      <a:pt x="11442" y="2314"/>
                    </a:lnTo>
                    <a:lnTo>
                      <a:pt x="11469" y="2400"/>
                    </a:lnTo>
                    <a:lnTo>
                      <a:pt x="11494" y="2485"/>
                    </a:lnTo>
                    <a:lnTo>
                      <a:pt x="11517" y="2571"/>
                    </a:lnTo>
                    <a:lnTo>
                      <a:pt x="11538" y="2659"/>
                    </a:lnTo>
                    <a:lnTo>
                      <a:pt x="11556" y="2746"/>
                    </a:lnTo>
                    <a:lnTo>
                      <a:pt x="11573" y="2835"/>
                    </a:lnTo>
                    <a:lnTo>
                      <a:pt x="11587" y="2922"/>
                    </a:lnTo>
                    <a:lnTo>
                      <a:pt x="11598" y="3012"/>
                    </a:lnTo>
                    <a:lnTo>
                      <a:pt x="11608" y="3101"/>
                    </a:lnTo>
                    <a:lnTo>
                      <a:pt x="11616" y="3190"/>
                    </a:lnTo>
                    <a:lnTo>
                      <a:pt x="11621" y="3281"/>
                    </a:lnTo>
                    <a:lnTo>
                      <a:pt x="11624" y="3371"/>
                    </a:lnTo>
                    <a:lnTo>
                      <a:pt x="11624" y="3461"/>
                    </a:lnTo>
                    <a:lnTo>
                      <a:pt x="11622" y="3551"/>
                    </a:lnTo>
                    <a:lnTo>
                      <a:pt x="11619" y="3642"/>
                    </a:lnTo>
                    <a:lnTo>
                      <a:pt x="11619" y="3642"/>
                    </a:lnTo>
                    <a:lnTo>
                      <a:pt x="11619" y="3650"/>
                    </a:lnTo>
                    <a:lnTo>
                      <a:pt x="11619" y="3650"/>
                    </a:lnTo>
                    <a:lnTo>
                      <a:pt x="11615" y="3728"/>
                    </a:lnTo>
                    <a:lnTo>
                      <a:pt x="11608" y="3807"/>
                    </a:lnTo>
                    <a:lnTo>
                      <a:pt x="11602" y="3885"/>
                    </a:lnTo>
                    <a:lnTo>
                      <a:pt x="11594" y="3962"/>
                    </a:lnTo>
                    <a:lnTo>
                      <a:pt x="11586" y="4041"/>
                    </a:lnTo>
                    <a:lnTo>
                      <a:pt x="11576" y="4119"/>
                    </a:lnTo>
                    <a:lnTo>
                      <a:pt x="11565" y="4197"/>
                    </a:lnTo>
                    <a:lnTo>
                      <a:pt x="11553" y="4275"/>
                    </a:lnTo>
                    <a:lnTo>
                      <a:pt x="11541" y="4352"/>
                    </a:lnTo>
                    <a:lnTo>
                      <a:pt x="11527" y="4430"/>
                    </a:lnTo>
                    <a:lnTo>
                      <a:pt x="11512" y="4507"/>
                    </a:lnTo>
                    <a:lnTo>
                      <a:pt x="11497" y="4585"/>
                    </a:lnTo>
                    <a:lnTo>
                      <a:pt x="11480" y="4661"/>
                    </a:lnTo>
                    <a:lnTo>
                      <a:pt x="11462" y="4738"/>
                    </a:lnTo>
                    <a:lnTo>
                      <a:pt x="11444" y="4815"/>
                    </a:lnTo>
                    <a:lnTo>
                      <a:pt x="11424" y="4890"/>
                    </a:lnTo>
                    <a:lnTo>
                      <a:pt x="11424" y="4890"/>
                    </a:lnTo>
                    <a:lnTo>
                      <a:pt x="11421" y="4899"/>
                    </a:lnTo>
                    <a:lnTo>
                      <a:pt x="11417" y="4906"/>
                    </a:lnTo>
                    <a:lnTo>
                      <a:pt x="11412" y="4913"/>
                    </a:lnTo>
                    <a:lnTo>
                      <a:pt x="11405" y="4918"/>
                    </a:lnTo>
                    <a:lnTo>
                      <a:pt x="11399" y="4923"/>
                    </a:lnTo>
                    <a:lnTo>
                      <a:pt x="11391" y="4927"/>
                    </a:lnTo>
                    <a:lnTo>
                      <a:pt x="11382" y="4929"/>
                    </a:lnTo>
                    <a:lnTo>
                      <a:pt x="11374" y="4929"/>
                    </a:lnTo>
                    <a:lnTo>
                      <a:pt x="7299" y="4929"/>
                    </a:lnTo>
                    <a:lnTo>
                      <a:pt x="6681" y="6421"/>
                    </a:lnTo>
                    <a:lnTo>
                      <a:pt x="6681" y="6421"/>
                    </a:lnTo>
                    <a:lnTo>
                      <a:pt x="6678" y="6427"/>
                    </a:lnTo>
                    <a:lnTo>
                      <a:pt x="6674" y="6432"/>
                    </a:lnTo>
                    <a:lnTo>
                      <a:pt x="6669" y="6438"/>
                    </a:lnTo>
                    <a:lnTo>
                      <a:pt x="6664" y="6442"/>
                    </a:lnTo>
                    <a:lnTo>
                      <a:pt x="6657" y="6446"/>
                    </a:lnTo>
                    <a:lnTo>
                      <a:pt x="6651" y="6449"/>
                    </a:lnTo>
                    <a:lnTo>
                      <a:pt x="6645" y="6451"/>
                    </a:lnTo>
                    <a:lnTo>
                      <a:pt x="6637" y="6452"/>
                    </a:lnTo>
                    <a:lnTo>
                      <a:pt x="6637" y="6452"/>
                    </a:lnTo>
                    <a:lnTo>
                      <a:pt x="6634" y="6452"/>
                    </a:lnTo>
                    <a:lnTo>
                      <a:pt x="6634" y="6452"/>
                    </a:lnTo>
                    <a:close/>
                  </a:path>
                </a:pathLst>
              </a:custGeom>
              <a:solidFill>
                <a:srgbClr val="EF4D00"/>
              </a:solidFill>
              <a:ln w="9525">
                <a:noFill/>
              </a:ln>
            </p:spPr>
            <p:txBody>
              <a:bodyPr/>
              <a:lstStyle/>
              <a:p>
                <a:endParaRPr lang="zh-CN" altLang="en-US"/>
              </a:p>
            </p:txBody>
          </p:sp>
          <p:sp>
            <p:nvSpPr>
              <p:cNvPr id="8201" name="Freeform 10"/>
              <p:cNvSpPr/>
              <p:nvPr/>
            </p:nvSpPr>
            <p:spPr>
              <a:xfrm>
                <a:off x="3131697" y="3165452"/>
                <a:ext cx="3406550" cy="2061951"/>
              </a:xfrm>
              <a:custGeom>
                <a:avLst/>
                <a:gdLst/>
                <a:ahLst/>
                <a:cxnLst>
                  <a:cxn ang="0">
                    <a:pos x="1700256" y="2061316"/>
                  </a:cxn>
                  <a:cxn ang="0">
                    <a:pos x="1678963" y="2050203"/>
                  </a:cxn>
                  <a:cxn ang="0">
                    <a:pos x="1565824" y="1989557"/>
                  </a:cxn>
                  <a:cxn ang="0">
                    <a:pos x="1396434" y="1893032"/>
                  </a:cxn>
                  <a:cxn ang="0">
                    <a:pos x="1239121" y="1795237"/>
                  </a:cxn>
                  <a:cxn ang="0">
                    <a:pos x="1124393" y="1717763"/>
                  </a:cxn>
                  <a:cxn ang="0">
                    <a:pos x="1003310" y="1630764"/>
                  </a:cxn>
                  <a:cxn ang="0">
                    <a:pos x="879366" y="1534556"/>
                  </a:cxn>
                  <a:cxn ang="0">
                    <a:pos x="775444" y="1448192"/>
                  </a:cxn>
                  <a:cxn ang="0">
                    <a:pos x="645462" y="1330076"/>
                  </a:cxn>
                  <a:cxn ang="0">
                    <a:pos x="524378" y="1209102"/>
                  </a:cxn>
                  <a:cxn ang="0">
                    <a:pos x="413146" y="1085271"/>
                  </a:cxn>
                  <a:cxn ang="0">
                    <a:pos x="355941" y="1016370"/>
                  </a:cxn>
                  <a:cxn ang="0">
                    <a:pos x="296512" y="939531"/>
                  </a:cxn>
                  <a:cxn ang="0">
                    <a:pos x="240896" y="861739"/>
                  </a:cxn>
                  <a:cxn ang="0">
                    <a:pos x="189094" y="783313"/>
                  </a:cxn>
                  <a:cxn ang="0">
                    <a:pos x="140470" y="703934"/>
                  </a:cxn>
                  <a:cxn ang="0">
                    <a:pos x="95977" y="624237"/>
                  </a:cxn>
                  <a:cxn ang="0">
                    <a:pos x="54980" y="543588"/>
                  </a:cxn>
                  <a:cxn ang="0">
                    <a:pos x="18433" y="462304"/>
                  </a:cxn>
                  <a:cxn ang="0">
                    <a:pos x="1271" y="421027"/>
                  </a:cxn>
                  <a:cxn ang="0">
                    <a:pos x="0" y="413089"/>
                  </a:cxn>
                  <a:cxn ang="0">
                    <a:pos x="2542" y="405151"/>
                  </a:cxn>
                  <a:cxn ang="0">
                    <a:pos x="6674" y="401341"/>
                  </a:cxn>
                  <a:cxn ang="0">
                    <a:pos x="14301" y="398165"/>
                  </a:cxn>
                  <a:cxn ang="0">
                    <a:pos x="1259461" y="9843"/>
                  </a:cxn>
                  <a:cxn ang="0">
                    <a:pos x="1264863" y="3175"/>
                  </a:cxn>
                  <a:cxn ang="0">
                    <a:pos x="1273126" y="0"/>
                  </a:cxn>
                  <a:cxn ang="0">
                    <a:pos x="1276622" y="0"/>
                  </a:cxn>
                  <a:cxn ang="0">
                    <a:pos x="1284567" y="3175"/>
                  </a:cxn>
                  <a:cxn ang="0">
                    <a:pos x="2006938" y="1161475"/>
                  </a:cxn>
                  <a:cxn ang="0">
                    <a:pos x="2315844" y="410866"/>
                  </a:cxn>
                  <a:cxn ang="0">
                    <a:pos x="2323789" y="405786"/>
                  </a:cxn>
                  <a:cxn ang="0">
                    <a:pos x="3390024" y="404516"/>
                  </a:cxn>
                  <a:cxn ang="0">
                    <a:pos x="3397969" y="406738"/>
                  </a:cxn>
                  <a:cxn ang="0">
                    <a:pos x="3403690" y="412136"/>
                  </a:cxn>
                  <a:cxn ang="0">
                    <a:pos x="3405914" y="417534"/>
                  </a:cxn>
                  <a:cxn ang="0">
                    <a:pos x="3405914" y="425472"/>
                  </a:cxn>
                  <a:cxn ang="0">
                    <a:pos x="3388117" y="468019"/>
                  </a:cxn>
                  <a:cxn ang="0">
                    <a:pos x="3351252" y="548986"/>
                  </a:cxn>
                  <a:cxn ang="0">
                    <a:pos x="3310255" y="629317"/>
                  </a:cxn>
                  <a:cxn ang="0">
                    <a:pos x="3265762" y="708696"/>
                  </a:cxn>
                  <a:cxn ang="0">
                    <a:pos x="3217138" y="788076"/>
                  </a:cxn>
                  <a:cxn ang="0">
                    <a:pos x="3165018" y="866185"/>
                  </a:cxn>
                  <a:cxn ang="0">
                    <a:pos x="3109402" y="943341"/>
                  </a:cxn>
                  <a:cxn ang="0">
                    <a:pos x="3050291" y="1020180"/>
                  </a:cxn>
                  <a:cxn ang="0">
                    <a:pos x="2993086" y="1089081"/>
                  </a:cxn>
                  <a:cxn ang="0">
                    <a:pos x="2881854" y="1212277"/>
                  </a:cxn>
                  <a:cxn ang="0">
                    <a:pos x="2761088" y="1332616"/>
                  </a:cxn>
                  <a:cxn ang="0">
                    <a:pos x="2631106" y="1450415"/>
                  </a:cxn>
                  <a:cxn ang="0">
                    <a:pos x="2527502" y="1536461"/>
                  </a:cxn>
                  <a:cxn ang="0">
                    <a:pos x="2403558" y="1632351"/>
                  </a:cxn>
                  <a:cxn ang="0">
                    <a:pos x="2283110" y="1719033"/>
                  </a:cxn>
                  <a:cxn ang="0">
                    <a:pos x="2168382" y="1795872"/>
                  </a:cxn>
                  <a:cxn ang="0">
                    <a:pos x="2012022" y="1893667"/>
                  </a:cxn>
                  <a:cxn ang="0">
                    <a:pos x="1842950" y="1989875"/>
                  </a:cxn>
                  <a:cxn ang="0">
                    <a:pos x="1730130" y="2050203"/>
                  </a:cxn>
                  <a:cxn ang="0">
                    <a:pos x="1708837" y="2061316"/>
                  </a:cxn>
                </a:cxnLst>
                <a:rect l="0" t="0" r="0" b="0"/>
                <a:pathLst>
                  <a:path w="10719" h="6494">
                    <a:moveTo>
                      <a:pt x="5364" y="6494"/>
                    </a:moveTo>
                    <a:lnTo>
                      <a:pt x="5364" y="6494"/>
                    </a:lnTo>
                    <a:lnTo>
                      <a:pt x="5356" y="6494"/>
                    </a:lnTo>
                    <a:lnTo>
                      <a:pt x="5350" y="6492"/>
                    </a:lnTo>
                    <a:lnTo>
                      <a:pt x="5343" y="6490"/>
                    </a:lnTo>
                    <a:lnTo>
                      <a:pt x="5338" y="6487"/>
                    </a:lnTo>
                    <a:lnTo>
                      <a:pt x="5338" y="6487"/>
                    </a:lnTo>
                    <a:lnTo>
                      <a:pt x="5283" y="6457"/>
                    </a:lnTo>
                    <a:lnTo>
                      <a:pt x="5201" y="6414"/>
                    </a:lnTo>
                    <a:lnTo>
                      <a:pt x="5201" y="6414"/>
                    </a:lnTo>
                    <a:lnTo>
                      <a:pt x="5031" y="6323"/>
                    </a:lnTo>
                    <a:lnTo>
                      <a:pt x="4927" y="6266"/>
                    </a:lnTo>
                    <a:lnTo>
                      <a:pt x="4809" y="6201"/>
                    </a:lnTo>
                    <a:lnTo>
                      <a:pt x="4680" y="6129"/>
                    </a:lnTo>
                    <a:lnTo>
                      <a:pt x="4542" y="6049"/>
                    </a:lnTo>
                    <a:lnTo>
                      <a:pt x="4394" y="5962"/>
                    </a:lnTo>
                    <a:lnTo>
                      <a:pt x="4236" y="5866"/>
                    </a:lnTo>
                    <a:lnTo>
                      <a:pt x="4071" y="5764"/>
                    </a:lnTo>
                    <a:lnTo>
                      <a:pt x="3986" y="5710"/>
                    </a:lnTo>
                    <a:lnTo>
                      <a:pt x="3899" y="5654"/>
                    </a:lnTo>
                    <a:lnTo>
                      <a:pt x="3811" y="5595"/>
                    </a:lnTo>
                    <a:lnTo>
                      <a:pt x="3721" y="5535"/>
                    </a:lnTo>
                    <a:lnTo>
                      <a:pt x="3631" y="5473"/>
                    </a:lnTo>
                    <a:lnTo>
                      <a:pt x="3538" y="5410"/>
                    </a:lnTo>
                    <a:lnTo>
                      <a:pt x="3444" y="5345"/>
                    </a:lnTo>
                    <a:lnTo>
                      <a:pt x="3350" y="5277"/>
                    </a:lnTo>
                    <a:lnTo>
                      <a:pt x="3254" y="5208"/>
                    </a:lnTo>
                    <a:lnTo>
                      <a:pt x="3157" y="5136"/>
                    </a:lnTo>
                    <a:lnTo>
                      <a:pt x="3060" y="5063"/>
                    </a:lnTo>
                    <a:lnTo>
                      <a:pt x="2963" y="4988"/>
                    </a:lnTo>
                    <a:lnTo>
                      <a:pt x="2865" y="4912"/>
                    </a:lnTo>
                    <a:lnTo>
                      <a:pt x="2767" y="4833"/>
                    </a:lnTo>
                    <a:lnTo>
                      <a:pt x="2767" y="4833"/>
                    </a:lnTo>
                    <a:lnTo>
                      <a:pt x="2656" y="4743"/>
                    </a:lnTo>
                    <a:lnTo>
                      <a:pt x="2547" y="4653"/>
                    </a:lnTo>
                    <a:lnTo>
                      <a:pt x="2440" y="4561"/>
                    </a:lnTo>
                    <a:lnTo>
                      <a:pt x="2336" y="4469"/>
                    </a:lnTo>
                    <a:lnTo>
                      <a:pt x="2232" y="4376"/>
                    </a:lnTo>
                    <a:lnTo>
                      <a:pt x="2130" y="4283"/>
                    </a:lnTo>
                    <a:lnTo>
                      <a:pt x="2031" y="4189"/>
                    </a:lnTo>
                    <a:lnTo>
                      <a:pt x="1933" y="4094"/>
                    </a:lnTo>
                    <a:lnTo>
                      <a:pt x="1837" y="3999"/>
                    </a:lnTo>
                    <a:lnTo>
                      <a:pt x="1742" y="3904"/>
                    </a:lnTo>
                    <a:lnTo>
                      <a:pt x="1650" y="3808"/>
                    </a:lnTo>
                    <a:lnTo>
                      <a:pt x="1559" y="3711"/>
                    </a:lnTo>
                    <a:lnTo>
                      <a:pt x="1471" y="3614"/>
                    </a:lnTo>
                    <a:lnTo>
                      <a:pt x="1384" y="3516"/>
                    </a:lnTo>
                    <a:lnTo>
                      <a:pt x="1300" y="3418"/>
                    </a:lnTo>
                    <a:lnTo>
                      <a:pt x="1217" y="3320"/>
                    </a:lnTo>
                    <a:lnTo>
                      <a:pt x="1217" y="3320"/>
                    </a:lnTo>
                    <a:lnTo>
                      <a:pt x="1168" y="3260"/>
                    </a:lnTo>
                    <a:lnTo>
                      <a:pt x="1120" y="3201"/>
                    </a:lnTo>
                    <a:lnTo>
                      <a:pt x="1072" y="3141"/>
                    </a:lnTo>
                    <a:lnTo>
                      <a:pt x="1024" y="3080"/>
                    </a:lnTo>
                    <a:lnTo>
                      <a:pt x="978" y="3020"/>
                    </a:lnTo>
                    <a:lnTo>
                      <a:pt x="933" y="2959"/>
                    </a:lnTo>
                    <a:lnTo>
                      <a:pt x="888" y="2898"/>
                    </a:lnTo>
                    <a:lnTo>
                      <a:pt x="844" y="2837"/>
                    </a:lnTo>
                    <a:lnTo>
                      <a:pt x="801" y="2776"/>
                    </a:lnTo>
                    <a:lnTo>
                      <a:pt x="758" y="2714"/>
                    </a:lnTo>
                    <a:lnTo>
                      <a:pt x="716" y="2652"/>
                    </a:lnTo>
                    <a:lnTo>
                      <a:pt x="675" y="2591"/>
                    </a:lnTo>
                    <a:lnTo>
                      <a:pt x="635" y="2529"/>
                    </a:lnTo>
                    <a:lnTo>
                      <a:pt x="595" y="2467"/>
                    </a:lnTo>
                    <a:lnTo>
                      <a:pt x="556" y="2405"/>
                    </a:lnTo>
                    <a:lnTo>
                      <a:pt x="517" y="2342"/>
                    </a:lnTo>
                    <a:lnTo>
                      <a:pt x="479" y="2280"/>
                    </a:lnTo>
                    <a:lnTo>
                      <a:pt x="442" y="2217"/>
                    </a:lnTo>
                    <a:lnTo>
                      <a:pt x="407" y="2155"/>
                    </a:lnTo>
                    <a:lnTo>
                      <a:pt x="371" y="2092"/>
                    </a:lnTo>
                    <a:lnTo>
                      <a:pt x="337" y="2028"/>
                    </a:lnTo>
                    <a:lnTo>
                      <a:pt x="302" y="1966"/>
                    </a:lnTo>
                    <a:lnTo>
                      <a:pt x="270" y="1902"/>
                    </a:lnTo>
                    <a:lnTo>
                      <a:pt x="236" y="1839"/>
                    </a:lnTo>
                    <a:lnTo>
                      <a:pt x="205" y="1775"/>
                    </a:lnTo>
                    <a:lnTo>
                      <a:pt x="173" y="1712"/>
                    </a:lnTo>
                    <a:lnTo>
                      <a:pt x="144" y="1648"/>
                    </a:lnTo>
                    <a:lnTo>
                      <a:pt x="114" y="1584"/>
                    </a:lnTo>
                    <a:lnTo>
                      <a:pt x="86" y="1519"/>
                    </a:lnTo>
                    <a:lnTo>
                      <a:pt x="58" y="1456"/>
                    </a:lnTo>
                    <a:lnTo>
                      <a:pt x="31" y="1392"/>
                    </a:lnTo>
                    <a:lnTo>
                      <a:pt x="4" y="1327"/>
                    </a:lnTo>
                    <a:lnTo>
                      <a:pt x="4" y="1326"/>
                    </a:lnTo>
                    <a:lnTo>
                      <a:pt x="4" y="1326"/>
                    </a:lnTo>
                    <a:lnTo>
                      <a:pt x="2" y="1320"/>
                    </a:lnTo>
                    <a:lnTo>
                      <a:pt x="0" y="1313"/>
                    </a:lnTo>
                    <a:lnTo>
                      <a:pt x="0" y="1308"/>
                    </a:lnTo>
                    <a:lnTo>
                      <a:pt x="0" y="1301"/>
                    </a:lnTo>
                    <a:lnTo>
                      <a:pt x="1" y="1295"/>
                    </a:lnTo>
                    <a:lnTo>
                      <a:pt x="2" y="1288"/>
                    </a:lnTo>
                    <a:lnTo>
                      <a:pt x="5" y="1283"/>
                    </a:lnTo>
                    <a:lnTo>
                      <a:pt x="8" y="1276"/>
                    </a:lnTo>
                    <a:lnTo>
                      <a:pt x="8" y="1276"/>
                    </a:lnTo>
                    <a:lnTo>
                      <a:pt x="11" y="1272"/>
                    </a:lnTo>
                    <a:lnTo>
                      <a:pt x="16" y="1267"/>
                    </a:lnTo>
                    <a:lnTo>
                      <a:pt x="21" y="1264"/>
                    </a:lnTo>
                    <a:lnTo>
                      <a:pt x="27" y="1260"/>
                    </a:lnTo>
                    <a:lnTo>
                      <a:pt x="32" y="1257"/>
                    </a:lnTo>
                    <a:lnTo>
                      <a:pt x="38" y="1255"/>
                    </a:lnTo>
                    <a:lnTo>
                      <a:pt x="45" y="1254"/>
                    </a:lnTo>
                    <a:lnTo>
                      <a:pt x="51" y="1254"/>
                    </a:lnTo>
                    <a:lnTo>
                      <a:pt x="3445" y="1254"/>
                    </a:lnTo>
                    <a:lnTo>
                      <a:pt x="3963" y="31"/>
                    </a:lnTo>
                    <a:lnTo>
                      <a:pt x="3963" y="31"/>
                    </a:lnTo>
                    <a:lnTo>
                      <a:pt x="3966" y="25"/>
                    </a:lnTo>
                    <a:lnTo>
                      <a:pt x="3971" y="19"/>
                    </a:lnTo>
                    <a:lnTo>
                      <a:pt x="3975" y="14"/>
                    </a:lnTo>
                    <a:lnTo>
                      <a:pt x="3980" y="10"/>
                    </a:lnTo>
                    <a:lnTo>
                      <a:pt x="3987" y="5"/>
                    </a:lnTo>
                    <a:lnTo>
                      <a:pt x="3993" y="3"/>
                    </a:lnTo>
                    <a:lnTo>
                      <a:pt x="4000" y="1"/>
                    </a:lnTo>
                    <a:lnTo>
                      <a:pt x="4006" y="0"/>
                    </a:lnTo>
                    <a:lnTo>
                      <a:pt x="4006" y="0"/>
                    </a:lnTo>
                    <a:lnTo>
                      <a:pt x="4011" y="0"/>
                    </a:lnTo>
                    <a:lnTo>
                      <a:pt x="4011" y="0"/>
                    </a:lnTo>
                    <a:lnTo>
                      <a:pt x="4017" y="0"/>
                    </a:lnTo>
                    <a:lnTo>
                      <a:pt x="4024" y="1"/>
                    </a:lnTo>
                    <a:lnTo>
                      <a:pt x="4030" y="3"/>
                    </a:lnTo>
                    <a:lnTo>
                      <a:pt x="4036" y="6"/>
                    </a:lnTo>
                    <a:lnTo>
                      <a:pt x="4042" y="10"/>
                    </a:lnTo>
                    <a:lnTo>
                      <a:pt x="4046" y="14"/>
                    </a:lnTo>
                    <a:lnTo>
                      <a:pt x="4051" y="18"/>
                    </a:lnTo>
                    <a:lnTo>
                      <a:pt x="4055" y="24"/>
                    </a:lnTo>
                    <a:lnTo>
                      <a:pt x="6315" y="3658"/>
                    </a:lnTo>
                    <a:lnTo>
                      <a:pt x="7280" y="1307"/>
                    </a:lnTo>
                    <a:lnTo>
                      <a:pt x="7280" y="1307"/>
                    </a:lnTo>
                    <a:lnTo>
                      <a:pt x="7283" y="1300"/>
                    </a:lnTo>
                    <a:lnTo>
                      <a:pt x="7287" y="1294"/>
                    </a:lnTo>
                    <a:lnTo>
                      <a:pt x="7293" y="1288"/>
                    </a:lnTo>
                    <a:lnTo>
                      <a:pt x="7299" y="1284"/>
                    </a:lnTo>
                    <a:lnTo>
                      <a:pt x="7306" y="1280"/>
                    </a:lnTo>
                    <a:lnTo>
                      <a:pt x="7312" y="1278"/>
                    </a:lnTo>
                    <a:lnTo>
                      <a:pt x="7320" y="1275"/>
                    </a:lnTo>
                    <a:lnTo>
                      <a:pt x="7327" y="1274"/>
                    </a:lnTo>
                    <a:lnTo>
                      <a:pt x="10667" y="1274"/>
                    </a:lnTo>
                    <a:lnTo>
                      <a:pt x="10667" y="1274"/>
                    </a:lnTo>
                    <a:lnTo>
                      <a:pt x="10673" y="1275"/>
                    </a:lnTo>
                    <a:lnTo>
                      <a:pt x="10680" y="1276"/>
                    </a:lnTo>
                    <a:lnTo>
                      <a:pt x="10686" y="1279"/>
                    </a:lnTo>
                    <a:lnTo>
                      <a:pt x="10692" y="1281"/>
                    </a:lnTo>
                    <a:lnTo>
                      <a:pt x="10697" y="1284"/>
                    </a:lnTo>
                    <a:lnTo>
                      <a:pt x="10702" y="1288"/>
                    </a:lnTo>
                    <a:lnTo>
                      <a:pt x="10707" y="1293"/>
                    </a:lnTo>
                    <a:lnTo>
                      <a:pt x="10710" y="1298"/>
                    </a:lnTo>
                    <a:lnTo>
                      <a:pt x="10710" y="1298"/>
                    </a:lnTo>
                    <a:lnTo>
                      <a:pt x="10713" y="1303"/>
                    </a:lnTo>
                    <a:lnTo>
                      <a:pt x="10716" y="1309"/>
                    </a:lnTo>
                    <a:lnTo>
                      <a:pt x="10717" y="1315"/>
                    </a:lnTo>
                    <a:lnTo>
                      <a:pt x="10719" y="1322"/>
                    </a:lnTo>
                    <a:lnTo>
                      <a:pt x="10719" y="1327"/>
                    </a:lnTo>
                    <a:lnTo>
                      <a:pt x="10719" y="1334"/>
                    </a:lnTo>
                    <a:lnTo>
                      <a:pt x="10717" y="1340"/>
                    </a:lnTo>
                    <a:lnTo>
                      <a:pt x="10715" y="1347"/>
                    </a:lnTo>
                    <a:lnTo>
                      <a:pt x="10715" y="1347"/>
                    </a:lnTo>
                    <a:lnTo>
                      <a:pt x="10688" y="1410"/>
                    </a:lnTo>
                    <a:lnTo>
                      <a:pt x="10661" y="1474"/>
                    </a:lnTo>
                    <a:lnTo>
                      <a:pt x="10633" y="1538"/>
                    </a:lnTo>
                    <a:lnTo>
                      <a:pt x="10604" y="1602"/>
                    </a:lnTo>
                    <a:lnTo>
                      <a:pt x="10575" y="1665"/>
                    </a:lnTo>
                    <a:lnTo>
                      <a:pt x="10545" y="1729"/>
                    </a:lnTo>
                    <a:lnTo>
                      <a:pt x="10513" y="1792"/>
                    </a:lnTo>
                    <a:lnTo>
                      <a:pt x="10482" y="1855"/>
                    </a:lnTo>
                    <a:lnTo>
                      <a:pt x="10450" y="1919"/>
                    </a:lnTo>
                    <a:lnTo>
                      <a:pt x="10416" y="1982"/>
                    </a:lnTo>
                    <a:lnTo>
                      <a:pt x="10382" y="2044"/>
                    </a:lnTo>
                    <a:lnTo>
                      <a:pt x="10347" y="2107"/>
                    </a:lnTo>
                    <a:lnTo>
                      <a:pt x="10311" y="2170"/>
                    </a:lnTo>
                    <a:lnTo>
                      <a:pt x="10276" y="2232"/>
                    </a:lnTo>
                    <a:lnTo>
                      <a:pt x="10239" y="2295"/>
                    </a:lnTo>
                    <a:lnTo>
                      <a:pt x="10201" y="2358"/>
                    </a:lnTo>
                    <a:lnTo>
                      <a:pt x="10162" y="2419"/>
                    </a:lnTo>
                    <a:lnTo>
                      <a:pt x="10123" y="2482"/>
                    </a:lnTo>
                    <a:lnTo>
                      <a:pt x="10084" y="2543"/>
                    </a:lnTo>
                    <a:lnTo>
                      <a:pt x="10042" y="2605"/>
                    </a:lnTo>
                    <a:lnTo>
                      <a:pt x="10001" y="2666"/>
                    </a:lnTo>
                    <a:lnTo>
                      <a:pt x="9959" y="2728"/>
                    </a:lnTo>
                    <a:lnTo>
                      <a:pt x="9917" y="2788"/>
                    </a:lnTo>
                    <a:lnTo>
                      <a:pt x="9873" y="2850"/>
                    </a:lnTo>
                    <a:lnTo>
                      <a:pt x="9830" y="2911"/>
                    </a:lnTo>
                    <a:lnTo>
                      <a:pt x="9784" y="2971"/>
                    </a:lnTo>
                    <a:lnTo>
                      <a:pt x="9739" y="3033"/>
                    </a:lnTo>
                    <a:lnTo>
                      <a:pt x="9693" y="3092"/>
                    </a:lnTo>
                    <a:lnTo>
                      <a:pt x="9646" y="3152"/>
                    </a:lnTo>
                    <a:lnTo>
                      <a:pt x="9598" y="3213"/>
                    </a:lnTo>
                    <a:lnTo>
                      <a:pt x="9550" y="3272"/>
                    </a:lnTo>
                    <a:lnTo>
                      <a:pt x="9500" y="3332"/>
                    </a:lnTo>
                    <a:lnTo>
                      <a:pt x="9500" y="3332"/>
                    </a:lnTo>
                    <a:lnTo>
                      <a:pt x="9418" y="3430"/>
                    </a:lnTo>
                    <a:lnTo>
                      <a:pt x="9333" y="3527"/>
                    </a:lnTo>
                    <a:lnTo>
                      <a:pt x="9247" y="3624"/>
                    </a:lnTo>
                    <a:lnTo>
                      <a:pt x="9158" y="3722"/>
                    </a:lnTo>
                    <a:lnTo>
                      <a:pt x="9068" y="3818"/>
                    </a:lnTo>
                    <a:lnTo>
                      <a:pt x="8975" y="3913"/>
                    </a:lnTo>
                    <a:lnTo>
                      <a:pt x="8881" y="4009"/>
                    </a:lnTo>
                    <a:lnTo>
                      <a:pt x="8785" y="4103"/>
                    </a:lnTo>
                    <a:lnTo>
                      <a:pt x="8688" y="4197"/>
                    </a:lnTo>
                    <a:lnTo>
                      <a:pt x="8588" y="4291"/>
                    </a:lnTo>
                    <a:lnTo>
                      <a:pt x="8486" y="4384"/>
                    </a:lnTo>
                    <a:lnTo>
                      <a:pt x="8384" y="4477"/>
                    </a:lnTo>
                    <a:lnTo>
                      <a:pt x="8279" y="4568"/>
                    </a:lnTo>
                    <a:lnTo>
                      <a:pt x="8172" y="4659"/>
                    </a:lnTo>
                    <a:lnTo>
                      <a:pt x="8063" y="4750"/>
                    </a:lnTo>
                    <a:lnTo>
                      <a:pt x="7953" y="4839"/>
                    </a:lnTo>
                    <a:lnTo>
                      <a:pt x="7953" y="4839"/>
                    </a:lnTo>
                    <a:lnTo>
                      <a:pt x="7854" y="4917"/>
                    </a:lnTo>
                    <a:lnTo>
                      <a:pt x="7757" y="4994"/>
                    </a:lnTo>
                    <a:lnTo>
                      <a:pt x="7660" y="5068"/>
                    </a:lnTo>
                    <a:lnTo>
                      <a:pt x="7563" y="5141"/>
                    </a:lnTo>
                    <a:lnTo>
                      <a:pt x="7467" y="5212"/>
                    </a:lnTo>
                    <a:lnTo>
                      <a:pt x="7372" y="5281"/>
                    </a:lnTo>
                    <a:lnTo>
                      <a:pt x="7278" y="5348"/>
                    </a:lnTo>
                    <a:lnTo>
                      <a:pt x="7184" y="5414"/>
                    </a:lnTo>
                    <a:lnTo>
                      <a:pt x="7092" y="5477"/>
                    </a:lnTo>
                    <a:lnTo>
                      <a:pt x="7001" y="5538"/>
                    </a:lnTo>
                    <a:lnTo>
                      <a:pt x="6912" y="5599"/>
                    </a:lnTo>
                    <a:lnTo>
                      <a:pt x="6823" y="5656"/>
                    </a:lnTo>
                    <a:lnTo>
                      <a:pt x="6737" y="5712"/>
                    </a:lnTo>
                    <a:lnTo>
                      <a:pt x="6651" y="5766"/>
                    </a:lnTo>
                    <a:lnTo>
                      <a:pt x="6487" y="5869"/>
                    </a:lnTo>
                    <a:lnTo>
                      <a:pt x="6331" y="5964"/>
                    </a:lnTo>
                    <a:lnTo>
                      <a:pt x="6183" y="6050"/>
                    </a:lnTo>
                    <a:lnTo>
                      <a:pt x="6044" y="6130"/>
                    </a:lnTo>
                    <a:lnTo>
                      <a:pt x="5916" y="6202"/>
                    </a:lnTo>
                    <a:lnTo>
                      <a:pt x="5799" y="6267"/>
                    </a:lnTo>
                    <a:lnTo>
                      <a:pt x="5695" y="6323"/>
                    </a:lnTo>
                    <a:lnTo>
                      <a:pt x="5526" y="6414"/>
                    </a:lnTo>
                    <a:lnTo>
                      <a:pt x="5526" y="6414"/>
                    </a:lnTo>
                    <a:lnTo>
                      <a:pt x="5444" y="6457"/>
                    </a:lnTo>
                    <a:lnTo>
                      <a:pt x="5390" y="6487"/>
                    </a:lnTo>
                    <a:lnTo>
                      <a:pt x="5390" y="6487"/>
                    </a:lnTo>
                    <a:lnTo>
                      <a:pt x="5383" y="6490"/>
                    </a:lnTo>
                    <a:lnTo>
                      <a:pt x="5377" y="6492"/>
                    </a:lnTo>
                    <a:lnTo>
                      <a:pt x="5370" y="6494"/>
                    </a:lnTo>
                    <a:lnTo>
                      <a:pt x="5364" y="6494"/>
                    </a:lnTo>
                    <a:lnTo>
                      <a:pt x="5364" y="6494"/>
                    </a:lnTo>
                    <a:close/>
                  </a:path>
                </a:pathLst>
              </a:custGeom>
              <a:solidFill>
                <a:srgbClr val="EF4D00"/>
              </a:solidFill>
              <a:ln w="9525">
                <a:noFill/>
              </a:ln>
            </p:spPr>
            <p:txBody>
              <a:bodyPr/>
              <a:lstStyle/>
              <a:p>
                <a:endParaRPr lang="zh-CN" altLang="en-US"/>
              </a:p>
            </p:txBody>
          </p:sp>
        </p:grpSp>
      </p:grpSp>
      <p:sp>
        <p:nvSpPr>
          <p:cNvPr id="4" name="텍스트 개체 틀 4"/>
          <p:cNvSpPr>
            <a:spLocks noGrp="1"/>
          </p:cNvSpPr>
          <p:nvPr>
            <p:ph type="body" sz="quarter" idx="12"/>
          </p:nvPr>
        </p:nvSpPr>
        <p:spPr>
          <a:xfrm>
            <a:off x="2015331" y="3470408"/>
            <a:ext cx="5113338" cy="533400"/>
          </a:xfrm>
          <a:prstGeom prst="rect">
            <a:avLst/>
          </a:prstGeom>
        </p:spPr>
        <p:txBody>
          <a:bodyPr lIns="0" tIns="0" rIns="0" bIns="0"/>
          <a:lstStyle>
            <a:lvl1pPr marL="0" indent="0" algn="ctr">
              <a:lnSpc>
                <a:spcPct val="80000"/>
              </a:lnSpc>
              <a:buNone/>
              <a:defRPr sz="4000" b="1">
                <a:latin typeface="Calibri" panose="020F0502020204030204" pitchFamily="34" charset="0"/>
              </a:defRPr>
            </a:lvl1pPr>
          </a:lstStyle>
          <a:p>
            <a:pPr lvl="0" fontAlgn="base"/>
            <a:r>
              <a:rPr lang="zh-CN" altLang="en-US" strike="noStrike" noProof="1"/>
              <a:t>单击此处编辑母版文本样式</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제목 및 내용">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4" Type="http://schemas.openxmlformats.org/officeDocument/2006/relationships/slideLayout" Target="../slideLayouts/slideLayout4.xml" /></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 /><Relationship Id="rId3" Type="http://schemas.openxmlformats.org/officeDocument/2006/relationships/slideLayout" Target="../slideLayouts/slideLayout10.xml" /><Relationship Id="rId7" Type="http://schemas.openxmlformats.org/officeDocument/2006/relationships/slideLayout" Target="../slideLayouts/slideLayout14.xml" /><Relationship Id="rId2" Type="http://schemas.openxmlformats.org/officeDocument/2006/relationships/slideLayout" Target="../slideLayouts/slideLayout9.xml" /><Relationship Id="rId1" Type="http://schemas.openxmlformats.org/officeDocument/2006/relationships/slideLayout" Target="../slideLayouts/slideLayout8.xml" /><Relationship Id="rId6" Type="http://schemas.openxmlformats.org/officeDocument/2006/relationships/slideLayout" Target="../slideLayouts/slideLayout13.xml" /><Relationship Id="rId5" Type="http://schemas.openxmlformats.org/officeDocument/2006/relationships/slideLayout" Target="../slideLayouts/slideLayout12.xml" /><Relationship Id="rId4" Type="http://schemas.openxmlformats.org/officeDocument/2006/relationships/slideLayout" Target="../slideLayouts/slideLayout11.xml" /></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 /><Relationship Id="rId3" Type="http://schemas.openxmlformats.org/officeDocument/2006/relationships/slideLayout" Target="../slideLayouts/slideLayout17.xml" /><Relationship Id="rId7" Type="http://schemas.openxmlformats.org/officeDocument/2006/relationships/slideLayout" Target="../slideLayouts/slideLayout21.xml" /><Relationship Id="rId2" Type="http://schemas.openxmlformats.org/officeDocument/2006/relationships/slideLayout" Target="../slideLayouts/slideLayout16.xml" /><Relationship Id="rId1" Type="http://schemas.openxmlformats.org/officeDocument/2006/relationships/slideLayout" Target="../slideLayouts/slideLayout15.xml" /><Relationship Id="rId6" Type="http://schemas.openxmlformats.org/officeDocument/2006/relationships/slideLayout" Target="../slideLayouts/slideLayout20.xml" /><Relationship Id="rId5" Type="http://schemas.openxmlformats.org/officeDocument/2006/relationships/slideLayout" Target="../slideLayouts/slideLayout19.xml" /><Relationship Id="rId4" Type="http://schemas.openxmlformats.org/officeDocument/2006/relationships/slideLayout" Target="../slideLayouts/slideLayout18.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9144000" cy="5143500"/>
          </a:xfrm>
          <a:prstGeom prst="rect">
            <a:avLst/>
          </a:prstGeom>
          <a:solidFill>
            <a:srgbClr val="F8F0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rtl="0" fontAlgn="base" latinLnBrk="1">
        <a:spcBef>
          <a:spcPct val="0"/>
        </a:spcBef>
        <a:spcAft>
          <a:spcPct val="0"/>
        </a:spcAft>
        <a:defRPr sz="4400" kern="1200">
          <a:solidFill>
            <a:schemeClr val="tx1"/>
          </a:solidFill>
          <a:latin typeface="+mj-lt"/>
          <a:ea typeface="+mj-ea"/>
          <a:cs typeface="+mj-cs"/>
        </a:defRPr>
      </a:lvl1pPr>
      <a:lvl2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2pPr>
      <a:lvl3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3pPr>
      <a:lvl4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4pPr>
      <a:lvl5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5pPr>
      <a:lvl6pPr marL="4572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6pPr>
      <a:lvl7pPr marL="9144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7pPr>
      <a:lvl8pPr marL="13716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8pPr>
      <a:lvl9pPr marL="18288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9pPr>
    </p:titleStyle>
    <p:bodyStyle>
      <a:lvl1pPr marL="342900" indent="-342900" algn="l" rtl="0" fontAlgn="base" latinLnBrk="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latinLnBrk="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latinLnBrk="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9144000" cy="5143500"/>
          </a:xfrm>
          <a:prstGeom prst="rect">
            <a:avLst/>
          </a:prstGeom>
          <a:solidFill>
            <a:srgbClr val="F8F0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Lst>
  <p:hf sldNum="0" hdr="0" ftr="0" dt="0"/>
  <p:txStyles>
    <p:titleStyle>
      <a:lvl1pPr algn="ctr" rtl="0" fontAlgn="base" latinLnBrk="1">
        <a:spcBef>
          <a:spcPct val="0"/>
        </a:spcBef>
        <a:spcAft>
          <a:spcPct val="0"/>
        </a:spcAft>
        <a:defRPr sz="4400" kern="1200">
          <a:solidFill>
            <a:schemeClr val="tx1"/>
          </a:solidFill>
          <a:latin typeface="+mj-lt"/>
          <a:ea typeface="+mj-ea"/>
          <a:cs typeface="+mj-cs"/>
        </a:defRPr>
      </a:lvl1pPr>
      <a:lvl2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2pPr>
      <a:lvl3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3pPr>
      <a:lvl4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4pPr>
      <a:lvl5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5pPr>
      <a:lvl6pPr marL="4572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6pPr>
      <a:lvl7pPr marL="9144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7pPr>
      <a:lvl8pPr marL="13716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8pPr>
      <a:lvl9pPr marL="18288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9pPr>
    </p:titleStyle>
    <p:bodyStyle>
      <a:lvl1pPr marL="342900" indent="-342900" algn="l" rtl="0" fontAlgn="base" latinLnBrk="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latinLnBrk="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latinLnBrk="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9144000" cy="5143500"/>
          </a:xfrm>
          <a:prstGeom prst="rect">
            <a:avLst/>
          </a:prstGeom>
          <a:solidFill>
            <a:srgbClr val="F8F0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1" hangingPunct="1">
              <a:lnSpc>
                <a:spcPct val="100000"/>
              </a:lnSpc>
              <a:spcBef>
                <a:spcPts val="0"/>
              </a:spcBef>
              <a:spcAft>
                <a:spcPts val="0"/>
              </a:spcAft>
              <a:buClrTx/>
              <a:buSzTx/>
              <a:buFontTx/>
              <a:buNone/>
              <a:defRPr/>
            </a:pPr>
            <a:endParaRPr kumimoji="0" lang="ko-KR"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Lst>
  <p:hf sldNum="0" hdr="0" ftr="0" dt="0"/>
  <p:txStyles>
    <p:titleStyle>
      <a:lvl1pPr algn="ctr" rtl="0" fontAlgn="base" latinLnBrk="1">
        <a:spcBef>
          <a:spcPct val="0"/>
        </a:spcBef>
        <a:spcAft>
          <a:spcPct val="0"/>
        </a:spcAft>
        <a:defRPr sz="4400" kern="1200">
          <a:solidFill>
            <a:schemeClr val="tx1"/>
          </a:solidFill>
          <a:latin typeface="+mj-lt"/>
          <a:ea typeface="+mj-ea"/>
          <a:cs typeface="+mj-cs"/>
        </a:defRPr>
      </a:lvl1pPr>
      <a:lvl2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2pPr>
      <a:lvl3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3pPr>
      <a:lvl4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4pPr>
      <a:lvl5pPr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5pPr>
      <a:lvl6pPr marL="4572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6pPr>
      <a:lvl7pPr marL="9144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7pPr>
      <a:lvl8pPr marL="13716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8pPr>
      <a:lvl9pPr marL="1828800" algn="ctr" rtl="0" fontAlgn="base" latinLnBrk="1">
        <a:spcBef>
          <a:spcPct val="0"/>
        </a:spcBef>
        <a:spcAft>
          <a:spcPct val="0"/>
        </a:spcAft>
        <a:defRPr sz="4400">
          <a:solidFill>
            <a:schemeClr val="tx1"/>
          </a:solidFill>
          <a:latin typeface="Malgun Gothic" panose="020B0503020000020004" pitchFamily="34" charset="-127"/>
          <a:ea typeface="Malgun Gothic" panose="020B0503020000020004" pitchFamily="34" charset="-127"/>
        </a:defRPr>
      </a:lvl9pPr>
    </p:titleStyle>
    <p:bodyStyle>
      <a:lvl1pPr marL="342900" indent="-342900" algn="l" rtl="0" fontAlgn="base" latinLnBrk="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latinLnBrk="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latinLnBrk="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6.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 /><Relationship Id="rId1" Type="http://schemas.openxmlformats.org/officeDocument/2006/relationships/tags" Target="../tags/tag2.xml" /></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3.xml" /></Relationships>
</file>

<file path=ppt/slides/_rels/slide6.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slideLayout" Target="../slideLayouts/slideLayout11.xml" /><Relationship Id="rId1" Type="http://schemas.openxmlformats.org/officeDocument/2006/relationships/tags" Target="../tags/tag4.xml" /></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5.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slideLayout" Target="../slideLayouts/slideLayout11.xml" /><Relationship Id="rId1" Type="http://schemas.openxmlformats.org/officeDocument/2006/relationships/tags" Target="../tags/tag6.xml" /></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7.xml" /></Relationships>
</file>

<file path=ppt/slides/_rels/slide10.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slideLayout" Target="../slideLayouts/slideLayout11.xml" /><Relationship Id="rId1" Type="http://schemas.openxmlformats.org/officeDocument/2006/relationships/tags" Target="../tags/tag8.xml" /></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9.xml" /></Relationships>
</file>

<file path=ppt/slides/_rels/slide12.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slideLayout" Target="../slideLayouts/slideLayout11.xml" /><Relationship Id="rId1" Type="http://schemas.openxmlformats.org/officeDocument/2006/relationships/tags" Target="../tags/tag10.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 /></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11.xml" /></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12.xml" /></Relationships>
</file>

<file path=ppt/slides/_rels/slide16.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slideLayout" Target="../slideLayouts/slideLayout11.xml" /><Relationship Id="rId1" Type="http://schemas.openxmlformats.org/officeDocument/2006/relationships/tags" Target="../tags/tag13.xml" /></Relationships>
</file>

<file path=ppt/slides/_rels/slide17.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slideLayout" Target="../slideLayouts/slideLayout11.xml" /><Relationship Id="rId1" Type="http://schemas.openxmlformats.org/officeDocument/2006/relationships/tags" Target="../tags/tag14.xml" /></Relationships>
</file>

<file path=ppt/slides/_rels/slide18.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slideLayout" Target="../slideLayouts/slideLayout11.xml" /><Relationship Id="rId1" Type="http://schemas.openxmlformats.org/officeDocument/2006/relationships/tags" Target="../tags/tag15.xml" /></Relationships>
</file>

<file path=ppt/slides/_rels/slide19.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slideLayout" Target="../slideLayouts/slideLayout11.xml" /><Relationship Id="rId1" Type="http://schemas.openxmlformats.org/officeDocument/2006/relationships/tags" Target="../tags/tag16.xml" /></Relationships>
</file>

<file path=ppt/slides/_rels/slide20.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slideLayout" Target="../slideLayouts/slideLayout11.xml" /><Relationship Id="rId1" Type="http://schemas.openxmlformats.org/officeDocument/2006/relationships/tags" Target="../tags/tag17.xml" /></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18.xml" /></Relationships>
</file>

<file path=ppt/slides/_rels/slide22.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slideLayout" Target="../slideLayouts/slideLayout11.xml" /><Relationship Id="rId1" Type="http://schemas.openxmlformats.org/officeDocument/2006/relationships/tags" Target="../tags/tag19.xml" /></Relationships>
</file>

<file path=ppt/slides/_rels/slide23.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slideLayout" Target="../slideLayouts/slideLayout11.xml" /><Relationship Id="rId1" Type="http://schemas.openxmlformats.org/officeDocument/2006/relationships/tags" Target="../tags/tag20.xml" /></Relationships>
</file>

<file path=ppt/slides/_rels/slide24.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slideLayout" Target="../slideLayouts/slideLayout11.xml" /><Relationship Id="rId1" Type="http://schemas.openxmlformats.org/officeDocument/2006/relationships/tags" Target="../tags/tag21.xml" /></Relationships>
</file>

<file path=ppt/slides/_rels/slide25.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11.xml" /><Relationship Id="rId1" Type="http://schemas.openxmlformats.org/officeDocument/2006/relationships/tags" Target="../tags/tag22.xml" /></Relationships>
</file>

<file path=ppt/slides/_rels/slide26.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slideLayout" Target="../slideLayouts/slideLayout11.xml" /><Relationship Id="rId1" Type="http://schemas.openxmlformats.org/officeDocument/2006/relationships/tags" Target="../tags/tag23.xml" /></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24.xml" /></Relationships>
</file>

<file path=ppt/slides/_rels/slide28.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slideLayout" Target="../slideLayouts/slideLayout11.xml" /><Relationship Id="rId1" Type="http://schemas.openxmlformats.org/officeDocument/2006/relationships/tags" Target="../tags/tag25.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 /></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26.xml" /></Relationships>
</file>

<file path=ppt/slides/_rels/slide31.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slideLayout" Target="../slideLayouts/slideLayout11.xml" /><Relationship Id="rId1" Type="http://schemas.openxmlformats.org/officeDocument/2006/relationships/tags" Target="../tags/tag27.xml" /></Relationships>
</file>

<file path=ppt/slides/_rels/slide32.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slideLayout" Target="../slideLayouts/slideLayout11.xml" /><Relationship Id="rId1" Type="http://schemas.openxmlformats.org/officeDocument/2006/relationships/tags" Target="../tags/tag28.xml" /></Relationships>
</file>

<file path=ppt/slides/_rels/slide33.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slideLayout" Target="../slideLayouts/slideLayout11.xml" /><Relationship Id="rId1" Type="http://schemas.openxmlformats.org/officeDocument/2006/relationships/tags" Target="../tags/tag29.xml" /></Relationships>
</file>

<file path=ppt/slides/_rels/slide34.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slideLayout" Target="../slideLayouts/slideLayout11.xml" /><Relationship Id="rId1" Type="http://schemas.openxmlformats.org/officeDocument/2006/relationships/tags" Target="../tags/tag30.xml" /></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1.xml" /><Relationship Id="rId1" Type="http://schemas.openxmlformats.org/officeDocument/2006/relationships/tags" Target="../tags/tag31.xml" /></Relationships>
</file>

<file path=ppt/slides/_rels/slide36.xml.rels><?xml version="1.0" encoding="UTF-8" standalone="yes"?>
<Relationships xmlns="http://schemas.openxmlformats.org/package/2006/relationships"><Relationship Id="rId3" Type="http://schemas.openxmlformats.org/officeDocument/2006/relationships/image" Target="../media/image23.png" /><Relationship Id="rId2" Type="http://schemas.openxmlformats.org/officeDocument/2006/relationships/slideLayout" Target="../slideLayouts/slideLayout11.xml" /><Relationship Id="rId1" Type="http://schemas.openxmlformats.org/officeDocument/2006/relationships/tags" Target="../tags/tag32.xml" /></Relationships>
</file>

<file path=ppt/slides/_rels/slide37.xml.rels><?xml version="1.0" encoding="UTF-8" standalone="yes"?>
<Relationships xmlns="http://schemas.openxmlformats.org/package/2006/relationships"><Relationship Id="rId3" Type="http://schemas.openxmlformats.org/officeDocument/2006/relationships/image" Target="../media/image24.png" /><Relationship Id="rId2" Type="http://schemas.openxmlformats.org/officeDocument/2006/relationships/slideLayout" Target="../slideLayouts/slideLayout11.xml" /><Relationship Id="rId1" Type="http://schemas.openxmlformats.org/officeDocument/2006/relationships/tags" Target="../tags/tag33.xml" /></Relationships>
</file>

<file path=ppt/slides/_rels/slide38.xml.rels><?xml version="1.0" encoding="UTF-8" standalone="yes"?>
<Relationships xmlns="http://schemas.openxmlformats.org/package/2006/relationships"><Relationship Id="rId3" Type="http://schemas.openxmlformats.org/officeDocument/2006/relationships/image" Target="../media/image25.png" /><Relationship Id="rId2" Type="http://schemas.openxmlformats.org/officeDocument/2006/relationships/slideLayout" Target="../slideLayouts/slideLayout11.xml" /><Relationship Id="rId1" Type="http://schemas.openxmlformats.org/officeDocument/2006/relationships/tags" Target="../tags/tag34.xml" /></Relationships>
</file>

<file path=ppt/slides/_rels/slide39.xml.rels><?xml version="1.0" encoding="UTF-8" standalone="yes"?>
<Relationships xmlns="http://schemas.openxmlformats.org/package/2006/relationships"><Relationship Id="rId3" Type="http://schemas.openxmlformats.org/officeDocument/2006/relationships/image" Target="../media/image26.png" /><Relationship Id="rId2" Type="http://schemas.openxmlformats.org/officeDocument/2006/relationships/slideLayout" Target="../slideLayouts/slideLayout11.xml" /><Relationship Id="rId1" Type="http://schemas.openxmlformats.org/officeDocument/2006/relationships/tags" Target="../tags/tag35.xml" /></Relationships>
</file>

<file path=ppt/slides/_rels/slide40.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slideLayout" Target="../slideLayouts/slideLayout11.xml" /><Relationship Id="rId1" Type="http://schemas.openxmlformats.org/officeDocument/2006/relationships/tags" Target="../tags/tag36.xml" /><Relationship Id="rId4" Type="http://schemas.openxmlformats.org/officeDocument/2006/relationships/image" Target="../media/image28.png" /></Relationships>
</file>

<file path=ppt/slides/_rels/slide41.xml.rels><?xml version="1.0" encoding="UTF-8" standalone="yes"?>
<Relationships xmlns="http://schemas.openxmlformats.org/package/2006/relationships"><Relationship Id="rId3" Type="http://schemas.openxmlformats.org/officeDocument/2006/relationships/image" Target="../media/image29.png" /><Relationship Id="rId2" Type="http://schemas.openxmlformats.org/officeDocument/2006/relationships/slideLayout" Target="../slideLayouts/slideLayout11.xml" /><Relationship Id="rId1" Type="http://schemas.openxmlformats.org/officeDocument/2006/relationships/tags" Target="../tags/tag37.xml" /></Relationships>
</file>

<file path=ppt/slides/_rels/slide42.xml.rels><?xml version="1.0" encoding="UTF-8" standalone="yes"?>
<Relationships xmlns="http://schemas.openxmlformats.org/package/2006/relationships"><Relationship Id="rId3" Type="http://schemas.openxmlformats.org/officeDocument/2006/relationships/image" Target="../media/image30.png" /><Relationship Id="rId2" Type="http://schemas.openxmlformats.org/officeDocument/2006/relationships/slideLayout" Target="../slideLayouts/slideLayout11.xml" /><Relationship Id="rId1" Type="http://schemas.openxmlformats.org/officeDocument/2006/relationships/tags" Target="../tags/tag38.xml" /></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6385" name="텍스트 개체 틀 1"/>
          <p:cNvSpPr>
            <a:spLocks noGrp="1"/>
          </p:cNvSpPr>
          <p:nvPr>
            <p:ph type="body" sz="quarter" idx="10"/>
          </p:nvPr>
        </p:nvSpPr>
        <p:spPr>
          <a:xfrm>
            <a:off x="2291715" y="2393950"/>
            <a:ext cx="7131050" cy="669925"/>
          </a:xfrm>
          <a:noFill/>
          <a:ln>
            <a:noFill/>
          </a:ln>
        </p:spPr>
        <p:txBody>
          <a:bodyPr lIns="0" tIns="0" rIns="0" bIns="0" anchor="t"/>
          <a:lstStyle/>
          <a:p>
            <a:pPr eaLnBrk="1" hangingPunct="1">
              <a:buClrTx/>
              <a:buSzTx/>
            </a:pPr>
            <a:r>
              <a:rPr lang="en-US" altLang="ko-KR" kern="1200" dirty="0">
                <a:solidFill>
                  <a:schemeClr val="tx1"/>
                </a:solidFill>
                <a:latin typeface="微软雅黑" panose="020B0503020204020204" charset="-122"/>
                <a:ea typeface="微软雅黑" panose="020B0503020204020204" charset="-122"/>
                <a:cs typeface="+mn-cs"/>
              </a:rPr>
              <a:t>重大疾病发生率</a:t>
            </a:r>
            <a:r>
              <a:rPr lang="zh-CN" altLang="en-US" kern="1200" dirty="0">
                <a:solidFill>
                  <a:schemeClr val="tx1"/>
                </a:solidFill>
                <a:latin typeface="微软雅黑" panose="020B0503020204020204" charset="-122"/>
                <a:ea typeface="微软雅黑" panose="020B0503020204020204" charset="-122"/>
                <a:cs typeface="+mn-cs"/>
              </a:rPr>
              <a:t>的差异</a:t>
            </a:r>
          </a:p>
        </p:txBody>
      </p:sp>
      <p:sp>
        <p:nvSpPr>
          <p:cNvPr id="2" name="텍스트 개체 틀 1"/>
          <p:cNvSpPr>
            <a:spLocks noGrp="1"/>
          </p:cNvSpPr>
          <p:nvPr/>
        </p:nvSpPr>
        <p:spPr>
          <a:xfrm>
            <a:off x="2266315" y="2360295"/>
            <a:ext cx="7131050" cy="669925"/>
          </a:xfrm>
          <a:prstGeom prst="rect">
            <a:avLst/>
          </a:prstGeom>
          <a:noFill/>
          <a:ln>
            <a:noFill/>
          </a:ln>
        </p:spPr>
        <p:txBody>
          <a:bodyPr lIns="0" tIns="0" rIns="0" bIns="0" anchor="t"/>
          <a:lstStyle>
            <a:lvl1pPr marL="0" indent="0" algn="l" rtl="0" fontAlgn="base" latinLnBrk="1">
              <a:lnSpc>
                <a:spcPct val="80000"/>
              </a:lnSpc>
              <a:spcBef>
                <a:spcPct val="20000"/>
              </a:spcBef>
              <a:spcAft>
                <a:spcPct val="0"/>
              </a:spcAft>
              <a:buFont typeface="Arial" panose="020B0604020202020204" pitchFamily="34" charset="0"/>
              <a:buNone/>
              <a:defRPr sz="5400" b="1" kern="1200">
                <a:solidFill>
                  <a:schemeClr val="tx1"/>
                </a:solidFill>
                <a:latin typeface="Calibri" panose="020F0502020204030204" pitchFamily="34" charset="0"/>
                <a:ea typeface="+mn-ea"/>
                <a:cs typeface="+mn-cs"/>
              </a:defRPr>
            </a:lvl1pPr>
            <a:lvl2pPr marL="742950" indent="-285750" algn="l" rtl="0" fontAlgn="base" latinLnBrk="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latinLnBrk="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eaLnBrk="1" hangingPunct="1">
              <a:buClrTx/>
              <a:buSzTx/>
            </a:pPr>
            <a:r>
              <a:rPr lang="en-US" altLang="ko-KR" kern="1200" dirty="0">
                <a:solidFill>
                  <a:schemeClr val="bg1"/>
                </a:solidFill>
                <a:latin typeface="微软雅黑" panose="020B0503020204020204" charset="-122"/>
                <a:ea typeface="微软雅黑" panose="020B0503020204020204" charset="-122"/>
                <a:cs typeface="+mn-cs"/>
              </a:rPr>
              <a:t>重大疾病发生率</a:t>
            </a:r>
            <a:r>
              <a:rPr lang="zh-CN" altLang="en-US" kern="1200" dirty="0">
                <a:solidFill>
                  <a:schemeClr val="bg1"/>
                </a:solidFill>
                <a:latin typeface="微软雅黑" panose="020B0503020204020204" charset="-122"/>
                <a:ea typeface="微软雅黑" panose="020B0503020204020204" charset="-122"/>
                <a:cs typeface="+mn-cs"/>
              </a:rPr>
              <a:t>的差异</a:t>
            </a:r>
          </a:p>
        </p:txBody>
      </p:sp>
      <p:sp>
        <p:nvSpPr>
          <p:cNvPr id="3" name="文本框 2"/>
          <p:cNvSpPr txBox="1"/>
          <p:nvPr/>
        </p:nvSpPr>
        <p:spPr>
          <a:xfrm>
            <a:off x="3505200" y="4625340"/>
            <a:ext cx="5384800" cy="306705"/>
          </a:xfrm>
          <a:prstGeom prst="rect">
            <a:avLst/>
          </a:prstGeom>
          <a:noFill/>
        </p:spPr>
        <p:txBody>
          <a:bodyPr wrap="square" rtlCol="0" anchor="t">
            <a:spAutoFit/>
          </a:bodyPr>
          <a:lstStyle/>
          <a:p>
            <a:r>
              <a:rPr lang="zh-CN" altLang="en-US" sz="1400">
                <a:latin typeface="微软雅黑" panose="020B0503020204020204" charset="-122"/>
                <a:ea typeface="微软雅黑" panose="020B0503020204020204" charset="-122"/>
                <a:cs typeface="微软雅黑" panose="020B0503020204020204" charset="-122"/>
              </a:rPr>
              <a:t>内容整理自：中国精算师协会</a:t>
            </a:r>
            <a:r>
              <a:rPr lang="en-US" altLang="zh-CN" sz="1400">
                <a:latin typeface="微软雅黑" panose="020B0503020204020204" charset="-122"/>
                <a:ea typeface="微软雅黑" panose="020B0503020204020204" charset="-122"/>
                <a:cs typeface="微软雅黑" panose="020B0503020204020204" charset="-122"/>
              </a:rPr>
              <a:t>-</a:t>
            </a:r>
            <a:r>
              <a:rPr lang="zh-CN" altLang="en-US" sz="1400">
                <a:latin typeface="微软雅黑" panose="020B0503020204020204" charset="-122"/>
                <a:ea typeface="微软雅黑" panose="020B0503020204020204" charset="-122"/>
                <a:cs typeface="微软雅黑" panose="020B0503020204020204" charset="-122"/>
              </a:rPr>
              <a:t>《国民防范重大疾病健康教育读本》</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텍스트 개체 틀 2"/>
          <p:cNvSpPr>
            <a:spLocks noGrp="1"/>
          </p:cNvSpPr>
          <p:nvPr>
            <p:ph type="body" sz="quarter" idx="11"/>
          </p:nvPr>
        </p:nvSpPr>
        <p:spPr>
          <a:xfrm>
            <a:off x="139700" y="1790700"/>
            <a:ext cx="6582410" cy="386080"/>
          </a:xfrm>
          <a:noFill/>
          <a:ln>
            <a:noFill/>
          </a:ln>
        </p:spPr>
        <p:txBody>
          <a:bodyPr lIns="0" tIns="0" rIns="0" bIns="0" anchor="t"/>
          <a:lstStyle/>
          <a:p>
            <a:pPr eaLnBrk="1" hangingPunct="1">
              <a:buClrTx/>
              <a:buSzTx/>
            </a:pPr>
            <a:r>
              <a:rPr lang="en-US" altLang="ko-KR" sz="3200" b="1" kern="1200" dirty="0">
                <a:latin typeface="微软雅黑" panose="020B0503020204020204" charset="-122"/>
                <a:ea typeface="微软雅黑" panose="020B0503020204020204" charset="-122"/>
                <a:cs typeface="+mn-cs"/>
              </a:rPr>
              <a:t>01. 不同性别和年龄人群的高发重疾</a:t>
            </a:r>
          </a:p>
        </p:txBody>
      </p:sp>
      <p:sp>
        <p:nvSpPr>
          <p:cNvPr id="17410" name="텍스트 개체 틀 2"/>
          <p:cNvSpPr>
            <a:spLocks noGrp="1"/>
          </p:cNvSpPr>
          <p:nvPr/>
        </p:nvSpPr>
        <p:spPr>
          <a:xfrm>
            <a:off x="139700" y="2727325"/>
            <a:ext cx="5820410" cy="387350"/>
          </a:xfrm>
          <a:prstGeom prst="rect">
            <a:avLst/>
          </a:prstGeom>
          <a:noFill/>
          <a:ln w="9525">
            <a:noFill/>
          </a:ln>
        </p:spPr>
        <p:txBody>
          <a:bodyPr lIns="0" tIns="0" rIns="0" bIns="0" anchor="t"/>
          <a:lstStyle/>
          <a:p>
            <a:pPr latinLnBrk="1">
              <a:lnSpc>
                <a:spcPct val="80000"/>
              </a:lnSpc>
              <a:spcBef>
                <a:spcPct val="20000"/>
              </a:spcBef>
              <a:buSzTx/>
            </a:pPr>
            <a:r>
              <a:rPr lang="en-US" altLang="ko-KR" sz="3200" b="1" dirty="0">
                <a:latin typeface="微软雅黑" panose="020B0503020204020204" charset="-122"/>
                <a:ea typeface="微软雅黑" panose="020B0503020204020204" charset="-122"/>
              </a:rPr>
              <a:t>02. 重大疾病发生率的地域差异</a:t>
            </a:r>
          </a:p>
        </p:txBody>
      </p:sp>
      <p:sp>
        <p:nvSpPr>
          <p:cNvPr id="17411" name="텍스트 개체 틀 2"/>
          <p:cNvSpPr>
            <a:spLocks noGrp="1"/>
          </p:cNvSpPr>
          <p:nvPr/>
        </p:nvSpPr>
        <p:spPr>
          <a:xfrm>
            <a:off x="139700" y="3603625"/>
            <a:ext cx="6163310" cy="386080"/>
          </a:xfrm>
          <a:prstGeom prst="rect">
            <a:avLst/>
          </a:prstGeom>
          <a:noFill/>
          <a:ln w="9525">
            <a:noFill/>
          </a:ln>
        </p:spPr>
        <p:txBody>
          <a:bodyPr lIns="0" tIns="0" rIns="0" bIns="0" anchor="t"/>
          <a:lstStyle/>
          <a:p>
            <a:pPr latinLnBrk="1">
              <a:lnSpc>
                <a:spcPct val="80000"/>
              </a:lnSpc>
              <a:spcBef>
                <a:spcPct val="20000"/>
              </a:spcBef>
              <a:buSzTx/>
            </a:pPr>
            <a:r>
              <a:rPr lang="en-US" altLang="ko-KR" sz="3200" b="1" dirty="0">
                <a:latin typeface="微软雅黑" panose="020B0503020204020204" charset="-122"/>
                <a:ea typeface="微软雅黑" panose="020B0503020204020204" charset="-122"/>
              </a:rPr>
              <a:t>03. 重大疾病发生率的城市线差异</a:t>
            </a:r>
          </a:p>
        </p:txBody>
      </p:sp>
      <p:sp>
        <p:nvSpPr>
          <p:cNvPr id="2" name="텍스트 개체 틀 2"/>
          <p:cNvSpPr>
            <a:spLocks noGrp="1"/>
          </p:cNvSpPr>
          <p:nvPr/>
        </p:nvSpPr>
        <p:spPr>
          <a:xfrm>
            <a:off x="1829435" y="622300"/>
            <a:ext cx="3202940" cy="386080"/>
          </a:xfrm>
          <a:prstGeom prst="rect">
            <a:avLst/>
          </a:prstGeom>
          <a:noFill/>
          <a:ln>
            <a:noFill/>
          </a:ln>
        </p:spPr>
        <p:txBody>
          <a:bodyPr lIns="0" tIns="0" rIns="0" bIns="0" anchor="t"/>
          <a:lstStyle>
            <a:lvl1pPr marL="0" indent="0" algn="l" rtl="0" fontAlgn="base" latinLnBrk="1">
              <a:lnSpc>
                <a:spcPct val="80000"/>
              </a:lnSpc>
              <a:spcBef>
                <a:spcPct val="20000"/>
              </a:spcBef>
              <a:spcAft>
                <a:spcPct val="0"/>
              </a:spcAft>
              <a:buFont typeface="Arial" panose="020B0604020202020204" pitchFamily="34" charset="0"/>
              <a:buNone/>
              <a:defRPr sz="2000" b="0" kern="1200">
                <a:solidFill>
                  <a:schemeClr val="tx1"/>
                </a:solidFill>
                <a:latin typeface="Calibri" panose="020F0502020204030204" pitchFamily="34" charset="0"/>
                <a:ea typeface="+mn-ea"/>
                <a:cs typeface="+mn-cs"/>
              </a:defRPr>
            </a:lvl1pPr>
            <a:lvl2pPr marL="742950" indent="-285750" algn="l" rtl="0" fontAlgn="base" latinLnBrk="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latinLnBrk="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latinLnBrk="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eaLnBrk="1" hangingPunct="1">
              <a:buClrTx/>
              <a:buSzTx/>
            </a:pPr>
            <a:r>
              <a:rPr lang="zh-CN" altLang="en-US" sz="4400" b="1" kern="1200" dirty="0">
                <a:latin typeface="微软雅黑" panose="020B0503020204020204" charset="-122"/>
                <a:ea typeface="微软雅黑" panose="020B0503020204020204" charset="-122"/>
                <a:cs typeface="+mn-cs"/>
              </a:rPr>
              <a:t>目录</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텍스트 개체 틀 1"/>
          <p:cNvSpPr>
            <a:spLocks noGrp="1"/>
          </p:cNvSpPr>
          <p:nvPr>
            <p:ph type="body" sz="quarter" idx="10"/>
          </p:nvPr>
        </p:nvSpPr>
        <p:spPr>
          <a:xfrm>
            <a:off x="4289425" y="1997075"/>
            <a:ext cx="5113338" cy="844550"/>
          </a:xfrm>
          <a:noFill/>
          <a:ln>
            <a:noFill/>
          </a:ln>
        </p:spPr>
        <p:txBody>
          <a:bodyPr lIns="0" tIns="0" rIns="0" bIns="0" anchor="t"/>
          <a:lstStyle/>
          <a:p>
            <a:pPr eaLnBrk="1" hangingPunct="1">
              <a:buClrTx/>
              <a:buSzTx/>
            </a:pPr>
            <a:r>
              <a:rPr lang="en-US" altLang="ko-KR" sz="6000" kern="1200" dirty="0">
                <a:latin typeface="微软雅黑" panose="020B0503020204020204" charset="-122"/>
                <a:ea typeface="微软雅黑" panose="020B0503020204020204" charset="-122"/>
                <a:cs typeface="+mn-cs"/>
              </a:rPr>
              <a:t>01</a:t>
            </a:r>
          </a:p>
        </p:txBody>
      </p:sp>
      <p:sp>
        <p:nvSpPr>
          <p:cNvPr id="19458" name="텍스트 개체 틀 3"/>
          <p:cNvSpPr>
            <a:spLocks noGrp="1"/>
          </p:cNvSpPr>
          <p:nvPr>
            <p:ph type="body" sz="quarter" idx="12"/>
          </p:nvPr>
        </p:nvSpPr>
        <p:spPr>
          <a:xfrm>
            <a:off x="1439863" y="3860800"/>
            <a:ext cx="6532562" cy="533400"/>
          </a:xfrm>
          <a:noFill/>
          <a:ln>
            <a:noFill/>
          </a:ln>
        </p:spPr>
        <p:txBody>
          <a:bodyPr lIns="0" tIns="0" rIns="0" bIns="0" anchor="t"/>
          <a:lstStyle/>
          <a:p>
            <a:pPr eaLnBrk="1" hangingPunct="1">
              <a:buClrTx/>
              <a:buSzTx/>
            </a:pPr>
            <a:r>
              <a:rPr lang="en-US" altLang="ko-KR" sz="3600" kern="1200" dirty="0">
                <a:latin typeface="微软雅黑" panose="020B0503020204020204" charset="-122"/>
                <a:ea typeface="微软雅黑" panose="020B0503020204020204" charset="-122"/>
                <a:cs typeface="+mn-cs"/>
              </a:rPr>
              <a:t>不同性别和年龄人群的高发重疾</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rPr>
              <a:t>01. 不同性别和年龄人群的高发重疾</a:t>
            </a:r>
            <a:endParaRPr lang="en-US" altLang="ko-KR" kern="1200" dirty="0">
              <a:latin typeface="Calibri" panose="020F0502020204030204" pitchFamily="34" charset="0"/>
              <a:ea typeface="+mn-ea"/>
              <a:cs typeface="+mn-cs"/>
            </a:endParaRPr>
          </a:p>
        </p:txBody>
      </p:sp>
      <p:sp>
        <p:nvSpPr>
          <p:cNvPr id="20482" name="Rectangle 3"/>
          <p:cNvSpPr txBox="1"/>
          <p:nvPr/>
        </p:nvSpPr>
        <p:spPr>
          <a:xfrm>
            <a:off x="246063" y="1185069"/>
            <a:ext cx="5106987" cy="3321050"/>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en-US" altLang="ko-KR" sz="2400" b="1" dirty="0">
                <a:solidFill>
                  <a:srgbClr val="48B5B2"/>
                </a:solidFill>
                <a:latin typeface="微软雅黑" panose="020B0503020204020204" charset="-122"/>
                <a:ea typeface="微软雅黑" panose="020B0503020204020204" charset="-122"/>
              </a:rPr>
              <a:t>重大疾病发生率</a:t>
            </a:r>
            <a:r>
              <a:rPr lang="zh-CN" altLang="en-US" sz="2400" b="1" dirty="0">
                <a:solidFill>
                  <a:srgbClr val="48B5B2"/>
                </a:solidFill>
                <a:latin typeface="微软雅黑" panose="020B0503020204020204" charset="-122"/>
                <a:ea typeface="微软雅黑" panose="020B0503020204020204" charset="-122"/>
              </a:rPr>
              <a:t>：</a:t>
            </a:r>
            <a:r>
              <a:rPr lang="zh-CN" altLang="en-US" sz="2400" b="1" dirty="0">
                <a:latin typeface="微软雅黑" panose="020B0503020204020204" charset="-122"/>
                <a:ea typeface="微软雅黑" panose="020B0503020204020204" charset="-122"/>
              </a:rPr>
              <a:t>从保险行业的经验数据来看，不同性别、年龄、地区和城市线人群的疾病谱以及发生率水平都存在差异，这对重大疾病的风险因素分析和预防建议都有着重大意义。</a:t>
            </a:r>
          </a:p>
        </p:txBody>
      </p:sp>
      <p:grpSp>
        <p:nvGrpSpPr>
          <p:cNvPr id="20483" name="组合 4"/>
          <p:cNvGrpSpPr/>
          <p:nvPr/>
        </p:nvGrpSpPr>
        <p:grpSpPr>
          <a:xfrm>
            <a:off x="5942013" y="1500188"/>
            <a:ext cx="2870200" cy="2876550"/>
            <a:chOff x="3570287" y="1099344"/>
            <a:chExt cx="5051426" cy="4659312"/>
          </a:xfrm>
        </p:grpSpPr>
        <p:sp>
          <p:nvSpPr>
            <p:cNvPr id="20484" name="任意多边形 5"/>
            <p:cNvSpPr/>
            <p:nvPr/>
          </p:nvSpPr>
          <p:spPr>
            <a:xfrm>
              <a:off x="5081587" y="3475831"/>
              <a:ext cx="184150" cy="195263"/>
            </a:xfrm>
            <a:custGeom>
              <a:avLst/>
              <a:gdLst/>
              <a:ahLst/>
              <a:cxnLst>
                <a:cxn ang="0">
                  <a:pos x="0" y="126346"/>
                </a:cxn>
                <a:cxn ang="0">
                  <a:pos x="115093" y="34458"/>
                </a:cxn>
                <a:cxn ang="0">
                  <a:pos x="80565" y="195263"/>
                </a:cxn>
                <a:cxn ang="0">
                  <a:pos x="0" y="126346"/>
                </a:cxn>
              </a:cxnLst>
              <a:rect l="0" t="0" r="0" b="0"/>
              <a:pathLst>
                <a:path w="16" h="17">
                  <a:moveTo>
                    <a:pt x="0" y="11"/>
                  </a:moveTo>
                  <a:cubicBezTo>
                    <a:pt x="1" y="6"/>
                    <a:pt x="5" y="0"/>
                    <a:pt x="10" y="3"/>
                  </a:cubicBezTo>
                  <a:cubicBezTo>
                    <a:pt x="16" y="6"/>
                    <a:pt x="7" y="17"/>
                    <a:pt x="7" y="17"/>
                  </a:cubicBezTo>
                  <a:lnTo>
                    <a:pt x="0" y="11"/>
                  </a:lnTo>
                  <a:close/>
                </a:path>
              </a:pathLst>
            </a:custGeom>
            <a:solidFill>
              <a:srgbClr val="FF8860"/>
            </a:solidFill>
            <a:ln w="9525">
              <a:noFill/>
            </a:ln>
          </p:spPr>
          <p:txBody>
            <a:bodyPr/>
            <a:lstStyle/>
            <a:p>
              <a:endParaRPr lang="zh-CN" altLang="en-US"/>
            </a:p>
          </p:txBody>
        </p:sp>
        <p:sp>
          <p:nvSpPr>
            <p:cNvPr id="20485" name="任意多边形 6"/>
            <p:cNvSpPr/>
            <p:nvPr/>
          </p:nvSpPr>
          <p:spPr>
            <a:xfrm>
              <a:off x="3605212" y="1515269"/>
              <a:ext cx="4729163" cy="1360488"/>
            </a:xfrm>
            <a:custGeom>
              <a:avLst/>
              <a:gdLst/>
              <a:ahLst/>
              <a:cxnLst>
                <a:cxn ang="0">
                  <a:pos x="69850" y="1360488"/>
                </a:cxn>
                <a:cxn ang="0">
                  <a:pos x="0" y="1279525"/>
                </a:cxn>
                <a:cxn ang="0">
                  <a:pos x="703262" y="725487"/>
                </a:cxn>
                <a:cxn ang="0">
                  <a:pos x="1430337" y="1071562"/>
                </a:cxn>
                <a:cxn ang="0">
                  <a:pos x="2422525" y="403225"/>
                </a:cxn>
                <a:cxn ang="0">
                  <a:pos x="3529012" y="1084262"/>
                </a:cxn>
                <a:cxn ang="0">
                  <a:pos x="4659312" y="0"/>
                </a:cxn>
                <a:cxn ang="0">
                  <a:pos x="4729163" y="68262"/>
                </a:cxn>
                <a:cxn ang="0">
                  <a:pos x="3552825" y="1209675"/>
                </a:cxn>
                <a:cxn ang="0">
                  <a:pos x="2422525" y="530225"/>
                </a:cxn>
                <a:cxn ang="0">
                  <a:pos x="1430337" y="1187450"/>
                </a:cxn>
                <a:cxn ang="0">
                  <a:pos x="727075" y="841375"/>
                </a:cxn>
                <a:cxn ang="0">
                  <a:pos x="69850" y="1360488"/>
                </a:cxn>
              </a:cxnLst>
              <a:rect l="0" t="0" r="0" b="0"/>
              <a:pathLst>
                <a:path w="2979" h="857">
                  <a:moveTo>
                    <a:pt x="44" y="857"/>
                  </a:moveTo>
                  <a:lnTo>
                    <a:pt x="0" y="806"/>
                  </a:lnTo>
                  <a:lnTo>
                    <a:pt x="443" y="457"/>
                  </a:lnTo>
                  <a:lnTo>
                    <a:pt x="901" y="675"/>
                  </a:lnTo>
                  <a:lnTo>
                    <a:pt x="1526" y="254"/>
                  </a:lnTo>
                  <a:lnTo>
                    <a:pt x="2223" y="683"/>
                  </a:lnTo>
                  <a:lnTo>
                    <a:pt x="2935" y="0"/>
                  </a:lnTo>
                  <a:lnTo>
                    <a:pt x="2979" y="43"/>
                  </a:lnTo>
                  <a:lnTo>
                    <a:pt x="2238" y="762"/>
                  </a:lnTo>
                  <a:lnTo>
                    <a:pt x="1526" y="334"/>
                  </a:lnTo>
                  <a:lnTo>
                    <a:pt x="901" y="748"/>
                  </a:lnTo>
                  <a:lnTo>
                    <a:pt x="458" y="530"/>
                  </a:lnTo>
                  <a:lnTo>
                    <a:pt x="44" y="857"/>
                  </a:lnTo>
                  <a:close/>
                </a:path>
              </a:pathLst>
            </a:custGeom>
            <a:solidFill>
              <a:srgbClr val="62D3BD"/>
            </a:solidFill>
            <a:ln w="9525">
              <a:noFill/>
            </a:ln>
          </p:spPr>
          <p:txBody>
            <a:bodyPr/>
            <a:lstStyle/>
            <a:p>
              <a:endParaRPr lang="zh-CN" altLang="en-US"/>
            </a:p>
          </p:txBody>
        </p:sp>
        <p:sp>
          <p:nvSpPr>
            <p:cNvPr id="20486" name="任意多边形 7"/>
            <p:cNvSpPr/>
            <p:nvPr/>
          </p:nvSpPr>
          <p:spPr>
            <a:xfrm>
              <a:off x="7180262" y="3417094"/>
              <a:ext cx="922338" cy="588963"/>
            </a:xfrm>
            <a:custGeom>
              <a:avLst/>
              <a:gdLst/>
              <a:ahLst/>
              <a:cxnLst>
                <a:cxn ang="0">
                  <a:pos x="830104" y="23096"/>
                </a:cxn>
                <a:cxn ang="0">
                  <a:pos x="461169" y="323352"/>
                </a:cxn>
                <a:cxn ang="0">
                  <a:pos x="0" y="242514"/>
                </a:cxn>
                <a:cxn ang="0">
                  <a:pos x="11529" y="357997"/>
                </a:cxn>
                <a:cxn ang="0">
                  <a:pos x="576461" y="588963"/>
                </a:cxn>
                <a:cxn ang="0">
                  <a:pos x="887750" y="219417"/>
                </a:cxn>
                <a:cxn ang="0">
                  <a:pos x="830104" y="23096"/>
                </a:cxn>
              </a:cxnLst>
              <a:rect l="0" t="0" r="0" b="0"/>
              <a:pathLst>
                <a:path w="80" h="51">
                  <a:moveTo>
                    <a:pt x="72" y="2"/>
                  </a:moveTo>
                  <a:cubicBezTo>
                    <a:pt x="61" y="7"/>
                    <a:pt x="40" y="28"/>
                    <a:pt x="40" y="28"/>
                  </a:cubicBezTo>
                  <a:cubicBezTo>
                    <a:pt x="0" y="21"/>
                    <a:pt x="0" y="21"/>
                    <a:pt x="0" y="21"/>
                  </a:cubicBezTo>
                  <a:cubicBezTo>
                    <a:pt x="1" y="31"/>
                    <a:pt x="1" y="31"/>
                    <a:pt x="1" y="31"/>
                  </a:cubicBezTo>
                  <a:cubicBezTo>
                    <a:pt x="50" y="51"/>
                    <a:pt x="50" y="51"/>
                    <a:pt x="50" y="51"/>
                  </a:cubicBezTo>
                  <a:cubicBezTo>
                    <a:pt x="50" y="51"/>
                    <a:pt x="74" y="30"/>
                    <a:pt x="77" y="19"/>
                  </a:cubicBezTo>
                  <a:cubicBezTo>
                    <a:pt x="80" y="9"/>
                    <a:pt x="79" y="0"/>
                    <a:pt x="72" y="2"/>
                  </a:cubicBezTo>
                  <a:close/>
                </a:path>
              </a:pathLst>
            </a:custGeom>
            <a:solidFill>
              <a:srgbClr val="5B8BF4"/>
            </a:solidFill>
            <a:ln w="9525">
              <a:noFill/>
            </a:ln>
          </p:spPr>
          <p:txBody>
            <a:bodyPr/>
            <a:lstStyle/>
            <a:p>
              <a:endParaRPr lang="zh-CN" altLang="en-US"/>
            </a:p>
          </p:txBody>
        </p:sp>
        <p:sp>
          <p:nvSpPr>
            <p:cNvPr id="20487" name="任意多边形 8"/>
            <p:cNvSpPr/>
            <p:nvPr/>
          </p:nvSpPr>
          <p:spPr>
            <a:xfrm>
              <a:off x="7723187" y="3429794"/>
              <a:ext cx="852488" cy="955675"/>
            </a:xfrm>
            <a:custGeom>
              <a:avLst/>
              <a:gdLst/>
              <a:ahLst/>
              <a:cxnLst>
                <a:cxn ang="0">
                  <a:pos x="564485" y="955675"/>
                </a:cxn>
                <a:cxn ang="0">
                  <a:pos x="0" y="955675"/>
                </a:cxn>
                <a:cxn ang="0">
                  <a:pos x="172801" y="161198"/>
                </a:cxn>
                <a:cxn ang="0">
                  <a:pos x="345603" y="23028"/>
                </a:cxn>
                <a:cxn ang="0">
                  <a:pos x="760327" y="138169"/>
                </a:cxn>
                <a:cxn ang="0">
                  <a:pos x="829447" y="287853"/>
                </a:cxn>
                <a:cxn ang="0">
                  <a:pos x="564485" y="955675"/>
                </a:cxn>
              </a:cxnLst>
              <a:rect l="0" t="0" r="0" b="0"/>
              <a:pathLst>
                <a:path w="74" h="83">
                  <a:moveTo>
                    <a:pt x="49" y="83"/>
                  </a:moveTo>
                  <a:cubicBezTo>
                    <a:pt x="0" y="83"/>
                    <a:pt x="0" y="83"/>
                    <a:pt x="0" y="83"/>
                  </a:cubicBezTo>
                  <a:cubicBezTo>
                    <a:pt x="15" y="14"/>
                    <a:pt x="15" y="14"/>
                    <a:pt x="15" y="14"/>
                  </a:cubicBezTo>
                  <a:cubicBezTo>
                    <a:pt x="16" y="9"/>
                    <a:pt x="25" y="0"/>
                    <a:pt x="30" y="2"/>
                  </a:cubicBezTo>
                  <a:cubicBezTo>
                    <a:pt x="66" y="12"/>
                    <a:pt x="66" y="12"/>
                    <a:pt x="66" y="12"/>
                  </a:cubicBezTo>
                  <a:cubicBezTo>
                    <a:pt x="72" y="14"/>
                    <a:pt x="74" y="20"/>
                    <a:pt x="72" y="25"/>
                  </a:cubicBezTo>
                  <a:lnTo>
                    <a:pt x="49" y="83"/>
                  </a:lnTo>
                  <a:close/>
                </a:path>
              </a:pathLst>
            </a:custGeom>
            <a:solidFill>
              <a:srgbClr val="4C73DC"/>
            </a:solidFill>
            <a:ln w="9525">
              <a:noFill/>
            </a:ln>
          </p:spPr>
          <p:txBody>
            <a:bodyPr/>
            <a:lstStyle/>
            <a:p>
              <a:endParaRPr lang="zh-CN" altLang="en-US"/>
            </a:p>
          </p:txBody>
        </p:sp>
        <p:sp>
          <p:nvSpPr>
            <p:cNvPr id="20488" name="任意多边形 9"/>
            <p:cNvSpPr/>
            <p:nvPr/>
          </p:nvSpPr>
          <p:spPr>
            <a:xfrm>
              <a:off x="8207375" y="3359944"/>
              <a:ext cx="195263" cy="207963"/>
            </a:xfrm>
            <a:custGeom>
              <a:avLst/>
              <a:gdLst/>
              <a:ahLst/>
              <a:cxnLst>
                <a:cxn ang="0">
                  <a:pos x="114860" y="207963"/>
                </a:cxn>
                <a:cxn ang="0">
                  <a:pos x="34458" y="184856"/>
                </a:cxn>
                <a:cxn ang="0">
                  <a:pos x="11486" y="127088"/>
                </a:cxn>
                <a:cxn ang="0">
                  <a:pos x="34458" y="34660"/>
                </a:cxn>
                <a:cxn ang="0">
                  <a:pos x="91888" y="0"/>
                </a:cxn>
                <a:cxn ang="0">
                  <a:pos x="160804" y="23107"/>
                </a:cxn>
                <a:cxn ang="0">
                  <a:pos x="195263" y="80874"/>
                </a:cxn>
                <a:cxn ang="0">
                  <a:pos x="160804" y="173302"/>
                </a:cxn>
                <a:cxn ang="0">
                  <a:pos x="114860" y="207963"/>
                </a:cxn>
              </a:cxnLst>
              <a:rect l="0" t="0" r="0" b="0"/>
              <a:pathLst>
                <a:path w="17" h="18">
                  <a:moveTo>
                    <a:pt x="10" y="18"/>
                  </a:moveTo>
                  <a:cubicBezTo>
                    <a:pt x="3" y="16"/>
                    <a:pt x="3" y="16"/>
                    <a:pt x="3" y="16"/>
                  </a:cubicBezTo>
                  <a:cubicBezTo>
                    <a:pt x="2" y="15"/>
                    <a:pt x="0" y="13"/>
                    <a:pt x="1" y="11"/>
                  </a:cubicBezTo>
                  <a:cubicBezTo>
                    <a:pt x="3" y="3"/>
                    <a:pt x="3" y="3"/>
                    <a:pt x="3" y="3"/>
                  </a:cubicBezTo>
                  <a:cubicBezTo>
                    <a:pt x="4" y="1"/>
                    <a:pt x="6" y="0"/>
                    <a:pt x="8" y="0"/>
                  </a:cubicBezTo>
                  <a:cubicBezTo>
                    <a:pt x="14" y="2"/>
                    <a:pt x="14" y="2"/>
                    <a:pt x="14" y="2"/>
                  </a:cubicBezTo>
                  <a:cubicBezTo>
                    <a:pt x="16" y="3"/>
                    <a:pt x="17" y="5"/>
                    <a:pt x="17" y="7"/>
                  </a:cubicBezTo>
                  <a:cubicBezTo>
                    <a:pt x="14" y="15"/>
                    <a:pt x="14" y="15"/>
                    <a:pt x="14" y="15"/>
                  </a:cubicBezTo>
                  <a:cubicBezTo>
                    <a:pt x="14" y="17"/>
                    <a:pt x="12" y="18"/>
                    <a:pt x="10" y="18"/>
                  </a:cubicBezTo>
                  <a:close/>
                </a:path>
              </a:pathLst>
            </a:custGeom>
            <a:solidFill>
              <a:srgbClr val="EA6A47"/>
            </a:solidFill>
            <a:ln w="9525">
              <a:noFill/>
            </a:ln>
          </p:spPr>
          <p:txBody>
            <a:bodyPr/>
            <a:lstStyle/>
            <a:p>
              <a:endParaRPr lang="zh-CN" altLang="en-US"/>
            </a:p>
          </p:txBody>
        </p:sp>
        <p:sp>
          <p:nvSpPr>
            <p:cNvPr id="20489" name="任意多边形 10"/>
            <p:cNvSpPr/>
            <p:nvPr/>
          </p:nvSpPr>
          <p:spPr>
            <a:xfrm>
              <a:off x="8161337" y="3048794"/>
              <a:ext cx="392113" cy="392113"/>
            </a:xfrm>
            <a:custGeom>
              <a:avLst/>
              <a:gdLst/>
              <a:ahLst/>
              <a:cxnLst>
                <a:cxn ang="0">
                  <a:pos x="0" y="276785"/>
                </a:cxn>
                <a:cxn ang="0">
                  <a:pos x="196056" y="392113"/>
                </a:cxn>
                <a:cxn ang="0">
                  <a:pos x="392113" y="196056"/>
                </a:cxn>
                <a:cxn ang="0">
                  <a:pos x="196056" y="0"/>
                </a:cxn>
                <a:cxn ang="0">
                  <a:pos x="0" y="276785"/>
                </a:cxn>
              </a:cxnLst>
              <a:rect l="0" t="0" r="0" b="0"/>
              <a:pathLst>
                <a:path w="34" h="34">
                  <a:moveTo>
                    <a:pt x="0" y="24"/>
                  </a:moveTo>
                  <a:cubicBezTo>
                    <a:pt x="0" y="33"/>
                    <a:pt x="8" y="34"/>
                    <a:pt x="17" y="34"/>
                  </a:cubicBezTo>
                  <a:cubicBezTo>
                    <a:pt x="26" y="34"/>
                    <a:pt x="34" y="26"/>
                    <a:pt x="34" y="17"/>
                  </a:cubicBezTo>
                  <a:cubicBezTo>
                    <a:pt x="34" y="8"/>
                    <a:pt x="26" y="0"/>
                    <a:pt x="17" y="0"/>
                  </a:cubicBezTo>
                  <a:cubicBezTo>
                    <a:pt x="8" y="0"/>
                    <a:pt x="0" y="15"/>
                    <a:pt x="0" y="24"/>
                  </a:cubicBezTo>
                  <a:close/>
                </a:path>
              </a:pathLst>
            </a:custGeom>
            <a:solidFill>
              <a:srgbClr val="FF8860"/>
            </a:solidFill>
            <a:ln w="9525">
              <a:noFill/>
            </a:ln>
          </p:spPr>
          <p:txBody>
            <a:bodyPr/>
            <a:lstStyle/>
            <a:p>
              <a:endParaRPr lang="zh-CN" altLang="en-US"/>
            </a:p>
          </p:txBody>
        </p:sp>
        <p:sp>
          <p:nvSpPr>
            <p:cNvPr id="20490" name="任意多边形 12"/>
            <p:cNvSpPr/>
            <p:nvPr/>
          </p:nvSpPr>
          <p:spPr>
            <a:xfrm>
              <a:off x="8148637" y="3278981"/>
              <a:ext cx="207963" cy="207963"/>
            </a:xfrm>
            <a:custGeom>
              <a:avLst/>
              <a:gdLst/>
              <a:ahLst/>
              <a:cxnLst>
                <a:cxn ang="0">
                  <a:pos x="127088" y="11553"/>
                </a:cxn>
                <a:cxn ang="0">
                  <a:pos x="11553" y="69321"/>
                </a:cxn>
                <a:cxn ang="0">
                  <a:pos x="69321" y="184856"/>
                </a:cxn>
                <a:cxn ang="0">
                  <a:pos x="184856" y="127088"/>
                </a:cxn>
                <a:cxn ang="0">
                  <a:pos x="127088" y="11553"/>
                </a:cxn>
                <a:cxn ang="0">
                  <a:pos x="80874" y="161749"/>
                </a:cxn>
                <a:cxn ang="0">
                  <a:pos x="46214" y="80874"/>
                </a:cxn>
                <a:cxn ang="0">
                  <a:pos x="115535" y="46214"/>
                </a:cxn>
                <a:cxn ang="0">
                  <a:pos x="161749" y="115535"/>
                </a:cxn>
                <a:cxn ang="0">
                  <a:pos x="80874" y="161749"/>
                </a:cxn>
              </a:cxnLst>
              <a:rect l="0" t="0" r="0" b="0"/>
              <a:pathLst>
                <a:path w="18" h="18">
                  <a:moveTo>
                    <a:pt x="11" y="1"/>
                  </a:moveTo>
                  <a:cubicBezTo>
                    <a:pt x="7" y="0"/>
                    <a:pt x="2" y="2"/>
                    <a:pt x="1" y="6"/>
                  </a:cubicBezTo>
                  <a:cubicBezTo>
                    <a:pt x="0" y="11"/>
                    <a:pt x="2" y="15"/>
                    <a:pt x="6" y="16"/>
                  </a:cubicBezTo>
                  <a:cubicBezTo>
                    <a:pt x="11" y="18"/>
                    <a:pt x="15" y="15"/>
                    <a:pt x="16" y="11"/>
                  </a:cubicBezTo>
                  <a:cubicBezTo>
                    <a:pt x="18" y="7"/>
                    <a:pt x="15" y="2"/>
                    <a:pt x="11" y="1"/>
                  </a:cubicBezTo>
                  <a:close/>
                  <a:moveTo>
                    <a:pt x="7" y="14"/>
                  </a:moveTo>
                  <a:cubicBezTo>
                    <a:pt x="4" y="13"/>
                    <a:pt x="3" y="10"/>
                    <a:pt x="4" y="7"/>
                  </a:cubicBezTo>
                  <a:cubicBezTo>
                    <a:pt x="4" y="4"/>
                    <a:pt x="7" y="3"/>
                    <a:pt x="10" y="4"/>
                  </a:cubicBezTo>
                  <a:cubicBezTo>
                    <a:pt x="13" y="5"/>
                    <a:pt x="14" y="7"/>
                    <a:pt x="14" y="10"/>
                  </a:cubicBezTo>
                  <a:cubicBezTo>
                    <a:pt x="13" y="13"/>
                    <a:pt x="10" y="15"/>
                    <a:pt x="7" y="14"/>
                  </a:cubicBezTo>
                  <a:close/>
                </a:path>
              </a:pathLst>
            </a:custGeom>
            <a:solidFill>
              <a:srgbClr val="7F4D4E"/>
            </a:solidFill>
            <a:ln w="9525">
              <a:noFill/>
            </a:ln>
          </p:spPr>
          <p:txBody>
            <a:bodyPr/>
            <a:lstStyle/>
            <a:p>
              <a:endParaRPr lang="zh-CN" altLang="en-US"/>
            </a:p>
          </p:txBody>
        </p:sp>
        <p:sp>
          <p:nvSpPr>
            <p:cNvPr id="20491" name="任意多边形 13"/>
            <p:cNvSpPr/>
            <p:nvPr/>
          </p:nvSpPr>
          <p:spPr>
            <a:xfrm>
              <a:off x="8034337" y="3336131"/>
              <a:ext cx="311150" cy="312738"/>
            </a:xfrm>
            <a:custGeom>
              <a:avLst/>
              <a:gdLst/>
              <a:ahLst/>
              <a:cxnLst>
                <a:cxn ang="0">
                  <a:pos x="126764" y="0"/>
                </a:cxn>
                <a:cxn ang="0">
                  <a:pos x="311150" y="57914"/>
                </a:cxn>
                <a:cxn ang="0">
                  <a:pos x="138288" y="266406"/>
                </a:cxn>
                <a:cxn ang="0">
                  <a:pos x="126764" y="0"/>
                </a:cxn>
              </a:cxnLst>
              <a:rect l="0" t="0" r="0" b="0"/>
              <a:pathLst>
                <a:path w="27" h="27">
                  <a:moveTo>
                    <a:pt x="11" y="0"/>
                  </a:moveTo>
                  <a:cubicBezTo>
                    <a:pt x="27" y="5"/>
                    <a:pt x="27" y="5"/>
                    <a:pt x="27" y="5"/>
                  </a:cubicBezTo>
                  <a:cubicBezTo>
                    <a:pt x="27" y="5"/>
                    <a:pt x="24" y="27"/>
                    <a:pt x="12" y="23"/>
                  </a:cubicBezTo>
                  <a:cubicBezTo>
                    <a:pt x="0" y="19"/>
                    <a:pt x="11" y="0"/>
                    <a:pt x="11" y="0"/>
                  </a:cubicBezTo>
                  <a:close/>
                </a:path>
              </a:pathLst>
            </a:custGeom>
            <a:solidFill>
              <a:srgbClr val="7F4D4E"/>
            </a:solidFill>
            <a:ln w="9525">
              <a:noFill/>
            </a:ln>
          </p:spPr>
          <p:txBody>
            <a:bodyPr/>
            <a:lstStyle/>
            <a:p>
              <a:endParaRPr lang="zh-CN" altLang="en-US"/>
            </a:p>
          </p:txBody>
        </p:sp>
        <p:sp>
          <p:nvSpPr>
            <p:cNvPr id="20492" name="任意多边形 14"/>
            <p:cNvSpPr/>
            <p:nvPr/>
          </p:nvSpPr>
          <p:spPr>
            <a:xfrm>
              <a:off x="7723187" y="4385469"/>
              <a:ext cx="830263" cy="1292225"/>
            </a:xfrm>
            <a:custGeom>
              <a:avLst/>
              <a:gdLst/>
              <a:ahLst/>
              <a:cxnLst>
                <a:cxn ang="0">
                  <a:pos x="565040" y="0"/>
                </a:cxn>
                <a:cxn ang="0">
                  <a:pos x="0" y="0"/>
                </a:cxn>
                <a:cxn ang="0">
                  <a:pos x="0" y="1292225"/>
                </a:cxn>
                <a:cxn ang="0">
                  <a:pos x="115314" y="1292225"/>
                </a:cxn>
                <a:cxn ang="0">
                  <a:pos x="230628" y="299980"/>
                </a:cxn>
                <a:cxn ang="0">
                  <a:pos x="311348" y="299980"/>
                </a:cxn>
                <a:cxn ang="0">
                  <a:pos x="299817" y="796102"/>
                </a:cxn>
                <a:cxn ang="0">
                  <a:pos x="761074" y="1199923"/>
                </a:cxn>
                <a:cxn ang="0">
                  <a:pos x="830263" y="1096083"/>
                </a:cxn>
                <a:cxn ang="0">
                  <a:pos x="518914" y="703801"/>
                </a:cxn>
                <a:cxn ang="0">
                  <a:pos x="576571" y="103839"/>
                </a:cxn>
                <a:cxn ang="0">
                  <a:pos x="565040" y="0"/>
                </a:cxn>
              </a:cxnLst>
              <a:rect l="0" t="0" r="0" b="0"/>
              <a:pathLst>
                <a:path w="72" h="112">
                  <a:moveTo>
                    <a:pt x="49" y="0"/>
                  </a:moveTo>
                  <a:cubicBezTo>
                    <a:pt x="0" y="0"/>
                    <a:pt x="0" y="0"/>
                    <a:pt x="0" y="0"/>
                  </a:cubicBezTo>
                  <a:cubicBezTo>
                    <a:pt x="0" y="112"/>
                    <a:pt x="0" y="112"/>
                    <a:pt x="0" y="112"/>
                  </a:cubicBezTo>
                  <a:cubicBezTo>
                    <a:pt x="10" y="112"/>
                    <a:pt x="10" y="112"/>
                    <a:pt x="10" y="112"/>
                  </a:cubicBezTo>
                  <a:cubicBezTo>
                    <a:pt x="10" y="112"/>
                    <a:pt x="17" y="56"/>
                    <a:pt x="20" y="26"/>
                  </a:cubicBezTo>
                  <a:cubicBezTo>
                    <a:pt x="27" y="26"/>
                    <a:pt x="27" y="26"/>
                    <a:pt x="27" y="26"/>
                  </a:cubicBezTo>
                  <a:cubicBezTo>
                    <a:pt x="26" y="69"/>
                    <a:pt x="26" y="69"/>
                    <a:pt x="26" y="69"/>
                  </a:cubicBezTo>
                  <a:cubicBezTo>
                    <a:pt x="66" y="104"/>
                    <a:pt x="66" y="104"/>
                    <a:pt x="66" y="104"/>
                  </a:cubicBezTo>
                  <a:cubicBezTo>
                    <a:pt x="72" y="95"/>
                    <a:pt x="72" y="95"/>
                    <a:pt x="72" y="95"/>
                  </a:cubicBezTo>
                  <a:cubicBezTo>
                    <a:pt x="45" y="61"/>
                    <a:pt x="45" y="61"/>
                    <a:pt x="45" y="61"/>
                  </a:cubicBezTo>
                  <a:cubicBezTo>
                    <a:pt x="45" y="61"/>
                    <a:pt x="50" y="17"/>
                    <a:pt x="50" y="9"/>
                  </a:cubicBezTo>
                  <a:cubicBezTo>
                    <a:pt x="50" y="8"/>
                    <a:pt x="49" y="0"/>
                    <a:pt x="49" y="0"/>
                  </a:cubicBezTo>
                  <a:close/>
                </a:path>
              </a:pathLst>
            </a:custGeom>
            <a:solidFill>
              <a:srgbClr val="FF5C98"/>
            </a:solidFill>
            <a:ln w="9525">
              <a:noFill/>
            </a:ln>
          </p:spPr>
          <p:txBody>
            <a:bodyPr/>
            <a:lstStyle/>
            <a:p>
              <a:endParaRPr lang="zh-CN" altLang="en-US"/>
            </a:p>
          </p:txBody>
        </p:sp>
        <p:sp>
          <p:nvSpPr>
            <p:cNvPr id="20493" name="任意多边形 15"/>
            <p:cNvSpPr/>
            <p:nvPr/>
          </p:nvSpPr>
          <p:spPr>
            <a:xfrm>
              <a:off x="7583487" y="5666581"/>
              <a:ext cx="254000" cy="92075"/>
            </a:xfrm>
            <a:custGeom>
              <a:avLst/>
              <a:gdLst/>
              <a:ahLst/>
              <a:cxnLst>
                <a:cxn ang="0">
                  <a:pos x="138545" y="0"/>
                </a:cxn>
                <a:cxn ang="0">
                  <a:pos x="254000" y="0"/>
                </a:cxn>
                <a:cxn ang="0">
                  <a:pos x="254000" y="92075"/>
                </a:cxn>
                <a:cxn ang="0">
                  <a:pos x="23090" y="92075"/>
                </a:cxn>
                <a:cxn ang="0">
                  <a:pos x="11545" y="46037"/>
                </a:cxn>
                <a:cxn ang="0">
                  <a:pos x="138545" y="0"/>
                </a:cxn>
              </a:cxnLst>
              <a:rect l="0" t="0" r="0" b="0"/>
              <a:pathLst>
                <a:path w="22" h="8">
                  <a:moveTo>
                    <a:pt x="12" y="0"/>
                  </a:moveTo>
                  <a:cubicBezTo>
                    <a:pt x="22" y="0"/>
                    <a:pt x="22" y="0"/>
                    <a:pt x="22" y="0"/>
                  </a:cubicBezTo>
                  <a:cubicBezTo>
                    <a:pt x="22" y="8"/>
                    <a:pt x="22" y="8"/>
                    <a:pt x="22" y="8"/>
                  </a:cubicBezTo>
                  <a:cubicBezTo>
                    <a:pt x="2" y="8"/>
                    <a:pt x="2" y="8"/>
                    <a:pt x="2" y="8"/>
                  </a:cubicBezTo>
                  <a:cubicBezTo>
                    <a:pt x="0" y="8"/>
                    <a:pt x="0" y="5"/>
                    <a:pt x="1" y="4"/>
                  </a:cubicBezTo>
                  <a:lnTo>
                    <a:pt x="12" y="0"/>
                  </a:lnTo>
                  <a:close/>
                </a:path>
              </a:pathLst>
            </a:custGeom>
            <a:solidFill>
              <a:srgbClr val="09089F"/>
            </a:solidFill>
            <a:ln w="9525">
              <a:noFill/>
            </a:ln>
          </p:spPr>
          <p:txBody>
            <a:bodyPr/>
            <a:lstStyle/>
            <a:p>
              <a:endParaRPr lang="zh-CN" altLang="en-US"/>
            </a:p>
          </p:txBody>
        </p:sp>
        <p:sp>
          <p:nvSpPr>
            <p:cNvPr id="20494" name="任意多边形 16"/>
            <p:cNvSpPr/>
            <p:nvPr/>
          </p:nvSpPr>
          <p:spPr>
            <a:xfrm>
              <a:off x="8448675" y="5482431"/>
              <a:ext cx="173038" cy="252413"/>
            </a:xfrm>
            <a:custGeom>
              <a:avLst/>
              <a:gdLst/>
              <a:ahLst/>
              <a:cxnLst>
                <a:cxn ang="0">
                  <a:pos x="34607" y="103259"/>
                </a:cxn>
                <a:cxn ang="0">
                  <a:pos x="103822" y="0"/>
                </a:cxn>
                <a:cxn ang="0">
                  <a:pos x="173038" y="45893"/>
                </a:cxn>
                <a:cxn ang="0">
                  <a:pos x="46143" y="240939"/>
                </a:cxn>
                <a:cxn ang="0">
                  <a:pos x="0" y="229466"/>
                </a:cxn>
                <a:cxn ang="0">
                  <a:pos x="34607" y="103259"/>
                </a:cxn>
              </a:cxnLst>
              <a:rect l="0" t="0" r="0" b="0"/>
              <a:pathLst>
                <a:path w="15" h="22">
                  <a:moveTo>
                    <a:pt x="3" y="9"/>
                  </a:moveTo>
                  <a:cubicBezTo>
                    <a:pt x="9" y="0"/>
                    <a:pt x="9" y="0"/>
                    <a:pt x="9" y="0"/>
                  </a:cubicBezTo>
                  <a:cubicBezTo>
                    <a:pt x="15" y="4"/>
                    <a:pt x="15" y="4"/>
                    <a:pt x="15" y="4"/>
                  </a:cubicBezTo>
                  <a:cubicBezTo>
                    <a:pt x="4" y="21"/>
                    <a:pt x="4" y="21"/>
                    <a:pt x="4" y="21"/>
                  </a:cubicBezTo>
                  <a:cubicBezTo>
                    <a:pt x="3" y="22"/>
                    <a:pt x="0" y="21"/>
                    <a:pt x="0" y="20"/>
                  </a:cubicBezTo>
                  <a:lnTo>
                    <a:pt x="3" y="9"/>
                  </a:lnTo>
                  <a:close/>
                </a:path>
              </a:pathLst>
            </a:custGeom>
            <a:solidFill>
              <a:srgbClr val="09089F"/>
            </a:solidFill>
            <a:ln w="9525">
              <a:noFill/>
            </a:ln>
          </p:spPr>
          <p:txBody>
            <a:bodyPr/>
            <a:lstStyle/>
            <a:p>
              <a:endParaRPr lang="zh-CN" altLang="en-US"/>
            </a:p>
          </p:txBody>
        </p:sp>
        <p:sp>
          <p:nvSpPr>
            <p:cNvPr id="20495" name="任意多边形 17"/>
            <p:cNvSpPr/>
            <p:nvPr/>
          </p:nvSpPr>
          <p:spPr>
            <a:xfrm>
              <a:off x="4008437" y="4398169"/>
              <a:ext cx="600075" cy="1268413"/>
            </a:xfrm>
            <a:custGeom>
              <a:avLst/>
              <a:gdLst/>
              <a:ahLst/>
              <a:cxnLst>
                <a:cxn ang="0">
                  <a:pos x="11539" y="0"/>
                </a:cxn>
                <a:cxn ang="0">
                  <a:pos x="600075" y="0"/>
                </a:cxn>
                <a:cxn ang="0">
                  <a:pos x="588535" y="1268413"/>
                </a:cxn>
                <a:cxn ang="0">
                  <a:pos x="473136" y="1268413"/>
                </a:cxn>
                <a:cxn ang="0">
                  <a:pos x="357737" y="276744"/>
                </a:cxn>
                <a:cxn ang="0">
                  <a:pos x="276957" y="276744"/>
                </a:cxn>
                <a:cxn ang="0">
                  <a:pos x="253877" y="1268413"/>
                </a:cxn>
                <a:cxn ang="0">
                  <a:pos x="138478" y="1268413"/>
                </a:cxn>
                <a:cxn ang="0">
                  <a:pos x="11539" y="80717"/>
                </a:cxn>
                <a:cxn ang="0">
                  <a:pos x="11539" y="0"/>
                </a:cxn>
              </a:cxnLst>
              <a:rect l="0" t="0" r="0" b="0"/>
              <a:pathLst>
                <a:path w="52" h="110">
                  <a:moveTo>
                    <a:pt x="1" y="0"/>
                  </a:moveTo>
                  <a:cubicBezTo>
                    <a:pt x="52" y="0"/>
                    <a:pt x="52" y="0"/>
                    <a:pt x="52" y="0"/>
                  </a:cubicBezTo>
                  <a:cubicBezTo>
                    <a:pt x="51" y="110"/>
                    <a:pt x="51" y="110"/>
                    <a:pt x="51" y="110"/>
                  </a:cubicBezTo>
                  <a:cubicBezTo>
                    <a:pt x="41" y="110"/>
                    <a:pt x="41" y="110"/>
                    <a:pt x="41" y="110"/>
                  </a:cubicBezTo>
                  <a:cubicBezTo>
                    <a:pt x="41" y="110"/>
                    <a:pt x="34" y="55"/>
                    <a:pt x="31" y="24"/>
                  </a:cubicBezTo>
                  <a:cubicBezTo>
                    <a:pt x="24" y="24"/>
                    <a:pt x="24" y="24"/>
                    <a:pt x="24" y="24"/>
                  </a:cubicBezTo>
                  <a:cubicBezTo>
                    <a:pt x="22" y="110"/>
                    <a:pt x="22" y="110"/>
                    <a:pt x="22" y="110"/>
                  </a:cubicBezTo>
                  <a:cubicBezTo>
                    <a:pt x="12" y="110"/>
                    <a:pt x="12" y="110"/>
                    <a:pt x="12" y="110"/>
                  </a:cubicBezTo>
                  <a:cubicBezTo>
                    <a:pt x="12" y="110"/>
                    <a:pt x="0" y="24"/>
                    <a:pt x="1" y="7"/>
                  </a:cubicBezTo>
                  <a:cubicBezTo>
                    <a:pt x="1" y="6"/>
                    <a:pt x="1" y="0"/>
                    <a:pt x="1" y="0"/>
                  </a:cubicBezTo>
                  <a:close/>
                </a:path>
              </a:pathLst>
            </a:custGeom>
            <a:solidFill>
              <a:srgbClr val="4C73DC"/>
            </a:solidFill>
            <a:ln w="9525">
              <a:noFill/>
            </a:ln>
          </p:spPr>
          <p:txBody>
            <a:bodyPr/>
            <a:lstStyle/>
            <a:p>
              <a:endParaRPr lang="zh-CN" altLang="en-US"/>
            </a:p>
          </p:txBody>
        </p:sp>
        <p:sp>
          <p:nvSpPr>
            <p:cNvPr id="20496" name="任意多边形 18"/>
            <p:cNvSpPr/>
            <p:nvPr/>
          </p:nvSpPr>
          <p:spPr>
            <a:xfrm>
              <a:off x="3940175" y="3486944"/>
              <a:ext cx="749300" cy="911225"/>
            </a:xfrm>
            <a:custGeom>
              <a:avLst/>
              <a:gdLst/>
              <a:ahLst/>
              <a:cxnLst>
                <a:cxn ang="0">
                  <a:pos x="80693" y="911225"/>
                </a:cxn>
                <a:cxn ang="0">
                  <a:pos x="668606" y="911225"/>
                </a:cxn>
                <a:cxn ang="0">
                  <a:pos x="749300" y="115344"/>
                </a:cxn>
                <a:cxn ang="0">
                  <a:pos x="610967" y="0"/>
                </a:cxn>
                <a:cxn ang="0">
                  <a:pos x="138332" y="0"/>
                </a:cxn>
                <a:cxn ang="0">
                  <a:pos x="0" y="115344"/>
                </a:cxn>
                <a:cxn ang="0">
                  <a:pos x="80693" y="911225"/>
                </a:cxn>
              </a:cxnLst>
              <a:rect l="0" t="0" r="0" b="0"/>
              <a:pathLst>
                <a:path w="65" h="79">
                  <a:moveTo>
                    <a:pt x="7" y="79"/>
                  </a:moveTo>
                  <a:cubicBezTo>
                    <a:pt x="58" y="79"/>
                    <a:pt x="58" y="79"/>
                    <a:pt x="58" y="79"/>
                  </a:cubicBezTo>
                  <a:cubicBezTo>
                    <a:pt x="65" y="10"/>
                    <a:pt x="65" y="10"/>
                    <a:pt x="65" y="10"/>
                  </a:cubicBezTo>
                  <a:cubicBezTo>
                    <a:pt x="65" y="5"/>
                    <a:pt x="60" y="0"/>
                    <a:pt x="53" y="0"/>
                  </a:cubicBezTo>
                  <a:cubicBezTo>
                    <a:pt x="12" y="0"/>
                    <a:pt x="12" y="0"/>
                    <a:pt x="12" y="0"/>
                  </a:cubicBezTo>
                  <a:cubicBezTo>
                    <a:pt x="5" y="0"/>
                    <a:pt x="0" y="5"/>
                    <a:pt x="0" y="10"/>
                  </a:cubicBezTo>
                  <a:lnTo>
                    <a:pt x="7" y="79"/>
                  </a:lnTo>
                  <a:close/>
                </a:path>
              </a:pathLst>
            </a:custGeom>
            <a:solidFill>
              <a:srgbClr val="62D3BD"/>
            </a:solidFill>
            <a:ln w="9525">
              <a:noFill/>
            </a:ln>
          </p:spPr>
          <p:txBody>
            <a:bodyPr/>
            <a:lstStyle/>
            <a:p>
              <a:endParaRPr lang="zh-CN" altLang="en-US"/>
            </a:p>
          </p:txBody>
        </p:sp>
        <p:sp>
          <p:nvSpPr>
            <p:cNvPr id="20497" name="任意多边形 19"/>
            <p:cNvSpPr/>
            <p:nvPr/>
          </p:nvSpPr>
          <p:spPr>
            <a:xfrm>
              <a:off x="4216400" y="3336131"/>
              <a:ext cx="196850" cy="231775"/>
            </a:xfrm>
            <a:custGeom>
              <a:avLst/>
              <a:gdLst/>
              <a:ahLst/>
              <a:cxnLst>
                <a:cxn ang="0">
                  <a:pos x="104214" y="231775"/>
                </a:cxn>
                <a:cxn ang="0">
                  <a:pos x="0" y="139065"/>
                </a:cxn>
                <a:cxn ang="0">
                  <a:pos x="0" y="23177"/>
                </a:cxn>
                <a:cxn ang="0">
                  <a:pos x="57897" y="0"/>
                </a:cxn>
                <a:cxn ang="0">
                  <a:pos x="138952" y="0"/>
                </a:cxn>
                <a:cxn ang="0">
                  <a:pos x="196850" y="46355"/>
                </a:cxn>
                <a:cxn ang="0">
                  <a:pos x="196850" y="139065"/>
                </a:cxn>
                <a:cxn ang="0">
                  <a:pos x="104214" y="231775"/>
                </a:cxn>
              </a:cxnLst>
              <a:rect l="0" t="0" r="0" b="0"/>
              <a:pathLst>
                <a:path w="17" h="20">
                  <a:moveTo>
                    <a:pt x="9" y="20"/>
                  </a:moveTo>
                  <a:cubicBezTo>
                    <a:pt x="0" y="20"/>
                    <a:pt x="0" y="14"/>
                    <a:pt x="0" y="12"/>
                  </a:cubicBezTo>
                  <a:cubicBezTo>
                    <a:pt x="0" y="2"/>
                    <a:pt x="0" y="2"/>
                    <a:pt x="0" y="2"/>
                  </a:cubicBezTo>
                  <a:cubicBezTo>
                    <a:pt x="0" y="0"/>
                    <a:pt x="3" y="0"/>
                    <a:pt x="5" y="0"/>
                  </a:cubicBezTo>
                  <a:cubicBezTo>
                    <a:pt x="12" y="0"/>
                    <a:pt x="12" y="0"/>
                    <a:pt x="12" y="0"/>
                  </a:cubicBezTo>
                  <a:cubicBezTo>
                    <a:pt x="14" y="0"/>
                    <a:pt x="17" y="2"/>
                    <a:pt x="17" y="4"/>
                  </a:cubicBezTo>
                  <a:cubicBezTo>
                    <a:pt x="17" y="12"/>
                    <a:pt x="17" y="12"/>
                    <a:pt x="17" y="12"/>
                  </a:cubicBezTo>
                  <a:cubicBezTo>
                    <a:pt x="17" y="14"/>
                    <a:pt x="16" y="20"/>
                    <a:pt x="9" y="20"/>
                  </a:cubicBezTo>
                  <a:close/>
                </a:path>
              </a:pathLst>
            </a:custGeom>
            <a:solidFill>
              <a:srgbClr val="EA6A47"/>
            </a:solidFill>
            <a:ln w="9525">
              <a:noFill/>
            </a:ln>
          </p:spPr>
          <p:txBody>
            <a:bodyPr/>
            <a:lstStyle/>
            <a:p>
              <a:endParaRPr lang="zh-CN" altLang="en-US"/>
            </a:p>
          </p:txBody>
        </p:sp>
        <p:sp>
          <p:nvSpPr>
            <p:cNvPr id="20498" name="任意多边形 20"/>
            <p:cNvSpPr/>
            <p:nvPr/>
          </p:nvSpPr>
          <p:spPr>
            <a:xfrm>
              <a:off x="4100512" y="2991644"/>
              <a:ext cx="404813" cy="449263"/>
            </a:xfrm>
            <a:custGeom>
              <a:avLst/>
              <a:gdLst/>
              <a:ahLst/>
              <a:cxnLst>
                <a:cxn ang="0">
                  <a:pos x="381680" y="345586"/>
                </a:cxn>
                <a:cxn ang="0">
                  <a:pos x="161925" y="403184"/>
                </a:cxn>
                <a:cxn ang="0">
                  <a:pos x="34698" y="161273"/>
                </a:cxn>
                <a:cxn ang="0">
                  <a:pos x="266019" y="34558"/>
                </a:cxn>
                <a:cxn ang="0">
                  <a:pos x="381680" y="345586"/>
                </a:cxn>
              </a:cxnLst>
              <a:rect l="0" t="0" r="0" b="0"/>
              <a:pathLst>
                <a:path w="35" h="39">
                  <a:moveTo>
                    <a:pt x="33" y="30"/>
                  </a:moveTo>
                  <a:cubicBezTo>
                    <a:pt x="30" y="39"/>
                    <a:pt x="23" y="38"/>
                    <a:pt x="14" y="35"/>
                  </a:cubicBezTo>
                  <a:cubicBezTo>
                    <a:pt x="5" y="32"/>
                    <a:pt x="0" y="23"/>
                    <a:pt x="3" y="14"/>
                  </a:cubicBezTo>
                  <a:cubicBezTo>
                    <a:pt x="5" y="5"/>
                    <a:pt x="15" y="0"/>
                    <a:pt x="23" y="3"/>
                  </a:cubicBezTo>
                  <a:cubicBezTo>
                    <a:pt x="32" y="5"/>
                    <a:pt x="35" y="21"/>
                    <a:pt x="33" y="30"/>
                  </a:cubicBezTo>
                  <a:close/>
                </a:path>
              </a:pathLst>
            </a:custGeom>
            <a:solidFill>
              <a:srgbClr val="FF8860"/>
            </a:solidFill>
            <a:ln w="9525">
              <a:noFill/>
            </a:ln>
          </p:spPr>
          <p:txBody>
            <a:bodyPr/>
            <a:lstStyle/>
            <a:p>
              <a:endParaRPr lang="zh-CN" altLang="en-US"/>
            </a:p>
          </p:txBody>
        </p:sp>
        <p:sp>
          <p:nvSpPr>
            <p:cNvPr id="20499" name="任意多边形 23"/>
            <p:cNvSpPr/>
            <p:nvPr/>
          </p:nvSpPr>
          <p:spPr>
            <a:xfrm>
              <a:off x="4562475" y="3509169"/>
              <a:ext cx="622300" cy="692150"/>
            </a:xfrm>
            <a:custGeom>
              <a:avLst/>
              <a:gdLst/>
              <a:ahLst/>
              <a:cxnLst>
                <a:cxn ang="0">
                  <a:pos x="126764" y="69215"/>
                </a:cxn>
                <a:cxn ang="0">
                  <a:pos x="276577" y="357610"/>
                </a:cxn>
                <a:cxn ang="0">
                  <a:pos x="518583" y="92286"/>
                </a:cxn>
                <a:cxn ang="0">
                  <a:pos x="610775" y="138430"/>
                </a:cxn>
                <a:cxn ang="0">
                  <a:pos x="322674" y="611399"/>
                </a:cxn>
                <a:cxn ang="0">
                  <a:pos x="46096" y="415290"/>
                </a:cxn>
                <a:cxn ang="0">
                  <a:pos x="0" y="115358"/>
                </a:cxn>
                <a:cxn ang="0">
                  <a:pos x="46096" y="69215"/>
                </a:cxn>
                <a:cxn ang="0">
                  <a:pos x="80668" y="0"/>
                </a:cxn>
                <a:cxn ang="0">
                  <a:pos x="126764" y="69215"/>
                </a:cxn>
              </a:cxnLst>
              <a:rect l="0" t="0" r="0" b="0"/>
              <a:pathLst>
                <a:path w="54" h="60">
                  <a:moveTo>
                    <a:pt x="11" y="6"/>
                  </a:moveTo>
                  <a:cubicBezTo>
                    <a:pt x="24" y="31"/>
                    <a:pt x="24" y="31"/>
                    <a:pt x="24" y="31"/>
                  </a:cubicBezTo>
                  <a:cubicBezTo>
                    <a:pt x="45" y="8"/>
                    <a:pt x="45" y="8"/>
                    <a:pt x="45" y="8"/>
                  </a:cubicBezTo>
                  <a:cubicBezTo>
                    <a:pt x="45" y="7"/>
                    <a:pt x="54" y="10"/>
                    <a:pt x="53" y="12"/>
                  </a:cubicBezTo>
                  <a:cubicBezTo>
                    <a:pt x="51" y="16"/>
                    <a:pt x="38" y="43"/>
                    <a:pt x="28" y="53"/>
                  </a:cubicBezTo>
                  <a:cubicBezTo>
                    <a:pt x="22" y="60"/>
                    <a:pt x="5" y="37"/>
                    <a:pt x="4" y="36"/>
                  </a:cubicBezTo>
                  <a:cubicBezTo>
                    <a:pt x="2" y="33"/>
                    <a:pt x="0" y="18"/>
                    <a:pt x="0" y="10"/>
                  </a:cubicBezTo>
                  <a:cubicBezTo>
                    <a:pt x="0" y="8"/>
                    <a:pt x="2" y="6"/>
                    <a:pt x="4" y="6"/>
                  </a:cubicBezTo>
                  <a:cubicBezTo>
                    <a:pt x="7" y="0"/>
                    <a:pt x="7" y="0"/>
                    <a:pt x="7" y="0"/>
                  </a:cubicBezTo>
                  <a:cubicBezTo>
                    <a:pt x="8" y="0"/>
                    <a:pt x="10" y="4"/>
                    <a:pt x="11" y="6"/>
                  </a:cubicBezTo>
                  <a:close/>
                </a:path>
              </a:pathLst>
            </a:custGeom>
            <a:solidFill>
              <a:srgbClr val="62D3BD"/>
            </a:solidFill>
            <a:ln w="9525">
              <a:noFill/>
            </a:ln>
          </p:spPr>
          <p:txBody>
            <a:bodyPr/>
            <a:lstStyle/>
            <a:p>
              <a:endParaRPr lang="zh-CN" altLang="en-US"/>
            </a:p>
          </p:txBody>
        </p:sp>
        <p:sp>
          <p:nvSpPr>
            <p:cNvPr id="20500" name="任意多边形 24"/>
            <p:cNvSpPr/>
            <p:nvPr/>
          </p:nvSpPr>
          <p:spPr>
            <a:xfrm>
              <a:off x="3570287" y="3509169"/>
              <a:ext cx="519113" cy="808038"/>
            </a:xfrm>
            <a:custGeom>
              <a:avLst/>
              <a:gdLst/>
              <a:ahLst/>
              <a:cxnLst>
                <a:cxn ang="0">
                  <a:pos x="426826" y="0"/>
                </a:cxn>
                <a:cxn ang="0">
                  <a:pos x="46143" y="392475"/>
                </a:cxn>
                <a:cxn ang="0">
                  <a:pos x="80750" y="519453"/>
                </a:cxn>
                <a:cxn ang="0">
                  <a:pos x="438362" y="808038"/>
                </a:cxn>
                <a:cxn ang="0">
                  <a:pos x="426826" y="646430"/>
                </a:cxn>
                <a:cxn ang="0">
                  <a:pos x="253788" y="450192"/>
                </a:cxn>
                <a:cxn ang="0">
                  <a:pos x="496041" y="265498"/>
                </a:cxn>
                <a:cxn ang="0">
                  <a:pos x="507577" y="69260"/>
                </a:cxn>
                <a:cxn ang="0">
                  <a:pos x="426826" y="0"/>
                </a:cxn>
              </a:cxnLst>
              <a:rect l="0" t="0" r="0" b="0"/>
              <a:pathLst>
                <a:path w="45" h="70">
                  <a:moveTo>
                    <a:pt x="37" y="0"/>
                  </a:moveTo>
                  <a:cubicBezTo>
                    <a:pt x="37" y="0"/>
                    <a:pt x="13" y="25"/>
                    <a:pt x="4" y="34"/>
                  </a:cubicBezTo>
                  <a:cubicBezTo>
                    <a:pt x="0" y="38"/>
                    <a:pt x="4" y="41"/>
                    <a:pt x="7" y="45"/>
                  </a:cubicBezTo>
                  <a:cubicBezTo>
                    <a:pt x="14" y="54"/>
                    <a:pt x="38" y="70"/>
                    <a:pt x="38" y="70"/>
                  </a:cubicBezTo>
                  <a:cubicBezTo>
                    <a:pt x="37" y="56"/>
                    <a:pt x="37" y="56"/>
                    <a:pt x="37" y="56"/>
                  </a:cubicBezTo>
                  <a:cubicBezTo>
                    <a:pt x="22" y="39"/>
                    <a:pt x="22" y="39"/>
                    <a:pt x="22" y="39"/>
                  </a:cubicBezTo>
                  <a:cubicBezTo>
                    <a:pt x="22" y="39"/>
                    <a:pt x="43" y="24"/>
                    <a:pt x="43" y="23"/>
                  </a:cubicBezTo>
                  <a:cubicBezTo>
                    <a:pt x="45" y="20"/>
                    <a:pt x="44" y="6"/>
                    <a:pt x="44" y="6"/>
                  </a:cubicBezTo>
                  <a:lnTo>
                    <a:pt x="37" y="0"/>
                  </a:lnTo>
                  <a:close/>
                </a:path>
              </a:pathLst>
            </a:custGeom>
            <a:solidFill>
              <a:srgbClr val="62D3BD"/>
            </a:solidFill>
            <a:ln w="9525">
              <a:noFill/>
            </a:ln>
          </p:spPr>
          <p:txBody>
            <a:bodyPr/>
            <a:lstStyle/>
            <a:p>
              <a:endParaRPr lang="zh-CN" altLang="en-US"/>
            </a:p>
          </p:txBody>
        </p:sp>
        <p:sp>
          <p:nvSpPr>
            <p:cNvPr id="20501" name="任意多边形 25"/>
            <p:cNvSpPr/>
            <p:nvPr/>
          </p:nvSpPr>
          <p:spPr>
            <a:xfrm>
              <a:off x="4481512" y="5666581"/>
              <a:ext cx="254000" cy="92075"/>
            </a:xfrm>
            <a:custGeom>
              <a:avLst/>
              <a:gdLst/>
              <a:ahLst/>
              <a:cxnLst>
                <a:cxn ang="0">
                  <a:pos x="115454" y="0"/>
                </a:cxn>
                <a:cxn ang="0">
                  <a:pos x="0" y="0"/>
                </a:cxn>
                <a:cxn ang="0">
                  <a:pos x="0" y="92075"/>
                </a:cxn>
                <a:cxn ang="0">
                  <a:pos x="230909" y="92075"/>
                </a:cxn>
                <a:cxn ang="0">
                  <a:pos x="242454" y="46037"/>
                </a:cxn>
                <a:cxn ang="0">
                  <a:pos x="115454" y="0"/>
                </a:cxn>
              </a:cxnLst>
              <a:rect l="0" t="0" r="0" b="0"/>
              <a:pathLst>
                <a:path w="22" h="8">
                  <a:moveTo>
                    <a:pt x="10" y="0"/>
                  </a:moveTo>
                  <a:cubicBezTo>
                    <a:pt x="0" y="0"/>
                    <a:pt x="0" y="0"/>
                    <a:pt x="0" y="0"/>
                  </a:cubicBezTo>
                  <a:cubicBezTo>
                    <a:pt x="0" y="8"/>
                    <a:pt x="0" y="8"/>
                    <a:pt x="0" y="8"/>
                  </a:cubicBezTo>
                  <a:cubicBezTo>
                    <a:pt x="20" y="8"/>
                    <a:pt x="20" y="8"/>
                    <a:pt x="20" y="8"/>
                  </a:cubicBezTo>
                  <a:cubicBezTo>
                    <a:pt x="22" y="8"/>
                    <a:pt x="22" y="5"/>
                    <a:pt x="21" y="4"/>
                  </a:cubicBezTo>
                  <a:lnTo>
                    <a:pt x="10" y="0"/>
                  </a:lnTo>
                  <a:close/>
                </a:path>
              </a:pathLst>
            </a:custGeom>
            <a:solidFill>
              <a:srgbClr val="09089F"/>
            </a:solidFill>
            <a:ln w="9525">
              <a:noFill/>
            </a:ln>
          </p:spPr>
          <p:txBody>
            <a:bodyPr/>
            <a:lstStyle/>
            <a:p>
              <a:endParaRPr lang="zh-CN" altLang="en-US"/>
            </a:p>
          </p:txBody>
        </p:sp>
        <p:sp>
          <p:nvSpPr>
            <p:cNvPr id="20502" name="任意多边形 26"/>
            <p:cNvSpPr/>
            <p:nvPr/>
          </p:nvSpPr>
          <p:spPr>
            <a:xfrm>
              <a:off x="4146550" y="5666581"/>
              <a:ext cx="254000" cy="92075"/>
            </a:xfrm>
            <a:custGeom>
              <a:avLst/>
              <a:gdLst/>
              <a:ahLst/>
              <a:cxnLst>
                <a:cxn ang="0">
                  <a:pos x="115454" y="0"/>
                </a:cxn>
                <a:cxn ang="0">
                  <a:pos x="0" y="0"/>
                </a:cxn>
                <a:cxn ang="0">
                  <a:pos x="0" y="92075"/>
                </a:cxn>
                <a:cxn ang="0">
                  <a:pos x="230909" y="92075"/>
                </a:cxn>
                <a:cxn ang="0">
                  <a:pos x="242454" y="46037"/>
                </a:cxn>
                <a:cxn ang="0">
                  <a:pos x="115454" y="0"/>
                </a:cxn>
              </a:cxnLst>
              <a:rect l="0" t="0" r="0" b="0"/>
              <a:pathLst>
                <a:path w="22" h="8">
                  <a:moveTo>
                    <a:pt x="10" y="0"/>
                  </a:moveTo>
                  <a:cubicBezTo>
                    <a:pt x="0" y="0"/>
                    <a:pt x="0" y="0"/>
                    <a:pt x="0" y="0"/>
                  </a:cubicBezTo>
                  <a:cubicBezTo>
                    <a:pt x="0" y="8"/>
                    <a:pt x="0" y="8"/>
                    <a:pt x="0" y="8"/>
                  </a:cubicBezTo>
                  <a:cubicBezTo>
                    <a:pt x="20" y="8"/>
                    <a:pt x="20" y="8"/>
                    <a:pt x="20" y="8"/>
                  </a:cubicBezTo>
                  <a:cubicBezTo>
                    <a:pt x="21" y="8"/>
                    <a:pt x="22" y="5"/>
                    <a:pt x="21" y="4"/>
                  </a:cubicBezTo>
                  <a:lnTo>
                    <a:pt x="10" y="0"/>
                  </a:lnTo>
                  <a:close/>
                </a:path>
              </a:pathLst>
            </a:custGeom>
            <a:solidFill>
              <a:srgbClr val="09089F"/>
            </a:solidFill>
            <a:ln w="9525">
              <a:noFill/>
            </a:ln>
          </p:spPr>
          <p:txBody>
            <a:bodyPr/>
            <a:lstStyle/>
            <a:p>
              <a:endParaRPr lang="zh-CN" altLang="en-US"/>
            </a:p>
          </p:txBody>
        </p:sp>
        <p:sp>
          <p:nvSpPr>
            <p:cNvPr id="20503" name="任意多边形 27"/>
            <p:cNvSpPr/>
            <p:nvPr/>
          </p:nvSpPr>
          <p:spPr>
            <a:xfrm>
              <a:off x="3997325" y="4144169"/>
              <a:ext cx="103188" cy="173038"/>
            </a:xfrm>
            <a:custGeom>
              <a:avLst/>
              <a:gdLst/>
              <a:ahLst/>
              <a:cxnLst>
                <a:cxn ang="0">
                  <a:pos x="57326" y="173038"/>
                </a:cxn>
                <a:cxn ang="0">
                  <a:pos x="103188" y="103822"/>
                </a:cxn>
                <a:cxn ang="0">
                  <a:pos x="91722" y="11535"/>
                </a:cxn>
                <a:cxn ang="0">
                  <a:pos x="45861" y="0"/>
                </a:cxn>
                <a:cxn ang="0">
                  <a:pos x="0" y="11535"/>
                </a:cxn>
                <a:cxn ang="0">
                  <a:pos x="11465" y="173038"/>
                </a:cxn>
                <a:cxn ang="0">
                  <a:pos x="57326" y="173038"/>
                </a:cxn>
              </a:cxnLst>
              <a:rect l="0" t="0" r="0" b="0"/>
              <a:pathLst>
                <a:path w="9" h="15">
                  <a:moveTo>
                    <a:pt x="5" y="15"/>
                  </a:moveTo>
                  <a:cubicBezTo>
                    <a:pt x="8" y="14"/>
                    <a:pt x="9" y="12"/>
                    <a:pt x="9" y="9"/>
                  </a:cubicBezTo>
                  <a:cubicBezTo>
                    <a:pt x="8" y="1"/>
                    <a:pt x="8" y="1"/>
                    <a:pt x="8" y="1"/>
                  </a:cubicBezTo>
                  <a:cubicBezTo>
                    <a:pt x="8" y="0"/>
                    <a:pt x="6" y="0"/>
                    <a:pt x="4" y="0"/>
                  </a:cubicBezTo>
                  <a:cubicBezTo>
                    <a:pt x="0" y="1"/>
                    <a:pt x="0" y="1"/>
                    <a:pt x="0" y="1"/>
                  </a:cubicBezTo>
                  <a:cubicBezTo>
                    <a:pt x="1" y="15"/>
                    <a:pt x="1" y="15"/>
                    <a:pt x="1" y="15"/>
                  </a:cubicBezTo>
                  <a:cubicBezTo>
                    <a:pt x="1" y="15"/>
                    <a:pt x="4" y="15"/>
                    <a:pt x="5" y="15"/>
                  </a:cubicBezTo>
                  <a:close/>
                </a:path>
              </a:pathLst>
            </a:custGeom>
            <a:solidFill>
              <a:srgbClr val="FF8860"/>
            </a:solidFill>
            <a:ln w="9525">
              <a:noFill/>
            </a:ln>
          </p:spPr>
          <p:txBody>
            <a:bodyPr/>
            <a:lstStyle/>
            <a:p>
              <a:endParaRPr lang="zh-CN" altLang="en-US"/>
            </a:p>
          </p:txBody>
        </p:sp>
        <p:sp>
          <p:nvSpPr>
            <p:cNvPr id="20504" name="任意多边形 28"/>
            <p:cNvSpPr/>
            <p:nvPr/>
          </p:nvSpPr>
          <p:spPr>
            <a:xfrm>
              <a:off x="4873625" y="1099344"/>
              <a:ext cx="2525713" cy="2525713"/>
            </a:xfrm>
            <a:custGeom>
              <a:avLst/>
              <a:gdLst/>
              <a:ahLst/>
              <a:cxnLst>
                <a:cxn ang="0">
                  <a:pos x="1257090" y="0"/>
                </a:cxn>
                <a:cxn ang="0">
                  <a:pos x="0" y="1257090"/>
                </a:cxn>
                <a:cxn ang="0">
                  <a:pos x="1257090" y="2525713"/>
                </a:cxn>
                <a:cxn ang="0">
                  <a:pos x="2525713" y="1257090"/>
                </a:cxn>
                <a:cxn ang="0">
                  <a:pos x="1257090" y="0"/>
                </a:cxn>
                <a:cxn ang="0">
                  <a:pos x="1257090" y="2202790"/>
                </a:cxn>
                <a:cxn ang="0">
                  <a:pos x="311389" y="1257090"/>
                </a:cxn>
                <a:cxn ang="0">
                  <a:pos x="1257090" y="311389"/>
                </a:cxn>
                <a:cxn ang="0">
                  <a:pos x="2202790" y="1257090"/>
                </a:cxn>
                <a:cxn ang="0">
                  <a:pos x="1257090" y="2202790"/>
                </a:cxn>
              </a:cxnLst>
              <a:rect l="0" t="0" r="0" b="0"/>
              <a:pathLst>
                <a:path w="219" h="219">
                  <a:moveTo>
                    <a:pt x="109" y="0"/>
                  </a:moveTo>
                  <a:cubicBezTo>
                    <a:pt x="49" y="0"/>
                    <a:pt x="0" y="49"/>
                    <a:pt x="0" y="109"/>
                  </a:cubicBezTo>
                  <a:cubicBezTo>
                    <a:pt x="0" y="170"/>
                    <a:pt x="49" y="219"/>
                    <a:pt x="109" y="219"/>
                  </a:cubicBezTo>
                  <a:cubicBezTo>
                    <a:pt x="170" y="219"/>
                    <a:pt x="219" y="170"/>
                    <a:pt x="219" y="109"/>
                  </a:cubicBezTo>
                  <a:cubicBezTo>
                    <a:pt x="219" y="49"/>
                    <a:pt x="170" y="0"/>
                    <a:pt x="109" y="0"/>
                  </a:cubicBezTo>
                  <a:close/>
                  <a:moveTo>
                    <a:pt x="109" y="191"/>
                  </a:moveTo>
                  <a:cubicBezTo>
                    <a:pt x="64" y="191"/>
                    <a:pt x="27" y="154"/>
                    <a:pt x="27" y="109"/>
                  </a:cubicBezTo>
                  <a:cubicBezTo>
                    <a:pt x="27" y="64"/>
                    <a:pt x="64" y="27"/>
                    <a:pt x="109" y="27"/>
                  </a:cubicBezTo>
                  <a:cubicBezTo>
                    <a:pt x="154" y="27"/>
                    <a:pt x="191" y="64"/>
                    <a:pt x="191" y="109"/>
                  </a:cubicBezTo>
                  <a:cubicBezTo>
                    <a:pt x="191" y="154"/>
                    <a:pt x="154" y="191"/>
                    <a:pt x="109" y="191"/>
                  </a:cubicBezTo>
                  <a:close/>
                </a:path>
              </a:pathLst>
            </a:custGeom>
            <a:solidFill>
              <a:srgbClr val="09089F"/>
            </a:solidFill>
            <a:ln w="9525">
              <a:noFill/>
            </a:ln>
          </p:spPr>
          <p:txBody>
            <a:bodyPr/>
            <a:lstStyle/>
            <a:p>
              <a:endParaRPr lang="zh-CN" altLang="en-US"/>
            </a:p>
          </p:txBody>
        </p:sp>
        <p:sp>
          <p:nvSpPr>
            <p:cNvPr id="20505" name="任意多边形 29"/>
            <p:cNvSpPr/>
            <p:nvPr/>
          </p:nvSpPr>
          <p:spPr>
            <a:xfrm>
              <a:off x="6731000" y="2956719"/>
              <a:ext cx="1555750" cy="1498600"/>
            </a:xfrm>
            <a:custGeom>
              <a:avLst/>
              <a:gdLst/>
              <a:ahLst/>
              <a:cxnLst>
                <a:cxn ang="0">
                  <a:pos x="1475081" y="1164296"/>
                </a:cxn>
                <a:cxn ang="0">
                  <a:pos x="1475081" y="1429433"/>
                </a:cxn>
                <a:cxn ang="0">
                  <a:pos x="1475081" y="1429433"/>
                </a:cxn>
                <a:cxn ang="0">
                  <a:pos x="1221551" y="1429433"/>
                </a:cxn>
                <a:cxn ang="0">
                  <a:pos x="80668" y="322775"/>
                </a:cxn>
                <a:cxn ang="0">
                  <a:pos x="80668" y="69166"/>
                </a:cxn>
                <a:cxn ang="0">
                  <a:pos x="80668" y="69166"/>
                </a:cxn>
                <a:cxn ang="0">
                  <a:pos x="334198" y="69166"/>
                </a:cxn>
                <a:cxn ang="0">
                  <a:pos x="1475081" y="1164296"/>
                </a:cxn>
              </a:cxnLst>
              <a:rect l="0" t="0" r="0" b="0"/>
              <a:pathLst>
                <a:path w="135" h="130">
                  <a:moveTo>
                    <a:pt x="128" y="101"/>
                  </a:moveTo>
                  <a:cubicBezTo>
                    <a:pt x="135" y="107"/>
                    <a:pt x="135" y="118"/>
                    <a:pt x="128" y="124"/>
                  </a:cubicBezTo>
                  <a:cubicBezTo>
                    <a:pt x="128" y="124"/>
                    <a:pt x="128" y="124"/>
                    <a:pt x="128" y="124"/>
                  </a:cubicBezTo>
                  <a:cubicBezTo>
                    <a:pt x="122" y="130"/>
                    <a:pt x="112" y="130"/>
                    <a:pt x="106" y="124"/>
                  </a:cubicBezTo>
                  <a:cubicBezTo>
                    <a:pt x="7" y="28"/>
                    <a:pt x="7" y="28"/>
                    <a:pt x="7" y="28"/>
                  </a:cubicBezTo>
                  <a:cubicBezTo>
                    <a:pt x="0" y="22"/>
                    <a:pt x="0" y="12"/>
                    <a:pt x="7" y="6"/>
                  </a:cubicBezTo>
                  <a:cubicBezTo>
                    <a:pt x="7" y="6"/>
                    <a:pt x="7" y="6"/>
                    <a:pt x="7" y="6"/>
                  </a:cubicBezTo>
                  <a:cubicBezTo>
                    <a:pt x="13" y="0"/>
                    <a:pt x="23" y="0"/>
                    <a:pt x="29" y="6"/>
                  </a:cubicBezTo>
                  <a:lnTo>
                    <a:pt x="128" y="101"/>
                  </a:lnTo>
                  <a:close/>
                </a:path>
              </a:pathLst>
            </a:custGeom>
            <a:solidFill>
              <a:srgbClr val="09089F"/>
            </a:solidFill>
            <a:ln w="9525">
              <a:noFill/>
            </a:ln>
          </p:spPr>
          <p:txBody>
            <a:bodyPr/>
            <a:lstStyle/>
            <a:p>
              <a:endParaRPr lang="zh-CN" altLang="en-US"/>
            </a:p>
          </p:txBody>
        </p:sp>
        <p:sp>
          <p:nvSpPr>
            <p:cNvPr id="20506" name="任意多边形 30"/>
            <p:cNvSpPr/>
            <p:nvPr/>
          </p:nvSpPr>
          <p:spPr>
            <a:xfrm>
              <a:off x="7342187" y="3982244"/>
              <a:ext cx="230188" cy="150813"/>
            </a:xfrm>
            <a:custGeom>
              <a:avLst/>
              <a:gdLst/>
              <a:ahLst/>
              <a:cxnLst>
                <a:cxn ang="0">
                  <a:pos x="207169" y="0"/>
                </a:cxn>
                <a:cxn ang="0">
                  <a:pos x="230188" y="150813"/>
                </a:cxn>
                <a:cxn ang="0">
                  <a:pos x="23018" y="58005"/>
                </a:cxn>
                <a:cxn ang="0">
                  <a:pos x="23018" y="0"/>
                </a:cxn>
                <a:cxn ang="0">
                  <a:pos x="207169" y="0"/>
                </a:cxn>
              </a:cxnLst>
              <a:rect l="0" t="0" r="0" b="0"/>
              <a:pathLst>
                <a:path w="20" h="13">
                  <a:moveTo>
                    <a:pt x="18" y="0"/>
                  </a:moveTo>
                  <a:cubicBezTo>
                    <a:pt x="20" y="13"/>
                    <a:pt x="20" y="13"/>
                    <a:pt x="20" y="13"/>
                  </a:cubicBezTo>
                  <a:cubicBezTo>
                    <a:pt x="20" y="13"/>
                    <a:pt x="3" y="9"/>
                    <a:pt x="2" y="5"/>
                  </a:cubicBezTo>
                  <a:cubicBezTo>
                    <a:pt x="0" y="2"/>
                    <a:pt x="2" y="0"/>
                    <a:pt x="2" y="0"/>
                  </a:cubicBezTo>
                  <a:lnTo>
                    <a:pt x="18" y="0"/>
                  </a:lnTo>
                  <a:close/>
                </a:path>
              </a:pathLst>
            </a:custGeom>
            <a:solidFill>
              <a:srgbClr val="FF8860"/>
            </a:solidFill>
            <a:ln w="9525">
              <a:noFill/>
            </a:ln>
          </p:spPr>
          <p:txBody>
            <a:bodyPr/>
            <a:lstStyle/>
            <a:p>
              <a:endParaRPr lang="zh-CN" altLang="en-US"/>
            </a:p>
          </p:txBody>
        </p:sp>
        <p:sp>
          <p:nvSpPr>
            <p:cNvPr id="20507" name="任意多边形 31"/>
            <p:cNvSpPr/>
            <p:nvPr/>
          </p:nvSpPr>
          <p:spPr>
            <a:xfrm>
              <a:off x="7053262" y="3567906"/>
              <a:ext cx="196850" cy="219075"/>
            </a:xfrm>
            <a:custGeom>
              <a:avLst/>
              <a:gdLst/>
              <a:ahLst/>
              <a:cxnLst>
                <a:cxn ang="0">
                  <a:pos x="185270" y="115302"/>
                </a:cxn>
                <a:cxn ang="0">
                  <a:pos x="150532" y="219075"/>
                </a:cxn>
                <a:cxn ang="0">
                  <a:pos x="0" y="46121"/>
                </a:cxn>
                <a:cxn ang="0">
                  <a:pos x="34738" y="0"/>
                </a:cxn>
                <a:cxn ang="0">
                  <a:pos x="162111" y="57651"/>
                </a:cxn>
                <a:cxn ang="0">
                  <a:pos x="185270" y="115302"/>
                </a:cxn>
              </a:cxnLst>
              <a:rect l="0" t="0" r="0" b="0"/>
              <a:pathLst>
                <a:path w="17" h="19">
                  <a:moveTo>
                    <a:pt x="16" y="10"/>
                  </a:moveTo>
                  <a:cubicBezTo>
                    <a:pt x="13" y="19"/>
                    <a:pt x="13" y="19"/>
                    <a:pt x="13" y="19"/>
                  </a:cubicBezTo>
                  <a:cubicBezTo>
                    <a:pt x="13" y="19"/>
                    <a:pt x="0" y="8"/>
                    <a:pt x="0" y="4"/>
                  </a:cubicBezTo>
                  <a:cubicBezTo>
                    <a:pt x="0" y="0"/>
                    <a:pt x="3" y="0"/>
                    <a:pt x="3" y="0"/>
                  </a:cubicBezTo>
                  <a:cubicBezTo>
                    <a:pt x="14" y="5"/>
                    <a:pt x="14" y="5"/>
                    <a:pt x="14" y="5"/>
                  </a:cubicBezTo>
                  <a:cubicBezTo>
                    <a:pt x="16" y="6"/>
                    <a:pt x="17" y="8"/>
                    <a:pt x="16" y="10"/>
                  </a:cubicBezTo>
                  <a:close/>
                </a:path>
              </a:pathLst>
            </a:custGeom>
            <a:solidFill>
              <a:srgbClr val="FF8860"/>
            </a:solidFill>
            <a:ln w="9525">
              <a:noFill/>
            </a:ln>
          </p:spPr>
          <p:txBody>
            <a:bodyPr/>
            <a:lstStyle/>
            <a:p>
              <a:endParaRPr lang="zh-CN" altLang="en-US"/>
            </a:p>
          </p:txBody>
        </p:sp>
        <p:sp>
          <p:nvSpPr>
            <p:cNvPr id="20508" name="任意多边形 32"/>
            <p:cNvSpPr/>
            <p:nvPr/>
          </p:nvSpPr>
          <p:spPr>
            <a:xfrm>
              <a:off x="7642225" y="1445419"/>
              <a:ext cx="738188" cy="681038"/>
            </a:xfrm>
            <a:custGeom>
              <a:avLst/>
              <a:gdLst/>
              <a:ahLst/>
              <a:cxnLst>
                <a:cxn ang="0">
                  <a:pos x="692150" y="681038"/>
                </a:cxn>
                <a:cxn ang="0">
                  <a:pos x="587375" y="668337"/>
                </a:cxn>
                <a:cxn ang="0">
                  <a:pos x="622300" y="127000"/>
                </a:cxn>
                <a:cxn ang="0">
                  <a:pos x="22225" y="230187"/>
                </a:cxn>
                <a:cxn ang="0">
                  <a:pos x="0" y="127000"/>
                </a:cxn>
                <a:cxn ang="0">
                  <a:pos x="738188" y="0"/>
                </a:cxn>
                <a:cxn ang="0">
                  <a:pos x="692150" y="681038"/>
                </a:cxn>
              </a:cxnLst>
              <a:rect l="0" t="0" r="0" b="0"/>
              <a:pathLst>
                <a:path w="465" h="429">
                  <a:moveTo>
                    <a:pt x="436" y="429"/>
                  </a:moveTo>
                  <a:lnTo>
                    <a:pt x="370" y="421"/>
                  </a:lnTo>
                  <a:lnTo>
                    <a:pt x="392" y="80"/>
                  </a:lnTo>
                  <a:lnTo>
                    <a:pt x="14" y="145"/>
                  </a:lnTo>
                  <a:lnTo>
                    <a:pt x="0" y="80"/>
                  </a:lnTo>
                  <a:lnTo>
                    <a:pt x="465" y="0"/>
                  </a:lnTo>
                  <a:lnTo>
                    <a:pt x="436" y="429"/>
                  </a:lnTo>
                  <a:close/>
                </a:path>
              </a:pathLst>
            </a:custGeom>
            <a:solidFill>
              <a:srgbClr val="62D3BD"/>
            </a:solidFill>
            <a:ln w="9525">
              <a:noFill/>
            </a:ln>
          </p:spPr>
          <p:txBody>
            <a:bodyPr/>
            <a:lstStyle/>
            <a:p>
              <a:endParaRPr lang="zh-CN" altLang="en-US"/>
            </a:p>
          </p:txBody>
        </p:sp>
        <p:sp>
          <p:nvSpPr>
            <p:cNvPr id="20509" name="椭圆 33"/>
            <p:cNvSpPr/>
            <p:nvPr/>
          </p:nvSpPr>
          <p:spPr>
            <a:xfrm>
              <a:off x="5703887" y="1664494"/>
              <a:ext cx="646113" cy="646113"/>
            </a:xfrm>
            <a:prstGeom prst="ellipse">
              <a:avLst/>
            </a:prstGeom>
            <a:solidFill>
              <a:srgbClr val="FF7BAD"/>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0" name="椭圆 36"/>
            <p:cNvSpPr/>
            <p:nvPr/>
          </p:nvSpPr>
          <p:spPr>
            <a:xfrm>
              <a:off x="5703887" y="1664494"/>
              <a:ext cx="646113" cy="646113"/>
            </a:xfrm>
            <a:prstGeom prst="ellipse">
              <a:avLst/>
            </a:prstGeom>
            <a:solidFill>
              <a:srgbClr val="FF7BAD"/>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1" name="椭圆 37"/>
            <p:cNvSpPr/>
            <p:nvPr/>
          </p:nvSpPr>
          <p:spPr>
            <a:xfrm>
              <a:off x="4205287" y="2172494"/>
              <a:ext cx="254000" cy="254000"/>
            </a:xfrm>
            <a:prstGeom prst="ellipse">
              <a:avLst/>
            </a:prstGeom>
            <a:solidFill>
              <a:srgbClr val="09089F"/>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2" name="矩形 38"/>
            <p:cNvSpPr/>
            <p:nvPr/>
          </p:nvSpPr>
          <p:spPr>
            <a:xfrm>
              <a:off x="5184775" y="5309394"/>
              <a:ext cx="300038" cy="425450"/>
            </a:xfrm>
            <a:prstGeom prst="rect">
              <a:avLst/>
            </a:prstGeom>
            <a:solidFill>
              <a:srgbClr val="4C73DC"/>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3" name="矩形 39"/>
            <p:cNvSpPr/>
            <p:nvPr/>
          </p:nvSpPr>
          <p:spPr>
            <a:xfrm>
              <a:off x="5554662" y="4871244"/>
              <a:ext cx="311150" cy="863600"/>
            </a:xfrm>
            <a:prstGeom prst="rect">
              <a:avLst/>
            </a:prstGeom>
            <a:solidFill>
              <a:srgbClr val="FF5C98"/>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4" name="矩形 40"/>
            <p:cNvSpPr/>
            <p:nvPr/>
          </p:nvSpPr>
          <p:spPr>
            <a:xfrm>
              <a:off x="5934075" y="4271169"/>
              <a:ext cx="312738" cy="1463675"/>
            </a:xfrm>
            <a:prstGeom prst="rect">
              <a:avLst/>
            </a:prstGeom>
            <a:solidFill>
              <a:srgbClr val="09089F"/>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5" name="矩形 41"/>
            <p:cNvSpPr/>
            <p:nvPr/>
          </p:nvSpPr>
          <p:spPr>
            <a:xfrm>
              <a:off x="6315075" y="4593431"/>
              <a:ext cx="300038" cy="1141413"/>
            </a:xfrm>
            <a:prstGeom prst="rect">
              <a:avLst/>
            </a:prstGeom>
            <a:solidFill>
              <a:srgbClr val="62D3BD"/>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6" name="矩形 42"/>
            <p:cNvSpPr/>
            <p:nvPr/>
          </p:nvSpPr>
          <p:spPr>
            <a:xfrm>
              <a:off x="6696075" y="4950619"/>
              <a:ext cx="300038" cy="784225"/>
            </a:xfrm>
            <a:prstGeom prst="rect">
              <a:avLst/>
            </a:prstGeom>
            <a:solidFill>
              <a:srgbClr val="4C73DC"/>
            </a:solidFill>
            <a:ln w="9525">
              <a:noFill/>
            </a:ln>
          </p:spPr>
          <p:txBody>
            <a:bodyPr wrap="square" lIns="91440" tIns="45720" rIns="91440" bIns="45720" anchor="t"/>
            <a:lstStyle/>
            <a:p>
              <a:pPr eaLnBrk="0" hangingPunct="0"/>
              <a:endParaRPr lang="zh-CN" altLang="en-US">
                <a:latin typeface="Arial" panose="020B0604020202020204" pitchFamily="34" charset="0"/>
                <a:ea typeface="宋体" panose="02010600030101010101" pitchFamily="2" charset="-122"/>
              </a:endParaRPr>
            </a:p>
          </p:txBody>
        </p:sp>
        <p:sp>
          <p:nvSpPr>
            <p:cNvPr id="20517" name="任意多边形 43"/>
            <p:cNvSpPr/>
            <p:nvPr/>
          </p:nvSpPr>
          <p:spPr>
            <a:xfrm>
              <a:off x="7537450" y="3590131"/>
              <a:ext cx="1027113" cy="622300"/>
            </a:xfrm>
            <a:custGeom>
              <a:avLst/>
              <a:gdLst/>
              <a:ahLst/>
              <a:cxnLst>
                <a:cxn ang="0">
                  <a:pos x="934788" y="0"/>
                </a:cxn>
                <a:cxn ang="0">
                  <a:pos x="542407" y="391818"/>
                </a:cxn>
                <a:cxn ang="0">
                  <a:pos x="0" y="391818"/>
                </a:cxn>
                <a:cxn ang="0">
                  <a:pos x="11540" y="541631"/>
                </a:cxn>
                <a:cxn ang="0">
                  <a:pos x="680895" y="622300"/>
                </a:cxn>
                <a:cxn ang="0">
                  <a:pos x="980950" y="195909"/>
                </a:cxn>
                <a:cxn ang="0">
                  <a:pos x="934788" y="0"/>
                </a:cxn>
              </a:cxnLst>
              <a:rect l="0" t="0" r="0" b="0"/>
              <a:pathLst>
                <a:path w="89" h="54">
                  <a:moveTo>
                    <a:pt x="81" y="0"/>
                  </a:moveTo>
                  <a:cubicBezTo>
                    <a:pt x="47" y="34"/>
                    <a:pt x="47" y="34"/>
                    <a:pt x="47" y="34"/>
                  </a:cubicBezTo>
                  <a:cubicBezTo>
                    <a:pt x="0" y="34"/>
                    <a:pt x="0" y="34"/>
                    <a:pt x="0" y="34"/>
                  </a:cubicBezTo>
                  <a:cubicBezTo>
                    <a:pt x="1" y="47"/>
                    <a:pt x="1" y="47"/>
                    <a:pt x="1" y="47"/>
                  </a:cubicBezTo>
                  <a:cubicBezTo>
                    <a:pt x="59" y="54"/>
                    <a:pt x="59" y="54"/>
                    <a:pt x="59" y="54"/>
                  </a:cubicBezTo>
                  <a:cubicBezTo>
                    <a:pt x="59" y="54"/>
                    <a:pt x="82" y="27"/>
                    <a:pt x="85" y="17"/>
                  </a:cubicBezTo>
                  <a:cubicBezTo>
                    <a:pt x="89" y="6"/>
                    <a:pt x="88" y="0"/>
                    <a:pt x="81" y="0"/>
                  </a:cubicBezTo>
                  <a:close/>
                </a:path>
              </a:pathLst>
            </a:custGeom>
            <a:solidFill>
              <a:srgbClr val="5B8BF4"/>
            </a:solidFill>
            <a:ln w="9525">
              <a:noFill/>
            </a:ln>
          </p:spPr>
          <p:txBody>
            <a:bodyPr/>
            <a:lstStyle/>
            <a:p>
              <a:endParaRPr lang="zh-CN" altLang="en-US"/>
            </a:p>
          </p:txBody>
        </p:sp>
        <p:sp>
          <p:nvSpPr>
            <p:cNvPr id="20518" name="任意多边形 45"/>
            <p:cNvSpPr/>
            <p:nvPr/>
          </p:nvSpPr>
          <p:spPr>
            <a:xfrm>
              <a:off x="6027737" y="1664574"/>
              <a:ext cx="319628" cy="323770"/>
            </a:xfrm>
            <a:custGeom>
              <a:avLst/>
              <a:gdLst/>
              <a:ahLst/>
              <a:cxnLst>
                <a:cxn ang="0">
                  <a:pos x="0" y="0"/>
                </a:cxn>
                <a:cxn ang="0">
                  <a:pos x="64314" y="6483"/>
                </a:cxn>
                <a:cxn ang="0">
                  <a:pos x="315701" y="257870"/>
                </a:cxn>
                <a:cxn ang="0">
                  <a:pos x="319628" y="296828"/>
                </a:cxn>
                <a:cxn ang="0">
                  <a:pos x="0" y="323770"/>
                </a:cxn>
              </a:cxnLst>
              <a:rect l="0" t="0" r="0" b="0"/>
              <a:pathLst>
                <a:path w="319628" h="323770">
                  <a:moveTo>
                    <a:pt x="0" y="0"/>
                  </a:moveTo>
                  <a:lnTo>
                    <a:pt x="64314" y="6483"/>
                  </a:lnTo>
                  <a:cubicBezTo>
                    <a:pt x="190496" y="32304"/>
                    <a:pt x="289880" y="131689"/>
                    <a:pt x="315701" y="257870"/>
                  </a:cubicBezTo>
                  <a:lnTo>
                    <a:pt x="319628" y="296828"/>
                  </a:lnTo>
                  <a:lnTo>
                    <a:pt x="0" y="323770"/>
                  </a:lnTo>
                  <a:close/>
                </a:path>
              </a:pathLst>
            </a:custGeom>
            <a:solidFill>
              <a:srgbClr val="62D3BD"/>
            </a:solidFill>
            <a:ln w="9525">
              <a:noFill/>
            </a:ln>
          </p:spPr>
          <p:txBody>
            <a:bodyPr/>
            <a:lstStyle/>
            <a:p>
              <a:endParaRPr lang="zh-CN" altLang="en-US"/>
            </a:p>
          </p:txBody>
        </p:sp>
        <p:sp>
          <p:nvSpPr>
            <p:cNvPr id="20519" name="任意多边形 47"/>
            <p:cNvSpPr/>
            <p:nvPr/>
          </p:nvSpPr>
          <p:spPr>
            <a:xfrm>
              <a:off x="5835334" y="1664494"/>
              <a:ext cx="192403" cy="323850"/>
            </a:xfrm>
            <a:custGeom>
              <a:avLst/>
              <a:gdLst/>
              <a:ahLst/>
              <a:cxnLst>
                <a:cxn ang="0">
                  <a:pos x="191610" y="0"/>
                </a:cxn>
                <a:cxn ang="0">
                  <a:pos x="192403" y="80"/>
                </a:cxn>
                <a:cxn ang="0">
                  <a:pos x="192403" y="323850"/>
                </a:cxn>
                <a:cxn ang="0">
                  <a:pos x="0" y="64237"/>
                </a:cxn>
                <a:cxn ang="0">
                  <a:pos x="10986" y="55173"/>
                </a:cxn>
                <a:cxn ang="0">
                  <a:pos x="191610" y="0"/>
                </a:cxn>
              </a:cxnLst>
              <a:rect l="0" t="0" r="0" b="0"/>
              <a:pathLst>
                <a:path w="192403" h="323850">
                  <a:moveTo>
                    <a:pt x="191610" y="0"/>
                  </a:moveTo>
                  <a:lnTo>
                    <a:pt x="192403" y="80"/>
                  </a:lnTo>
                  <a:lnTo>
                    <a:pt x="192403" y="323850"/>
                  </a:lnTo>
                  <a:lnTo>
                    <a:pt x="0" y="64237"/>
                  </a:lnTo>
                  <a:lnTo>
                    <a:pt x="10986" y="55173"/>
                  </a:lnTo>
                  <a:cubicBezTo>
                    <a:pt x="62546" y="20340"/>
                    <a:pt x="124703" y="0"/>
                    <a:pt x="191610" y="0"/>
                  </a:cubicBezTo>
                  <a:close/>
                </a:path>
              </a:pathLst>
            </a:custGeom>
            <a:solidFill>
              <a:srgbClr val="09089F"/>
            </a:solidFill>
            <a:ln w="9525">
              <a:noFill/>
            </a:ln>
          </p:spPr>
          <p:txBody>
            <a:bodyPr/>
            <a:lstStyle/>
            <a:p>
              <a:endParaRPr lang="zh-CN" altLang="en-US"/>
            </a:p>
          </p:txBody>
        </p:sp>
        <p:sp>
          <p:nvSpPr>
            <p:cNvPr id="20520" name="任意多边形 49"/>
            <p:cNvSpPr/>
            <p:nvPr/>
          </p:nvSpPr>
          <p:spPr>
            <a:xfrm>
              <a:off x="4125122" y="3016155"/>
              <a:ext cx="333904" cy="334757"/>
            </a:xfrm>
            <a:custGeom>
              <a:avLst/>
              <a:gdLst/>
              <a:ahLst/>
              <a:cxnLst>
                <a:cxn ang="0">
                  <a:pos x="169484" y="688"/>
                </a:cxn>
                <a:cxn ang="0">
                  <a:pos x="241410" y="10048"/>
                </a:cxn>
                <a:cxn ang="0">
                  <a:pos x="329850" y="91247"/>
                </a:cxn>
                <a:cxn ang="0">
                  <a:pos x="333904" y="101696"/>
                </a:cxn>
                <a:cxn ang="0">
                  <a:pos x="136959" y="101696"/>
                </a:cxn>
                <a:cxn ang="0">
                  <a:pos x="136959" y="170752"/>
                </a:cxn>
                <a:cxn ang="0">
                  <a:pos x="56224" y="193771"/>
                </a:cxn>
                <a:cxn ang="0">
                  <a:pos x="90825" y="262827"/>
                </a:cxn>
                <a:cxn ang="0">
                  <a:pos x="76227" y="332423"/>
                </a:cxn>
                <a:cxn ang="0">
                  <a:pos x="63619" y="334757"/>
                </a:cxn>
                <a:cxn ang="0">
                  <a:pos x="21654" y="283637"/>
                </a:cxn>
                <a:cxn ang="0">
                  <a:pos x="10088" y="136763"/>
                </a:cxn>
                <a:cxn ang="0">
                  <a:pos x="169484" y="688"/>
                </a:cxn>
              </a:cxnLst>
              <a:rect l="0" t="0" r="0" b="0"/>
              <a:pathLst>
                <a:path w="333904" h="334757">
                  <a:moveTo>
                    <a:pt x="169484" y="688"/>
                  </a:moveTo>
                  <a:cubicBezTo>
                    <a:pt x="193700" y="-1472"/>
                    <a:pt x="218278" y="1408"/>
                    <a:pt x="241410" y="10048"/>
                  </a:cubicBezTo>
                  <a:cubicBezTo>
                    <a:pt x="280446" y="18688"/>
                    <a:pt x="309723" y="50006"/>
                    <a:pt x="329850" y="91247"/>
                  </a:cubicBezTo>
                  <a:lnTo>
                    <a:pt x="333904" y="101696"/>
                  </a:lnTo>
                  <a:lnTo>
                    <a:pt x="136959" y="101696"/>
                  </a:lnTo>
                  <a:cubicBezTo>
                    <a:pt x="136959" y="101696"/>
                    <a:pt x="136959" y="170752"/>
                    <a:pt x="136959" y="170752"/>
                  </a:cubicBezTo>
                  <a:cubicBezTo>
                    <a:pt x="125426" y="170752"/>
                    <a:pt x="90825" y="159243"/>
                    <a:pt x="56224" y="193771"/>
                  </a:cubicBezTo>
                  <a:cubicBezTo>
                    <a:pt x="33156" y="228299"/>
                    <a:pt x="67757" y="251318"/>
                    <a:pt x="90825" y="262827"/>
                  </a:cubicBezTo>
                  <a:cubicBezTo>
                    <a:pt x="116776" y="271459"/>
                    <a:pt x="110288" y="318935"/>
                    <a:pt x="76227" y="332423"/>
                  </a:cubicBezTo>
                  <a:lnTo>
                    <a:pt x="63619" y="334757"/>
                  </a:lnTo>
                  <a:lnTo>
                    <a:pt x="21654" y="283637"/>
                  </a:lnTo>
                  <a:cubicBezTo>
                    <a:pt x="-1478" y="240439"/>
                    <a:pt x="-7261" y="188601"/>
                    <a:pt x="10088" y="136763"/>
                  </a:cubicBezTo>
                  <a:cubicBezTo>
                    <a:pt x="27438" y="59006"/>
                    <a:pt x="96834" y="7168"/>
                    <a:pt x="169484" y="688"/>
                  </a:cubicBezTo>
                  <a:close/>
                </a:path>
              </a:pathLst>
            </a:custGeom>
            <a:solidFill>
              <a:srgbClr val="09089F"/>
            </a:solidFill>
            <a:ln w="9525">
              <a:noFill/>
            </a:ln>
          </p:spPr>
          <p:txBody>
            <a:bodyPr/>
            <a:lstStyle/>
            <a:p>
              <a:endParaRPr lang="zh-CN" altLang="en-US"/>
            </a:p>
          </p:txBody>
        </p:sp>
        <p:sp>
          <p:nvSpPr>
            <p:cNvPr id="20521" name="任意多边形 51"/>
            <p:cNvSpPr/>
            <p:nvPr/>
          </p:nvSpPr>
          <p:spPr>
            <a:xfrm>
              <a:off x="8242263" y="3048794"/>
              <a:ext cx="311187" cy="368220"/>
            </a:xfrm>
            <a:custGeom>
              <a:avLst/>
              <a:gdLst/>
              <a:ahLst/>
              <a:cxnLst>
                <a:cxn ang="0">
                  <a:pos x="115131" y="0"/>
                </a:cxn>
                <a:cxn ang="0">
                  <a:pos x="311187" y="196057"/>
                </a:cxn>
                <a:cxn ang="0">
                  <a:pos x="252082" y="333008"/>
                </a:cxn>
                <a:cxn ang="0">
                  <a:pos x="200957" y="368220"/>
                </a:cxn>
                <a:cxn ang="0">
                  <a:pos x="184931" y="361276"/>
                </a:cxn>
                <a:cxn ang="0">
                  <a:pos x="183309" y="288239"/>
                </a:cxn>
                <a:cxn ang="0">
                  <a:pos x="240997" y="230531"/>
                </a:cxn>
                <a:cxn ang="0">
                  <a:pos x="171771" y="195906"/>
                </a:cxn>
                <a:cxn ang="0">
                  <a:pos x="183309" y="126657"/>
                </a:cxn>
                <a:cxn ang="0">
                  <a:pos x="0" y="70236"/>
                </a:cxn>
                <a:cxn ang="0">
                  <a:pos x="7484" y="60209"/>
                </a:cxn>
                <a:cxn ang="0">
                  <a:pos x="115131" y="0"/>
                </a:cxn>
              </a:cxnLst>
              <a:rect l="0" t="0" r="0" b="0"/>
              <a:pathLst>
                <a:path w="311187" h="368220">
                  <a:moveTo>
                    <a:pt x="115131" y="0"/>
                  </a:moveTo>
                  <a:cubicBezTo>
                    <a:pt x="218925" y="0"/>
                    <a:pt x="311187" y="92262"/>
                    <a:pt x="311187" y="196057"/>
                  </a:cubicBezTo>
                  <a:cubicBezTo>
                    <a:pt x="311187" y="247954"/>
                    <a:pt x="288121" y="296968"/>
                    <a:pt x="252082" y="333008"/>
                  </a:cubicBezTo>
                  <a:lnTo>
                    <a:pt x="200957" y="368220"/>
                  </a:lnTo>
                  <a:lnTo>
                    <a:pt x="184931" y="361276"/>
                  </a:lnTo>
                  <a:cubicBezTo>
                    <a:pt x="155186" y="333684"/>
                    <a:pt x="166002" y="288239"/>
                    <a:pt x="183309" y="288239"/>
                  </a:cubicBezTo>
                  <a:cubicBezTo>
                    <a:pt x="217922" y="299781"/>
                    <a:pt x="252535" y="276697"/>
                    <a:pt x="240997" y="230531"/>
                  </a:cubicBezTo>
                  <a:cubicBezTo>
                    <a:pt x="229459" y="195906"/>
                    <a:pt x="183309" y="195906"/>
                    <a:pt x="171771" y="195906"/>
                  </a:cubicBezTo>
                  <a:cubicBezTo>
                    <a:pt x="171771" y="195906"/>
                    <a:pt x="183309" y="126657"/>
                    <a:pt x="183309" y="126657"/>
                  </a:cubicBezTo>
                  <a:lnTo>
                    <a:pt x="0" y="70236"/>
                  </a:lnTo>
                  <a:lnTo>
                    <a:pt x="7484" y="60209"/>
                  </a:lnTo>
                  <a:cubicBezTo>
                    <a:pt x="38907" y="24327"/>
                    <a:pt x="76208" y="0"/>
                    <a:pt x="115131" y="0"/>
                  </a:cubicBezTo>
                  <a:close/>
                </a:path>
              </a:pathLst>
            </a:custGeom>
            <a:solidFill>
              <a:srgbClr val="7F4D4E"/>
            </a:solidFill>
            <a:ln w="9525">
              <a:noFill/>
            </a:ln>
          </p:spPr>
          <p:txBody>
            <a:bodyPr/>
            <a:lstStyle/>
            <a:p>
              <a:endParaRPr lang="zh-CN" altLang="en-US"/>
            </a:p>
          </p:txBody>
        </p:sp>
      </p:gr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1506" name="Rectangle 3"/>
          <p:cNvSpPr txBox="1"/>
          <p:nvPr/>
        </p:nvSpPr>
        <p:spPr>
          <a:xfrm>
            <a:off x="246063" y="916147"/>
            <a:ext cx="5553075" cy="3877945"/>
          </a:xfrm>
          <a:prstGeom prst="rect">
            <a:avLst/>
          </a:prstGeom>
          <a:noFill/>
          <a:ln w="9525">
            <a:noFill/>
          </a:ln>
        </p:spPr>
        <p:txBody>
          <a:bodyPr wrap="square" lIns="0" tIns="0" rIns="0" bIns="0" anchor="ctr">
            <a:spAutoFit/>
          </a:bodyPr>
          <a:lstStyle/>
          <a:p>
            <a:pPr algn="just" eaLnBrk="0" latinLnBrk="1" hangingPunct="0">
              <a:lnSpc>
                <a:spcPct val="15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未成年人（0-17岁）</a:t>
            </a:r>
          </a:p>
          <a:p>
            <a:pPr algn="just" eaLnBrk="0" latinLnBrk="1" hangingPunct="0">
              <a:lnSpc>
                <a:spcPct val="150000"/>
              </a:lnSpc>
              <a:buFont typeface="Arial" panose="020B0604020202020204" pitchFamily="34" charset="0"/>
            </a:pPr>
            <a:r>
              <a:rPr lang="zh-CN" altLang="en-US" sz="2400" b="1" dirty="0">
                <a:latin typeface="微软雅黑" panose="020B0503020204020204" charset="-122"/>
                <a:ea typeface="微软雅黑" panose="020B0503020204020204" charset="-122"/>
              </a:rPr>
              <a:t>未成年人最高发的重疾为恶性肿瘤、重症手足口病、良性脑肿瘤，三者合计占比接近 70%。对于恶性肿瘤，未成年男性最高发的为白血病、脑癌和淋巴瘤，未成年女性最高发的为白血病、脑癌和甲状腺癌。</a:t>
            </a:r>
          </a:p>
        </p:txBody>
      </p:sp>
      <p:grpSp>
        <p:nvGrpSpPr>
          <p:cNvPr id="21507" name="组合 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6454775" y="1533525"/>
            <a:ext cx="2157413" cy="3022600"/>
            <a:chOff x="4405313" y="1076325"/>
            <a:chExt cx="3368676" cy="4718050"/>
          </a:xfrm>
        </p:grpSpPr>
        <p:sp>
          <p:nvSpPr>
            <p:cNvPr id="21508" name="íŝḻíḑe"/>
            <p:cNvSpPr/>
            <p:nvPr/>
          </p:nvSpPr>
          <p:spPr>
            <a:xfrm>
              <a:off x="5672138" y="3181350"/>
              <a:ext cx="120650" cy="428625"/>
            </a:xfrm>
            <a:custGeom>
              <a:avLst/>
              <a:gdLst/>
              <a:ahLst/>
              <a:cxnLst>
                <a:cxn ang="0">
                  <a:pos x="120650" y="375046"/>
                </a:cxn>
                <a:cxn ang="0">
                  <a:pos x="26811" y="281285"/>
                </a:cxn>
                <a:cxn ang="0">
                  <a:pos x="53622" y="13394"/>
                </a:cxn>
                <a:cxn ang="0">
                  <a:pos x="93838" y="26789"/>
                </a:cxn>
                <a:cxn ang="0">
                  <a:pos x="120650" y="375046"/>
                </a:cxn>
              </a:cxnLst>
              <a:rect l="0" t="0" r="0" b="0"/>
              <a:pathLst>
                <a:path w="9" h="32">
                  <a:moveTo>
                    <a:pt x="9" y="28"/>
                  </a:moveTo>
                  <a:cubicBezTo>
                    <a:pt x="9" y="28"/>
                    <a:pt x="4" y="32"/>
                    <a:pt x="2" y="21"/>
                  </a:cubicBezTo>
                  <a:cubicBezTo>
                    <a:pt x="0" y="9"/>
                    <a:pt x="0" y="2"/>
                    <a:pt x="4" y="1"/>
                  </a:cubicBezTo>
                  <a:cubicBezTo>
                    <a:pt x="7" y="0"/>
                    <a:pt x="7" y="2"/>
                    <a:pt x="7" y="2"/>
                  </a:cubicBezTo>
                  <a:lnTo>
                    <a:pt x="9" y="28"/>
                  </a:lnTo>
                  <a:close/>
                </a:path>
              </a:pathLst>
            </a:custGeom>
            <a:solidFill>
              <a:srgbClr val="FFD7AF"/>
            </a:solidFill>
            <a:ln w="9525">
              <a:noFill/>
            </a:ln>
          </p:spPr>
          <p:txBody>
            <a:bodyPr/>
            <a:lstStyle/>
            <a:p>
              <a:endParaRPr lang="zh-CN" altLang="en-US"/>
            </a:p>
          </p:txBody>
        </p:sp>
        <p:sp>
          <p:nvSpPr>
            <p:cNvPr id="21509" name="ïşļïḋé"/>
            <p:cNvSpPr/>
            <p:nvPr/>
          </p:nvSpPr>
          <p:spPr>
            <a:xfrm>
              <a:off x="5913438" y="3770313"/>
              <a:ext cx="471488" cy="428625"/>
            </a:xfrm>
            <a:custGeom>
              <a:avLst/>
              <a:gdLst/>
              <a:ahLst/>
              <a:cxnLst>
                <a:cxn ang="0">
                  <a:pos x="0" y="13394"/>
                </a:cxn>
                <a:cxn ang="0">
                  <a:pos x="0" y="200917"/>
                </a:cxn>
                <a:cxn ang="0">
                  <a:pos x="53884" y="321468"/>
                </a:cxn>
                <a:cxn ang="0">
                  <a:pos x="229008" y="428625"/>
                </a:cxn>
                <a:cxn ang="0">
                  <a:pos x="417603" y="321468"/>
                </a:cxn>
                <a:cxn ang="0">
                  <a:pos x="471488" y="200917"/>
                </a:cxn>
                <a:cxn ang="0">
                  <a:pos x="471488" y="0"/>
                </a:cxn>
                <a:cxn ang="0">
                  <a:pos x="0" y="13394"/>
                </a:cxn>
              </a:cxnLst>
              <a:rect l="0" t="0" r="0" b="0"/>
              <a:pathLst>
                <a:path w="35" h="32">
                  <a:moveTo>
                    <a:pt x="0" y="1"/>
                  </a:moveTo>
                  <a:cubicBezTo>
                    <a:pt x="0" y="15"/>
                    <a:pt x="0" y="15"/>
                    <a:pt x="0" y="15"/>
                  </a:cubicBezTo>
                  <a:cubicBezTo>
                    <a:pt x="0" y="18"/>
                    <a:pt x="1" y="22"/>
                    <a:pt x="4" y="24"/>
                  </a:cubicBezTo>
                  <a:cubicBezTo>
                    <a:pt x="10" y="27"/>
                    <a:pt x="17" y="32"/>
                    <a:pt x="17" y="32"/>
                  </a:cubicBezTo>
                  <a:cubicBezTo>
                    <a:pt x="18" y="32"/>
                    <a:pt x="25" y="27"/>
                    <a:pt x="31" y="24"/>
                  </a:cubicBezTo>
                  <a:cubicBezTo>
                    <a:pt x="34" y="22"/>
                    <a:pt x="35" y="18"/>
                    <a:pt x="35" y="15"/>
                  </a:cubicBezTo>
                  <a:cubicBezTo>
                    <a:pt x="35" y="0"/>
                    <a:pt x="35" y="0"/>
                    <a:pt x="35" y="0"/>
                  </a:cubicBezTo>
                  <a:lnTo>
                    <a:pt x="0" y="1"/>
                  </a:lnTo>
                  <a:close/>
                </a:path>
              </a:pathLst>
            </a:custGeom>
            <a:solidFill>
              <a:srgbClr val="FFD7AF"/>
            </a:solidFill>
            <a:ln w="9525">
              <a:noFill/>
            </a:ln>
          </p:spPr>
          <p:txBody>
            <a:bodyPr/>
            <a:lstStyle/>
            <a:p>
              <a:endParaRPr lang="zh-CN" altLang="en-US"/>
            </a:p>
          </p:txBody>
        </p:sp>
        <p:sp>
          <p:nvSpPr>
            <p:cNvPr id="21510" name="išḻíḋe"/>
            <p:cNvSpPr/>
            <p:nvPr/>
          </p:nvSpPr>
          <p:spPr>
            <a:xfrm>
              <a:off x="5913438" y="3770313"/>
              <a:ext cx="471488" cy="201613"/>
            </a:xfrm>
            <a:custGeom>
              <a:avLst/>
              <a:gdLst/>
              <a:ahLst/>
              <a:cxnLst>
                <a:cxn ang="0">
                  <a:pos x="0" y="94086"/>
                </a:cxn>
                <a:cxn ang="0">
                  <a:pos x="229008" y="201613"/>
                </a:cxn>
                <a:cxn ang="0">
                  <a:pos x="471488" y="80645"/>
                </a:cxn>
                <a:cxn ang="0">
                  <a:pos x="471488" y="0"/>
                </a:cxn>
                <a:cxn ang="0">
                  <a:pos x="0" y="13440"/>
                </a:cxn>
                <a:cxn ang="0">
                  <a:pos x="0" y="94086"/>
                </a:cxn>
              </a:cxnLst>
              <a:rect l="0" t="0" r="0" b="0"/>
              <a:pathLst>
                <a:path w="35" h="15">
                  <a:moveTo>
                    <a:pt x="0" y="7"/>
                  </a:moveTo>
                  <a:cubicBezTo>
                    <a:pt x="5" y="12"/>
                    <a:pt x="11" y="15"/>
                    <a:pt x="17" y="15"/>
                  </a:cubicBezTo>
                  <a:cubicBezTo>
                    <a:pt x="24" y="15"/>
                    <a:pt x="31" y="12"/>
                    <a:pt x="35" y="6"/>
                  </a:cubicBezTo>
                  <a:cubicBezTo>
                    <a:pt x="35" y="0"/>
                    <a:pt x="35" y="0"/>
                    <a:pt x="35" y="0"/>
                  </a:cubicBezTo>
                  <a:cubicBezTo>
                    <a:pt x="0" y="1"/>
                    <a:pt x="0" y="1"/>
                    <a:pt x="0" y="1"/>
                  </a:cubicBezTo>
                  <a:lnTo>
                    <a:pt x="0" y="7"/>
                  </a:lnTo>
                  <a:close/>
                </a:path>
              </a:pathLst>
            </a:custGeom>
            <a:solidFill>
              <a:srgbClr val="F5CDA5"/>
            </a:solidFill>
            <a:ln w="9525">
              <a:noFill/>
            </a:ln>
          </p:spPr>
          <p:txBody>
            <a:bodyPr/>
            <a:lstStyle/>
            <a:p>
              <a:endParaRPr lang="zh-CN" altLang="en-US"/>
            </a:p>
          </p:txBody>
        </p:sp>
        <p:sp>
          <p:nvSpPr>
            <p:cNvPr id="21511" name="î$ḷîḋé"/>
            <p:cNvSpPr/>
            <p:nvPr/>
          </p:nvSpPr>
          <p:spPr>
            <a:xfrm>
              <a:off x="5765801" y="2725738"/>
              <a:ext cx="768350" cy="1192213"/>
            </a:xfrm>
            <a:custGeom>
              <a:avLst/>
              <a:gdLst/>
              <a:ahLst/>
              <a:cxnLst>
                <a:cxn ang="0">
                  <a:pos x="377435" y="1192213"/>
                </a:cxn>
                <a:cxn ang="0">
                  <a:pos x="768350" y="589408"/>
                </a:cxn>
                <a:cxn ang="0">
                  <a:pos x="377435" y="0"/>
                </a:cxn>
                <a:cxn ang="0">
                  <a:pos x="0" y="589408"/>
                </a:cxn>
                <a:cxn ang="0">
                  <a:pos x="377435" y="1192213"/>
                </a:cxn>
              </a:cxnLst>
              <a:rect l="0" t="0" r="0" b="0"/>
              <a:pathLst>
                <a:path w="57" h="89">
                  <a:moveTo>
                    <a:pt x="28" y="89"/>
                  </a:moveTo>
                  <a:cubicBezTo>
                    <a:pt x="45" y="89"/>
                    <a:pt x="57" y="72"/>
                    <a:pt x="57" y="44"/>
                  </a:cubicBezTo>
                  <a:cubicBezTo>
                    <a:pt x="57" y="8"/>
                    <a:pt x="47" y="0"/>
                    <a:pt x="28" y="0"/>
                  </a:cubicBezTo>
                  <a:cubicBezTo>
                    <a:pt x="10" y="0"/>
                    <a:pt x="0" y="8"/>
                    <a:pt x="0" y="44"/>
                  </a:cubicBezTo>
                  <a:cubicBezTo>
                    <a:pt x="0" y="72"/>
                    <a:pt x="12" y="89"/>
                    <a:pt x="28" y="89"/>
                  </a:cubicBezTo>
                  <a:close/>
                </a:path>
              </a:pathLst>
            </a:custGeom>
            <a:solidFill>
              <a:srgbClr val="FED9AE"/>
            </a:solidFill>
            <a:ln w="9525">
              <a:noFill/>
            </a:ln>
          </p:spPr>
          <p:txBody>
            <a:bodyPr/>
            <a:lstStyle/>
            <a:p>
              <a:endParaRPr lang="zh-CN" altLang="en-US"/>
            </a:p>
          </p:txBody>
        </p:sp>
        <p:sp>
          <p:nvSpPr>
            <p:cNvPr id="21512" name="ïSḷiďé"/>
            <p:cNvSpPr/>
            <p:nvPr/>
          </p:nvSpPr>
          <p:spPr>
            <a:xfrm>
              <a:off x="6507163" y="3181350"/>
              <a:ext cx="120650" cy="428625"/>
            </a:xfrm>
            <a:custGeom>
              <a:avLst/>
              <a:gdLst/>
              <a:ahLst/>
              <a:cxnLst>
                <a:cxn ang="0">
                  <a:pos x="0" y="375046"/>
                </a:cxn>
                <a:cxn ang="0">
                  <a:pos x="93838" y="281285"/>
                </a:cxn>
                <a:cxn ang="0">
                  <a:pos x="67027" y="13394"/>
                </a:cxn>
                <a:cxn ang="0">
                  <a:pos x="26811" y="26789"/>
                </a:cxn>
                <a:cxn ang="0">
                  <a:pos x="0" y="375046"/>
                </a:cxn>
              </a:cxnLst>
              <a:rect l="0" t="0" r="0" b="0"/>
              <a:pathLst>
                <a:path w="9" h="32">
                  <a:moveTo>
                    <a:pt x="0" y="28"/>
                  </a:moveTo>
                  <a:cubicBezTo>
                    <a:pt x="0" y="28"/>
                    <a:pt x="5" y="32"/>
                    <a:pt x="7" y="21"/>
                  </a:cubicBezTo>
                  <a:cubicBezTo>
                    <a:pt x="9" y="9"/>
                    <a:pt x="9" y="2"/>
                    <a:pt x="5" y="1"/>
                  </a:cubicBezTo>
                  <a:cubicBezTo>
                    <a:pt x="2" y="0"/>
                    <a:pt x="2" y="2"/>
                    <a:pt x="2" y="2"/>
                  </a:cubicBezTo>
                  <a:lnTo>
                    <a:pt x="0" y="28"/>
                  </a:lnTo>
                  <a:close/>
                </a:path>
              </a:pathLst>
            </a:custGeom>
            <a:solidFill>
              <a:srgbClr val="FFD7AF"/>
            </a:solidFill>
            <a:ln w="9525">
              <a:noFill/>
            </a:ln>
          </p:spPr>
          <p:txBody>
            <a:bodyPr/>
            <a:lstStyle/>
            <a:p>
              <a:endParaRPr lang="zh-CN" altLang="en-US"/>
            </a:p>
          </p:txBody>
        </p:sp>
        <p:sp>
          <p:nvSpPr>
            <p:cNvPr id="21513" name="ïṥļiḋé"/>
            <p:cNvSpPr/>
            <p:nvPr/>
          </p:nvSpPr>
          <p:spPr>
            <a:xfrm>
              <a:off x="6156326" y="2725738"/>
              <a:ext cx="377825" cy="1192213"/>
            </a:xfrm>
            <a:custGeom>
              <a:avLst/>
              <a:gdLst/>
              <a:ahLst/>
              <a:cxnLst>
                <a:cxn ang="0">
                  <a:pos x="0" y="0"/>
                </a:cxn>
                <a:cxn ang="0">
                  <a:pos x="0" y="1192213"/>
                </a:cxn>
                <a:cxn ang="0">
                  <a:pos x="377825" y="589408"/>
                </a:cxn>
                <a:cxn ang="0">
                  <a:pos x="0" y="0"/>
                </a:cxn>
              </a:cxnLst>
              <a:rect l="0" t="0" r="0" b="0"/>
              <a:pathLst>
                <a:path w="28" h="89">
                  <a:moveTo>
                    <a:pt x="0" y="0"/>
                  </a:moveTo>
                  <a:cubicBezTo>
                    <a:pt x="0" y="89"/>
                    <a:pt x="0" y="89"/>
                    <a:pt x="0" y="89"/>
                  </a:cubicBezTo>
                  <a:cubicBezTo>
                    <a:pt x="16" y="89"/>
                    <a:pt x="28" y="72"/>
                    <a:pt x="28" y="44"/>
                  </a:cubicBezTo>
                  <a:cubicBezTo>
                    <a:pt x="28" y="8"/>
                    <a:pt x="18" y="0"/>
                    <a:pt x="0" y="0"/>
                  </a:cubicBezTo>
                  <a:close/>
                </a:path>
              </a:pathLst>
            </a:custGeom>
            <a:solidFill>
              <a:srgbClr val="FFE1B9"/>
            </a:solidFill>
            <a:ln w="9525">
              <a:noFill/>
            </a:ln>
          </p:spPr>
          <p:txBody>
            <a:bodyPr/>
            <a:lstStyle/>
            <a:p>
              <a:endParaRPr lang="zh-CN" altLang="en-US"/>
            </a:p>
          </p:txBody>
        </p:sp>
        <p:sp>
          <p:nvSpPr>
            <p:cNvPr id="21514" name="îṥ1îdè"/>
            <p:cNvSpPr/>
            <p:nvPr/>
          </p:nvSpPr>
          <p:spPr>
            <a:xfrm>
              <a:off x="5591176" y="2590800"/>
              <a:ext cx="1104900" cy="777875"/>
            </a:xfrm>
            <a:custGeom>
              <a:avLst/>
              <a:gdLst/>
              <a:ahLst/>
              <a:cxnLst>
                <a:cxn ang="0">
                  <a:pos x="552450" y="0"/>
                </a:cxn>
                <a:cxn ang="0">
                  <a:pos x="161692" y="777875"/>
                </a:cxn>
                <a:cxn ang="0">
                  <a:pos x="215590" y="777875"/>
                </a:cxn>
                <a:cxn ang="0">
                  <a:pos x="323385" y="321879"/>
                </a:cxn>
                <a:cxn ang="0">
                  <a:pos x="565924" y="576700"/>
                </a:cxn>
                <a:cxn ang="0">
                  <a:pos x="485078" y="308467"/>
                </a:cxn>
                <a:cxn ang="0">
                  <a:pos x="794989" y="549877"/>
                </a:cxn>
                <a:cxn ang="0">
                  <a:pos x="741091" y="335290"/>
                </a:cxn>
                <a:cxn ang="0">
                  <a:pos x="916258" y="777875"/>
                </a:cxn>
                <a:cxn ang="0">
                  <a:pos x="970156" y="777875"/>
                </a:cxn>
                <a:cxn ang="0">
                  <a:pos x="552450" y="0"/>
                </a:cxn>
              </a:cxnLst>
              <a:rect l="0" t="0" r="0" b="0"/>
              <a:pathLst>
                <a:path w="82" h="58">
                  <a:moveTo>
                    <a:pt x="41" y="0"/>
                  </a:moveTo>
                  <a:cubicBezTo>
                    <a:pt x="10" y="0"/>
                    <a:pt x="0" y="30"/>
                    <a:pt x="12" y="58"/>
                  </a:cubicBezTo>
                  <a:cubicBezTo>
                    <a:pt x="16" y="58"/>
                    <a:pt x="16" y="58"/>
                    <a:pt x="16" y="58"/>
                  </a:cubicBezTo>
                  <a:cubicBezTo>
                    <a:pt x="16" y="58"/>
                    <a:pt x="13" y="36"/>
                    <a:pt x="24" y="24"/>
                  </a:cubicBezTo>
                  <a:cubicBezTo>
                    <a:pt x="24" y="24"/>
                    <a:pt x="20" y="43"/>
                    <a:pt x="42" y="43"/>
                  </a:cubicBezTo>
                  <a:cubicBezTo>
                    <a:pt x="42" y="43"/>
                    <a:pt x="28" y="31"/>
                    <a:pt x="36" y="23"/>
                  </a:cubicBezTo>
                  <a:cubicBezTo>
                    <a:pt x="36" y="23"/>
                    <a:pt x="40" y="41"/>
                    <a:pt x="59" y="41"/>
                  </a:cubicBezTo>
                  <a:cubicBezTo>
                    <a:pt x="59" y="41"/>
                    <a:pt x="53" y="35"/>
                    <a:pt x="55" y="25"/>
                  </a:cubicBezTo>
                  <a:cubicBezTo>
                    <a:pt x="55" y="25"/>
                    <a:pt x="69" y="45"/>
                    <a:pt x="68" y="58"/>
                  </a:cubicBezTo>
                  <a:cubicBezTo>
                    <a:pt x="72" y="58"/>
                    <a:pt x="72" y="58"/>
                    <a:pt x="72" y="58"/>
                  </a:cubicBezTo>
                  <a:cubicBezTo>
                    <a:pt x="82" y="31"/>
                    <a:pt x="77" y="0"/>
                    <a:pt x="41" y="0"/>
                  </a:cubicBezTo>
                  <a:close/>
                </a:path>
              </a:pathLst>
            </a:custGeom>
            <a:solidFill>
              <a:srgbClr val="584A49"/>
            </a:solidFill>
            <a:ln w="9525">
              <a:noFill/>
            </a:ln>
          </p:spPr>
          <p:txBody>
            <a:bodyPr/>
            <a:lstStyle/>
            <a:p>
              <a:endParaRPr lang="zh-CN" altLang="en-US"/>
            </a:p>
          </p:txBody>
        </p:sp>
        <p:sp>
          <p:nvSpPr>
            <p:cNvPr id="21515" name="îŝ1ïdé"/>
            <p:cNvSpPr/>
            <p:nvPr/>
          </p:nvSpPr>
          <p:spPr>
            <a:xfrm>
              <a:off x="5360988" y="3944938"/>
              <a:ext cx="1576388" cy="684213"/>
            </a:xfrm>
            <a:custGeom>
              <a:avLst/>
              <a:gdLst/>
              <a:ahLst/>
              <a:cxnLst>
                <a:cxn ang="0">
                  <a:pos x="1468600" y="335398"/>
                </a:cxn>
                <a:cxn ang="0">
                  <a:pos x="1414707" y="254902"/>
                </a:cxn>
                <a:cxn ang="0">
                  <a:pos x="1023978" y="0"/>
                </a:cxn>
                <a:cxn ang="0">
                  <a:pos x="794930" y="187823"/>
                </a:cxn>
                <a:cxn ang="0">
                  <a:pos x="552409" y="0"/>
                </a:cxn>
                <a:cxn ang="0">
                  <a:pos x="161680" y="254902"/>
                </a:cxn>
                <a:cxn ang="0">
                  <a:pos x="107787" y="335398"/>
                </a:cxn>
                <a:cxn ang="0">
                  <a:pos x="0" y="684213"/>
                </a:cxn>
                <a:cxn ang="0">
                  <a:pos x="767983" y="684213"/>
                </a:cxn>
                <a:cxn ang="0">
                  <a:pos x="781457" y="684213"/>
                </a:cxn>
                <a:cxn ang="0">
                  <a:pos x="1576388" y="684213"/>
                </a:cxn>
                <a:cxn ang="0">
                  <a:pos x="1468600" y="335398"/>
                </a:cxn>
              </a:cxnLst>
              <a:rect l="0" t="0" r="0" b="0"/>
              <a:pathLst>
                <a:path w="117" h="51">
                  <a:moveTo>
                    <a:pt x="109" y="25"/>
                  </a:moveTo>
                  <a:cubicBezTo>
                    <a:pt x="108" y="23"/>
                    <a:pt x="107" y="21"/>
                    <a:pt x="105" y="19"/>
                  </a:cubicBezTo>
                  <a:cubicBezTo>
                    <a:pt x="76" y="0"/>
                    <a:pt x="76" y="0"/>
                    <a:pt x="76" y="0"/>
                  </a:cubicBezTo>
                  <a:cubicBezTo>
                    <a:pt x="76" y="0"/>
                    <a:pt x="72" y="14"/>
                    <a:pt x="59" y="14"/>
                  </a:cubicBezTo>
                  <a:cubicBezTo>
                    <a:pt x="45" y="14"/>
                    <a:pt x="41" y="0"/>
                    <a:pt x="41" y="0"/>
                  </a:cubicBezTo>
                  <a:cubicBezTo>
                    <a:pt x="12" y="19"/>
                    <a:pt x="12" y="19"/>
                    <a:pt x="12" y="19"/>
                  </a:cubicBezTo>
                  <a:cubicBezTo>
                    <a:pt x="10" y="21"/>
                    <a:pt x="9" y="23"/>
                    <a:pt x="8" y="25"/>
                  </a:cubicBezTo>
                  <a:cubicBezTo>
                    <a:pt x="0" y="51"/>
                    <a:pt x="0" y="51"/>
                    <a:pt x="0" y="51"/>
                  </a:cubicBezTo>
                  <a:cubicBezTo>
                    <a:pt x="57" y="51"/>
                    <a:pt x="57" y="51"/>
                    <a:pt x="57" y="51"/>
                  </a:cubicBezTo>
                  <a:cubicBezTo>
                    <a:pt x="58" y="51"/>
                    <a:pt x="58" y="51"/>
                    <a:pt x="58" y="51"/>
                  </a:cubicBezTo>
                  <a:cubicBezTo>
                    <a:pt x="117" y="51"/>
                    <a:pt x="117" y="51"/>
                    <a:pt x="117" y="51"/>
                  </a:cubicBezTo>
                  <a:cubicBezTo>
                    <a:pt x="109" y="25"/>
                    <a:pt x="109" y="25"/>
                    <a:pt x="109" y="25"/>
                  </a:cubicBezTo>
                </a:path>
              </a:pathLst>
            </a:custGeom>
            <a:solidFill>
              <a:srgbClr val="FF7800"/>
            </a:solidFill>
            <a:ln w="9525">
              <a:noFill/>
            </a:ln>
          </p:spPr>
          <p:txBody>
            <a:bodyPr/>
            <a:lstStyle/>
            <a:p>
              <a:endParaRPr lang="zh-CN" altLang="en-US"/>
            </a:p>
          </p:txBody>
        </p:sp>
        <p:sp>
          <p:nvSpPr>
            <p:cNvPr id="21516" name="išliḍé"/>
            <p:cNvSpPr/>
            <p:nvPr/>
          </p:nvSpPr>
          <p:spPr>
            <a:xfrm>
              <a:off x="6156326" y="4186238"/>
              <a:ext cx="1038225" cy="322263"/>
            </a:xfrm>
            <a:custGeom>
              <a:avLst/>
              <a:gdLst/>
              <a:ahLst/>
              <a:cxnLst>
                <a:cxn ang="0">
                  <a:pos x="0" y="281980"/>
                </a:cxn>
                <a:cxn ang="0">
                  <a:pos x="984291" y="134276"/>
                </a:cxn>
                <a:cxn ang="0">
                  <a:pos x="1038225" y="187986"/>
                </a:cxn>
                <a:cxn ang="0">
                  <a:pos x="0" y="322263"/>
                </a:cxn>
                <a:cxn ang="0">
                  <a:pos x="0" y="281980"/>
                </a:cxn>
              </a:cxnLst>
              <a:rect l="0" t="0" r="0" b="0"/>
              <a:pathLst>
                <a:path w="77" h="24">
                  <a:moveTo>
                    <a:pt x="0" y="21"/>
                  </a:moveTo>
                  <a:cubicBezTo>
                    <a:pt x="14" y="0"/>
                    <a:pt x="41" y="1"/>
                    <a:pt x="73" y="10"/>
                  </a:cubicBezTo>
                  <a:cubicBezTo>
                    <a:pt x="75" y="12"/>
                    <a:pt x="77" y="14"/>
                    <a:pt x="77" y="14"/>
                  </a:cubicBezTo>
                  <a:cubicBezTo>
                    <a:pt x="0" y="24"/>
                    <a:pt x="0" y="24"/>
                    <a:pt x="0" y="24"/>
                  </a:cubicBezTo>
                  <a:cubicBezTo>
                    <a:pt x="0" y="21"/>
                    <a:pt x="0" y="21"/>
                    <a:pt x="0" y="21"/>
                  </a:cubicBezTo>
                </a:path>
              </a:pathLst>
            </a:custGeom>
            <a:solidFill>
              <a:srgbClr val="FFF0B4"/>
            </a:solidFill>
            <a:ln w="9525">
              <a:noFill/>
            </a:ln>
          </p:spPr>
          <p:txBody>
            <a:bodyPr/>
            <a:lstStyle/>
            <a:p>
              <a:endParaRPr lang="zh-CN" altLang="en-US"/>
            </a:p>
          </p:txBody>
        </p:sp>
        <p:sp>
          <p:nvSpPr>
            <p:cNvPr id="21517" name="iṧľíḑé"/>
            <p:cNvSpPr/>
            <p:nvPr/>
          </p:nvSpPr>
          <p:spPr>
            <a:xfrm>
              <a:off x="6237288" y="4373563"/>
              <a:ext cx="984250" cy="1408113"/>
            </a:xfrm>
            <a:custGeom>
              <a:avLst/>
              <a:gdLst/>
              <a:ahLst/>
              <a:cxnLst>
                <a:cxn ang="0">
                  <a:pos x="984250" y="1327150"/>
                </a:cxn>
                <a:cxn ang="0">
                  <a:pos x="0" y="1408113"/>
                </a:cxn>
                <a:cxn ang="0">
                  <a:pos x="0" y="80962"/>
                </a:cxn>
                <a:cxn ang="0">
                  <a:pos x="984250" y="0"/>
                </a:cxn>
                <a:cxn ang="0">
                  <a:pos x="984250" y="1327150"/>
                </a:cxn>
              </a:cxnLst>
              <a:rect l="0" t="0" r="0" b="0"/>
              <a:pathLst>
                <a:path w="620" h="887">
                  <a:moveTo>
                    <a:pt x="620" y="836"/>
                  </a:moveTo>
                  <a:lnTo>
                    <a:pt x="0" y="887"/>
                  </a:lnTo>
                  <a:lnTo>
                    <a:pt x="0" y="51"/>
                  </a:lnTo>
                  <a:lnTo>
                    <a:pt x="620" y="0"/>
                  </a:lnTo>
                  <a:lnTo>
                    <a:pt x="620" y="836"/>
                  </a:lnTo>
                  <a:close/>
                </a:path>
              </a:pathLst>
            </a:custGeom>
            <a:solidFill>
              <a:srgbClr val="006478"/>
            </a:solidFill>
            <a:ln w="9525">
              <a:noFill/>
            </a:ln>
          </p:spPr>
          <p:txBody>
            <a:bodyPr/>
            <a:lstStyle/>
            <a:p>
              <a:endParaRPr lang="zh-CN" altLang="en-US"/>
            </a:p>
          </p:txBody>
        </p:sp>
        <p:sp>
          <p:nvSpPr>
            <p:cNvPr id="21518" name="íš1ïdé"/>
            <p:cNvSpPr/>
            <p:nvPr/>
          </p:nvSpPr>
          <p:spPr>
            <a:xfrm>
              <a:off x="6237288" y="4373563"/>
              <a:ext cx="984250" cy="1408113"/>
            </a:xfrm>
            <a:custGeom>
              <a:avLst/>
              <a:gdLst/>
              <a:ahLst/>
              <a:cxnLst>
                <a:cxn ang="0">
                  <a:pos x="984250" y="1327150"/>
                </a:cxn>
                <a:cxn ang="0">
                  <a:pos x="0" y="1408113"/>
                </a:cxn>
                <a:cxn ang="0">
                  <a:pos x="0" y="80962"/>
                </a:cxn>
                <a:cxn ang="0">
                  <a:pos x="984250" y="0"/>
                </a:cxn>
                <a:cxn ang="0">
                  <a:pos x="984250" y="1327150"/>
                </a:cxn>
              </a:cxnLst>
              <a:rect l="0" t="0" r="0" b="0"/>
              <a:pathLst>
                <a:path w="620" h="887">
                  <a:moveTo>
                    <a:pt x="620" y="836"/>
                  </a:moveTo>
                  <a:lnTo>
                    <a:pt x="0" y="887"/>
                  </a:lnTo>
                  <a:lnTo>
                    <a:pt x="0" y="51"/>
                  </a:lnTo>
                  <a:lnTo>
                    <a:pt x="620" y="0"/>
                  </a:lnTo>
                  <a:lnTo>
                    <a:pt x="620" y="836"/>
                  </a:lnTo>
                </a:path>
              </a:pathLst>
            </a:custGeom>
            <a:noFill/>
            <a:ln w="9525">
              <a:noFill/>
            </a:ln>
          </p:spPr>
          <p:txBody>
            <a:bodyPr/>
            <a:lstStyle/>
            <a:p>
              <a:endParaRPr lang="zh-CN" altLang="en-US"/>
            </a:p>
          </p:txBody>
        </p:sp>
        <p:sp>
          <p:nvSpPr>
            <p:cNvPr id="21519" name="işļíḓé"/>
            <p:cNvSpPr/>
            <p:nvPr/>
          </p:nvSpPr>
          <p:spPr>
            <a:xfrm>
              <a:off x="6156326" y="4267200"/>
              <a:ext cx="996950" cy="200025"/>
            </a:xfrm>
            <a:custGeom>
              <a:avLst/>
              <a:gdLst/>
              <a:ahLst/>
              <a:cxnLst>
                <a:cxn ang="0">
                  <a:pos x="996950" y="66675"/>
                </a:cxn>
                <a:cxn ang="0">
                  <a:pos x="956533" y="53340"/>
                </a:cxn>
                <a:cxn ang="0">
                  <a:pos x="835282" y="40005"/>
                </a:cxn>
                <a:cxn ang="0">
                  <a:pos x="673614" y="26670"/>
                </a:cxn>
                <a:cxn ang="0">
                  <a:pos x="471530" y="26670"/>
                </a:cxn>
                <a:cxn ang="0">
                  <a:pos x="377224" y="26670"/>
                </a:cxn>
                <a:cxn ang="0">
                  <a:pos x="282918" y="53340"/>
                </a:cxn>
                <a:cxn ang="0">
                  <a:pos x="202084" y="66675"/>
                </a:cxn>
                <a:cxn ang="0">
                  <a:pos x="134722" y="106680"/>
                </a:cxn>
                <a:cxn ang="0">
                  <a:pos x="80833" y="133350"/>
                </a:cxn>
                <a:cxn ang="0">
                  <a:pos x="40416" y="173355"/>
                </a:cxn>
                <a:cxn ang="0">
                  <a:pos x="0" y="200025"/>
                </a:cxn>
                <a:cxn ang="0">
                  <a:pos x="40416" y="160020"/>
                </a:cxn>
                <a:cxn ang="0">
                  <a:pos x="67361" y="133350"/>
                </a:cxn>
                <a:cxn ang="0">
                  <a:pos x="121250" y="93345"/>
                </a:cxn>
                <a:cxn ang="0">
                  <a:pos x="202084" y="53340"/>
                </a:cxn>
                <a:cxn ang="0">
                  <a:pos x="282918" y="26670"/>
                </a:cxn>
                <a:cxn ang="0">
                  <a:pos x="377224" y="13335"/>
                </a:cxn>
                <a:cxn ang="0">
                  <a:pos x="471530" y="0"/>
                </a:cxn>
                <a:cxn ang="0">
                  <a:pos x="673614" y="0"/>
                </a:cxn>
                <a:cxn ang="0">
                  <a:pos x="835282" y="26670"/>
                </a:cxn>
                <a:cxn ang="0">
                  <a:pos x="956533" y="53340"/>
                </a:cxn>
                <a:cxn ang="0">
                  <a:pos x="996950" y="66675"/>
                </a:cxn>
              </a:cxnLst>
              <a:rect l="0" t="0" r="0" b="0"/>
              <a:pathLst>
                <a:path w="74" h="15">
                  <a:moveTo>
                    <a:pt x="74" y="5"/>
                  </a:moveTo>
                  <a:cubicBezTo>
                    <a:pt x="74" y="5"/>
                    <a:pt x="73" y="5"/>
                    <a:pt x="71" y="4"/>
                  </a:cubicBezTo>
                  <a:cubicBezTo>
                    <a:pt x="69" y="4"/>
                    <a:pt x="66" y="4"/>
                    <a:pt x="62" y="3"/>
                  </a:cubicBezTo>
                  <a:cubicBezTo>
                    <a:pt x="58" y="3"/>
                    <a:pt x="54" y="2"/>
                    <a:pt x="50" y="2"/>
                  </a:cubicBezTo>
                  <a:cubicBezTo>
                    <a:pt x="45" y="1"/>
                    <a:pt x="40" y="1"/>
                    <a:pt x="35" y="2"/>
                  </a:cubicBezTo>
                  <a:cubicBezTo>
                    <a:pt x="33" y="2"/>
                    <a:pt x="31" y="2"/>
                    <a:pt x="28" y="2"/>
                  </a:cubicBezTo>
                  <a:cubicBezTo>
                    <a:pt x="26" y="2"/>
                    <a:pt x="24" y="3"/>
                    <a:pt x="21" y="4"/>
                  </a:cubicBezTo>
                  <a:cubicBezTo>
                    <a:pt x="19" y="4"/>
                    <a:pt x="17" y="5"/>
                    <a:pt x="15" y="5"/>
                  </a:cubicBezTo>
                  <a:cubicBezTo>
                    <a:pt x="13" y="6"/>
                    <a:pt x="12" y="7"/>
                    <a:pt x="10" y="8"/>
                  </a:cubicBezTo>
                  <a:cubicBezTo>
                    <a:pt x="8" y="9"/>
                    <a:pt x="7" y="10"/>
                    <a:pt x="6" y="10"/>
                  </a:cubicBezTo>
                  <a:cubicBezTo>
                    <a:pt x="5" y="11"/>
                    <a:pt x="4" y="12"/>
                    <a:pt x="3" y="13"/>
                  </a:cubicBezTo>
                  <a:cubicBezTo>
                    <a:pt x="1" y="14"/>
                    <a:pt x="0" y="15"/>
                    <a:pt x="0" y="15"/>
                  </a:cubicBezTo>
                  <a:cubicBezTo>
                    <a:pt x="0" y="15"/>
                    <a:pt x="1" y="14"/>
                    <a:pt x="3" y="12"/>
                  </a:cubicBezTo>
                  <a:cubicBezTo>
                    <a:pt x="3" y="12"/>
                    <a:pt x="4" y="11"/>
                    <a:pt x="5" y="10"/>
                  </a:cubicBezTo>
                  <a:cubicBezTo>
                    <a:pt x="7" y="9"/>
                    <a:pt x="8" y="8"/>
                    <a:pt x="9" y="7"/>
                  </a:cubicBezTo>
                  <a:cubicBezTo>
                    <a:pt x="11" y="6"/>
                    <a:pt x="13" y="5"/>
                    <a:pt x="15" y="4"/>
                  </a:cubicBezTo>
                  <a:cubicBezTo>
                    <a:pt x="17" y="3"/>
                    <a:pt x="19" y="2"/>
                    <a:pt x="21" y="2"/>
                  </a:cubicBezTo>
                  <a:cubicBezTo>
                    <a:pt x="23" y="1"/>
                    <a:pt x="26" y="1"/>
                    <a:pt x="28" y="1"/>
                  </a:cubicBezTo>
                  <a:cubicBezTo>
                    <a:pt x="30" y="0"/>
                    <a:pt x="33" y="0"/>
                    <a:pt x="35" y="0"/>
                  </a:cubicBezTo>
                  <a:cubicBezTo>
                    <a:pt x="40" y="0"/>
                    <a:pt x="45" y="0"/>
                    <a:pt x="50" y="0"/>
                  </a:cubicBezTo>
                  <a:cubicBezTo>
                    <a:pt x="54" y="1"/>
                    <a:pt x="58" y="1"/>
                    <a:pt x="62" y="2"/>
                  </a:cubicBezTo>
                  <a:cubicBezTo>
                    <a:pt x="66" y="3"/>
                    <a:pt x="69" y="4"/>
                    <a:pt x="71" y="4"/>
                  </a:cubicBezTo>
                  <a:cubicBezTo>
                    <a:pt x="73" y="5"/>
                    <a:pt x="74" y="5"/>
                    <a:pt x="74" y="5"/>
                  </a:cubicBezTo>
                </a:path>
              </a:pathLst>
            </a:custGeom>
            <a:solidFill>
              <a:srgbClr val="EBDCA0"/>
            </a:solidFill>
            <a:ln w="9525">
              <a:noFill/>
            </a:ln>
          </p:spPr>
          <p:txBody>
            <a:bodyPr/>
            <a:lstStyle/>
            <a:p>
              <a:endParaRPr lang="zh-CN" altLang="en-US"/>
            </a:p>
          </p:txBody>
        </p:sp>
        <p:sp>
          <p:nvSpPr>
            <p:cNvPr id="21520" name="i$1íďé"/>
            <p:cNvSpPr/>
            <p:nvPr/>
          </p:nvSpPr>
          <p:spPr>
            <a:xfrm>
              <a:off x="6197601" y="4306888"/>
              <a:ext cx="969963" cy="133350"/>
            </a:xfrm>
            <a:custGeom>
              <a:avLst/>
              <a:gdLst/>
              <a:ahLst/>
              <a:cxnLst>
                <a:cxn ang="0">
                  <a:pos x="969963" y="53340"/>
                </a:cxn>
                <a:cxn ang="0">
                  <a:pos x="821774" y="40005"/>
                </a:cxn>
                <a:cxn ang="0">
                  <a:pos x="660113" y="26670"/>
                </a:cxn>
                <a:cxn ang="0">
                  <a:pos x="579283" y="26670"/>
                </a:cxn>
                <a:cxn ang="0">
                  <a:pos x="484981" y="26670"/>
                </a:cxn>
                <a:cxn ang="0">
                  <a:pos x="390679" y="40005"/>
                </a:cxn>
                <a:cxn ang="0">
                  <a:pos x="296377" y="53340"/>
                </a:cxn>
                <a:cxn ang="0">
                  <a:pos x="215547" y="66675"/>
                </a:cxn>
                <a:cxn ang="0">
                  <a:pos x="148188" y="80010"/>
                </a:cxn>
                <a:cxn ang="0">
                  <a:pos x="94301" y="106680"/>
                </a:cxn>
                <a:cxn ang="0">
                  <a:pos x="40415" y="120015"/>
                </a:cxn>
                <a:cxn ang="0">
                  <a:pos x="0" y="133350"/>
                </a:cxn>
                <a:cxn ang="0">
                  <a:pos x="40415" y="120015"/>
                </a:cxn>
                <a:cxn ang="0">
                  <a:pos x="80830" y="93345"/>
                </a:cxn>
                <a:cxn ang="0">
                  <a:pos x="148188" y="66675"/>
                </a:cxn>
                <a:cxn ang="0">
                  <a:pos x="215547" y="40005"/>
                </a:cxn>
                <a:cxn ang="0">
                  <a:pos x="296377" y="26670"/>
                </a:cxn>
                <a:cxn ang="0">
                  <a:pos x="390679" y="13335"/>
                </a:cxn>
                <a:cxn ang="0">
                  <a:pos x="484981" y="0"/>
                </a:cxn>
                <a:cxn ang="0">
                  <a:pos x="579283" y="0"/>
                </a:cxn>
                <a:cxn ang="0">
                  <a:pos x="660113" y="13335"/>
                </a:cxn>
                <a:cxn ang="0">
                  <a:pos x="821774" y="26670"/>
                </a:cxn>
                <a:cxn ang="0">
                  <a:pos x="929547" y="40005"/>
                </a:cxn>
                <a:cxn ang="0">
                  <a:pos x="969963" y="53340"/>
                </a:cxn>
              </a:cxnLst>
              <a:rect l="0" t="0" r="0" b="0"/>
              <a:pathLst>
                <a:path w="72" h="10">
                  <a:moveTo>
                    <a:pt x="72" y="4"/>
                  </a:moveTo>
                  <a:cubicBezTo>
                    <a:pt x="72" y="4"/>
                    <a:pt x="68" y="4"/>
                    <a:pt x="61" y="3"/>
                  </a:cubicBezTo>
                  <a:cubicBezTo>
                    <a:pt x="58" y="3"/>
                    <a:pt x="54" y="3"/>
                    <a:pt x="49" y="2"/>
                  </a:cubicBezTo>
                  <a:cubicBezTo>
                    <a:pt x="47" y="2"/>
                    <a:pt x="45" y="2"/>
                    <a:pt x="43" y="2"/>
                  </a:cubicBezTo>
                  <a:cubicBezTo>
                    <a:pt x="40" y="2"/>
                    <a:pt x="38" y="2"/>
                    <a:pt x="36" y="2"/>
                  </a:cubicBezTo>
                  <a:cubicBezTo>
                    <a:pt x="34" y="2"/>
                    <a:pt x="31" y="2"/>
                    <a:pt x="29" y="3"/>
                  </a:cubicBezTo>
                  <a:cubicBezTo>
                    <a:pt x="27" y="3"/>
                    <a:pt x="25" y="3"/>
                    <a:pt x="22" y="4"/>
                  </a:cubicBezTo>
                  <a:cubicBezTo>
                    <a:pt x="20" y="4"/>
                    <a:pt x="18" y="4"/>
                    <a:pt x="16" y="5"/>
                  </a:cubicBezTo>
                  <a:cubicBezTo>
                    <a:pt x="15" y="5"/>
                    <a:pt x="13" y="6"/>
                    <a:pt x="11" y="6"/>
                  </a:cubicBezTo>
                  <a:cubicBezTo>
                    <a:pt x="9" y="7"/>
                    <a:pt x="8" y="7"/>
                    <a:pt x="7" y="8"/>
                  </a:cubicBezTo>
                  <a:cubicBezTo>
                    <a:pt x="5" y="8"/>
                    <a:pt x="4" y="9"/>
                    <a:pt x="3" y="9"/>
                  </a:cubicBezTo>
                  <a:cubicBezTo>
                    <a:pt x="1" y="10"/>
                    <a:pt x="0" y="10"/>
                    <a:pt x="0" y="10"/>
                  </a:cubicBezTo>
                  <a:cubicBezTo>
                    <a:pt x="0" y="10"/>
                    <a:pt x="1" y="10"/>
                    <a:pt x="3" y="9"/>
                  </a:cubicBezTo>
                  <a:cubicBezTo>
                    <a:pt x="4" y="8"/>
                    <a:pt x="5" y="8"/>
                    <a:pt x="6" y="7"/>
                  </a:cubicBezTo>
                  <a:cubicBezTo>
                    <a:pt x="8" y="7"/>
                    <a:pt x="9" y="6"/>
                    <a:pt x="11" y="5"/>
                  </a:cubicBezTo>
                  <a:cubicBezTo>
                    <a:pt x="12" y="5"/>
                    <a:pt x="14" y="4"/>
                    <a:pt x="16" y="3"/>
                  </a:cubicBezTo>
                  <a:cubicBezTo>
                    <a:pt x="18" y="3"/>
                    <a:pt x="20" y="2"/>
                    <a:pt x="22" y="2"/>
                  </a:cubicBezTo>
                  <a:cubicBezTo>
                    <a:pt x="24" y="2"/>
                    <a:pt x="27" y="1"/>
                    <a:pt x="29" y="1"/>
                  </a:cubicBezTo>
                  <a:cubicBezTo>
                    <a:pt x="31" y="1"/>
                    <a:pt x="33" y="0"/>
                    <a:pt x="36" y="0"/>
                  </a:cubicBezTo>
                  <a:cubicBezTo>
                    <a:pt x="38" y="0"/>
                    <a:pt x="40" y="0"/>
                    <a:pt x="43" y="0"/>
                  </a:cubicBezTo>
                  <a:cubicBezTo>
                    <a:pt x="45" y="0"/>
                    <a:pt x="47" y="1"/>
                    <a:pt x="49" y="1"/>
                  </a:cubicBezTo>
                  <a:cubicBezTo>
                    <a:pt x="54" y="1"/>
                    <a:pt x="58" y="2"/>
                    <a:pt x="61" y="2"/>
                  </a:cubicBezTo>
                  <a:cubicBezTo>
                    <a:pt x="64" y="3"/>
                    <a:pt x="67" y="3"/>
                    <a:pt x="69" y="3"/>
                  </a:cubicBezTo>
                  <a:cubicBezTo>
                    <a:pt x="71" y="4"/>
                    <a:pt x="72" y="4"/>
                    <a:pt x="72" y="4"/>
                  </a:cubicBezTo>
                  <a:close/>
                </a:path>
              </a:pathLst>
            </a:custGeom>
            <a:solidFill>
              <a:srgbClr val="EBDCA0"/>
            </a:solidFill>
            <a:ln w="9525">
              <a:noFill/>
            </a:ln>
          </p:spPr>
          <p:txBody>
            <a:bodyPr/>
            <a:lstStyle/>
            <a:p>
              <a:endParaRPr lang="zh-CN" altLang="en-US"/>
            </a:p>
          </p:txBody>
        </p:sp>
        <p:sp>
          <p:nvSpPr>
            <p:cNvPr id="21521" name="îSḻidê"/>
            <p:cNvSpPr/>
            <p:nvPr/>
          </p:nvSpPr>
          <p:spPr>
            <a:xfrm>
              <a:off x="5105401" y="4186238"/>
              <a:ext cx="1050925" cy="322263"/>
            </a:xfrm>
            <a:custGeom>
              <a:avLst/>
              <a:gdLst/>
              <a:ahLst/>
              <a:cxnLst>
                <a:cxn ang="0">
                  <a:pos x="1050925" y="281980"/>
                </a:cxn>
                <a:cxn ang="0">
                  <a:pos x="53893" y="134276"/>
                </a:cxn>
                <a:cxn ang="0">
                  <a:pos x="0" y="187986"/>
                </a:cxn>
                <a:cxn ang="0">
                  <a:pos x="1050925" y="322263"/>
                </a:cxn>
                <a:cxn ang="0">
                  <a:pos x="1050925" y="281980"/>
                </a:cxn>
              </a:cxnLst>
              <a:rect l="0" t="0" r="0" b="0"/>
              <a:pathLst>
                <a:path w="78" h="24">
                  <a:moveTo>
                    <a:pt x="78" y="21"/>
                  </a:moveTo>
                  <a:cubicBezTo>
                    <a:pt x="63" y="0"/>
                    <a:pt x="36" y="1"/>
                    <a:pt x="4" y="10"/>
                  </a:cubicBezTo>
                  <a:cubicBezTo>
                    <a:pt x="2" y="12"/>
                    <a:pt x="0" y="14"/>
                    <a:pt x="0" y="14"/>
                  </a:cubicBezTo>
                  <a:cubicBezTo>
                    <a:pt x="78" y="24"/>
                    <a:pt x="78" y="24"/>
                    <a:pt x="78" y="24"/>
                  </a:cubicBezTo>
                  <a:cubicBezTo>
                    <a:pt x="78" y="21"/>
                    <a:pt x="78" y="21"/>
                    <a:pt x="78" y="21"/>
                  </a:cubicBezTo>
                </a:path>
              </a:pathLst>
            </a:custGeom>
            <a:solidFill>
              <a:srgbClr val="FFF0B4"/>
            </a:solidFill>
            <a:ln w="9525">
              <a:noFill/>
            </a:ln>
          </p:spPr>
          <p:txBody>
            <a:bodyPr/>
            <a:lstStyle/>
            <a:p>
              <a:endParaRPr lang="zh-CN" altLang="en-US"/>
            </a:p>
          </p:txBody>
        </p:sp>
        <p:sp>
          <p:nvSpPr>
            <p:cNvPr id="21522" name="íṣ1idé"/>
            <p:cNvSpPr/>
            <p:nvPr/>
          </p:nvSpPr>
          <p:spPr>
            <a:xfrm>
              <a:off x="6062663" y="4454525"/>
              <a:ext cx="174625" cy="1339850"/>
            </a:xfrm>
            <a:custGeom>
              <a:avLst/>
              <a:gdLst/>
              <a:ahLst/>
              <a:cxnLst>
                <a:cxn ang="0">
                  <a:pos x="174625" y="1326451"/>
                </a:cxn>
                <a:cxn ang="0">
                  <a:pos x="0" y="1326451"/>
                </a:cxn>
                <a:cxn ang="0">
                  <a:pos x="0" y="0"/>
                </a:cxn>
                <a:cxn ang="0">
                  <a:pos x="174625" y="0"/>
                </a:cxn>
                <a:cxn ang="0">
                  <a:pos x="174625" y="1326451"/>
                </a:cxn>
              </a:cxnLst>
              <a:rect l="0" t="0" r="0" b="0"/>
              <a:pathLst>
                <a:path w="13" h="100">
                  <a:moveTo>
                    <a:pt x="13" y="99"/>
                  </a:moveTo>
                  <a:cubicBezTo>
                    <a:pt x="8" y="100"/>
                    <a:pt x="5" y="100"/>
                    <a:pt x="0" y="99"/>
                  </a:cubicBezTo>
                  <a:cubicBezTo>
                    <a:pt x="0" y="66"/>
                    <a:pt x="0" y="33"/>
                    <a:pt x="0" y="0"/>
                  </a:cubicBezTo>
                  <a:cubicBezTo>
                    <a:pt x="5" y="1"/>
                    <a:pt x="8" y="1"/>
                    <a:pt x="13" y="0"/>
                  </a:cubicBezTo>
                  <a:cubicBezTo>
                    <a:pt x="13" y="33"/>
                    <a:pt x="13" y="66"/>
                    <a:pt x="13" y="99"/>
                  </a:cubicBezTo>
                </a:path>
              </a:pathLst>
            </a:custGeom>
            <a:solidFill>
              <a:srgbClr val="006E82"/>
            </a:solidFill>
            <a:ln w="9525">
              <a:noFill/>
            </a:ln>
          </p:spPr>
          <p:txBody>
            <a:bodyPr/>
            <a:lstStyle/>
            <a:p>
              <a:endParaRPr lang="zh-CN" altLang="en-US"/>
            </a:p>
          </p:txBody>
        </p:sp>
        <p:sp>
          <p:nvSpPr>
            <p:cNvPr id="21523" name="i$1ídè"/>
            <p:cNvSpPr/>
            <p:nvPr/>
          </p:nvSpPr>
          <p:spPr>
            <a:xfrm>
              <a:off x="6062663" y="4602163"/>
              <a:ext cx="174625" cy="106363"/>
            </a:xfrm>
            <a:custGeom>
              <a:avLst/>
              <a:gdLst/>
              <a:ahLst/>
              <a:cxnLst>
                <a:cxn ang="0">
                  <a:pos x="174625" y="93067"/>
                </a:cxn>
                <a:cxn ang="0">
                  <a:pos x="0" y="93067"/>
                </a:cxn>
                <a:cxn ang="0">
                  <a:pos x="0" y="0"/>
                </a:cxn>
                <a:cxn ang="0">
                  <a:pos x="174625" y="0"/>
                </a:cxn>
                <a:cxn ang="0">
                  <a:pos x="174625" y="93067"/>
                </a:cxn>
              </a:cxnLst>
              <a:rect l="0" t="0" r="0" b="0"/>
              <a:pathLst>
                <a:path w="13" h="8">
                  <a:moveTo>
                    <a:pt x="13" y="7"/>
                  </a:moveTo>
                  <a:cubicBezTo>
                    <a:pt x="8" y="8"/>
                    <a:pt x="5" y="8"/>
                    <a:pt x="0" y="7"/>
                  </a:cubicBezTo>
                  <a:cubicBezTo>
                    <a:pt x="0" y="4"/>
                    <a:pt x="0" y="3"/>
                    <a:pt x="0" y="0"/>
                  </a:cubicBezTo>
                  <a:cubicBezTo>
                    <a:pt x="5" y="2"/>
                    <a:pt x="8" y="2"/>
                    <a:pt x="13" y="0"/>
                  </a:cubicBezTo>
                  <a:cubicBezTo>
                    <a:pt x="13" y="3"/>
                    <a:pt x="13" y="4"/>
                    <a:pt x="13" y="7"/>
                  </a:cubicBezTo>
                </a:path>
              </a:pathLst>
            </a:custGeom>
            <a:solidFill>
              <a:srgbClr val="008C82"/>
            </a:solidFill>
            <a:ln w="9525">
              <a:noFill/>
            </a:ln>
          </p:spPr>
          <p:txBody>
            <a:bodyPr/>
            <a:lstStyle/>
            <a:p>
              <a:endParaRPr lang="zh-CN" altLang="en-US"/>
            </a:p>
          </p:txBody>
        </p:sp>
        <p:sp>
          <p:nvSpPr>
            <p:cNvPr id="21524" name="íṧļíḓe"/>
            <p:cNvSpPr/>
            <p:nvPr/>
          </p:nvSpPr>
          <p:spPr>
            <a:xfrm>
              <a:off x="6062663" y="5486400"/>
              <a:ext cx="174625" cy="93663"/>
            </a:xfrm>
            <a:custGeom>
              <a:avLst/>
              <a:gdLst/>
              <a:ahLst/>
              <a:cxnLst>
                <a:cxn ang="0">
                  <a:pos x="174625" y="80282"/>
                </a:cxn>
                <a:cxn ang="0">
                  <a:pos x="0" y="80282"/>
                </a:cxn>
                <a:cxn ang="0">
                  <a:pos x="0" y="0"/>
                </a:cxn>
                <a:cxn ang="0">
                  <a:pos x="174625" y="0"/>
                </a:cxn>
                <a:cxn ang="0">
                  <a:pos x="174625" y="80282"/>
                </a:cxn>
              </a:cxnLst>
              <a:rect l="0" t="0" r="0" b="0"/>
              <a:pathLst>
                <a:path w="13" h="7">
                  <a:moveTo>
                    <a:pt x="13" y="6"/>
                  </a:moveTo>
                  <a:cubicBezTo>
                    <a:pt x="8" y="7"/>
                    <a:pt x="5" y="7"/>
                    <a:pt x="0" y="6"/>
                  </a:cubicBezTo>
                  <a:cubicBezTo>
                    <a:pt x="0" y="3"/>
                    <a:pt x="0" y="2"/>
                    <a:pt x="0" y="0"/>
                  </a:cubicBezTo>
                  <a:cubicBezTo>
                    <a:pt x="5" y="1"/>
                    <a:pt x="8" y="1"/>
                    <a:pt x="13" y="0"/>
                  </a:cubicBezTo>
                  <a:cubicBezTo>
                    <a:pt x="13" y="2"/>
                    <a:pt x="13" y="3"/>
                    <a:pt x="13" y="6"/>
                  </a:cubicBezTo>
                </a:path>
              </a:pathLst>
            </a:custGeom>
            <a:solidFill>
              <a:srgbClr val="008C82"/>
            </a:solidFill>
            <a:ln w="9525">
              <a:noFill/>
            </a:ln>
          </p:spPr>
          <p:txBody>
            <a:bodyPr/>
            <a:lstStyle/>
            <a:p>
              <a:endParaRPr lang="zh-CN" altLang="en-US"/>
            </a:p>
          </p:txBody>
        </p:sp>
        <p:sp>
          <p:nvSpPr>
            <p:cNvPr id="21525" name="iṥ1îde"/>
            <p:cNvSpPr/>
            <p:nvPr/>
          </p:nvSpPr>
          <p:spPr>
            <a:xfrm>
              <a:off x="6062663" y="5057775"/>
              <a:ext cx="174625" cy="106363"/>
            </a:xfrm>
            <a:custGeom>
              <a:avLst/>
              <a:gdLst/>
              <a:ahLst/>
              <a:cxnLst>
                <a:cxn ang="0">
                  <a:pos x="174625" y="79772"/>
                </a:cxn>
                <a:cxn ang="0">
                  <a:pos x="0" y="79772"/>
                </a:cxn>
                <a:cxn ang="0">
                  <a:pos x="0" y="0"/>
                </a:cxn>
                <a:cxn ang="0">
                  <a:pos x="174625" y="0"/>
                </a:cxn>
                <a:cxn ang="0">
                  <a:pos x="174625" y="79772"/>
                </a:cxn>
              </a:cxnLst>
              <a:rect l="0" t="0" r="0" b="0"/>
              <a:pathLst>
                <a:path w="13" h="8">
                  <a:moveTo>
                    <a:pt x="13" y="6"/>
                  </a:moveTo>
                  <a:cubicBezTo>
                    <a:pt x="8" y="8"/>
                    <a:pt x="5" y="8"/>
                    <a:pt x="0" y="6"/>
                  </a:cubicBezTo>
                  <a:cubicBezTo>
                    <a:pt x="0" y="4"/>
                    <a:pt x="0" y="2"/>
                    <a:pt x="0" y="0"/>
                  </a:cubicBezTo>
                  <a:cubicBezTo>
                    <a:pt x="5" y="1"/>
                    <a:pt x="8" y="1"/>
                    <a:pt x="13" y="0"/>
                  </a:cubicBezTo>
                  <a:cubicBezTo>
                    <a:pt x="13" y="2"/>
                    <a:pt x="13" y="4"/>
                    <a:pt x="13" y="6"/>
                  </a:cubicBezTo>
                </a:path>
              </a:pathLst>
            </a:custGeom>
            <a:solidFill>
              <a:srgbClr val="008C82"/>
            </a:solidFill>
            <a:ln w="9525">
              <a:noFill/>
            </a:ln>
          </p:spPr>
          <p:txBody>
            <a:bodyPr/>
            <a:lstStyle/>
            <a:p>
              <a:endParaRPr lang="zh-CN" altLang="en-US"/>
            </a:p>
          </p:txBody>
        </p:sp>
        <p:sp>
          <p:nvSpPr>
            <p:cNvPr id="21526" name="íṧḻîďè"/>
            <p:cNvSpPr/>
            <p:nvPr/>
          </p:nvSpPr>
          <p:spPr>
            <a:xfrm>
              <a:off x="5078413" y="4373563"/>
              <a:ext cx="984250" cy="1408113"/>
            </a:xfrm>
            <a:custGeom>
              <a:avLst/>
              <a:gdLst/>
              <a:ahLst/>
              <a:cxnLst>
                <a:cxn ang="0">
                  <a:pos x="0" y="1327150"/>
                </a:cxn>
                <a:cxn ang="0">
                  <a:pos x="984250" y="1408113"/>
                </a:cxn>
                <a:cxn ang="0">
                  <a:pos x="984250" y="80962"/>
                </a:cxn>
                <a:cxn ang="0">
                  <a:pos x="0" y="0"/>
                </a:cxn>
                <a:cxn ang="0">
                  <a:pos x="0" y="1327150"/>
                </a:cxn>
              </a:cxnLst>
              <a:rect l="0" t="0" r="0" b="0"/>
              <a:pathLst>
                <a:path w="620" h="887">
                  <a:moveTo>
                    <a:pt x="0" y="836"/>
                  </a:moveTo>
                  <a:lnTo>
                    <a:pt x="620" y="887"/>
                  </a:lnTo>
                  <a:lnTo>
                    <a:pt x="620" y="51"/>
                  </a:lnTo>
                  <a:lnTo>
                    <a:pt x="0" y="0"/>
                  </a:lnTo>
                  <a:lnTo>
                    <a:pt x="0" y="836"/>
                  </a:lnTo>
                  <a:close/>
                </a:path>
              </a:pathLst>
            </a:custGeom>
            <a:solidFill>
              <a:srgbClr val="006478"/>
            </a:solidFill>
            <a:ln w="9525">
              <a:noFill/>
            </a:ln>
          </p:spPr>
          <p:txBody>
            <a:bodyPr/>
            <a:lstStyle/>
            <a:p>
              <a:endParaRPr lang="zh-CN" altLang="en-US"/>
            </a:p>
          </p:txBody>
        </p:sp>
        <p:sp>
          <p:nvSpPr>
            <p:cNvPr id="21527" name="î$ḷiḑè"/>
            <p:cNvSpPr/>
            <p:nvPr/>
          </p:nvSpPr>
          <p:spPr>
            <a:xfrm>
              <a:off x="5145088" y="4267200"/>
              <a:ext cx="998538" cy="200025"/>
            </a:xfrm>
            <a:custGeom>
              <a:avLst/>
              <a:gdLst/>
              <a:ahLst/>
              <a:cxnLst>
                <a:cxn ang="0">
                  <a:pos x="0" y="66675"/>
                </a:cxn>
                <a:cxn ang="0">
                  <a:pos x="40481" y="53340"/>
                </a:cxn>
                <a:cxn ang="0">
                  <a:pos x="161925" y="26670"/>
                </a:cxn>
                <a:cxn ang="0">
                  <a:pos x="323850" y="0"/>
                </a:cxn>
                <a:cxn ang="0">
                  <a:pos x="526256" y="0"/>
                </a:cxn>
                <a:cxn ang="0">
                  <a:pos x="620712" y="13335"/>
                </a:cxn>
                <a:cxn ang="0">
                  <a:pos x="715169" y="26670"/>
                </a:cxn>
                <a:cxn ang="0">
                  <a:pos x="796131" y="53340"/>
                </a:cxn>
                <a:cxn ang="0">
                  <a:pos x="877094" y="93345"/>
                </a:cxn>
                <a:cxn ang="0">
                  <a:pos x="931069" y="133350"/>
                </a:cxn>
                <a:cxn ang="0">
                  <a:pos x="971550" y="160020"/>
                </a:cxn>
                <a:cxn ang="0">
                  <a:pos x="998538" y="200025"/>
                </a:cxn>
                <a:cxn ang="0">
                  <a:pos x="958056" y="173355"/>
                </a:cxn>
                <a:cxn ang="0">
                  <a:pos x="917575" y="133350"/>
                </a:cxn>
                <a:cxn ang="0">
                  <a:pos x="863600" y="106680"/>
                </a:cxn>
                <a:cxn ang="0">
                  <a:pos x="796131" y="66675"/>
                </a:cxn>
                <a:cxn ang="0">
                  <a:pos x="715169" y="53340"/>
                </a:cxn>
                <a:cxn ang="0">
                  <a:pos x="620712" y="26670"/>
                </a:cxn>
                <a:cxn ang="0">
                  <a:pos x="526256" y="26670"/>
                </a:cxn>
                <a:cxn ang="0">
                  <a:pos x="337343" y="26670"/>
                </a:cxn>
                <a:cxn ang="0">
                  <a:pos x="161925" y="40005"/>
                </a:cxn>
                <a:cxn ang="0">
                  <a:pos x="53975" y="53340"/>
                </a:cxn>
                <a:cxn ang="0">
                  <a:pos x="0" y="66675"/>
                </a:cxn>
              </a:cxnLst>
              <a:rect l="0" t="0" r="0" b="0"/>
              <a:pathLst>
                <a:path w="74" h="15">
                  <a:moveTo>
                    <a:pt x="0" y="5"/>
                  </a:moveTo>
                  <a:cubicBezTo>
                    <a:pt x="0" y="5"/>
                    <a:pt x="1" y="5"/>
                    <a:pt x="3" y="4"/>
                  </a:cubicBezTo>
                  <a:cubicBezTo>
                    <a:pt x="6" y="4"/>
                    <a:pt x="9" y="3"/>
                    <a:pt x="12" y="2"/>
                  </a:cubicBezTo>
                  <a:cubicBezTo>
                    <a:pt x="16" y="1"/>
                    <a:pt x="20" y="1"/>
                    <a:pt x="24" y="0"/>
                  </a:cubicBezTo>
                  <a:cubicBezTo>
                    <a:pt x="29" y="0"/>
                    <a:pt x="34" y="0"/>
                    <a:pt x="39" y="0"/>
                  </a:cubicBezTo>
                  <a:cubicBezTo>
                    <a:pt x="41" y="0"/>
                    <a:pt x="44" y="0"/>
                    <a:pt x="46" y="1"/>
                  </a:cubicBezTo>
                  <a:cubicBezTo>
                    <a:pt x="49" y="1"/>
                    <a:pt x="51" y="1"/>
                    <a:pt x="53" y="2"/>
                  </a:cubicBezTo>
                  <a:cubicBezTo>
                    <a:pt x="55" y="2"/>
                    <a:pt x="57" y="3"/>
                    <a:pt x="59" y="4"/>
                  </a:cubicBezTo>
                  <a:cubicBezTo>
                    <a:pt x="61" y="5"/>
                    <a:pt x="63" y="6"/>
                    <a:pt x="65" y="7"/>
                  </a:cubicBezTo>
                  <a:cubicBezTo>
                    <a:pt x="66" y="8"/>
                    <a:pt x="68" y="9"/>
                    <a:pt x="69" y="10"/>
                  </a:cubicBezTo>
                  <a:cubicBezTo>
                    <a:pt x="70" y="11"/>
                    <a:pt x="71" y="12"/>
                    <a:pt x="72" y="12"/>
                  </a:cubicBezTo>
                  <a:cubicBezTo>
                    <a:pt x="73" y="14"/>
                    <a:pt x="74" y="15"/>
                    <a:pt x="74" y="15"/>
                  </a:cubicBezTo>
                  <a:cubicBezTo>
                    <a:pt x="74" y="15"/>
                    <a:pt x="73" y="14"/>
                    <a:pt x="71" y="13"/>
                  </a:cubicBezTo>
                  <a:cubicBezTo>
                    <a:pt x="70" y="12"/>
                    <a:pt x="70" y="11"/>
                    <a:pt x="68" y="10"/>
                  </a:cubicBezTo>
                  <a:cubicBezTo>
                    <a:pt x="67" y="10"/>
                    <a:pt x="66" y="9"/>
                    <a:pt x="64" y="8"/>
                  </a:cubicBezTo>
                  <a:cubicBezTo>
                    <a:pt x="63" y="7"/>
                    <a:pt x="61" y="6"/>
                    <a:pt x="59" y="5"/>
                  </a:cubicBezTo>
                  <a:cubicBezTo>
                    <a:pt x="57" y="5"/>
                    <a:pt x="55" y="4"/>
                    <a:pt x="53" y="4"/>
                  </a:cubicBezTo>
                  <a:cubicBezTo>
                    <a:pt x="51" y="3"/>
                    <a:pt x="48" y="2"/>
                    <a:pt x="46" y="2"/>
                  </a:cubicBezTo>
                  <a:cubicBezTo>
                    <a:pt x="44" y="2"/>
                    <a:pt x="41" y="2"/>
                    <a:pt x="39" y="2"/>
                  </a:cubicBezTo>
                  <a:cubicBezTo>
                    <a:pt x="34" y="1"/>
                    <a:pt x="29" y="1"/>
                    <a:pt x="25" y="2"/>
                  </a:cubicBezTo>
                  <a:cubicBezTo>
                    <a:pt x="20" y="2"/>
                    <a:pt x="16" y="3"/>
                    <a:pt x="12" y="3"/>
                  </a:cubicBezTo>
                  <a:cubicBezTo>
                    <a:pt x="9" y="4"/>
                    <a:pt x="6" y="4"/>
                    <a:pt x="4" y="4"/>
                  </a:cubicBezTo>
                  <a:cubicBezTo>
                    <a:pt x="1" y="5"/>
                    <a:pt x="0" y="5"/>
                    <a:pt x="0" y="5"/>
                  </a:cubicBezTo>
                </a:path>
              </a:pathLst>
            </a:custGeom>
            <a:solidFill>
              <a:srgbClr val="EBDCA0"/>
            </a:solidFill>
            <a:ln w="9525">
              <a:noFill/>
            </a:ln>
          </p:spPr>
          <p:txBody>
            <a:bodyPr/>
            <a:lstStyle/>
            <a:p>
              <a:endParaRPr lang="zh-CN" altLang="en-US"/>
            </a:p>
          </p:txBody>
        </p:sp>
        <p:sp>
          <p:nvSpPr>
            <p:cNvPr id="21528" name="îSḻiḋé"/>
            <p:cNvSpPr/>
            <p:nvPr/>
          </p:nvSpPr>
          <p:spPr>
            <a:xfrm>
              <a:off x="5132388" y="4306888"/>
              <a:ext cx="969963" cy="133350"/>
            </a:xfrm>
            <a:custGeom>
              <a:avLst/>
              <a:gdLst/>
              <a:ahLst/>
              <a:cxnLst>
                <a:cxn ang="0">
                  <a:pos x="0" y="53340"/>
                </a:cxn>
                <a:cxn ang="0">
                  <a:pos x="40415" y="40005"/>
                </a:cxn>
                <a:cxn ang="0">
                  <a:pos x="148188" y="26670"/>
                </a:cxn>
                <a:cxn ang="0">
                  <a:pos x="309849" y="13335"/>
                </a:cxn>
                <a:cxn ang="0">
                  <a:pos x="404151" y="0"/>
                </a:cxn>
                <a:cxn ang="0">
                  <a:pos x="484981" y="0"/>
                </a:cxn>
                <a:cxn ang="0">
                  <a:pos x="579283" y="13335"/>
                </a:cxn>
                <a:cxn ang="0">
                  <a:pos x="673585" y="26670"/>
                </a:cxn>
                <a:cxn ang="0">
                  <a:pos x="754415" y="40005"/>
                </a:cxn>
                <a:cxn ang="0">
                  <a:pos x="821774" y="66675"/>
                </a:cxn>
                <a:cxn ang="0">
                  <a:pos x="889132" y="93345"/>
                </a:cxn>
                <a:cxn ang="0">
                  <a:pos x="929547" y="120015"/>
                </a:cxn>
                <a:cxn ang="0">
                  <a:pos x="969963" y="133350"/>
                </a:cxn>
                <a:cxn ang="0">
                  <a:pos x="929547" y="120015"/>
                </a:cxn>
                <a:cxn ang="0">
                  <a:pos x="889132" y="106680"/>
                </a:cxn>
                <a:cxn ang="0">
                  <a:pos x="821774" y="80010"/>
                </a:cxn>
                <a:cxn ang="0">
                  <a:pos x="754415" y="66675"/>
                </a:cxn>
                <a:cxn ang="0">
                  <a:pos x="673585" y="53340"/>
                </a:cxn>
                <a:cxn ang="0">
                  <a:pos x="579283" y="40005"/>
                </a:cxn>
                <a:cxn ang="0">
                  <a:pos x="484981" y="26670"/>
                </a:cxn>
                <a:cxn ang="0">
                  <a:pos x="404151" y="26670"/>
                </a:cxn>
                <a:cxn ang="0">
                  <a:pos x="309849" y="26670"/>
                </a:cxn>
                <a:cxn ang="0">
                  <a:pos x="148188" y="40005"/>
                </a:cxn>
                <a:cxn ang="0">
                  <a:pos x="0" y="53340"/>
                </a:cxn>
              </a:cxnLst>
              <a:rect l="0" t="0" r="0" b="0"/>
              <a:pathLst>
                <a:path w="72" h="10">
                  <a:moveTo>
                    <a:pt x="0" y="4"/>
                  </a:moveTo>
                  <a:cubicBezTo>
                    <a:pt x="0" y="4"/>
                    <a:pt x="1" y="4"/>
                    <a:pt x="3" y="3"/>
                  </a:cubicBezTo>
                  <a:cubicBezTo>
                    <a:pt x="5" y="3"/>
                    <a:pt x="8" y="3"/>
                    <a:pt x="11" y="2"/>
                  </a:cubicBezTo>
                  <a:cubicBezTo>
                    <a:pt x="15" y="2"/>
                    <a:pt x="19" y="1"/>
                    <a:pt x="23" y="1"/>
                  </a:cubicBezTo>
                  <a:cubicBezTo>
                    <a:pt x="25" y="1"/>
                    <a:pt x="27" y="0"/>
                    <a:pt x="30" y="0"/>
                  </a:cubicBezTo>
                  <a:cubicBezTo>
                    <a:pt x="32" y="0"/>
                    <a:pt x="34" y="0"/>
                    <a:pt x="36" y="0"/>
                  </a:cubicBezTo>
                  <a:cubicBezTo>
                    <a:pt x="39" y="0"/>
                    <a:pt x="41" y="1"/>
                    <a:pt x="43" y="1"/>
                  </a:cubicBezTo>
                  <a:cubicBezTo>
                    <a:pt x="46" y="1"/>
                    <a:pt x="48" y="2"/>
                    <a:pt x="50" y="2"/>
                  </a:cubicBezTo>
                  <a:cubicBezTo>
                    <a:pt x="52" y="2"/>
                    <a:pt x="54" y="3"/>
                    <a:pt x="56" y="3"/>
                  </a:cubicBezTo>
                  <a:cubicBezTo>
                    <a:pt x="58" y="4"/>
                    <a:pt x="60" y="5"/>
                    <a:pt x="61" y="5"/>
                  </a:cubicBezTo>
                  <a:cubicBezTo>
                    <a:pt x="63" y="6"/>
                    <a:pt x="65" y="7"/>
                    <a:pt x="66" y="7"/>
                  </a:cubicBezTo>
                  <a:cubicBezTo>
                    <a:pt x="67" y="8"/>
                    <a:pt x="68" y="8"/>
                    <a:pt x="69" y="9"/>
                  </a:cubicBezTo>
                  <a:cubicBezTo>
                    <a:pt x="71" y="10"/>
                    <a:pt x="72" y="10"/>
                    <a:pt x="72" y="10"/>
                  </a:cubicBezTo>
                  <a:cubicBezTo>
                    <a:pt x="72" y="10"/>
                    <a:pt x="71" y="10"/>
                    <a:pt x="69" y="9"/>
                  </a:cubicBezTo>
                  <a:cubicBezTo>
                    <a:pt x="68" y="9"/>
                    <a:pt x="67" y="8"/>
                    <a:pt x="66" y="8"/>
                  </a:cubicBezTo>
                  <a:cubicBezTo>
                    <a:pt x="64" y="7"/>
                    <a:pt x="63" y="7"/>
                    <a:pt x="61" y="6"/>
                  </a:cubicBezTo>
                  <a:cubicBezTo>
                    <a:pt x="59" y="6"/>
                    <a:pt x="58" y="5"/>
                    <a:pt x="56" y="5"/>
                  </a:cubicBezTo>
                  <a:cubicBezTo>
                    <a:pt x="54" y="4"/>
                    <a:pt x="52" y="4"/>
                    <a:pt x="50" y="4"/>
                  </a:cubicBezTo>
                  <a:cubicBezTo>
                    <a:pt x="48" y="3"/>
                    <a:pt x="45" y="3"/>
                    <a:pt x="43" y="3"/>
                  </a:cubicBezTo>
                  <a:cubicBezTo>
                    <a:pt x="41" y="2"/>
                    <a:pt x="39" y="2"/>
                    <a:pt x="36" y="2"/>
                  </a:cubicBezTo>
                  <a:cubicBezTo>
                    <a:pt x="34" y="2"/>
                    <a:pt x="32" y="2"/>
                    <a:pt x="30" y="2"/>
                  </a:cubicBezTo>
                  <a:cubicBezTo>
                    <a:pt x="27" y="2"/>
                    <a:pt x="25" y="2"/>
                    <a:pt x="23" y="2"/>
                  </a:cubicBezTo>
                  <a:cubicBezTo>
                    <a:pt x="19" y="3"/>
                    <a:pt x="15" y="3"/>
                    <a:pt x="11" y="3"/>
                  </a:cubicBezTo>
                  <a:cubicBezTo>
                    <a:pt x="4" y="4"/>
                    <a:pt x="0" y="4"/>
                    <a:pt x="0" y="4"/>
                  </a:cubicBezTo>
                  <a:close/>
                </a:path>
              </a:pathLst>
            </a:custGeom>
            <a:solidFill>
              <a:srgbClr val="EBDCA0"/>
            </a:solidFill>
            <a:ln w="9525">
              <a:noFill/>
            </a:ln>
          </p:spPr>
          <p:txBody>
            <a:bodyPr/>
            <a:lstStyle/>
            <a:p>
              <a:endParaRPr lang="zh-CN" altLang="en-US"/>
            </a:p>
          </p:txBody>
        </p:sp>
        <p:sp>
          <p:nvSpPr>
            <p:cNvPr id="21529" name="îṣ1ïďe"/>
            <p:cNvSpPr/>
            <p:nvPr/>
          </p:nvSpPr>
          <p:spPr>
            <a:xfrm>
              <a:off x="6197601" y="5781675"/>
              <a:ext cx="39688" cy="1588"/>
            </a:xfrm>
            <a:prstGeom prst="rect">
              <a:avLst/>
            </a:prstGeom>
            <a:solidFill>
              <a:srgbClr val="CCE2E6"/>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30" name="i$ľïḋé"/>
            <p:cNvSpPr/>
            <p:nvPr/>
          </p:nvSpPr>
          <p:spPr>
            <a:xfrm>
              <a:off x="6156326" y="4467225"/>
              <a:ext cx="80963" cy="1327150"/>
            </a:xfrm>
            <a:custGeom>
              <a:avLst/>
              <a:gdLst/>
              <a:ahLst/>
              <a:cxnLst>
                <a:cxn ang="0">
                  <a:pos x="80963" y="1099255"/>
                </a:cxn>
                <a:cxn ang="0">
                  <a:pos x="0" y="1112661"/>
                </a:cxn>
                <a:cxn ang="0">
                  <a:pos x="0" y="1112661"/>
                </a:cxn>
                <a:cxn ang="0">
                  <a:pos x="0" y="1327150"/>
                </a:cxn>
                <a:cxn ang="0">
                  <a:pos x="40481" y="1313744"/>
                </a:cxn>
                <a:cxn ang="0">
                  <a:pos x="80963" y="1313744"/>
                </a:cxn>
                <a:cxn ang="0">
                  <a:pos x="80963" y="1313744"/>
                </a:cxn>
                <a:cxn ang="0">
                  <a:pos x="80963" y="1099255"/>
                </a:cxn>
                <a:cxn ang="0">
                  <a:pos x="80963" y="670277"/>
                </a:cxn>
                <a:cxn ang="0">
                  <a:pos x="0" y="683683"/>
                </a:cxn>
                <a:cxn ang="0">
                  <a:pos x="0" y="683683"/>
                </a:cxn>
                <a:cxn ang="0">
                  <a:pos x="0" y="1032227"/>
                </a:cxn>
                <a:cxn ang="0">
                  <a:pos x="0" y="1032227"/>
                </a:cxn>
                <a:cxn ang="0">
                  <a:pos x="80963" y="1018822"/>
                </a:cxn>
                <a:cxn ang="0">
                  <a:pos x="80963" y="670277"/>
                </a:cxn>
                <a:cxn ang="0">
                  <a:pos x="80963" y="227894"/>
                </a:cxn>
                <a:cxn ang="0">
                  <a:pos x="0" y="241300"/>
                </a:cxn>
                <a:cxn ang="0">
                  <a:pos x="0" y="241300"/>
                </a:cxn>
                <a:cxn ang="0">
                  <a:pos x="0" y="603250"/>
                </a:cxn>
                <a:cxn ang="0">
                  <a:pos x="0" y="603250"/>
                </a:cxn>
                <a:cxn ang="0">
                  <a:pos x="80963" y="589844"/>
                </a:cxn>
                <a:cxn ang="0">
                  <a:pos x="80963" y="227894"/>
                </a:cxn>
                <a:cxn ang="0">
                  <a:pos x="80963" y="0"/>
                </a:cxn>
                <a:cxn ang="0">
                  <a:pos x="0" y="0"/>
                </a:cxn>
                <a:cxn ang="0">
                  <a:pos x="0" y="0"/>
                </a:cxn>
                <a:cxn ang="0">
                  <a:pos x="0" y="160866"/>
                </a:cxn>
                <a:cxn ang="0">
                  <a:pos x="0" y="160866"/>
                </a:cxn>
                <a:cxn ang="0">
                  <a:pos x="80963" y="134055"/>
                </a:cxn>
                <a:cxn ang="0">
                  <a:pos x="80963" y="0"/>
                </a:cxn>
              </a:cxnLst>
              <a:rect l="0" t="0" r="0" b="0"/>
              <a:pathLst>
                <a:path w="6" h="99">
                  <a:moveTo>
                    <a:pt x="6" y="82"/>
                  </a:moveTo>
                  <a:cubicBezTo>
                    <a:pt x="4" y="83"/>
                    <a:pt x="2" y="83"/>
                    <a:pt x="0" y="83"/>
                  </a:cubicBezTo>
                  <a:cubicBezTo>
                    <a:pt x="0" y="83"/>
                    <a:pt x="0" y="83"/>
                    <a:pt x="0" y="83"/>
                  </a:cubicBezTo>
                  <a:cubicBezTo>
                    <a:pt x="0" y="99"/>
                    <a:pt x="0" y="99"/>
                    <a:pt x="0" y="99"/>
                  </a:cubicBezTo>
                  <a:cubicBezTo>
                    <a:pt x="1" y="99"/>
                    <a:pt x="2" y="99"/>
                    <a:pt x="3" y="98"/>
                  </a:cubicBezTo>
                  <a:cubicBezTo>
                    <a:pt x="4" y="98"/>
                    <a:pt x="5" y="98"/>
                    <a:pt x="6" y="98"/>
                  </a:cubicBezTo>
                  <a:cubicBezTo>
                    <a:pt x="6" y="98"/>
                    <a:pt x="6" y="98"/>
                    <a:pt x="6" y="98"/>
                  </a:cubicBezTo>
                  <a:cubicBezTo>
                    <a:pt x="6" y="92"/>
                    <a:pt x="6" y="87"/>
                    <a:pt x="6" y="82"/>
                  </a:cubicBezTo>
                  <a:moveTo>
                    <a:pt x="6" y="50"/>
                  </a:moveTo>
                  <a:cubicBezTo>
                    <a:pt x="4" y="51"/>
                    <a:pt x="2" y="51"/>
                    <a:pt x="0" y="51"/>
                  </a:cubicBezTo>
                  <a:cubicBezTo>
                    <a:pt x="0" y="51"/>
                    <a:pt x="0" y="51"/>
                    <a:pt x="0" y="51"/>
                  </a:cubicBezTo>
                  <a:cubicBezTo>
                    <a:pt x="0" y="77"/>
                    <a:pt x="0" y="77"/>
                    <a:pt x="0" y="77"/>
                  </a:cubicBezTo>
                  <a:cubicBezTo>
                    <a:pt x="0" y="77"/>
                    <a:pt x="0" y="77"/>
                    <a:pt x="0" y="77"/>
                  </a:cubicBezTo>
                  <a:cubicBezTo>
                    <a:pt x="2" y="77"/>
                    <a:pt x="4" y="76"/>
                    <a:pt x="6" y="76"/>
                  </a:cubicBezTo>
                  <a:cubicBezTo>
                    <a:pt x="6" y="67"/>
                    <a:pt x="6" y="59"/>
                    <a:pt x="6" y="50"/>
                  </a:cubicBezTo>
                  <a:moveTo>
                    <a:pt x="6" y="17"/>
                  </a:moveTo>
                  <a:cubicBezTo>
                    <a:pt x="4" y="17"/>
                    <a:pt x="2" y="18"/>
                    <a:pt x="0" y="18"/>
                  </a:cubicBezTo>
                  <a:cubicBezTo>
                    <a:pt x="0" y="18"/>
                    <a:pt x="0" y="18"/>
                    <a:pt x="0" y="18"/>
                  </a:cubicBezTo>
                  <a:cubicBezTo>
                    <a:pt x="0" y="45"/>
                    <a:pt x="0" y="45"/>
                    <a:pt x="0" y="45"/>
                  </a:cubicBezTo>
                  <a:cubicBezTo>
                    <a:pt x="0" y="45"/>
                    <a:pt x="0" y="45"/>
                    <a:pt x="0" y="45"/>
                  </a:cubicBezTo>
                  <a:cubicBezTo>
                    <a:pt x="2" y="45"/>
                    <a:pt x="4" y="45"/>
                    <a:pt x="6" y="44"/>
                  </a:cubicBezTo>
                  <a:cubicBezTo>
                    <a:pt x="6" y="35"/>
                    <a:pt x="6" y="26"/>
                    <a:pt x="6" y="17"/>
                  </a:cubicBezTo>
                  <a:moveTo>
                    <a:pt x="6" y="0"/>
                  </a:moveTo>
                  <a:cubicBezTo>
                    <a:pt x="0" y="0"/>
                    <a:pt x="0" y="0"/>
                    <a:pt x="0" y="0"/>
                  </a:cubicBezTo>
                  <a:cubicBezTo>
                    <a:pt x="0" y="0"/>
                    <a:pt x="0" y="0"/>
                    <a:pt x="0" y="0"/>
                  </a:cubicBezTo>
                  <a:cubicBezTo>
                    <a:pt x="0" y="12"/>
                    <a:pt x="0" y="12"/>
                    <a:pt x="0" y="12"/>
                  </a:cubicBezTo>
                  <a:cubicBezTo>
                    <a:pt x="0" y="12"/>
                    <a:pt x="0" y="12"/>
                    <a:pt x="0" y="12"/>
                  </a:cubicBezTo>
                  <a:cubicBezTo>
                    <a:pt x="2" y="12"/>
                    <a:pt x="4" y="11"/>
                    <a:pt x="6" y="10"/>
                  </a:cubicBezTo>
                  <a:cubicBezTo>
                    <a:pt x="6" y="7"/>
                    <a:pt x="6" y="3"/>
                    <a:pt x="6" y="0"/>
                  </a:cubicBezTo>
                </a:path>
              </a:pathLst>
            </a:custGeom>
            <a:solidFill>
              <a:srgbClr val="007B8F"/>
            </a:solidFill>
            <a:ln w="9525">
              <a:noFill/>
            </a:ln>
          </p:spPr>
          <p:txBody>
            <a:bodyPr/>
            <a:lstStyle/>
            <a:p>
              <a:endParaRPr lang="zh-CN" altLang="en-US"/>
            </a:p>
          </p:txBody>
        </p:sp>
        <p:sp>
          <p:nvSpPr>
            <p:cNvPr id="21531" name="ïṣļïḑè"/>
            <p:cNvSpPr/>
            <p:nvPr/>
          </p:nvSpPr>
          <p:spPr>
            <a:xfrm>
              <a:off x="6156326" y="4602163"/>
              <a:ext cx="80963" cy="106363"/>
            </a:xfrm>
            <a:custGeom>
              <a:avLst/>
              <a:gdLst/>
              <a:ahLst/>
              <a:cxnLst>
                <a:cxn ang="0">
                  <a:pos x="80963" y="0"/>
                </a:cxn>
                <a:cxn ang="0">
                  <a:pos x="80963" y="0"/>
                </a:cxn>
                <a:cxn ang="0">
                  <a:pos x="0" y="26590"/>
                </a:cxn>
                <a:cxn ang="0">
                  <a:pos x="0" y="26590"/>
                </a:cxn>
                <a:cxn ang="0">
                  <a:pos x="0" y="106363"/>
                </a:cxn>
                <a:cxn ang="0">
                  <a:pos x="0" y="106363"/>
                </a:cxn>
                <a:cxn ang="0">
                  <a:pos x="80963" y="93067"/>
                </a:cxn>
                <a:cxn ang="0">
                  <a:pos x="80963" y="93067"/>
                </a:cxn>
                <a:cxn ang="0">
                  <a:pos x="80963" y="0"/>
                </a:cxn>
              </a:cxnLst>
              <a:rect l="0" t="0" r="0" b="0"/>
              <a:pathLst>
                <a:path w="6" h="8">
                  <a:moveTo>
                    <a:pt x="6" y="0"/>
                  </a:moveTo>
                  <a:cubicBezTo>
                    <a:pt x="6" y="0"/>
                    <a:pt x="6" y="0"/>
                    <a:pt x="6" y="0"/>
                  </a:cubicBezTo>
                  <a:cubicBezTo>
                    <a:pt x="4" y="1"/>
                    <a:pt x="2" y="2"/>
                    <a:pt x="0" y="2"/>
                  </a:cubicBezTo>
                  <a:cubicBezTo>
                    <a:pt x="0" y="2"/>
                    <a:pt x="0" y="2"/>
                    <a:pt x="0" y="2"/>
                  </a:cubicBezTo>
                  <a:cubicBezTo>
                    <a:pt x="0" y="8"/>
                    <a:pt x="0" y="8"/>
                    <a:pt x="0" y="8"/>
                  </a:cubicBezTo>
                  <a:cubicBezTo>
                    <a:pt x="0" y="8"/>
                    <a:pt x="0" y="8"/>
                    <a:pt x="0" y="8"/>
                  </a:cubicBezTo>
                  <a:cubicBezTo>
                    <a:pt x="2" y="8"/>
                    <a:pt x="4" y="7"/>
                    <a:pt x="6" y="7"/>
                  </a:cubicBezTo>
                  <a:cubicBezTo>
                    <a:pt x="6" y="7"/>
                    <a:pt x="6" y="7"/>
                    <a:pt x="6" y="7"/>
                  </a:cubicBezTo>
                  <a:cubicBezTo>
                    <a:pt x="6" y="4"/>
                    <a:pt x="6" y="3"/>
                    <a:pt x="6" y="0"/>
                  </a:cubicBezTo>
                </a:path>
              </a:pathLst>
            </a:custGeom>
            <a:solidFill>
              <a:srgbClr val="00968F"/>
            </a:solidFill>
            <a:ln w="9525">
              <a:noFill/>
            </a:ln>
          </p:spPr>
          <p:txBody>
            <a:bodyPr/>
            <a:lstStyle/>
            <a:p>
              <a:endParaRPr lang="zh-CN" altLang="en-US"/>
            </a:p>
          </p:txBody>
        </p:sp>
        <p:sp>
          <p:nvSpPr>
            <p:cNvPr id="21532" name="îṡľîḓê"/>
            <p:cNvSpPr/>
            <p:nvPr/>
          </p:nvSpPr>
          <p:spPr>
            <a:xfrm>
              <a:off x="6156326" y="5486400"/>
              <a:ext cx="80963" cy="93663"/>
            </a:xfrm>
            <a:custGeom>
              <a:avLst/>
              <a:gdLst/>
              <a:ahLst/>
              <a:cxnLst>
                <a:cxn ang="0">
                  <a:pos x="80963" y="0"/>
                </a:cxn>
                <a:cxn ang="0">
                  <a:pos x="80963" y="0"/>
                </a:cxn>
                <a:cxn ang="0">
                  <a:pos x="0" y="13380"/>
                </a:cxn>
                <a:cxn ang="0">
                  <a:pos x="0" y="13380"/>
                </a:cxn>
                <a:cxn ang="0">
                  <a:pos x="0" y="93663"/>
                </a:cxn>
                <a:cxn ang="0">
                  <a:pos x="0" y="93663"/>
                </a:cxn>
                <a:cxn ang="0">
                  <a:pos x="80963" y="80282"/>
                </a:cxn>
                <a:cxn ang="0">
                  <a:pos x="80963" y="80282"/>
                </a:cxn>
                <a:cxn ang="0">
                  <a:pos x="80963" y="0"/>
                </a:cxn>
              </a:cxnLst>
              <a:rect l="0" t="0" r="0" b="0"/>
              <a:pathLst>
                <a:path w="6" h="7">
                  <a:moveTo>
                    <a:pt x="6" y="0"/>
                  </a:moveTo>
                  <a:cubicBezTo>
                    <a:pt x="6" y="0"/>
                    <a:pt x="6" y="0"/>
                    <a:pt x="6" y="0"/>
                  </a:cubicBezTo>
                  <a:cubicBezTo>
                    <a:pt x="4" y="0"/>
                    <a:pt x="2" y="1"/>
                    <a:pt x="0" y="1"/>
                  </a:cubicBezTo>
                  <a:cubicBezTo>
                    <a:pt x="0" y="1"/>
                    <a:pt x="0" y="1"/>
                    <a:pt x="0" y="1"/>
                  </a:cubicBezTo>
                  <a:cubicBezTo>
                    <a:pt x="0" y="7"/>
                    <a:pt x="0" y="7"/>
                    <a:pt x="0" y="7"/>
                  </a:cubicBezTo>
                  <a:cubicBezTo>
                    <a:pt x="0" y="7"/>
                    <a:pt x="0" y="7"/>
                    <a:pt x="0" y="7"/>
                  </a:cubicBezTo>
                  <a:cubicBezTo>
                    <a:pt x="2" y="7"/>
                    <a:pt x="4" y="7"/>
                    <a:pt x="6" y="6"/>
                  </a:cubicBezTo>
                  <a:cubicBezTo>
                    <a:pt x="6" y="6"/>
                    <a:pt x="6" y="6"/>
                    <a:pt x="6" y="6"/>
                  </a:cubicBezTo>
                  <a:cubicBezTo>
                    <a:pt x="6" y="3"/>
                    <a:pt x="6" y="2"/>
                    <a:pt x="6" y="0"/>
                  </a:cubicBezTo>
                </a:path>
              </a:pathLst>
            </a:custGeom>
            <a:solidFill>
              <a:srgbClr val="00968F"/>
            </a:solidFill>
            <a:ln w="9525">
              <a:noFill/>
            </a:ln>
          </p:spPr>
          <p:txBody>
            <a:bodyPr/>
            <a:lstStyle/>
            <a:p>
              <a:endParaRPr lang="zh-CN" altLang="en-US"/>
            </a:p>
          </p:txBody>
        </p:sp>
        <p:sp>
          <p:nvSpPr>
            <p:cNvPr id="21533" name="î$liḓé"/>
            <p:cNvSpPr/>
            <p:nvPr/>
          </p:nvSpPr>
          <p:spPr>
            <a:xfrm>
              <a:off x="6156326" y="5057775"/>
              <a:ext cx="80963" cy="93663"/>
            </a:xfrm>
            <a:custGeom>
              <a:avLst/>
              <a:gdLst/>
              <a:ahLst/>
              <a:cxnLst>
                <a:cxn ang="0">
                  <a:pos x="80963" y="0"/>
                </a:cxn>
                <a:cxn ang="0">
                  <a:pos x="80963" y="0"/>
                </a:cxn>
                <a:cxn ang="0">
                  <a:pos x="0" y="13380"/>
                </a:cxn>
                <a:cxn ang="0">
                  <a:pos x="0" y="13380"/>
                </a:cxn>
                <a:cxn ang="0">
                  <a:pos x="0" y="93663"/>
                </a:cxn>
                <a:cxn ang="0">
                  <a:pos x="0" y="93663"/>
                </a:cxn>
                <a:cxn ang="0">
                  <a:pos x="80963" y="80282"/>
                </a:cxn>
                <a:cxn ang="0">
                  <a:pos x="80963" y="80282"/>
                </a:cxn>
                <a:cxn ang="0">
                  <a:pos x="80963" y="0"/>
                </a:cxn>
              </a:cxnLst>
              <a:rect l="0" t="0" r="0" b="0"/>
              <a:pathLst>
                <a:path w="6" h="7">
                  <a:moveTo>
                    <a:pt x="6" y="0"/>
                  </a:moveTo>
                  <a:cubicBezTo>
                    <a:pt x="6" y="0"/>
                    <a:pt x="6" y="0"/>
                    <a:pt x="6" y="0"/>
                  </a:cubicBezTo>
                  <a:cubicBezTo>
                    <a:pt x="4" y="1"/>
                    <a:pt x="2" y="1"/>
                    <a:pt x="0" y="1"/>
                  </a:cubicBezTo>
                  <a:cubicBezTo>
                    <a:pt x="0" y="1"/>
                    <a:pt x="0" y="1"/>
                    <a:pt x="0" y="1"/>
                  </a:cubicBezTo>
                  <a:cubicBezTo>
                    <a:pt x="0" y="7"/>
                    <a:pt x="0" y="7"/>
                    <a:pt x="0" y="7"/>
                  </a:cubicBezTo>
                  <a:cubicBezTo>
                    <a:pt x="0" y="7"/>
                    <a:pt x="0" y="7"/>
                    <a:pt x="0" y="7"/>
                  </a:cubicBezTo>
                  <a:cubicBezTo>
                    <a:pt x="2" y="7"/>
                    <a:pt x="4" y="7"/>
                    <a:pt x="6" y="6"/>
                  </a:cubicBezTo>
                  <a:cubicBezTo>
                    <a:pt x="6" y="6"/>
                    <a:pt x="6" y="6"/>
                    <a:pt x="6" y="6"/>
                  </a:cubicBezTo>
                  <a:cubicBezTo>
                    <a:pt x="6" y="4"/>
                    <a:pt x="6" y="2"/>
                    <a:pt x="6" y="0"/>
                  </a:cubicBezTo>
                </a:path>
              </a:pathLst>
            </a:custGeom>
            <a:solidFill>
              <a:srgbClr val="00968F"/>
            </a:solidFill>
            <a:ln w="9525">
              <a:noFill/>
            </a:ln>
          </p:spPr>
          <p:txBody>
            <a:bodyPr/>
            <a:lstStyle/>
            <a:p>
              <a:endParaRPr lang="zh-CN" altLang="en-US"/>
            </a:p>
          </p:txBody>
        </p:sp>
        <p:sp>
          <p:nvSpPr>
            <p:cNvPr id="21534" name="íşlîdè"/>
            <p:cNvSpPr/>
            <p:nvPr/>
          </p:nvSpPr>
          <p:spPr>
            <a:xfrm>
              <a:off x="6345238" y="4427538"/>
              <a:ext cx="147638" cy="468313"/>
            </a:xfrm>
            <a:custGeom>
              <a:avLst/>
              <a:gdLst/>
              <a:ahLst/>
              <a:cxnLst>
                <a:cxn ang="0">
                  <a:pos x="147638" y="455612"/>
                </a:cxn>
                <a:cxn ang="0">
                  <a:pos x="66675" y="415925"/>
                </a:cxn>
                <a:cxn ang="0">
                  <a:pos x="0" y="468313"/>
                </a:cxn>
                <a:cxn ang="0">
                  <a:pos x="0" y="12700"/>
                </a:cxn>
                <a:cxn ang="0">
                  <a:pos x="147638" y="0"/>
                </a:cxn>
                <a:cxn ang="0">
                  <a:pos x="147638" y="455612"/>
                </a:cxn>
              </a:cxnLst>
              <a:rect l="0" t="0" r="0" b="0"/>
              <a:pathLst>
                <a:path w="93" h="295">
                  <a:moveTo>
                    <a:pt x="93" y="287"/>
                  </a:moveTo>
                  <a:lnTo>
                    <a:pt x="42" y="262"/>
                  </a:lnTo>
                  <a:lnTo>
                    <a:pt x="0" y="295"/>
                  </a:lnTo>
                  <a:lnTo>
                    <a:pt x="0" y="8"/>
                  </a:lnTo>
                  <a:lnTo>
                    <a:pt x="93" y="0"/>
                  </a:lnTo>
                  <a:lnTo>
                    <a:pt x="93" y="287"/>
                  </a:lnTo>
                  <a:close/>
                </a:path>
              </a:pathLst>
            </a:custGeom>
            <a:solidFill>
              <a:srgbClr val="FF7800"/>
            </a:solidFill>
            <a:ln w="9525">
              <a:noFill/>
            </a:ln>
          </p:spPr>
          <p:txBody>
            <a:bodyPr/>
            <a:lstStyle/>
            <a:p>
              <a:endParaRPr lang="zh-CN" altLang="en-US"/>
            </a:p>
          </p:txBody>
        </p:sp>
        <p:sp>
          <p:nvSpPr>
            <p:cNvPr id="21535" name="iŝḻïḓé"/>
            <p:cNvSpPr/>
            <p:nvPr/>
          </p:nvSpPr>
          <p:spPr>
            <a:xfrm>
              <a:off x="6411913" y="4427538"/>
              <a:ext cx="80963" cy="455613"/>
            </a:xfrm>
            <a:custGeom>
              <a:avLst/>
              <a:gdLst/>
              <a:ahLst/>
              <a:cxnLst>
                <a:cxn ang="0">
                  <a:pos x="14287" y="12700"/>
                </a:cxn>
                <a:cxn ang="0">
                  <a:pos x="0" y="12700"/>
                </a:cxn>
                <a:cxn ang="0">
                  <a:pos x="0" y="415925"/>
                </a:cxn>
                <a:cxn ang="0">
                  <a:pos x="80963" y="455613"/>
                </a:cxn>
                <a:cxn ang="0">
                  <a:pos x="80963" y="0"/>
                </a:cxn>
                <a:cxn ang="0">
                  <a:pos x="14287" y="12700"/>
                </a:cxn>
              </a:cxnLst>
              <a:rect l="0" t="0" r="0" b="0"/>
              <a:pathLst>
                <a:path w="51" h="287">
                  <a:moveTo>
                    <a:pt x="9" y="8"/>
                  </a:moveTo>
                  <a:lnTo>
                    <a:pt x="0" y="8"/>
                  </a:lnTo>
                  <a:lnTo>
                    <a:pt x="0" y="262"/>
                  </a:lnTo>
                  <a:lnTo>
                    <a:pt x="51" y="287"/>
                  </a:lnTo>
                  <a:lnTo>
                    <a:pt x="51" y="0"/>
                  </a:lnTo>
                  <a:lnTo>
                    <a:pt x="9" y="8"/>
                  </a:lnTo>
                  <a:close/>
                </a:path>
              </a:pathLst>
            </a:custGeom>
            <a:solidFill>
              <a:srgbClr val="FF8C00"/>
            </a:solidFill>
            <a:ln w="9525">
              <a:noFill/>
            </a:ln>
          </p:spPr>
          <p:txBody>
            <a:bodyPr/>
            <a:lstStyle/>
            <a:p>
              <a:endParaRPr lang="zh-CN" altLang="en-US"/>
            </a:p>
          </p:txBody>
        </p:sp>
        <p:sp>
          <p:nvSpPr>
            <p:cNvPr id="21536" name="išḻiḋê"/>
            <p:cNvSpPr/>
            <p:nvPr/>
          </p:nvSpPr>
          <p:spPr>
            <a:xfrm>
              <a:off x="4768851" y="3851275"/>
              <a:ext cx="26988" cy="147638"/>
            </a:xfrm>
            <a:prstGeom prst="rect">
              <a:avLst/>
            </a:prstGeom>
            <a:solidFill>
              <a:srgbClr val="FBB04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37" name="ïṣļîḍê"/>
            <p:cNvSpPr/>
            <p:nvPr/>
          </p:nvSpPr>
          <p:spPr>
            <a:xfrm>
              <a:off x="4835526" y="3851275"/>
              <a:ext cx="26988" cy="147638"/>
            </a:xfrm>
            <a:prstGeom prst="rect">
              <a:avLst/>
            </a:prstGeom>
            <a:solidFill>
              <a:srgbClr val="FBB04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38" name="iSḷiḋé"/>
            <p:cNvSpPr/>
            <p:nvPr/>
          </p:nvSpPr>
          <p:spPr>
            <a:xfrm>
              <a:off x="4916488" y="3851275"/>
              <a:ext cx="14288" cy="147638"/>
            </a:xfrm>
            <a:prstGeom prst="rect">
              <a:avLst/>
            </a:prstGeom>
            <a:solidFill>
              <a:srgbClr val="FBB04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39" name="ïṧļïḍe"/>
            <p:cNvSpPr/>
            <p:nvPr/>
          </p:nvSpPr>
          <p:spPr>
            <a:xfrm>
              <a:off x="4984751" y="3851275"/>
              <a:ext cx="26988" cy="147638"/>
            </a:xfrm>
            <a:prstGeom prst="rect">
              <a:avLst/>
            </a:prstGeom>
            <a:solidFill>
              <a:srgbClr val="FBB04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40" name="íṡļiďê"/>
            <p:cNvSpPr/>
            <p:nvPr/>
          </p:nvSpPr>
          <p:spPr>
            <a:xfrm>
              <a:off x="4405313" y="2578100"/>
              <a:ext cx="969963" cy="1285875"/>
            </a:xfrm>
            <a:custGeom>
              <a:avLst/>
              <a:gdLst/>
              <a:ahLst/>
              <a:cxnLst>
                <a:cxn ang="0">
                  <a:pos x="969963" y="508992"/>
                </a:cxn>
                <a:cxn ang="0">
                  <a:pos x="956491" y="575964"/>
                </a:cxn>
                <a:cxn ang="0">
                  <a:pos x="889132" y="830460"/>
                </a:cxn>
                <a:cxn ang="0">
                  <a:pos x="862189" y="870644"/>
                </a:cxn>
                <a:cxn ang="0">
                  <a:pos x="687057" y="1084957"/>
                </a:cxn>
                <a:cxn ang="0">
                  <a:pos x="606226" y="1285875"/>
                </a:cxn>
                <a:cxn ang="0">
                  <a:pos x="363736" y="1285875"/>
                </a:cxn>
                <a:cxn ang="0">
                  <a:pos x="282905" y="1084957"/>
                </a:cxn>
                <a:cxn ang="0">
                  <a:pos x="107773" y="870644"/>
                </a:cxn>
                <a:cxn ang="0">
                  <a:pos x="80830" y="830460"/>
                </a:cxn>
                <a:cxn ang="0">
                  <a:pos x="0" y="575964"/>
                </a:cxn>
                <a:cxn ang="0">
                  <a:pos x="0" y="508992"/>
                </a:cxn>
                <a:cxn ang="0">
                  <a:pos x="40415" y="308074"/>
                </a:cxn>
                <a:cxn ang="0">
                  <a:pos x="53886" y="267890"/>
                </a:cxn>
                <a:cxn ang="0">
                  <a:pos x="484981" y="0"/>
                </a:cxn>
                <a:cxn ang="0">
                  <a:pos x="916076" y="267890"/>
                </a:cxn>
                <a:cxn ang="0">
                  <a:pos x="929547" y="308074"/>
                </a:cxn>
                <a:cxn ang="0">
                  <a:pos x="969963" y="508992"/>
                </a:cxn>
              </a:cxnLst>
              <a:rect l="0" t="0" r="0" b="0"/>
              <a:pathLst>
                <a:path w="72" h="96">
                  <a:moveTo>
                    <a:pt x="72" y="38"/>
                  </a:moveTo>
                  <a:cubicBezTo>
                    <a:pt x="72" y="40"/>
                    <a:pt x="72" y="41"/>
                    <a:pt x="71" y="43"/>
                  </a:cubicBezTo>
                  <a:cubicBezTo>
                    <a:pt x="71" y="49"/>
                    <a:pt x="69" y="56"/>
                    <a:pt x="66" y="62"/>
                  </a:cubicBezTo>
                  <a:cubicBezTo>
                    <a:pt x="65" y="63"/>
                    <a:pt x="65" y="64"/>
                    <a:pt x="64" y="65"/>
                  </a:cubicBezTo>
                  <a:cubicBezTo>
                    <a:pt x="61" y="71"/>
                    <a:pt x="56" y="76"/>
                    <a:pt x="51" y="81"/>
                  </a:cubicBezTo>
                  <a:cubicBezTo>
                    <a:pt x="45" y="86"/>
                    <a:pt x="45" y="96"/>
                    <a:pt x="45" y="96"/>
                  </a:cubicBezTo>
                  <a:cubicBezTo>
                    <a:pt x="27" y="96"/>
                    <a:pt x="27" y="96"/>
                    <a:pt x="27" y="96"/>
                  </a:cubicBezTo>
                  <a:cubicBezTo>
                    <a:pt x="27" y="96"/>
                    <a:pt x="27" y="86"/>
                    <a:pt x="21" y="81"/>
                  </a:cubicBezTo>
                  <a:cubicBezTo>
                    <a:pt x="16" y="76"/>
                    <a:pt x="11" y="71"/>
                    <a:pt x="8" y="65"/>
                  </a:cubicBezTo>
                  <a:cubicBezTo>
                    <a:pt x="7" y="64"/>
                    <a:pt x="7" y="63"/>
                    <a:pt x="6" y="62"/>
                  </a:cubicBezTo>
                  <a:cubicBezTo>
                    <a:pt x="3" y="56"/>
                    <a:pt x="1" y="49"/>
                    <a:pt x="0" y="43"/>
                  </a:cubicBezTo>
                  <a:cubicBezTo>
                    <a:pt x="0" y="41"/>
                    <a:pt x="0" y="40"/>
                    <a:pt x="0" y="38"/>
                  </a:cubicBezTo>
                  <a:cubicBezTo>
                    <a:pt x="0" y="33"/>
                    <a:pt x="1" y="28"/>
                    <a:pt x="3" y="23"/>
                  </a:cubicBezTo>
                  <a:cubicBezTo>
                    <a:pt x="3" y="22"/>
                    <a:pt x="3" y="21"/>
                    <a:pt x="4" y="20"/>
                  </a:cubicBezTo>
                  <a:cubicBezTo>
                    <a:pt x="9" y="8"/>
                    <a:pt x="20" y="0"/>
                    <a:pt x="36" y="0"/>
                  </a:cubicBezTo>
                  <a:cubicBezTo>
                    <a:pt x="52" y="0"/>
                    <a:pt x="63" y="8"/>
                    <a:pt x="68" y="20"/>
                  </a:cubicBezTo>
                  <a:cubicBezTo>
                    <a:pt x="68" y="21"/>
                    <a:pt x="69" y="22"/>
                    <a:pt x="69" y="23"/>
                  </a:cubicBezTo>
                  <a:cubicBezTo>
                    <a:pt x="71" y="28"/>
                    <a:pt x="72" y="33"/>
                    <a:pt x="72" y="38"/>
                  </a:cubicBezTo>
                  <a:close/>
                </a:path>
              </a:pathLst>
            </a:custGeom>
            <a:solidFill>
              <a:srgbClr val="00A79D"/>
            </a:solidFill>
            <a:ln w="9525">
              <a:noFill/>
            </a:ln>
          </p:spPr>
          <p:txBody>
            <a:bodyPr/>
            <a:lstStyle/>
            <a:p>
              <a:endParaRPr lang="zh-CN" altLang="en-US"/>
            </a:p>
          </p:txBody>
        </p:sp>
        <p:sp>
          <p:nvSpPr>
            <p:cNvPr id="21541" name="íšḷïḍê"/>
            <p:cNvSpPr/>
            <p:nvPr/>
          </p:nvSpPr>
          <p:spPr>
            <a:xfrm>
              <a:off x="4768851" y="3971925"/>
              <a:ext cx="242888" cy="187325"/>
            </a:xfrm>
            <a:prstGeom prst="rect">
              <a:avLst/>
            </a:prstGeom>
            <a:solidFill>
              <a:srgbClr val="DC5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42" name="ïśḻiḍe"/>
            <p:cNvSpPr/>
            <p:nvPr/>
          </p:nvSpPr>
          <p:spPr>
            <a:xfrm>
              <a:off x="4889501" y="2578100"/>
              <a:ext cx="485775" cy="1285875"/>
            </a:xfrm>
            <a:custGeom>
              <a:avLst/>
              <a:gdLst/>
              <a:ahLst/>
              <a:cxnLst>
                <a:cxn ang="0">
                  <a:pos x="121443" y="1285875"/>
                </a:cxn>
                <a:cxn ang="0">
                  <a:pos x="202406" y="1084957"/>
                </a:cxn>
                <a:cxn ang="0">
                  <a:pos x="377825" y="870644"/>
                </a:cxn>
                <a:cxn ang="0">
                  <a:pos x="404812" y="830460"/>
                </a:cxn>
                <a:cxn ang="0">
                  <a:pos x="472281" y="575964"/>
                </a:cxn>
                <a:cxn ang="0">
                  <a:pos x="485775" y="508992"/>
                </a:cxn>
                <a:cxn ang="0">
                  <a:pos x="445293" y="308074"/>
                </a:cxn>
                <a:cxn ang="0">
                  <a:pos x="431800" y="267890"/>
                </a:cxn>
                <a:cxn ang="0">
                  <a:pos x="0" y="0"/>
                </a:cxn>
                <a:cxn ang="0">
                  <a:pos x="0" y="1285875"/>
                </a:cxn>
                <a:cxn ang="0">
                  <a:pos x="121443" y="1285875"/>
                </a:cxn>
              </a:cxnLst>
              <a:rect l="0" t="0" r="0" b="0"/>
              <a:pathLst>
                <a:path w="36" h="96">
                  <a:moveTo>
                    <a:pt x="9" y="96"/>
                  </a:moveTo>
                  <a:cubicBezTo>
                    <a:pt x="9" y="96"/>
                    <a:pt x="9" y="86"/>
                    <a:pt x="15" y="81"/>
                  </a:cubicBezTo>
                  <a:cubicBezTo>
                    <a:pt x="20" y="76"/>
                    <a:pt x="25" y="71"/>
                    <a:pt x="28" y="65"/>
                  </a:cubicBezTo>
                  <a:cubicBezTo>
                    <a:pt x="29" y="64"/>
                    <a:pt x="29" y="63"/>
                    <a:pt x="30" y="62"/>
                  </a:cubicBezTo>
                  <a:cubicBezTo>
                    <a:pt x="33" y="56"/>
                    <a:pt x="35" y="49"/>
                    <a:pt x="35" y="43"/>
                  </a:cubicBezTo>
                  <a:cubicBezTo>
                    <a:pt x="36" y="41"/>
                    <a:pt x="36" y="40"/>
                    <a:pt x="36" y="38"/>
                  </a:cubicBezTo>
                  <a:cubicBezTo>
                    <a:pt x="36" y="33"/>
                    <a:pt x="35" y="28"/>
                    <a:pt x="33" y="23"/>
                  </a:cubicBezTo>
                  <a:cubicBezTo>
                    <a:pt x="33" y="22"/>
                    <a:pt x="32" y="21"/>
                    <a:pt x="32" y="20"/>
                  </a:cubicBezTo>
                  <a:cubicBezTo>
                    <a:pt x="27" y="8"/>
                    <a:pt x="16" y="0"/>
                    <a:pt x="0" y="0"/>
                  </a:cubicBezTo>
                  <a:cubicBezTo>
                    <a:pt x="0" y="96"/>
                    <a:pt x="0" y="96"/>
                    <a:pt x="0" y="96"/>
                  </a:cubicBezTo>
                  <a:lnTo>
                    <a:pt x="9" y="96"/>
                  </a:lnTo>
                  <a:close/>
                </a:path>
              </a:pathLst>
            </a:custGeom>
            <a:solidFill>
              <a:srgbClr val="0AB1A7"/>
            </a:solidFill>
            <a:ln w="9525">
              <a:noFill/>
            </a:ln>
          </p:spPr>
          <p:txBody>
            <a:bodyPr/>
            <a:lstStyle/>
            <a:p>
              <a:endParaRPr lang="zh-CN" altLang="en-US"/>
            </a:p>
          </p:txBody>
        </p:sp>
        <p:sp>
          <p:nvSpPr>
            <p:cNvPr id="21543" name="iŝļíḍê"/>
            <p:cNvSpPr/>
            <p:nvPr/>
          </p:nvSpPr>
          <p:spPr>
            <a:xfrm>
              <a:off x="4445001" y="2846388"/>
              <a:ext cx="889000" cy="39688"/>
            </a:xfrm>
            <a:custGeom>
              <a:avLst/>
              <a:gdLst/>
              <a:ahLst/>
              <a:cxnLst>
                <a:cxn ang="0">
                  <a:pos x="889000" y="39688"/>
                </a:cxn>
                <a:cxn ang="0">
                  <a:pos x="0" y="39688"/>
                </a:cxn>
                <a:cxn ang="0">
                  <a:pos x="13469" y="0"/>
                </a:cxn>
                <a:cxn ang="0">
                  <a:pos x="875530" y="0"/>
                </a:cxn>
                <a:cxn ang="0">
                  <a:pos x="889000" y="39688"/>
                </a:cxn>
              </a:cxnLst>
              <a:rect l="0" t="0" r="0" b="0"/>
              <a:pathLst>
                <a:path w="66" h="3">
                  <a:moveTo>
                    <a:pt x="66" y="3"/>
                  </a:moveTo>
                  <a:cubicBezTo>
                    <a:pt x="0" y="3"/>
                    <a:pt x="0" y="3"/>
                    <a:pt x="0" y="3"/>
                  </a:cubicBezTo>
                  <a:cubicBezTo>
                    <a:pt x="0" y="2"/>
                    <a:pt x="0" y="1"/>
                    <a:pt x="1" y="0"/>
                  </a:cubicBezTo>
                  <a:cubicBezTo>
                    <a:pt x="65" y="0"/>
                    <a:pt x="65" y="0"/>
                    <a:pt x="65" y="0"/>
                  </a:cubicBezTo>
                  <a:cubicBezTo>
                    <a:pt x="65" y="1"/>
                    <a:pt x="66" y="2"/>
                    <a:pt x="66" y="3"/>
                  </a:cubicBezTo>
                  <a:close/>
                </a:path>
              </a:pathLst>
            </a:custGeom>
            <a:solidFill>
              <a:srgbClr val="FBB040"/>
            </a:solidFill>
            <a:ln w="9525">
              <a:noFill/>
            </a:ln>
          </p:spPr>
          <p:txBody>
            <a:bodyPr/>
            <a:lstStyle/>
            <a:p>
              <a:endParaRPr lang="zh-CN" altLang="en-US"/>
            </a:p>
          </p:txBody>
        </p:sp>
        <p:sp>
          <p:nvSpPr>
            <p:cNvPr id="21544" name="îšľiḓê"/>
            <p:cNvSpPr/>
            <p:nvPr/>
          </p:nvSpPr>
          <p:spPr>
            <a:xfrm>
              <a:off x="4405313" y="3087688"/>
              <a:ext cx="969963" cy="66675"/>
            </a:xfrm>
            <a:custGeom>
              <a:avLst/>
              <a:gdLst/>
              <a:ahLst/>
              <a:cxnLst>
                <a:cxn ang="0">
                  <a:pos x="969963" y="0"/>
                </a:cxn>
                <a:cxn ang="0">
                  <a:pos x="956491" y="66675"/>
                </a:cxn>
                <a:cxn ang="0">
                  <a:pos x="0" y="66675"/>
                </a:cxn>
                <a:cxn ang="0">
                  <a:pos x="0" y="0"/>
                </a:cxn>
                <a:cxn ang="0">
                  <a:pos x="969963" y="0"/>
                </a:cxn>
              </a:cxnLst>
              <a:rect l="0" t="0" r="0" b="0"/>
              <a:pathLst>
                <a:path w="72" h="5">
                  <a:moveTo>
                    <a:pt x="72" y="0"/>
                  </a:moveTo>
                  <a:cubicBezTo>
                    <a:pt x="72" y="2"/>
                    <a:pt x="72" y="3"/>
                    <a:pt x="71" y="5"/>
                  </a:cubicBezTo>
                  <a:cubicBezTo>
                    <a:pt x="0" y="5"/>
                    <a:pt x="0" y="5"/>
                    <a:pt x="0" y="5"/>
                  </a:cubicBezTo>
                  <a:cubicBezTo>
                    <a:pt x="0" y="3"/>
                    <a:pt x="0" y="2"/>
                    <a:pt x="0" y="0"/>
                  </a:cubicBezTo>
                  <a:lnTo>
                    <a:pt x="72" y="0"/>
                  </a:lnTo>
                  <a:close/>
                </a:path>
              </a:pathLst>
            </a:custGeom>
            <a:solidFill>
              <a:srgbClr val="FBB040"/>
            </a:solidFill>
            <a:ln w="9525">
              <a:noFill/>
            </a:ln>
          </p:spPr>
          <p:txBody>
            <a:bodyPr/>
            <a:lstStyle/>
            <a:p>
              <a:endParaRPr lang="zh-CN" altLang="en-US"/>
            </a:p>
          </p:txBody>
        </p:sp>
        <p:sp>
          <p:nvSpPr>
            <p:cNvPr id="21545" name="iśľîďê"/>
            <p:cNvSpPr/>
            <p:nvPr/>
          </p:nvSpPr>
          <p:spPr>
            <a:xfrm>
              <a:off x="4484688" y="3408363"/>
              <a:ext cx="809625" cy="41275"/>
            </a:xfrm>
            <a:custGeom>
              <a:avLst/>
              <a:gdLst/>
              <a:ahLst/>
              <a:cxnLst>
                <a:cxn ang="0">
                  <a:pos x="809625" y="0"/>
                </a:cxn>
                <a:cxn ang="0">
                  <a:pos x="782637" y="41275"/>
                </a:cxn>
                <a:cxn ang="0">
                  <a:pos x="26987" y="41275"/>
                </a:cxn>
                <a:cxn ang="0">
                  <a:pos x="0" y="0"/>
                </a:cxn>
                <a:cxn ang="0">
                  <a:pos x="809625" y="0"/>
                </a:cxn>
              </a:cxnLst>
              <a:rect l="0" t="0" r="0" b="0"/>
              <a:pathLst>
                <a:path w="60" h="3">
                  <a:moveTo>
                    <a:pt x="60" y="0"/>
                  </a:moveTo>
                  <a:cubicBezTo>
                    <a:pt x="59" y="1"/>
                    <a:pt x="59" y="2"/>
                    <a:pt x="58" y="3"/>
                  </a:cubicBezTo>
                  <a:cubicBezTo>
                    <a:pt x="2" y="3"/>
                    <a:pt x="2" y="3"/>
                    <a:pt x="2" y="3"/>
                  </a:cubicBezTo>
                  <a:cubicBezTo>
                    <a:pt x="1" y="2"/>
                    <a:pt x="1" y="1"/>
                    <a:pt x="0" y="0"/>
                  </a:cubicBezTo>
                  <a:lnTo>
                    <a:pt x="60" y="0"/>
                  </a:lnTo>
                  <a:close/>
                </a:path>
              </a:pathLst>
            </a:custGeom>
            <a:solidFill>
              <a:srgbClr val="FBB040"/>
            </a:solidFill>
            <a:ln w="9525">
              <a:noFill/>
            </a:ln>
          </p:spPr>
          <p:txBody>
            <a:bodyPr/>
            <a:lstStyle/>
            <a:p>
              <a:endParaRPr lang="zh-CN" altLang="en-US"/>
            </a:p>
          </p:txBody>
        </p:sp>
        <p:sp>
          <p:nvSpPr>
            <p:cNvPr id="21546" name="íṧḷîḋè"/>
            <p:cNvSpPr/>
            <p:nvPr/>
          </p:nvSpPr>
          <p:spPr>
            <a:xfrm>
              <a:off x="4889501" y="3971925"/>
              <a:ext cx="122238" cy="187325"/>
            </a:xfrm>
            <a:prstGeom prst="rect">
              <a:avLst/>
            </a:prstGeom>
            <a:solidFill>
              <a:srgbClr val="E65A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47" name="íṡļïḋê"/>
            <p:cNvSpPr/>
            <p:nvPr/>
          </p:nvSpPr>
          <p:spPr>
            <a:xfrm>
              <a:off x="4916488" y="2632075"/>
              <a:ext cx="404813" cy="709613"/>
            </a:xfrm>
            <a:custGeom>
              <a:avLst/>
              <a:gdLst/>
              <a:ahLst/>
              <a:cxnLst>
                <a:cxn ang="0">
                  <a:pos x="0" y="0"/>
                </a:cxn>
                <a:cxn ang="0">
                  <a:pos x="40481" y="0"/>
                </a:cxn>
                <a:cxn ang="0">
                  <a:pos x="80962" y="0"/>
                </a:cxn>
                <a:cxn ang="0">
                  <a:pos x="107950" y="13388"/>
                </a:cxn>
                <a:cxn ang="0">
                  <a:pos x="121443" y="13388"/>
                </a:cxn>
                <a:cxn ang="0">
                  <a:pos x="134937" y="26777"/>
                </a:cxn>
                <a:cxn ang="0">
                  <a:pos x="175418" y="40166"/>
                </a:cxn>
                <a:cxn ang="0">
                  <a:pos x="202406" y="53555"/>
                </a:cxn>
                <a:cxn ang="0">
                  <a:pos x="242887" y="80333"/>
                </a:cxn>
                <a:cxn ang="0">
                  <a:pos x="256381" y="93722"/>
                </a:cxn>
                <a:cxn ang="0">
                  <a:pos x="269875" y="107111"/>
                </a:cxn>
                <a:cxn ang="0">
                  <a:pos x="323850" y="174056"/>
                </a:cxn>
                <a:cxn ang="0">
                  <a:pos x="350837" y="214222"/>
                </a:cxn>
                <a:cxn ang="0">
                  <a:pos x="350837" y="241000"/>
                </a:cxn>
                <a:cxn ang="0">
                  <a:pos x="364331" y="254389"/>
                </a:cxn>
                <a:cxn ang="0">
                  <a:pos x="377825" y="281167"/>
                </a:cxn>
                <a:cxn ang="0">
                  <a:pos x="377825" y="294556"/>
                </a:cxn>
                <a:cxn ang="0">
                  <a:pos x="391319" y="334723"/>
                </a:cxn>
                <a:cxn ang="0">
                  <a:pos x="404813" y="388278"/>
                </a:cxn>
                <a:cxn ang="0">
                  <a:pos x="404813" y="401667"/>
                </a:cxn>
                <a:cxn ang="0">
                  <a:pos x="404813" y="428445"/>
                </a:cxn>
                <a:cxn ang="0">
                  <a:pos x="404813" y="508779"/>
                </a:cxn>
                <a:cxn ang="0">
                  <a:pos x="391319" y="575723"/>
                </a:cxn>
                <a:cxn ang="0">
                  <a:pos x="377825" y="629279"/>
                </a:cxn>
                <a:cxn ang="0">
                  <a:pos x="364331" y="682835"/>
                </a:cxn>
                <a:cxn ang="0">
                  <a:pos x="350837" y="709613"/>
                </a:cxn>
                <a:cxn ang="0">
                  <a:pos x="350837" y="669446"/>
                </a:cxn>
                <a:cxn ang="0">
                  <a:pos x="364331" y="629279"/>
                </a:cxn>
                <a:cxn ang="0">
                  <a:pos x="364331" y="575723"/>
                </a:cxn>
                <a:cxn ang="0">
                  <a:pos x="364331" y="508779"/>
                </a:cxn>
                <a:cxn ang="0">
                  <a:pos x="364331" y="428445"/>
                </a:cxn>
                <a:cxn ang="0">
                  <a:pos x="364331" y="415056"/>
                </a:cxn>
                <a:cxn ang="0">
                  <a:pos x="364331" y="388278"/>
                </a:cxn>
                <a:cxn ang="0">
                  <a:pos x="350837" y="348112"/>
                </a:cxn>
                <a:cxn ang="0">
                  <a:pos x="337344" y="307945"/>
                </a:cxn>
                <a:cxn ang="0">
                  <a:pos x="337344" y="294556"/>
                </a:cxn>
                <a:cxn ang="0">
                  <a:pos x="323850" y="267778"/>
                </a:cxn>
                <a:cxn ang="0">
                  <a:pos x="310356" y="254389"/>
                </a:cxn>
                <a:cxn ang="0">
                  <a:pos x="310356" y="241000"/>
                </a:cxn>
                <a:cxn ang="0">
                  <a:pos x="283369" y="200833"/>
                </a:cxn>
                <a:cxn ang="0">
                  <a:pos x="242887" y="133889"/>
                </a:cxn>
                <a:cxn ang="0">
                  <a:pos x="229394" y="120500"/>
                </a:cxn>
                <a:cxn ang="0">
                  <a:pos x="215900" y="107111"/>
                </a:cxn>
                <a:cxn ang="0">
                  <a:pos x="188912" y="80333"/>
                </a:cxn>
                <a:cxn ang="0">
                  <a:pos x="161925" y="66944"/>
                </a:cxn>
                <a:cxn ang="0">
                  <a:pos x="134937" y="40166"/>
                </a:cxn>
                <a:cxn ang="0">
                  <a:pos x="121443" y="40166"/>
                </a:cxn>
                <a:cxn ang="0">
                  <a:pos x="107950" y="26777"/>
                </a:cxn>
                <a:cxn ang="0">
                  <a:pos x="80962" y="26777"/>
                </a:cxn>
                <a:cxn ang="0">
                  <a:pos x="40481" y="13388"/>
                </a:cxn>
                <a:cxn ang="0">
                  <a:pos x="0" y="0"/>
                </a:cxn>
              </a:cxnLst>
              <a:rect l="0" t="0" r="0" b="0"/>
              <a:pathLst>
                <a:path w="30" h="53">
                  <a:moveTo>
                    <a:pt x="0" y="0"/>
                  </a:moveTo>
                  <a:cubicBezTo>
                    <a:pt x="0" y="0"/>
                    <a:pt x="1" y="0"/>
                    <a:pt x="3" y="0"/>
                  </a:cubicBezTo>
                  <a:cubicBezTo>
                    <a:pt x="4" y="0"/>
                    <a:pt x="5" y="0"/>
                    <a:pt x="6" y="0"/>
                  </a:cubicBezTo>
                  <a:cubicBezTo>
                    <a:pt x="7" y="1"/>
                    <a:pt x="7" y="1"/>
                    <a:pt x="8" y="1"/>
                  </a:cubicBezTo>
                  <a:cubicBezTo>
                    <a:pt x="9" y="1"/>
                    <a:pt x="9" y="1"/>
                    <a:pt x="9" y="1"/>
                  </a:cubicBezTo>
                  <a:cubicBezTo>
                    <a:pt x="10" y="1"/>
                    <a:pt x="10" y="2"/>
                    <a:pt x="10" y="2"/>
                  </a:cubicBezTo>
                  <a:cubicBezTo>
                    <a:pt x="11" y="2"/>
                    <a:pt x="12" y="2"/>
                    <a:pt x="13" y="3"/>
                  </a:cubicBezTo>
                  <a:cubicBezTo>
                    <a:pt x="14" y="3"/>
                    <a:pt x="14" y="4"/>
                    <a:pt x="15" y="4"/>
                  </a:cubicBezTo>
                  <a:cubicBezTo>
                    <a:pt x="16" y="5"/>
                    <a:pt x="17" y="5"/>
                    <a:pt x="18" y="6"/>
                  </a:cubicBezTo>
                  <a:cubicBezTo>
                    <a:pt x="18" y="6"/>
                    <a:pt x="18" y="7"/>
                    <a:pt x="19" y="7"/>
                  </a:cubicBezTo>
                  <a:cubicBezTo>
                    <a:pt x="19" y="7"/>
                    <a:pt x="19" y="8"/>
                    <a:pt x="20" y="8"/>
                  </a:cubicBezTo>
                  <a:cubicBezTo>
                    <a:pt x="21" y="10"/>
                    <a:pt x="23" y="11"/>
                    <a:pt x="24" y="13"/>
                  </a:cubicBezTo>
                  <a:cubicBezTo>
                    <a:pt x="24" y="14"/>
                    <a:pt x="25" y="15"/>
                    <a:pt x="26" y="16"/>
                  </a:cubicBezTo>
                  <a:cubicBezTo>
                    <a:pt x="26" y="17"/>
                    <a:pt x="26" y="17"/>
                    <a:pt x="26" y="18"/>
                  </a:cubicBezTo>
                  <a:cubicBezTo>
                    <a:pt x="27" y="19"/>
                    <a:pt x="27" y="19"/>
                    <a:pt x="27" y="19"/>
                  </a:cubicBezTo>
                  <a:cubicBezTo>
                    <a:pt x="28" y="21"/>
                    <a:pt x="28" y="21"/>
                    <a:pt x="28" y="21"/>
                  </a:cubicBezTo>
                  <a:cubicBezTo>
                    <a:pt x="28" y="21"/>
                    <a:pt x="28" y="22"/>
                    <a:pt x="28" y="22"/>
                  </a:cubicBezTo>
                  <a:cubicBezTo>
                    <a:pt x="28" y="23"/>
                    <a:pt x="29" y="24"/>
                    <a:pt x="29" y="25"/>
                  </a:cubicBezTo>
                  <a:cubicBezTo>
                    <a:pt x="29" y="27"/>
                    <a:pt x="29" y="28"/>
                    <a:pt x="30" y="29"/>
                  </a:cubicBezTo>
                  <a:cubicBezTo>
                    <a:pt x="30" y="29"/>
                    <a:pt x="30" y="30"/>
                    <a:pt x="30" y="30"/>
                  </a:cubicBezTo>
                  <a:cubicBezTo>
                    <a:pt x="30" y="31"/>
                    <a:pt x="30" y="31"/>
                    <a:pt x="30" y="32"/>
                  </a:cubicBezTo>
                  <a:cubicBezTo>
                    <a:pt x="30" y="34"/>
                    <a:pt x="30" y="36"/>
                    <a:pt x="30" y="38"/>
                  </a:cubicBezTo>
                  <a:cubicBezTo>
                    <a:pt x="30" y="40"/>
                    <a:pt x="29" y="41"/>
                    <a:pt x="29" y="43"/>
                  </a:cubicBezTo>
                  <a:cubicBezTo>
                    <a:pt x="29" y="45"/>
                    <a:pt x="28" y="46"/>
                    <a:pt x="28" y="47"/>
                  </a:cubicBezTo>
                  <a:cubicBezTo>
                    <a:pt x="28" y="49"/>
                    <a:pt x="27" y="50"/>
                    <a:pt x="27" y="51"/>
                  </a:cubicBezTo>
                  <a:cubicBezTo>
                    <a:pt x="26" y="52"/>
                    <a:pt x="26" y="53"/>
                    <a:pt x="26" y="53"/>
                  </a:cubicBezTo>
                  <a:cubicBezTo>
                    <a:pt x="26" y="53"/>
                    <a:pt x="26" y="52"/>
                    <a:pt x="26" y="50"/>
                  </a:cubicBezTo>
                  <a:cubicBezTo>
                    <a:pt x="27" y="50"/>
                    <a:pt x="27" y="48"/>
                    <a:pt x="27" y="47"/>
                  </a:cubicBezTo>
                  <a:cubicBezTo>
                    <a:pt x="27" y="46"/>
                    <a:pt x="27" y="44"/>
                    <a:pt x="27" y="43"/>
                  </a:cubicBezTo>
                  <a:cubicBezTo>
                    <a:pt x="27" y="41"/>
                    <a:pt x="27" y="40"/>
                    <a:pt x="27" y="38"/>
                  </a:cubicBezTo>
                  <a:cubicBezTo>
                    <a:pt x="27" y="36"/>
                    <a:pt x="27" y="34"/>
                    <a:pt x="27" y="32"/>
                  </a:cubicBezTo>
                  <a:cubicBezTo>
                    <a:pt x="27" y="32"/>
                    <a:pt x="27" y="31"/>
                    <a:pt x="27" y="31"/>
                  </a:cubicBezTo>
                  <a:cubicBezTo>
                    <a:pt x="27" y="30"/>
                    <a:pt x="27" y="30"/>
                    <a:pt x="27" y="29"/>
                  </a:cubicBezTo>
                  <a:cubicBezTo>
                    <a:pt x="26" y="28"/>
                    <a:pt x="26" y="27"/>
                    <a:pt x="26" y="26"/>
                  </a:cubicBezTo>
                  <a:cubicBezTo>
                    <a:pt x="26" y="25"/>
                    <a:pt x="25" y="24"/>
                    <a:pt x="25" y="23"/>
                  </a:cubicBezTo>
                  <a:cubicBezTo>
                    <a:pt x="25" y="23"/>
                    <a:pt x="25" y="22"/>
                    <a:pt x="25" y="22"/>
                  </a:cubicBezTo>
                  <a:cubicBezTo>
                    <a:pt x="24" y="20"/>
                    <a:pt x="24" y="20"/>
                    <a:pt x="24" y="20"/>
                  </a:cubicBezTo>
                  <a:cubicBezTo>
                    <a:pt x="23" y="19"/>
                    <a:pt x="23" y="19"/>
                    <a:pt x="23" y="19"/>
                  </a:cubicBezTo>
                  <a:cubicBezTo>
                    <a:pt x="23" y="18"/>
                    <a:pt x="23" y="18"/>
                    <a:pt x="23" y="18"/>
                  </a:cubicBezTo>
                  <a:cubicBezTo>
                    <a:pt x="22" y="17"/>
                    <a:pt x="22" y="16"/>
                    <a:pt x="21" y="15"/>
                  </a:cubicBezTo>
                  <a:cubicBezTo>
                    <a:pt x="20" y="13"/>
                    <a:pt x="19" y="11"/>
                    <a:pt x="18" y="10"/>
                  </a:cubicBezTo>
                  <a:cubicBezTo>
                    <a:pt x="17" y="10"/>
                    <a:pt x="17" y="9"/>
                    <a:pt x="17" y="9"/>
                  </a:cubicBezTo>
                  <a:cubicBezTo>
                    <a:pt x="16" y="8"/>
                    <a:pt x="16" y="8"/>
                    <a:pt x="16" y="8"/>
                  </a:cubicBezTo>
                  <a:cubicBezTo>
                    <a:pt x="15" y="7"/>
                    <a:pt x="15" y="7"/>
                    <a:pt x="14" y="6"/>
                  </a:cubicBezTo>
                  <a:cubicBezTo>
                    <a:pt x="13" y="6"/>
                    <a:pt x="12" y="5"/>
                    <a:pt x="12" y="5"/>
                  </a:cubicBezTo>
                  <a:cubicBezTo>
                    <a:pt x="11" y="4"/>
                    <a:pt x="10" y="4"/>
                    <a:pt x="10" y="3"/>
                  </a:cubicBezTo>
                  <a:cubicBezTo>
                    <a:pt x="9" y="3"/>
                    <a:pt x="9" y="3"/>
                    <a:pt x="9" y="3"/>
                  </a:cubicBezTo>
                  <a:cubicBezTo>
                    <a:pt x="8" y="2"/>
                    <a:pt x="8" y="2"/>
                    <a:pt x="8" y="2"/>
                  </a:cubicBezTo>
                  <a:cubicBezTo>
                    <a:pt x="7" y="2"/>
                    <a:pt x="6" y="2"/>
                    <a:pt x="6" y="2"/>
                  </a:cubicBezTo>
                  <a:cubicBezTo>
                    <a:pt x="5" y="1"/>
                    <a:pt x="3" y="1"/>
                    <a:pt x="3" y="1"/>
                  </a:cubicBezTo>
                  <a:cubicBezTo>
                    <a:pt x="1" y="0"/>
                    <a:pt x="0" y="0"/>
                    <a:pt x="0" y="0"/>
                  </a:cubicBezTo>
                  <a:close/>
                </a:path>
              </a:pathLst>
            </a:custGeom>
            <a:solidFill>
              <a:srgbClr val="FFFFFF"/>
            </a:solidFill>
            <a:ln w="9525">
              <a:noFill/>
            </a:ln>
          </p:spPr>
          <p:txBody>
            <a:bodyPr/>
            <a:lstStyle/>
            <a:p>
              <a:endParaRPr lang="zh-CN" altLang="en-US"/>
            </a:p>
          </p:txBody>
        </p:sp>
        <p:sp>
          <p:nvSpPr>
            <p:cNvPr id="21548" name="ïŝľíḑé"/>
            <p:cNvSpPr/>
            <p:nvPr/>
          </p:nvSpPr>
          <p:spPr>
            <a:xfrm>
              <a:off x="5994401" y="1076325"/>
              <a:ext cx="969963" cy="965200"/>
            </a:xfrm>
            <a:prstGeom prst="ellipse">
              <a:avLst/>
            </a:prstGeom>
            <a:solidFill>
              <a:srgbClr val="48525E"/>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49" name="îşḻîḍe"/>
            <p:cNvSpPr/>
            <p:nvPr/>
          </p:nvSpPr>
          <p:spPr>
            <a:xfrm>
              <a:off x="6062663" y="1143000"/>
              <a:ext cx="849313" cy="844550"/>
            </a:xfrm>
            <a:prstGeom prst="ellipse">
              <a:avLst/>
            </a:prstGeom>
            <a:solidFill>
              <a:srgbClr val="E6E6E6"/>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50" name="í$1îḑe"/>
            <p:cNvSpPr/>
            <p:nvPr/>
          </p:nvSpPr>
          <p:spPr>
            <a:xfrm>
              <a:off x="6062663" y="1344613"/>
              <a:ext cx="633413" cy="642938"/>
            </a:xfrm>
            <a:custGeom>
              <a:avLst/>
              <a:gdLst/>
              <a:ahLst/>
              <a:cxnLst>
                <a:cxn ang="0">
                  <a:pos x="417783" y="642938"/>
                </a:cxn>
                <a:cxn ang="0">
                  <a:pos x="417783" y="642938"/>
                </a:cxn>
                <a:cxn ang="0">
                  <a:pos x="417783" y="642938"/>
                </a:cxn>
                <a:cxn ang="0">
                  <a:pos x="417783" y="642938"/>
                </a:cxn>
                <a:cxn ang="0">
                  <a:pos x="417783" y="642938"/>
                </a:cxn>
                <a:cxn ang="0">
                  <a:pos x="417783" y="642938"/>
                </a:cxn>
                <a:cxn ang="0">
                  <a:pos x="417783" y="642938"/>
                </a:cxn>
                <a:cxn ang="0">
                  <a:pos x="417783" y="642938"/>
                </a:cxn>
                <a:cxn ang="0">
                  <a:pos x="417783"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377352" y="642938"/>
                </a:cxn>
                <a:cxn ang="0">
                  <a:pos x="377352" y="642938"/>
                </a:cxn>
                <a:cxn ang="0">
                  <a:pos x="417783" y="642938"/>
                </a:cxn>
                <a:cxn ang="0">
                  <a:pos x="377352" y="642938"/>
                </a:cxn>
                <a:cxn ang="0">
                  <a:pos x="633413" y="575965"/>
                </a:cxn>
                <a:cxn ang="0">
                  <a:pos x="431259" y="642938"/>
                </a:cxn>
                <a:cxn ang="0">
                  <a:pos x="633413" y="575965"/>
                </a:cxn>
                <a:cxn ang="0">
                  <a:pos x="633413" y="575965"/>
                </a:cxn>
                <a:cxn ang="0">
                  <a:pos x="0" y="214312"/>
                </a:cxn>
                <a:cxn ang="0">
                  <a:pos x="0" y="254496"/>
                </a:cxn>
                <a:cxn ang="0">
                  <a:pos x="0" y="254496"/>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53907" y="0"/>
                </a:cxn>
                <a:cxn ang="0">
                  <a:pos x="0" y="214312"/>
                </a:cxn>
                <a:cxn ang="0">
                  <a:pos x="53907" y="0"/>
                </a:cxn>
                <a:cxn ang="0">
                  <a:pos x="53907" y="0"/>
                </a:cxn>
              </a:cxnLst>
              <a:rect l="0" t="0" r="0" b="0"/>
              <a:pathLst>
                <a:path w="47" h="48">
                  <a:moveTo>
                    <a:pt x="31" y="48"/>
                  </a:moveTo>
                  <a:cubicBezTo>
                    <a:pt x="31" y="48"/>
                    <a:pt x="31" y="48"/>
                    <a:pt x="31" y="48"/>
                  </a:cubicBezTo>
                  <a:cubicBezTo>
                    <a:pt x="31" y="48"/>
                    <a:pt x="31" y="48"/>
                    <a:pt x="31" y="48"/>
                  </a:cubicBezTo>
                  <a:moveTo>
                    <a:pt x="31" y="48"/>
                  </a:moveTo>
                  <a:cubicBezTo>
                    <a:pt x="31" y="48"/>
                    <a:pt x="31" y="48"/>
                    <a:pt x="31" y="48"/>
                  </a:cubicBezTo>
                  <a:cubicBezTo>
                    <a:pt x="31" y="48"/>
                    <a:pt x="31" y="48"/>
                    <a:pt x="31" y="48"/>
                  </a:cubicBezTo>
                  <a:moveTo>
                    <a:pt x="31" y="48"/>
                  </a:moveTo>
                  <a:cubicBezTo>
                    <a:pt x="31" y="48"/>
                    <a:pt x="31" y="48"/>
                    <a:pt x="31" y="48"/>
                  </a:cubicBezTo>
                  <a:cubicBezTo>
                    <a:pt x="31" y="48"/>
                    <a:pt x="31" y="48"/>
                    <a:pt x="31" y="48"/>
                  </a:cubicBezTo>
                  <a:moveTo>
                    <a:pt x="32" y="48"/>
                  </a:moveTo>
                  <a:cubicBezTo>
                    <a:pt x="32" y="48"/>
                    <a:pt x="32" y="48"/>
                    <a:pt x="32" y="48"/>
                  </a:cubicBezTo>
                  <a:cubicBezTo>
                    <a:pt x="32" y="48"/>
                    <a:pt x="32" y="48"/>
                    <a:pt x="32" y="48"/>
                  </a:cubicBezTo>
                  <a:moveTo>
                    <a:pt x="32" y="48"/>
                  </a:moveTo>
                  <a:cubicBezTo>
                    <a:pt x="32" y="48"/>
                    <a:pt x="32" y="48"/>
                    <a:pt x="32" y="48"/>
                  </a:cubicBezTo>
                  <a:cubicBezTo>
                    <a:pt x="32" y="48"/>
                    <a:pt x="32" y="48"/>
                    <a:pt x="32" y="48"/>
                  </a:cubicBezTo>
                  <a:moveTo>
                    <a:pt x="32" y="48"/>
                  </a:moveTo>
                  <a:cubicBezTo>
                    <a:pt x="32" y="48"/>
                    <a:pt x="32" y="48"/>
                    <a:pt x="32" y="48"/>
                  </a:cubicBezTo>
                  <a:cubicBezTo>
                    <a:pt x="32" y="48"/>
                    <a:pt x="32" y="48"/>
                    <a:pt x="32" y="48"/>
                  </a:cubicBezTo>
                  <a:moveTo>
                    <a:pt x="32" y="48"/>
                  </a:moveTo>
                  <a:cubicBezTo>
                    <a:pt x="32" y="48"/>
                    <a:pt x="32" y="48"/>
                    <a:pt x="32" y="48"/>
                  </a:cubicBezTo>
                  <a:cubicBezTo>
                    <a:pt x="32" y="48"/>
                    <a:pt x="32" y="48"/>
                    <a:pt x="32" y="48"/>
                  </a:cubicBezTo>
                  <a:moveTo>
                    <a:pt x="28" y="48"/>
                  </a:moveTo>
                  <a:cubicBezTo>
                    <a:pt x="28" y="48"/>
                    <a:pt x="28" y="48"/>
                    <a:pt x="28" y="48"/>
                  </a:cubicBezTo>
                  <a:cubicBezTo>
                    <a:pt x="29" y="48"/>
                    <a:pt x="30" y="48"/>
                    <a:pt x="31" y="48"/>
                  </a:cubicBezTo>
                  <a:cubicBezTo>
                    <a:pt x="30" y="48"/>
                    <a:pt x="29" y="48"/>
                    <a:pt x="28" y="48"/>
                  </a:cubicBezTo>
                  <a:moveTo>
                    <a:pt x="47" y="43"/>
                  </a:moveTo>
                  <a:cubicBezTo>
                    <a:pt x="43" y="46"/>
                    <a:pt x="38" y="48"/>
                    <a:pt x="32" y="48"/>
                  </a:cubicBezTo>
                  <a:cubicBezTo>
                    <a:pt x="38" y="48"/>
                    <a:pt x="43" y="46"/>
                    <a:pt x="47" y="43"/>
                  </a:cubicBezTo>
                  <a:cubicBezTo>
                    <a:pt x="47" y="43"/>
                    <a:pt x="47" y="43"/>
                    <a:pt x="47" y="43"/>
                  </a:cubicBezTo>
                  <a:moveTo>
                    <a:pt x="0" y="16"/>
                  </a:moveTo>
                  <a:cubicBezTo>
                    <a:pt x="0" y="17"/>
                    <a:pt x="0" y="18"/>
                    <a:pt x="0" y="19"/>
                  </a:cubicBezTo>
                  <a:cubicBezTo>
                    <a:pt x="0" y="19"/>
                    <a:pt x="0" y="19"/>
                    <a:pt x="0" y="19"/>
                  </a:cubicBezTo>
                  <a:cubicBezTo>
                    <a:pt x="0" y="18"/>
                    <a:pt x="0" y="17"/>
                    <a:pt x="0" y="16"/>
                  </a:cubicBezTo>
                  <a:moveTo>
                    <a:pt x="0" y="16"/>
                  </a:moveTo>
                  <a:cubicBezTo>
                    <a:pt x="0" y="16"/>
                    <a:pt x="0" y="16"/>
                    <a:pt x="0" y="16"/>
                  </a:cubicBezTo>
                  <a:cubicBezTo>
                    <a:pt x="0" y="16"/>
                    <a:pt x="0" y="16"/>
                    <a:pt x="0" y="16"/>
                  </a:cubicBezTo>
                  <a:cubicBezTo>
                    <a:pt x="0" y="16"/>
                    <a:pt x="0" y="16"/>
                    <a:pt x="0" y="16"/>
                  </a:cubicBezTo>
                  <a:moveTo>
                    <a:pt x="0" y="16"/>
                  </a:moveTo>
                  <a:cubicBezTo>
                    <a:pt x="0" y="16"/>
                    <a:pt x="0" y="16"/>
                    <a:pt x="0" y="16"/>
                  </a:cubicBezTo>
                  <a:cubicBezTo>
                    <a:pt x="0" y="16"/>
                    <a:pt x="0" y="16"/>
                    <a:pt x="0" y="16"/>
                  </a:cubicBezTo>
                  <a:moveTo>
                    <a:pt x="0" y="16"/>
                  </a:moveTo>
                  <a:cubicBezTo>
                    <a:pt x="0" y="16"/>
                    <a:pt x="0" y="16"/>
                    <a:pt x="0" y="16"/>
                  </a:cubicBezTo>
                  <a:cubicBezTo>
                    <a:pt x="0" y="16"/>
                    <a:pt x="0" y="16"/>
                    <a:pt x="0" y="16"/>
                  </a:cubicBezTo>
                  <a:moveTo>
                    <a:pt x="0" y="16"/>
                  </a:moveTo>
                  <a:cubicBezTo>
                    <a:pt x="0" y="16"/>
                    <a:pt x="0" y="16"/>
                    <a:pt x="0" y="16"/>
                  </a:cubicBezTo>
                  <a:cubicBezTo>
                    <a:pt x="0" y="16"/>
                    <a:pt x="0" y="16"/>
                    <a:pt x="0" y="16"/>
                  </a:cubicBezTo>
                  <a:moveTo>
                    <a:pt x="0" y="16"/>
                  </a:moveTo>
                  <a:cubicBezTo>
                    <a:pt x="0" y="16"/>
                    <a:pt x="0" y="16"/>
                    <a:pt x="0" y="16"/>
                  </a:cubicBezTo>
                  <a:cubicBezTo>
                    <a:pt x="0" y="16"/>
                    <a:pt x="0" y="16"/>
                    <a:pt x="0" y="16"/>
                  </a:cubicBezTo>
                  <a:moveTo>
                    <a:pt x="4" y="0"/>
                  </a:moveTo>
                  <a:cubicBezTo>
                    <a:pt x="2" y="5"/>
                    <a:pt x="0" y="10"/>
                    <a:pt x="0" y="16"/>
                  </a:cubicBezTo>
                  <a:cubicBezTo>
                    <a:pt x="0" y="10"/>
                    <a:pt x="2" y="5"/>
                    <a:pt x="4" y="0"/>
                  </a:cubicBezTo>
                  <a:cubicBezTo>
                    <a:pt x="4" y="0"/>
                    <a:pt x="4" y="0"/>
                    <a:pt x="4" y="0"/>
                  </a:cubicBezTo>
                </a:path>
              </a:pathLst>
            </a:custGeom>
            <a:solidFill>
              <a:srgbClr val="A4A9AF"/>
            </a:solidFill>
            <a:ln w="9525">
              <a:noFill/>
            </a:ln>
          </p:spPr>
          <p:txBody>
            <a:bodyPr/>
            <a:lstStyle/>
            <a:p>
              <a:endParaRPr lang="zh-CN" altLang="en-US"/>
            </a:p>
          </p:txBody>
        </p:sp>
        <p:sp>
          <p:nvSpPr>
            <p:cNvPr id="21551" name="î$ľïďé"/>
            <p:cNvSpPr/>
            <p:nvPr/>
          </p:nvSpPr>
          <p:spPr>
            <a:xfrm>
              <a:off x="6062663" y="1344613"/>
              <a:ext cx="633413" cy="642938"/>
            </a:xfrm>
            <a:custGeom>
              <a:avLst/>
              <a:gdLst/>
              <a:ahLst/>
              <a:cxnLst>
                <a:cxn ang="0">
                  <a:pos x="53907" y="0"/>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14312"/>
                </a:cxn>
                <a:cxn ang="0">
                  <a:pos x="0" y="254496"/>
                </a:cxn>
                <a:cxn ang="0">
                  <a:pos x="377352" y="642938"/>
                </a:cxn>
                <a:cxn ang="0">
                  <a:pos x="417783" y="642938"/>
                </a:cxn>
                <a:cxn ang="0">
                  <a:pos x="417783" y="642938"/>
                </a:cxn>
                <a:cxn ang="0">
                  <a:pos x="417783" y="642938"/>
                </a:cxn>
                <a:cxn ang="0">
                  <a:pos x="417783" y="642938"/>
                </a:cxn>
                <a:cxn ang="0">
                  <a:pos x="417783" y="642938"/>
                </a:cxn>
                <a:cxn ang="0">
                  <a:pos x="417783" y="642938"/>
                </a:cxn>
                <a:cxn ang="0">
                  <a:pos x="417783" y="642938"/>
                </a:cxn>
                <a:cxn ang="0">
                  <a:pos x="417783"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431259" y="642938"/>
                </a:cxn>
                <a:cxn ang="0">
                  <a:pos x="633413" y="575965"/>
                </a:cxn>
                <a:cxn ang="0">
                  <a:pos x="53907" y="0"/>
                </a:cxn>
              </a:cxnLst>
              <a:rect l="0" t="0" r="0" b="0"/>
              <a:pathLst>
                <a:path w="47" h="48">
                  <a:moveTo>
                    <a:pt x="4" y="0"/>
                  </a:moveTo>
                  <a:cubicBezTo>
                    <a:pt x="2" y="5"/>
                    <a:pt x="0" y="10"/>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6"/>
                    <a:pt x="0" y="16"/>
                    <a:pt x="0" y="16"/>
                  </a:cubicBezTo>
                  <a:cubicBezTo>
                    <a:pt x="0" y="17"/>
                    <a:pt x="0" y="18"/>
                    <a:pt x="0" y="19"/>
                  </a:cubicBezTo>
                  <a:cubicBezTo>
                    <a:pt x="28" y="48"/>
                    <a:pt x="28" y="48"/>
                    <a:pt x="28" y="48"/>
                  </a:cubicBezTo>
                  <a:cubicBezTo>
                    <a:pt x="29" y="48"/>
                    <a:pt x="30" y="48"/>
                    <a:pt x="31" y="48"/>
                  </a:cubicBezTo>
                  <a:cubicBezTo>
                    <a:pt x="31" y="48"/>
                    <a:pt x="31" y="48"/>
                    <a:pt x="31" y="48"/>
                  </a:cubicBezTo>
                  <a:cubicBezTo>
                    <a:pt x="31" y="48"/>
                    <a:pt x="31" y="48"/>
                    <a:pt x="31" y="48"/>
                  </a:cubicBezTo>
                  <a:cubicBezTo>
                    <a:pt x="31" y="48"/>
                    <a:pt x="31" y="48"/>
                    <a:pt x="31" y="48"/>
                  </a:cubicBezTo>
                  <a:cubicBezTo>
                    <a:pt x="31" y="48"/>
                    <a:pt x="31" y="48"/>
                    <a:pt x="31" y="48"/>
                  </a:cubicBezTo>
                  <a:cubicBezTo>
                    <a:pt x="31" y="48"/>
                    <a:pt x="31" y="48"/>
                    <a:pt x="31" y="48"/>
                  </a:cubicBezTo>
                  <a:cubicBezTo>
                    <a:pt x="31" y="48"/>
                    <a:pt x="31" y="48"/>
                    <a:pt x="31" y="48"/>
                  </a:cubicBezTo>
                  <a:cubicBezTo>
                    <a:pt x="31" y="48"/>
                    <a:pt x="31" y="48"/>
                    <a:pt x="31" y="48"/>
                  </a:cubicBezTo>
                  <a:cubicBezTo>
                    <a:pt x="32" y="48"/>
                    <a:pt x="32" y="48"/>
                    <a:pt x="32" y="48"/>
                  </a:cubicBezTo>
                  <a:cubicBezTo>
                    <a:pt x="32" y="48"/>
                    <a:pt x="32" y="48"/>
                    <a:pt x="32" y="48"/>
                  </a:cubicBezTo>
                  <a:cubicBezTo>
                    <a:pt x="32" y="48"/>
                    <a:pt x="32" y="48"/>
                    <a:pt x="32" y="48"/>
                  </a:cubicBezTo>
                  <a:cubicBezTo>
                    <a:pt x="32" y="48"/>
                    <a:pt x="32" y="48"/>
                    <a:pt x="32" y="48"/>
                  </a:cubicBezTo>
                  <a:cubicBezTo>
                    <a:pt x="32" y="48"/>
                    <a:pt x="32" y="48"/>
                    <a:pt x="32" y="48"/>
                  </a:cubicBezTo>
                  <a:cubicBezTo>
                    <a:pt x="32" y="48"/>
                    <a:pt x="32" y="48"/>
                    <a:pt x="32" y="48"/>
                  </a:cubicBezTo>
                  <a:cubicBezTo>
                    <a:pt x="32" y="48"/>
                    <a:pt x="32" y="48"/>
                    <a:pt x="32" y="48"/>
                  </a:cubicBezTo>
                  <a:cubicBezTo>
                    <a:pt x="32" y="48"/>
                    <a:pt x="32" y="48"/>
                    <a:pt x="32" y="48"/>
                  </a:cubicBezTo>
                  <a:cubicBezTo>
                    <a:pt x="32" y="48"/>
                    <a:pt x="32" y="48"/>
                    <a:pt x="32" y="48"/>
                  </a:cubicBezTo>
                  <a:cubicBezTo>
                    <a:pt x="38" y="48"/>
                    <a:pt x="43" y="46"/>
                    <a:pt x="47" y="43"/>
                  </a:cubicBezTo>
                  <a:cubicBezTo>
                    <a:pt x="4" y="0"/>
                    <a:pt x="4" y="0"/>
                    <a:pt x="4" y="0"/>
                  </a:cubicBezTo>
                </a:path>
              </a:pathLst>
            </a:custGeom>
            <a:solidFill>
              <a:srgbClr val="F3F3F3"/>
            </a:solidFill>
            <a:ln w="9525">
              <a:noFill/>
            </a:ln>
          </p:spPr>
          <p:txBody>
            <a:bodyPr/>
            <a:lstStyle/>
            <a:p>
              <a:endParaRPr lang="zh-CN" altLang="en-US"/>
            </a:p>
          </p:txBody>
        </p:sp>
        <p:sp>
          <p:nvSpPr>
            <p:cNvPr id="21552" name="íṩļidê"/>
            <p:cNvSpPr/>
            <p:nvPr/>
          </p:nvSpPr>
          <p:spPr>
            <a:xfrm>
              <a:off x="6480176" y="1143000"/>
              <a:ext cx="431800" cy="844550"/>
            </a:xfrm>
            <a:custGeom>
              <a:avLst/>
              <a:gdLst/>
              <a:ahLst/>
              <a:cxnLst>
                <a:cxn ang="0">
                  <a:pos x="431800" y="415572"/>
                </a:cxn>
                <a:cxn ang="0">
                  <a:pos x="0" y="0"/>
                </a:cxn>
                <a:cxn ang="0">
                  <a:pos x="0" y="844550"/>
                </a:cxn>
                <a:cxn ang="0">
                  <a:pos x="431800" y="415572"/>
                </a:cxn>
              </a:cxnLst>
              <a:rect l="0" t="0" r="0" b="0"/>
              <a:pathLst>
                <a:path w="32" h="63">
                  <a:moveTo>
                    <a:pt x="32" y="31"/>
                  </a:moveTo>
                  <a:cubicBezTo>
                    <a:pt x="32" y="14"/>
                    <a:pt x="18" y="0"/>
                    <a:pt x="0" y="0"/>
                  </a:cubicBezTo>
                  <a:cubicBezTo>
                    <a:pt x="0" y="63"/>
                    <a:pt x="0" y="63"/>
                    <a:pt x="0" y="63"/>
                  </a:cubicBezTo>
                  <a:cubicBezTo>
                    <a:pt x="18" y="63"/>
                    <a:pt x="32" y="49"/>
                    <a:pt x="32" y="31"/>
                  </a:cubicBezTo>
                  <a:close/>
                </a:path>
              </a:pathLst>
            </a:custGeom>
            <a:solidFill>
              <a:srgbClr val="F0F0F0"/>
            </a:solidFill>
            <a:ln w="9525">
              <a:noFill/>
            </a:ln>
          </p:spPr>
          <p:txBody>
            <a:bodyPr/>
            <a:lstStyle/>
            <a:p>
              <a:endParaRPr lang="zh-CN" altLang="en-US"/>
            </a:p>
          </p:txBody>
        </p:sp>
        <p:sp>
          <p:nvSpPr>
            <p:cNvPr id="21553" name="íŝļîḍe"/>
            <p:cNvSpPr/>
            <p:nvPr/>
          </p:nvSpPr>
          <p:spPr>
            <a:xfrm>
              <a:off x="6465888" y="1277938"/>
              <a:ext cx="311150" cy="334963"/>
            </a:xfrm>
            <a:custGeom>
              <a:avLst/>
              <a:gdLst/>
              <a:ahLst/>
              <a:cxnLst>
                <a:cxn ang="0">
                  <a:pos x="0" y="334963"/>
                </a:cxn>
                <a:cxn ang="0">
                  <a:pos x="0" y="26797"/>
                </a:cxn>
                <a:cxn ang="0">
                  <a:pos x="13528" y="13398"/>
                </a:cxn>
                <a:cxn ang="0">
                  <a:pos x="40584" y="26797"/>
                </a:cxn>
                <a:cxn ang="0">
                  <a:pos x="40584" y="241173"/>
                </a:cxn>
                <a:cxn ang="0">
                  <a:pos x="270565" y="0"/>
                </a:cxn>
                <a:cxn ang="0">
                  <a:pos x="297621" y="0"/>
                </a:cxn>
                <a:cxn ang="0">
                  <a:pos x="297621" y="26797"/>
                </a:cxn>
                <a:cxn ang="0">
                  <a:pos x="0" y="334963"/>
                </a:cxn>
              </a:cxnLst>
              <a:rect l="0" t="0" r="0" b="0"/>
              <a:pathLst>
                <a:path w="23" h="25">
                  <a:moveTo>
                    <a:pt x="0" y="25"/>
                  </a:moveTo>
                  <a:cubicBezTo>
                    <a:pt x="0" y="2"/>
                    <a:pt x="0" y="2"/>
                    <a:pt x="0" y="2"/>
                  </a:cubicBezTo>
                  <a:cubicBezTo>
                    <a:pt x="0" y="1"/>
                    <a:pt x="0" y="1"/>
                    <a:pt x="1" y="1"/>
                  </a:cubicBezTo>
                  <a:cubicBezTo>
                    <a:pt x="2" y="1"/>
                    <a:pt x="3" y="1"/>
                    <a:pt x="3" y="2"/>
                  </a:cubicBezTo>
                  <a:cubicBezTo>
                    <a:pt x="3" y="18"/>
                    <a:pt x="3" y="18"/>
                    <a:pt x="3" y="18"/>
                  </a:cubicBezTo>
                  <a:cubicBezTo>
                    <a:pt x="20" y="0"/>
                    <a:pt x="20" y="0"/>
                    <a:pt x="20" y="0"/>
                  </a:cubicBezTo>
                  <a:cubicBezTo>
                    <a:pt x="21" y="0"/>
                    <a:pt x="22" y="0"/>
                    <a:pt x="22" y="0"/>
                  </a:cubicBezTo>
                  <a:cubicBezTo>
                    <a:pt x="23" y="1"/>
                    <a:pt x="23" y="2"/>
                    <a:pt x="22" y="2"/>
                  </a:cubicBezTo>
                  <a:lnTo>
                    <a:pt x="0" y="25"/>
                  </a:lnTo>
                  <a:close/>
                </a:path>
              </a:pathLst>
            </a:custGeom>
            <a:solidFill>
              <a:srgbClr val="48525E"/>
            </a:solidFill>
            <a:ln w="9525">
              <a:noFill/>
            </a:ln>
          </p:spPr>
          <p:txBody>
            <a:bodyPr/>
            <a:lstStyle/>
            <a:p>
              <a:endParaRPr lang="zh-CN" altLang="en-US"/>
            </a:p>
          </p:txBody>
        </p:sp>
        <p:sp>
          <p:nvSpPr>
            <p:cNvPr id="21554" name="îŝḷîdê"/>
            <p:cNvSpPr/>
            <p:nvPr/>
          </p:nvSpPr>
          <p:spPr>
            <a:xfrm>
              <a:off x="6804026" y="1974850"/>
              <a:ext cx="969963" cy="750888"/>
            </a:xfrm>
            <a:custGeom>
              <a:avLst/>
              <a:gdLst/>
              <a:ahLst/>
              <a:cxnLst>
                <a:cxn ang="0">
                  <a:pos x="820737" y="750888"/>
                </a:cxn>
                <a:cxn ang="0">
                  <a:pos x="0" y="536575"/>
                </a:cxn>
                <a:cxn ang="0">
                  <a:pos x="147637" y="0"/>
                </a:cxn>
                <a:cxn ang="0">
                  <a:pos x="969963" y="227012"/>
                </a:cxn>
                <a:cxn ang="0">
                  <a:pos x="820737" y="750888"/>
                </a:cxn>
              </a:cxnLst>
              <a:rect l="0" t="0" r="0" b="0"/>
              <a:pathLst>
                <a:path w="611" h="473">
                  <a:moveTo>
                    <a:pt x="517" y="473"/>
                  </a:moveTo>
                  <a:lnTo>
                    <a:pt x="0" y="338"/>
                  </a:lnTo>
                  <a:lnTo>
                    <a:pt x="93" y="0"/>
                  </a:lnTo>
                  <a:lnTo>
                    <a:pt x="611" y="143"/>
                  </a:lnTo>
                  <a:lnTo>
                    <a:pt x="517" y="473"/>
                  </a:lnTo>
                  <a:close/>
                </a:path>
              </a:pathLst>
            </a:custGeom>
            <a:solidFill>
              <a:srgbClr val="5CB9C9"/>
            </a:solidFill>
            <a:ln w="9525">
              <a:noFill/>
            </a:ln>
          </p:spPr>
          <p:txBody>
            <a:bodyPr/>
            <a:lstStyle/>
            <a:p>
              <a:endParaRPr lang="zh-CN" altLang="en-US"/>
            </a:p>
          </p:txBody>
        </p:sp>
        <p:sp>
          <p:nvSpPr>
            <p:cNvPr id="21555" name="ïŝlîḋê"/>
            <p:cNvSpPr/>
            <p:nvPr/>
          </p:nvSpPr>
          <p:spPr>
            <a:xfrm>
              <a:off x="6804026" y="2322513"/>
              <a:ext cx="820738" cy="403225"/>
            </a:xfrm>
            <a:custGeom>
              <a:avLst/>
              <a:gdLst/>
              <a:ahLst/>
              <a:cxnLst>
                <a:cxn ang="0">
                  <a:pos x="0" y="188912"/>
                </a:cxn>
                <a:cxn ang="0">
                  <a:pos x="0" y="188912"/>
                </a:cxn>
                <a:cxn ang="0">
                  <a:pos x="484187" y="0"/>
                </a:cxn>
                <a:cxn ang="0">
                  <a:pos x="498475" y="14287"/>
                </a:cxn>
                <a:cxn ang="0">
                  <a:pos x="820738" y="403225"/>
                </a:cxn>
                <a:cxn ang="0">
                  <a:pos x="820738" y="403225"/>
                </a:cxn>
                <a:cxn ang="0">
                  <a:pos x="484187" y="14287"/>
                </a:cxn>
                <a:cxn ang="0">
                  <a:pos x="0" y="188912"/>
                </a:cxn>
              </a:cxnLst>
              <a:rect l="0" t="0" r="0" b="0"/>
              <a:pathLst>
                <a:path w="517" h="254">
                  <a:moveTo>
                    <a:pt x="0" y="119"/>
                  </a:moveTo>
                  <a:lnTo>
                    <a:pt x="0" y="119"/>
                  </a:lnTo>
                  <a:lnTo>
                    <a:pt x="305" y="0"/>
                  </a:lnTo>
                  <a:lnTo>
                    <a:pt x="314" y="9"/>
                  </a:lnTo>
                  <a:lnTo>
                    <a:pt x="517" y="254"/>
                  </a:lnTo>
                  <a:lnTo>
                    <a:pt x="517" y="254"/>
                  </a:lnTo>
                  <a:lnTo>
                    <a:pt x="305" y="9"/>
                  </a:lnTo>
                  <a:lnTo>
                    <a:pt x="0" y="119"/>
                  </a:lnTo>
                  <a:close/>
                </a:path>
              </a:pathLst>
            </a:custGeom>
            <a:solidFill>
              <a:srgbClr val="52AFBE"/>
            </a:solidFill>
            <a:ln w="9525">
              <a:noFill/>
            </a:ln>
          </p:spPr>
          <p:txBody>
            <a:bodyPr/>
            <a:lstStyle/>
            <a:p>
              <a:endParaRPr lang="zh-CN" altLang="en-US"/>
            </a:p>
          </p:txBody>
        </p:sp>
        <p:sp>
          <p:nvSpPr>
            <p:cNvPr id="21556" name="íṥḷíḋe"/>
            <p:cNvSpPr/>
            <p:nvPr/>
          </p:nvSpPr>
          <p:spPr>
            <a:xfrm>
              <a:off x="6937376" y="1974850"/>
              <a:ext cx="836613" cy="428625"/>
            </a:xfrm>
            <a:custGeom>
              <a:avLst/>
              <a:gdLst/>
              <a:ahLst/>
              <a:cxnLst>
                <a:cxn ang="0">
                  <a:pos x="822325" y="241300"/>
                </a:cxn>
                <a:cxn ang="0">
                  <a:pos x="338137" y="428625"/>
                </a:cxn>
                <a:cxn ang="0">
                  <a:pos x="0" y="26987"/>
                </a:cxn>
                <a:cxn ang="0">
                  <a:pos x="14287" y="0"/>
                </a:cxn>
                <a:cxn ang="0">
                  <a:pos x="836613" y="227012"/>
                </a:cxn>
                <a:cxn ang="0">
                  <a:pos x="822325" y="241300"/>
                </a:cxn>
              </a:cxnLst>
              <a:rect l="0" t="0" r="0" b="0"/>
              <a:pathLst>
                <a:path w="527" h="270">
                  <a:moveTo>
                    <a:pt x="518" y="152"/>
                  </a:moveTo>
                  <a:lnTo>
                    <a:pt x="213" y="270"/>
                  </a:lnTo>
                  <a:lnTo>
                    <a:pt x="0" y="17"/>
                  </a:lnTo>
                  <a:lnTo>
                    <a:pt x="9" y="0"/>
                  </a:lnTo>
                  <a:lnTo>
                    <a:pt x="527" y="143"/>
                  </a:lnTo>
                  <a:lnTo>
                    <a:pt x="518" y="152"/>
                  </a:lnTo>
                  <a:close/>
                </a:path>
              </a:pathLst>
            </a:custGeom>
            <a:solidFill>
              <a:srgbClr val="52AFBE"/>
            </a:solidFill>
            <a:ln w="9525">
              <a:noFill/>
            </a:ln>
          </p:spPr>
          <p:txBody>
            <a:bodyPr/>
            <a:lstStyle/>
            <a:p>
              <a:endParaRPr lang="zh-CN" altLang="en-US"/>
            </a:p>
          </p:txBody>
        </p:sp>
        <p:sp>
          <p:nvSpPr>
            <p:cNvPr id="21557" name="îṧḻïde"/>
            <p:cNvSpPr/>
            <p:nvPr/>
          </p:nvSpPr>
          <p:spPr>
            <a:xfrm>
              <a:off x="6951663" y="1974850"/>
              <a:ext cx="822325" cy="401638"/>
            </a:xfrm>
            <a:custGeom>
              <a:avLst/>
              <a:gdLst/>
              <a:ahLst/>
              <a:cxnLst>
                <a:cxn ang="0">
                  <a:pos x="822325" y="227012"/>
                </a:cxn>
                <a:cxn ang="0">
                  <a:pos x="336550" y="401638"/>
                </a:cxn>
                <a:cxn ang="0">
                  <a:pos x="0" y="0"/>
                </a:cxn>
                <a:cxn ang="0">
                  <a:pos x="822325" y="227012"/>
                </a:cxn>
              </a:cxnLst>
              <a:rect l="0" t="0" r="0" b="0"/>
              <a:pathLst>
                <a:path w="518" h="253">
                  <a:moveTo>
                    <a:pt x="518" y="143"/>
                  </a:moveTo>
                  <a:lnTo>
                    <a:pt x="212" y="253"/>
                  </a:lnTo>
                  <a:lnTo>
                    <a:pt x="0" y="0"/>
                  </a:lnTo>
                  <a:lnTo>
                    <a:pt x="518" y="143"/>
                  </a:lnTo>
                  <a:close/>
                </a:path>
              </a:pathLst>
            </a:custGeom>
            <a:solidFill>
              <a:srgbClr val="62C3D2"/>
            </a:solidFill>
            <a:ln w="9525">
              <a:noFill/>
            </a:ln>
          </p:spPr>
          <p:txBody>
            <a:bodyPr/>
            <a:lstStyle/>
            <a:p>
              <a:endParaRPr lang="zh-CN" altLang="en-US"/>
            </a:p>
          </p:txBody>
        </p:sp>
        <p:sp>
          <p:nvSpPr>
            <p:cNvPr id="21558" name="iṩḻiḋê"/>
            <p:cNvSpPr/>
            <p:nvPr/>
          </p:nvSpPr>
          <p:spPr>
            <a:xfrm>
              <a:off x="7288213" y="2095500"/>
              <a:ext cx="485775" cy="280988"/>
            </a:xfrm>
            <a:custGeom>
              <a:avLst/>
              <a:gdLst/>
              <a:ahLst/>
              <a:cxnLst>
                <a:cxn ang="0">
                  <a:pos x="68262" y="0"/>
                </a:cxn>
                <a:cxn ang="0">
                  <a:pos x="0" y="280988"/>
                </a:cxn>
                <a:cxn ang="0">
                  <a:pos x="485775" y="106362"/>
                </a:cxn>
                <a:cxn ang="0">
                  <a:pos x="68262" y="0"/>
                </a:cxn>
              </a:cxnLst>
              <a:rect l="0" t="0" r="0" b="0"/>
              <a:pathLst>
                <a:path w="306" h="177">
                  <a:moveTo>
                    <a:pt x="43" y="0"/>
                  </a:moveTo>
                  <a:lnTo>
                    <a:pt x="0" y="177"/>
                  </a:lnTo>
                  <a:lnTo>
                    <a:pt x="306" y="67"/>
                  </a:lnTo>
                  <a:lnTo>
                    <a:pt x="43" y="0"/>
                  </a:lnTo>
                  <a:close/>
                </a:path>
              </a:pathLst>
            </a:custGeom>
            <a:solidFill>
              <a:srgbClr val="69CDD7"/>
            </a:solidFill>
            <a:ln w="9525">
              <a:noFill/>
            </a:ln>
          </p:spPr>
          <p:txBody>
            <a:bodyPr/>
            <a:lstStyle/>
            <a:p>
              <a:endParaRPr lang="zh-CN" altLang="en-US"/>
            </a:p>
          </p:txBody>
        </p:sp>
        <p:sp>
          <p:nvSpPr>
            <p:cNvPr id="21559" name="íšḷïḋê"/>
            <p:cNvSpPr/>
            <p:nvPr/>
          </p:nvSpPr>
          <p:spPr>
            <a:xfrm>
              <a:off x="6978651" y="2859088"/>
              <a:ext cx="741363" cy="603250"/>
            </a:xfrm>
            <a:custGeom>
              <a:avLst/>
              <a:gdLst/>
              <a:ahLst/>
              <a:cxnLst>
                <a:cxn ang="0">
                  <a:pos x="687445" y="348544"/>
                </a:cxn>
                <a:cxn ang="0">
                  <a:pos x="269586" y="603250"/>
                </a:cxn>
                <a:cxn ang="0">
                  <a:pos x="40437" y="174272"/>
                </a:cxn>
                <a:cxn ang="0">
                  <a:pos x="377421" y="201083"/>
                </a:cxn>
                <a:cxn ang="0">
                  <a:pos x="687445" y="348544"/>
                </a:cxn>
              </a:cxnLst>
              <a:rect l="0" t="0" r="0" b="0"/>
              <a:pathLst>
                <a:path w="55" h="45">
                  <a:moveTo>
                    <a:pt x="51" y="26"/>
                  </a:moveTo>
                  <a:cubicBezTo>
                    <a:pt x="48" y="39"/>
                    <a:pt x="20" y="45"/>
                    <a:pt x="20" y="45"/>
                  </a:cubicBezTo>
                  <a:cubicBezTo>
                    <a:pt x="20" y="45"/>
                    <a:pt x="0" y="26"/>
                    <a:pt x="3" y="13"/>
                  </a:cubicBezTo>
                  <a:cubicBezTo>
                    <a:pt x="7" y="0"/>
                    <a:pt x="27" y="0"/>
                    <a:pt x="28" y="15"/>
                  </a:cubicBezTo>
                  <a:cubicBezTo>
                    <a:pt x="37" y="2"/>
                    <a:pt x="55" y="13"/>
                    <a:pt x="51" y="26"/>
                  </a:cubicBezTo>
                  <a:close/>
                </a:path>
              </a:pathLst>
            </a:custGeom>
            <a:solidFill>
              <a:srgbClr val="FF6400"/>
            </a:solidFill>
            <a:ln w="9525">
              <a:noFill/>
            </a:ln>
          </p:spPr>
          <p:txBody>
            <a:bodyPr/>
            <a:lstStyle/>
            <a:p>
              <a:endParaRPr lang="zh-CN" altLang="en-US"/>
            </a:p>
          </p:txBody>
        </p:sp>
        <p:sp>
          <p:nvSpPr>
            <p:cNvPr id="21560" name="íş1íde"/>
            <p:cNvSpPr/>
            <p:nvPr/>
          </p:nvSpPr>
          <p:spPr>
            <a:xfrm>
              <a:off x="7248526" y="2886075"/>
              <a:ext cx="471488" cy="576263"/>
            </a:xfrm>
            <a:custGeom>
              <a:avLst/>
              <a:gdLst/>
              <a:ahLst/>
              <a:cxnLst>
                <a:cxn ang="0">
                  <a:pos x="417603" y="321635"/>
                </a:cxn>
                <a:cxn ang="0">
                  <a:pos x="107768" y="174219"/>
                </a:cxn>
                <a:cxn ang="0">
                  <a:pos x="0" y="576263"/>
                </a:cxn>
                <a:cxn ang="0">
                  <a:pos x="417603" y="321635"/>
                </a:cxn>
              </a:cxnLst>
              <a:rect l="0" t="0" r="0" b="0"/>
              <a:pathLst>
                <a:path w="35" h="43">
                  <a:moveTo>
                    <a:pt x="31" y="24"/>
                  </a:moveTo>
                  <a:cubicBezTo>
                    <a:pt x="35" y="11"/>
                    <a:pt x="17" y="0"/>
                    <a:pt x="8" y="13"/>
                  </a:cubicBezTo>
                  <a:cubicBezTo>
                    <a:pt x="0" y="43"/>
                    <a:pt x="0" y="43"/>
                    <a:pt x="0" y="43"/>
                  </a:cubicBezTo>
                  <a:cubicBezTo>
                    <a:pt x="0" y="43"/>
                    <a:pt x="28" y="37"/>
                    <a:pt x="31" y="24"/>
                  </a:cubicBezTo>
                  <a:close/>
                </a:path>
              </a:pathLst>
            </a:custGeom>
            <a:solidFill>
              <a:srgbClr val="FF7800"/>
            </a:solidFill>
            <a:ln w="9525">
              <a:noFill/>
            </a:ln>
          </p:spPr>
          <p:txBody>
            <a:bodyPr/>
            <a:lstStyle/>
            <a:p>
              <a:endParaRPr lang="zh-CN" altLang="en-US"/>
            </a:p>
          </p:txBody>
        </p:sp>
        <p:sp>
          <p:nvSpPr>
            <p:cNvPr id="21561" name="iṣlîḓé"/>
            <p:cNvSpPr/>
            <p:nvPr/>
          </p:nvSpPr>
          <p:spPr>
            <a:xfrm>
              <a:off x="6750051" y="3582988"/>
              <a:ext cx="498475" cy="428625"/>
            </a:xfrm>
            <a:custGeom>
              <a:avLst/>
              <a:gdLst/>
              <a:ahLst/>
              <a:cxnLst>
                <a:cxn ang="0">
                  <a:pos x="444585" y="93761"/>
                </a:cxn>
                <a:cxn ang="0">
                  <a:pos x="363752" y="415230"/>
                </a:cxn>
                <a:cxn ang="0">
                  <a:pos x="53889" y="321468"/>
                </a:cxn>
                <a:cxn ang="0">
                  <a:pos x="229029" y="174128"/>
                </a:cxn>
                <a:cxn ang="0">
                  <a:pos x="444585" y="93761"/>
                </a:cxn>
              </a:cxnLst>
              <a:rect l="0" t="0" r="0" b="0"/>
              <a:pathLst>
                <a:path w="37" h="32">
                  <a:moveTo>
                    <a:pt x="33" y="7"/>
                  </a:moveTo>
                  <a:cubicBezTo>
                    <a:pt x="37" y="15"/>
                    <a:pt x="27" y="31"/>
                    <a:pt x="27" y="31"/>
                  </a:cubicBezTo>
                  <a:cubicBezTo>
                    <a:pt x="27" y="31"/>
                    <a:pt x="9" y="32"/>
                    <a:pt x="4" y="24"/>
                  </a:cubicBezTo>
                  <a:cubicBezTo>
                    <a:pt x="0" y="16"/>
                    <a:pt x="9" y="6"/>
                    <a:pt x="17" y="13"/>
                  </a:cubicBezTo>
                  <a:cubicBezTo>
                    <a:pt x="15" y="3"/>
                    <a:pt x="28" y="0"/>
                    <a:pt x="33" y="7"/>
                  </a:cubicBezTo>
                  <a:close/>
                </a:path>
              </a:pathLst>
            </a:custGeom>
            <a:solidFill>
              <a:srgbClr val="FF6400"/>
            </a:solidFill>
            <a:ln w="9525">
              <a:noFill/>
            </a:ln>
          </p:spPr>
          <p:txBody>
            <a:bodyPr/>
            <a:lstStyle/>
            <a:p>
              <a:endParaRPr lang="zh-CN" altLang="en-US"/>
            </a:p>
          </p:txBody>
        </p:sp>
        <p:sp>
          <p:nvSpPr>
            <p:cNvPr id="21562" name="işľîdé"/>
            <p:cNvSpPr/>
            <p:nvPr/>
          </p:nvSpPr>
          <p:spPr>
            <a:xfrm>
              <a:off x="6951663" y="3582988"/>
              <a:ext cx="296863" cy="415925"/>
            </a:xfrm>
            <a:custGeom>
              <a:avLst/>
              <a:gdLst/>
              <a:ahLst/>
              <a:cxnLst>
                <a:cxn ang="0">
                  <a:pos x="242887" y="93918"/>
                </a:cxn>
                <a:cxn ang="0">
                  <a:pos x="26987" y="174420"/>
                </a:cxn>
                <a:cxn ang="0">
                  <a:pos x="161925" y="415925"/>
                </a:cxn>
                <a:cxn ang="0">
                  <a:pos x="242887" y="93918"/>
                </a:cxn>
              </a:cxnLst>
              <a:rect l="0" t="0" r="0" b="0"/>
              <a:pathLst>
                <a:path w="22" h="31">
                  <a:moveTo>
                    <a:pt x="18" y="7"/>
                  </a:moveTo>
                  <a:cubicBezTo>
                    <a:pt x="13" y="0"/>
                    <a:pt x="0" y="3"/>
                    <a:pt x="2" y="13"/>
                  </a:cubicBezTo>
                  <a:cubicBezTo>
                    <a:pt x="12" y="31"/>
                    <a:pt x="12" y="31"/>
                    <a:pt x="12" y="31"/>
                  </a:cubicBezTo>
                  <a:cubicBezTo>
                    <a:pt x="12" y="31"/>
                    <a:pt x="22" y="15"/>
                    <a:pt x="18" y="7"/>
                  </a:cubicBezTo>
                  <a:close/>
                </a:path>
              </a:pathLst>
            </a:custGeom>
            <a:solidFill>
              <a:srgbClr val="FF7800"/>
            </a:solidFill>
            <a:ln w="9525">
              <a:noFill/>
            </a:ln>
          </p:spPr>
          <p:txBody>
            <a:bodyPr/>
            <a:lstStyle/>
            <a:p>
              <a:endParaRPr lang="zh-CN" altLang="en-US"/>
            </a:p>
          </p:txBody>
        </p:sp>
        <p:sp>
          <p:nvSpPr>
            <p:cNvPr id="21563" name="iṣļíḍé"/>
            <p:cNvSpPr/>
            <p:nvPr/>
          </p:nvSpPr>
          <p:spPr>
            <a:xfrm>
              <a:off x="4930776" y="1531938"/>
              <a:ext cx="741363" cy="790575"/>
            </a:xfrm>
            <a:custGeom>
              <a:avLst/>
              <a:gdLst/>
              <a:ahLst/>
              <a:cxnLst>
                <a:cxn ang="0">
                  <a:pos x="741363" y="388587"/>
                </a:cxn>
                <a:cxn ang="0">
                  <a:pos x="687445" y="549382"/>
                </a:cxn>
                <a:cxn ang="0">
                  <a:pos x="687445" y="549382"/>
                </a:cxn>
                <a:cxn ang="0">
                  <a:pos x="458297" y="736976"/>
                </a:cxn>
                <a:cxn ang="0">
                  <a:pos x="67396" y="576181"/>
                </a:cxn>
                <a:cxn ang="0">
                  <a:pos x="283065" y="509183"/>
                </a:cxn>
                <a:cxn ang="0">
                  <a:pos x="53917" y="200993"/>
                </a:cxn>
                <a:cxn ang="0">
                  <a:pos x="107834" y="241192"/>
                </a:cxn>
                <a:cxn ang="0">
                  <a:pos x="161751" y="0"/>
                </a:cxn>
                <a:cxn ang="0">
                  <a:pos x="485255" y="227792"/>
                </a:cxn>
                <a:cxn ang="0">
                  <a:pos x="485255" y="227792"/>
                </a:cxn>
                <a:cxn ang="0">
                  <a:pos x="687445" y="267991"/>
                </a:cxn>
                <a:cxn ang="0">
                  <a:pos x="741363" y="388587"/>
                </a:cxn>
              </a:cxnLst>
              <a:rect l="0" t="0" r="0" b="0"/>
              <a:pathLst>
                <a:path w="55" h="59">
                  <a:moveTo>
                    <a:pt x="55" y="29"/>
                  </a:moveTo>
                  <a:cubicBezTo>
                    <a:pt x="55" y="33"/>
                    <a:pt x="54" y="37"/>
                    <a:pt x="51" y="41"/>
                  </a:cubicBezTo>
                  <a:cubicBezTo>
                    <a:pt x="51" y="41"/>
                    <a:pt x="51" y="41"/>
                    <a:pt x="51" y="41"/>
                  </a:cubicBezTo>
                  <a:cubicBezTo>
                    <a:pt x="47" y="49"/>
                    <a:pt x="41" y="54"/>
                    <a:pt x="34" y="55"/>
                  </a:cubicBezTo>
                  <a:cubicBezTo>
                    <a:pt x="21" y="59"/>
                    <a:pt x="7" y="52"/>
                    <a:pt x="5" y="43"/>
                  </a:cubicBezTo>
                  <a:cubicBezTo>
                    <a:pt x="18" y="49"/>
                    <a:pt x="21" y="38"/>
                    <a:pt x="21" y="38"/>
                  </a:cubicBezTo>
                  <a:cubicBezTo>
                    <a:pt x="0" y="37"/>
                    <a:pt x="4" y="15"/>
                    <a:pt x="4" y="15"/>
                  </a:cubicBezTo>
                  <a:cubicBezTo>
                    <a:pt x="6" y="18"/>
                    <a:pt x="8" y="18"/>
                    <a:pt x="8" y="18"/>
                  </a:cubicBezTo>
                  <a:cubicBezTo>
                    <a:pt x="8" y="18"/>
                    <a:pt x="4" y="6"/>
                    <a:pt x="12" y="0"/>
                  </a:cubicBezTo>
                  <a:cubicBezTo>
                    <a:pt x="16" y="18"/>
                    <a:pt x="28" y="17"/>
                    <a:pt x="36" y="17"/>
                  </a:cubicBezTo>
                  <a:cubicBezTo>
                    <a:pt x="36" y="17"/>
                    <a:pt x="36" y="17"/>
                    <a:pt x="36" y="17"/>
                  </a:cubicBezTo>
                  <a:cubicBezTo>
                    <a:pt x="42" y="15"/>
                    <a:pt x="48" y="16"/>
                    <a:pt x="51" y="20"/>
                  </a:cubicBezTo>
                  <a:cubicBezTo>
                    <a:pt x="54" y="23"/>
                    <a:pt x="55" y="26"/>
                    <a:pt x="55" y="29"/>
                  </a:cubicBezTo>
                  <a:close/>
                </a:path>
              </a:pathLst>
            </a:custGeom>
            <a:solidFill>
              <a:srgbClr val="FFC800"/>
            </a:solidFill>
            <a:ln w="9525">
              <a:noFill/>
            </a:ln>
          </p:spPr>
          <p:txBody>
            <a:bodyPr/>
            <a:lstStyle/>
            <a:p>
              <a:endParaRPr lang="zh-CN" altLang="en-US"/>
            </a:p>
          </p:txBody>
        </p:sp>
        <p:sp>
          <p:nvSpPr>
            <p:cNvPr id="21564" name="işľîḋè"/>
            <p:cNvSpPr/>
            <p:nvPr/>
          </p:nvSpPr>
          <p:spPr>
            <a:xfrm>
              <a:off x="5024438" y="1625600"/>
              <a:ext cx="309563" cy="349250"/>
            </a:xfrm>
            <a:custGeom>
              <a:avLst/>
              <a:gdLst/>
              <a:ahLst/>
              <a:cxnLst>
                <a:cxn ang="0">
                  <a:pos x="148051" y="349250"/>
                </a:cxn>
                <a:cxn ang="0">
                  <a:pos x="40377" y="308951"/>
                </a:cxn>
                <a:cxn ang="0">
                  <a:pos x="0" y="188057"/>
                </a:cxn>
                <a:cxn ang="0">
                  <a:pos x="80755" y="201490"/>
                </a:cxn>
                <a:cxn ang="0">
                  <a:pos x="53837" y="134326"/>
                </a:cxn>
                <a:cxn ang="0">
                  <a:pos x="53837" y="0"/>
                </a:cxn>
                <a:cxn ang="0">
                  <a:pos x="309563" y="188057"/>
                </a:cxn>
                <a:cxn ang="0">
                  <a:pos x="188429" y="335817"/>
                </a:cxn>
                <a:cxn ang="0">
                  <a:pos x="148051" y="349250"/>
                </a:cxn>
              </a:cxnLst>
              <a:rect l="0" t="0" r="0" b="0"/>
              <a:pathLst>
                <a:path w="23" h="26">
                  <a:moveTo>
                    <a:pt x="11" y="26"/>
                  </a:moveTo>
                  <a:cubicBezTo>
                    <a:pt x="8" y="26"/>
                    <a:pt x="5" y="25"/>
                    <a:pt x="3" y="23"/>
                  </a:cubicBezTo>
                  <a:cubicBezTo>
                    <a:pt x="1" y="20"/>
                    <a:pt x="1" y="17"/>
                    <a:pt x="0" y="14"/>
                  </a:cubicBezTo>
                  <a:cubicBezTo>
                    <a:pt x="6" y="15"/>
                    <a:pt x="6" y="15"/>
                    <a:pt x="6" y="15"/>
                  </a:cubicBezTo>
                  <a:cubicBezTo>
                    <a:pt x="4" y="10"/>
                    <a:pt x="4" y="10"/>
                    <a:pt x="4" y="10"/>
                  </a:cubicBezTo>
                  <a:cubicBezTo>
                    <a:pt x="4" y="10"/>
                    <a:pt x="2" y="5"/>
                    <a:pt x="4" y="0"/>
                  </a:cubicBezTo>
                  <a:cubicBezTo>
                    <a:pt x="9" y="13"/>
                    <a:pt x="16" y="14"/>
                    <a:pt x="23" y="14"/>
                  </a:cubicBezTo>
                  <a:cubicBezTo>
                    <a:pt x="22" y="17"/>
                    <a:pt x="19" y="24"/>
                    <a:pt x="14" y="25"/>
                  </a:cubicBezTo>
                  <a:cubicBezTo>
                    <a:pt x="13" y="26"/>
                    <a:pt x="12" y="26"/>
                    <a:pt x="11" y="26"/>
                  </a:cubicBezTo>
                  <a:close/>
                </a:path>
              </a:pathLst>
            </a:custGeom>
            <a:solidFill>
              <a:srgbClr val="FFD200"/>
            </a:solidFill>
            <a:ln w="9525">
              <a:noFill/>
            </a:ln>
          </p:spPr>
          <p:txBody>
            <a:bodyPr/>
            <a:lstStyle/>
            <a:p>
              <a:endParaRPr lang="zh-CN" altLang="en-US"/>
            </a:p>
          </p:txBody>
        </p:sp>
        <p:sp>
          <p:nvSpPr>
            <p:cNvPr id="21565" name="iṡlïďè"/>
            <p:cNvSpPr/>
            <p:nvPr/>
          </p:nvSpPr>
          <p:spPr>
            <a:xfrm>
              <a:off x="5360988" y="1881188"/>
              <a:ext cx="311150" cy="388938"/>
            </a:xfrm>
            <a:custGeom>
              <a:avLst/>
              <a:gdLst/>
              <a:ahLst/>
              <a:cxnLst>
                <a:cxn ang="0">
                  <a:pos x="311150" y="40234"/>
                </a:cxn>
                <a:cxn ang="0">
                  <a:pos x="257036" y="201174"/>
                </a:cxn>
                <a:cxn ang="0">
                  <a:pos x="257036" y="201174"/>
                </a:cxn>
                <a:cxn ang="0">
                  <a:pos x="27056" y="388938"/>
                </a:cxn>
                <a:cxn ang="0">
                  <a:pos x="54113" y="160939"/>
                </a:cxn>
                <a:cxn ang="0">
                  <a:pos x="311150" y="40234"/>
                </a:cxn>
              </a:cxnLst>
              <a:rect l="0" t="0" r="0" b="0"/>
              <a:pathLst>
                <a:path w="23" h="29">
                  <a:moveTo>
                    <a:pt x="23" y="3"/>
                  </a:moveTo>
                  <a:cubicBezTo>
                    <a:pt x="23" y="7"/>
                    <a:pt x="22" y="11"/>
                    <a:pt x="19" y="15"/>
                  </a:cubicBezTo>
                  <a:cubicBezTo>
                    <a:pt x="19" y="15"/>
                    <a:pt x="19" y="15"/>
                    <a:pt x="19" y="15"/>
                  </a:cubicBezTo>
                  <a:cubicBezTo>
                    <a:pt x="15" y="23"/>
                    <a:pt x="9" y="28"/>
                    <a:pt x="2" y="29"/>
                  </a:cubicBezTo>
                  <a:cubicBezTo>
                    <a:pt x="0" y="25"/>
                    <a:pt x="0" y="18"/>
                    <a:pt x="4" y="12"/>
                  </a:cubicBezTo>
                  <a:cubicBezTo>
                    <a:pt x="9" y="4"/>
                    <a:pt x="17" y="0"/>
                    <a:pt x="23" y="3"/>
                  </a:cubicBezTo>
                  <a:close/>
                </a:path>
              </a:pathLst>
            </a:custGeom>
            <a:solidFill>
              <a:srgbClr val="FFD200"/>
            </a:solidFill>
            <a:ln w="9525">
              <a:noFill/>
            </a:ln>
          </p:spPr>
          <p:txBody>
            <a:bodyPr/>
            <a:lstStyle/>
            <a:p>
              <a:endParaRPr lang="zh-CN" altLang="en-US"/>
            </a:p>
          </p:txBody>
        </p:sp>
        <p:sp>
          <p:nvSpPr>
            <p:cNvPr id="21566" name="ïsḷîḓè"/>
            <p:cNvSpPr/>
            <p:nvPr/>
          </p:nvSpPr>
          <p:spPr>
            <a:xfrm>
              <a:off x="5697538" y="1558925"/>
              <a:ext cx="107950" cy="80963"/>
            </a:xfrm>
            <a:custGeom>
              <a:avLst/>
              <a:gdLst/>
              <a:ahLst/>
              <a:cxnLst>
                <a:cxn ang="0">
                  <a:pos x="0" y="0"/>
                </a:cxn>
                <a:cxn ang="0">
                  <a:pos x="107950" y="14287"/>
                </a:cxn>
                <a:cxn ang="0">
                  <a:pos x="26987" y="80963"/>
                </a:cxn>
                <a:cxn ang="0">
                  <a:pos x="0" y="0"/>
                </a:cxn>
              </a:cxnLst>
              <a:rect l="0" t="0" r="0" b="0"/>
              <a:pathLst>
                <a:path w="68" h="51">
                  <a:moveTo>
                    <a:pt x="0" y="0"/>
                  </a:moveTo>
                  <a:lnTo>
                    <a:pt x="68" y="9"/>
                  </a:lnTo>
                  <a:lnTo>
                    <a:pt x="17" y="51"/>
                  </a:lnTo>
                  <a:lnTo>
                    <a:pt x="0" y="0"/>
                  </a:lnTo>
                  <a:close/>
                </a:path>
              </a:pathLst>
            </a:custGeom>
            <a:solidFill>
              <a:srgbClr val="FFC800"/>
            </a:solidFill>
            <a:ln w="9525">
              <a:noFill/>
            </a:ln>
          </p:spPr>
          <p:txBody>
            <a:bodyPr/>
            <a:lstStyle/>
            <a:p>
              <a:endParaRPr lang="zh-CN" altLang="en-US"/>
            </a:p>
          </p:txBody>
        </p:sp>
        <p:sp>
          <p:nvSpPr>
            <p:cNvPr id="21567" name="ïṣļíďè"/>
            <p:cNvSpPr/>
            <p:nvPr/>
          </p:nvSpPr>
          <p:spPr>
            <a:xfrm>
              <a:off x="5387976" y="1492250"/>
              <a:ext cx="336550" cy="334963"/>
            </a:xfrm>
            <a:prstGeom prst="ellipse">
              <a:avLst/>
            </a:prstGeom>
            <a:solidFill>
              <a:srgbClr val="FFC8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68" name="íšḻiḓé"/>
            <p:cNvSpPr/>
            <p:nvPr/>
          </p:nvSpPr>
          <p:spPr>
            <a:xfrm>
              <a:off x="5630863" y="1546225"/>
              <a:ext cx="53975" cy="52388"/>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1569" name="íşľíḋe"/>
            <p:cNvSpPr/>
            <p:nvPr/>
          </p:nvSpPr>
          <p:spPr>
            <a:xfrm>
              <a:off x="4445001" y="2081213"/>
              <a:ext cx="404813" cy="415925"/>
            </a:xfrm>
            <a:custGeom>
              <a:avLst/>
              <a:gdLst/>
              <a:ahLst/>
              <a:cxnLst>
                <a:cxn ang="0">
                  <a:pos x="161925" y="0"/>
                </a:cxn>
                <a:cxn ang="0">
                  <a:pos x="255587" y="134937"/>
                </a:cxn>
                <a:cxn ang="0">
                  <a:pos x="404813" y="95250"/>
                </a:cxn>
                <a:cxn ang="0">
                  <a:pos x="309562" y="214312"/>
                </a:cxn>
                <a:cxn ang="0">
                  <a:pos x="390525" y="349250"/>
                </a:cxn>
                <a:cxn ang="0">
                  <a:pos x="242887" y="295275"/>
                </a:cxn>
                <a:cxn ang="0">
                  <a:pos x="147637" y="415925"/>
                </a:cxn>
                <a:cxn ang="0">
                  <a:pos x="147637" y="255587"/>
                </a:cxn>
                <a:cxn ang="0">
                  <a:pos x="0" y="201612"/>
                </a:cxn>
                <a:cxn ang="0">
                  <a:pos x="161925" y="161925"/>
                </a:cxn>
                <a:cxn ang="0">
                  <a:pos x="161925" y="0"/>
                </a:cxn>
              </a:cxnLst>
              <a:rect l="0" t="0" r="0" b="0"/>
              <a:pathLst>
                <a:path w="255" h="262">
                  <a:moveTo>
                    <a:pt x="102" y="0"/>
                  </a:moveTo>
                  <a:lnTo>
                    <a:pt x="161" y="85"/>
                  </a:lnTo>
                  <a:lnTo>
                    <a:pt x="255" y="60"/>
                  </a:lnTo>
                  <a:lnTo>
                    <a:pt x="195" y="135"/>
                  </a:lnTo>
                  <a:lnTo>
                    <a:pt x="246" y="220"/>
                  </a:lnTo>
                  <a:lnTo>
                    <a:pt x="153" y="186"/>
                  </a:lnTo>
                  <a:lnTo>
                    <a:pt x="93" y="262"/>
                  </a:lnTo>
                  <a:lnTo>
                    <a:pt x="93" y="161"/>
                  </a:lnTo>
                  <a:lnTo>
                    <a:pt x="0" y="127"/>
                  </a:lnTo>
                  <a:lnTo>
                    <a:pt x="102" y="102"/>
                  </a:lnTo>
                  <a:lnTo>
                    <a:pt x="102" y="0"/>
                  </a:lnTo>
                  <a:close/>
                </a:path>
              </a:pathLst>
            </a:custGeom>
            <a:solidFill>
              <a:srgbClr val="FF7800"/>
            </a:solidFill>
            <a:ln w="9525">
              <a:noFill/>
            </a:ln>
          </p:spPr>
          <p:txBody>
            <a:bodyPr/>
            <a:lstStyle/>
            <a:p>
              <a:endParaRPr lang="zh-CN" altLang="en-US"/>
            </a:p>
          </p:txBody>
        </p:sp>
      </p:gr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pic>
        <p:nvPicPr>
          <p:cNvPr id="22530" name="图片 1"/>
          <p:cNvPicPr>
            <a:picLocks noChangeAspect="1"/>
          </p:cNvPicPr>
          <p:nvPr/>
        </p:nvPicPr>
        <p:blipFill>
          <a:blip r:embed="rId3"/>
          <a:stretch>
            <a:fillRect/>
          </a:stretch>
        </p:blipFill>
        <p:spPr>
          <a:xfrm>
            <a:off x="357188" y="1157288"/>
            <a:ext cx="5372100" cy="3490912"/>
          </a:xfrm>
          <a:prstGeom prst="rect">
            <a:avLst/>
          </a:prstGeom>
          <a:noFill/>
          <a:ln w="9525">
            <a:noFill/>
          </a:ln>
        </p:spPr>
      </p:pic>
      <p:sp>
        <p:nvSpPr>
          <p:cNvPr id="22531" name="文本框 4"/>
          <p:cNvSpPr txBox="1"/>
          <p:nvPr/>
        </p:nvSpPr>
        <p:spPr>
          <a:xfrm>
            <a:off x="5807075" y="1157288"/>
            <a:ext cx="3140075" cy="3784600"/>
          </a:xfrm>
          <a:prstGeom prst="rect">
            <a:avLst/>
          </a:prstGeom>
          <a:noFill/>
          <a:ln w="9525">
            <a:noFill/>
          </a:ln>
        </p:spPr>
        <p:txBody>
          <a:bodyPr wrap="square" anchor="t">
            <a:spAutoFit/>
          </a:bodyPr>
          <a:lstStyle/>
          <a:p>
            <a:pPr algn="just" eaLnBrk="0" hangingPunct="0">
              <a:lnSpc>
                <a:spcPct val="120000"/>
              </a:lnSpc>
            </a:pPr>
            <a:r>
              <a:rPr lang="zh-CN" altLang="en-US" sz="2000">
                <a:latin typeface="微软雅黑" panose="020B0503020204020204" charset="-122"/>
                <a:ea typeface="微软雅黑" panose="020B0503020204020204" charset="-122"/>
              </a:rPr>
              <a:t>注：①男性恶性肿瘤包括：白血病</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37.1%</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、脑癌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22.1%</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、淋巴癌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8.9%</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、骨癌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4.5%</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、肝癌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3.4%</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、其他癌症</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24.0%</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a:t>
            </a:r>
          </a:p>
          <a:p>
            <a:pPr algn="just" eaLnBrk="0" hangingPunct="0"/>
            <a:r>
              <a:rPr lang="zh-CN" altLang="en-US" sz="2000">
                <a:latin typeface="微软雅黑" panose="020B0503020204020204" charset="-122"/>
                <a:ea typeface="微软雅黑" panose="020B0503020204020204" charset="-122"/>
              </a:rPr>
              <a:t>②女性恶性肿瘤包括：白血病</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33.5%</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、脑癌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19.6%</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、甲状腺癌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10.3%</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、肾癌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4.5%</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、卵巢癌</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4.2%</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、其他癌症</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27.9%</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3554" name="Rectangle 3"/>
          <p:cNvSpPr txBox="1"/>
          <p:nvPr/>
        </p:nvSpPr>
        <p:spPr>
          <a:xfrm>
            <a:off x="246063" y="1246347"/>
            <a:ext cx="6067425" cy="3544570"/>
          </a:xfrm>
          <a:prstGeom prst="rect">
            <a:avLst/>
          </a:prstGeom>
          <a:noFill/>
          <a:ln w="9525">
            <a:noFill/>
          </a:ln>
        </p:spPr>
        <p:txBody>
          <a:bodyPr wrap="square" lIns="0" tIns="0" rIns="0" bIns="0" anchor="ctr">
            <a:spAutoFit/>
          </a:bodyPr>
          <a:lstStyle/>
          <a:p>
            <a:pPr algn="just" eaLnBrk="0" latinLnBrk="1" hangingPunct="0">
              <a:lnSpc>
                <a:spcPct val="12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青年（18-39 岁）</a:t>
            </a:r>
          </a:p>
          <a:p>
            <a:pPr algn="just" eaLnBrk="0" latinLnBrk="1" hangingPunct="0">
              <a:lnSpc>
                <a:spcPct val="120000"/>
              </a:lnSpc>
              <a:buFont typeface="Arial" panose="020B0604020202020204" pitchFamily="34" charset="0"/>
            </a:pPr>
            <a:r>
              <a:rPr lang="zh-CN" altLang="en-US" sz="2400" b="1" dirty="0">
                <a:latin typeface="微软雅黑" panose="020B0503020204020204" charset="-122"/>
                <a:ea typeface="微软雅黑" panose="020B0503020204020204" charset="-122"/>
              </a:rPr>
              <a:t>青年男性最高发的重疾为恶性肿瘤、急性心肌梗塞、终末期肾病，三者合计占比约 75%；青年女性最高发的重疾为恶性肿瘤、终末期肾病、良性脑肿瘤，其中恶性肿瘤占比高达 87%。对于恶性肿瘤，青年男性最高发的部位为甲状腺、肝和肺，青年女性为甲状腺、乳腺和子宫颈。</a:t>
            </a:r>
          </a:p>
        </p:txBody>
      </p:sp>
      <p:grpSp>
        <p:nvGrpSpPr>
          <p:cNvPr id="23555" name="组合 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6359525" y="1784350"/>
            <a:ext cx="2603500" cy="2517775"/>
            <a:chOff x="3990975" y="1556416"/>
            <a:chExt cx="4210051" cy="4069673"/>
          </a:xfrm>
        </p:grpSpPr>
        <p:grpSp>
          <p:nvGrpSpPr>
            <p:cNvPr id="23556" name="íṧ1íḍé"/>
            <p:cNvGrpSpPr/>
            <p:nvPr/>
          </p:nvGrpSpPr>
          <p:grpSpPr>
            <a:xfrm>
              <a:off x="3990975" y="1581853"/>
              <a:ext cx="4065916" cy="4044236"/>
              <a:chOff x="1607" y="27"/>
              <a:chExt cx="4316" cy="4293"/>
            </a:xfrm>
          </p:grpSpPr>
          <p:sp>
            <p:nvSpPr>
              <p:cNvPr id="23557" name="íṥ1iḑe"/>
              <p:cNvSpPr/>
              <p:nvPr/>
            </p:nvSpPr>
            <p:spPr>
              <a:xfrm>
                <a:off x="2673" y="4227"/>
                <a:ext cx="2973" cy="93"/>
              </a:xfrm>
              <a:custGeom>
                <a:avLst/>
                <a:gdLst/>
                <a:ahLst/>
                <a:cxnLst>
                  <a:cxn ang="0">
                    <a:pos x="2927" y="0"/>
                  </a:cxn>
                  <a:cxn ang="0">
                    <a:pos x="2927" y="0"/>
                  </a:cxn>
                  <a:cxn ang="0">
                    <a:pos x="1332" y="1"/>
                  </a:cxn>
                  <a:cxn ang="0">
                    <a:pos x="1323" y="12"/>
                  </a:cxn>
                  <a:cxn ang="0">
                    <a:pos x="809" y="12"/>
                  </a:cxn>
                  <a:cxn ang="0">
                    <a:pos x="782" y="3"/>
                  </a:cxn>
                  <a:cxn ang="0">
                    <a:pos x="655" y="3"/>
                  </a:cxn>
                  <a:cxn ang="0">
                    <a:pos x="626" y="12"/>
                  </a:cxn>
                  <a:cxn ang="0">
                    <a:pos x="112" y="12"/>
                  </a:cxn>
                  <a:cxn ang="0">
                    <a:pos x="104" y="3"/>
                  </a:cxn>
                  <a:cxn ang="0">
                    <a:pos x="45" y="3"/>
                  </a:cxn>
                  <a:cxn ang="0">
                    <a:pos x="0" y="48"/>
                  </a:cxn>
                  <a:cxn ang="0">
                    <a:pos x="45" y="93"/>
                  </a:cxn>
                  <a:cxn ang="0">
                    <a:pos x="45" y="93"/>
                  </a:cxn>
                  <a:cxn ang="0">
                    <a:pos x="2927" y="89"/>
                  </a:cxn>
                  <a:cxn ang="0">
                    <a:pos x="2973" y="44"/>
                  </a:cxn>
                  <a:cxn ang="0">
                    <a:pos x="2927" y="0"/>
                  </a:cxn>
                </a:cxnLst>
                <a:rect l="0" t="0" r="0" b="0"/>
                <a:pathLst>
                  <a:path w="1847" h="58">
                    <a:moveTo>
                      <a:pt x="1819" y="0"/>
                    </a:moveTo>
                    <a:cubicBezTo>
                      <a:pt x="1819" y="0"/>
                      <a:pt x="1819" y="0"/>
                      <a:pt x="1819" y="0"/>
                    </a:cubicBezTo>
                    <a:cubicBezTo>
                      <a:pt x="828" y="1"/>
                      <a:pt x="828" y="1"/>
                      <a:pt x="828" y="1"/>
                    </a:cubicBezTo>
                    <a:cubicBezTo>
                      <a:pt x="826" y="4"/>
                      <a:pt x="825" y="7"/>
                      <a:pt x="822" y="8"/>
                    </a:cubicBezTo>
                    <a:cubicBezTo>
                      <a:pt x="503" y="8"/>
                      <a:pt x="503" y="8"/>
                      <a:pt x="503" y="8"/>
                    </a:cubicBezTo>
                    <a:cubicBezTo>
                      <a:pt x="496" y="8"/>
                      <a:pt x="490" y="6"/>
                      <a:pt x="486" y="2"/>
                    </a:cubicBezTo>
                    <a:cubicBezTo>
                      <a:pt x="407" y="2"/>
                      <a:pt x="407" y="2"/>
                      <a:pt x="407" y="2"/>
                    </a:cubicBezTo>
                    <a:cubicBezTo>
                      <a:pt x="402" y="6"/>
                      <a:pt x="397" y="8"/>
                      <a:pt x="389" y="8"/>
                    </a:cubicBezTo>
                    <a:cubicBezTo>
                      <a:pt x="70" y="8"/>
                      <a:pt x="70" y="8"/>
                      <a:pt x="70" y="8"/>
                    </a:cubicBezTo>
                    <a:cubicBezTo>
                      <a:pt x="68" y="7"/>
                      <a:pt x="66" y="5"/>
                      <a:pt x="65" y="2"/>
                    </a:cubicBezTo>
                    <a:cubicBezTo>
                      <a:pt x="28" y="2"/>
                      <a:pt x="28" y="2"/>
                      <a:pt x="28" y="2"/>
                    </a:cubicBezTo>
                    <a:cubicBezTo>
                      <a:pt x="12" y="2"/>
                      <a:pt x="0" y="15"/>
                      <a:pt x="0" y="30"/>
                    </a:cubicBezTo>
                    <a:cubicBezTo>
                      <a:pt x="0" y="46"/>
                      <a:pt x="12" y="58"/>
                      <a:pt x="28" y="58"/>
                    </a:cubicBezTo>
                    <a:cubicBezTo>
                      <a:pt x="28" y="58"/>
                      <a:pt x="28" y="58"/>
                      <a:pt x="28" y="58"/>
                    </a:cubicBezTo>
                    <a:cubicBezTo>
                      <a:pt x="1819" y="56"/>
                      <a:pt x="1819" y="56"/>
                      <a:pt x="1819" y="56"/>
                    </a:cubicBezTo>
                    <a:cubicBezTo>
                      <a:pt x="1834" y="56"/>
                      <a:pt x="1847" y="43"/>
                      <a:pt x="1847" y="28"/>
                    </a:cubicBezTo>
                    <a:cubicBezTo>
                      <a:pt x="1847" y="12"/>
                      <a:pt x="1834" y="0"/>
                      <a:pt x="1819" y="0"/>
                    </a:cubicBezTo>
                  </a:path>
                </a:pathLst>
              </a:custGeom>
              <a:solidFill>
                <a:srgbClr val="909BA5"/>
              </a:solidFill>
              <a:ln w="9525">
                <a:noFill/>
              </a:ln>
            </p:spPr>
            <p:txBody>
              <a:bodyPr/>
              <a:lstStyle/>
              <a:p>
                <a:endParaRPr lang="zh-CN" altLang="en-US"/>
              </a:p>
            </p:txBody>
          </p:sp>
          <p:sp>
            <p:nvSpPr>
              <p:cNvPr id="23558" name="i$lîḓe"/>
              <p:cNvSpPr/>
              <p:nvPr/>
            </p:nvSpPr>
            <p:spPr>
              <a:xfrm>
                <a:off x="3447" y="4228"/>
                <a:ext cx="559" cy="58"/>
              </a:xfrm>
              <a:custGeom>
                <a:avLst/>
                <a:gdLst/>
                <a:ahLst/>
                <a:cxnLst>
                  <a:cxn ang="0">
                    <a:pos x="552" y="1"/>
                  </a:cxn>
                  <a:cxn ang="0">
                    <a:pos x="428" y="1"/>
                  </a:cxn>
                  <a:cxn ang="0">
                    <a:pos x="12" y="0"/>
                  </a:cxn>
                  <a:cxn ang="0">
                    <a:pos x="1" y="12"/>
                  </a:cxn>
                  <a:cxn ang="0">
                    <a:pos x="0" y="45"/>
                  </a:cxn>
                  <a:cxn ang="0">
                    <a:pos x="12" y="58"/>
                  </a:cxn>
                  <a:cxn ang="0">
                    <a:pos x="530" y="58"/>
                  </a:cxn>
                  <a:cxn ang="0">
                    <a:pos x="552" y="58"/>
                  </a:cxn>
                  <a:cxn ang="0">
                    <a:pos x="559" y="53"/>
                  </a:cxn>
                  <a:cxn ang="0">
                    <a:pos x="559" y="8"/>
                  </a:cxn>
                  <a:cxn ang="0">
                    <a:pos x="552" y="1"/>
                  </a:cxn>
                </a:cxnLst>
                <a:rect l="0" t="0" r="0" b="0"/>
                <a:pathLst>
                  <a:path w="347" h="36">
                    <a:moveTo>
                      <a:pt x="343" y="1"/>
                    </a:moveTo>
                    <a:cubicBezTo>
                      <a:pt x="266" y="1"/>
                      <a:pt x="266" y="1"/>
                      <a:pt x="266" y="1"/>
                    </a:cubicBezTo>
                    <a:cubicBezTo>
                      <a:pt x="8" y="0"/>
                      <a:pt x="8" y="0"/>
                      <a:pt x="8" y="0"/>
                    </a:cubicBezTo>
                    <a:cubicBezTo>
                      <a:pt x="4" y="0"/>
                      <a:pt x="1" y="4"/>
                      <a:pt x="1" y="8"/>
                    </a:cubicBezTo>
                    <a:cubicBezTo>
                      <a:pt x="0" y="28"/>
                      <a:pt x="0" y="28"/>
                      <a:pt x="0" y="28"/>
                    </a:cubicBezTo>
                    <a:cubicBezTo>
                      <a:pt x="0" y="32"/>
                      <a:pt x="4" y="36"/>
                      <a:pt x="8" y="36"/>
                    </a:cubicBezTo>
                    <a:cubicBezTo>
                      <a:pt x="329" y="36"/>
                      <a:pt x="329" y="36"/>
                      <a:pt x="329" y="36"/>
                    </a:cubicBezTo>
                    <a:cubicBezTo>
                      <a:pt x="343" y="36"/>
                      <a:pt x="343" y="36"/>
                      <a:pt x="343" y="36"/>
                    </a:cubicBezTo>
                    <a:cubicBezTo>
                      <a:pt x="345" y="36"/>
                      <a:pt x="347" y="35"/>
                      <a:pt x="347" y="33"/>
                    </a:cubicBezTo>
                    <a:cubicBezTo>
                      <a:pt x="347" y="5"/>
                      <a:pt x="347" y="5"/>
                      <a:pt x="347" y="5"/>
                    </a:cubicBezTo>
                    <a:cubicBezTo>
                      <a:pt x="347" y="3"/>
                      <a:pt x="345" y="1"/>
                      <a:pt x="343" y="1"/>
                    </a:cubicBezTo>
                    <a:close/>
                  </a:path>
                </a:pathLst>
              </a:custGeom>
              <a:solidFill>
                <a:srgbClr val="EEECF0"/>
              </a:solidFill>
              <a:ln w="9525">
                <a:noFill/>
              </a:ln>
            </p:spPr>
            <p:txBody>
              <a:bodyPr/>
              <a:lstStyle/>
              <a:p>
                <a:endParaRPr lang="zh-CN" altLang="en-US"/>
              </a:p>
            </p:txBody>
          </p:sp>
          <p:sp>
            <p:nvSpPr>
              <p:cNvPr id="23559" name="îṩlîḍé"/>
              <p:cNvSpPr/>
              <p:nvPr/>
            </p:nvSpPr>
            <p:spPr>
              <a:xfrm>
                <a:off x="2778" y="4228"/>
                <a:ext cx="557" cy="58"/>
              </a:xfrm>
              <a:custGeom>
                <a:avLst/>
                <a:gdLst/>
                <a:ahLst/>
                <a:cxnLst>
                  <a:cxn ang="0">
                    <a:pos x="545" y="0"/>
                  </a:cxn>
                  <a:cxn ang="0">
                    <a:pos x="128" y="1"/>
                  </a:cxn>
                  <a:cxn ang="0">
                    <a:pos x="4" y="1"/>
                  </a:cxn>
                  <a:cxn ang="0">
                    <a:pos x="0" y="8"/>
                  </a:cxn>
                  <a:cxn ang="0">
                    <a:pos x="0" y="53"/>
                  </a:cxn>
                  <a:cxn ang="0">
                    <a:pos x="4" y="58"/>
                  </a:cxn>
                  <a:cxn ang="0">
                    <a:pos x="27" y="58"/>
                  </a:cxn>
                  <a:cxn ang="0">
                    <a:pos x="545" y="58"/>
                  </a:cxn>
                  <a:cxn ang="0">
                    <a:pos x="557" y="45"/>
                  </a:cxn>
                  <a:cxn ang="0">
                    <a:pos x="557" y="12"/>
                  </a:cxn>
                  <a:cxn ang="0">
                    <a:pos x="545" y="0"/>
                  </a:cxn>
                </a:cxnLst>
                <a:rect l="0" t="0" r="0" b="0"/>
                <a:pathLst>
                  <a:path w="346" h="36">
                    <a:moveTo>
                      <a:pt x="339" y="0"/>
                    </a:moveTo>
                    <a:cubicBezTo>
                      <a:pt x="80" y="1"/>
                      <a:pt x="80" y="1"/>
                      <a:pt x="80" y="1"/>
                    </a:cubicBezTo>
                    <a:cubicBezTo>
                      <a:pt x="3" y="1"/>
                      <a:pt x="3" y="1"/>
                      <a:pt x="3" y="1"/>
                    </a:cubicBezTo>
                    <a:cubicBezTo>
                      <a:pt x="1" y="1"/>
                      <a:pt x="0" y="3"/>
                      <a:pt x="0" y="5"/>
                    </a:cubicBezTo>
                    <a:cubicBezTo>
                      <a:pt x="0" y="33"/>
                      <a:pt x="0" y="33"/>
                      <a:pt x="0" y="33"/>
                    </a:cubicBezTo>
                    <a:cubicBezTo>
                      <a:pt x="0" y="35"/>
                      <a:pt x="1" y="36"/>
                      <a:pt x="3" y="36"/>
                    </a:cubicBezTo>
                    <a:cubicBezTo>
                      <a:pt x="17" y="36"/>
                      <a:pt x="17" y="36"/>
                      <a:pt x="17" y="36"/>
                    </a:cubicBezTo>
                    <a:cubicBezTo>
                      <a:pt x="339" y="36"/>
                      <a:pt x="339" y="36"/>
                      <a:pt x="339" y="36"/>
                    </a:cubicBezTo>
                    <a:cubicBezTo>
                      <a:pt x="343" y="36"/>
                      <a:pt x="346" y="32"/>
                      <a:pt x="346" y="28"/>
                    </a:cubicBezTo>
                    <a:cubicBezTo>
                      <a:pt x="346" y="8"/>
                      <a:pt x="346" y="8"/>
                      <a:pt x="346" y="8"/>
                    </a:cubicBezTo>
                    <a:cubicBezTo>
                      <a:pt x="346" y="4"/>
                      <a:pt x="343" y="0"/>
                      <a:pt x="339" y="0"/>
                    </a:cubicBezTo>
                    <a:close/>
                  </a:path>
                </a:pathLst>
              </a:custGeom>
              <a:solidFill>
                <a:srgbClr val="EEECF0"/>
              </a:solidFill>
              <a:ln w="9525">
                <a:noFill/>
              </a:ln>
            </p:spPr>
            <p:txBody>
              <a:bodyPr/>
              <a:lstStyle/>
              <a:p>
                <a:endParaRPr lang="zh-CN" altLang="en-US"/>
              </a:p>
            </p:txBody>
          </p:sp>
          <p:sp>
            <p:nvSpPr>
              <p:cNvPr id="23560" name="ïşḷíḑe"/>
              <p:cNvSpPr/>
              <p:nvPr/>
            </p:nvSpPr>
            <p:spPr>
              <a:xfrm>
                <a:off x="2139" y="632"/>
                <a:ext cx="138" cy="164"/>
              </a:xfrm>
              <a:custGeom>
                <a:avLst/>
                <a:gdLst/>
                <a:ahLst/>
                <a:cxnLst>
                  <a:cxn ang="0">
                    <a:pos x="121" y="64"/>
                  </a:cxn>
                  <a:cxn ang="0">
                    <a:pos x="109" y="155"/>
                  </a:cxn>
                  <a:cxn ang="0">
                    <a:pos x="36" y="99"/>
                  </a:cxn>
                  <a:cxn ang="0">
                    <a:pos x="22" y="9"/>
                  </a:cxn>
                  <a:cxn ang="0">
                    <a:pos x="121" y="64"/>
                  </a:cxn>
                </a:cxnLst>
                <a:rect l="0" t="0" r="0" b="0"/>
                <a:pathLst>
                  <a:path w="86" h="102">
                    <a:moveTo>
                      <a:pt x="76" y="40"/>
                    </a:moveTo>
                    <a:cubicBezTo>
                      <a:pt x="86" y="66"/>
                      <a:pt x="82" y="91"/>
                      <a:pt x="68" y="97"/>
                    </a:cubicBezTo>
                    <a:cubicBezTo>
                      <a:pt x="53" y="102"/>
                      <a:pt x="33" y="87"/>
                      <a:pt x="23" y="62"/>
                    </a:cubicBezTo>
                    <a:cubicBezTo>
                      <a:pt x="13" y="36"/>
                      <a:pt x="0" y="12"/>
                      <a:pt x="14" y="6"/>
                    </a:cubicBezTo>
                    <a:cubicBezTo>
                      <a:pt x="29" y="0"/>
                      <a:pt x="65" y="15"/>
                      <a:pt x="76" y="40"/>
                    </a:cubicBezTo>
                  </a:path>
                </a:pathLst>
              </a:custGeom>
              <a:solidFill>
                <a:srgbClr val="FFB287"/>
              </a:solidFill>
              <a:ln w="9525">
                <a:noFill/>
              </a:ln>
            </p:spPr>
            <p:txBody>
              <a:bodyPr/>
              <a:lstStyle/>
              <a:p>
                <a:endParaRPr lang="zh-CN" altLang="en-US"/>
              </a:p>
            </p:txBody>
          </p:sp>
          <p:sp>
            <p:nvSpPr>
              <p:cNvPr id="23561" name="iṡ1ïďè"/>
              <p:cNvSpPr/>
              <p:nvPr/>
            </p:nvSpPr>
            <p:spPr>
              <a:xfrm>
                <a:off x="2036" y="595"/>
                <a:ext cx="249" cy="157"/>
              </a:xfrm>
              <a:custGeom>
                <a:avLst/>
                <a:gdLst/>
                <a:ahLst/>
                <a:cxnLst>
                  <a:cxn ang="0">
                    <a:pos x="36" y="70"/>
                  </a:cxn>
                  <a:cxn ang="0">
                    <a:pos x="80" y="54"/>
                  </a:cxn>
                  <a:cxn ang="0">
                    <a:pos x="117" y="49"/>
                  </a:cxn>
                  <a:cxn ang="0">
                    <a:pos x="134" y="51"/>
                  </a:cxn>
                  <a:cxn ang="0">
                    <a:pos x="155" y="57"/>
                  </a:cxn>
                  <a:cxn ang="0">
                    <a:pos x="178" y="67"/>
                  </a:cxn>
                  <a:cxn ang="0">
                    <a:pos x="202" y="94"/>
                  </a:cxn>
                  <a:cxn ang="0">
                    <a:pos x="223" y="80"/>
                  </a:cxn>
                  <a:cxn ang="0">
                    <a:pos x="200" y="70"/>
                  </a:cxn>
                  <a:cxn ang="0">
                    <a:pos x="179" y="118"/>
                  </a:cxn>
                  <a:cxn ang="0">
                    <a:pos x="192" y="150"/>
                  </a:cxn>
                  <a:cxn ang="0">
                    <a:pos x="224" y="137"/>
                  </a:cxn>
                  <a:cxn ang="0">
                    <a:pos x="245" y="91"/>
                  </a:cxn>
                  <a:cxn ang="0">
                    <a:pos x="242" y="67"/>
                  </a:cxn>
                  <a:cxn ang="0">
                    <a:pos x="220" y="38"/>
                  </a:cxn>
                  <a:cxn ang="0">
                    <a:pos x="183" y="14"/>
                  </a:cxn>
                  <a:cxn ang="0">
                    <a:pos x="149" y="4"/>
                  </a:cxn>
                  <a:cxn ang="0">
                    <a:pos x="117" y="0"/>
                  </a:cxn>
                  <a:cxn ang="0">
                    <a:pos x="67" y="8"/>
                  </a:cxn>
                  <a:cxn ang="0">
                    <a:pos x="19" y="24"/>
                  </a:cxn>
                  <a:cxn ang="0">
                    <a:pos x="4" y="56"/>
                  </a:cxn>
                  <a:cxn ang="0">
                    <a:pos x="36" y="70"/>
                  </a:cxn>
                </a:cxnLst>
                <a:rect l="0" t="0" r="0" b="0"/>
                <a:pathLst>
                  <a:path w="155" h="98">
                    <a:moveTo>
                      <a:pt x="23" y="44"/>
                    </a:moveTo>
                    <a:cubicBezTo>
                      <a:pt x="32" y="40"/>
                      <a:pt x="42" y="37"/>
                      <a:pt x="50" y="34"/>
                    </a:cubicBezTo>
                    <a:cubicBezTo>
                      <a:pt x="59" y="32"/>
                      <a:pt x="66" y="31"/>
                      <a:pt x="73" y="31"/>
                    </a:cubicBezTo>
                    <a:cubicBezTo>
                      <a:pt x="77" y="31"/>
                      <a:pt x="81" y="31"/>
                      <a:pt x="84" y="32"/>
                    </a:cubicBezTo>
                    <a:cubicBezTo>
                      <a:pt x="89" y="34"/>
                      <a:pt x="94" y="35"/>
                      <a:pt x="97" y="36"/>
                    </a:cubicBezTo>
                    <a:cubicBezTo>
                      <a:pt x="103" y="38"/>
                      <a:pt x="107" y="39"/>
                      <a:pt x="111" y="42"/>
                    </a:cubicBezTo>
                    <a:cubicBezTo>
                      <a:pt x="115" y="45"/>
                      <a:pt x="120" y="50"/>
                      <a:pt x="126" y="59"/>
                    </a:cubicBezTo>
                    <a:cubicBezTo>
                      <a:pt x="139" y="50"/>
                      <a:pt x="139" y="50"/>
                      <a:pt x="139" y="50"/>
                    </a:cubicBezTo>
                    <a:cubicBezTo>
                      <a:pt x="125" y="44"/>
                      <a:pt x="125" y="44"/>
                      <a:pt x="125" y="44"/>
                    </a:cubicBezTo>
                    <a:cubicBezTo>
                      <a:pt x="112" y="74"/>
                      <a:pt x="112" y="74"/>
                      <a:pt x="112" y="74"/>
                    </a:cubicBezTo>
                    <a:cubicBezTo>
                      <a:pt x="108" y="82"/>
                      <a:pt x="112" y="91"/>
                      <a:pt x="120" y="94"/>
                    </a:cubicBezTo>
                    <a:cubicBezTo>
                      <a:pt x="128" y="98"/>
                      <a:pt x="137" y="94"/>
                      <a:pt x="140" y="86"/>
                    </a:cubicBezTo>
                    <a:cubicBezTo>
                      <a:pt x="153" y="57"/>
                      <a:pt x="153" y="57"/>
                      <a:pt x="153" y="57"/>
                    </a:cubicBezTo>
                    <a:cubicBezTo>
                      <a:pt x="155" y="52"/>
                      <a:pt x="154" y="46"/>
                      <a:pt x="151" y="42"/>
                    </a:cubicBezTo>
                    <a:cubicBezTo>
                      <a:pt x="146" y="34"/>
                      <a:pt x="141" y="29"/>
                      <a:pt x="137" y="24"/>
                    </a:cubicBezTo>
                    <a:cubicBezTo>
                      <a:pt x="129" y="17"/>
                      <a:pt x="121" y="12"/>
                      <a:pt x="114" y="9"/>
                    </a:cubicBezTo>
                    <a:cubicBezTo>
                      <a:pt x="107" y="6"/>
                      <a:pt x="100" y="5"/>
                      <a:pt x="93" y="3"/>
                    </a:cubicBezTo>
                    <a:cubicBezTo>
                      <a:pt x="87" y="1"/>
                      <a:pt x="80" y="0"/>
                      <a:pt x="73" y="0"/>
                    </a:cubicBezTo>
                    <a:cubicBezTo>
                      <a:pt x="62" y="0"/>
                      <a:pt x="52" y="2"/>
                      <a:pt x="42" y="5"/>
                    </a:cubicBezTo>
                    <a:cubicBezTo>
                      <a:pt x="32" y="8"/>
                      <a:pt x="22" y="11"/>
                      <a:pt x="12" y="15"/>
                    </a:cubicBezTo>
                    <a:cubicBezTo>
                      <a:pt x="4" y="18"/>
                      <a:pt x="0" y="27"/>
                      <a:pt x="3" y="35"/>
                    </a:cubicBezTo>
                    <a:cubicBezTo>
                      <a:pt x="6" y="43"/>
                      <a:pt x="15" y="47"/>
                      <a:pt x="23" y="44"/>
                    </a:cubicBezTo>
                  </a:path>
                </a:pathLst>
              </a:custGeom>
              <a:solidFill>
                <a:srgbClr val="FFB287"/>
              </a:solidFill>
              <a:ln w="9525">
                <a:noFill/>
              </a:ln>
            </p:spPr>
            <p:txBody>
              <a:bodyPr/>
              <a:lstStyle/>
              <a:p>
                <a:endParaRPr lang="zh-CN" altLang="en-US"/>
              </a:p>
            </p:txBody>
          </p:sp>
          <p:sp>
            <p:nvSpPr>
              <p:cNvPr id="23562" name="ï$ļïḓè"/>
              <p:cNvSpPr/>
              <p:nvPr/>
            </p:nvSpPr>
            <p:spPr>
              <a:xfrm>
                <a:off x="2172" y="630"/>
                <a:ext cx="70" cy="93"/>
              </a:xfrm>
              <a:custGeom>
                <a:avLst/>
                <a:gdLst/>
                <a:ahLst/>
                <a:cxnLst>
                  <a:cxn ang="0">
                    <a:pos x="36" y="93"/>
                  </a:cxn>
                  <a:cxn ang="0">
                    <a:pos x="39" y="32"/>
                  </a:cxn>
                  <a:cxn ang="0">
                    <a:pos x="0" y="8"/>
                  </a:cxn>
                  <a:cxn ang="0">
                    <a:pos x="5" y="0"/>
                  </a:cxn>
                  <a:cxn ang="0">
                    <a:pos x="58" y="6"/>
                  </a:cxn>
                  <a:cxn ang="0">
                    <a:pos x="70" y="68"/>
                  </a:cxn>
                  <a:cxn ang="0">
                    <a:pos x="36" y="93"/>
                  </a:cxn>
                </a:cxnLst>
                <a:rect l="0" t="0" r="0" b="0"/>
                <a:pathLst>
                  <a:path w="70" h="93">
                    <a:moveTo>
                      <a:pt x="36" y="93"/>
                    </a:moveTo>
                    <a:lnTo>
                      <a:pt x="39" y="32"/>
                    </a:lnTo>
                    <a:lnTo>
                      <a:pt x="0" y="8"/>
                    </a:lnTo>
                    <a:lnTo>
                      <a:pt x="5" y="0"/>
                    </a:lnTo>
                    <a:lnTo>
                      <a:pt x="58" y="6"/>
                    </a:lnTo>
                    <a:lnTo>
                      <a:pt x="70" y="68"/>
                    </a:lnTo>
                    <a:lnTo>
                      <a:pt x="36" y="93"/>
                    </a:lnTo>
                    <a:close/>
                  </a:path>
                </a:pathLst>
              </a:custGeom>
              <a:solidFill>
                <a:srgbClr val="FFB287"/>
              </a:solidFill>
              <a:ln w="9525">
                <a:noFill/>
              </a:ln>
            </p:spPr>
            <p:txBody>
              <a:bodyPr/>
              <a:lstStyle/>
              <a:p>
                <a:endParaRPr lang="zh-CN" altLang="en-US"/>
              </a:p>
            </p:txBody>
          </p:sp>
          <p:sp>
            <p:nvSpPr>
              <p:cNvPr id="23563" name="ïṩ1iďè"/>
              <p:cNvSpPr/>
              <p:nvPr/>
            </p:nvSpPr>
            <p:spPr>
              <a:xfrm>
                <a:off x="2172" y="630"/>
                <a:ext cx="70" cy="93"/>
              </a:xfrm>
              <a:custGeom>
                <a:avLst/>
                <a:gdLst/>
                <a:ahLst/>
                <a:cxnLst>
                  <a:cxn ang="0">
                    <a:pos x="36" y="93"/>
                  </a:cxn>
                  <a:cxn ang="0">
                    <a:pos x="39" y="32"/>
                  </a:cxn>
                  <a:cxn ang="0">
                    <a:pos x="0" y="8"/>
                  </a:cxn>
                  <a:cxn ang="0">
                    <a:pos x="5" y="0"/>
                  </a:cxn>
                  <a:cxn ang="0">
                    <a:pos x="58" y="6"/>
                  </a:cxn>
                  <a:cxn ang="0">
                    <a:pos x="70" y="68"/>
                  </a:cxn>
                  <a:cxn ang="0">
                    <a:pos x="36" y="93"/>
                  </a:cxn>
                </a:cxnLst>
                <a:rect l="0" t="0" r="0" b="0"/>
                <a:pathLst>
                  <a:path w="70" h="93">
                    <a:moveTo>
                      <a:pt x="36" y="93"/>
                    </a:moveTo>
                    <a:lnTo>
                      <a:pt x="39" y="32"/>
                    </a:lnTo>
                    <a:lnTo>
                      <a:pt x="0" y="8"/>
                    </a:lnTo>
                    <a:lnTo>
                      <a:pt x="5" y="0"/>
                    </a:lnTo>
                    <a:lnTo>
                      <a:pt x="58" y="6"/>
                    </a:lnTo>
                    <a:lnTo>
                      <a:pt x="70" y="68"/>
                    </a:lnTo>
                    <a:lnTo>
                      <a:pt x="36" y="93"/>
                    </a:lnTo>
                  </a:path>
                </a:pathLst>
              </a:custGeom>
              <a:noFill/>
              <a:ln w="9525">
                <a:noFill/>
              </a:ln>
            </p:spPr>
            <p:txBody>
              <a:bodyPr/>
              <a:lstStyle/>
              <a:p>
                <a:endParaRPr lang="zh-CN" altLang="en-US"/>
              </a:p>
            </p:txBody>
          </p:sp>
          <p:sp>
            <p:nvSpPr>
              <p:cNvPr id="23564" name="ïSlîḋe"/>
              <p:cNvSpPr/>
              <p:nvPr/>
            </p:nvSpPr>
            <p:spPr>
              <a:xfrm>
                <a:off x="2195" y="620"/>
                <a:ext cx="208" cy="376"/>
              </a:xfrm>
              <a:custGeom>
                <a:avLst/>
                <a:gdLst/>
                <a:ahLst/>
                <a:cxnLst>
                  <a:cxn ang="0">
                    <a:pos x="24" y="72"/>
                  </a:cxn>
                  <a:cxn ang="0">
                    <a:pos x="49" y="38"/>
                  </a:cxn>
                  <a:cxn ang="0">
                    <a:pos x="85" y="30"/>
                  </a:cxn>
                  <a:cxn ang="0">
                    <a:pos x="201" y="298"/>
                  </a:cxn>
                  <a:cxn ang="0">
                    <a:pos x="185" y="358"/>
                  </a:cxn>
                  <a:cxn ang="0">
                    <a:pos x="161" y="369"/>
                  </a:cxn>
                  <a:cxn ang="0">
                    <a:pos x="117" y="353"/>
                  </a:cxn>
                  <a:cxn ang="0">
                    <a:pos x="8" y="115"/>
                  </a:cxn>
                  <a:cxn ang="0">
                    <a:pos x="24" y="72"/>
                  </a:cxn>
                </a:cxnLst>
                <a:rect l="0" t="0" r="0" b="0"/>
                <a:pathLst>
                  <a:path w="129" h="234">
                    <a:moveTo>
                      <a:pt x="15" y="45"/>
                    </a:moveTo>
                    <a:cubicBezTo>
                      <a:pt x="31" y="24"/>
                      <a:pt x="31" y="24"/>
                      <a:pt x="31" y="24"/>
                    </a:cubicBezTo>
                    <a:cubicBezTo>
                      <a:pt x="41" y="20"/>
                      <a:pt x="41" y="0"/>
                      <a:pt x="53" y="19"/>
                    </a:cubicBezTo>
                    <a:cubicBezTo>
                      <a:pt x="125" y="186"/>
                      <a:pt x="125" y="186"/>
                      <a:pt x="125" y="186"/>
                    </a:cubicBezTo>
                    <a:cubicBezTo>
                      <a:pt x="129" y="196"/>
                      <a:pt x="125" y="218"/>
                      <a:pt x="115" y="223"/>
                    </a:cubicBezTo>
                    <a:cubicBezTo>
                      <a:pt x="100" y="230"/>
                      <a:pt x="100" y="230"/>
                      <a:pt x="100" y="230"/>
                    </a:cubicBezTo>
                    <a:cubicBezTo>
                      <a:pt x="90" y="234"/>
                      <a:pt x="78" y="230"/>
                      <a:pt x="73" y="220"/>
                    </a:cubicBezTo>
                    <a:cubicBezTo>
                      <a:pt x="5" y="72"/>
                      <a:pt x="5" y="72"/>
                      <a:pt x="5" y="72"/>
                    </a:cubicBezTo>
                    <a:cubicBezTo>
                      <a:pt x="0" y="62"/>
                      <a:pt x="6" y="52"/>
                      <a:pt x="15" y="45"/>
                    </a:cubicBezTo>
                  </a:path>
                </a:pathLst>
              </a:custGeom>
              <a:solidFill>
                <a:srgbClr val="FFB287"/>
              </a:solidFill>
              <a:ln w="9525">
                <a:noFill/>
              </a:ln>
            </p:spPr>
            <p:txBody>
              <a:bodyPr/>
              <a:lstStyle/>
              <a:p>
                <a:endParaRPr lang="zh-CN" altLang="en-US"/>
              </a:p>
            </p:txBody>
          </p:sp>
          <p:sp>
            <p:nvSpPr>
              <p:cNvPr id="23565" name="ïsļiḋê"/>
              <p:cNvSpPr/>
              <p:nvPr/>
            </p:nvSpPr>
            <p:spPr>
              <a:xfrm>
                <a:off x="3431" y="4037"/>
                <a:ext cx="589" cy="203"/>
              </a:xfrm>
              <a:custGeom>
                <a:avLst/>
                <a:gdLst/>
                <a:ahLst/>
                <a:cxnLst>
                  <a:cxn ang="0">
                    <a:pos x="564" y="203"/>
                  </a:cxn>
                  <a:cxn ang="0">
                    <a:pos x="51" y="203"/>
                  </a:cxn>
                  <a:cxn ang="0">
                    <a:pos x="6" y="4"/>
                  </a:cxn>
                  <a:cxn ang="0">
                    <a:pos x="201" y="0"/>
                  </a:cxn>
                  <a:cxn ang="0">
                    <a:pos x="265" y="4"/>
                  </a:cxn>
                  <a:cxn ang="0">
                    <a:pos x="402" y="95"/>
                  </a:cxn>
                  <a:cxn ang="0">
                    <a:pos x="415" y="96"/>
                  </a:cxn>
                  <a:cxn ang="0">
                    <a:pos x="524" y="104"/>
                  </a:cxn>
                  <a:cxn ang="0">
                    <a:pos x="564" y="203"/>
                  </a:cxn>
                </a:cxnLst>
                <a:rect l="0" t="0" r="0" b="0"/>
                <a:pathLst>
                  <a:path w="366" h="126">
                    <a:moveTo>
                      <a:pt x="351" y="126"/>
                    </a:moveTo>
                    <a:cubicBezTo>
                      <a:pt x="32" y="126"/>
                      <a:pt x="32" y="126"/>
                      <a:pt x="32" y="126"/>
                    </a:cubicBezTo>
                    <a:cubicBezTo>
                      <a:pt x="0" y="126"/>
                      <a:pt x="2" y="88"/>
                      <a:pt x="4" y="3"/>
                    </a:cubicBezTo>
                    <a:cubicBezTo>
                      <a:pt x="4" y="3"/>
                      <a:pt x="77" y="0"/>
                      <a:pt x="125" y="0"/>
                    </a:cubicBezTo>
                    <a:cubicBezTo>
                      <a:pt x="148" y="0"/>
                      <a:pt x="166" y="1"/>
                      <a:pt x="165" y="3"/>
                    </a:cubicBezTo>
                    <a:cubicBezTo>
                      <a:pt x="192" y="29"/>
                      <a:pt x="223" y="53"/>
                      <a:pt x="250" y="59"/>
                    </a:cubicBezTo>
                    <a:cubicBezTo>
                      <a:pt x="253" y="59"/>
                      <a:pt x="256" y="60"/>
                      <a:pt x="258" y="60"/>
                    </a:cubicBezTo>
                    <a:cubicBezTo>
                      <a:pt x="301" y="63"/>
                      <a:pt x="326" y="65"/>
                      <a:pt x="326" y="65"/>
                    </a:cubicBezTo>
                    <a:cubicBezTo>
                      <a:pt x="362" y="67"/>
                      <a:pt x="366" y="116"/>
                      <a:pt x="351" y="126"/>
                    </a:cubicBezTo>
                  </a:path>
                </a:pathLst>
              </a:custGeom>
              <a:solidFill>
                <a:srgbClr val="EF5277"/>
              </a:solidFill>
              <a:ln w="9525">
                <a:noFill/>
              </a:ln>
            </p:spPr>
            <p:txBody>
              <a:bodyPr/>
              <a:lstStyle/>
              <a:p>
                <a:endParaRPr lang="zh-CN" altLang="en-US"/>
              </a:p>
            </p:txBody>
          </p:sp>
          <p:sp>
            <p:nvSpPr>
              <p:cNvPr id="23566" name="ïš1ïde"/>
              <p:cNvSpPr/>
              <p:nvPr/>
            </p:nvSpPr>
            <p:spPr>
              <a:xfrm>
                <a:off x="3632" y="4037"/>
                <a:ext cx="202" cy="100"/>
              </a:xfrm>
              <a:custGeom>
                <a:avLst/>
                <a:gdLst/>
                <a:ahLst/>
                <a:cxnLst>
                  <a:cxn ang="0">
                    <a:pos x="202" y="95"/>
                  </a:cxn>
                  <a:cxn ang="0">
                    <a:pos x="127" y="96"/>
                  </a:cxn>
                  <a:cxn ang="0">
                    <a:pos x="0" y="0"/>
                  </a:cxn>
                  <a:cxn ang="0">
                    <a:pos x="64" y="4"/>
                  </a:cxn>
                  <a:cxn ang="0">
                    <a:pos x="202" y="95"/>
                  </a:cxn>
                </a:cxnLst>
                <a:rect l="0" t="0" r="0" b="0"/>
                <a:pathLst>
                  <a:path w="125" h="62">
                    <a:moveTo>
                      <a:pt x="125" y="59"/>
                    </a:moveTo>
                    <a:cubicBezTo>
                      <a:pt x="111" y="62"/>
                      <a:pt x="95" y="62"/>
                      <a:pt x="79" y="60"/>
                    </a:cubicBezTo>
                    <a:cubicBezTo>
                      <a:pt x="35" y="53"/>
                      <a:pt x="2" y="28"/>
                      <a:pt x="0" y="0"/>
                    </a:cubicBezTo>
                    <a:cubicBezTo>
                      <a:pt x="23" y="0"/>
                      <a:pt x="41" y="1"/>
                      <a:pt x="40" y="3"/>
                    </a:cubicBezTo>
                    <a:cubicBezTo>
                      <a:pt x="67" y="29"/>
                      <a:pt x="98" y="53"/>
                      <a:pt x="125" y="59"/>
                    </a:cubicBezTo>
                  </a:path>
                </a:pathLst>
              </a:custGeom>
              <a:solidFill>
                <a:srgbClr val="E0343E"/>
              </a:solidFill>
              <a:ln w="9525">
                <a:noFill/>
              </a:ln>
            </p:spPr>
            <p:txBody>
              <a:bodyPr/>
              <a:lstStyle/>
              <a:p>
                <a:endParaRPr lang="zh-CN" altLang="en-US"/>
              </a:p>
            </p:txBody>
          </p:sp>
          <p:sp>
            <p:nvSpPr>
              <p:cNvPr id="23567" name="ïslïḓé"/>
              <p:cNvSpPr/>
              <p:nvPr/>
            </p:nvSpPr>
            <p:spPr>
              <a:xfrm>
                <a:off x="3739" y="4108"/>
                <a:ext cx="53" cy="24"/>
              </a:xfrm>
              <a:custGeom>
                <a:avLst/>
                <a:gdLst/>
                <a:ahLst/>
                <a:cxnLst>
                  <a:cxn ang="0">
                    <a:pos x="48" y="1"/>
                  </a:cxn>
                  <a:cxn ang="0">
                    <a:pos x="35" y="0"/>
                  </a:cxn>
                  <a:cxn ang="0">
                    <a:pos x="1" y="16"/>
                  </a:cxn>
                  <a:cxn ang="0">
                    <a:pos x="3" y="22"/>
                  </a:cxn>
                  <a:cxn ang="0">
                    <a:pos x="8" y="22"/>
                  </a:cxn>
                  <a:cxn ang="0">
                    <a:pos x="35" y="8"/>
                  </a:cxn>
                  <a:cxn ang="0">
                    <a:pos x="46" y="9"/>
                  </a:cxn>
                  <a:cxn ang="0">
                    <a:pos x="51" y="6"/>
                  </a:cxn>
                  <a:cxn ang="0">
                    <a:pos x="48" y="1"/>
                  </a:cxn>
                </a:cxnLst>
                <a:rect l="0" t="0" r="0" b="0"/>
                <a:pathLst>
                  <a:path w="33" h="15">
                    <a:moveTo>
                      <a:pt x="30" y="1"/>
                    </a:moveTo>
                    <a:cubicBezTo>
                      <a:pt x="28" y="0"/>
                      <a:pt x="25" y="0"/>
                      <a:pt x="22" y="0"/>
                    </a:cubicBezTo>
                    <a:cubicBezTo>
                      <a:pt x="14" y="0"/>
                      <a:pt x="6" y="4"/>
                      <a:pt x="1" y="10"/>
                    </a:cubicBezTo>
                    <a:cubicBezTo>
                      <a:pt x="0" y="11"/>
                      <a:pt x="1" y="13"/>
                      <a:pt x="2" y="14"/>
                    </a:cubicBezTo>
                    <a:cubicBezTo>
                      <a:pt x="3" y="15"/>
                      <a:pt x="4" y="15"/>
                      <a:pt x="5" y="14"/>
                    </a:cubicBezTo>
                    <a:cubicBezTo>
                      <a:pt x="9" y="9"/>
                      <a:pt x="16" y="5"/>
                      <a:pt x="22" y="5"/>
                    </a:cubicBezTo>
                    <a:cubicBezTo>
                      <a:pt x="24" y="5"/>
                      <a:pt x="27" y="5"/>
                      <a:pt x="29" y="6"/>
                    </a:cubicBezTo>
                    <a:cubicBezTo>
                      <a:pt x="30" y="7"/>
                      <a:pt x="32" y="6"/>
                      <a:pt x="32" y="4"/>
                    </a:cubicBezTo>
                    <a:cubicBezTo>
                      <a:pt x="33" y="3"/>
                      <a:pt x="32" y="2"/>
                      <a:pt x="30" y="1"/>
                    </a:cubicBezTo>
                    <a:close/>
                  </a:path>
                </a:pathLst>
              </a:custGeom>
              <a:solidFill>
                <a:srgbClr val="FDFDFD"/>
              </a:solidFill>
              <a:ln w="9525">
                <a:noFill/>
              </a:ln>
            </p:spPr>
            <p:txBody>
              <a:bodyPr/>
              <a:lstStyle/>
              <a:p>
                <a:endParaRPr lang="zh-CN" altLang="en-US"/>
              </a:p>
            </p:txBody>
          </p:sp>
          <p:sp>
            <p:nvSpPr>
              <p:cNvPr id="23568" name="íŝḷïḓê"/>
              <p:cNvSpPr/>
              <p:nvPr/>
            </p:nvSpPr>
            <p:spPr>
              <a:xfrm>
                <a:off x="3695" y="4085"/>
                <a:ext cx="73" cy="36"/>
              </a:xfrm>
              <a:custGeom>
                <a:avLst/>
                <a:gdLst/>
                <a:ahLst/>
                <a:cxnLst>
                  <a:cxn ang="0">
                    <a:pos x="68" y="3"/>
                  </a:cxn>
                  <a:cxn ang="0">
                    <a:pos x="50" y="0"/>
                  </a:cxn>
                  <a:cxn ang="0">
                    <a:pos x="1" y="24"/>
                  </a:cxn>
                  <a:cxn ang="0">
                    <a:pos x="1" y="32"/>
                  </a:cxn>
                  <a:cxn ang="0">
                    <a:pos x="11" y="32"/>
                  </a:cxn>
                  <a:cxn ang="0">
                    <a:pos x="50" y="13"/>
                  </a:cxn>
                  <a:cxn ang="0">
                    <a:pos x="64" y="14"/>
                  </a:cxn>
                  <a:cxn ang="0">
                    <a:pos x="71" y="11"/>
                  </a:cxn>
                  <a:cxn ang="0">
                    <a:pos x="68" y="3"/>
                  </a:cxn>
                </a:cxnLst>
                <a:rect l="0" t="0" r="0" b="0"/>
                <a:pathLst>
                  <a:path w="45" h="22">
                    <a:moveTo>
                      <a:pt x="42" y="2"/>
                    </a:moveTo>
                    <a:cubicBezTo>
                      <a:pt x="38" y="1"/>
                      <a:pt x="34" y="0"/>
                      <a:pt x="31" y="0"/>
                    </a:cubicBezTo>
                    <a:cubicBezTo>
                      <a:pt x="19" y="0"/>
                      <a:pt x="8" y="7"/>
                      <a:pt x="1" y="15"/>
                    </a:cubicBezTo>
                    <a:cubicBezTo>
                      <a:pt x="0" y="17"/>
                      <a:pt x="0" y="19"/>
                      <a:pt x="1" y="20"/>
                    </a:cubicBezTo>
                    <a:cubicBezTo>
                      <a:pt x="3" y="22"/>
                      <a:pt x="5" y="21"/>
                      <a:pt x="7" y="20"/>
                    </a:cubicBezTo>
                    <a:cubicBezTo>
                      <a:pt x="12" y="13"/>
                      <a:pt x="21" y="8"/>
                      <a:pt x="31" y="8"/>
                    </a:cubicBezTo>
                    <a:cubicBezTo>
                      <a:pt x="34" y="8"/>
                      <a:pt x="37" y="8"/>
                      <a:pt x="40" y="9"/>
                    </a:cubicBezTo>
                    <a:cubicBezTo>
                      <a:pt x="42" y="10"/>
                      <a:pt x="44" y="9"/>
                      <a:pt x="44" y="7"/>
                    </a:cubicBezTo>
                    <a:cubicBezTo>
                      <a:pt x="45" y="5"/>
                      <a:pt x="44" y="3"/>
                      <a:pt x="42" y="2"/>
                    </a:cubicBezTo>
                    <a:close/>
                  </a:path>
                </a:pathLst>
              </a:custGeom>
              <a:solidFill>
                <a:srgbClr val="FDFDFD"/>
              </a:solidFill>
              <a:ln w="9525">
                <a:noFill/>
              </a:ln>
            </p:spPr>
            <p:txBody>
              <a:bodyPr/>
              <a:lstStyle/>
              <a:p>
                <a:endParaRPr lang="zh-CN" altLang="en-US"/>
              </a:p>
            </p:txBody>
          </p:sp>
          <p:sp>
            <p:nvSpPr>
              <p:cNvPr id="23569" name="îṧ1íḑé"/>
              <p:cNvSpPr/>
              <p:nvPr/>
            </p:nvSpPr>
            <p:spPr>
              <a:xfrm>
                <a:off x="3660" y="4061"/>
                <a:ext cx="75" cy="37"/>
              </a:xfrm>
              <a:custGeom>
                <a:avLst/>
                <a:gdLst/>
                <a:ahLst/>
                <a:cxnLst>
                  <a:cxn ang="0">
                    <a:pos x="70" y="3"/>
                  </a:cxn>
                  <a:cxn ang="0">
                    <a:pos x="51" y="0"/>
                  </a:cxn>
                  <a:cxn ang="0">
                    <a:pos x="1" y="25"/>
                  </a:cxn>
                  <a:cxn ang="0">
                    <a:pos x="3" y="33"/>
                  </a:cxn>
                  <a:cxn ang="0">
                    <a:pos x="11" y="33"/>
                  </a:cxn>
                  <a:cxn ang="0">
                    <a:pos x="51" y="12"/>
                  </a:cxn>
                  <a:cxn ang="0">
                    <a:pos x="67" y="16"/>
                  </a:cxn>
                  <a:cxn ang="0">
                    <a:pos x="75" y="11"/>
                  </a:cxn>
                  <a:cxn ang="0">
                    <a:pos x="70" y="3"/>
                  </a:cxn>
                </a:cxnLst>
                <a:rect l="0" t="0" r="0" b="0"/>
                <a:pathLst>
                  <a:path w="47" h="23">
                    <a:moveTo>
                      <a:pt x="44" y="2"/>
                    </a:moveTo>
                    <a:cubicBezTo>
                      <a:pt x="40" y="1"/>
                      <a:pt x="36" y="0"/>
                      <a:pt x="32" y="0"/>
                    </a:cubicBezTo>
                    <a:cubicBezTo>
                      <a:pt x="20" y="0"/>
                      <a:pt x="8" y="7"/>
                      <a:pt x="1" y="16"/>
                    </a:cubicBezTo>
                    <a:cubicBezTo>
                      <a:pt x="0" y="18"/>
                      <a:pt x="0" y="20"/>
                      <a:pt x="2" y="21"/>
                    </a:cubicBezTo>
                    <a:cubicBezTo>
                      <a:pt x="3" y="23"/>
                      <a:pt x="6" y="22"/>
                      <a:pt x="7" y="21"/>
                    </a:cubicBezTo>
                    <a:cubicBezTo>
                      <a:pt x="13" y="13"/>
                      <a:pt x="22" y="8"/>
                      <a:pt x="32" y="8"/>
                    </a:cubicBezTo>
                    <a:cubicBezTo>
                      <a:pt x="36" y="8"/>
                      <a:pt x="39" y="9"/>
                      <a:pt x="42" y="10"/>
                    </a:cubicBezTo>
                    <a:cubicBezTo>
                      <a:pt x="44" y="10"/>
                      <a:pt x="46" y="9"/>
                      <a:pt x="47" y="7"/>
                    </a:cubicBezTo>
                    <a:cubicBezTo>
                      <a:pt x="47" y="5"/>
                      <a:pt x="46" y="3"/>
                      <a:pt x="44" y="2"/>
                    </a:cubicBezTo>
                  </a:path>
                </a:pathLst>
              </a:custGeom>
              <a:solidFill>
                <a:srgbClr val="FDFDFD"/>
              </a:solidFill>
              <a:ln w="9525">
                <a:noFill/>
              </a:ln>
            </p:spPr>
            <p:txBody>
              <a:bodyPr/>
              <a:lstStyle/>
              <a:p>
                <a:endParaRPr lang="zh-CN" altLang="en-US"/>
              </a:p>
            </p:txBody>
          </p:sp>
          <p:sp>
            <p:nvSpPr>
              <p:cNvPr id="23570" name="ïṩ1iďê"/>
              <p:cNvSpPr/>
              <p:nvPr/>
            </p:nvSpPr>
            <p:spPr>
              <a:xfrm>
                <a:off x="3436" y="4055"/>
                <a:ext cx="283" cy="24"/>
              </a:xfrm>
              <a:custGeom>
                <a:avLst/>
                <a:gdLst/>
                <a:ahLst/>
                <a:cxnLst>
                  <a:cxn ang="0">
                    <a:pos x="1" y="0"/>
                  </a:cxn>
                  <a:cxn ang="0">
                    <a:pos x="0" y="0"/>
                  </a:cxn>
                  <a:cxn ang="0">
                    <a:pos x="1" y="24"/>
                  </a:cxn>
                  <a:cxn ang="0">
                    <a:pos x="1" y="0"/>
                  </a:cxn>
                  <a:cxn ang="0">
                    <a:pos x="283" y="0"/>
                  </a:cxn>
                  <a:cxn ang="0">
                    <a:pos x="274" y="0"/>
                  </a:cxn>
                  <a:cxn ang="0">
                    <a:pos x="276" y="3"/>
                  </a:cxn>
                  <a:cxn ang="0">
                    <a:pos x="283" y="0"/>
                  </a:cxn>
                </a:cxnLst>
                <a:rect l="0" t="0" r="0" b="0"/>
                <a:pathLst>
                  <a:path w="176" h="15">
                    <a:moveTo>
                      <a:pt x="1" y="0"/>
                    </a:moveTo>
                    <a:cubicBezTo>
                      <a:pt x="0" y="0"/>
                      <a:pt x="0" y="0"/>
                      <a:pt x="0" y="0"/>
                    </a:cubicBezTo>
                    <a:cubicBezTo>
                      <a:pt x="1" y="15"/>
                      <a:pt x="1" y="15"/>
                      <a:pt x="1" y="15"/>
                    </a:cubicBezTo>
                    <a:cubicBezTo>
                      <a:pt x="1" y="10"/>
                      <a:pt x="1" y="5"/>
                      <a:pt x="1" y="0"/>
                    </a:cubicBezTo>
                    <a:moveTo>
                      <a:pt x="176" y="0"/>
                    </a:moveTo>
                    <a:cubicBezTo>
                      <a:pt x="171" y="0"/>
                      <a:pt x="171" y="0"/>
                      <a:pt x="171" y="0"/>
                    </a:cubicBezTo>
                    <a:cubicBezTo>
                      <a:pt x="171" y="1"/>
                      <a:pt x="172" y="1"/>
                      <a:pt x="172" y="2"/>
                    </a:cubicBezTo>
                    <a:cubicBezTo>
                      <a:pt x="176" y="0"/>
                      <a:pt x="176" y="0"/>
                      <a:pt x="176" y="0"/>
                    </a:cubicBezTo>
                  </a:path>
                </a:pathLst>
              </a:custGeom>
              <a:solidFill>
                <a:srgbClr val="CCCFDF"/>
              </a:solidFill>
              <a:ln w="9525">
                <a:noFill/>
              </a:ln>
            </p:spPr>
            <p:txBody>
              <a:bodyPr/>
              <a:lstStyle/>
              <a:p>
                <a:endParaRPr lang="zh-CN" altLang="en-US"/>
              </a:p>
            </p:txBody>
          </p:sp>
          <p:sp>
            <p:nvSpPr>
              <p:cNvPr id="23571" name="îṧ1îďê"/>
              <p:cNvSpPr/>
              <p:nvPr/>
            </p:nvSpPr>
            <p:spPr>
              <a:xfrm>
                <a:off x="3438" y="4055"/>
                <a:ext cx="210" cy="88"/>
              </a:xfrm>
              <a:custGeom>
                <a:avLst/>
                <a:gdLst/>
                <a:ahLst/>
                <a:cxnLst>
                  <a:cxn ang="0">
                    <a:pos x="197" y="0"/>
                  </a:cxn>
                  <a:cxn ang="0">
                    <a:pos x="0" y="0"/>
                  </a:cxn>
                  <a:cxn ang="0">
                    <a:pos x="0" y="24"/>
                  </a:cxn>
                  <a:cxn ang="0">
                    <a:pos x="0" y="88"/>
                  </a:cxn>
                  <a:cxn ang="0">
                    <a:pos x="210" y="22"/>
                  </a:cxn>
                  <a:cxn ang="0">
                    <a:pos x="197" y="0"/>
                  </a:cxn>
                </a:cxnLst>
                <a:rect l="0" t="0" r="0" b="0"/>
                <a:pathLst>
                  <a:path w="131" h="55">
                    <a:moveTo>
                      <a:pt x="123" y="0"/>
                    </a:moveTo>
                    <a:cubicBezTo>
                      <a:pt x="0" y="0"/>
                      <a:pt x="0" y="0"/>
                      <a:pt x="0" y="0"/>
                    </a:cubicBezTo>
                    <a:cubicBezTo>
                      <a:pt x="0" y="5"/>
                      <a:pt x="0" y="10"/>
                      <a:pt x="0" y="15"/>
                    </a:cubicBezTo>
                    <a:cubicBezTo>
                      <a:pt x="0" y="55"/>
                      <a:pt x="0" y="55"/>
                      <a:pt x="0" y="55"/>
                    </a:cubicBezTo>
                    <a:cubicBezTo>
                      <a:pt x="131" y="14"/>
                      <a:pt x="131" y="14"/>
                      <a:pt x="131" y="14"/>
                    </a:cubicBezTo>
                    <a:cubicBezTo>
                      <a:pt x="128" y="10"/>
                      <a:pt x="125" y="5"/>
                      <a:pt x="123" y="0"/>
                    </a:cubicBezTo>
                  </a:path>
                </a:pathLst>
              </a:custGeom>
              <a:solidFill>
                <a:srgbClr val="BF4368"/>
              </a:solidFill>
              <a:ln w="9525">
                <a:noFill/>
              </a:ln>
            </p:spPr>
            <p:txBody>
              <a:bodyPr/>
              <a:lstStyle/>
              <a:p>
                <a:endParaRPr lang="zh-CN" altLang="en-US"/>
              </a:p>
            </p:txBody>
          </p:sp>
          <p:sp>
            <p:nvSpPr>
              <p:cNvPr id="23572" name="íšľïdé"/>
              <p:cNvSpPr/>
              <p:nvPr/>
            </p:nvSpPr>
            <p:spPr>
              <a:xfrm>
                <a:off x="3636" y="4055"/>
                <a:ext cx="77" cy="22"/>
              </a:xfrm>
              <a:custGeom>
                <a:avLst/>
                <a:gdLst/>
                <a:ahLst/>
                <a:cxnLst>
                  <a:cxn ang="0">
                    <a:pos x="75" y="0"/>
                  </a:cxn>
                  <a:cxn ang="0">
                    <a:pos x="0" y="0"/>
                  </a:cxn>
                  <a:cxn ang="0">
                    <a:pos x="12" y="22"/>
                  </a:cxn>
                  <a:cxn ang="0">
                    <a:pos x="77" y="3"/>
                  </a:cxn>
                  <a:cxn ang="0">
                    <a:pos x="75" y="0"/>
                  </a:cxn>
                </a:cxnLst>
                <a:rect l="0" t="0" r="0" b="0"/>
                <a:pathLst>
                  <a:path w="48" h="14">
                    <a:moveTo>
                      <a:pt x="47" y="0"/>
                    </a:moveTo>
                    <a:cubicBezTo>
                      <a:pt x="0" y="0"/>
                      <a:pt x="0" y="0"/>
                      <a:pt x="0" y="0"/>
                    </a:cubicBezTo>
                    <a:cubicBezTo>
                      <a:pt x="2" y="5"/>
                      <a:pt x="5" y="10"/>
                      <a:pt x="8" y="14"/>
                    </a:cubicBezTo>
                    <a:cubicBezTo>
                      <a:pt x="48" y="2"/>
                      <a:pt x="48" y="2"/>
                      <a:pt x="48" y="2"/>
                    </a:cubicBezTo>
                    <a:cubicBezTo>
                      <a:pt x="48" y="1"/>
                      <a:pt x="47" y="1"/>
                      <a:pt x="47" y="0"/>
                    </a:cubicBezTo>
                  </a:path>
                </a:pathLst>
              </a:custGeom>
              <a:solidFill>
                <a:srgbClr val="B32A36"/>
              </a:solidFill>
              <a:ln w="9525">
                <a:noFill/>
              </a:ln>
            </p:spPr>
            <p:txBody>
              <a:bodyPr/>
              <a:lstStyle/>
              <a:p>
                <a:endParaRPr lang="zh-CN" altLang="en-US"/>
              </a:p>
            </p:txBody>
          </p:sp>
          <p:sp>
            <p:nvSpPr>
              <p:cNvPr id="23573" name="işlîdé"/>
              <p:cNvSpPr/>
              <p:nvPr/>
            </p:nvSpPr>
            <p:spPr>
              <a:xfrm>
                <a:off x="2761" y="4037"/>
                <a:ext cx="590" cy="203"/>
              </a:xfrm>
              <a:custGeom>
                <a:avLst/>
                <a:gdLst/>
                <a:ahLst/>
                <a:cxnLst>
                  <a:cxn ang="0">
                    <a:pos x="24" y="203"/>
                  </a:cxn>
                  <a:cxn ang="0">
                    <a:pos x="538" y="203"/>
                  </a:cxn>
                  <a:cxn ang="0">
                    <a:pos x="583" y="4"/>
                  </a:cxn>
                  <a:cxn ang="0">
                    <a:pos x="388" y="0"/>
                  </a:cxn>
                  <a:cxn ang="0">
                    <a:pos x="325" y="4"/>
                  </a:cxn>
                  <a:cxn ang="0">
                    <a:pos x="188" y="95"/>
                  </a:cxn>
                  <a:cxn ang="0">
                    <a:pos x="174" y="96"/>
                  </a:cxn>
                  <a:cxn ang="0">
                    <a:pos x="64" y="104"/>
                  </a:cxn>
                  <a:cxn ang="0">
                    <a:pos x="24" y="203"/>
                  </a:cxn>
                </a:cxnLst>
                <a:rect l="0" t="0" r="0" b="0"/>
                <a:pathLst>
                  <a:path w="366" h="126">
                    <a:moveTo>
                      <a:pt x="15" y="126"/>
                    </a:moveTo>
                    <a:cubicBezTo>
                      <a:pt x="334" y="126"/>
                      <a:pt x="334" y="126"/>
                      <a:pt x="334" y="126"/>
                    </a:cubicBezTo>
                    <a:cubicBezTo>
                      <a:pt x="366" y="126"/>
                      <a:pt x="365" y="88"/>
                      <a:pt x="362" y="3"/>
                    </a:cubicBezTo>
                    <a:cubicBezTo>
                      <a:pt x="362" y="3"/>
                      <a:pt x="289" y="0"/>
                      <a:pt x="241" y="0"/>
                    </a:cubicBezTo>
                    <a:cubicBezTo>
                      <a:pt x="218" y="0"/>
                      <a:pt x="201" y="1"/>
                      <a:pt x="202" y="3"/>
                    </a:cubicBezTo>
                    <a:cubicBezTo>
                      <a:pt x="174" y="29"/>
                      <a:pt x="143" y="53"/>
                      <a:pt x="117" y="59"/>
                    </a:cubicBezTo>
                    <a:cubicBezTo>
                      <a:pt x="114" y="59"/>
                      <a:pt x="111" y="60"/>
                      <a:pt x="108" y="60"/>
                    </a:cubicBezTo>
                    <a:cubicBezTo>
                      <a:pt x="65" y="63"/>
                      <a:pt x="40" y="65"/>
                      <a:pt x="40" y="65"/>
                    </a:cubicBezTo>
                    <a:cubicBezTo>
                      <a:pt x="5" y="67"/>
                      <a:pt x="0" y="116"/>
                      <a:pt x="15" y="126"/>
                    </a:cubicBezTo>
                  </a:path>
                </a:pathLst>
              </a:custGeom>
              <a:solidFill>
                <a:srgbClr val="EF5277"/>
              </a:solidFill>
              <a:ln w="9525">
                <a:noFill/>
              </a:ln>
            </p:spPr>
            <p:txBody>
              <a:bodyPr/>
              <a:lstStyle/>
              <a:p>
                <a:endParaRPr lang="zh-CN" altLang="en-US"/>
              </a:p>
            </p:txBody>
          </p:sp>
          <p:sp>
            <p:nvSpPr>
              <p:cNvPr id="23574" name="íşľîḍè"/>
              <p:cNvSpPr/>
              <p:nvPr/>
            </p:nvSpPr>
            <p:spPr>
              <a:xfrm>
                <a:off x="2950" y="4037"/>
                <a:ext cx="199" cy="100"/>
              </a:xfrm>
              <a:custGeom>
                <a:avLst/>
                <a:gdLst/>
                <a:ahLst/>
                <a:cxnLst>
                  <a:cxn ang="0">
                    <a:pos x="0" y="95"/>
                  </a:cxn>
                  <a:cxn ang="0">
                    <a:pos x="73" y="96"/>
                  </a:cxn>
                  <a:cxn ang="0">
                    <a:pos x="199" y="0"/>
                  </a:cxn>
                  <a:cxn ang="0">
                    <a:pos x="136" y="4"/>
                  </a:cxn>
                  <a:cxn ang="0">
                    <a:pos x="0" y="95"/>
                  </a:cxn>
                </a:cxnLst>
                <a:rect l="0" t="0" r="0" b="0"/>
                <a:pathLst>
                  <a:path w="124" h="62">
                    <a:moveTo>
                      <a:pt x="0" y="59"/>
                    </a:moveTo>
                    <a:cubicBezTo>
                      <a:pt x="14" y="62"/>
                      <a:pt x="29" y="62"/>
                      <a:pt x="46" y="60"/>
                    </a:cubicBezTo>
                    <a:cubicBezTo>
                      <a:pt x="89" y="53"/>
                      <a:pt x="122" y="28"/>
                      <a:pt x="124" y="0"/>
                    </a:cubicBezTo>
                    <a:cubicBezTo>
                      <a:pt x="101" y="0"/>
                      <a:pt x="84" y="1"/>
                      <a:pt x="85" y="3"/>
                    </a:cubicBezTo>
                    <a:cubicBezTo>
                      <a:pt x="57" y="29"/>
                      <a:pt x="26" y="53"/>
                      <a:pt x="0" y="59"/>
                    </a:cubicBezTo>
                  </a:path>
                </a:pathLst>
              </a:custGeom>
              <a:solidFill>
                <a:srgbClr val="E0343E"/>
              </a:solidFill>
              <a:ln w="9525">
                <a:noFill/>
              </a:ln>
            </p:spPr>
            <p:txBody>
              <a:bodyPr/>
              <a:lstStyle/>
              <a:p>
                <a:endParaRPr lang="zh-CN" altLang="en-US"/>
              </a:p>
            </p:txBody>
          </p:sp>
          <p:sp>
            <p:nvSpPr>
              <p:cNvPr id="23575" name="ïṥlídé"/>
              <p:cNvSpPr/>
              <p:nvPr/>
            </p:nvSpPr>
            <p:spPr>
              <a:xfrm>
                <a:off x="2992" y="4108"/>
                <a:ext cx="51" cy="24"/>
              </a:xfrm>
              <a:custGeom>
                <a:avLst/>
                <a:gdLst/>
                <a:ahLst/>
                <a:cxnLst>
                  <a:cxn ang="0">
                    <a:pos x="6" y="9"/>
                  </a:cxn>
                  <a:cxn ang="0">
                    <a:pos x="15" y="8"/>
                  </a:cxn>
                  <a:cxn ang="0">
                    <a:pos x="43" y="22"/>
                  </a:cxn>
                  <a:cxn ang="0">
                    <a:pos x="49" y="22"/>
                  </a:cxn>
                  <a:cxn ang="0">
                    <a:pos x="49" y="16"/>
                  </a:cxn>
                  <a:cxn ang="0">
                    <a:pos x="15" y="0"/>
                  </a:cxn>
                  <a:cxn ang="0">
                    <a:pos x="3" y="1"/>
                  </a:cxn>
                  <a:cxn ang="0">
                    <a:pos x="0" y="6"/>
                  </a:cxn>
                  <a:cxn ang="0">
                    <a:pos x="6" y="9"/>
                  </a:cxn>
                </a:cxnLst>
                <a:rect l="0" t="0" r="0" b="0"/>
                <a:pathLst>
                  <a:path w="32" h="15">
                    <a:moveTo>
                      <a:pt x="4" y="6"/>
                    </a:moveTo>
                    <a:cubicBezTo>
                      <a:pt x="6" y="5"/>
                      <a:pt x="8" y="5"/>
                      <a:pt x="10" y="5"/>
                    </a:cubicBezTo>
                    <a:cubicBezTo>
                      <a:pt x="17" y="5"/>
                      <a:pt x="23" y="9"/>
                      <a:pt x="27" y="14"/>
                    </a:cubicBezTo>
                    <a:cubicBezTo>
                      <a:pt x="28" y="15"/>
                      <a:pt x="29" y="15"/>
                      <a:pt x="31" y="14"/>
                    </a:cubicBezTo>
                    <a:cubicBezTo>
                      <a:pt x="32" y="13"/>
                      <a:pt x="32" y="11"/>
                      <a:pt x="31" y="10"/>
                    </a:cubicBezTo>
                    <a:cubicBezTo>
                      <a:pt x="26" y="4"/>
                      <a:pt x="18" y="0"/>
                      <a:pt x="10" y="0"/>
                    </a:cubicBezTo>
                    <a:cubicBezTo>
                      <a:pt x="7" y="0"/>
                      <a:pt x="4" y="0"/>
                      <a:pt x="2" y="1"/>
                    </a:cubicBezTo>
                    <a:cubicBezTo>
                      <a:pt x="0" y="2"/>
                      <a:pt x="0" y="3"/>
                      <a:pt x="0" y="4"/>
                    </a:cubicBezTo>
                    <a:cubicBezTo>
                      <a:pt x="1" y="6"/>
                      <a:pt x="2" y="7"/>
                      <a:pt x="4" y="6"/>
                    </a:cubicBezTo>
                    <a:close/>
                  </a:path>
                </a:pathLst>
              </a:custGeom>
              <a:solidFill>
                <a:srgbClr val="FDFDFD"/>
              </a:solidFill>
              <a:ln w="9525">
                <a:noFill/>
              </a:ln>
            </p:spPr>
            <p:txBody>
              <a:bodyPr/>
              <a:lstStyle/>
              <a:p>
                <a:endParaRPr lang="zh-CN" altLang="en-US"/>
              </a:p>
            </p:txBody>
          </p:sp>
          <p:sp>
            <p:nvSpPr>
              <p:cNvPr id="23576" name="iš1íḋe"/>
              <p:cNvSpPr/>
              <p:nvPr/>
            </p:nvSpPr>
            <p:spPr>
              <a:xfrm>
                <a:off x="3014" y="4085"/>
                <a:ext cx="74" cy="36"/>
              </a:xfrm>
              <a:custGeom>
                <a:avLst/>
                <a:gdLst/>
                <a:ahLst/>
                <a:cxnLst>
                  <a:cxn ang="0">
                    <a:pos x="9" y="14"/>
                  </a:cxn>
                  <a:cxn ang="0">
                    <a:pos x="22" y="13"/>
                  </a:cxn>
                  <a:cxn ang="0">
                    <a:pos x="62" y="32"/>
                  </a:cxn>
                  <a:cxn ang="0">
                    <a:pos x="70" y="32"/>
                  </a:cxn>
                  <a:cxn ang="0">
                    <a:pos x="70" y="24"/>
                  </a:cxn>
                  <a:cxn ang="0">
                    <a:pos x="22" y="0"/>
                  </a:cxn>
                  <a:cxn ang="0">
                    <a:pos x="4" y="3"/>
                  </a:cxn>
                  <a:cxn ang="0">
                    <a:pos x="1" y="11"/>
                  </a:cxn>
                  <a:cxn ang="0">
                    <a:pos x="9" y="14"/>
                  </a:cxn>
                </a:cxnLst>
                <a:rect l="0" t="0" r="0" b="0"/>
                <a:pathLst>
                  <a:path w="46" h="22">
                    <a:moveTo>
                      <a:pt x="6" y="9"/>
                    </a:moveTo>
                    <a:cubicBezTo>
                      <a:pt x="9" y="8"/>
                      <a:pt x="12" y="8"/>
                      <a:pt x="14" y="8"/>
                    </a:cubicBezTo>
                    <a:cubicBezTo>
                      <a:pt x="24" y="8"/>
                      <a:pt x="33" y="13"/>
                      <a:pt x="39" y="20"/>
                    </a:cubicBezTo>
                    <a:cubicBezTo>
                      <a:pt x="40" y="21"/>
                      <a:pt x="42" y="22"/>
                      <a:pt x="44" y="20"/>
                    </a:cubicBezTo>
                    <a:cubicBezTo>
                      <a:pt x="45" y="19"/>
                      <a:pt x="46" y="17"/>
                      <a:pt x="44" y="15"/>
                    </a:cubicBezTo>
                    <a:cubicBezTo>
                      <a:pt x="38" y="7"/>
                      <a:pt x="27" y="0"/>
                      <a:pt x="14" y="0"/>
                    </a:cubicBezTo>
                    <a:cubicBezTo>
                      <a:pt x="11" y="0"/>
                      <a:pt x="7" y="1"/>
                      <a:pt x="3" y="2"/>
                    </a:cubicBezTo>
                    <a:cubicBezTo>
                      <a:pt x="1" y="3"/>
                      <a:pt x="0" y="5"/>
                      <a:pt x="1" y="7"/>
                    </a:cubicBezTo>
                    <a:cubicBezTo>
                      <a:pt x="2" y="9"/>
                      <a:pt x="4" y="10"/>
                      <a:pt x="6" y="9"/>
                    </a:cubicBezTo>
                    <a:close/>
                  </a:path>
                </a:pathLst>
              </a:custGeom>
              <a:solidFill>
                <a:srgbClr val="FDFDFD"/>
              </a:solidFill>
              <a:ln w="9525">
                <a:noFill/>
              </a:ln>
            </p:spPr>
            <p:txBody>
              <a:bodyPr/>
              <a:lstStyle/>
              <a:p>
                <a:endParaRPr lang="zh-CN" altLang="en-US"/>
              </a:p>
            </p:txBody>
          </p:sp>
          <p:sp>
            <p:nvSpPr>
              <p:cNvPr id="23577" name="îšḷïḓê"/>
              <p:cNvSpPr/>
              <p:nvPr/>
            </p:nvSpPr>
            <p:spPr>
              <a:xfrm>
                <a:off x="3046" y="4061"/>
                <a:ext cx="78" cy="37"/>
              </a:xfrm>
              <a:custGeom>
                <a:avLst/>
                <a:gdLst/>
                <a:ahLst/>
                <a:cxnLst>
                  <a:cxn ang="0">
                    <a:pos x="8" y="16"/>
                  </a:cxn>
                  <a:cxn ang="0">
                    <a:pos x="24" y="12"/>
                  </a:cxn>
                  <a:cxn ang="0">
                    <a:pos x="65" y="33"/>
                  </a:cxn>
                  <a:cxn ang="0">
                    <a:pos x="74" y="33"/>
                  </a:cxn>
                  <a:cxn ang="0">
                    <a:pos x="74" y="25"/>
                  </a:cxn>
                  <a:cxn ang="0">
                    <a:pos x="24" y="0"/>
                  </a:cxn>
                  <a:cxn ang="0">
                    <a:pos x="4" y="3"/>
                  </a:cxn>
                  <a:cxn ang="0">
                    <a:pos x="1" y="11"/>
                  </a:cxn>
                  <a:cxn ang="0">
                    <a:pos x="8" y="16"/>
                  </a:cxn>
                </a:cxnLst>
                <a:rect l="0" t="0" r="0" b="0"/>
                <a:pathLst>
                  <a:path w="48" h="23">
                    <a:moveTo>
                      <a:pt x="5" y="10"/>
                    </a:moveTo>
                    <a:cubicBezTo>
                      <a:pt x="9" y="9"/>
                      <a:pt x="12" y="8"/>
                      <a:pt x="15" y="8"/>
                    </a:cubicBezTo>
                    <a:cubicBezTo>
                      <a:pt x="25" y="8"/>
                      <a:pt x="34" y="13"/>
                      <a:pt x="40" y="21"/>
                    </a:cubicBezTo>
                    <a:cubicBezTo>
                      <a:pt x="41" y="22"/>
                      <a:pt x="44" y="23"/>
                      <a:pt x="46" y="21"/>
                    </a:cubicBezTo>
                    <a:cubicBezTo>
                      <a:pt x="47" y="20"/>
                      <a:pt x="48" y="18"/>
                      <a:pt x="46" y="16"/>
                    </a:cubicBezTo>
                    <a:cubicBezTo>
                      <a:pt x="39" y="7"/>
                      <a:pt x="27" y="0"/>
                      <a:pt x="15" y="0"/>
                    </a:cubicBezTo>
                    <a:cubicBezTo>
                      <a:pt x="11" y="0"/>
                      <a:pt x="7" y="1"/>
                      <a:pt x="3" y="2"/>
                    </a:cubicBezTo>
                    <a:cubicBezTo>
                      <a:pt x="1" y="3"/>
                      <a:pt x="0" y="5"/>
                      <a:pt x="1" y="7"/>
                    </a:cubicBezTo>
                    <a:cubicBezTo>
                      <a:pt x="1" y="9"/>
                      <a:pt x="3" y="10"/>
                      <a:pt x="5" y="10"/>
                    </a:cubicBezTo>
                    <a:close/>
                  </a:path>
                </a:pathLst>
              </a:custGeom>
              <a:solidFill>
                <a:srgbClr val="FDFDFD"/>
              </a:solidFill>
              <a:ln w="9525">
                <a:noFill/>
              </a:ln>
            </p:spPr>
            <p:txBody>
              <a:bodyPr/>
              <a:lstStyle/>
              <a:p>
                <a:endParaRPr lang="zh-CN" altLang="en-US"/>
              </a:p>
            </p:txBody>
          </p:sp>
          <p:sp>
            <p:nvSpPr>
              <p:cNvPr id="23578" name="îṧḷíḋé"/>
              <p:cNvSpPr/>
              <p:nvPr/>
            </p:nvSpPr>
            <p:spPr>
              <a:xfrm>
                <a:off x="3344" y="4044"/>
                <a:ext cx="2" cy="35"/>
              </a:xfrm>
              <a:custGeom>
                <a:avLst/>
                <a:gdLst/>
                <a:ahLst/>
                <a:cxnLst>
                  <a:cxn ang="0">
                    <a:pos x="0" y="0"/>
                  </a:cxn>
                  <a:cxn ang="0">
                    <a:pos x="2" y="35"/>
                  </a:cxn>
                  <a:cxn ang="0">
                    <a:pos x="2" y="0"/>
                  </a:cxn>
                  <a:cxn ang="0">
                    <a:pos x="0" y="0"/>
                  </a:cxn>
                </a:cxnLst>
                <a:rect l="0" t="0" r="0" b="0"/>
                <a:pathLst>
                  <a:path w="1" h="22">
                    <a:moveTo>
                      <a:pt x="0" y="0"/>
                    </a:moveTo>
                    <a:cubicBezTo>
                      <a:pt x="0" y="8"/>
                      <a:pt x="0" y="15"/>
                      <a:pt x="1" y="22"/>
                    </a:cubicBezTo>
                    <a:cubicBezTo>
                      <a:pt x="1" y="0"/>
                      <a:pt x="1" y="0"/>
                      <a:pt x="1" y="0"/>
                    </a:cubicBezTo>
                    <a:cubicBezTo>
                      <a:pt x="0" y="0"/>
                      <a:pt x="0" y="0"/>
                      <a:pt x="0" y="0"/>
                    </a:cubicBezTo>
                  </a:path>
                </a:pathLst>
              </a:custGeom>
              <a:solidFill>
                <a:srgbClr val="CCCFDF"/>
              </a:solidFill>
              <a:ln w="9525">
                <a:noFill/>
              </a:ln>
            </p:spPr>
            <p:txBody>
              <a:bodyPr/>
              <a:lstStyle/>
              <a:p>
                <a:endParaRPr lang="zh-CN" altLang="en-US"/>
              </a:p>
            </p:txBody>
          </p:sp>
          <p:sp>
            <p:nvSpPr>
              <p:cNvPr id="23579" name="í$ľíḓe"/>
              <p:cNvSpPr/>
              <p:nvPr/>
            </p:nvSpPr>
            <p:spPr>
              <a:xfrm>
                <a:off x="3143" y="4044"/>
                <a:ext cx="203" cy="99"/>
              </a:xfrm>
              <a:custGeom>
                <a:avLst/>
                <a:gdLst/>
                <a:ahLst/>
                <a:cxnLst>
                  <a:cxn ang="0">
                    <a:pos x="6" y="0"/>
                  </a:cxn>
                  <a:cxn ang="0">
                    <a:pos x="0" y="19"/>
                  </a:cxn>
                  <a:cxn ang="0">
                    <a:pos x="201" y="99"/>
                  </a:cxn>
                  <a:cxn ang="0">
                    <a:pos x="203" y="35"/>
                  </a:cxn>
                  <a:cxn ang="0">
                    <a:pos x="201" y="0"/>
                  </a:cxn>
                  <a:cxn ang="0">
                    <a:pos x="6" y="0"/>
                  </a:cxn>
                </a:cxnLst>
                <a:rect l="0" t="0" r="0" b="0"/>
                <a:pathLst>
                  <a:path w="126" h="62">
                    <a:moveTo>
                      <a:pt x="4" y="0"/>
                    </a:moveTo>
                    <a:cubicBezTo>
                      <a:pt x="3" y="4"/>
                      <a:pt x="2" y="8"/>
                      <a:pt x="0" y="12"/>
                    </a:cubicBezTo>
                    <a:cubicBezTo>
                      <a:pt x="125" y="62"/>
                      <a:pt x="125" y="62"/>
                      <a:pt x="125" y="62"/>
                    </a:cubicBezTo>
                    <a:cubicBezTo>
                      <a:pt x="126" y="22"/>
                      <a:pt x="126" y="22"/>
                      <a:pt x="126" y="22"/>
                    </a:cubicBezTo>
                    <a:cubicBezTo>
                      <a:pt x="125" y="15"/>
                      <a:pt x="125" y="8"/>
                      <a:pt x="125" y="0"/>
                    </a:cubicBezTo>
                    <a:cubicBezTo>
                      <a:pt x="4" y="0"/>
                      <a:pt x="4" y="0"/>
                      <a:pt x="4" y="0"/>
                    </a:cubicBezTo>
                  </a:path>
                </a:pathLst>
              </a:custGeom>
              <a:solidFill>
                <a:srgbClr val="BF4368"/>
              </a:solidFill>
              <a:ln w="9525">
                <a:noFill/>
              </a:ln>
            </p:spPr>
            <p:txBody>
              <a:bodyPr/>
              <a:lstStyle/>
              <a:p>
                <a:endParaRPr lang="zh-CN" altLang="en-US"/>
              </a:p>
            </p:txBody>
          </p:sp>
          <p:sp>
            <p:nvSpPr>
              <p:cNvPr id="23580" name="îşľîďè"/>
              <p:cNvSpPr/>
              <p:nvPr/>
            </p:nvSpPr>
            <p:spPr>
              <a:xfrm>
                <a:off x="3096" y="4044"/>
                <a:ext cx="53" cy="19"/>
              </a:xfrm>
              <a:custGeom>
                <a:avLst/>
                <a:gdLst/>
                <a:ahLst/>
                <a:cxnLst>
                  <a:cxn ang="0">
                    <a:pos x="0" y="0"/>
                  </a:cxn>
                  <a:cxn ang="0">
                    <a:pos x="46" y="19"/>
                  </a:cxn>
                  <a:cxn ang="0">
                    <a:pos x="53" y="0"/>
                  </a:cxn>
                  <a:cxn ang="0">
                    <a:pos x="0" y="0"/>
                  </a:cxn>
                </a:cxnLst>
                <a:rect l="0" t="0" r="0" b="0"/>
                <a:pathLst>
                  <a:path w="33" h="12">
                    <a:moveTo>
                      <a:pt x="0" y="0"/>
                    </a:moveTo>
                    <a:cubicBezTo>
                      <a:pt x="29" y="12"/>
                      <a:pt x="29" y="12"/>
                      <a:pt x="29" y="12"/>
                    </a:cubicBezTo>
                    <a:cubicBezTo>
                      <a:pt x="31" y="8"/>
                      <a:pt x="32" y="4"/>
                      <a:pt x="33" y="0"/>
                    </a:cubicBezTo>
                    <a:cubicBezTo>
                      <a:pt x="0" y="0"/>
                      <a:pt x="0" y="0"/>
                      <a:pt x="0" y="0"/>
                    </a:cubicBezTo>
                  </a:path>
                </a:pathLst>
              </a:custGeom>
              <a:solidFill>
                <a:srgbClr val="B32A36"/>
              </a:solidFill>
              <a:ln w="9525">
                <a:noFill/>
              </a:ln>
            </p:spPr>
            <p:txBody>
              <a:bodyPr/>
              <a:lstStyle/>
              <a:p>
                <a:endParaRPr lang="zh-CN" altLang="en-US"/>
              </a:p>
            </p:txBody>
          </p:sp>
          <p:sp>
            <p:nvSpPr>
              <p:cNvPr id="23581" name="íṧḻîḓe"/>
              <p:cNvSpPr/>
              <p:nvPr/>
            </p:nvSpPr>
            <p:spPr>
              <a:xfrm>
                <a:off x="3433" y="2796"/>
                <a:ext cx="293" cy="1259"/>
              </a:xfrm>
              <a:prstGeom prst="rect">
                <a:avLst/>
              </a:prstGeom>
              <a:solidFill>
                <a:srgbClr val="601213"/>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82" name="îṧḷide"/>
              <p:cNvSpPr/>
              <p:nvPr/>
            </p:nvSpPr>
            <p:spPr>
              <a:xfrm>
                <a:off x="3433" y="2796"/>
                <a:ext cx="293" cy="1259"/>
              </a:xfrm>
              <a:prstGeom prst="rect">
                <a:avLst/>
              </a:prstGeom>
              <a:no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83" name="ïṡlídé"/>
              <p:cNvSpPr/>
              <p:nvPr/>
            </p:nvSpPr>
            <p:spPr>
              <a:xfrm>
                <a:off x="3061" y="2792"/>
                <a:ext cx="293" cy="1252"/>
              </a:xfrm>
              <a:prstGeom prst="rect">
                <a:avLst/>
              </a:prstGeom>
              <a:solidFill>
                <a:srgbClr val="601213"/>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84" name="îślîdê"/>
              <p:cNvSpPr/>
              <p:nvPr/>
            </p:nvSpPr>
            <p:spPr>
              <a:xfrm>
                <a:off x="3061" y="2792"/>
                <a:ext cx="293" cy="1252"/>
              </a:xfrm>
              <a:prstGeom prst="rect">
                <a:avLst/>
              </a:prstGeom>
              <a:no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85" name="iŝ1iďe"/>
              <p:cNvSpPr/>
              <p:nvPr/>
            </p:nvSpPr>
            <p:spPr>
              <a:xfrm>
                <a:off x="3486" y="1300"/>
                <a:ext cx="618" cy="701"/>
              </a:xfrm>
              <a:custGeom>
                <a:avLst/>
                <a:gdLst/>
                <a:ahLst/>
                <a:cxnLst>
                  <a:cxn ang="0">
                    <a:pos x="0" y="36"/>
                  </a:cxn>
                  <a:cxn ang="0">
                    <a:pos x="207" y="331"/>
                  </a:cxn>
                  <a:cxn ang="0">
                    <a:pos x="315" y="464"/>
                  </a:cxn>
                  <a:cxn ang="0">
                    <a:pos x="618" y="609"/>
                  </a:cxn>
                  <a:cxn ang="0">
                    <a:pos x="238" y="59"/>
                  </a:cxn>
                  <a:cxn ang="0">
                    <a:pos x="0" y="36"/>
                  </a:cxn>
                </a:cxnLst>
                <a:rect l="0" t="0" r="0" b="0"/>
                <a:pathLst>
                  <a:path w="384" h="436">
                    <a:moveTo>
                      <a:pt x="0" y="23"/>
                    </a:moveTo>
                    <a:cubicBezTo>
                      <a:pt x="129" y="206"/>
                      <a:pt x="129" y="206"/>
                      <a:pt x="129" y="206"/>
                    </a:cubicBezTo>
                    <a:cubicBezTo>
                      <a:pt x="129" y="206"/>
                      <a:pt x="152" y="242"/>
                      <a:pt x="196" y="289"/>
                    </a:cubicBezTo>
                    <a:cubicBezTo>
                      <a:pt x="335" y="436"/>
                      <a:pt x="384" y="379"/>
                      <a:pt x="384" y="379"/>
                    </a:cubicBezTo>
                    <a:cubicBezTo>
                      <a:pt x="345" y="311"/>
                      <a:pt x="207" y="63"/>
                      <a:pt x="148" y="37"/>
                    </a:cubicBezTo>
                    <a:cubicBezTo>
                      <a:pt x="103" y="17"/>
                      <a:pt x="12" y="0"/>
                      <a:pt x="0" y="23"/>
                    </a:cubicBezTo>
                    <a:close/>
                  </a:path>
                </a:pathLst>
              </a:custGeom>
              <a:solidFill>
                <a:srgbClr val="21384C"/>
              </a:solidFill>
              <a:ln w="9525">
                <a:noFill/>
              </a:ln>
            </p:spPr>
            <p:txBody>
              <a:bodyPr/>
              <a:lstStyle/>
              <a:p>
                <a:endParaRPr lang="zh-CN" altLang="en-US"/>
              </a:p>
            </p:txBody>
          </p:sp>
          <p:sp>
            <p:nvSpPr>
              <p:cNvPr id="23586" name="îşḻíḍê"/>
              <p:cNvSpPr/>
              <p:nvPr/>
            </p:nvSpPr>
            <p:spPr>
              <a:xfrm>
                <a:off x="3064" y="1300"/>
                <a:ext cx="660" cy="1257"/>
              </a:xfrm>
              <a:custGeom>
                <a:avLst/>
                <a:gdLst/>
                <a:ahLst/>
                <a:cxnLst>
                  <a:cxn ang="0">
                    <a:pos x="0" y="289"/>
                  </a:cxn>
                  <a:cxn ang="0">
                    <a:pos x="0" y="1257"/>
                  </a:cxn>
                  <a:cxn ang="0">
                    <a:pos x="660" y="1257"/>
                  </a:cxn>
                  <a:cxn ang="0">
                    <a:pos x="660" y="318"/>
                  </a:cxn>
                  <a:cxn ang="0">
                    <a:pos x="645" y="215"/>
                  </a:cxn>
                  <a:cxn ang="0">
                    <a:pos x="457" y="20"/>
                  </a:cxn>
                  <a:cxn ang="0">
                    <a:pos x="362" y="0"/>
                  </a:cxn>
                  <a:cxn ang="0">
                    <a:pos x="339" y="24"/>
                  </a:cxn>
                  <a:cxn ang="0">
                    <a:pos x="260" y="24"/>
                  </a:cxn>
                  <a:cxn ang="0">
                    <a:pos x="249" y="24"/>
                  </a:cxn>
                  <a:cxn ang="0">
                    <a:pos x="214" y="83"/>
                  </a:cxn>
                  <a:cxn ang="0">
                    <a:pos x="180" y="93"/>
                  </a:cxn>
                  <a:cxn ang="0">
                    <a:pos x="14" y="215"/>
                  </a:cxn>
                  <a:cxn ang="0">
                    <a:pos x="0" y="289"/>
                  </a:cxn>
                </a:cxnLst>
                <a:rect l="0" t="0" r="0" b="0"/>
                <a:pathLst>
                  <a:path w="410" h="782">
                    <a:moveTo>
                      <a:pt x="0" y="180"/>
                    </a:moveTo>
                    <a:cubicBezTo>
                      <a:pt x="0" y="782"/>
                      <a:pt x="0" y="782"/>
                      <a:pt x="0" y="782"/>
                    </a:cubicBezTo>
                    <a:cubicBezTo>
                      <a:pt x="410" y="782"/>
                      <a:pt x="410" y="782"/>
                      <a:pt x="410" y="782"/>
                    </a:cubicBezTo>
                    <a:cubicBezTo>
                      <a:pt x="410" y="198"/>
                      <a:pt x="410" y="198"/>
                      <a:pt x="410" y="198"/>
                    </a:cubicBezTo>
                    <a:cubicBezTo>
                      <a:pt x="410" y="174"/>
                      <a:pt x="407" y="153"/>
                      <a:pt x="401" y="134"/>
                    </a:cubicBezTo>
                    <a:cubicBezTo>
                      <a:pt x="381" y="64"/>
                      <a:pt x="329" y="29"/>
                      <a:pt x="284" y="13"/>
                    </a:cubicBezTo>
                    <a:cubicBezTo>
                      <a:pt x="260" y="4"/>
                      <a:pt x="238" y="0"/>
                      <a:pt x="225" y="0"/>
                    </a:cubicBezTo>
                    <a:cubicBezTo>
                      <a:pt x="221" y="0"/>
                      <a:pt x="216" y="15"/>
                      <a:pt x="211" y="15"/>
                    </a:cubicBezTo>
                    <a:cubicBezTo>
                      <a:pt x="162" y="15"/>
                      <a:pt x="162" y="15"/>
                      <a:pt x="162" y="15"/>
                    </a:cubicBezTo>
                    <a:cubicBezTo>
                      <a:pt x="160" y="15"/>
                      <a:pt x="158" y="15"/>
                      <a:pt x="155" y="15"/>
                    </a:cubicBezTo>
                    <a:cubicBezTo>
                      <a:pt x="145" y="16"/>
                      <a:pt x="142" y="50"/>
                      <a:pt x="133" y="52"/>
                    </a:cubicBezTo>
                    <a:cubicBezTo>
                      <a:pt x="125" y="54"/>
                      <a:pt x="118" y="56"/>
                      <a:pt x="112" y="58"/>
                    </a:cubicBezTo>
                    <a:cubicBezTo>
                      <a:pt x="65" y="72"/>
                      <a:pt x="26" y="94"/>
                      <a:pt x="9" y="134"/>
                    </a:cubicBezTo>
                    <a:cubicBezTo>
                      <a:pt x="3" y="147"/>
                      <a:pt x="0" y="162"/>
                      <a:pt x="0" y="180"/>
                    </a:cubicBezTo>
                  </a:path>
                </a:pathLst>
              </a:custGeom>
              <a:solidFill>
                <a:srgbClr val="21384C"/>
              </a:solidFill>
              <a:ln w="9525">
                <a:noFill/>
              </a:ln>
            </p:spPr>
            <p:txBody>
              <a:bodyPr/>
              <a:lstStyle/>
              <a:p>
                <a:endParaRPr lang="zh-CN" altLang="en-US"/>
              </a:p>
            </p:txBody>
          </p:sp>
          <p:sp>
            <p:nvSpPr>
              <p:cNvPr id="23587" name="ïšḻîďè"/>
              <p:cNvSpPr/>
              <p:nvPr/>
            </p:nvSpPr>
            <p:spPr>
              <a:xfrm>
                <a:off x="3064" y="1300"/>
                <a:ext cx="660" cy="1257"/>
              </a:xfrm>
              <a:custGeom>
                <a:avLst/>
                <a:gdLst/>
                <a:ahLst/>
                <a:cxnLst>
                  <a:cxn ang="0">
                    <a:pos x="660" y="289"/>
                  </a:cxn>
                  <a:cxn ang="0">
                    <a:pos x="660" y="1257"/>
                  </a:cxn>
                  <a:cxn ang="0">
                    <a:pos x="0" y="1257"/>
                  </a:cxn>
                  <a:cxn ang="0">
                    <a:pos x="0" y="318"/>
                  </a:cxn>
                  <a:cxn ang="0">
                    <a:pos x="12" y="215"/>
                  </a:cxn>
                  <a:cxn ang="0">
                    <a:pos x="201" y="20"/>
                  </a:cxn>
                  <a:cxn ang="0">
                    <a:pos x="296" y="0"/>
                  </a:cxn>
                  <a:cxn ang="0">
                    <a:pos x="320" y="24"/>
                  </a:cxn>
                  <a:cxn ang="0">
                    <a:pos x="397" y="24"/>
                  </a:cxn>
                  <a:cxn ang="0">
                    <a:pos x="408" y="24"/>
                  </a:cxn>
                  <a:cxn ang="0">
                    <a:pos x="445" y="83"/>
                  </a:cxn>
                  <a:cxn ang="0">
                    <a:pos x="479" y="93"/>
                  </a:cxn>
                  <a:cxn ang="0">
                    <a:pos x="645" y="215"/>
                  </a:cxn>
                  <a:cxn ang="0">
                    <a:pos x="660" y="289"/>
                  </a:cxn>
                </a:cxnLst>
                <a:rect l="0" t="0" r="0" b="0"/>
                <a:pathLst>
                  <a:path w="410" h="782">
                    <a:moveTo>
                      <a:pt x="410" y="180"/>
                    </a:moveTo>
                    <a:cubicBezTo>
                      <a:pt x="410" y="782"/>
                      <a:pt x="410" y="782"/>
                      <a:pt x="410" y="782"/>
                    </a:cubicBezTo>
                    <a:cubicBezTo>
                      <a:pt x="0" y="782"/>
                      <a:pt x="0" y="782"/>
                      <a:pt x="0" y="782"/>
                    </a:cubicBezTo>
                    <a:cubicBezTo>
                      <a:pt x="0" y="198"/>
                      <a:pt x="0" y="198"/>
                      <a:pt x="0" y="198"/>
                    </a:cubicBezTo>
                    <a:cubicBezTo>
                      <a:pt x="0" y="174"/>
                      <a:pt x="3" y="153"/>
                      <a:pt x="8" y="134"/>
                    </a:cubicBezTo>
                    <a:cubicBezTo>
                      <a:pt x="29" y="64"/>
                      <a:pt x="81" y="29"/>
                      <a:pt x="125" y="13"/>
                    </a:cubicBezTo>
                    <a:cubicBezTo>
                      <a:pt x="150" y="4"/>
                      <a:pt x="171" y="0"/>
                      <a:pt x="184" y="0"/>
                    </a:cubicBezTo>
                    <a:cubicBezTo>
                      <a:pt x="189" y="0"/>
                      <a:pt x="194" y="15"/>
                      <a:pt x="199" y="15"/>
                    </a:cubicBezTo>
                    <a:cubicBezTo>
                      <a:pt x="247" y="15"/>
                      <a:pt x="247" y="15"/>
                      <a:pt x="247" y="15"/>
                    </a:cubicBezTo>
                    <a:cubicBezTo>
                      <a:pt x="250" y="15"/>
                      <a:pt x="252" y="15"/>
                      <a:pt x="254" y="15"/>
                    </a:cubicBezTo>
                    <a:cubicBezTo>
                      <a:pt x="265" y="16"/>
                      <a:pt x="267" y="50"/>
                      <a:pt x="277" y="52"/>
                    </a:cubicBezTo>
                    <a:cubicBezTo>
                      <a:pt x="284" y="54"/>
                      <a:pt x="291" y="56"/>
                      <a:pt x="298" y="58"/>
                    </a:cubicBezTo>
                    <a:cubicBezTo>
                      <a:pt x="345" y="72"/>
                      <a:pt x="384" y="94"/>
                      <a:pt x="401" y="134"/>
                    </a:cubicBezTo>
                    <a:cubicBezTo>
                      <a:pt x="407" y="147"/>
                      <a:pt x="410" y="162"/>
                      <a:pt x="410" y="180"/>
                    </a:cubicBezTo>
                  </a:path>
                </a:pathLst>
              </a:custGeom>
              <a:solidFill>
                <a:srgbClr val="21384C"/>
              </a:solidFill>
              <a:ln w="9525">
                <a:noFill/>
              </a:ln>
            </p:spPr>
            <p:txBody>
              <a:bodyPr/>
              <a:lstStyle/>
              <a:p>
                <a:endParaRPr lang="zh-CN" altLang="en-US"/>
              </a:p>
            </p:txBody>
          </p:sp>
          <p:sp>
            <p:nvSpPr>
              <p:cNvPr id="23588" name="ïs1iḑè"/>
              <p:cNvSpPr/>
              <p:nvPr/>
            </p:nvSpPr>
            <p:spPr>
              <a:xfrm>
                <a:off x="2913" y="1299"/>
                <a:ext cx="954" cy="2271"/>
              </a:xfrm>
              <a:custGeom>
                <a:avLst/>
                <a:gdLst/>
                <a:ahLst/>
                <a:cxnLst>
                  <a:cxn ang="0">
                    <a:pos x="146" y="666"/>
                  </a:cxn>
                  <a:cxn ang="0">
                    <a:pos x="0" y="2271"/>
                  </a:cxn>
                  <a:cxn ang="0">
                    <a:pos x="954" y="2271"/>
                  </a:cxn>
                  <a:cxn ang="0">
                    <a:pos x="814" y="604"/>
                  </a:cxn>
                  <a:cxn ang="0">
                    <a:pos x="799" y="448"/>
                  </a:cxn>
                  <a:cxn ang="0">
                    <a:pos x="645" y="202"/>
                  </a:cxn>
                  <a:cxn ang="0">
                    <a:pos x="600" y="175"/>
                  </a:cxn>
                  <a:cxn ang="0">
                    <a:pos x="563" y="49"/>
                  </a:cxn>
                  <a:cxn ang="0">
                    <a:pos x="551" y="49"/>
                  </a:cxn>
                  <a:cxn ang="0">
                    <a:pos x="474" y="49"/>
                  </a:cxn>
                  <a:cxn ang="0">
                    <a:pos x="450" y="0"/>
                  </a:cxn>
                  <a:cxn ang="0">
                    <a:pos x="373" y="35"/>
                  </a:cxn>
                  <a:cxn ang="0">
                    <a:pos x="167" y="448"/>
                  </a:cxn>
                  <a:cxn ang="0">
                    <a:pos x="146" y="666"/>
                  </a:cxn>
                </a:cxnLst>
                <a:rect l="0" t="0" r="0" b="0"/>
                <a:pathLst>
                  <a:path w="593" h="1413">
                    <a:moveTo>
                      <a:pt x="91" y="415"/>
                    </a:moveTo>
                    <a:cubicBezTo>
                      <a:pt x="0" y="1413"/>
                      <a:pt x="0" y="1413"/>
                      <a:pt x="0" y="1413"/>
                    </a:cubicBezTo>
                    <a:cubicBezTo>
                      <a:pt x="593" y="1413"/>
                      <a:pt x="593" y="1413"/>
                      <a:pt x="593" y="1413"/>
                    </a:cubicBezTo>
                    <a:cubicBezTo>
                      <a:pt x="506" y="376"/>
                      <a:pt x="506" y="376"/>
                      <a:pt x="506" y="376"/>
                    </a:cubicBezTo>
                    <a:cubicBezTo>
                      <a:pt x="506" y="339"/>
                      <a:pt x="502" y="307"/>
                      <a:pt x="497" y="279"/>
                    </a:cubicBezTo>
                    <a:cubicBezTo>
                      <a:pt x="481" y="201"/>
                      <a:pt x="444" y="155"/>
                      <a:pt x="401" y="126"/>
                    </a:cubicBezTo>
                    <a:cubicBezTo>
                      <a:pt x="392" y="119"/>
                      <a:pt x="382" y="114"/>
                      <a:pt x="373" y="109"/>
                    </a:cubicBezTo>
                    <a:cubicBezTo>
                      <a:pt x="363" y="104"/>
                      <a:pt x="360" y="32"/>
                      <a:pt x="350" y="31"/>
                    </a:cubicBezTo>
                    <a:cubicBezTo>
                      <a:pt x="348" y="31"/>
                      <a:pt x="345" y="31"/>
                      <a:pt x="343" y="31"/>
                    </a:cubicBezTo>
                    <a:cubicBezTo>
                      <a:pt x="295" y="31"/>
                      <a:pt x="295" y="31"/>
                      <a:pt x="295" y="31"/>
                    </a:cubicBezTo>
                    <a:cubicBezTo>
                      <a:pt x="290" y="31"/>
                      <a:pt x="285" y="0"/>
                      <a:pt x="280" y="0"/>
                    </a:cubicBezTo>
                    <a:cubicBezTo>
                      <a:pt x="269" y="0"/>
                      <a:pt x="252" y="9"/>
                      <a:pt x="232" y="22"/>
                    </a:cubicBezTo>
                    <a:cubicBezTo>
                      <a:pt x="186" y="53"/>
                      <a:pt x="126" y="123"/>
                      <a:pt x="104" y="279"/>
                    </a:cubicBezTo>
                    <a:cubicBezTo>
                      <a:pt x="99" y="319"/>
                      <a:pt x="91" y="364"/>
                      <a:pt x="91" y="415"/>
                    </a:cubicBezTo>
                  </a:path>
                </a:pathLst>
              </a:custGeom>
              <a:solidFill>
                <a:srgbClr val="21384C"/>
              </a:solidFill>
              <a:ln w="9525">
                <a:noFill/>
              </a:ln>
            </p:spPr>
            <p:txBody>
              <a:bodyPr/>
              <a:lstStyle/>
              <a:p>
                <a:endParaRPr lang="zh-CN" altLang="en-US"/>
              </a:p>
            </p:txBody>
          </p:sp>
          <p:sp>
            <p:nvSpPr>
              <p:cNvPr id="23589" name="ïSḻîďé"/>
              <p:cNvSpPr/>
              <p:nvPr/>
            </p:nvSpPr>
            <p:spPr>
              <a:xfrm>
                <a:off x="3243" y="1294"/>
                <a:ext cx="317" cy="249"/>
              </a:xfrm>
              <a:custGeom>
                <a:avLst/>
                <a:gdLst/>
                <a:ahLst/>
                <a:cxnLst>
                  <a:cxn ang="0">
                    <a:pos x="0" y="107"/>
                  </a:cxn>
                  <a:cxn ang="0">
                    <a:pos x="159" y="249"/>
                  </a:cxn>
                  <a:cxn ang="0">
                    <a:pos x="317" y="107"/>
                  </a:cxn>
                  <a:cxn ang="0">
                    <a:pos x="315" y="85"/>
                  </a:cxn>
                  <a:cxn ang="0">
                    <a:pos x="281" y="17"/>
                  </a:cxn>
                  <a:cxn ang="0">
                    <a:pos x="186" y="0"/>
                  </a:cxn>
                  <a:cxn ang="0">
                    <a:pos x="162" y="20"/>
                  </a:cxn>
                  <a:cxn ang="0">
                    <a:pos x="144" y="20"/>
                  </a:cxn>
                  <a:cxn ang="0">
                    <a:pos x="120" y="0"/>
                  </a:cxn>
                  <a:cxn ang="0">
                    <a:pos x="41" y="12"/>
                  </a:cxn>
                  <a:cxn ang="0">
                    <a:pos x="3" y="81"/>
                  </a:cxn>
                  <a:cxn ang="0">
                    <a:pos x="0" y="107"/>
                  </a:cxn>
                </a:cxnLst>
                <a:rect l="0" t="0" r="0" b="0"/>
                <a:pathLst>
                  <a:path w="197" h="155">
                    <a:moveTo>
                      <a:pt x="0" y="67"/>
                    </a:moveTo>
                    <a:cubicBezTo>
                      <a:pt x="0" y="116"/>
                      <a:pt x="45" y="155"/>
                      <a:pt x="99" y="155"/>
                    </a:cubicBezTo>
                    <a:cubicBezTo>
                      <a:pt x="153" y="155"/>
                      <a:pt x="197" y="116"/>
                      <a:pt x="197" y="67"/>
                    </a:cubicBezTo>
                    <a:cubicBezTo>
                      <a:pt x="197" y="62"/>
                      <a:pt x="197" y="58"/>
                      <a:pt x="196" y="53"/>
                    </a:cubicBezTo>
                    <a:cubicBezTo>
                      <a:pt x="193" y="37"/>
                      <a:pt x="186" y="23"/>
                      <a:pt x="175" y="11"/>
                    </a:cubicBezTo>
                    <a:cubicBezTo>
                      <a:pt x="151" y="3"/>
                      <a:pt x="129" y="0"/>
                      <a:pt x="116" y="0"/>
                    </a:cubicBezTo>
                    <a:cubicBezTo>
                      <a:pt x="111" y="0"/>
                      <a:pt x="106" y="13"/>
                      <a:pt x="101" y="13"/>
                    </a:cubicBezTo>
                    <a:cubicBezTo>
                      <a:pt x="90" y="13"/>
                      <a:pt x="90" y="13"/>
                      <a:pt x="90" y="13"/>
                    </a:cubicBezTo>
                    <a:cubicBezTo>
                      <a:pt x="85" y="13"/>
                      <a:pt x="80" y="0"/>
                      <a:pt x="75" y="0"/>
                    </a:cubicBezTo>
                    <a:cubicBezTo>
                      <a:pt x="64" y="0"/>
                      <a:pt x="46" y="2"/>
                      <a:pt x="26" y="8"/>
                    </a:cubicBezTo>
                    <a:cubicBezTo>
                      <a:pt x="14" y="20"/>
                      <a:pt x="6" y="34"/>
                      <a:pt x="2" y="51"/>
                    </a:cubicBezTo>
                    <a:cubicBezTo>
                      <a:pt x="1" y="56"/>
                      <a:pt x="0" y="61"/>
                      <a:pt x="0" y="67"/>
                    </a:cubicBezTo>
                    <a:close/>
                  </a:path>
                </a:pathLst>
              </a:custGeom>
              <a:solidFill>
                <a:srgbClr val="FFFFFF"/>
              </a:solidFill>
              <a:ln w="9525">
                <a:noFill/>
              </a:ln>
            </p:spPr>
            <p:txBody>
              <a:bodyPr/>
              <a:lstStyle/>
              <a:p>
                <a:endParaRPr lang="zh-CN" altLang="en-US"/>
              </a:p>
            </p:txBody>
          </p:sp>
          <p:sp>
            <p:nvSpPr>
              <p:cNvPr id="23590" name="iṧḷiḑe"/>
              <p:cNvSpPr/>
              <p:nvPr/>
            </p:nvSpPr>
            <p:spPr>
              <a:xfrm>
                <a:off x="3278" y="1284"/>
                <a:ext cx="248" cy="224"/>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1" name="iṩḻîḑe"/>
              <p:cNvSpPr/>
              <p:nvPr/>
            </p:nvSpPr>
            <p:spPr>
              <a:xfrm>
                <a:off x="3317" y="1315"/>
                <a:ext cx="170" cy="86"/>
              </a:xfrm>
              <a:custGeom>
                <a:avLst/>
                <a:gdLst/>
                <a:ahLst/>
                <a:cxnLst>
                  <a:cxn ang="0">
                    <a:pos x="0" y="35"/>
                  </a:cxn>
                  <a:cxn ang="0">
                    <a:pos x="85" y="86"/>
                  </a:cxn>
                  <a:cxn ang="0">
                    <a:pos x="170" y="35"/>
                  </a:cxn>
                  <a:cxn ang="0">
                    <a:pos x="85" y="0"/>
                  </a:cxn>
                  <a:cxn ang="0">
                    <a:pos x="0" y="35"/>
                  </a:cxn>
                </a:cxnLst>
                <a:rect l="0" t="0" r="0" b="0"/>
                <a:pathLst>
                  <a:path w="106" h="54">
                    <a:moveTo>
                      <a:pt x="0" y="22"/>
                    </a:moveTo>
                    <a:cubicBezTo>
                      <a:pt x="0" y="35"/>
                      <a:pt x="18" y="54"/>
                      <a:pt x="53" y="54"/>
                    </a:cubicBezTo>
                    <a:cubicBezTo>
                      <a:pt x="88" y="54"/>
                      <a:pt x="106" y="35"/>
                      <a:pt x="106" y="22"/>
                    </a:cubicBezTo>
                    <a:cubicBezTo>
                      <a:pt x="106" y="10"/>
                      <a:pt x="82" y="0"/>
                      <a:pt x="53" y="0"/>
                    </a:cubicBezTo>
                    <a:cubicBezTo>
                      <a:pt x="23" y="0"/>
                      <a:pt x="0" y="10"/>
                      <a:pt x="0" y="22"/>
                    </a:cubicBezTo>
                    <a:close/>
                  </a:path>
                </a:pathLst>
              </a:custGeom>
              <a:solidFill>
                <a:srgbClr val="EF8B6C"/>
              </a:solidFill>
              <a:ln w="9525">
                <a:noFill/>
              </a:ln>
            </p:spPr>
            <p:txBody>
              <a:bodyPr/>
              <a:lstStyle/>
              <a:p>
                <a:endParaRPr lang="zh-CN" altLang="en-US"/>
              </a:p>
            </p:txBody>
          </p:sp>
          <p:sp>
            <p:nvSpPr>
              <p:cNvPr id="23592" name="íṣḻíḍè"/>
              <p:cNvSpPr/>
              <p:nvPr/>
            </p:nvSpPr>
            <p:spPr>
              <a:xfrm>
                <a:off x="3608" y="2322"/>
                <a:ext cx="169" cy="216"/>
              </a:xfrm>
              <a:custGeom>
                <a:avLst/>
                <a:gdLst/>
                <a:ahLst/>
                <a:cxnLst>
                  <a:cxn ang="0">
                    <a:pos x="154" y="0"/>
                  </a:cxn>
                  <a:cxn ang="0">
                    <a:pos x="53" y="0"/>
                  </a:cxn>
                  <a:cxn ang="0">
                    <a:pos x="28" y="24"/>
                  </a:cxn>
                  <a:cxn ang="0">
                    <a:pos x="35" y="38"/>
                  </a:cxn>
                  <a:cxn ang="0">
                    <a:pos x="53" y="48"/>
                  </a:cxn>
                  <a:cxn ang="0">
                    <a:pos x="53" y="48"/>
                  </a:cxn>
                  <a:cxn ang="0">
                    <a:pos x="88" y="48"/>
                  </a:cxn>
                  <a:cxn ang="0">
                    <a:pos x="14" y="99"/>
                  </a:cxn>
                  <a:cxn ang="0">
                    <a:pos x="8" y="132"/>
                  </a:cxn>
                  <a:cxn ang="0">
                    <a:pos x="8" y="133"/>
                  </a:cxn>
                  <a:cxn ang="0">
                    <a:pos x="27" y="143"/>
                  </a:cxn>
                  <a:cxn ang="0">
                    <a:pos x="40" y="138"/>
                  </a:cxn>
                  <a:cxn ang="0">
                    <a:pos x="41" y="138"/>
                  </a:cxn>
                  <a:cxn ang="0">
                    <a:pos x="57" y="162"/>
                  </a:cxn>
                  <a:cxn ang="0">
                    <a:pos x="133" y="216"/>
                  </a:cxn>
                  <a:cxn ang="0">
                    <a:pos x="160" y="207"/>
                  </a:cxn>
                  <a:cxn ang="0">
                    <a:pos x="169" y="201"/>
                  </a:cxn>
                  <a:cxn ang="0">
                    <a:pos x="154" y="0"/>
                  </a:cxn>
                </a:cxnLst>
                <a:rect l="0" t="0" r="0" b="0"/>
                <a:pathLst>
                  <a:path w="105" h="134">
                    <a:moveTo>
                      <a:pt x="96" y="0"/>
                    </a:moveTo>
                    <a:cubicBezTo>
                      <a:pt x="33" y="0"/>
                      <a:pt x="33" y="0"/>
                      <a:pt x="33" y="0"/>
                    </a:cubicBezTo>
                    <a:cubicBezTo>
                      <a:pt x="25" y="0"/>
                      <a:pt x="18" y="7"/>
                      <a:pt x="18" y="15"/>
                    </a:cubicBezTo>
                    <a:cubicBezTo>
                      <a:pt x="18" y="19"/>
                      <a:pt x="20" y="22"/>
                      <a:pt x="22" y="24"/>
                    </a:cubicBezTo>
                    <a:cubicBezTo>
                      <a:pt x="25" y="28"/>
                      <a:pt x="29" y="30"/>
                      <a:pt x="33" y="30"/>
                    </a:cubicBezTo>
                    <a:cubicBezTo>
                      <a:pt x="33" y="30"/>
                      <a:pt x="33" y="30"/>
                      <a:pt x="33" y="30"/>
                    </a:cubicBezTo>
                    <a:cubicBezTo>
                      <a:pt x="55" y="30"/>
                      <a:pt x="55" y="30"/>
                      <a:pt x="55" y="30"/>
                    </a:cubicBezTo>
                    <a:cubicBezTo>
                      <a:pt x="9" y="62"/>
                      <a:pt x="9" y="62"/>
                      <a:pt x="9" y="62"/>
                    </a:cubicBezTo>
                    <a:cubicBezTo>
                      <a:pt x="2" y="66"/>
                      <a:pt x="0" y="76"/>
                      <a:pt x="5" y="82"/>
                    </a:cubicBezTo>
                    <a:cubicBezTo>
                      <a:pt x="5" y="83"/>
                      <a:pt x="5" y="83"/>
                      <a:pt x="5" y="83"/>
                    </a:cubicBezTo>
                    <a:cubicBezTo>
                      <a:pt x="8" y="87"/>
                      <a:pt x="13" y="89"/>
                      <a:pt x="17" y="89"/>
                    </a:cubicBezTo>
                    <a:cubicBezTo>
                      <a:pt x="20" y="89"/>
                      <a:pt x="23" y="88"/>
                      <a:pt x="25" y="86"/>
                    </a:cubicBezTo>
                    <a:cubicBezTo>
                      <a:pt x="26" y="86"/>
                      <a:pt x="26" y="86"/>
                      <a:pt x="26" y="86"/>
                    </a:cubicBezTo>
                    <a:cubicBezTo>
                      <a:pt x="29" y="91"/>
                      <a:pt x="32" y="96"/>
                      <a:pt x="36" y="101"/>
                    </a:cubicBezTo>
                    <a:cubicBezTo>
                      <a:pt x="48" y="118"/>
                      <a:pt x="66" y="134"/>
                      <a:pt x="83" y="134"/>
                    </a:cubicBezTo>
                    <a:cubicBezTo>
                      <a:pt x="89" y="134"/>
                      <a:pt x="94" y="132"/>
                      <a:pt x="100" y="129"/>
                    </a:cubicBezTo>
                    <a:cubicBezTo>
                      <a:pt x="105" y="125"/>
                      <a:pt x="105" y="125"/>
                      <a:pt x="105" y="125"/>
                    </a:cubicBezTo>
                    <a:cubicBezTo>
                      <a:pt x="96" y="0"/>
                      <a:pt x="96" y="0"/>
                      <a:pt x="96" y="0"/>
                    </a:cubicBezTo>
                  </a:path>
                </a:pathLst>
              </a:custGeom>
              <a:solidFill>
                <a:srgbClr val="131F30"/>
              </a:solidFill>
              <a:ln w="9525">
                <a:noFill/>
              </a:ln>
            </p:spPr>
            <p:txBody>
              <a:bodyPr/>
              <a:lstStyle/>
              <a:p>
                <a:endParaRPr lang="zh-CN" altLang="en-US"/>
              </a:p>
            </p:txBody>
          </p:sp>
          <p:sp>
            <p:nvSpPr>
              <p:cNvPr id="23593" name="îsľïḓe"/>
              <p:cNvSpPr/>
              <p:nvPr/>
            </p:nvSpPr>
            <p:spPr>
              <a:xfrm>
                <a:off x="3433" y="3570"/>
                <a:ext cx="293" cy="64"/>
              </a:xfrm>
              <a:prstGeom prst="rect">
                <a:avLst/>
              </a:prstGeom>
              <a:solidFill>
                <a:srgbClr val="2F080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4" name="îslîḋê"/>
              <p:cNvSpPr/>
              <p:nvPr/>
            </p:nvSpPr>
            <p:spPr>
              <a:xfrm>
                <a:off x="3433" y="3570"/>
                <a:ext cx="293" cy="64"/>
              </a:xfrm>
              <a:prstGeom prst="rect">
                <a:avLst/>
              </a:prstGeom>
              <a:no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5" name="íš1ídé"/>
              <p:cNvSpPr/>
              <p:nvPr/>
            </p:nvSpPr>
            <p:spPr>
              <a:xfrm>
                <a:off x="3061" y="3570"/>
                <a:ext cx="1" cy="64"/>
              </a:xfrm>
              <a:prstGeom prst="rect">
                <a:avLst/>
              </a:prstGeom>
              <a:solidFill>
                <a:srgbClr val="7E728C"/>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6" name="išľïḍé"/>
              <p:cNvSpPr/>
              <p:nvPr/>
            </p:nvSpPr>
            <p:spPr>
              <a:xfrm>
                <a:off x="3061" y="3570"/>
                <a:ext cx="1" cy="64"/>
              </a:xfrm>
              <a:prstGeom prst="rect">
                <a:avLst/>
              </a:prstGeom>
              <a:no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7" name="îśļïďê"/>
              <p:cNvSpPr/>
              <p:nvPr/>
            </p:nvSpPr>
            <p:spPr>
              <a:xfrm>
                <a:off x="3061" y="3570"/>
                <a:ext cx="293" cy="64"/>
              </a:xfrm>
              <a:prstGeom prst="rect">
                <a:avLst/>
              </a:prstGeom>
              <a:solidFill>
                <a:srgbClr val="2F080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8" name="îṩļîdê"/>
              <p:cNvSpPr/>
              <p:nvPr/>
            </p:nvSpPr>
            <p:spPr>
              <a:xfrm>
                <a:off x="3061" y="3570"/>
                <a:ext cx="293" cy="64"/>
              </a:xfrm>
              <a:prstGeom prst="rect">
                <a:avLst/>
              </a:prstGeom>
              <a:no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599" name="iṡ1îḍè"/>
              <p:cNvSpPr/>
              <p:nvPr/>
            </p:nvSpPr>
            <p:spPr>
              <a:xfrm>
                <a:off x="3061" y="3570"/>
                <a:ext cx="293" cy="1"/>
              </a:xfrm>
              <a:prstGeom prst="rect">
                <a:avLst/>
              </a:prstGeom>
              <a:solidFill>
                <a:srgbClr val="10192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00" name="ïṩ1iḋé"/>
              <p:cNvSpPr/>
              <p:nvPr/>
            </p:nvSpPr>
            <p:spPr>
              <a:xfrm>
                <a:off x="3061" y="3570"/>
                <a:ext cx="293" cy="0"/>
              </a:xfrm>
              <a:custGeom>
                <a:avLst/>
                <a:gdLst/>
                <a:ahLst/>
                <a:cxnLst>
                  <a:cxn ang="0">
                    <a:pos x="293" y="0"/>
                  </a:cxn>
                  <a:cxn ang="0">
                    <a:pos x="0" y="0"/>
                  </a:cxn>
                  <a:cxn ang="0">
                    <a:pos x="0" y="0"/>
                  </a:cxn>
                  <a:cxn ang="0">
                    <a:pos x="293" y="0"/>
                  </a:cxn>
                </a:cxnLst>
                <a:rect l="0" t="0" r="0" b="0"/>
                <a:pathLst>
                  <a:path w="293" h="1">
                    <a:moveTo>
                      <a:pt x="293" y="0"/>
                    </a:moveTo>
                    <a:lnTo>
                      <a:pt x="0" y="0"/>
                    </a:lnTo>
                    <a:lnTo>
                      <a:pt x="0" y="0"/>
                    </a:lnTo>
                    <a:lnTo>
                      <a:pt x="293" y="0"/>
                    </a:lnTo>
                  </a:path>
                </a:pathLst>
              </a:custGeom>
              <a:noFill/>
              <a:ln w="9525">
                <a:noFill/>
              </a:ln>
            </p:spPr>
            <p:txBody>
              <a:bodyPr/>
              <a:lstStyle/>
              <a:p>
                <a:endParaRPr lang="zh-CN" altLang="en-US"/>
              </a:p>
            </p:txBody>
          </p:sp>
          <p:sp>
            <p:nvSpPr>
              <p:cNvPr id="23601" name="işļídé"/>
              <p:cNvSpPr/>
              <p:nvPr/>
            </p:nvSpPr>
            <p:spPr>
              <a:xfrm>
                <a:off x="3391" y="1299"/>
                <a:ext cx="253" cy="336"/>
              </a:xfrm>
              <a:custGeom>
                <a:avLst/>
                <a:gdLst/>
                <a:ahLst/>
                <a:cxnLst>
                  <a:cxn ang="0">
                    <a:pos x="190" y="28"/>
                  </a:cxn>
                  <a:cxn ang="0">
                    <a:pos x="120" y="336"/>
                  </a:cxn>
                  <a:cxn ang="0">
                    <a:pos x="0" y="229"/>
                  </a:cxn>
                  <a:cxn ang="0">
                    <a:pos x="93" y="6"/>
                  </a:cxn>
                  <a:cxn ang="0">
                    <a:pos x="190" y="28"/>
                  </a:cxn>
                </a:cxnLst>
                <a:rect l="0" t="0" r="0" b="0"/>
                <a:pathLst>
                  <a:path w="157" h="209">
                    <a:moveTo>
                      <a:pt x="118" y="18"/>
                    </a:moveTo>
                    <a:cubicBezTo>
                      <a:pt x="157" y="85"/>
                      <a:pt x="133" y="148"/>
                      <a:pt x="75" y="209"/>
                    </a:cubicBezTo>
                    <a:cubicBezTo>
                      <a:pt x="0" y="143"/>
                      <a:pt x="0" y="143"/>
                      <a:pt x="0" y="143"/>
                    </a:cubicBezTo>
                    <a:cubicBezTo>
                      <a:pt x="105" y="102"/>
                      <a:pt x="109" y="39"/>
                      <a:pt x="58" y="4"/>
                    </a:cubicBezTo>
                    <a:cubicBezTo>
                      <a:pt x="57" y="0"/>
                      <a:pt x="110" y="11"/>
                      <a:pt x="118" y="18"/>
                    </a:cubicBezTo>
                    <a:close/>
                  </a:path>
                </a:pathLst>
              </a:custGeom>
              <a:solidFill>
                <a:srgbClr val="FFFFFF"/>
              </a:solidFill>
              <a:ln w="9525">
                <a:noFill/>
              </a:ln>
            </p:spPr>
            <p:txBody>
              <a:bodyPr/>
              <a:lstStyle/>
              <a:p>
                <a:endParaRPr lang="zh-CN" altLang="en-US"/>
              </a:p>
            </p:txBody>
          </p:sp>
          <p:sp>
            <p:nvSpPr>
              <p:cNvPr id="23602" name="ïṧḷïḋè"/>
              <p:cNvSpPr/>
              <p:nvPr/>
            </p:nvSpPr>
            <p:spPr>
              <a:xfrm>
                <a:off x="3003" y="350"/>
                <a:ext cx="798" cy="798"/>
              </a:xfrm>
              <a:custGeom>
                <a:avLst/>
                <a:gdLst/>
                <a:ahLst/>
                <a:cxnLst>
                  <a:cxn ang="0">
                    <a:pos x="0" y="399"/>
                  </a:cxn>
                  <a:cxn ang="0">
                    <a:pos x="399" y="798"/>
                  </a:cxn>
                  <a:cxn ang="0">
                    <a:pos x="794" y="455"/>
                  </a:cxn>
                  <a:cxn ang="0">
                    <a:pos x="796" y="444"/>
                  </a:cxn>
                  <a:cxn ang="0">
                    <a:pos x="798" y="399"/>
                  </a:cxn>
                  <a:cxn ang="0">
                    <a:pos x="527" y="20"/>
                  </a:cxn>
                  <a:cxn ang="0">
                    <a:pos x="522" y="20"/>
                  </a:cxn>
                  <a:cxn ang="0">
                    <a:pos x="434" y="1"/>
                  </a:cxn>
                  <a:cxn ang="0">
                    <a:pos x="407" y="0"/>
                  </a:cxn>
                  <a:cxn ang="0">
                    <a:pos x="407" y="0"/>
                  </a:cxn>
                  <a:cxn ang="0">
                    <a:pos x="399" y="0"/>
                  </a:cxn>
                  <a:cxn ang="0">
                    <a:pos x="9" y="313"/>
                  </a:cxn>
                  <a:cxn ang="0">
                    <a:pos x="9" y="313"/>
                  </a:cxn>
                  <a:cxn ang="0">
                    <a:pos x="1" y="366"/>
                  </a:cxn>
                  <a:cxn ang="0">
                    <a:pos x="0" y="399"/>
                  </a:cxn>
                </a:cxnLst>
                <a:rect l="0" t="0" r="0" b="0"/>
                <a:pathLst>
                  <a:path w="496" h="496">
                    <a:moveTo>
                      <a:pt x="0" y="248"/>
                    </a:moveTo>
                    <a:cubicBezTo>
                      <a:pt x="0" y="395"/>
                      <a:pt x="111" y="496"/>
                      <a:pt x="248" y="496"/>
                    </a:cubicBezTo>
                    <a:cubicBezTo>
                      <a:pt x="373" y="496"/>
                      <a:pt x="477" y="404"/>
                      <a:pt x="494" y="283"/>
                    </a:cubicBezTo>
                    <a:cubicBezTo>
                      <a:pt x="494" y="281"/>
                      <a:pt x="494" y="279"/>
                      <a:pt x="495" y="276"/>
                    </a:cubicBezTo>
                    <a:cubicBezTo>
                      <a:pt x="496" y="267"/>
                      <a:pt x="496" y="258"/>
                      <a:pt x="496" y="248"/>
                    </a:cubicBezTo>
                    <a:cubicBezTo>
                      <a:pt x="496" y="139"/>
                      <a:pt x="426" y="47"/>
                      <a:pt x="328" y="13"/>
                    </a:cubicBezTo>
                    <a:cubicBezTo>
                      <a:pt x="327" y="13"/>
                      <a:pt x="326" y="13"/>
                      <a:pt x="325" y="13"/>
                    </a:cubicBezTo>
                    <a:cubicBezTo>
                      <a:pt x="308" y="7"/>
                      <a:pt x="289" y="3"/>
                      <a:pt x="270" y="1"/>
                    </a:cubicBezTo>
                    <a:cubicBezTo>
                      <a:pt x="265" y="1"/>
                      <a:pt x="259" y="1"/>
                      <a:pt x="253" y="0"/>
                    </a:cubicBezTo>
                    <a:cubicBezTo>
                      <a:pt x="253" y="0"/>
                      <a:pt x="253" y="0"/>
                      <a:pt x="253" y="0"/>
                    </a:cubicBezTo>
                    <a:cubicBezTo>
                      <a:pt x="251" y="0"/>
                      <a:pt x="250" y="0"/>
                      <a:pt x="248" y="0"/>
                    </a:cubicBezTo>
                    <a:cubicBezTo>
                      <a:pt x="130" y="0"/>
                      <a:pt x="30" y="84"/>
                      <a:pt x="6" y="195"/>
                    </a:cubicBezTo>
                    <a:cubicBezTo>
                      <a:pt x="6" y="195"/>
                      <a:pt x="6" y="195"/>
                      <a:pt x="6" y="195"/>
                    </a:cubicBezTo>
                    <a:cubicBezTo>
                      <a:pt x="4" y="206"/>
                      <a:pt x="2" y="217"/>
                      <a:pt x="1" y="228"/>
                    </a:cubicBezTo>
                    <a:cubicBezTo>
                      <a:pt x="1" y="235"/>
                      <a:pt x="0" y="242"/>
                      <a:pt x="0" y="248"/>
                    </a:cubicBezTo>
                  </a:path>
                </a:pathLst>
              </a:custGeom>
              <a:solidFill>
                <a:srgbClr val="D17830"/>
              </a:solidFill>
              <a:ln w="9525">
                <a:noFill/>
              </a:ln>
            </p:spPr>
            <p:txBody>
              <a:bodyPr/>
              <a:lstStyle/>
              <a:p>
                <a:endParaRPr lang="zh-CN" altLang="en-US"/>
              </a:p>
            </p:txBody>
          </p:sp>
          <p:sp>
            <p:nvSpPr>
              <p:cNvPr id="23603" name="íṣlídê"/>
              <p:cNvSpPr/>
              <p:nvPr/>
            </p:nvSpPr>
            <p:spPr>
              <a:xfrm>
                <a:off x="3003" y="276"/>
                <a:ext cx="798" cy="798"/>
              </a:xfrm>
              <a:custGeom>
                <a:avLst/>
                <a:gdLst/>
                <a:ahLst/>
                <a:cxnLst>
                  <a:cxn ang="0">
                    <a:pos x="0" y="399"/>
                  </a:cxn>
                  <a:cxn ang="0">
                    <a:pos x="399" y="798"/>
                  </a:cxn>
                  <a:cxn ang="0">
                    <a:pos x="794" y="455"/>
                  </a:cxn>
                  <a:cxn ang="0">
                    <a:pos x="796" y="444"/>
                  </a:cxn>
                  <a:cxn ang="0">
                    <a:pos x="798" y="399"/>
                  </a:cxn>
                  <a:cxn ang="0">
                    <a:pos x="527" y="20"/>
                  </a:cxn>
                  <a:cxn ang="0">
                    <a:pos x="522" y="19"/>
                  </a:cxn>
                  <a:cxn ang="0">
                    <a:pos x="434" y="1"/>
                  </a:cxn>
                  <a:cxn ang="0">
                    <a:pos x="407" y="0"/>
                  </a:cxn>
                  <a:cxn ang="0">
                    <a:pos x="407" y="0"/>
                  </a:cxn>
                  <a:cxn ang="0">
                    <a:pos x="399" y="0"/>
                  </a:cxn>
                  <a:cxn ang="0">
                    <a:pos x="9" y="313"/>
                  </a:cxn>
                  <a:cxn ang="0">
                    <a:pos x="9" y="313"/>
                  </a:cxn>
                  <a:cxn ang="0">
                    <a:pos x="1" y="366"/>
                  </a:cxn>
                  <a:cxn ang="0">
                    <a:pos x="0" y="399"/>
                  </a:cxn>
                </a:cxnLst>
                <a:rect l="0" t="0" r="0" b="0"/>
                <a:pathLst>
                  <a:path w="496" h="496">
                    <a:moveTo>
                      <a:pt x="0" y="248"/>
                    </a:moveTo>
                    <a:cubicBezTo>
                      <a:pt x="0" y="385"/>
                      <a:pt x="111" y="496"/>
                      <a:pt x="248" y="496"/>
                    </a:cubicBezTo>
                    <a:cubicBezTo>
                      <a:pt x="373" y="496"/>
                      <a:pt x="477" y="403"/>
                      <a:pt x="494" y="283"/>
                    </a:cubicBezTo>
                    <a:cubicBezTo>
                      <a:pt x="494" y="280"/>
                      <a:pt x="494" y="278"/>
                      <a:pt x="495" y="276"/>
                    </a:cubicBezTo>
                    <a:cubicBezTo>
                      <a:pt x="496" y="266"/>
                      <a:pt x="496" y="257"/>
                      <a:pt x="496" y="248"/>
                    </a:cubicBezTo>
                    <a:cubicBezTo>
                      <a:pt x="496" y="139"/>
                      <a:pt x="426" y="46"/>
                      <a:pt x="328" y="13"/>
                    </a:cubicBezTo>
                    <a:cubicBezTo>
                      <a:pt x="327" y="13"/>
                      <a:pt x="326" y="12"/>
                      <a:pt x="325" y="12"/>
                    </a:cubicBezTo>
                    <a:cubicBezTo>
                      <a:pt x="308" y="6"/>
                      <a:pt x="289" y="2"/>
                      <a:pt x="270" y="1"/>
                    </a:cubicBezTo>
                    <a:cubicBezTo>
                      <a:pt x="265" y="0"/>
                      <a:pt x="259" y="0"/>
                      <a:pt x="253" y="0"/>
                    </a:cubicBezTo>
                    <a:cubicBezTo>
                      <a:pt x="253" y="0"/>
                      <a:pt x="253" y="0"/>
                      <a:pt x="253" y="0"/>
                    </a:cubicBezTo>
                    <a:cubicBezTo>
                      <a:pt x="251" y="0"/>
                      <a:pt x="250" y="0"/>
                      <a:pt x="248" y="0"/>
                    </a:cubicBezTo>
                    <a:cubicBezTo>
                      <a:pt x="130" y="0"/>
                      <a:pt x="30" y="83"/>
                      <a:pt x="6" y="195"/>
                    </a:cubicBezTo>
                    <a:cubicBezTo>
                      <a:pt x="6" y="195"/>
                      <a:pt x="6" y="195"/>
                      <a:pt x="6" y="195"/>
                    </a:cubicBezTo>
                    <a:cubicBezTo>
                      <a:pt x="4" y="206"/>
                      <a:pt x="2" y="217"/>
                      <a:pt x="1" y="228"/>
                    </a:cubicBezTo>
                    <a:cubicBezTo>
                      <a:pt x="1" y="234"/>
                      <a:pt x="0" y="241"/>
                      <a:pt x="0" y="248"/>
                    </a:cubicBezTo>
                  </a:path>
                </a:pathLst>
              </a:custGeom>
              <a:solidFill>
                <a:srgbClr val="D17830"/>
              </a:solidFill>
              <a:ln w="9525">
                <a:noFill/>
              </a:ln>
            </p:spPr>
            <p:txBody>
              <a:bodyPr/>
              <a:lstStyle/>
              <a:p>
                <a:endParaRPr lang="zh-CN" altLang="en-US"/>
              </a:p>
            </p:txBody>
          </p:sp>
          <p:sp>
            <p:nvSpPr>
              <p:cNvPr id="23604" name="iŝḷidé"/>
              <p:cNvSpPr/>
              <p:nvPr/>
            </p:nvSpPr>
            <p:spPr>
              <a:xfrm>
                <a:off x="3318" y="1159"/>
                <a:ext cx="168" cy="189"/>
              </a:xfrm>
              <a:prstGeom prst="rect">
                <a:avLst/>
              </a:prstGeom>
              <a:solidFill>
                <a:srgbClr val="EF8B6C"/>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05" name="îṥľïďê"/>
              <p:cNvSpPr/>
              <p:nvPr/>
            </p:nvSpPr>
            <p:spPr>
              <a:xfrm>
                <a:off x="3100" y="645"/>
                <a:ext cx="605" cy="605"/>
              </a:xfrm>
              <a:prstGeom prst="ellipse">
                <a:avLst/>
              </a:prstGeom>
              <a:solidFill>
                <a:srgbClr val="EF8B6C"/>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06" name="íṡ1ïďê"/>
              <p:cNvSpPr/>
              <p:nvPr/>
            </p:nvSpPr>
            <p:spPr>
              <a:xfrm>
                <a:off x="3100" y="596"/>
                <a:ext cx="605" cy="606"/>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07" name="íśliḓè"/>
              <p:cNvSpPr/>
              <p:nvPr/>
            </p:nvSpPr>
            <p:spPr>
              <a:xfrm>
                <a:off x="3100" y="371"/>
                <a:ext cx="606" cy="606"/>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08" name="iṡ1îḋê"/>
              <p:cNvSpPr/>
              <p:nvPr/>
            </p:nvSpPr>
            <p:spPr>
              <a:xfrm>
                <a:off x="3640" y="778"/>
                <a:ext cx="113" cy="112"/>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09" name="iṣľíďé"/>
              <p:cNvSpPr/>
              <p:nvPr/>
            </p:nvSpPr>
            <p:spPr>
              <a:xfrm>
                <a:off x="3045" y="778"/>
                <a:ext cx="111" cy="112"/>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10" name="ïşḷïḑé"/>
              <p:cNvSpPr/>
              <p:nvPr/>
            </p:nvSpPr>
            <p:spPr>
              <a:xfrm>
                <a:off x="3516" y="807"/>
                <a:ext cx="47" cy="46"/>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11" name="işḷîḍê"/>
              <p:cNvSpPr/>
              <p:nvPr/>
            </p:nvSpPr>
            <p:spPr>
              <a:xfrm>
                <a:off x="3231" y="807"/>
                <a:ext cx="47" cy="46"/>
              </a:xfrm>
              <a:prstGeom prst="ellipse">
                <a:avLst/>
              </a:prstGeom>
              <a:solidFill>
                <a:srgbClr val="231F2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12" name="íŝḷíďê"/>
              <p:cNvSpPr/>
              <p:nvPr/>
            </p:nvSpPr>
            <p:spPr>
              <a:xfrm>
                <a:off x="3164" y="932"/>
                <a:ext cx="88" cy="90"/>
              </a:xfrm>
              <a:prstGeom prst="ellipse">
                <a:avLst/>
              </a:prstGeom>
              <a:solidFill>
                <a:srgbClr val="ED80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13" name="î$1îdé"/>
              <p:cNvSpPr/>
              <p:nvPr/>
            </p:nvSpPr>
            <p:spPr>
              <a:xfrm>
                <a:off x="3544" y="932"/>
                <a:ext cx="90" cy="90"/>
              </a:xfrm>
              <a:prstGeom prst="ellipse">
                <a:avLst/>
              </a:prstGeom>
              <a:solidFill>
                <a:srgbClr val="ED80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14" name="îsľîḓè"/>
              <p:cNvSpPr/>
              <p:nvPr/>
            </p:nvSpPr>
            <p:spPr>
              <a:xfrm>
                <a:off x="3331" y="1024"/>
                <a:ext cx="131" cy="61"/>
              </a:xfrm>
              <a:custGeom>
                <a:avLst/>
                <a:gdLst/>
                <a:ahLst/>
                <a:cxnLst>
                  <a:cxn ang="0">
                    <a:pos x="0" y="0"/>
                  </a:cxn>
                  <a:cxn ang="0">
                    <a:pos x="24" y="48"/>
                  </a:cxn>
                  <a:cxn ang="0">
                    <a:pos x="64" y="61"/>
                  </a:cxn>
                  <a:cxn ang="0">
                    <a:pos x="106" y="48"/>
                  </a:cxn>
                  <a:cxn ang="0">
                    <a:pos x="131" y="0"/>
                  </a:cxn>
                  <a:cxn ang="0">
                    <a:pos x="0" y="0"/>
                  </a:cxn>
                </a:cxnLst>
                <a:rect l="0" t="0" r="0" b="0"/>
                <a:pathLst>
                  <a:path w="81" h="38">
                    <a:moveTo>
                      <a:pt x="0" y="0"/>
                    </a:moveTo>
                    <a:cubicBezTo>
                      <a:pt x="0" y="12"/>
                      <a:pt x="6" y="23"/>
                      <a:pt x="15" y="30"/>
                    </a:cubicBezTo>
                    <a:cubicBezTo>
                      <a:pt x="22" y="35"/>
                      <a:pt x="31" y="38"/>
                      <a:pt x="40" y="38"/>
                    </a:cubicBezTo>
                    <a:cubicBezTo>
                      <a:pt x="50" y="38"/>
                      <a:pt x="59" y="35"/>
                      <a:pt x="66" y="30"/>
                    </a:cubicBezTo>
                    <a:cubicBezTo>
                      <a:pt x="75" y="23"/>
                      <a:pt x="81" y="12"/>
                      <a:pt x="81" y="0"/>
                    </a:cubicBezTo>
                    <a:lnTo>
                      <a:pt x="0" y="0"/>
                    </a:lnTo>
                    <a:close/>
                  </a:path>
                </a:pathLst>
              </a:custGeom>
              <a:solidFill>
                <a:srgbClr val="BE3A24"/>
              </a:solidFill>
              <a:ln w="9525">
                <a:noFill/>
              </a:ln>
            </p:spPr>
            <p:txBody>
              <a:bodyPr/>
              <a:lstStyle/>
              <a:p>
                <a:endParaRPr lang="zh-CN" altLang="en-US"/>
              </a:p>
            </p:txBody>
          </p:sp>
          <p:sp>
            <p:nvSpPr>
              <p:cNvPr id="23615" name="îsľîďê"/>
              <p:cNvSpPr/>
              <p:nvPr/>
            </p:nvSpPr>
            <p:spPr>
              <a:xfrm>
                <a:off x="3355" y="1054"/>
                <a:ext cx="83" cy="31"/>
              </a:xfrm>
              <a:custGeom>
                <a:avLst/>
                <a:gdLst/>
                <a:ahLst/>
                <a:cxnLst>
                  <a:cxn ang="0">
                    <a:pos x="0" y="17"/>
                  </a:cxn>
                  <a:cxn ang="0">
                    <a:pos x="40" y="31"/>
                  </a:cxn>
                  <a:cxn ang="0">
                    <a:pos x="83" y="17"/>
                  </a:cxn>
                  <a:cxn ang="0">
                    <a:pos x="40" y="0"/>
                  </a:cxn>
                  <a:cxn ang="0">
                    <a:pos x="0" y="17"/>
                  </a:cxn>
                </a:cxnLst>
                <a:rect l="0" t="0" r="0" b="0"/>
                <a:pathLst>
                  <a:path w="51" h="19">
                    <a:moveTo>
                      <a:pt x="0" y="11"/>
                    </a:moveTo>
                    <a:cubicBezTo>
                      <a:pt x="7" y="16"/>
                      <a:pt x="16" y="19"/>
                      <a:pt x="25" y="19"/>
                    </a:cubicBezTo>
                    <a:cubicBezTo>
                      <a:pt x="35" y="19"/>
                      <a:pt x="44" y="16"/>
                      <a:pt x="51" y="11"/>
                    </a:cubicBezTo>
                    <a:cubicBezTo>
                      <a:pt x="46" y="4"/>
                      <a:pt x="36" y="0"/>
                      <a:pt x="25" y="0"/>
                    </a:cubicBezTo>
                    <a:cubicBezTo>
                      <a:pt x="15" y="0"/>
                      <a:pt x="5" y="4"/>
                      <a:pt x="0" y="11"/>
                    </a:cubicBezTo>
                    <a:close/>
                  </a:path>
                </a:pathLst>
              </a:custGeom>
              <a:solidFill>
                <a:srgbClr val="E9645A"/>
              </a:solidFill>
              <a:ln w="9525">
                <a:noFill/>
              </a:ln>
            </p:spPr>
            <p:txBody>
              <a:bodyPr/>
              <a:lstStyle/>
              <a:p>
                <a:endParaRPr lang="zh-CN" altLang="en-US"/>
              </a:p>
            </p:txBody>
          </p:sp>
          <p:sp>
            <p:nvSpPr>
              <p:cNvPr id="23616" name="iṥļîḓé"/>
              <p:cNvSpPr/>
              <p:nvPr/>
            </p:nvSpPr>
            <p:spPr>
              <a:xfrm>
                <a:off x="3027" y="477"/>
                <a:ext cx="171" cy="304"/>
              </a:xfrm>
              <a:custGeom>
                <a:avLst/>
                <a:gdLst/>
                <a:ahLst/>
                <a:cxnLst>
                  <a:cxn ang="0">
                    <a:pos x="171" y="146"/>
                  </a:cxn>
                  <a:cxn ang="0">
                    <a:pos x="91" y="304"/>
                  </a:cxn>
                  <a:cxn ang="0">
                    <a:pos x="0" y="225"/>
                  </a:cxn>
                  <a:cxn ang="0">
                    <a:pos x="88" y="0"/>
                  </a:cxn>
                  <a:cxn ang="0">
                    <a:pos x="171" y="146"/>
                  </a:cxn>
                </a:cxnLst>
                <a:rect l="0" t="0" r="0" b="0"/>
                <a:pathLst>
                  <a:path w="106" h="189">
                    <a:moveTo>
                      <a:pt x="106" y="91"/>
                    </a:moveTo>
                    <a:cubicBezTo>
                      <a:pt x="55" y="91"/>
                      <a:pt x="57" y="158"/>
                      <a:pt x="57" y="189"/>
                    </a:cubicBezTo>
                    <a:cubicBezTo>
                      <a:pt x="0" y="140"/>
                      <a:pt x="0" y="140"/>
                      <a:pt x="0" y="140"/>
                    </a:cubicBezTo>
                    <a:cubicBezTo>
                      <a:pt x="55" y="0"/>
                      <a:pt x="55" y="0"/>
                      <a:pt x="55" y="0"/>
                    </a:cubicBezTo>
                    <a:lnTo>
                      <a:pt x="106" y="91"/>
                    </a:lnTo>
                    <a:close/>
                  </a:path>
                </a:pathLst>
              </a:custGeom>
              <a:solidFill>
                <a:srgbClr val="D17830"/>
              </a:solidFill>
              <a:ln w="9525">
                <a:noFill/>
              </a:ln>
            </p:spPr>
            <p:txBody>
              <a:bodyPr/>
              <a:lstStyle/>
              <a:p>
                <a:endParaRPr lang="zh-CN" altLang="en-US"/>
              </a:p>
            </p:txBody>
          </p:sp>
          <p:sp>
            <p:nvSpPr>
              <p:cNvPr id="23617" name="íṩḻidé"/>
              <p:cNvSpPr/>
              <p:nvPr/>
            </p:nvSpPr>
            <p:spPr>
              <a:xfrm>
                <a:off x="3592" y="476"/>
                <a:ext cx="187" cy="304"/>
              </a:xfrm>
              <a:custGeom>
                <a:avLst/>
                <a:gdLst/>
                <a:ahLst/>
                <a:cxnLst>
                  <a:cxn ang="0">
                    <a:pos x="0" y="147"/>
                  </a:cxn>
                  <a:cxn ang="0">
                    <a:pos x="95" y="304"/>
                  </a:cxn>
                  <a:cxn ang="0">
                    <a:pos x="187" y="225"/>
                  </a:cxn>
                  <a:cxn ang="0">
                    <a:pos x="98" y="0"/>
                  </a:cxn>
                  <a:cxn ang="0">
                    <a:pos x="0" y="147"/>
                  </a:cxn>
                </a:cxnLst>
                <a:rect l="0" t="0" r="0" b="0"/>
                <a:pathLst>
                  <a:path w="116" h="189">
                    <a:moveTo>
                      <a:pt x="0" y="92"/>
                    </a:moveTo>
                    <a:cubicBezTo>
                      <a:pt x="48" y="96"/>
                      <a:pt x="59" y="150"/>
                      <a:pt x="59" y="189"/>
                    </a:cubicBezTo>
                    <a:cubicBezTo>
                      <a:pt x="116" y="140"/>
                      <a:pt x="116" y="140"/>
                      <a:pt x="116" y="140"/>
                    </a:cubicBezTo>
                    <a:cubicBezTo>
                      <a:pt x="61" y="0"/>
                      <a:pt x="61" y="0"/>
                      <a:pt x="61" y="0"/>
                    </a:cubicBezTo>
                    <a:cubicBezTo>
                      <a:pt x="0" y="92"/>
                      <a:pt x="0" y="92"/>
                      <a:pt x="0" y="92"/>
                    </a:cubicBezTo>
                  </a:path>
                </a:pathLst>
              </a:custGeom>
              <a:solidFill>
                <a:srgbClr val="D17830"/>
              </a:solidFill>
              <a:ln w="9525">
                <a:noFill/>
              </a:ln>
            </p:spPr>
            <p:txBody>
              <a:bodyPr/>
              <a:lstStyle/>
              <a:p>
                <a:endParaRPr lang="zh-CN" altLang="en-US"/>
              </a:p>
            </p:txBody>
          </p:sp>
          <p:sp>
            <p:nvSpPr>
              <p:cNvPr id="23618" name="iṧḷîḓé"/>
              <p:cNvSpPr/>
              <p:nvPr/>
            </p:nvSpPr>
            <p:spPr>
              <a:xfrm>
                <a:off x="3080" y="330"/>
                <a:ext cx="694" cy="294"/>
              </a:xfrm>
              <a:custGeom>
                <a:avLst/>
                <a:gdLst/>
                <a:ahLst/>
                <a:cxnLst>
                  <a:cxn ang="0">
                    <a:pos x="656" y="160"/>
                  </a:cxn>
                  <a:cxn ang="0">
                    <a:pos x="526" y="65"/>
                  </a:cxn>
                  <a:cxn ang="0">
                    <a:pos x="322" y="0"/>
                  </a:cxn>
                  <a:cxn ang="0">
                    <a:pos x="80" y="65"/>
                  </a:cxn>
                  <a:cxn ang="0">
                    <a:pos x="0" y="294"/>
                  </a:cxn>
                  <a:cxn ang="0">
                    <a:pos x="220" y="221"/>
                  </a:cxn>
                  <a:cxn ang="0">
                    <a:pos x="512" y="294"/>
                  </a:cxn>
                  <a:cxn ang="0">
                    <a:pos x="689" y="250"/>
                  </a:cxn>
                  <a:cxn ang="0">
                    <a:pos x="658" y="171"/>
                  </a:cxn>
                  <a:cxn ang="0">
                    <a:pos x="656" y="160"/>
                  </a:cxn>
                </a:cxnLst>
                <a:rect l="0" t="0" r="0" b="0"/>
                <a:pathLst>
                  <a:path w="431" h="183">
                    <a:moveTo>
                      <a:pt x="408" y="100"/>
                    </a:moveTo>
                    <a:cubicBezTo>
                      <a:pt x="397" y="90"/>
                      <a:pt x="327" y="41"/>
                      <a:pt x="327" y="41"/>
                    </a:cubicBezTo>
                    <a:cubicBezTo>
                      <a:pt x="200" y="0"/>
                      <a:pt x="200" y="0"/>
                      <a:pt x="200" y="0"/>
                    </a:cubicBezTo>
                    <a:cubicBezTo>
                      <a:pt x="50" y="41"/>
                      <a:pt x="50" y="41"/>
                      <a:pt x="50" y="41"/>
                    </a:cubicBezTo>
                    <a:cubicBezTo>
                      <a:pt x="0" y="183"/>
                      <a:pt x="0" y="183"/>
                      <a:pt x="0" y="183"/>
                    </a:cubicBezTo>
                    <a:cubicBezTo>
                      <a:pt x="137" y="138"/>
                      <a:pt x="137" y="138"/>
                      <a:pt x="137" y="138"/>
                    </a:cubicBezTo>
                    <a:cubicBezTo>
                      <a:pt x="318" y="183"/>
                      <a:pt x="318" y="183"/>
                      <a:pt x="318" y="183"/>
                    </a:cubicBezTo>
                    <a:cubicBezTo>
                      <a:pt x="318" y="183"/>
                      <a:pt x="426" y="160"/>
                      <a:pt x="428" y="156"/>
                    </a:cubicBezTo>
                    <a:cubicBezTo>
                      <a:pt x="431" y="151"/>
                      <a:pt x="409" y="107"/>
                      <a:pt x="409" y="107"/>
                    </a:cubicBezTo>
                    <a:cubicBezTo>
                      <a:pt x="408" y="100"/>
                      <a:pt x="408" y="100"/>
                      <a:pt x="408" y="100"/>
                    </a:cubicBezTo>
                  </a:path>
                </a:pathLst>
              </a:custGeom>
              <a:solidFill>
                <a:srgbClr val="D17830"/>
              </a:solidFill>
              <a:ln w="9525">
                <a:noFill/>
              </a:ln>
            </p:spPr>
            <p:txBody>
              <a:bodyPr/>
              <a:lstStyle/>
              <a:p>
                <a:endParaRPr lang="zh-CN" altLang="en-US"/>
              </a:p>
            </p:txBody>
          </p:sp>
          <p:sp>
            <p:nvSpPr>
              <p:cNvPr id="23619" name="íṡḻidé"/>
              <p:cNvSpPr/>
              <p:nvPr/>
            </p:nvSpPr>
            <p:spPr>
              <a:xfrm>
                <a:off x="3259" y="410"/>
                <a:ext cx="502" cy="349"/>
              </a:xfrm>
              <a:custGeom>
                <a:avLst/>
                <a:gdLst/>
                <a:ahLst/>
                <a:cxnLst>
                  <a:cxn ang="0">
                    <a:pos x="83" y="0"/>
                  </a:cxn>
                  <a:cxn ang="0">
                    <a:pos x="273" y="292"/>
                  </a:cxn>
                  <a:cxn ang="0">
                    <a:pos x="427" y="349"/>
                  </a:cxn>
                  <a:cxn ang="0">
                    <a:pos x="479" y="241"/>
                  </a:cxn>
                  <a:cxn ang="0">
                    <a:pos x="238" y="28"/>
                  </a:cxn>
                  <a:cxn ang="0">
                    <a:pos x="83" y="0"/>
                  </a:cxn>
                </a:cxnLst>
                <a:rect l="0" t="0" r="0" b="0"/>
                <a:pathLst>
                  <a:path w="312" h="217">
                    <a:moveTo>
                      <a:pt x="52" y="0"/>
                    </a:moveTo>
                    <a:cubicBezTo>
                      <a:pt x="12" y="74"/>
                      <a:pt x="0" y="159"/>
                      <a:pt x="170" y="182"/>
                    </a:cubicBezTo>
                    <a:cubicBezTo>
                      <a:pt x="199" y="186"/>
                      <a:pt x="266" y="187"/>
                      <a:pt x="266" y="217"/>
                    </a:cubicBezTo>
                    <a:cubicBezTo>
                      <a:pt x="266" y="217"/>
                      <a:pt x="312" y="186"/>
                      <a:pt x="298" y="150"/>
                    </a:cubicBezTo>
                    <a:cubicBezTo>
                      <a:pt x="284" y="113"/>
                      <a:pt x="231" y="33"/>
                      <a:pt x="148" y="18"/>
                    </a:cubicBezTo>
                    <a:cubicBezTo>
                      <a:pt x="65" y="3"/>
                      <a:pt x="52" y="0"/>
                      <a:pt x="52" y="0"/>
                    </a:cubicBezTo>
                  </a:path>
                </a:pathLst>
              </a:custGeom>
              <a:solidFill>
                <a:srgbClr val="D17830"/>
              </a:solidFill>
              <a:ln w="9525">
                <a:noFill/>
              </a:ln>
            </p:spPr>
            <p:txBody>
              <a:bodyPr/>
              <a:lstStyle/>
              <a:p>
                <a:endParaRPr lang="zh-CN" altLang="en-US"/>
              </a:p>
            </p:txBody>
          </p:sp>
          <p:sp>
            <p:nvSpPr>
              <p:cNvPr id="23620" name="iṣlídè"/>
              <p:cNvSpPr/>
              <p:nvPr/>
            </p:nvSpPr>
            <p:spPr>
              <a:xfrm>
                <a:off x="3066" y="510"/>
                <a:ext cx="240" cy="204"/>
              </a:xfrm>
              <a:custGeom>
                <a:avLst/>
                <a:gdLst/>
                <a:ahLst/>
                <a:cxnLst>
                  <a:cxn ang="0">
                    <a:pos x="240" y="0"/>
                  </a:cxn>
                  <a:cxn ang="0">
                    <a:pos x="54" y="204"/>
                  </a:cxn>
                  <a:cxn ang="0">
                    <a:pos x="111" y="24"/>
                  </a:cxn>
                  <a:cxn ang="0">
                    <a:pos x="240" y="0"/>
                  </a:cxn>
                </a:cxnLst>
                <a:rect l="0" t="0" r="0" b="0"/>
                <a:pathLst>
                  <a:path w="149" h="127">
                    <a:moveTo>
                      <a:pt x="149" y="0"/>
                    </a:moveTo>
                    <a:cubicBezTo>
                      <a:pt x="149" y="31"/>
                      <a:pt x="143" y="127"/>
                      <a:pt x="34" y="127"/>
                    </a:cubicBezTo>
                    <a:cubicBezTo>
                      <a:pt x="34" y="127"/>
                      <a:pt x="0" y="32"/>
                      <a:pt x="69" y="15"/>
                    </a:cubicBezTo>
                    <a:cubicBezTo>
                      <a:pt x="118" y="3"/>
                      <a:pt x="149" y="0"/>
                      <a:pt x="149" y="0"/>
                    </a:cubicBezTo>
                  </a:path>
                </a:pathLst>
              </a:custGeom>
              <a:solidFill>
                <a:srgbClr val="D17830"/>
              </a:solidFill>
              <a:ln w="9525">
                <a:noFill/>
              </a:ln>
            </p:spPr>
            <p:txBody>
              <a:bodyPr/>
              <a:lstStyle/>
              <a:p>
                <a:endParaRPr lang="zh-CN" altLang="en-US"/>
              </a:p>
            </p:txBody>
          </p:sp>
          <p:sp>
            <p:nvSpPr>
              <p:cNvPr id="23621" name="îṧḷïḋè"/>
              <p:cNvSpPr/>
              <p:nvPr/>
            </p:nvSpPr>
            <p:spPr>
              <a:xfrm>
                <a:off x="2195" y="762"/>
                <a:ext cx="914" cy="815"/>
              </a:xfrm>
              <a:custGeom>
                <a:avLst/>
                <a:gdLst/>
                <a:ahLst/>
                <a:cxnLst>
                  <a:cxn ang="0">
                    <a:pos x="820" y="601"/>
                  </a:cxn>
                  <a:cxn ang="0">
                    <a:pos x="455" y="504"/>
                  </a:cxn>
                  <a:cxn ang="0">
                    <a:pos x="453" y="509"/>
                  </a:cxn>
                  <a:cxn ang="0">
                    <a:pos x="455" y="504"/>
                  </a:cxn>
                  <a:cxn ang="0">
                    <a:pos x="455" y="504"/>
                  </a:cxn>
                  <a:cxn ang="0">
                    <a:pos x="453" y="509"/>
                  </a:cxn>
                  <a:cxn ang="0">
                    <a:pos x="455" y="504"/>
                  </a:cxn>
                  <a:cxn ang="0">
                    <a:pos x="455" y="504"/>
                  </a:cxn>
                  <a:cxn ang="0">
                    <a:pos x="448" y="501"/>
                  </a:cxn>
                  <a:cxn ang="0">
                    <a:pos x="432" y="488"/>
                  </a:cxn>
                  <a:cxn ang="0">
                    <a:pos x="426" y="482"/>
                  </a:cxn>
                  <a:cxn ang="0">
                    <a:pos x="426" y="480"/>
                  </a:cxn>
                  <a:cxn ang="0">
                    <a:pos x="426" y="480"/>
                  </a:cxn>
                  <a:cxn ang="0">
                    <a:pos x="421" y="482"/>
                  </a:cxn>
                  <a:cxn ang="0">
                    <a:pos x="426" y="480"/>
                  </a:cxn>
                  <a:cxn ang="0">
                    <a:pos x="426" y="480"/>
                  </a:cxn>
                  <a:cxn ang="0">
                    <a:pos x="421" y="482"/>
                  </a:cxn>
                  <a:cxn ang="0">
                    <a:pos x="426" y="480"/>
                  </a:cxn>
                  <a:cxn ang="0">
                    <a:pos x="172" y="0"/>
                  </a:cxn>
                  <a:cxn ang="0">
                    <a:pos x="0" y="90"/>
                  </a:cxn>
                  <a:cxn ang="0">
                    <a:pos x="254" y="570"/>
                  </a:cxn>
                  <a:cxn ang="0">
                    <a:pos x="283" y="612"/>
                  </a:cxn>
                  <a:cxn ang="0">
                    <a:pos x="337" y="660"/>
                  </a:cxn>
                  <a:cxn ang="0">
                    <a:pos x="368" y="678"/>
                  </a:cxn>
                  <a:cxn ang="0">
                    <a:pos x="405" y="692"/>
                  </a:cxn>
                  <a:cxn ang="0">
                    <a:pos x="864" y="815"/>
                  </a:cxn>
                  <a:cxn ang="0">
                    <a:pos x="914" y="626"/>
                  </a:cxn>
                  <a:cxn ang="0">
                    <a:pos x="820" y="601"/>
                  </a:cxn>
                </a:cxnLst>
                <a:rect l="0" t="0" r="0" b="0"/>
                <a:pathLst>
                  <a:path w="568" h="507">
                    <a:moveTo>
                      <a:pt x="510" y="374"/>
                    </a:moveTo>
                    <a:cubicBezTo>
                      <a:pt x="283" y="314"/>
                      <a:pt x="283" y="314"/>
                      <a:pt x="283" y="314"/>
                    </a:cubicBezTo>
                    <a:cubicBezTo>
                      <a:pt x="282" y="317"/>
                      <a:pt x="282" y="317"/>
                      <a:pt x="282" y="317"/>
                    </a:cubicBezTo>
                    <a:cubicBezTo>
                      <a:pt x="283" y="314"/>
                      <a:pt x="283" y="314"/>
                      <a:pt x="283" y="314"/>
                    </a:cubicBezTo>
                    <a:cubicBezTo>
                      <a:pt x="283" y="314"/>
                      <a:pt x="283" y="314"/>
                      <a:pt x="283" y="314"/>
                    </a:cubicBezTo>
                    <a:cubicBezTo>
                      <a:pt x="282" y="317"/>
                      <a:pt x="282" y="317"/>
                      <a:pt x="282" y="317"/>
                    </a:cubicBezTo>
                    <a:cubicBezTo>
                      <a:pt x="283" y="314"/>
                      <a:pt x="283" y="314"/>
                      <a:pt x="283" y="314"/>
                    </a:cubicBezTo>
                    <a:cubicBezTo>
                      <a:pt x="283" y="314"/>
                      <a:pt x="283" y="314"/>
                      <a:pt x="283" y="314"/>
                    </a:cubicBezTo>
                    <a:cubicBezTo>
                      <a:pt x="283" y="314"/>
                      <a:pt x="281" y="313"/>
                      <a:pt x="279" y="312"/>
                    </a:cubicBezTo>
                    <a:cubicBezTo>
                      <a:pt x="276" y="310"/>
                      <a:pt x="272" y="307"/>
                      <a:pt x="269" y="304"/>
                    </a:cubicBezTo>
                    <a:cubicBezTo>
                      <a:pt x="267" y="302"/>
                      <a:pt x="266" y="301"/>
                      <a:pt x="265" y="300"/>
                    </a:cubicBezTo>
                    <a:cubicBezTo>
                      <a:pt x="265" y="300"/>
                      <a:pt x="265" y="299"/>
                      <a:pt x="265" y="299"/>
                    </a:cubicBezTo>
                    <a:cubicBezTo>
                      <a:pt x="265" y="299"/>
                      <a:pt x="265" y="299"/>
                      <a:pt x="265" y="299"/>
                    </a:cubicBezTo>
                    <a:cubicBezTo>
                      <a:pt x="262" y="300"/>
                      <a:pt x="262" y="300"/>
                      <a:pt x="262" y="300"/>
                    </a:cubicBezTo>
                    <a:cubicBezTo>
                      <a:pt x="265" y="299"/>
                      <a:pt x="265" y="299"/>
                      <a:pt x="265" y="299"/>
                    </a:cubicBezTo>
                    <a:cubicBezTo>
                      <a:pt x="265" y="299"/>
                      <a:pt x="265" y="299"/>
                      <a:pt x="265" y="299"/>
                    </a:cubicBezTo>
                    <a:cubicBezTo>
                      <a:pt x="262" y="300"/>
                      <a:pt x="262" y="300"/>
                      <a:pt x="262" y="300"/>
                    </a:cubicBezTo>
                    <a:cubicBezTo>
                      <a:pt x="265" y="299"/>
                      <a:pt x="265" y="299"/>
                      <a:pt x="265" y="299"/>
                    </a:cubicBezTo>
                    <a:cubicBezTo>
                      <a:pt x="107" y="0"/>
                      <a:pt x="107" y="0"/>
                      <a:pt x="107" y="0"/>
                    </a:cubicBezTo>
                    <a:cubicBezTo>
                      <a:pt x="0" y="56"/>
                      <a:pt x="0" y="56"/>
                      <a:pt x="0" y="56"/>
                    </a:cubicBezTo>
                    <a:cubicBezTo>
                      <a:pt x="158" y="355"/>
                      <a:pt x="158" y="355"/>
                      <a:pt x="158" y="355"/>
                    </a:cubicBezTo>
                    <a:cubicBezTo>
                      <a:pt x="163" y="365"/>
                      <a:pt x="169" y="374"/>
                      <a:pt x="176" y="381"/>
                    </a:cubicBezTo>
                    <a:cubicBezTo>
                      <a:pt x="186" y="393"/>
                      <a:pt x="197" y="402"/>
                      <a:pt x="210" y="411"/>
                    </a:cubicBezTo>
                    <a:cubicBezTo>
                      <a:pt x="216" y="415"/>
                      <a:pt x="222" y="419"/>
                      <a:pt x="229" y="422"/>
                    </a:cubicBezTo>
                    <a:cubicBezTo>
                      <a:pt x="236" y="425"/>
                      <a:pt x="244" y="428"/>
                      <a:pt x="252" y="431"/>
                    </a:cubicBezTo>
                    <a:cubicBezTo>
                      <a:pt x="537" y="507"/>
                      <a:pt x="537" y="507"/>
                      <a:pt x="537" y="507"/>
                    </a:cubicBezTo>
                    <a:cubicBezTo>
                      <a:pt x="568" y="390"/>
                      <a:pt x="568" y="390"/>
                      <a:pt x="568" y="390"/>
                    </a:cubicBezTo>
                    <a:lnTo>
                      <a:pt x="510" y="374"/>
                    </a:lnTo>
                    <a:close/>
                  </a:path>
                </a:pathLst>
              </a:custGeom>
              <a:solidFill>
                <a:srgbClr val="21384C"/>
              </a:solidFill>
              <a:ln w="9525">
                <a:noFill/>
              </a:ln>
            </p:spPr>
            <p:txBody>
              <a:bodyPr/>
              <a:lstStyle/>
              <a:p>
                <a:endParaRPr lang="zh-CN" altLang="en-US"/>
              </a:p>
            </p:txBody>
          </p:sp>
          <p:sp>
            <p:nvSpPr>
              <p:cNvPr id="23622" name="išľídé"/>
              <p:cNvSpPr/>
              <p:nvPr/>
            </p:nvSpPr>
            <p:spPr>
              <a:xfrm>
                <a:off x="2592" y="1279"/>
                <a:ext cx="615" cy="418"/>
              </a:xfrm>
              <a:custGeom>
                <a:avLst/>
                <a:gdLst/>
                <a:ahLst/>
                <a:cxnLst>
                  <a:cxn ang="0">
                    <a:pos x="615" y="53"/>
                  </a:cxn>
                  <a:cxn ang="0">
                    <a:pos x="534" y="418"/>
                  </a:cxn>
                  <a:cxn ang="0">
                    <a:pos x="0" y="152"/>
                  </a:cxn>
                  <a:cxn ang="0">
                    <a:pos x="64" y="20"/>
                  </a:cxn>
                  <a:cxn ang="0">
                    <a:pos x="615" y="53"/>
                  </a:cxn>
                </a:cxnLst>
                <a:rect l="0" t="0" r="0" b="0"/>
                <a:pathLst>
                  <a:path w="382" h="260">
                    <a:moveTo>
                      <a:pt x="382" y="33"/>
                    </a:moveTo>
                    <a:cubicBezTo>
                      <a:pt x="382" y="33"/>
                      <a:pt x="358" y="244"/>
                      <a:pt x="332" y="260"/>
                    </a:cubicBezTo>
                    <a:cubicBezTo>
                      <a:pt x="244" y="136"/>
                      <a:pt x="0" y="95"/>
                      <a:pt x="0" y="95"/>
                    </a:cubicBezTo>
                    <a:cubicBezTo>
                      <a:pt x="40" y="13"/>
                      <a:pt x="40" y="13"/>
                      <a:pt x="40" y="13"/>
                    </a:cubicBezTo>
                    <a:cubicBezTo>
                      <a:pt x="159" y="46"/>
                      <a:pt x="235" y="0"/>
                      <a:pt x="382" y="33"/>
                    </a:cubicBezTo>
                    <a:close/>
                  </a:path>
                </a:pathLst>
              </a:custGeom>
              <a:solidFill>
                <a:srgbClr val="21384C"/>
              </a:solidFill>
              <a:ln w="9525">
                <a:noFill/>
              </a:ln>
            </p:spPr>
            <p:txBody>
              <a:bodyPr/>
              <a:lstStyle/>
              <a:p>
                <a:endParaRPr lang="zh-CN" altLang="en-US"/>
              </a:p>
            </p:txBody>
          </p:sp>
          <p:sp>
            <p:nvSpPr>
              <p:cNvPr id="23623" name="ïṥḻïḑê"/>
              <p:cNvSpPr/>
              <p:nvPr/>
            </p:nvSpPr>
            <p:spPr>
              <a:xfrm>
                <a:off x="1607" y="27"/>
                <a:ext cx="947" cy="830"/>
              </a:xfrm>
              <a:custGeom>
                <a:avLst/>
                <a:gdLst/>
                <a:ahLst/>
                <a:cxnLst>
                  <a:cxn ang="0">
                    <a:pos x="942" y="472"/>
                  </a:cxn>
                  <a:cxn ang="0">
                    <a:pos x="932" y="501"/>
                  </a:cxn>
                  <a:cxn ang="0">
                    <a:pos x="703" y="609"/>
                  </a:cxn>
                  <a:cxn ang="0">
                    <a:pos x="607" y="656"/>
                  </a:cxn>
                  <a:cxn ang="0">
                    <a:pos x="605" y="656"/>
                  </a:cxn>
                  <a:cxn ang="0">
                    <a:pos x="525" y="694"/>
                  </a:cxn>
                  <a:cxn ang="0">
                    <a:pos x="473" y="719"/>
                  </a:cxn>
                  <a:cxn ang="0">
                    <a:pos x="439" y="735"/>
                  </a:cxn>
                  <a:cxn ang="0">
                    <a:pos x="380" y="764"/>
                  </a:cxn>
                  <a:cxn ang="0">
                    <a:pos x="323" y="791"/>
                  </a:cxn>
                  <a:cxn ang="0">
                    <a:pos x="252" y="825"/>
                  </a:cxn>
                  <a:cxn ang="0">
                    <a:pos x="223" y="815"/>
                  </a:cxn>
                  <a:cxn ang="0">
                    <a:pos x="91" y="535"/>
                  </a:cxn>
                  <a:cxn ang="0">
                    <a:pos x="45" y="440"/>
                  </a:cxn>
                  <a:cxn ang="0">
                    <a:pos x="33" y="415"/>
                  </a:cxn>
                  <a:cxn ang="0">
                    <a:pos x="4" y="357"/>
                  </a:cxn>
                  <a:cxn ang="0">
                    <a:pos x="14" y="329"/>
                  </a:cxn>
                  <a:cxn ang="0">
                    <a:pos x="162" y="258"/>
                  </a:cxn>
                  <a:cxn ang="0">
                    <a:pos x="257" y="213"/>
                  </a:cxn>
                  <a:cxn ang="0">
                    <a:pos x="315" y="186"/>
                  </a:cxn>
                  <a:cxn ang="0">
                    <a:pos x="375" y="157"/>
                  </a:cxn>
                  <a:cxn ang="0">
                    <a:pos x="409" y="141"/>
                  </a:cxn>
                  <a:cxn ang="0">
                    <a:pos x="460" y="117"/>
                  </a:cxn>
                  <a:cxn ang="0">
                    <a:pos x="541" y="78"/>
                  </a:cxn>
                  <a:cxn ang="0">
                    <a:pos x="542" y="77"/>
                  </a:cxn>
                  <a:cxn ang="0">
                    <a:pos x="637" y="32"/>
                  </a:cxn>
                  <a:cxn ang="0">
                    <a:pos x="695" y="4"/>
                  </a:cxn>
                  <a:cxn ang="0">
                    <a:pos x="723" y="14"/>
                  </a:cxn>
                  <a:cxn ang="0">
                    <a:pos x="736" y="45"/>
                  </a:cxn>
                  <a:cxn ang="0">
                    <a:pos x="760" y="91"/>
                  </a:cxn>
                  <a:cxn ang="0">
                    <a:pos x="793" y="162"/>
                  </a:cxn>
                  <a:cxn ang="0">
                    <a:pos x="839" y="258"/>
                  </a:cxn>
                  <a:cxn ang="0">
                    <a:pos x="942" y="472"/>
                  </a:cxn>
                </a:cxnLst>
                <a:rect l="0" t="0" r="0" b="0"/>
                <a:pathLst>
                  <a:path w="588" h="516">
                    <a:moveTo>
                      <a:pt x="585" y="294"/>
                    </a:moveTo>
                    <a:cubicBezTo>
                      <a:pt x="588" y="301"/>
                      <a:pt x="585" y="308"/>
                      <a:pt x="579" y="312"/>
                    </a:cubicBezTo>
                    <a:cubicBezTo>
                      <a:pt x="437" y="379"/>
                      <a:pt x="437" y="379"/>
                      <a:pt x="437" y="379"/>
                    </a:cubicBezTo>
                    <a:cubicBezTo>
                      <a:pt x="420" y="387"/>
                      <a:pt x="394" y="400"/>
                      <a:pt x="377" y="408"/>
                    </a:cubicBezTo>
                    <a:cubicBezTo>
                      <a:pt x="376" y="408"/>
                      <a:pt x="376" y="408"/>
                      <a:pt x="376" y="408"/>
                    </a:cubicBezTo>
                    <a:cubicBezTo>
                      <a:pt x="360" y="416"/>
                      <a:pt x="337" y="427"/>
                      <a:pt x="326" y="432"/>
                    </a:cubicBezTo>
                    <a:cubicBezTo>
                      <a:pt x="315" y="437"/>
                      <a:pt x="301" y="444"/>
                      <a:pt x="294" y="447"/>
                    </a:cubicBezTo>
                    <a:cubicBezTo>
                      <a:pt x="287" y="451"/>
                      <a:pt x="278" y="455"/>
                      <a:pt x="273" y="457"/>
                    </a:cubicBezTo>
                    <a:cubicBezTo>
                      <a:pt x="269" y="459"/>
                      <a:pt x="253" y="467"/>
                      <a:pt x="236" y="475"/>
                    </a:cubicBezTo>
                    <a:cubicBezTo>
                      <a:pt x="201" y="492"/>
                      <a:pt x="201" y="492"/>
                      <a:pt x="201" y="492"/>
                    </a:cubicBezTo>
                    <a:cubicBezTo>
                      <a:pt x="184" y="500"/>
                      <a:pt x="164" y="509"/>
                      <a:pt x="157" y="513"/>
                    </a:cubicBezTo>
                    <a:cubicBezTo>
                      <a:pt x="150" y="516"/>
                      <a:pt x="143" y="513"/>
                      <a:pt x="139" y="507"/>
                    </a:cubicBezTo>
                    <a:cubicBezTo>
                      <a:pt x="57" y="333"/>
                      <a:pt x="57" y="333"/>
                      <a:pt x="57" y="333"/>
                    </a:cubicBezTo>
                    <a:cubicBezTo>
                      <a:pt x="49" y="317"/>
                      <a:pt x="36" y="290"/>
                      <a:pt x="28" y="274"/>
                    </a:cubicBezTo>
                    <a:cubicBezTo>
                      <a:pt x="21" y="258"/>
                      <a:pt x="21" y="258"/>
                      <a:pt x="21" y="258"/>
                    </a:cubicBezTo>
                    <a:cubicBezTo>
                      <a:pt x="13" y="241"/>
                      <a:pt x="5" y="225"/>
                      <a:pt x="3" y="222"/>
                    </a:cubicBezTo>
                    <a:cubicBezTo>
                      <a:pt x="0" y="215"/>
                      <a:pt x="3" y="208"/>
                      <a:pt x="9" y="205"/>
                    </a:cubicBezTo>
                    <a:cubicBezTo>
                      <a:pt x="101" y="161"/>
                      <a:pt x="101" y="161"/>
                      <a:pt x="101" y="161"/>
                    </a:cubicBezTo>
                    <a:cubicBezTo>
                      <a:pt x="117" y="153"/>
                      <a:pt x="144" y="140"/>
                      <a:pt x="160" y="133"/>
                    </a:cubicBezTo>
                    <a:cubicBezTo>
                      <a:pt x="196" y="116"/>
                      <a:pt x="196" y="116"/>
                      <a:pt x="196" y="116"/>
                    </a:cubicBezTo>
                    <a:cubicBezTo>
                      <a:pt x="212" y="108"/>
                      <a:pt x="229" y="100"/>
                      <a:pt x="233" y="98"/>
                    </a:cubicBezTo>
                    <a:cubicBezTo>
                      <a:pt x="237" y="96"/>
                      <a:pt x="247" y="91"/>
                      <a:pt x="254" y="88"/>
                    </a:cubicBezTo>
                    <a:cubicBezTo>
                      <a:pt x="261" y="85"/>
                      <a:pt x="275" y="78"/>
                      <a:pt x="286" y="73"/>
                    </a:cubicBezTo>
                    <a:cubicBezTo>
                      <a:pt x="297" y="67"/>
                      <a:pt x="319" y="57"/>
                      <a:pt x="336" y="49"/>
                    </a:cubicBezTo>
                    <a:cubicBezTo>
                      <a:pt x="337" y="48"/>
                      <a:pt x="337" y="48"/>
                      <a:pt x="337" y="48"/>
                    </a:cubicBezTo>
                    <a:cubicBezTo>
                      <a:pt x="353" y="40"/>
                      <a:pt x="380" y="28"/>
                      <a:pt x="396" y="20"/>
                    </a:cubicBezTo>
                    <a:cubicBezTo>
                      <a:pt x="432" y="3"/>
                      <a:pt x="432" y="3"/>
                      <a:pt x="432" y="3"/>
                    </a:cubicBezTo>
                    <a:cubicBezTo>
                      <a:pt x="438" y="0"/>
                      <a:pt x="446" y="3"/>
                      <a:pt x="449" y="9"/>
                    </a:cubicBezTo>
                    <a:cubicBezTo>
                      <a:pt x="454" y="19"/>
                      <a:pt x="457" y="28"/>
                      <a:pt x="457" y="28"/>
                    </a:cubicBezTo>
                    <a:cubicBezTo>
                      <a:pt x="457" y="28"/>
                      <a:pt x="464" y="41"/>
                      <a:pt x="472" y="57"/>
                    </a:cubicBezTo>
                    <a:cubicBezTo>
                      <a:pt x="493" y="101"/>
                      <a:pt x="493" y="101"/>
                      <a:pt x="493" y="101"/>
                    </a:cubicBezTo>
                    <a:cubicBezTo>
                      <a:pt x="500" y="118"/>
                      <a:pt x="513" y="144"/>
                      <a:pt x="521" y="161"/>
                    </a:cubicBezTo>
                    <a:cubicBezTo>
                      <a:pt x="585" y="294"/>
                      <a:pt x="585" y="294"/>
                      <a:pt x="585" y="294"/>
                    </a:cubicBezTo>
                  </a:path>
                </a:pathLst>
              </a:custGeom>
              <a:solidFill>
                <a:srgbClr val="434051"/>
              </a:solidFill>
              <a:ln w="9525">
                <a:noFill/>
              </a:ln>
            </p:spPr>
            <p:txBody>
              <a:bodyPr/>
              <a:lstStyle/>
              <a:p>
                <a:endParaRPr lang="zh-CN" altLang="en-US"/>
              </a:p>
            </p:txBody>
          </p:sp>
          <p:sp>
            <p:nvSpPr>
              <p:cNvPr id="23624" name="îSľîdé"/>
              <p:cNvSpPr/>
              <p:nvPr/>
            </p:nvSpPr>
            <p:spPr>
              <a:xfrm>
                <a:off x="1709" y="105"/>
                <a:ext cx="764" cy="665"/>
              </a:xfrm>
              <a:custGeom>
                <a:avLst/>
                <a:gdLst/>
                <a:ahLst/>
                <a:cxnLst>
                  <a:cxn ang="0">
                    <a:pos x="587" y="12"/>
                  </a:cxn>
                  <a:cxn ang="0">
                    <a:pos x="759" y="374"/>
                  </a:cxn>
                  <a:cxn ang="0">
                    <a:pos x="751" y="398"/>
                  </a:cxn>
                  <a:cxn ang="0">
                    <a:pos x="202" y="660"/>
                  </a:cxn>
                  <a:cxn ang="0">
                    <a:pos x="178" y="652"/>
                  </a:cxn>
                  <a:cxn ang="0">
                    <a:pos x="4" y="290"/>
                  </a:cxn>
                  <a:cxn ang="0">
                    <a:pos x="12" y="266"/>
                  </a:cxn>
                  <a:cxn ang="0">
                    <a:pos x="562" y="4"/>
                  </a:cxn>
                  <a:cxn ang="0">
                    <a:pos x="587" y="12"/>
                  </a:cxn>
                </a:cxnLst>
                <a:rect l="0" t="0" r="0" b="0"/>
                <a:pathLst>
                  <a:path w="475" h="414">
                    <a:moveTo>
                      <a:pt x="365" y="8"/>
                    </a:moveTo>
                    <a:cubicBezTo>
                      <a:pt x="472" y="233"/>
                      <a:pt x="472" y="233"/>
                      <a:pt x="472" y="233"/>
                    </a:cubicBezTo>
                    <a:cubicBezTo>
                      <a:pt x="475" y="239"/>
                      <a:pt x="473" y="245"/>
                      <a:pt x="467" y="248"/>
                    </a:cubicBezTo>
                    <a:cubicBezTo>
                      <a:pt x="126" y="411"/>
                      <a:pt x="126" y="411"/>
                      <a:pt x="126" y="411"/>
                    </a:cubicBezTo>
                    <a:cubicBezTo>
                      <a:pt x="120" y="414"/>
                      <a:pt x="113" y="411"/>
                      <a:pt x="111" y="406"/>
                    </a:cubicBezTo>
                    <a:cubicBezTo>
                      <a:pt x="3" y="181"/>
                      <a:pt x="3" y="181"/>
                      <a:pt x="3" y="181"/>
                    </a:cubicBezTo>
                    <a:cubicBezTo>
                      <a:pt x="0" y="175"/>
                      <a:pt x="3" y="168"/>
                      <a:pt x="8" y="166"/>
                    </a:cubicBezTo>
                    <a:cubicBezTo>
                      <a:pt x="350" y="3"/>
                      <a:pt x="350" y="3"/>
                      <a:pt x="350" y="3"/>
                    </a:cubicBezTo>
                    <a:cubicBezTo>
                      <a:pt x="356" y="0"/>
                      <a:pt x="362" y="2"/>
                      <a:pt x="365" y="8"/>
                    </a:cubicBezTo>
                  </a:path>
                </a:pathLst>
              </a:custGeom>
              <a:solidFill>
                <a:srgbClr val="FFFFFF"/>
              </a:solidFill>
              <a:ln w="9525">
                <a:noFill/>
              </a:ln>
            </p:spPr>
            <p:txBody>
              <a:bodyPr/>
              <a:lstStyle/>
              <a:p>
                <a:endParaRPr lang="zh-CN" altLang="en-US"/>
              </a:p>
            </p:txBody>
          </p:sp>
          <p:sp>
            <p:nvSpPr>
              <p:cNvPr id="23625" name="işľiḍe"/>
              <p:cNvSpPr/>
              <p:nvPr/>
            </p:nvSpPr>
            <p:spPr>
              <a:xfrm>
                <a:off x="1722" y="514"/>
                <a:ext cx="80" cy="145"/>
              </a:xfrm>
              <a:custGeom>
                <a:avLst/>
                <a:gdLst/>
                <a:ahLst/>
                <a:cxnLst>
                  <a:cxn ang="0">
                    <a:pos x="16" y="6"/>
                  </a:cxn>
                  <a:cxn ang="0">
                    <a:pos x="78" y="133"/>
                  </a:cxn>
                  <a:cxn ang="0">
                    <a:pos x="75" y="143"/>
                  </a:cxn>
                  <a:cxn ang="0">
                    <a:pos x="64" y="140"/>
                  </a:cxn>
                  <a:cxn ang="0">
                    <a:pos x="1" y="12"/>
                  </a:cxn>
                  <a:cxn ang="0">
                    <a:pos x="4" y="1"/>
                  </a:cxn>
                  <a:cxn ang="0">
                    <a:pos x="16" y="6"/>
                  </a:cxn>
                </a:cxnLst>
                <a:rect l="0" t="0" r="0" b="0"/>
                <a:pathLst>
                  <a:path w="50" h="90">
                    <a:moveTo>
                      <a:pt x="10" y="4"/>
                    </a:moveTo>
                    <a:cubicBezTo>
                      <a:pt x="49" y="83"/>
                      <a:pt x="49" y="83"/>
                      <a:pt x="49" y="83"/>
                    </a:cubicBezTo>
                    <a:cubicBezTo>
                      <a:pt x="50" y="85"/>
                      <a:pt x="49" y="88"/>
                      <a:pt x="47" y="89"/>
                    </a:cubicBezTo>
                    <a:cubicBezTo>
                      <a:pt x="44" y="90"/>
                      <a:pt x="42" y="89"/>
                      <a:pt x="40" y="87"/>
                    </a:cubicBezTo>
                    <a:cubicBezTo>
                      <a:pt x="1" y="8"/>
                      <a:pt x="1" y="8"/>
                      <a:pt x="1" y="8"/>
                    </a:cubicBezTo>
                    <a:cubicBezTo>
                      <a:pt x="0" y="5"/>
                      <a:pt x="1" y="3"/>
                      <a:pt x="3" y="1"/>
                    </a:cubicBezTo>
                    <a:cubicBezTo>
                      <a:pt x="6" y="0"/>
                      <a:pt x="8" y="1"/>
                      <a:pt x="10" y="4"/>
                    </a:cubicBezTo>
                    <a:close/>
                  </a:path>
                </a:pathLst>
              </a:custGeom>
              <a:solidFill>
                <a:srgbClr val="000000"/>
              </a:solidFill>
              <a:ln w="9525">
                <a:noFill/>
              </a:ln>
            </p:spPr>
            <p:txBody>
              <a:bodyPr/>
              <a:lstStyle/>
              <a:p>
                <a:endParaRPr lang="zh-CN" altLang="en-US"/>
              </a:p>
            </p:txBody>
          </p:sp>
          <p:sp>
            <p:nvSpPr>
              <p:cNvPr id="23626" name="îSlîḑè"/>
              <p:cNvSpPr/>
              <p:nvPr/>
            </p:nvSpPr>
            <p:spPr>
              <a:xfrm>
                <a:off x="1904" y="452"/>
                <a:ext cx="499" cy="231"/>
              </a:xfrm>
              <a:custGeom>
                <a:avLst/>
                <a:gdLst/>
                <a:ahLst/>
                <a:cxnLst>
                  <a:cxn ang="0">
                    <a:pos x="499" y="0"/>
                  </a:cxn>
                  <a:cxn ang="0">
                    <a:pos x="0" y="231"/>
                  </a:cxn>
                  <a:cxn ang="0">
                    <a:pos x="499" y="0"/>
                  </a:cxn>
                </a:cxnLst>
                <a:rect l="0" t="0" r="0" b="0"/>
                <a:pathLst>
                  <a:path w="499" h="231">
                    <a:moveTo>
                      <a:pt x="499" y="0"/>
                    </a:moveTo>
                    <a:lnTo>
                      <a:pt x="0" y="231"/>
                    </a:lnTo>
                    <a:lnTo>
                      <a:pt x="499" y="0"/>
                    </a:lnTo>
                    <a:close/>
                  </a:path>
                </a:pathLst>
              </a:custGeom>
              <a:solidFill>
                <a:srgbClr val="49555B"/>
              </a:solidFill>
              <a:ln w="9525">
                <a:noFill/>
              </a:ln>
            </p:spPr>
            <p:txBody>
              <a:bodyPr/>
              <a:lstStyle/>
              <a:p>
                <a:endParaRPr lang="zh-CN" altLang="en-US"/>
              </a:p>
            </p:txBody>
          </p:sp>
          <p:sp>
            <p:nvSpPr>
              <p:cNvPr id="23627" name="î$ľíḋê"/>
              <p:cNvSpPr/>
              <p:nvPr/>
            </p:nvSpPr>
            <p:spPr>
              <a:xfrm>
                <a:off x="1904" y="452"/>
                <a:ext cx="499" cy="231"/>
              </a:xfrm>
              <a:custGeom>
                <a:avLst/>
                <a:gdLst/>
                <a:ahLst/>
                <a:cxnLst>
                  <a:cxn ang="0">
                    <a:pos x="499" y="0"/>
                  </a:cxn>
                  <a:cxn ang="0">
                    <a:pos x="0" y="231"/>
                  </a:cxn>
                  <a:cxn ang="0">
                    <a:pos x="499" y="0"/>
                  </a:cxn>
                </a:cxnLst>
                <a:rect l="0" t="0" r="0" b="0"/>
                <a:pathLst>
                  <a:path w="499" h="231">
                    <a:moveTo>
                      <a:pt x="499" y="0"/>
                    </a:moveTo>
                    <a:lnTo>
                      <a:pt x="0" y="231"/>
                    </a:lnTo>
                    <a:lnTo>
                      <a:pt x="499" y="0"/>
                    </a:lnTo>
                  </a:path>
                </a:pathLst>
              </a:custGeom>
              <a:noFill/>
              <a:ln w="9525">
                <a:noFill/>
              </a:ln>
            </p:spPr>
            <p:txBody>
              <a:bodyPr/>
              <a:lstStyle/>
              <a:p>
                <a:endParaRPr lang="zh-CN" altLang="en-US"/>
              </a:p>
            </p:txBody>
          </p:sp>
          <p:sp>
            <p:nvSpPr>
              <p:cNvPr id="23628" name="íslíḋé"/>
              <p:cNvSpPr/>
              <p:nvPr/>
            </p:nvSpPr>
            <p:spPr>
              <a:xfrm>
                <a:off x="1902" y="445"/>
                <a:ext cx="504" cy="245"/>
              </a:xfrm>
              <a:custGeom>
                <a:avLst/>
                <a:gdLst/>
                <a:ahLst/>
                <a:cxnLst>
                  <a:cxn ang="0">
                    <a:pos x="497" y="0"/>
                  </a:cxn>
                  <a:cxn ang="0">
                    <a:pos x="0" y="232"/>
                  </a:cxn>
                  <a:cxn ang="0">
                    <a:pos x="5" y="245"/>
                  </a:cxn>
                  <a:cxn ang="0">
                    <a:pos x="504" y="13"/>
                  </a:cxn>
                  <a:cxn ang="0">
                    <a:pos x="497" y="0"/>
                  </a:cxn>
                </a:cxnLst>
                <a:rect l="0" t="0" r="0" b="0"/>
                <a:pathLst>
                  <a:path w="504" h="245">
                    <a:moveTo>
                      <a:pt x="497" y="0"/>
                    </a:moveTo>
                    <a:lnTo>
                      <a:pt x="0" y="232"/>
                    </a:lnTo>
                    <a:lnTo>
                      <a:pt x="5" y="245"/>
                    </a:lnTo>
                    <a:lnTo>
                      <a:pt x="504" y="13"/>
                    </a:lnTo>
                    <a:lnTo>
                      <a:pt x="497" y="0"/>
                    </a:lnTo>
                    <a:close/>
                  </a:path>
                </a:pathLst>
              </a:custGeom>
              <a:solidFill>
                <a:srgbClr val="49555B"/>
              </a:solidFill>
              <a:ln w="9525">
                <a:noFill/>
              </a:ln>
            </p:spPr>
            <p:txBody>
              <a:bodyPr/>
              <a:lstStyle/>
              <a:p>
                <a:endParaRPr lang="zh-CN" altLang="en-US"/>
              </a:p>
            </p:txBody>
          </p:sp>
          <p:sp>
            <p:nvSpPr>
              <p:cNvPr id="23629" name="îṡ1iḓe"/>
              <p:cNvSpPr/>
              <p:nvPr/>
            </p:nvSpPr>
            <p:spPr>
              <a:xfrm>
                <a:off x="1902" y="445"/>
                <a:ext cx="504" cy="245"/>
              </a:xfrm>
              <a:custGeom>
                <a:avLst/>
                <a:gdLst/>
                <a:ahLst/>
                <a:cxnLst>
                  <a:cxn ang="0">
                    <a:pos x="497" y="0"/>
                  </a:cxn>
                  <a:cxn ang="0">
                    <a:pos x="0" y="232"/>
                  </a:cxn>
                  <a:cxn ang="0">
                    <a:pos x="5" y="245"/>
                  </a:cxn>
                  <a:cxn ang="0">
                    <a:pos x="504" y="13"/>
                  </a:cxn>
                  <a:cxn ang="0">
                    <a:pos x="497" y="0"/>
                  </a:cxn>
                </a:cxnLst>
                <a:rect l="0" t="0" r="0" b="0"/>
                <a:pathLst>
                  <a:path w="504" h="245">
                    <a:moveTo>
                      <a:pt x="497" y="0"/>
                    </a:moveTo>
                    <a:lnTo>
                      <a:pt x="0" y="232"/>
                    </a:lnTo>
                    <a:lnTo>
                      <a:pt x="5" y="245"/>
                    </a:lnTo>
                    <a:lnTo>
                      <a:pt x="504" y="13"/>
                    </a:lnTo>
                    <a:lnTo>
                      <a:pt x="497" y="0"/>
                    </a:lnTo>
                  </a:path>
                </a:pathLst>
              </a:custGeom>
              <a:noFill/>
              <a:ln w="9525">
                <a:noFill/>
              </a:ln>
            </p:spPr>
            <p:txBody>
              <a:bodyPr/>
              <a:lstStyle/>
              <a:p>
                <a:endParaRPr lang="zh-CN" altLang="en-US"/>
              </a:p>
            </p:txBody>
          </p:sp>
          <p:sp>
            <p:nvSpPr>
              <p:cNvPr id="23630" name="ïšḷiḓè"/>
              <p:cNvSpPr/>
              <p:nvPr/>
            </p:nvSpPr>
            <p:spPr>
              <a:xfrm>
                <a:off x="1886" y="413"/>
                <a:ext cx="497" cy="232"/>
              </a:xfrm>
              <a:custGeom>
                <a:avLst/>
                <a:gdLst/>
                <a:ahLst/>
                <a:cxnLst>
                  <a:cxn ang="0">
                    <a:pos x="497" y="0"/>
                  </a:cxn>
                  <a:cxn ang="0">
                    <a:pos x="0" y="232"/>
                  </a:cxn>
                  <a:cxn ang="0">
                    <a:pos x="497" y="0"/>
                  </a:cxn>
                </a:cxnLst>
                <a:rect l="0" t="0" r="0" b="0"/>
                <a:pathLst>
                  <a:path w="497" h="232">
                    <a:moveTo>
                      <a:pt x="497" y="0"/>
                    </a:moveTo>
                    <a:lnTo>
                      <a:pt x="0" y="232"/>
                    </a:lnTo>
                    <a:lnTo>
                      <a:pt x="497" y="0"/>
                    </a:lnTo>
                    <a:close/>
                  </a:path>
                </a:pathLst>
              </a:custGeom>
              <a:solidFill>
                <a:srgbClr val="49555B"/>
              </a:solidFill>
              <a:ln w="9525">
                <a:noFill/>
              </a:ln>
            </p:spPr>
            <p:txBody>
              <a:bodyPr/>
              <a:lstStyle/>
              <a:p>
                <a:endParaRPr lang="zh-CN" altLang="en-US"/>
              </a:p>
            </p:txBody>
          </p:sp>
          <p:sp>
            <p:nvSpPr>
              <p:cNvPr id="23631" name="ï$ľiḓê"/>
              <p:cNvSpPr/>
              <p:nvPr/>
            </p:nvSpPr>
            <p:spPr>
              <a:xfrm>
                <a:off x="1886" y="413"/>
                <a:ext cx="497" cy="232"/>
              </a:xfrm>
              <a:custGeom>
                <a:avLst/>
                <a:gdLst/>
                <a:ahLst/>
                <a:cxnLst>
                  <a:cxn ang="0">
                    <a:pos x="497" y="0"/>
                  </a:cxn>
                  <a:cxn ang="0">
                    <a:pos x="0" y="232"/>
                  </a:cxn>
                  <a:cxn ang="0">
                    <a:pos x="497" y="0"/>
                  </a:cxn>
                </a:cxnLst>
                <a:rect l="0" t="0" r="0" b="0"/>
                <a:pathLst>
                  <a:path w="497" h="232">
                    <a:moveTo>
                      <a:pt x="497" y="0"/>
                    </a:moveTo>
                    <a:lnTo>
                      <a:pt x="0" y="232"/>
                    </a:lnTo>
                    <a:lnTo>
                      <a:pt x="497" y="0"/>
                    </a:lnTo>
                  </a:path>
                </a:pathLst>
              </a:custGeom>
              <a:noFill/>
              <a:ln w="9525">
                <a:noFill/>
              </a:ln>
            </p:spPr>
            <p:txBody>
              <a:bodyPr/>
              <a:lstStyle/>
              <a:p>
                <a:endParaRPr lang="zh-CN" altLang="en-US"/>
              </a:p>
            </p:txBody>
          </p:sp>
          <p:sp>
            <p:nvSpPr>
              <p:cNvPr id="23632" name="í$ḻîdè"/>
              <p:cNvSpPr/>
              <p:nvPr/>
            </p:nvSpPr>
            <p:spPr>
              <a:xfrm>
                <a:off x="1883" y="408"/>
                <a:ext cx="503" cy="243"/>
              </a:xfrm>
              <a:custGeom>
                <a:avLst/>
                <a:gdLst/>
                <a:ahLst/>
                <a:cxnLst>
                  <a:cxn ang="0">
                    <a:pos x="497" y="0"/>
                  </a:cxn>
                  <a:cxn ang="0">
                    <a:pos x="0" y="232"/>
                  </a:cxn>
                  <a:cxn ang="0">
                    <a:pos x="6" y="243"/>
                  </a:cxn>
                  <a:cxn ang="0">
                    <a:pos x="503" y="12"/>
                  </a:cxn>
                  <a:cxn ang="0">
                    <a:pos x="497" y="0"/>
                  </a:cxn>
                </a:cxnLst>
                <a:rect l="0" t="0" r="0" b="0"/>
                <a:pathLst>
                  <a:path w="503" h="243">
                    <a:moveTo>
                      <a:pt x="497" y="0"/>
                    </a:moveTo>
                    <a:lnTo>
                      <a:pt x="0" y="232"/>
                    </a:lnTo>
                    <a:lnTo>
                      <a:pt x="6" y="243"/>
                    </a:lnTo>
                    <a:lnTo>
                      <a:pt x="503" y="12"/>
                    </a:lnTo>
                    <a:lnTo>
                      <a:pt x="497" y="0"/>
                    </a:lnTo>
                    <a:close/>
                  </a:path>
                </a:pathLst>
              </a:custGeom>
              <a:solidFill>
                <a:srgbClr val="49555B"/>
              </a:solidFill>
              <a:ln w="9525">
                <a:noFill/>
              </a:ln>
            </p:spPr>
            <p:txBody>
              <a:bodyPr/>
              <a:lstStyle/>
              <a:p>
                <a:endParaRPr lang="zh-CN" altLang="en-US"/>
              </a:p>
            </p:txBody>
          </p:sp>
          <p:sp>
            <p:nvSpPr>
              <p:cNvPr id="23633" name="íṡḷîḋê"/>
              <p:cNvSpPr/>
              <p:nvPr/>
            </p:nvSpPr>
            <p:spPr>
              <a:xfrm>
                <a:off x="1883" y="408"/>
                <a:ext cx="503" cy="243"/>
              </a:xfrm>
              <a:custGeom>
                <a:avLst/>
                <a:gdLst/>
                <a:ahLst/>
                <a:cxnLst>
                  <a:cxn ang="0">
                    <a:pos x="497" y="0"/>
                  </a:cxn>
                  <a:cxn ang="0">
                    <a:pos x="0" y="232"/>
                  </a:cxn>
                  <a:cxn ang="0">
                    <a:pos x="6" y="243"/>
                  </a:cxn>
                  <a:cxn ang="0">
                    <a:pos x="503" y="12"/>
                  </a:cxn>
                  <a:cxn ang="0">
                    <a:pos x="497" y="0"/>
                  </a:cxn>
                </a:cxnLst>
                <a:rect l="0" t="0" r="0" b="0"/>
                <a:pathLst>
                  <a:path w="503" h="243">
                    <a:moveTo>
                      <a:pt x="497" y="0"/>
                    </a:moveTo>
                    <a:lnTo>
                      <a:pt x="0" y="232"/>
                    </a:lnTo>
                    <a:lnTo>
                      <a:pt x="6" y="243"/>
                    </a:lnTo>
                    <a:lnTo>
                      <a:pt x="503" y="12"/>
                    </a:lnTo>
                    <a:lnTo>
                      <a:pt x="497" y="0"/>
                    </a:lnTo>
                  </a:path>
                </a:pathLst>
              </a:custGeom>
              <a:noFill/>
              <a:ln w="9525">
                <a:noFill/>
              </a:ln>
            </p:spPr>
            <p:txBody>
              <a:bodyPr/>
              <a:lstStyle/>
              <a:p>
                <a:endParaRPr lang="zh-CN" altLang="en-US"/>
              </a:p>
            </p:txBody>
          </p:sp>
          <p:sp>
            <p:nvSpPr>
              <p:cNvPr id="23634" name="iŝḷïḍe"/>
              <p:cNvSpPr/>
              <p:nvPr/>
            </p:nvSpPr>
            <p:spPr>
              <a:xfrm>
                <a:off x="1868" y="376"/>
                <a:ext cx="496" cy="232"/>
              </a:xfrm>
              <a:custGeom>
                <a:avLst/>
                <a:gdLst/>
                <a:ahLst/>
                <a:cxnLst>
                  <a:cxn ang="0">
                    <a:pos x="496" y="0"/>
                  </a:cxn>
                  <a:cxn ang="0">
                    <a:pos x="0" y="232"/>
                  </a:cxn>
                  <a:cxn ang="0">
                    <a:pos x="496" y="0"/>
                  </a:cxn>
                </a:cxnLst>
                <a:rect l="0" t="0" r="0" b="0"/>
                <a:pathLst>
                  <a:path w="496" h="232">
                    <a:moveTo>
                      <a:pt x="496" y="0"/>
                    </a:moveTo>
                    <a:lnTo>
                      <a:pt x="0" y="232"/>
                    </a:lnTo>
                    <a:lnTo>
                      <a:pt x="496" y="0"/>
                    </a:lnTo>
                    <a:close/>
                  </a:path>
                </a:pathLst>
              </a:custGeom>
              <a:solidFill>
                <a:srgbClr val="49555B"/>
              </a:solidFill>
              <a:ln w="9525">
                <a:noFill/>
              </a:ln>
            </p:spPr>
            <p:txBody>
              <a:bodyPr/>
              <a:lstStyle/>
              <a:p>
                <a:endParaRPr lang="zh-CN" altLang="en-US"/>
              </a:p>
            </p:txBody>
          </p:sp>
          <p:sp>
            <p:nvSpPr>
              <p:cNvPr id="23635" name="iśliḑé"/>
              <p:cNvSpPr/>
              <p:nvPr/>
            </p:nvSpPr>
            <p:spPr>
              <a:xfrm>
                <a:off x="1868" y="376"/>
                <a:ext cx="496" cy="232"/>
              </a:xfrm>
              <a:custGeom>
                <a:avLst/>
                <a:gdLst/>
                <a:ahLst/>
                <a:cxnLst>
                  <a:cxn ang="0">
                    <a:pos x="496" y="0"/>
                  </a:cxn>
                  <a:cxn ang="0">
                    <a:pos x="0" y="232"/>
                  </a:cxn>
                  <a:cxn ang="0">
                    <a:pos x="496" y="0"/>
                  </a:cxn>
                </a:cxnLst>
                <a:rect l="0" t="0" r="0" b="0"/>
                <a:pathLst>
                  <a:path w="496" h="232">
                    <a:moveTo>
                      <a:pt x="496" y="0"/>
                    </a:moveTo>
                    <a:lnTo>
                      <a:pt x="0" y="232"/>
                    </a:lnTo>
                    <a:lnTo>
                      <a:pt x="496" y="0"/>
                    </a:lnTo>
                  </a:path>
                </a:pathLst>
              </a:custGeom>
              <a:noFill/>
              <a:ln w="9525">
                <a:noFill/>
              </a:ln>
            </p:spPr>
            <p:txBody>
              <a:bodyPr/>
              <a:lstStyle/>
              <a:p>
                <a:endParaRPr lang="zh-CN" altLang="en-US"/>
              </a:p>
            </p:txBody>
          </p:sp>
          <p:sp>
            <p:nvSpPr>
              <p:cNvPr id="23636" name="îṥľiḍe"/>
              <p:cNvSpPr/>
              <p:nvPr/>
            </p:nvSpPr>
            <p:spPr>
              <a:xfrm>
                <a:off x="1865" y="370"/>
                <a:ext cx="502" cy="242"/>
              </a:xfrm>
              <a:custGeom>
                <a:avLst/>
                <a:gdLst/>
                <a:ahLst/>
                <a:cxnLst>
                  <a:cxn ang="0">
                    <a:pos x="496" y="0"/>
                  </a:cxn>
                  <a:cxn ang="0">
                    <a:pos x="0" y="231"/>
                  </a:cxn>
                  <a:cxn ang="0">
                    <a:pos x="6" y="242"/>
                  </a:cxn>
                  <a:cxn ang="0">
                    <a:pos x="502" y="11"/>
                  </a:cxn>
                  <a:cxn ang="0">
                    <a:pos x="496" y="0"/>
                  </a:cxn>
                </a:cxnLst>
                <a:rect l="0" t="0" r="0" b="0"/>
                <a:pathLst>
                  <a:path w="502" h="242">
                    <a:moveTo>
                      <a:pt x="496" y="0"/>
                    </a:moveTo>
                    <a:lnTo>
                      <a:pt x="0" y="231"/>
                    </a:lnTo>
                    <a:lnTo>
                      <a:pt x="6" y="242"/>
                    </a:lnTo>
                    <a:lnTo>
                      <a:pt x="502" y="11"/>
                    </a:lnTo>
                    <a:lnTo>
                      <a:pt x="496" y="0"/>
                    </a:lnTo>
                    <a:close/>
                  </a:path>
                </a:pathLst>
              </a:custGeom>
              <a:solidFill>
                <a:srgbClr val="49555B"/>
              </a:solidFill>
              <a:ln w="9525">
                <a:noFill/>
              </a:ln>
            </p:spPr>
            <p:txBody>
              <a:bodyPr/>
              <a:lstStyle/>
              <a:p>
                <a:endParaRPr lang="zh-CN" altLang="en-US"/>
              </a:p>
            </p:txBody>
          </p:sp>
          <p:sp>
            <p:nvSpPr>
              <p:cNvPr id="23637" name="í$líďe"/>
              <p:cNvSpPr/>
              <p:nvPr/>
            </p:nvSpPr>
            <p:spPr>
              <a:xfrm>
                <a:off x="1865" y="370"/>
                <a:ext cx="502" cy="242"/>
              </a:xfrm>
              <a:custGeom>
                <a:avLst/>
                <a:gdLst/>
                <a:ahLst/>
                <a:cxnLst>
                  <a:cxn ang="0">
                    <a:pos x="496" y="0"/>
                  </a:cxn>
                  <a:cxn ang="0">
                    <a:pos x="0" y="231"/>
                  </a:cxn>
                  <a:cxn ang="0">
                    <a:pos x="6" y="242"/>
                  </a:cxn>
                  <a:cxn ang="0">
                    <a:pos x="502" y="11"/>
                  </a:cxn>
                  <a:cxn ang="0">
                    <a:pos x="496" y="0"/>
                  </a:cxn>
                </a:cxnLst>
                <a:rect l="0" t="0" r="0" b="0"/>
                <a:pathLst>
                  <a:path w="502" h="242">
                    <a:moveTo>
                      <a:pt x="496" y="0"/>
                    </a:moveTo>
                    <a:lnTo>
                      <a:pt x="0" y="231"/>
                    </a:lnTo>
                    <a:lnTo>
                      <a:pt x="6" y="242"/>
                    </a:lnTo>
                    <a:lnTo>
                      <a:pt x="502" y="11"/>
                    </a:lnTo>
                    <a:lnTo>
                      <a:pt x="496" y="0"/>
                    </a:lnTo>
                  </a:path>
                </a:pathLst>
              </a:custGeom>
              <a:noFill/>
              <a:ln w="9525">
                <a:noFill/>
              </a:ln>
            </p:spPr>
            <p:txBody>
              <a:bodyPr/>
              <a:lstStyle/>
              <a:p>
                <a:endParaRPr lang="zh-CN" altLang="en-US"/>
              </a:p>
            </p:txBody>
          </p:sp>
          <p:sp>
            <p:nvSpPr>
              <p:cNvPr id="23638" name="îşlïḓè"/>
              <p:cNvSpPr/>
              <p:nvPr/>
            </p:nvSpPr>
            <p:spPr>
              <a:xfrm>
                <a:off x="1850" y="338"/>
                <a:ext cx="495" cy="231"/>
              </a:xfrm>
              <a:custGeom>
                <a:avLst/>
                <a:gdLst/>
                <a:ahLst/>
                <a:cxnLst>
                  <a:cxn ang="0">
                    <a:pos x="495" y="0"/>
                  </a:cxn>
                  <a:cxn ang="0">
                    <a:pos x="0" y="231"/>
                  </a:cxn>
                  <a:cxn ang="0">
                    <a:pos x="495" y="0"/>
                  </a:cxn>
                </a:cxnLst>
                <a:rect l="0" t="0" r="0" b="0"/>
                <a:pathLst>
                  <a:path w="495" h="231">
                    <a:moveTo>
                      <a:pt x="495" y="0"/>
                    </a:moveTo>
                    <a:lnTo>
                      <a:pt x="0" y="231"/>
                    </a:lnTo>
                    <a:lnTo>
                      <a:pt x="495" y="0"/>
                    </a:lnTo>
                    <a:close/>
                  </a:path>
                </a:pathLst>
              </a:custGeom>
              <a:solidFill>
                <a:srgbClr val="49555B"/>
              </a:solidFill>
              <a:ln w="9525">
                <a:noFill/>
              </a:ln>
            </p:spPr>
            <p:txBody>
              <a:bodyPr/>
              <a:lstStyle/>
              <a:p>
                <a:endParaRPr lang="zh-CN" altLang="en-US"/>
              </a:p>
            </p:txBody>
          </p:sp>
          <p:sp>
            <p:nvSpPr>
              <p:cNvPr id="23639" name="íṡļïďe"/>
              <p:cNvSpPr/>
              <p:nvPr/>
            </p:nvSpPr>
            <p:spPr>
              <a:xfrm>
                <a:off x="1850" y="338"/>
                <a:ext cx="495" cy="231"/>
              </a:xfrm>
              <a:custGeom>
                <a:avLst/>
                <a:gdLst/>
                <a:ahLst/>
                <a:cxnLst>
                  <a:cxn ang="0">
                    <a:pos x="495" y="0"/>
                  </a:cxn>
                  <a:cxn ang="0">
                    <a:pos x="0" y="231"/>
                  </a:cxn>
                  <a:cxn ang="0">
                    <a:pos x="495" y="0"/>
                  </a:cxn>
                </a:cxnLst>
                <a:rect l="0" t="0" r="0" b="0"/>
                <a:pathLst>
                  <a:path w="495" h="231">
                    <a:moveTo>
                      <a:pt x="495" y="0"/>
                    </a:moveTo>
                    <a:lnTo>
                      <a:pt x="0" y="231"/>
                    </a:lnTo>
                    <a:lnTo>
                      <a:pt x="495" y="0"/>
                    </a:lnTo>
                  </a:path>
                </a:pathLst>
              </a:custGeom>
              <a:noFill/>
              <a:ln w="9525">
                <a:noFill/>
              </a:ln>
            </p:spPr>
            <p:txBody>
              <a:bodyPr/>
              <a:lstStyle/>
              <a:p>
                <a:endParaRPr lang="zh-CN" altLang="en-US"/>
              </a:p>
            </p:txBody>
          </p:sp>
          <p:sp>
            <p:nvSpPr>
              <p:cNvPr id="23640" name="îsḷídé"/>
              <p:cNvSpPr/>
              <p:nvPr/>
            </p:nvSpPr>
            <p:spPr>
              <a:xfrm>
                <a:off x="1847" y="331"/>
                <a:ext cx="501" cy="244"/>
              </a:xfrm>
              <a:custGeom>
                <a:avLst/>
                <a:gdLst/>
                <a:ahLst/>
                <a:cxnLst>
                  <a:cxn ang="0">
                    <a:pos x="496" y="0"/>
                  </a:cxn>
                  <a:cxn ang="0">
                    <a:pos x="0" y="232"/>
                  </a:cxn>
                  <a:cxn ang="0">
                    <a:pos x="7" y="244"/>
                  </a:cxn>
                  <a:cxn ang="0">
                    <a:pos x="501" y="11"/>
                  </a:cxn>
                  <a:cxn ang="0">
                    <a:pos x="496" y="0"/>
                  </a:cxn>
                </a:cxnLst>
                <a:rect l="0" t="0" r="0" b="0"/>
                <a:pathLst>
                  <a:path w="501" h="244">
                    <a:moveTo>
                      <a:pt x="496" y="0"/>
                    </a:moveTo>
                    <a:lnTo>
                      <a:pt x="0" y="232"/>
                    </a:lnTo>
                    <a:lnTo>
                      <a:pt x="7" y="244"/>
                    </a:lnTo>
                    <a:lnTo>
                      <a:pt x="501" y="11"/>
                    </a:lnTo>
                    <a:lnTo>
                      <a:pt x="496" y="0"/>
                    </a:lnTo>
                    <a:close/>
                  </a:path>
                </a:pathLst>
              </a:custGeom>
              <a:solidFill>
                <a:srgbClr val="49555B"/>
              </a:solidFill>
              <a:ln w="9525">
                <a:noFill/>
              </a:ln>
            </p:spPr>
            <p:txBody>
              <a:bodyPr/>
              <a:lstStyle/>
              <a:p>
                <a:endParaRPr lang="zh-CN" altLang="en-US"/>
              </a:p>
            </p:txBody>
          </p:sp>
          <p:sp>
            <p:nvSpPr>
              <p:cNvPr id="23641" name="îsļidé"/>
              <p:cNvSpPr/>
              <p:nvPr/>
            </p:nvSpPr>
            <p:spPr>
              <a:xfrm>
                <a:off x="1847" y="331"/>
                <a:ext cx="501" cy="244"/>
              </a:xfrm>
              <a:custGeom>
                <a:avLst/>
                <a:gdLst/>
                <a:ahLst/>
                <a:cxnLst>
                  <a:cxn ang="0">
                    <a:pos x="496" y="0"/>
                  </a:cxn>
                  <a:cxn ang="0">
                    <a:pos x="0" y="232"/>
                  </a:cxn>
                  <a:cxn ang="0">
                    <a:pos x="7" y="244"/>
                  </a:cxn>
                  <a:cxn ang="0">
                    <a:pos x="501" y="11"/>
                  </a:cxn>
                  <a:cxn ang="0">
                    <a:pos x="496" y="0"/>
                  </a:cxn>
                </a:cxnLst>
                <a:rect l="0" t="0" r="0" b="0"/>
                <a:pathLst>
                  <a:path w="501" h="244">
                    <a:moveTo>
                      <a:pt x="496" y="0"/>
                    </a:moveTo>
                    <a:lnTo>
                      <a:pt x="0" y="232"/>
                    </a:lnTo>
                    <a:lnTo>
                      <a:pt x="7" y="244"/>
                    </a:lnTo>
                    <a:lnTo>
                      <a:pt x="501" y="11"/>
                    </a:lnTo>
                    <a:lnTo>
                      <a:pt x="496" y="0"/>
                    </a:lnTo>
                  </a:path>
                </a:pathLst>
              </a:custGeom>
              <a:noFill/>
              <a:ln w="9525">
                <a:noFill/>
              </a:ln>
            </p:spPr>
            <p:txBody>
              <a:bodyPr/>
              <a:lstStyle/>
              <a:p>
                <a:endParaRPr lang="zh-CN" altLang="en-US"/>
              </a:p>
            </p:txBody>
          </p:sp>
          <p:sp>
            <p:nvSpPr>
              <p:cNvPr id="23642" name="ïśḻîde"/>
              <p:cNvSpPr/>
              <p:nvPr/>
            </p:nvSpPr>
            <p:spPr>
              <a:xfrm>
                <a:off x="1833" y="299"/>
                <a:ext cx="494" cy="231"/>
              </a:xfrm>
              <a:custGeom>
                <a:avLst/>
                <a:gdLst/>
                <a:ahLst/>
                <a:cxnLst>
                  <a:cxn ang="0">
                    <a:pos x="494" y="0"/>
                  </a:cxn>
                  <a:cxn ang="0">
                    <a:pos x="0" y="231"/>
                  </a:cxn>
                  <a:cxn ang="0">
                    <a:pos x="494" y="0"/>
                  </a:cxn>
                </a:cxnLst>
                <a:rect l="0" t="0" r="0" b="0"/>
                <a:pathLst>
                  <a:path w="494" h="231">
                    <a:moveTo>
                      <a:pt x="494" y="0"/>
                    </a:moveTo>
                    <a:lnTo>
                      <a:pt x="0" y="231"/>
                    </a:lnTo>
                    <a:lnTo>
                      <a:pt x="494" y="0"/>
                    </a:lnTo>
                    <a:close/>
                  </a:path>
                </a:pathLst>
              </a:custGeom>
              <a:solidFill>
                <a:srgbClr val="49555B"/>
              </a:solidFill>
              <a:ln w="9525">
                <a:noFill/>
              </a:ln>
            </p:spPr>
            <p:txBody>
              <a:bodyPr/>
              <a:lstStyle/>
              <a:p>
                <a:endParaRPr lang="zh-CN" altLang="en-US"/>
              </a:p>
            </p:txBody>
          </p:sp>
          <p:sp>
            <p:nvSpPr>
              <p:cNvPr id="23643" name="îşḷîdé"/>
              <p:cNvSpPr/>
              <p:nvPr/>
            </p:nvSpPr>
            <p:spPr>
              <a:xfrm>
                <a:off x="1833" y="299"/>
                <a:ext cx="494" cy="231"/>
              </a:xfrm>
              <a:custGeom>
                <a:avLst/>
                <a:gdLst/>
                <a:ahLst/>
                <a:cxnLst>
                  <a:cxn ang="0">
                    <a:pos x="494" y="0"/>
                  </a:cxn>
                  <a:cxn ang="0">
                    <a:pos x="0" y="231"/>
                  </a:cxn>
                  <a:cxn ang="0">
                    <a:pos x="494" y="0"/>
                  </a:cxn>
                </a:cxnLst>
                <a:rect l="0" t="0" r="0" b="0"/>
                <a:pathLst>
                  <a:path w="494" h="231">
                    <a:moveTo>
                      <a:pt x="494" y="0"/>
                    </a:moveTo>
                    <a:lnTo>
                      <a:pt x="0" y="231"/>
                    </a:lnTo>
                    <a:lnTo>
                      <a:pt x="494" y="0"/>
                    </a:lnTo>
                  </a:path>
                </a:pathLst>
              </a:custGeom>
              <a:noFill/>
              <a:ln w="9525">
                <a:noFill/>
              </a:ln>
            </p:spPr>
            <p:txBody>
              <a:bodyPr/>
              <a:lstStyle/>
              <a:p>
                <a:endParaRPr lang="zh-CN" altLang="en-US"/>
              </a:p>
            </p:txBody>
          </p:sp>
          <p:sp>
            <p:nvSpPr>
              <p:cNvPr id="23644" name="îśļïďè"/>
              <p:cNvSpPr/>
              <p:nvPr/>
            </p:nvSpPr>
            <p:spPr>
              <a:xfrm>
                <a:off x="1829" y="293"/>
                <a:ext cx="499" cy="244"/>
              </a:xfrm>
              <a:custGeom>
                <a:avLst/>
                <a:gdLst/>
                <a:ahLst/>
                <a:cxnLst>
                  <a:cxn ang="0">
                    <a:pos x="495" y="0"/>
                  </a:cxn>
                  <a:cxn ang="0">
                    <a:pos x="0" y="233"/>
                  </a:cxn>
                  <a:cxn ang="0">
                    <a:pos x="7" y="244"/>
                  </a:cxn>
                  <a:cxn ang="0">
                    <a:pos x="499" y="12"/>
                  </a:cxn>
                  <a:cxn ang="0">
                    <a:pos x="495" y="0"/>
                  </a:cxn>
                </a:cxnLst>
                <a:rect l="0" t="0" r="0" b="0"/>
                <a:pathLst>
                  <a:path w="499" h="244">
                    <a:moveTo>
                      <a:pt x="495" y="0"/>
                    </a:moveTo>
                    <a:lnTo>
                      <a:pt x="0" y="233"/>
                    </a:lnTo>
                    <a:lnTo>
                      <a:pt x="7" y="244"/>
                    </a:lnTo>
                    <a:lnTo>
                      <a:pt x="499" y="12"/>
                    </a:lnTo>
                    <a:lnTo>
                      <a:pt x="495" y="0"/>
                    </a:lnTo>
                    <a:close/>
                  </a:path>
                </a:pathLst>
              </a:custGeom>
              <a:solidFill>
                <a:srgbClr val="49555B"/>
              </a:solidFill>
              <a:ln w="9525">
                <a:noFill/>
              </a:ln>
            </p:spPr>
            <p:txBody>
              <a:bodyPr/>
              <a:lstStyle/>
              <a:p>
                <a:endParaRPr lang="zh-CN" altLang="en-US"/>
              </a:p>
            </p:txBody>
          </p:sp>
          <p:sp>
            <p:nvSpPr>
              <p:cNvPr id="23645" name="iṧļíḑè"/>
              <p:cNvSpPr/>
              <p:nvPr/>
            </p:nvSpPr>
            <p:spPr>
              <a:xfrm>
                <a:off x="1829" y="293"/>
                <a:ext cx="499" cy="244"/>
              </a:xfrm>
              <a:custGeom>
                <a:avLst/>
                <a:gdLst/>
                <a:ahLst/>
                <a:cxnLst>
                  <a:cxn ang="0">
                    <a:pos x="495" y="0"/>
                  </a:cxn>
                  <a:cxn ang="0">
                    <a:pos x="0" y="233"/>
                  </a:cxn>
                  <a:cxn ang="0">
                    <a:pos x="7" y="244"/>
                  </a:cxn>
                  <a:cxn ang="0">
                    <a:pos x="499" y="12"/>
                  </a:cxn>
                  <a:cxn ang="0">
                    <a:pos x="495" y="0"/>
                  </a:cxn>
                </a:cxnLst>
                <a:rect l="0" t="0" r="0" b="0"/>
                <a:pathLst>
                  <a:path w="499" h="244">
                    <a:moveTo>
                      <a:pt x="495" y="0"/>
                    </a:moveTo>
                    <a:lnTo>
                      <a:pt x="0" y="233"/>
                    </a:lnTo>
                    <a:lnTo>
                      <a:pt x="7" y="244"/>
                    </a:lnTo>
                    <a:lnTo>
                      <a:pt x="499" y="12"/>
                    </a:lnTo>
                    <a:lnTo>
                      <a:pt x="495" y="0"/>
                    </a:lnTo>
                  </a:path>
                </a:pathLst>
              </a:custGeom>
              <a:noFill/>
              <a:ln w="9525">
                <a:noFill/>
              </a:ln>
            </p:spPr>
            <p:txBody>
              <a:bodyPr/>
              <a:lstStyle/>
              <a:p>
                <a:endParaRPr lang="zh-CN" altLang="en-US"/>
              </a:p>
            </p:txBody>
          </p:sp>
          <p:sp>
            <p:nvSpPr>
              <p:cNvPr id="23646" name="íSlïḑê"/>
              <p:cNvSpPr/>
              <p:nvPr/>
            </p:nvSpPr>
            <p:spPr>
              <a:xfrm>
                <a:off x="1815" y="260"/>
                <a:ext cx="493" cy="233"/>
              </a:xfrm>
              <a:custGeom>
                <a:avLst/>
                <a:gdLst/>
                <a:ahLst/>
                <a:cxnLst>
                  <a:cxn ang="0">
                    <a:pos x="493" y="0"/>
                  </a:cxn>
                  <a:cxn ang="0">
                    <a:pos x="0" y="233"/>
                  </a:cxn>
                  <a:cxn ang="0">
                    <a:pos x="493" y="0"/>
                  </a:cxn>
                </a:cxnLst>
                <a:rect l="0" t="0" r="0" b="0"/>
                <a:pathLst>
                  <a:path w="493" h="233">
                    <a:moveTo>
                      <a:pt x="493" y="0"/>
                    </a:moveTo>
                    <a:lnTo>
                      <a:pt x="0" y="233"/>
                    </a:lnTo>
                    <a:lnTo>
                      <a:pt x="493" y="0"/>
                    </a:lnTo>
                    <a:close/>
                  </a:path>
                </a:pathLst>
              </a:custGeom>
              <a:solidFill>
                <a:srgbClr val="49555B"/>
              </a:solidFill>
              <a:ln w="9525">
                <a:noFill/>
              </a:ln>
            </p:spPr>
            <p:txBody>
              <a:bodyPr/>
              <a:lstStyle/>
              <a:p>
                <a:endParaRPr lang="zh-CN" altLang="en-US"/>
              </a:p>
            </p:txBody>
          </p:sp>
          <p:sp>
            <p:nvSpPr>
              <p:cNvPr id="23647" name="íṥḻîďè"/>
              <p:cNvSpPr/>
              <p:nvPr/>
            </p:nvSpPr>
            <p:spPr>
              <a:xfrm>
                <a:off x="1815" y="260"/>
                <a:ext cx="493" cy="233"/>
              </a:xfrm>
              <a:custGeom>
                <a:avLst/>
                <a:gdLst/>
                <a:ahLst/>
                <a:cxnLst>
                  <a:cxn ang="0">
                    <a:pos x="493" y="0"/>
                  </a:cxn>
                  <a:cxn ang="0">
                    <a:pos x="0" y="233"/>
                  </a:cxn>
                  <a:cxn ang="0">
                    <a:pos x="493" y="0"/>
                  </a:cxn>
                </a:cxnLst>
                <a:rect l="0" t="0" r="0" b="0"/>
                <a:pathLst>
                  <a:path w="493" h="233">
                    <a:moveTo>
                      <a:pt x="493" y="0"/>
                    </a:moveTo>
                    <a:lnTo>
                      <a:pt x="0" y="233"/>
                    </a:lnTo>
                    <a:lnTo>
                      <a:pt x="493" y="0"/>
                    </a:lnTo>
                  </a:path>
                </a:pathLst>
              </a:custGeom>
              <a:noFill/>
              <a:ln w="9525">
                <a:noFill/>
              </a:ln>
            </p:spPr>
            <p:txBody>
              <a:bodyPr/>
              <a:lstStyle/>
              <a:p>
                <a:endParaRPr lang="zh-CN" altLang="en-US"/>
              </a:p>
            </p:txBody>
          </p:sp>
          <p:sp>
            <p:nvSpPr>
              <p:cNvPr id="23648" name="íŝlîde"/>
              <p:cNvSpPr/>
              <p:nvPr/>
            </p:nvSpPr>
            <p:spPr>
              <a:xfrm>
                <a:off x="1812" y="256"/>
                <a:ext cx="497" cy="242"/>
              </a:xfrm>
              <a:custGeom>
                <a:avLst/>
                <a:gdLst/>
                <a:ahLst/>
                <a:cxnLst>
                  <a:cxn ang="0">
                    <a:pos x="492" y="0"/>
                  </a:cxn>
                  <a:cxn ang="0">
                    <a:pos x="0" y="231"/>
                  </a:cxn>
                  <a:cxn ang="0">
                    <a:pos x="5" y="242"/>
                  </a:cxn>
                  <a:cxn ang="0">
                    <a:pos x="497" y="11"/>
                  </a:cxn>
                  <a:cxn ang="0">
                    <a:pos x="492" y="0"/>
                  </a:cxn>
                </a:cxnLst>
                <a:rect l="0" t="0" r="0" b="0"/>
                <a:pathLst>
                  <a:path w="497" h="242">
                    <a:moveTo>
                      <a:pt x="492" y="0"/>
                    </a:moveTo>
                    <a:lnTo>
                      <a:pt x="0" y="231"/>
                    </a:lnTo>
                    <a:lnTo>
                      <a:pt x="5" y="242"/>
                    </a:lnTo>
                    <a:lnTo>
                      <a:pt x="497" y="11"/>
                    </a:lnTo>
                    <a:lnTo>
                      <a:pt x="492" y="0"/>
                    </a:lnTo>
                    <a:close/>
                  </a:path>
                </a:pathLst>
              </a:custGeom>
              <a:solidFill>
                <a:srgbClr val="49555B"/>
              </a:solidFill>
              <a:ln w="9525">
                <a:noFill/>
              </a:ln>
            </p:spPr>
            <p:txBody>
              <a:bodyPr/>
              <a:lstStyle/>
              <a:p>
                <a:endParaRPr lang="zh-CN" altLang="en-US"/>
              </a:p>
            </p:txBody>
          </p:sp>
          <p:sp>
            <p:nvSpPr>
              <p:cNvPr id="23649" name="íṧḻiḑé"/>
              <p:cNvSpPr/>
              <p:nvPr/>
            </p:nvSpPr>
            <p:spPr>
              <a:xfrm>
                <a:off x="1812" y="256"/>
                <a:ext cx="497" cy="242"/>
              </a:xfrm>
              <a:custGeom>
                <a:avLst/>
                <a:gdLst/>
                <a:ahLst/>
                <a:cxnLst>
                  <a:cxn ang="0">
                    <a:pos x="492" y="0"/>
                  </a:cxn>
                  <a:cxn ang="0">
                    <a:pos x="0" y="231"/>
                  </a:cxn>
                  <a:cxn ang="0">
                    <a:pos x="5" y="242"/>
                  </a:cxn>
                  <a:cxn ang="0">
                    <a:pos x="497" y="11"/>
                  </a:cxn>
                  <a:cxn ang="0">
                    <a:pos x="492" y="0"/>
                  </a:cxn>
                </a:cxnLst>
                <a:rect l="0" t="0" r="0" b="0"/>
                <a:pathLst>
                  <a:path w="497" h="242">
                    <a:moveTo>
                      <a:pt x="492" y="0"/>
                    </a:moveTo>
                    <a:lnTo>
                      <a:pt x="0" y="231"/>
                    </a:lnTo>
                    <a:lnTo>
                      <a:pt x="5" y="242"/>
                    </a:lnTo>
                    <a:lnTo>
                      <a:pt x="497" y="11"/>
                    </a:lnTo>
                    <a:lnTo>
                      <a:pt x="492" y="0"/>
                    </a:lnTo>
                  </a:path>
                </a:pathLst>
              </a:custGeom>
              <a:noFill/>
              <a:ln w="9525">
                <a:noFill/>
              </a:ln>
            </p:spPr>
            <p:txBody>
              <a:bodyPr/>
              <a:lstStyle/>
              <a:p>
                <a:endParaRPr lang="zh-CN" altLang="en-US"/>
              </a:p>
            </p:txBody>
          </p:sp>
          <p:sp>
            <p:nvSpPr>
              <p:cNvPr id="23650" name="ïŝlídè"/>
              <p:cNvSpPr/>
              <p:nvPr/>
            </p:nvSpPr>
            <p:spPr>
              <a:xfrm>
                <a:off x="1797" y="223"/>
                <a:ext cx="491" cy="232"/>
              </a:xfrm>
              <a:custGeom>
                <a:avLst/>
                <a:gdLst/>
                <a:ahLst/>
                <a:cxnLst>
                  <a:cxn ang="0">
                    <a:pos x="491" y="0"/>
                  </a:cxn>
                  <a:cxn ang="0">
                    <a:pos x="0" y="232"/>
                  </a:cxn>
                  <a:cxn ang="0">
                    <a:pos x="491" y="0"/>
                  </a:cxn>
                </a:cxnLst>
                <a:rect l="0" t="0" r="0" b="0"/>
                <a:pathLst>
                  <a:path w="491" h="232">
                    <a:moveTo>
                      <a:pt x="491" y="0"/>
                    </a:moveTo>
                    <a:lnTo>
                      <a:pt x="0" y="232"/>
                    </a:lnTo>
                    <a:lnTo>
                      <a:pt x="491" y="0"/>
                    </a:lnTo>
                    <a:close/>
                  </a:path>
                </a:pathLst>
              </a:custGeom>
              <a:solidFill>
                <a:srgbClr val="49555B"/>
              </a:solidFill>
              <a:ln w="9525">
                <a:noFill/>
              </a:ln>
            </p:spPr>
            <p:txBody>
              <a:bodyPr/>
              <a:lstStyle/>
              <a:p>
                <a:endParaRPr lang="zh-CN" altLang="en-US"/>
              </a:p>
            </p:txBody>
          </p:sp>
          <p:sp>
            <p:nvSpPr>
              <p:cNvPr id="23651" name="iṣḷîde"/>
              <p:cNvSpPr/>
              <p:nvPr/>
            </p:nvSpPr>
            <p:spPr>
              <a:xfrm>
                <a:off x="1797" y="223"/>
                <a:ext cx="491" cy="232"/>
              </a:xfrm>
              <a:custGeom>
                <a:avLst/>
                <a:gdLst/>
                <a:ahLst/>
                <a:cxnLst>
                  <a:cxn ang="0">
                    <a:pos x="491" y="0"/>
                  </a:cxn>
                  <a:cxn ang="0">
                    <a:pos x="0" y="232"/>
                  </a:cxn>
                  <a:cxn ang="0">
                    <a:pos x="491" y="0"/>
                  </a:cxn>
                </a:cxnLst>
                <a:rect l="0" t="0" r="0" b="0"/>
                <a:pathLst>
                  <a:path w="491" h="232">
                    <a:moveTo>
                      <a:pt x="491" y="0"/>
                    </a:moveTo>
                    <a:lnTo>
                      <a:pt x="0" y="232"/>
                    </a:lnTo>
                    <a:lnTo>
                      <a:pt x="491" y="0"/>
                    </a:lnTo>
                  </a:path>
                </a:pathLst>
              </a:custGeom>
              <a:noFill/>
              <a:ln w="9525">
                <a:noFill/>
              </a:ln>
            </p:spPr>
            <p:txBody>
              <a:bodyPr/>
              <a:lstStyle/>
              <a:p>
                <a:endParaRPr lang="zh-CN" altLang="en-US"/>
              </a:p>
            </p:txBody>
          </p:sp>
          <p:sp>
            <p:nvSpPr>
              <p:cNvPr id="23652" name="ïšliḋé"/>
              <p:cNvSpPr/>
              <p:nvPr/>
            </p:nvSpPr>
            <p:spPr>
              <a:xfrm>
                <a:off x="1794" y="217"/>
                <a:ext cx="497" cy="244"/>
              </a:xfrm>
              <a:custGeom>
                <a:avLst/>
                <a:gdLst/>
                <a:ahLst/>
                <a:cxnLst>
                  <a:cxn ang="0">
                    <a:pos x="491" y="0"/>
                  </a:cxn>
                  <a:cxn ang="0">
                    <a:pos x="0" y="231"/>
                  </a:cxn>
                  <a:cxn ang="0">
                    <a:pos x="5" y="244"/>
                  </a:cxn>
                  <a:cxn ang="0">
                    <a:pos x="497" y="11"/>
                  </a:cxn>
                  <a:cxn ang="0">
                    <a:pos x="491" y="0"/>
                  </a:cxn>
                </a:cxnLst>
                <a:rect l="0" t="0" r="0" b="0"/>
                <a:pathLst>
                  <a:path w="497" h="244">
                    <a:moveTo>
                      <a:pt x="491" y="0"/>
                    </a:moveTo>
                    <a:lnTo>
                      <a:pt x="0" y="231"/>
                    </a:lnTo>
                    <a:lnTo>
                      <a:pt x="5" y="244"/>
                    </a:lnTo>
                    <a:lnTo>
                      <a:pt x="497" y="11"/>
                    </a:lnTo>
                    <a:lnTo>
                      <a:pt x="491" y="0"/>
                    </a:lnTo>
                    <a:close/>
                  </a:path>
                </a:pathLst>
              </a:custGeom>
              <a:solidFill>
                <a:srgbClr val="49555B"/>
              </a:solidFill>
              <a:ln w="9525">
                <a:noFill/>
              </a:ln>
            </p:spPr>
            <p:txBody>
              <a:bodyPr/>
              <a:lstStyle/>
              <a:p>
                <a:endParaRPr lang="zh-CN" altLang="en-US"/>
              </a:p>
            </p:txBody>
          </p:sp>
          <p:sp>
            <p:nvSpPr>
              <p:cNvPr id="23653" name="îSľiḑe"/>
              <p:cNvSpPr/>
              <p:nvPr/>
            </p:nvSpPr>
            <p:spPr>
              <a:xfrm>
                <a:off x="1794" y="217"/>
                <a:ext cx="497" cy="244"/>
              </a:xfrm>
              <a:custGeom>
                <a:avLst/>
                <a:gdLst/>
                <a:ahLst/>
                <a:cxnLst>
                  <a:cxn ang="0">
                    <a:pos x="491" y="0"/>
                  </a:cxn>
                  <a:cxn ang="0">
                    <a:pos x="0" y="231"/>
                  </a:cxn>
                  <a:cxn ang="0">
                    <a:pos x="5" y="244"/>
                  </a:cxn>
                  <a:cxn ang="0">
                    <a:pos x="497" y="11"/>
                  </a:cxn>
                  <a:cxn ang="0">
                    <a:pos x="491" y="0"/>
                  </a:cxn>
                </a:cxnLst>
                <a:rect l="0" t="0" r="0" b="0"/>
                <a:pathLst>
                  <a:path w="497" h="244">
                    <a:moveTo>
                      <a:pt x="491" y="0"/>
                    </a:moveTo>
                    <a:lnTo>
                      <a:pt x="0" y="231"/>
                    </a:lnTo>
                    <a:lnTo>
                      <a:pt x="5" y="244"/>
                    </a:lnTo>
                    <a:lnTo>
                      <a:pt x="497" y="11"/>
                    </a:lnTo>
                    <a:lnTo>
                      <a:pt x="491" y="0"/>
                    </a:lnTo>
                  </a:path>
                </a:pathLst>
              </a:custGeom>
              <a:noFill/>
              <a:ln w="9525">
                <a:noFill/>
              </a:ln>
            </p:spPr>
            <p:txBody>
              <a:bodyPr/>
              <a:lstStyle/>
              <a:p>
                <a:endParaRPr lang="zh-CN" altLang="en-US"/>
              </a:p>
            </p:txBody>
          </p:sp>
          <p:sp>
            <p:nvSpPr>
              <p:cNvPr id="23654" name="ïṣḷîdê"/>
              <p:cNvSpPr/>
              <p:nvPr/>
            </p:nvSpPr>
            <p:spPr>
              <a:xfrm>
                <a:off x="1778" y="185"/>
                <a:ext cx="491" cy="231"/>
              </a:xfrm>
              <a:custGeom>
                <a:avLst/>
                <a:gdLst/>
                <a:ahLst/>
                <a:cxnLst>
                  <a:cxn ang="0">
                    <a:pos x="491" y="0"/>
                  </a:cxn>
                  <a:cxn ang="0">
                    <a:pos x="0" y="231"/>
                  </a:cxn>
                  <a:cxn ang="0">
                    <a:pos x="491" y="0"/>
                  </a:cxn>
                </a:cxnLst>
                <a:rect l="0" t="0" r="0" b="0"/>
                <a:pathLst>
                  <a:path w="491" h="231">
                    <a:moveTo>
                      <a:pt x="491" y="0"/>
                    </a:moveTo>
                    <a:lnTo>
                      <a:pt x="0" y="231"/>
                    </a:lnTo>
                    <a:lnTo>
                      <a:pt x="491" y="0"/>
                    </a:lnTo>
                    <a:close/>
                  </a:path>
                </a:pathLst>
              </a:custGeom>
              <a:solidFill>
                <a:srgbClr val="49555B"/>
              </a:solidFill>
              <a:ln w="9525">
                <a:noFill/>
              </a:ln>
            </p:spPr>
            <p:txBody>
              <a:bodyPr/>
              <a:lstStyle/>
              <a:p>
                <a:endParaRPr lang="zh-CN" altLang="en-US"/>
              </a:p>
            </p:txBody>
          </p:sp>
          <p:sp>
            <p:nvSpPr>
              <p:cNvPr id="23655" name="íśľíďê"/>
              <p:cNvSpPr/>
              <p:nvPr/>
            </p:nvSpPr>
            <p:spPr>
              <a:xfrm>
                <a:off x="1778" y="185"/>
                <a:ext cx="491" cy="231"/>
              </a:xfrm>
              <a:custGeom>
                <a:avLst/>
                <a:gdLst/>
                <a:ahLst/>
                <a:cxnLst>
                  <a:cxn ang="0">
                    <a:pos x="491" y="0"/>
                  </a:cxn>
                  <a:cxn ang="0">
                    <a:pos x="0" y="231"/>
                  </a:cxn>
                  <a:cxn ang="0">
                    <a:pos x="491" y="0"/>
                  </a:cxn>
                </a:cxnLst>
                <a:rect l="0" t="0" r="0" b="0"/>
                <a:pathLst>
                  <a:path w="491" h="231">
                    <a:moveTo>
                      <a:pt x="491" y="0"/>
                    </a:moveTo>
                    <a:lnTo>
                      <a:pt x="0" y="231"/>
                    </a:lnTo>
                    <a:lnTo>
                      <a:pt x="491" y="0"/>
                    </a:lnTo>
                  </a:path>
                </a:pathLst>
              </a:custGeom>
              <a:noFill/>
              <a:ln w="9525">
                <a:noFill/>
              </a:ln>
            </p:spPr>
            <p:txBody>
              <a:bodyPr/>
              <a:lstStyle/>
              <a:p>
                <a:endParaRPr lang="zh-CN" altLang="en-US"/>
              </a:p>
            </p:txBody>
          </p:sp>
          <p:sp>
            <p:nvSpPr>
              <p:cNvPr id="23656" name="îSļîḓe"/>
              <p:cNvSpPr/>
              <p:nvPr/>
            </p:nvSpPr>
            <p:spPr>
              <a:xfrm>
                <a:off x="1776" y="178"/>
                <a:ext cx="496" cy="245"/>
              </a:xfrm>
              <a:custGeom>
                <a:avLst/>
                <a:gdLst/>
                <a:ahLst/>
                <a:cxnLst>
                  <a:cxn ang="0">
                    <a:pos x="490" y="0"/>
                  </a:cxn>
                  <a:cxn ang="0">
                    <a:pos x="0" y="232"/>
                  </a:cxn>
                  <a:cxn ang="0">
                    <a:pos x="5" y="245"/>
                  </a:cxn>
                  <a:cxn ang="0">
                    <a:pos x="496" y="12"/>
                  </a:cxn>
                  <a:cxn ang="0">
                    <a:pos x="490" y="0"/>
                  </a:cxn>
                </a:cxnLst>
                <a:rect l="0" t="0" r="0" b="0"/>
                <a:pathLst>
                  <a:path w="496" h="245">
                    <a:moveTo>
                      <a:pt x="490" y="0"/>
                    </a:moveTo>
                    <a:lnTo>
                      <a:pt x="0" y="232"/>
                    </a:lnTo>
                    <a:lnTo>
                      <a:pt x="5" y="245"/>
                    </a:lnTo>
                    <a:lnTo>
                      <a:pt x="496" y="12"/>
                    </a:lnTo>
                    <a:lnTo>
                      <a:pt x="490" y="0"/>
                    </a:lnTo>
                    <a:close/>
                  </a:path>
                </a:pathLst>
              </a:custGeom>
              <a:solidFill>
                <a:srgbClr val="49555B"/>
              </a:solidFill>
              <a:ln w="9525">
                <a:noFill/>
              </a:ln>
            </p:spPr>
            <p:txBody>
              <a:bodyPr/>
              <a:lstStyle/>
              <a:p>
                <a:endParaRPr lang="zh-CN" altLang="en-US"/>
              </a:p>
            </p:txBody>
          </p:sp>
          <p:sp>
            <p:nvSpPr>
              <p:cNvPr id="23657" name="îṧļiḑè"/>
              <p:cNvSpPr/>
              <p:nvPr/>
            </p:nvSpPr>
            <p:spPr>
              <a:xfrm>
                <a:off x="1776" y="178"/>
                <a:ext cx="496" cy="245"/>
              </a:xfrm>
              <a:custGeom>
                <a:avLst/>
                <a:gdLst/>
                <a:ahLst/>
                <a:cxnLst>
                  <a:cxn ang="0">
                    <a:pos x="490" y="0"/>
                  </a:cxn>
                  <a:cxn ang="0">
                    <a:pos x="0" y="232"/>
                  </a:cxn>
                  <a:cxn ang="0">
                    <a:pos x="5" y="245"/>
                  </a:cxn>
                  <a:cxn ang="0">
                    <a:pos x="496" y="12"/>
                  </a:cxn>
                  <a:cxn ang="0">
                    <a:pos x="490" y="0"/>
                  </a:cxn>
                </a:cxnLst>
                <a:rect l="0" t="0" r="0" b="0"/>
                <a:pathLst>
                  <a:path w="496" h="245">
                    <a:moveTo>
                      <a:pt x="490" y="0"/>
                    </a:moveTo>
                    <a:lnTo>
                      <a:pt x="0" y="232"/>
                    </a:lnTo>
                    <a:lnTo>
                      <a:pt x="5" y="245"/>
                    </a:lnTo>
                    <a:lnTo>
                      <a:pt x="496" y="12"/>
                    </a:lnTo>
                    <a:lnTo>
                      <a:pt x="490" y="0"/>
                    </a:lnTo>
                  </a:path>
                </a:pathLst>
              </a:custGeom>
              <a:noFill/>
              <a:ln w="9525">
                <a:noFill/>
              </a:ln>
            </p:spPr>
            <p:txBody>
              <a:bodyPr/>
              <a:lstStyle/>
              <a:p>
                <a:endParaRPr lang="zh-CN" altLang="en-US"/>
              </a:p>
            </p:txBody>
          </p:sp>
          <p:sp>
            <p:nvSpPr>
              <p:cNvPr id="23658" name="îśļíḍé"/>
              <p:cNvSpPr/>
              <p:nvPr/>
            </p:nvSpPr>
            <p:spPr>
              <a:xfrm>
                <a:off x="1818" y="190"/>
                <a:ext cx="160" cy="131"/>
              </a:xfrm>
              <a:prstGeom prst="rect">
                <a:avLst/>
              </a:prstGeom>
              <a:solidFill>
                <a:srgbClr val="74717E"/>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659" name="iŝ1iḍè"/>
              <p:cNvSpPr/>
              <p:nvPr/>
            </p:nvSpPr>
            <p:spPr>
              <a:xfrm>
                <a:off x="1825" y="249"/>
                <a:ext cx="178" cy="312"/>
              </a:xfrm>
              <a:custGeom>
                <a:avLst/>
                <a:gdLst/>
                <a:ahLst/>
                <a:cxnLst>
                  <a:cxn ang="0">
                    <a:pos x="175" y="211"/>
                  </a:cxn>
                  <a:cxn ang="0">
                    <a:pos x="22" y="281"/>
                  </a:cxn>
                  <a:cxn ang="0">
                    <a:pos x="27" y="312"/>
                  </a:cxn>
                  <a:cxn ang="0">
                    <a:pos x="178" y="241"/>
                  </a:cxn>
                  <a:cxn ang="0">
                    <a:pos x="175" y="211"/>
                  </a:cxn>
                  <a:cxn ang="0">
                    <a:pos x="170" y="166"/>
                  </a:cxn>
                  <a:cxn ang="0">
                    <a:pos x="17" y="238"/>
                  </a:cxn>
                  <a:cxn ang="0">
                    <a:pos x="21" y="269"/>
                  </a:cxn>
                  <a:cxn ang="0">
                    <a:pos x="173" y="196"/>
                  </a:cxn>
                  <a:cxn ang="0">
                    <a:pos x="170" y="166"/>
                  </a:cxn>
                  <a:cxn ang="0">
                    <a:pos x="165" y="121"/>
                  </a:cxn>
                  <a:cxn ang="0">
                    <a:pos x="13" y="193"/>
                  </a:cxn>
                  <a:cxn ang="0">
                    <a:pos x="16" y="224"/>
                  </a:cxn>
                  <a:cxn ang="0">
                    <a:pos x="169" y="151"/>
                  </a:cxn>
                  <a:cxn ang="0">
                    <a:pos x="165" y="121"/>
                  </a:cxn>
                  <a:cxn ang="0">
                    <a:pos x="161" y="77"/>
                  </a:cxn>
                  <a:cxn ang="0">
                    <a:pos x="8" y="150"/>
                  </a:cxn>
                  <a:cxn ang="0">
                    <a:pos x="11" y="180"/>
                  </a:cxn>
                  <a:cxn ang="0">
                    <a:pos x="164" y="108"/>
                  </a:cxn>
                  <a:cxn ang="0">
                    <a:pos x="161" y="77"/>
                  </a:cxn>
                  <a:cxn ang="0">
                    <a:pos x="153" y="0"/>
                  </a:cxn>
                  <a:cxn ang="0">
                    <a:pos x="0" y="72"/>
                  </a:cxn>
                  <a:cxn ang="0">
                    <a:pos x="6" y="135"/>
                  </a:cxn>
                  <a:cxn ang="0">
                    <a:pos x="159" y="63"/>
                  </a:cxn>
                  <a:cxn ang="0">
                    <a:pos x="153" y="0"/>
                  </a:cxn>
                </a:cxnLst>
                <a:rect l="0" t="0" r="0" b="0"/>
                <a:pathLst>
                  <a:path w="178" h="312">
                    <a:moveTo>
                      <a:pt x="175" y="211"/>
                    </a:moveTo>
                    <a:lnTo>
                      <a:pt x="22" y="281"/>
                    </a:lnTo>
                    <a:lnTo>
                      <a:pt x="27" y="312"/>
                    </a:lnTo>
                    <a:lnTo>
                      <a:pt x="178" y="241"/>
                    </a:lnTo>
                    <a:lnTo>
                      <a:pt x="175" y="211"/>
                    </a:lnTo>
                    <a:close/>
                    <a:moveTo>
                      <a:pt x="170" y="166"/>
                    </a:moveTo>
                    <a:lnTo>
                      <a:pt x="17" y="238"/>
                    </a:lnTo>
                    <a:lnTo>
                      <a:pt x="21" y="269"/>
                    </a:lnTo>
                    <a:lnTo>
                      <a:pt x="173" y="196"/>
                    </a:lnTo>
                    <a:lnTo>
                      <a:pt x="170" y="166"/>
                    </a:lnTo>
                    <a:close/>
                    <a:moveTo>
                      <a:pt x="165" y="121"/>
                    </a:moveTo>
                    <a:lnTo>
                      <a:pt x="13" y="193"/>
                    </a:lnTo>
                    <a:lnTo>
                      <a:pt x="16" y="224"/>
                    </a:lnTo>
                    <a:lnTo>
                      <a:pt x="169" y="151"/>
                    </a:lnTo>
                    <a:lnTo>
                      <a:pt x="165" y="121"/>
                    </a:lnTo>
                    <a:close/>
                    <a:moveTo>
                      <a:pt x="161" y="77"/>
                    </a:moveTo>
                    <a:lnTo>
                      <a:pt x="8" y="150"/>
                    </a:lnTo>
                    <a:lnTo>
                      <a:pt x="11" y="180"/>
                    </a:lnTo>
                    <a:lnTo>
                      <a:pt x="164" y="108"/>
                    </a:lnTo>
                    <a:lnTo>
                      <a:pt x="161" y="77"/>
                    </a:lnTo>
                    <a:close/>
                    <a:moveTo>
                      <a:pt x="153" y="0"/>
                    </a:moveTo>
                    <a:lnTo>
                      <a:pt x="0" y="72"/>
                    </a:lnTo>
                    <a:lnTo>
                      <a:pt x="6" y="135"/>
                    </a:lnTo>
                    <a:lnTo>
                      <a:pt x="159" y="63"/>
                    </a:lnTo>
                    <a:lnTo>
                      <a:pt x="153" y="0"/>
                    </a:lnTo>
                    <a:close/>
                  </a:path>
                </a:pathLst>
              </a:custGeom>
              <a:solidFill>
                <a:srgbClr val="FFFFFF"/>
              </a:solidFill>
              <a:ln w="9525">
                <a:noFill/>
              </a:ln>
            </p:spPr>
            <p:txBody>
              <a:bodyPr/>
              <a:lstStyle/>
              <a:p>
                <a:endParaRPr lang="zh-CN" altLang="en-US"/>
              </a:p>
            </p:txBody>
          </p:sp>
          <p:sp>
            <p:nvSpPr>
              <p:cNvPr id="23660" name="îṩļïḋê"/>
              <p:cNvSpPr/>
              <p:nvPr/>
            </p:nvSpPr>
            <p:spPr>
              <a:xfrm>
                <a:off x="1825" y="249"/>
                <a:ext cx="178" cy="312"/>
              </a:xfrm>
              <a:custGeom>
                <a:avLst/>
                <a:gdLst/>
                <a:ahLst/>
                <a:cxnLst>
                  <a:cxn ang="0">
                    <a:pos x="175" y="211"/>
                  </a:cxn>
                  <a:cxn ang="0">
                    <a:pos x="22" y="281"/>
                  </a:cxn>
                  <a:cxn ang="0">
                    <a:pos x="27" y="312"/>
                  </a:cxn>
                  <a:cxn ang="0">
                    <a:pos x="178" y="241"/>
                  </a:cxn>
                  <a:cxn ang="0">
                    <a:pos x="175" y="211"/>
                  </a:cxn>
                  <a:cxn ang="0">
                    <a:pos x="170" y="166"/>
                  </a:cxn>
                  <a:cxn ang="0">
                    <a:pos x="17" y="238"/>
                  </a:cxn>
                  <a:cxn ang="0">
                    <a:pos x="21" y="269"/>
                  </a:cxn>
                  <a:cxn ang="0">
                    <a:pos x="173" y="196"/>
                  </a:cxn>
                  <a:cxn ang="0">
                    <a:pos x="170" y="166"/>
                  </a:cxn>
                  <a:cxn ang="0">
                    <a:pos x="165" y="121"/>
                  </a:cxn>
                  <a:cxn ang="0">
                    <a:pos x="13" y="193"/>
                  </a:cxn>
                  <a:cxn ang="0">
                    <a:pos x="16" y="224"/>
                  </a:cxn>
                  <a:cxn ang="0">
                    <a:pos x="169" y="151"/>
                  </a:cxn>
                  <a:cxn ang="0">
                    <a:pos x="165" y="121"/>
                  </a:cxn>
                  <a:cxn ang="0">
                    <a:pos x="161" y="77"/>
                  </a:cxn>
                  <a:cxn ang="0">
                    <a:pos x="8" y="150"/>
                  </a:cxn>
                  <a:cxn ang="0">
                    <a:pos x="11" y="180"/>
                  </a:cxn>
                  <a:cxn ang="0">
                    <a:pos x="164" y="108"/>
                  </a:cxn>
                  <a:cxn ang="0">
                    <a:pos x="161" y="77"/>
                  </a:cxn>
                  <a:cxn ang="0">
                    <a:pos x="153" y="0"/>
                  </a:cxn>
                  <a:cxn ang="0">
                    <a:pos x="0" y="72"/>
                  </a:cxn>
                  <a:cxn ang="0">
                    <a:pos x="6" y="135"/>
                  </a:cxn>
                  <a:cxn ang="0">
                    <a:pos x="159" y="63"/>
                  </a:cxn>
                  <a:cxn ang="0">
                    <a:pos x="153" y="0"/>
                  </a:cxn>
                </a:cxnLst>
                <a:rect l="0" t="0" r="0" b="0"/>
                <a:pathLst>
                  <a:path w="178" h="312">
                    <a:moveTo>
                      <a:pt x="175" y="211"/>
                    </a:moveTo>
                    <a:lnTo>
                      <a:pt x="22" y="281"/>
                    </a:lnTo>
                    <a:lnTo>
                      <a:pt x="27" y="312"/>
                    </a:lnTo>
                    <a:lnTo>
                      <a:pt x="178" y="241"/>
                    </a:lnTo>
                    <a:lnTo>
                      <a:pt x="175" y="211"/>
                    </a:lnTo>
                    <a:moveTo>
                      <a:pt x="170" y="166"/>
                    </a:moveTo>
                    <a:lnTo>
                      <a:pt x="17" y="238"/>
                    </a:lnTo>
                    <a:lnTo>
                      <a:pt x="21" y="269"/>
                    </a:lnTo>
                    <a:lnTo>
                      <a:pt x="173" y="196"/>
                    </a:lnTo>
                    <a:lnTo>
                      <a:pt x="170" y="166"/>
                    </a:lnTo>
                    <a:moveTo>
                      <a:pt x="165" y="121"/>
                    </a:moveTo>
                    <a:lnTo>
                      <a:pt x="13" y="193"/>
                    </a:lnTo>
                    <a:lnTo>
                      <a:pt x="16" y="224"/>
                    </a:lnTo>
                    <a:lnTo>
                      <a:pt x="169" y="151"/>
                    </a:lnTo>
                    <a:lnTo>
                      <a:pt x="165" y="121"/>
                    </a:lnTo>
                    <a:moveTo>
                      <a:pt x="161" y="77"/>
                    </a:moveTo>
                    <a:lnTo>
                      <a:pt x="8" y="150"/>
                    </a:lnTo>
                    <a:lnTo>
                      <a:pt x="11" y="180"/>
                    </a:lnTo>
                    <a:lnTo>
                      <a:pt x="164" y="108"/>
                    </a:lnTo>
                    <a:lnTo>
                      <a:pt x="161" y="77"/>
                    </a:lnTo>
                    <a:moveTo>
                      <a:pt x="153" y="0"/>
                    </a:moveTo>
                    <a:lnTo>
                      <a:pt x="0" y="72"/>
                    </a:lnTo>
                    <a:lnTo>
                      <a:pt x="6" y="135"/>
                    </a:lnTo>
                    <a:lnTo>
                      <a:pt x="159" y="63"/>
                    </a:lnTo>
                    <a:lnTo>
                      <a:pt x="153" y="0"/>
                    </a:lnTo>
                  </a:path>
                </a:pathLst>
              </a:custGeom>
              <a:noFill/>
              <a:ln w="9525">
                <a:noFill/>
              </a:ln>
            </p:spPr>
            <p:txBody>
              <a:bodyPr/>
              <a:lstStyle/>
              <a:p>
                <a:endParaRPr lang="zh-CN" altLang="en-US"/>
              </a:p>
            </p:txBody>
          </p:sp>
          <p:sp>
            <p:nvSpPr>
              <p:cNvPr id="23661" name="îṩḻíḍè"/>
              <p:cNvSpPr/>
              <p:nvPr/>
            </p:nvSpPr>
            <p:spPr>
              <a:xfrm>
                <a:off x="1883" y="789"/>
                <a:ext cx="109" cy="52"/>
              </a:xfrm>
              <a:custGeom>
                <a:avLst/>
                <a:gdLst/>
                <a:ahLst/>
                <a:cxnLst>
                  <a:cxn ang="0">
                    <a:pos x="33" y="35"/>
                  </a:cxn>
                  <a:cxn ang="0">
                    <a:pos x="0" y="52"/>
                  </a:cxn>
                  <a:cxn ang="0">
                    <a:pos x="0" y="52"/>
                  </a:cxn>
                  <a:cxn ang="0">
                    <a:pos x="33" y="35"/>
                  </a:cxn>
                  <a:cxn ang="0">
                    <a:pos x="40" y="32"/>
                  </a:cxn>
                  <a:cxn ang="0">
                    <a:pos x="40" y="32"/>
                  </a:cxn>
                  <a:cxn ang="0">
                    <a:pos x="40" y="32"/>
                  </a:cxn>
                  <a:cxn ang="0">
                    <a:pos x="109" y="0"/>
                  </a:cxn>
                  <a:cxn ang="0">
                    <a:pos x="104" y="1"/>
                  </a:cxn>
                  <a:cxn ang="0">
                    <a:pos x="48" y="29"/>
                  </a:cxn>
                  <a:cxn ang="0">
                    <a:pos x="40" y="32"/>
                  </a:cxn>
                  <a:cxn ang="0">
                    <a:pos x="109" y="0"/>
                  </a:cxn>
                </a:cxnLst>
                <a:rect l="0" t="0" r="0" b="0"/>
                <a:pathLst>
                  <a:path w="68" h="32">
                    <a:moveTo>
                      <a:pt x="21" y="22"/>
                    </a:moveTo>
                    <a:cubicBezTo>
                      <a:pt x="14" y="26"/>
                      <a:pt x="6" y="29"/>
                      <a:pt x="0" y="32"/>
                    </a:cubicBezTo>
                    <a:cubicBezTo>
                      <a:pt x="0" y="32"/>
                      <a:pt x="0" y="32"/>
                      <a:pt x="0" y="32"/>
                    </a:cubicBezTo>
                    <a:cubicBezTo>
                      <a:pt x="21" y="22"/>
                      <a:pt x="21" y="22"/>
                      <a:pt x="21" y="22"/>
                    </a:cubicBezTo>
                    <a:moveTo>
                      <a:pt x="25" y="20"/>
                    </a:moveTo>
                    <a:cubicBezTo>
                      <a:pt x="25" y="20"/>
                      <a:pt x="25" y="20"/>
                      <a:pt x="25" y="20"/>
                    </a:cubicBezTo>
                    <a:cubicBezTo>
                      <a:pt x="25" y="20"/>
                      <a:pt x="25" y="20"/>
                      <a:pt x="25" y="20"/>
                    </a:cubicBezTo>
                    <a:moveTo>
                      <a:pt x="68" y="0"/>
                    </a:moveTo>
                    <a:cubicBezTo>
                      <a:pt x="67" y="0"/>
                      <a:pt x="66" y="1"/>
                      <a:pt x="65" y="1"/>
                    </a:cubicBezTo>
                    <a:cubicBezTo>
                      <a:pt x="30" y="18"/>
                      <a:pt x="30" y="18"/>
                      <a:pt x="30" y="18"/>
                    </a:cubicBezTo>
                    <a:cubicBezTo>
                      <a:pt x="28" y="19"/>
                      <a:pt x="27" y="19"/>
                      <a:pt x="25" y="20"/>
                    </a:cubicBezTo>
                    <a:cubicBezTo>
                      <a:pt x="68" y="0"/>
                      <a:pt x="68" y="0"/>
                      <a:pt x="68" y="0"/>
                    </a:cubicBezTo>
                  </a:path>
                </a:pathLst>
              </a:custGeom>
              <a:solidFill>
                <a:srgbClr val="FFFFFF"/>
              </a:solidFill>
              <a:ln w="9525">
                <a:noFill/>
              </a:ln>
            </p:spPr>
            <p:txBody>
              <a:bodyPr/>
              <a:lstStyle/>
              <a:p>
                <a:endParaRPr lang="zh-CN" altLang="en-US"/>
              </a:p>
            </p:txBody>
          </p:sp>
          <p:sp>
            <p:nvSpPr>
              <p:cNvPr id="23662" name="iSliḑê"/>
              <p:cNvSpPr/>
              <p:nvPr/>
            </p:nvSpPr>
            <p:spPr>
              <a:xfrm>
                <a:off x="1870" y="709"/>
                <a:ext cx="166" cy="132"/>
              </a:xfrm>
              <a:custGeom>
                <a:avLst/>
                <a:gdLst/>
                <a:ahLst/>
                <a:cxnLst>
                  <a:cxn ang="0">
                    <a:pos x="159" y="0"/>
                  </a:cxn>
                  <a:cxn ang="0">
                    <a:pos x="41" y="56"/>
                  </a:cxn>
                  <a:cxn ang="0">
                    <a:pos x="33" y="57"/>
                  </a:cxn>
                  <a:cxn ang="0">
                    <a:pos x="17" y="48"/>
                  </a:cxn>
                  <a:cxn ang="0">
                    <a:pos x="0" y="11"/>
                  </a:cxn>
                  <a:cxn ang="0">
                    <a:pos x="12" y="132"/>
                  </a:cxn>
                  <a:cxn ang="0">
                    <a:pos x="46" y="115"/>
                  </a:cxn>
                  <a:cxn ang="0">
                    <a:pos x="53" y="112"/>
                  </a:cxn>
                  <a:cxn ang="0">
                    <a:pos x="53" y="112"/>
                  </a:cxn>
                  <a:cxn ang="0">
                    <a:pos x="53" y="112"/>
                  </a:cxn>
                  <a:cxn ang="0">
                    <a:pos x="61" y="109"/>
                  </a:cxn>
                  <a:cxn ang="0">
                    <a:pos x="117" y="82"/>
                  </a:cxn>
                  <a:cxn ang="0">
                    <a:pos x="122" y="80"/>
                  </a:cxn>
                  <a:cxn ang="0">
                    <a:pos x="166" y="59"/>
                  </a:cxn>
                  <a:cxn ang="0">
                    <a:pos x="159" y="0"/>
                  </a:cxn>
                </a:cxnLst>
                <a:rect l="0" t="0" r="0" b="0"/>
                <a:pathLst>
                  <a:path w="103" h="82">
                    <a:moveTo>
                      <a:pt x="99" y="0"/>
                    </a:moveTo>
                    <a:cubicBezTo>
                      <a:pt x="26" y="35"/>
                      <a:pt x="26" y="35"/>
                      <a:pt x="26" y="35"/>
                    </a:cubicBezTo>
                    <a:cubicBezTo>
                      <a:pt x="24" y="36"/>
                      <a:pt x="22" y="36"/>
                      <a:pt x="21" y="36"/>
                    </a:cubicBezTo>
                    <a:cubicBezTo>
                      <a:pt x="17" y="36"/>
                      <a:pt x="12" y="34"/>
                      <a:pt x="11" y="30"/>
                    </a:cubicBezTo>
                    <a:cubicBezTo>
                      <a:pt x="0" y="7"/>
                      <a:pt x="0" y="7"/>
                      <a:pt x="0" y="7"/>
                    </a:cubicBezTo>
                    <a:cubicBezTo>
                      <a:pt x="8" y="82"/>
                      <a:pt x="8" y="82"/>
                      <a:pt x="8" y="82"/>
                    </a:cubicBezTo>
                    <a:cubicBezTo>
                      <a:pt x="14" y="79"/>
                      <a:pt x="22" y="76"/>
                      <a:pt x="29" y="72"/>
                    </a:cubicBezTo>
                    <a:cubicBezTo>
                      <a:pt x="33" y="70"/>
                      <a:pt x="33" y="70"/>
                      <a:pt x="33" y="70"/>
                    </a:cubicBezTo>
                    <a:cubicBezTo>
                      <a:pt x="33" y="70"/>
                      <a:pt x="33" y="70"/>
                      <a:pt x="33" y="70"/>
                    </a:cubicBezTo>
                    <a:cubicBezTo>
                      <a:pt x="33" y="70"/>
                      <a:pt x="33" y="70"/>
                      <a:pt x="33" y="70"/>
                    </a:cubicBezTo>
                    <a:cubicBezTo>
                      <a:pt x="35" y="69"/>
                      <a:pt x="36" y="69"/>
                      <a:pt x="38" y="68"/>
                    </a:cubicBezTo>
                    <a:cubicBezTo>
                      <a:pt x="73" y="51"/>
                      <a:pt x="73" y="51"/>
                      <a:pt x="73" y="51"/>
                    </a:cubicBezTo>
                    <a:cubicBezTo>
                      <a:pt x="74" y="51"/>
                      <a:pt x="75" y="50"/>
                      <a:pt x="76" y="50"/>
                    </a:cubicBezTo>
                    <a:cubicBezTo>
                      <a:pt x="103" y="37"/>
                      <a:pt x="103" y="37"/>
                      <a:pt x="103" y="37"/>
                    </a:cubicBezTo>
                    <a:cubicBezTo>
                      <a:pt x="99" y="0"/>
                      <a:pt x="99" y="0"/>
                      <a:pt x="99" y="0"/>
                    </a:cubicBezTo>
                  </a:path>
                </a:pathLst>
              </a:custGeom>
              <a:solidFill>
                <a:srgbClr val="74717E"/>
              </a:solidFill>
              <a:ln w="9525">
                <a:noFill/>
              </a:ln>
            </p:spPr>
            <p:txBody>
              <a:bodyPr/>
              <a:lstStyle/>
              <a:p>
                <a:endParaRPr lang="zh-CN" altLang="en-US"/>
              </a:p>
            </p:txBody>
          </p:sp>
          <p:sp>
            <p:nvSpPr>
              <p:cNvPr id="23663" name="îṧ1íḓê"/>
              <p:cNvSpPr/>
              <p:nvPr/>
            </p:nvSpPr>
            <p:spPr>
              <a:xfrm>
                <a:off x="1852" y="503"/>
                <a:ext cx="177" cy="264"/>
              </a:xfrm>
              <a:custGeom>
                <a:avLst/>
                <a:gdLst/>
                <a:ahLst/>
                <a:cxnLst>
                  <a:cxn ang="0">
                    <a:pos x="152" y="0"/>
                  </a:cxn>
                  <a:cxn ang="0">
                    <a:pos x="1" y="72"/>
                  </a:cxn>
                  <a:cxn ang="0">
                    <a:pos x="0" y="70"/>
                  </a:cxn>
                  <a:cxn ang="0">
                    <a:pos x="17" y="217"/>
                  </a:cxn>
                  <a:cxn ang="0">
                    <a:pos x="35" y="254"/>
                  </a:cxn>
                  <a:cxn ang="0">
                    <a:pos x="51" y="264"/>
                  </a:cxn>
                  <a:cxn ang="0">
                    <a:pos x="59" y="262"/>
                  </a:cxn>
                  <a:cxn ang="0">
                    <a:pos x="177" y="206"/>
                  </a:cxn>
                  <a:cxn ang="0">
                    <a:pos x="168" y="133"/>
                  </a:cxn>
                  <a:cxn ang="0">
                    <a:pos x="54" y="186"/>
                  </a:cxn>
                  <a:cxn ang="0">
                    <a:pos x="49" y="173"/>
                  </a:cxn>
                  <a:cxn ang="0">
                    <a:pos x="167" y="119"/>
                  </a:cxn>
                  <a:cxn ang="0">
                    <a:pos x="164" y="88"/>
                  </a:cxn>
                  <a:cxn ang="0">
                    <a:pos x="37" y="148"/>
                  </a:cxn>
                  <a:cxn ang="0">
                    <a:pos x="30" y="136"/>
                  </a:cxn>
                  <a:cxn ang="0">
                    <a:pos x="162" y="75"/>
                  </a:cxn>
                  <a:cxn ang="0">
                    <a:pos x="159" y="45"/>
                  </a:cxn>
                  <a:cxn ang="0">
                    <a:pos x="19" y="109"/>
                  </a:cxn>
                  <a:cxn ang="0">
                    <a:pos x="16" y="104"/>
                  </a:cxn>
                  <a:cxn ang="0">
                    <a:pos x="12" y="98"/>
                  </a:cxn>
                  <a:cxn ang="0">
                    <a:pos x="157" y="30"/>
                  </a:cxn>
                  <a:cxn ang="0">
                    <a:pos x="152" y="0"/>
                  </a:cxn>
                </a:cxnLst>
                <a:rect l="0" t="0" r="0" b="0"/>
                <a:pathLst>
                  <a:path w="110" h="164">
                    <a:moveTo>
                      <a:pt x="95" y="0"/>
                    </a:moveTo>
                    <a:cubicBezTo>
                      <a:pt x="1" y="45"/>
                      <a:pt x="1" y="45"/>
                      <a:pt x="1" y="45"/>
                    </a:cubicBezTo>
                    <a:cubicBezTo>
                      <a:pt x="0" y="44"/>
                      <a:pt x="0" y="44"/>
                      <a:pt x="0" y="44"/>
                    </a:cubicBezTo>
                    <a:cubicBezTo>
                      <a:pt x="11" y="135"/>
                      <a:pt x="11" y="135"/>
                      <a:pt x="11" y="135"/>
                    </a:cubicBezTo>
                    <a:cubicBezTo>
                      <a:pt x="22" y="158"/>
                      <a:pt x="22" y="158"/>
                      <a:pt x="22" y="158"/>
                    </a:cubicBezTo>
                    <a:cubicBezTo>
                      <a:pt x="23" y="162"/>
                      <a:pt x="28" y="164"/>
                      <a:pt x="32" y="164"/>
                    </a:cubicBezTo>
                    <a:cubicBezTo>
                      <a:pt x="33" y="164"/>
                      <a:pt x="35" y="164"/>
                      <a:pt x="37" y="163"/>
                    </a:cubicBezTo>
                    <a:cubicBezTo>
                      <a:pt x="110" y="128"/>
                      <a:pt x="110" y="128"/>
                      <a:pt x="110" y="128"/>
                    </a:cubicBezTo>
                    <a:cubicBezTo>
                      <a:pt x="105" y="83"/>
                      <a:pt x="105" y="83"/>
                      <a:pt x="105" y="83"/>
                    </a:cubicBezTo>
                    <a:cubicBezTo>
                      <a:pt x="34" y="116"/>
                      <a:pt x="34" y="116"/>
                      <a:pt x="34" y="116"/>
                    </a:cubicBezTo>
                    <a:cubicBezTo>
                      <a:pt x="31" y="108"/>
                      <a:pt x="31" y="108"/>
                      <a:pt x="31" y="108"/>
                    </a:cubicBezTo>
                    <a:cubicBezTo>
                      <a:pt x="104" y="74"/>
                      <a:pt x="104" y="74"/>
                      <a:pt x="104" y="74"/>
                    </a:cubicBezTo>
                    <a:cubicBezTo>
                      <a:pt x="102" y="55"/>
                      <a:pt x="102" y="55"/>
                      <a:pt x="102" y="55"/>
                    </a:cubicBezTo>
                    <a:cubicBezTo>
                      <a:pt x="23" y="92"/>
                      <a:pt x="23" y="92"/>
                      <a:pt x="23" y="92"/>
                    </a:cubicBezTo>
                    <a:cubicBezTo>
                      <a:pt x="19" y="85"/>
                      <a:pt x="19" y="85"/>
                      <a:pt x="19" y="85"/>
                    </a:cubicBezTo>
                    <a:cubicBezTo>
                      <a:pt x="101" y="47"/>
                      <a:pt x="101" y="47"/>
                      <a:pt x="101" y="47"/>
                    </a:cubicBezTo>
                    <a:cubicBezTo>
                      <a:pt x="99" y="28"/>
                      <a:pt x="99" y="28"/>
                      <a:pt x="99" y="28"/>
                    </a:cubicBezTo>
                    <a:cubicBezTo>
                      <a:pt x="12" y="68"/>
                      <a:pt x="12" y="68"/>
                      <a:pt x="12" y="68"/>
                    </a:cubicBezTo>
                    <a:cubicBezTo>
                      <a:pt x="10" y="65"/>
                      <a:pt x="10" y="65"/>
                      <a:pt x="10" y="65"/>
                    </a:cubicBezTo>
                    <a:cubicBezTo>
                      <a:pt x="8" y="61"/>
                      <a:pt x="8" y="61"/>
                      <a:pt x="8" y="61"/>
                    </a:cubicBezTo>
                    <a:cubicBezTo>
                      <a:pt x="98" y="19"/>
                      <a:pt x="98" y="19"/>
                      <a:pt x="98" y="19"/>
                    </a:cubicBezTo>
                    <a:cubicBezTo>
                      <a:pt x="95" y="0"/>
                      <a:pt x="95" y="0"/>
                      <a:pt x="95" y="0"/>
                    </a:cubicBezTo>
                  </a:path>
                </a:pathLst>
              </a:custGeom>
              <a:solidFill>
                <a:srgbClr val="FFFFFF"/>
              </a:solidFill>
              <a:ln w="9525">
                <a:noFill/>
              </a:ln>
            </p:spPr>
            <p:txBody>
              <a:bodyPr/>
              <a:lstStyle/>
              <a:p>
                <a:endParaRPr lang="zh-CN" altLang="en-US"/>
              </a:p>
            </p:txBody>
          </p:sp>
          <p:sp>
            <p:nvSpPr>
              <p:cNvPr id="23664" name="íşḷïḋe"/>
              <p:cNvSpPr/>
              <p:nvPr/>
            </p:nvSpPr>
            <p:spPr>
              <a:xfrm>
                <a:off x="1902" y="622"/>
                <a:ext cx="119" cy="68"/>
              </a:xfrm>
              <a:custGeom>
                <a:avLst/>
                <a:gdLst/>
                <a:ahLst/>
                <a:cxnLst>
                  <a:cxn ang="0">
                    <a:pos x="117" y="0"/>
                  </a:cxn>
                  <a:cxn ang="0">
                    <a:pos x="0" y="55"/>
                  </a:cxn>
                  <a:cxn ang="0">
                    <a:pos x="5" y="68"/>
                  </a:cxn>
                  <a:cxn ang="0">
                    <a:pos x="119" y="14"/>
                  </a:cxn>
                  <a:cxn ang="0">
                    <a:pos x="117" y="0"/>
                  </a:cxn>
                </a:cxnLst>
                <a:rect l="0" t="0" r="0" b="0"/>
                <a:pathLst>
                  <a:path w="119" h="68">
                    <a:moveTo>
                      <a:pt x="117" y="0"/>
                    </a:moveTo>
                    <a:lnTo>
                      <a:pt x="0" y="55"/>
                    </a:lnTo>
                    <a:lnTo>
                      <a:pt x="5" y="68"/>
                    </a:lnTo>
                    <a:lnTo>
                      <a:pt x="119" y="14"/>
                    </a:lnTo>
                    <a:lnTo>
                      <a:pt x="117" y="0"/>
                    </a:lnTo>
                    <a:close/>
                  </a:path>
                </a:pathLst>
              </a:custGeom>
              <a:solidFill>
                <a:srgbClr val="788185"/>
              </a:solidFill>
              <a:ln w="9525">
                <a:noFill/>
              </a:ln>
            </p:spPr>
            <p:txBody>
              <a:bodyPr/>
              <a:lstStyle/>
              <a:p>
                <a:endParaRPr lang="zh-CN" altLang="en-US"/>
              </a:p>
            </p:txBody>
          </p:sp>
          <p:sp>
            <p:nvSpPr>
              <p:cNvPr id="23665" name="îṡḷide"/>
              <p:cNvSpPr/>
              <p:nvPr/>
            </p:nvSpPr>
            <p:spPr>
              <a:xfrm>
                <a:off x="1902" y="622"/>
                <a:ext cx="119" cy="68"/>
              </a:xfrm>
              <a:custGeom>
                <a:avLst/>
                <a:gdLst/>
                <a:ahLst/>
                <a:cxnLst>
                  <a:cxn ang="0">
                    <a:pos x="117" y="0"/>
                  </a:cxn>
                  <a:cxn ang="0">
                    <a:pos x="0" y="55"/>
                  </a:cxn>
                  <a:cxn ang="0">
                    <a:pos x="5" y="68"/>
                  </a:cxn>
                  <a:cxn ang="0">
                    <a:pos x="119" y="14"/>
                  </a:cxn>
                  <a:cxn ang="0">
                    <a:pos x="117" y="0"/>
                  </a:cxn>
                </a:cxnLst>
                <a:rect l="0" t="0" r="0" b="0"/>
                <a:pathLst>
                  <a:path w="119" h="68">
                    <a:moveTo>
                      <a:pt x="117" y="0"/>
                    </a:moveTo>
                    <a:lnTo>
                      <a:pt x="0" y="55"/>
                    </a:lnTo>
                    <a:lnTo>
                      <a:pt x="5" y="68"/>
                    </a:lnTo>
                    <a:lnTo>
                      <a:pt x="119" y="14"/>
                    </a:lnTo>
                    <a:lnTo>
                      <a:pt x="117" y="0"/>
                    </a:lnTo>
                  </a:path>
                </a:pathLst>
              </a:custGeom>
              <a:noFill/>
              <a:ln w="9525">
                <a:noFill/>
              </a:ln>
            </p:spPr>
            <p:txBody>
              <a:bodyPr/>
              <a:lstStyle/>
              <a:p>
                <a:endParaRPr lang="zh-CN" altLang="en-US"/>
              </a:p>
            </p:txBody>
          </p:sp>
          <p:sp>
            <p:nvSpPr>
              <p:cNvPr id="23666" name="îṧľîḑe"/>
              <p:cNvSpPr/>
              <p:nvPr/>
            </p:nvSpPr>
            <p:spPr>
              <a:xfrm>
                <a:off x="1883" y="579"/>
                <a:ext cx="133" cy="72"/>
              </a:xfrm>
              <a:custGeom>
                <a:avLst/>
                <a:gdLst/>
                <a:ahLst/>
                <a:cxnLst>
                  <a:cxn ang="0">
                    <a:pos x="132" y="0"/>
                  </a:cxn>
                  <a:cxn ang="0">
                    <a:pos x="0" y="61"/>
                  </a:cxn>
                  <a:cxn ang="0">
                    <a:pos x="6" y="72"/>
                  </a:cxn>
                  <a:cxn ang="0">
                    <a:pos x="133" y="12"/>
                  </a:cxn>
                  <a:cxn ang="0">
                    <a:pos x="132" y="0"/>
                  </a:cxn>
                </a:cxnLst>
                <a:rect l="0" t="0" r="0" b="0"/>
                <a:pathLst>
                  <a:path w="133" h="72">
                    <a:moveTo>
                      <a:pt x="132" y="0"/>
                    </a:moveTo>
                    <a:lnTo>
                      <a:pt x="0" y="61"/>
                    </a:lnTo>
                    <a:lnTo>
                      <a:pt x="6" y="72"/>
                    </a:lnTo>
                    <a:lnTo>
                      <a:pt x="133" y="12"/>
                    </a:lnTo>
                    <a:lnTo>
                      <a:pt x="132" y="0"/>
                    </a:lnTo>
                    <a:close/>
                  </a:path>
                </a:pathLst>
              </a:custGeom>
              <a:solidFill>
                <a:srgbClr val="788185"/>
              </a:solidFill>
              <a:ln w="9525">
                <a:noFill/>
              </a:ln>
            </p:spPr>
            <p:txBody>
              <a:bodyPr/>
              <a:lstStyle/>
              <a:p>
                <a:endParaRPr lang="zh-CN" altLang="en-US"/>
              </a:p>
            </p:txBody>
          </p:sp>
          <p:sp>
            <p:nvSpPr>
              <p:cNvPr id="23667" name="íṡḷiḍè"/>
              <p:cNvSpPr/>
              <p:nvPr/>
            </p:nvSpPr>
            <p:spPr>
              <a:xfrm>
                <a:off x="1883" y="579"/>
                <a:ext cx="133" cy="72"/>
              </a:xfrm>
              <a:custGeom>
                <a:avLst/>
                <a:gdLst/>
                <a:ahLst/>
                <a:cxnLst>
                  <a:cxn ang="0">
                    <a:pos x="132" y="0"/>
                  </a:cxn>
                  <a:cxn ang="0">
                    <a:pos x="0" y="61"/>
                  </a:cxn>
                  <a:cxn ang="0">
                    <a:pos x="6" y="72"/>
                  </a:cxn>
                  <a:cxn ang="0">
                    <a:pos x="133" y="12"/>
                  </a:cxn>
                  <a:cxn ang="0">
                    <a:pos x="132" y="0"/>
                  </a:cxn>
                </a:cxnLst>
                <a:rect l="0" t="0" r="0" b="0"/>
                <a:pathLst>
                  <a:path w="133" h="72">
                    <a:moveTo>
                      <a:pt x="132" y="0"/>
                    </a:moveTo>
                    <a:lnTo>
                      <a:pt x="0" y="61"/>
                    </a:lnTo>
                    <a:lnTo>
                      <a:pt x="6" y="72"/>
                    </a:lnTo>
                    <a:lnTo>
                      <a:pt x="133" y="12"/>
                    </a:lnTo>
                    <a:lnTo>
                      <a:pt x="132" y="0"/>
                    </a:lnTo>
                  </a:path>
                </a:pathLst>
              </a:custGeom>
              <a:noFill/>
              <a:ln w="9525">
                <a:noFill/>
              </a:ln>
            </p:spPr>
            <p:txBody>
              <a:bodyPr/>
              <a:lstStyle/>
              <a:p>
                <a:endParaRPr lang="zh-CN" altLang="en-US"/>
              </a:p>
            </p:txBody>
          </p:sp>
          <p:sp>
            <p:nvSpPr>
              <p:cNvPr id="23668" name="íSlíḑé"/>
              <p:cNvSpPr/>
              <p:nvPr/>
            </p:nvSpPr>
            <p:spPr>
              <a:xfrm>
                <a:off x="1865" y="534"/>
                <a:ext cx="146" cy="78"/>
              </a:xfrm>
              <a:custGeom>
                <a:avLst/>
                <a:gdLst/>
                <a:ahLst/>
                <a:cxnLst>
                  <a:cxn ang="0">
                    <a:pos x="145" y="0"/>
                  </a:cxn>
                  <a:cxn ang="0">
                    <a:pos x="0" y="67"/>
                  </a:cxn>
                  <a:cxn ang="0">
                    <a:pos x="3" y="74"/>
                  </a:cxn>
                  <a:cxn ang="0">
                    <a:pos x="6" y="78"/>
                  </a:cxn>
                  <a:cxn ang="0">
                    <a:pos x="146" y="14"/>
                  </a:cxn>
                  <a:cxn ang="0">
                    <a:pos x="145" y="0"/>
                  </a:cxn>
                </a:cxnLst>
                <a:rect l="0" t="0" r="0" b="0"/>
                <a:pathLst>
                  <a:path w="146" h="78">
                    <a:moveTo>
                      <a:pt x="145" y="0"/>
                    </a:moveTo>
                    <a:lnTo>
                      <a:pt x="0" y="67"/>
                    </a:lnTo>
                    <a:lnTo>
                      <a:pt x="3" y="74"/>
                    </a:lnTo>
                    <a:lnTo>
                      <a:pt x="6" y="78"/>
                    </a:lnTo>
                    <a:lnTo>
                      <a:pt x="146" y="14"/>
                    </a:lnTo>
                    <a:lnTo>
                      <a:pt x="145" y="0"/>
                    </a:lnTo>
                    <a:close/>
                  </a:path>
                </a:pathLst>
              </a:custGeom>
              <a:solidFill>
                <a:srgbClr val="788185"/>
              </a:solidFill>
              <a:ln w="9525">
                <a:noFill/>
              </a:ln>
            </p:spPr>
            <p:txBody>
              <a:bodyPr/>
              <a:lstStyle/>
              <a:p>
                <a:endParaRPr lang="zh-CN" altLang="en-US"/>
              </a:p>
            </p:txBody>
          </p:sp>
          <p:sp>
            <p:nvSpPr>
              <p:cNvPr id="23669" name="ísḷïḑè"/>
              <p:cNvSpPr/>
              <p:nvPr/>
            </p:nvSpPr>
            <p:spPr>
              <a:xfrm>
                <a:off x="1865" y="534"/>
                <a:ext cx="146" cy="78"/>
              </a:xfrm>
              <a:custGeom>
                <a:avLst/>
                <a:gdLst/>
                <a:ahLst/>
                <a:cxnLst>
                  <a:cxn ang="0">
                    <a:pos x="145" y="0"/>
                  </a:cxn>
                  <a:cxn ang="0">
                    <a:pos x="0" y="67"/>
                  </a:cxn>
                  <a:cxn ang="0">
                    <a:pos x="3" y="74"/>
                  </a:cxn>
                  <a:cxn ang="0">
                    <a:pos x="6" y="78"/>
                  </a:cxn>
                  <a:cxn ang="0">
                    <a:pos x="146" y="14"/>
                  </a:cxn>
                  <a:cxn ang="0">
                    <a:pos x="145" y="0"/>
                  </a:cxn>
                </a:cxnLst>
                <a:rect l="0" t="0" r="0" b="0"/>
                <a:pathLst>
                  <a:path w="146" h="78">
                    <a:moveTo>
                      <a:pt x="145" y="0"/>
                    </a:moveTo>
                    <a:lnTo>
                      <a:pt x="0" y="67"/>
                    </a:lnTo>
                    <a:lnTo>
                      <a:pt x="3" y="74"/>
                    </a:lnTo>
                    <a:lnTo>
                      <a:pt x="6" y="78"/>
                    </a:lnTo>
                    <a:lnTo>
                      <a:pt x="146" y="14"/>
                    </a:lnTo>
                    <a:lnTo>
                      <a:pt x="145" y="0"/>
                    </a:lnTo>
                  </a:path>
                </a:pathLst>
              </a:custGeom>
              <a:noFill/>
              <a:ln w="9525">
                <a:noFill/>
              </a:ln>
            </p:spPr>
            <p:txBody>
              <a:bodyPr/>
              <a:lstStyle/>
              <a:p>
                <a:endParaRPr lang="zh-CN" altLang="en-US"/>
              </a:p>
            </p:txBody>
          </p:sp>
          <p:sp>
            <p:nvSpPr>
              <p:cNvPr id="23670" name="išlïḑe"/>
              <p:cNvSpPr/>
              <p:nvPr/>
            </p:nvSpPr>
            <p:spPr>
              <a:xfrm>
                <a:off x="1852" y="490"/>
                <a:ext cx="153" cy="85"/>
              </a:xfrm>
              <a:custGeom>
                <a:avLst/>
                <a:gdLst/>
                <a:ahLst/>
                <a:cxnLst>
                  <a:cxn ang="0">
                    <a:pos x="151" y="0"/>
                  </a:cxn>
                  <a:cxn ang="0">
                    <a:pos x="0" y="71"/>
                  </a:cxn>
                  <a:cxn ang="0">
                    <a:pos x="0" y="84"/>
                  </a:cxn>
                  <a:cxn ang="0">
                    <a:pos x="2" y="85"/>
                  </a:cxn>
                  <a:cxn ang="0">
                    <a:pos x="153" y="13"/>
                  </a:cxn>
                  <a:cxn ang="0">
                    <a:pos x="151" y="0"/>
                  </a:cxn>
                </a:cxnLst>
                <a:rect l="0" t="0" r="0" b="0"/>
                <a:pathLst>
                  <a:path w="153" h="85">
                    <a:moveTo>
                      <a:pt x="151" y="0"/>
                    </a:moveTo>
                    <a:lnTo>
                      <a:pt x="0" y="71"/>
                    </a:lnTo>
                    <a:lnTo>
                      <a:pt x="0" y="84"/>
                    </a:lnTo>
                    <a:lnTo>
                      <a:pt x="2" y="85"/>
                    </a:lnTo>
                    <a:lnTo>
                      <a:pt x="153" y="13"/>
                    </a:lnTo>
                    <a:lnTo>
                      <a:pt x="151" y="0"/>
                    </a:lnTo>
                    <a:close/>
                  </a:path>
                </a:pathLst>
              </a:custGeom>
              <a:solidFill>
                <a:srgbClr val="788185"/>
              </a:solidFill>
              <a:ln w="9525">
                <a:noFill/>
              </a:ln>
            </p:spPr>
            <p:txBody>
              <a:bodyPr/>
              <a:lstStyle/>
              <a:p>
                <a:endParaRPr lang="zh-CN" altLang="en-US"/>
              </a:p>
            </p:txBody>
          </p:sp>
          <p:sp>
            <p:nvSpPr>
              <p:cNvPr id="23671" name="îš1iḑé"/>
              <p:cNvSpPr/>
              <p:nvPr/>
            </p:nvSpPr>
            <p:spPr>
              <a:xfrm>
                <a:off x="1852" y="490"/>
                <a:ext cx="153" cy="85"/>
              </a:xfrm>
              <a:custGeom>
                <a:avLst/>
                <a:gdLst/>
                <a:ahLst/>
                <a:cxnLst>
                  <a:cxn ang="0">
                    <a:pos x="151" y="0"/>
                  </a:cxn>
                  <a:cxn ang="0">
                    <a:pos x="0" y="71"/>
                  </a:cxn>
                  <a:cxn ang="0">
                    <a:pos x="0" y="84"/>
                  </a:cxn>
                  <a:cxn ang="0">
                    <a:pos x="2" y="85"/>
                  </a:cxn>
                  <a:cxn ang="0">
                    <a:pos x="153" y="13"/>
                  </a:cxn>
                  <a:cxn ang="0">
                    <a:pos x="151" y="0"/>
                  </a:cxn>
                </a:cxnLst>
                <a:rect l="0" t="0" r="0" b="0"/>
                <a:pathLst>
                  <a:path w="153" h="85">
                    <a:moveTo>
                      <a:pt x="151" y="0"/>
                    </a:moveTo>
                    <a:lnTo>
                      <a:pt x="0" y="71"/>
                    </a:lnTo>
                    <a:lnTo>
                      <a:pt x="0" y="84"/>
                    </a:lnTo>
                    <a:lnTo>
                      <a:pt x="2" y="85"/>
                    </a:lnTo>
                    <a:lnTo>
                      <a:pt x="153" y="13"/>
                    </a:lnTo>
                    <a:lnTo>
                      <a:pt x="151" y="0"/>
                    </a:lnTo>
                  </a:path>
                </a:pathLst>
              </a:custGeom>
              <a:noFill/>
              <a:ln w="9525">
                <a:noFill/>
              </a:ln>
            </p:spPr>
            <p:txBody>
              <a:bodyPr/>
              <a:lstStyle/>
              <a:p>
                <a:endParaRPr lang="zh-CN" altLang="en-US"/>
              </a:p>
            </p:txBody>
          </p:sp>
          <p:sp>
            <p:nvSpPr>
              <p:cNvPr id="23672" name="íšlïdè"/>
              <p:cNvSpPr/>
              <p:nvPr/>
            </p:nvSpPr>
            <p:spPr>
              <a:xfrm>
                <a:off x="1846" y="445"/>
                <a:ext cx="154" cy="85"/>
              </a:xfrm>
              <a:custGeom>
                <a:avLst/>
                <a:gdLst/>
                <a:ahLst/>
                <a:cxnLst>
                  <a:cxn ang="0">
                    <a:pos x="152" y="0"/>
                  </a:cxn>
                  <a:cxn ang="0">
                    <a:pos x="0" y="73"/>
                  </a:cxn>
                  <a:cxn ang="0">
                    <a:pos x="1" y="85"/>
                  </a:cxn>
                  <a:cxn ang="0">
                    <a:pos x="154" y="15"/>
                  </a:cxn>
                  <a:cxn ang="0">
                    <a:pos x="152" y="0"/>
                  </a:cxn>
                </a:cxnLst>
                <a:rect l="0" t="0" r="0" b="0"/>
                <a:pathLst>
                  <a:path w="154" h="85">
                    <a:moveTo>
                      <a:pt x="152" y="0"/>
                    </a:moveTo>
                    <a:lnTo>
                      <a:pt x="0" y="73"/>
                    </a:lnTo>
                    <a:lnTo>
                      <a:pt x="1" y="85"/>
                    </a:lnTo>
                    <a:lnTo>
                      <a:pt x="154" y="15"/>
                    </a:lnTo>
                    <a:lnTo>
                      <a:pt x="152" y="0"/>
                    </a:lnTo>
                    <a:close/>
                  </a:path>
                </a:pathLst>
              </a:custGeom>
              <a:solidFill>
                <a:srgbClr val="788185"/>
              </a:solidFill>
              <a:ln w="9525">
                <a:noFill/>
              </a:ln>
            </p:spPr>
            <p:txBody>
              <a:bodyPr/>
              <a:lstStyle/>
              <a:p>
                <a:endParaRPr lang="zh-CN" altLang="en-US"/>
              </a:p>
            </p:txBody>
          </p:sp>
          <p:sp>
            <p:nvSpPr>
              <p:cNvPr id="23673" name="iSļíḍe"/>
              <p:cNvSpPr/>
              <p:nvPr/>
            </p:nvSpPr>
            <p:spPr>
              <a:xfrm>
                <a:off x="1846" y="445"/>
                <a:ext cx="154" cy="85"/>
              </a:xfrm>
              <a:custGeom>
                <a:avLst/>
                <a:gdLst/>
                <a:ahLst/>
                <a:cxnLst>
                  <a:cxn ang="0">
                    <a:pos x="152" y="0"/>
                  </a:cxn>
                  <a:cxn ang="0">
                    <a:pos x="0" y="73"/>
                  </a:cxn>
                  <a:cxn ang="0">
                    <a:pos x="1" y="85"/>
                  </a:cxn>
                  <a:cxn ang="0">
                    <a:pos x="154" y="15"/>
                  </a:cxn>
                  <a:cxn ang="0">
                    <a:pos x="152" y="0"/>
                  </a:cxn>
                </a:cxnLst>
                <a:rect l="0" t="0" r="0" b="0"/>
                <a:pathLst>
                  <a:path w="154" h="85">
                    <a:moveTo>
                      <a:pt x="152" y="0"/>
                    </a:moveTo>
                    <a:lnTo>
                      <a:pt x="0" y="73"/>
                    </a:lnTo>
                    <a:lnTo>
                      <a:pt x="1" y="85"/>
                    </a:lnTo>
                    <a:lnTo>
                      <a:pt x="154" y="15"/>
                    </a:lnTo>
                    <a:lnTo>
                      <a:pt x="152" y="0"/>
                    </a:lnTo>
                  </a:path>
                </a:pathLst>
              </a:custGeom>
              <a:noFill/>
              <a:ln w="9525">
                <a:noFill/>
              </a:ln>
            </p:spPr>
            <p:txBody>
              <a:bodyPr/>
              <a:lstStyle/>
              <a:p>
                <a:endParaRPr lang="zh-CN" altLang="en-US"/>
              </a:p>
            </p:txBody>
          </p:sp>
          <p:sp>
            <p:nvSpPr>
              <p:cNvPr id="23674" name="iṡḷiḓê"/>
              <p:cNvSpPr/>
              <p:nvPr/>
            </p:nvSpPr>
            <p:spPr>
              <a:xfrm>
                <a:off x="1841" y="400"/>
                <a:ext cx="154" cy="87"/>
              </a:xfrm>
              <a:custGeom>
                <a:avLst/>
                <a:gdLst/>
                <a:ahLst/>
                <a:cxnLst>
                  <a:cxn ang="0">
                    <a:pos x="153" y="0"/>
                  </a:cxn>
                  <a:cxn ang="0">
                    <a:pos x="0" y="73"/>
                  </a:cxn>
                  <a:cxn ang="0">
                    <a:pos x="1" y="87"/>
                  </a:cxn>
                  <a:cxn ang="0">
                    <a:pos x="154" y="15"/>
                  </a:cxn>
                  <a:cxn ang="0">
                    <a:pos x="153" y="0"/>
                  </a:cxn>
                </a:cxnLst>
                <a:rect l="0" t="0" r="0" b="0"/>
                <a:pathLst>
                  <a:path w="154" h="87">
                    <a:moveTo>
                      <a:pt x="153" y="0"/>
                    </a:moveTo>
                    <a:lnTo>
                      <a:pt x="0" y="73"/>
                    </a:lnTo>
                    <a:lnTo>
                      <a:pt x="1" y="87"/>
                    </a:lnTo>
                    <a:lnTo>
                      <a:pt x="154" y="15"/>
                    </a:lnTo>
                    <a:lnTo>
                      <a:pt x="153" y="0"/>
                    </a:lnTo>
                    <a:close/>
                  </a:path>
                </a:pathLst>
              </a:custGeom>
              <a:solidFill>
                <a:srgbClr val="788185"/>
              </a:solidFill>
              <a:ln w="9525">
                <a:noFill/>
              </a:ln>
            </p:spPr>
            <p:txBody>
              <a:bodyPr/>
              <a:lstStyle/>
              <a:p>
                <a:endParaRPr lang="zh-CN" altLang="en-US"/>
              </a:p>
            </p:txBody>
          </p:sp>
          <p:sp>
            <p:nvSpPr>
              <p:cNvPr id="23675" name="îṧliḑé"/>
              <p:cNvSpPr/>
              <p:nvPr/>
            </p:nvSpPr>
            <p:spPr>
              <a:xfrm>
                <a:off x="1841" y="400"/>
                <a:ext cx="154" cy="87"/>
              </a:xfrm>
              <a:custGeom>
                <a:avLst/>
                <a:gdLst/>
                <a:ahLst/>
                <a:cxnLst>
                  <a:cxn ang="0">
                    <a:pos x="153" y="0"/>
                  </a:cxn>
                  <a:cxn ang="0">
                    <a:pos x="0" y="73"/>
                  </a:cxn>
                  <a:cxn ang="0">
                    <a:pos x="1" y="87"/>
                  </a:cxn>
                  <a:cxn ang="0">
                    <a:pos x="154" y="15"/>
                  </a:cxn>
                  <a:cxn ang="0">
                    <a:pos x="153" y="0"/>
                  </a:cxn>
                </a:cxnLst>
                <a:rect l="0" t="0" r="0" b="0"/>
                <a:pathLst>
                  <a:path w="154" h="87">
                    <a:moveTo>
                      <a:pt x="153" y="0"/>
                    </a:moveTo>
                    <a:lnTo>
                      <a:pt x="0" y="73"/>
                    </a:lnTo>
                    <a:lnTo>
                      <a:pt x="1" y="87"/>
                    </a:lnTo>
                    <a:lnTo>
                      <a:pt x="154" y="15"/>
                    </a:lnTo>
                    <a:lnTo>
                      <a:pt x="153" y="0"/>
                    </a:lnTo>
                  </a:path>
                </a:pathLst>
              </a:custGeom>
              <a:noFill/>
              <a:ln w="9525">
                <a:noFill/>
              </a:ln>
            </p:spPr>
            <p:txBody>
              <a:bodyPr/>
              <a:lstStyle/>
              <a:p>
                <a:endParaRPr lang="zh-CN" altLang="en-US"/>
              </a:p>
            </p:txBody>
          </p:sp>
          <p:sp>
            <p:nvSpPr>
              <p:cNvPr id="23676" name="iṥḷîḑè"/>
              <p:cNvSpPr/>
              <p:nvPr/>
            </p:nvSpPr>
            <p:spPr>
              <a:xfrm>
                <a:off x="1836" y="357"/>
                <a:ext cx="154" cy="85"/>
              </a:xfrm>
              <a:custGeom>
                <a:avLst/>
                <a:gdLst/>
                <a:ahLst/>
                <a:cxnLst>
                  <a:cxn ang="0">
                    <a:pos x="153" y="0"/>
                  </a:cxn>
                  <a:cxn ang="0">
                    <a:pos x="0" y="72"/>
                  </a:cxn>
                  <a:cxn ang="0">
                    <a:pos x="2" y="85"/>
                  </a:cxn>
                  <a:cxn ang="0">
                    <a:pos x="154" y="13"/>
                  </a:cxn>
                  <a:cxn ang="0">
                    <a:pos x="153" y="0"/>
                  </a:cxn>
                </a:cxnLst>
                <a:rect l="0" t="0" r="0" b="0"/>
                <a:pathLst>
                  <a:path w="154" h="85">
                    <a:moveTo>
                      <a:pt x="153" y="0"/>
                    </a:moveTo>
                    <a:lnTo>
                      <a:pt x="0" y="72"/>
                    </a:lnTo>
                    <a:lnTo>
                      <a:pt x="2" y="85"/>
                    </a:lnTo>
                    <a:lnTo>
                      <a:pt x="154" y="13"/>
                    </a:lnTo>
                    <a:lnTo>
                      <a:pt x="153" y="0"/>
                    </a:lnTo>
                    <a:close/>
                  </a:path>
                </a:pathLst>
              </a:custGeom>
              <a:solidFill>
                <a:srgbClr val="788185"/>
              </a:solidFill>
              <a:ln w="9525">
                <a:noFill/>
              </a:ln>
            </p:spPr>
            <p:txBody>
              <a:bodyPr/>
              <a:lstStyle/>
              <a:p>
                <a:endParaRPr lang="zh-CN" altLang="en-US"/>
              </a:p>
            </p:txBody>
          </p:sp>
          <p:sp>
            <p:nvSpPr>
              <p:cNvPr id="23677" name="íṡľídê"/>
              <p:cNvSpPr/>
              <p:nvPr/>
            </p:nvSpPr>
            <p:spPr>
              <a:xfrm>
                <a:off x="1836" y="357"/>
                <a:ext cx="154" cy="85"/>
              </a:xfrm>
              <a:custGeom>
                <a:avLst/>
                <a:gdLst/>
                <a:ahLst/>
                <a:cxnLst>
                  <a:cxn ang="0">
                    <a:pos x="153" y="0"/>
                  </a:cxn>
                  <a:cxn ang="0">
                    <a:pos x="0" y="72"/>
                  </a:cxn>
                  <a:cxn ang="0">
                    <a:pos x="2" y="85"/>
                  </a:cxn>
                  <a:cxn ang="0">
                    <a:pos x="154" y="13"/>
                  </a:cxn>
                  <a:cxn ang="0">
                    <a:pos x="153" y="0"/>
                  </a:cxn>
                </a:cxnLst>
                <a:rect l="0" t="0" r="0" b="0"/>
                <a:pathLst>
                  <a:path w="154" h="85">
                    <a:moveTo>
                      <a:pt x="153" y="0"/>
                    </a:moveTo>
                    <a:lnTo>
                      <a:pt x="0" y="72"/>
                    </a:lnTo>
                    <a:lnTo>
                      <a:pt x="2" y="85"/>
                    </a:lnTo>
                    <a:lnTo>
                      <a:pt x="154" y="13"/>
                    </a:lnTo>
                    <a:lnTo>
                      <a:pt x="153" y="0"/>
                    </a:lnTo>
                  </a:path>
                </a:pathLst>
              </a:custGeom>
              <a:noFill/>
              <a:ln w="9525">
                <a:noFill/>
              </a:ln>
            </p:spPr>
            <p:txBody>
              <a:bodyPr/>
              <a:lstStyle/>
              <a:p>
                <a:endParaRPr lang="zh-CN" altLang="en-US"/>
              </a:p>
            </p:txBody>
          </p:sp>
          <p:sp>
            <p:nvSpPr>
              <p:cNvPr id="23678" name="íṥḻíḓé"/>
              <p:cNvSpPr/>
              <p:nvPr/>
            </p:nvSpPr>
            <p:spPr>
              <a:xfrm>
                <a:off x="1831" y="312"/>
                <a:ext cx="155" cy="87"/>
              </a:xfrm>
              <a:custGeom>
                <a:avLst/>
                <a:gdLst/>
                <a:ahLst/>
                <a:cxnLst>
                  <a:cxn ang="0">
                    <a:pos x="153" y="0"/>
                  </a:cxn>
                  <a:cxn ang="0">
                    <a:pos x="0" y="72"/>
                  </a:cxn>
                  <a:cxn ang="0">
                    <a:pos x="2" y="87"/>
                  </a:cxn>
                  <a:cxn ang="0">
                    <a:pos x="155" y="14"/>
                  </a:cxn>
                  <a:cxn ang="0">
                    <a:pos x="153" y="0"/>
                  </a:cxn>
                </a:cxnLst>
                <a:rect l="0" t="0" r="0" b="0"/>
                <a:pathLst>
                  <a:path w="155" h="87">
                    <a:moveTo>
                      <a:pt x="153" y="0"/>
                    </a:moveTo>
                    <a:lnTo>
                      <a:pt x="0" y="72"/>
                    </a:lnTo>
                    <a:lnTo>
                      <a:pt x="2" y="87"/>
                    </a:lnTo>
                    <a:lnTo>
                      <a:pt x="155" y="14"/>
                    </a:lnTo>
                    <a:lnTo>
                      <a:pt x="153" y="0"/>
                    </a:lnTo>
                    <a:close/>
                  </a:path>
                </a:pathLst>
              </a:custGeom>
              <a:solidFill>
                <a:srgbClr val="788185"/>
              </a:solidFill>
              <a:ln w="9525">
                <a:noFill/>
              </a:ln>
            </p:spPr>
            <p:txBody>
              <a:bodyPr/>
              <a:lstStyle/>
              <a:p>
                <a:endParaRPr lang="zh-CN" altLang="en-US"/>
              </a:p>
            </p:txBody>
          </p:sp>
          <p:sp>
            <p:nvSpPr>
              <p:cNvPr id="23679" name="ïṣļïḓè"/>
              <p:cNvSpPr/>
              <p:nvPr/>
            </p:nvSpPr>
            <p:spPr>
              <a:xfrm>
                <a:off x="1831" y="312"/>
                <a:ext cx="155" cy="87"/>
              </a:xfrm>
              <a:custGeom>
                <a:avLst/>
                <a:gdLst/>
                <a:ahLst/>
                <a:cxnLst>
                  <a:cxn ang="0">
                    <a:pos x="153" y="0"/>
                  </a:cxn>
                  <a:cxn ang="0">
                    <a:pos x="0" y="72"/>
                  </a:cxn>
                  <a:cxn ang="0">
                    <a:pos x="2" y="87"/>
                  </a:cxn>
                  <a:cxn ang="0">
                    <a:pos x="155" y="14"/>
                  </a:cxn>
                  <a:cxn ang="0">
                    <a:pos x="153" y="0"/>
                  </a:cxn>
                </a:cxnLst>
                <a:rect l="0" t="0" r="0" b="0"/>
                <a:pathLst>
                  <a:path w="155" h="87">
                    <a:moveTo>
                      <a:pt x="153" y="0"/>
                    </a:moveTo>
                    <a:lnTo>
                      <a:pt x="0" y="72"/>
                    </a:lnTo>
                    <a:lnTo>
                      <a:pt x="2" y="87"/>
                    </a:lnTo>
                    <a:lnTo>
                      <a:pt x="155" y="14"/>
                    </a:lnTo>
                    <a:lnTo>
                      <a:pt x="153" y="0"/>
                    </a:lnTo>
                  </a:path>
                </a:pathLst>
              </a:custGeom>
              <a:noFill/>
              <a:ln w="9525">
                <a:noFill/>
              </a:ln>
            </p:spPr>
            <p:txBody>
              <a:bodyPr/>
              <a:lstStyle/>
              <a:p>
                <a:endParaRPr lang="zh-CN" altLang="en-US"/>
              </a:p>
            </p:txBody>
          </p:sp>
          <p:sp>
            <p:nvSpPr>
              <p:cNvPr id="23680" name="íṩ1iḍê"/>
              <p:cNvSpPr/>
              <p:nvPr/>
            </p:nvSpPr>
            <p:spPr>
              <a:xfrm>
                <a:off x="2168" y="82"/>
                <a:ext cx="30" cy="14"/>
              </a:xfrm>
              <a:custGeom>
                <a:avLst/>
                <a:gdLst/>
                <a:ahLst/>
                <a:cxnLst>
                  <a:cxn ang="0">
                    <a:pos x="30" y="0"/>
                  </a:cxn>
                  <a:cxn ang="0">
                    <a:pos x="0" y="14"/>
                  </a:cxn>
                  <a:cxn ang="0">
                    <a:pos x="30" y="0"/>
                  </a:cxn>
                  <a:cxn ang="0">
                    <a:pos x="30" y="0"/>
                  </a:cxn>
                </a:cxnLst>
                <a:rect l="0" t="0" r="0" b="0"/>
                <a:pathLst>
                  <a:path w="19" h="9">
                    <a:moveTo>
                      <a:pt x="19" y="0"/>
                    </a:moveTo>
                    <a:cubicBezTo>
                      <a:pt x="0" y="9"/>
                      <a:pt x="0" y="9"/>
                      <a:pt x="0" y="9"/>
                    </a:cubicBezTo>
                    <a:cubicBezTo>
                      <a:pt x="6" y="6"/>
                      <a:pt x="12" y="3"/>
                      <a:pt x="19" y="0"/>
                    </a:cubicBezTo>
                    <a:cubicBezTo>
                      <a:pt x="19" y="0"/>
                      <a:pt x="19" y="0"/>
                      <a:pt x="19" y="0"/>
                    </a:cubicBezTo>
                  </a:path>
                </a:pathLst>
              </a:custGeom>
              <a:solidFill>
                <a:srgbClr val="FFFFFF"/>
              </a:solidFill>
              <a:ln w="9525">
                <a:noFill/>
              </a:ln>
            </p:spPr>
            <p:txBody>
              <a:bodyPr/>
              <a:lstStyle/>
              <a:p>
                <a:endParaRPr lang="zh-CN" altLang="en-US"/>
              </a:p>
            </p:txBody>
          </p:sp>
          <p:sp>
            <p:nvSpPr>
              <p:cNvPr id="23681" name="îślîḓé"/>
              <p:cNvSpPr/>
              <p:nvPr/>
            </p:nvSpPr>
            <p:spPr>
              <a:xfrm>
                <a:off x="2100" y="82"/>
                <a:ext cx="105" cy="106"/>
              </a:xfrm>
              <a:custGeom>
                <a:avLst/>
                <a:gdLst/>
                <a:ahLst/>
                <a:cxnLst>
                  <a:cxn ang="0">
                    <a:pos x="98" y="0"/>
                  </a:cxn>
                  <a:cxn ang="0">
                    <a:pos x="67" y="14"/>
                  </a:cxn>
                  <a:cxn ang="0">
                    <a:pos x="0" y="46"/>
                  </a:cxn>
                  <a:cxn ang="0">
                    <a:pos x="6" y="106"/>
                  </a:cxn>
                  <a:cxn ang="0">
                    <a:pos x="105" y="59"/>
                  </a:cxn>
                  <a:cxn ang="0">
                    <a:pos x="98" y="0"/>
                  </a:cxn>
                </a:cxnLst>
                <a:rect l="0" t="0" r="0" b="0"/>
                <a:pathLst>
                  <a:path w="65" h="66">
                    <a:moveTo>
                      <a:pt x="61" y="0"/>
                    </a:moveTo>
                    <a:cubicBezTo>
                      <a:pt x="54" y="3"/>
                      <a:pt x="48" y="6"/>
                      <a:pt x="42" y="9"/>
                    </a:cubicBezTo>
                    <a:cubicBezTo>
                      <a:pt x="0" y="29"/>
                      <a:pt x="0" y="29"/>
                      <a:pt x="0" y="29"/>
                    </a:cubicBezTo>
                    <a:cubicBezTo>
                      <a:pt x="4" y="66"/>
                      <a:pt x="4" y="66"/>
                      <a:pt x="4" y="66"/>
                    </a:cubicBezTo>
                    <a:cubicBezTo>
                      <a:pt x="65" y="37"/>
                      <a:pt x="65" y="37"/>
                      <a:pt x="65" y="37"/>
                    </a:cubicBezTo>
                    <a:cubicBezTo>
                      <a:pt x="61" y="0"/>
                      <a:pt x="61" y="0"/>
                      <a:pt x="61" y="0"/>
                    </a:cubicBezTo>
                  </a:path>
                </a:pathLst>
              </a:custGeom>
              <a:solidFill>
                <a:srgbClr val="74717E"/>
              </a:solidFill>
              <a:ln w="9525">
                <a:noFill/>
              </a:ln>
            </p:spPr>
            <p:txBody>
              <a:bodyPr/>
              <a:lstStyle/>
              <a:p>
                <a:endParaRPr lang="zh-CN" altLang="en-US"/>
              </a:p>
            </p:txBody>
          </p:sp>
          <p:sp>
            <p:nvSpPr>
              <p:cNvPr id="23682" name="ïṡľide"/>
              <p:cNvSpPr/>
              <p:nvPr/>
            </p:nvSpPr>
            <p:spPr>
              <a:xfrm>
                <a:off x="2106" y="141"/>
                <a:ext cx="131" cy="333"/>
              </a:xfrm>
              <a:custGeom>
                <a:avLst/>
                <a:gdLst/>
                <a:ahLst/>
                <a:cxnLst>
                  <a:cxn ang="0">
                    <a:pos x="128" y="256"/>
                  </a:cxn>
                  <a:cxn ang="0">
                    <a:pos x="29" y="301"/>
                  </a:cxn>
                  <a:cxn ang="0">
                    <a:pos x="33" y="333"/>
                  </a:cxn>
                  <a:cxn ang="0">
                    <a:pos x="131" y="287"/>
                  </a:cxn>
                  <a:cxn ang="0">
                    <a:pos x="128" y="256"/>
                  </a:cxn>
                  <a:cxn ang="0">
                    <a:pos x="123" y="211"/>
                  </a:cxn>
                  <a:cxn ang="0">
                    <a:pos x="24" y="258"/>
                  </a:cxn>
                  <a:cxn ang="0">
                    <a:pos x="28" y="288"/>
                  </a:cxn>
                  <a:cxn ang="0">
                    <a:pos x="126" y="242"/>
                  </a:cxn>
                  <a:cxn ang="0">
                    <a:pos x="123" y="211"/>
                  </a:cxn>
                  <a:cxn ang="0">
                    <a:pos x="116" y="166"/>
                  </a:cxn>
                  <a:cxn ang="0">
                    <a:pos x="20" y="213"/>
                  </a:cxn>
                  <a:cxn ang="0">
                    <a:pos x="23" y="243"/>
                  </a:cxn>
                  <a:cxn ang="0">
                    <a:pos x="121" y="198"/>
                  </a:cxn>
                  <a:cxn ang="0">
                    <a:pos x="116" y="166"/>
                  </a:cxn>
                  <a:cxn ang="0">
                    <a:pos x="111" y="123"/>
                  </a:cxn>
                  <a:cxn ang="0">
                    <a:pos x="15" y="168"/>
                  </a:cxn>
                  <a:cxn ang="0">
                    <a:pos x="18" y="200"/>
                  </a:cxn>
                  <a:cxn ang="0">
                    <a:pos x="115" y="153"/>
                  </a:cxn>
                  <a:cxn ang="0">
                    <a:pos x="111" y="123"/>
                  </a:cxn>
                  <a:cxn ang="0">
                    <a:pos x="107" y="78"/>
                  </a:cxn>
                  <a:cxn ang="0">
                    <a:pos x="8" y="124"/>
                  </a:cxn>
                  <a:cxn ang="0">
                    <a:pos x="13" y="155"/>
                  </a:cxn>
                  <a:cxn ang="0">
                    <a:pos x="110" y="108"/>
                  </a:cxn>
                  <a:cxn ang="0">
                    <a:pos x="107" y="78"/>
                  </a:cxn>
                  <a:cxn ang="0">
                    <a:pos x="99" y="0"/>
                  </a:cxn>
                  <a:cxn ang="0">
                    <a:pos x="0" y="47"/>
                  </a:cxn>
                  <a:cxn ang="0">
                    <a:pos x="8" y="110"/>
                  </a:cxn>
                  <a:cxn ang="0">
                    <a:pos x="105" y="63"/>
                  </a:cxn>
                  <a:cxn ang="0">
                    <a:pos x="99" y="0"/>
                  </a:cxn>
                </a:cxnLst>
                <a:rect l="0" t="0" r="0" b="0"/>
                <a:pathLst>
                  <a:path w="131" h="333">
                    <a:moveTo>
                      <a:pt x="128" y="256"/>
                    </a:moveTo>
                    <a:lnTo>
                      <a:pt x="29" y="301"/>
                    </a:lnTo>
                    <a:lnTo>
                      <a:pt x="33" y="333"/>
                    </a:lnTo>
                    <a:lnTo>
                      <a:pt x="131" y="287"/>
                    </a:lnTo>
                    <a:lnTo>
                      <a:pt x="128" y="256"/>
                    </a:lnTo>
                    <a:close/>
                    <a:moveTo>
                      <a:pt x="123" y="211"/>
                    </a:moveTo>
                    <a:lnTo>
                      <a:pt x="24" y="258"/>
                    </a:lnTo>
                    <a:lnTo>
                      <a:pt x="28" y="288"/>
                    </a:lnTo>
                    <a:lnTo>
                      <a:pt x="126" y="242"/>
                    </a:lnTo>
                    <a:lnTo>
                      <a:pt x="123" y="211"/>
                    </a:lnTo>
                    <a:close/>
                    <a:moveTo>
                      <a:pt x="116" y="166"/>
                    </a:moveTo>
                    <a:lnTo>
                      <a:pt x="20" y="213"/>
                    </a:lnTo>
                    <a:lnTo>
                      <a:pt x="23" y="243"/>
                    </a:lnTo>
                    <a:lnTo>
                      <a:pt x="121" y="198"/>
                    </a:lnTo>
                    <a:lnTo>
                      <a:pt x="116" y="166"/>
                    </a:lnTo>
                    <a:close/>
                    <a:moveTo>
                      <a:pt x="111" y="123"/>
                    </a:moveTo>
                    <a:lnTo>
                      <a:pt x="15" y="168"/>
                    </a:lnTo>
                    <a:lnTo>
                      <a:pt x="18" y="200"/>
                    </a:lnTo>
                    <a:lnTo>
                      <a:pt x="115" y="153"/>
                    </a:lnTo>
                    <a:lnTo>
                      <a:pt x="111" y="123"/>
                    </a:lnTo>
                    <a:close/>
                    <a:moveTo>
                      <a:pt x="107" y="78"/>
                    </a:moveTo>
                    <a:lnTo>
                      <a:pt x="8" y="124"/>
                    </a:lnTo>
                    <a:lnTo>
                      <a:pt x="13" y="155"/>
                    </a:lnTo>
                    <a:lnTo>
                      <a:pt x="110" y="108"/>
                    </a:lnTo>
                    <a:lnTo>
                      <a:pt x="107" y="78"/>
                    </a:lnTo>
                    <a:close/>
                    <a:moveTo>
                      <a:pt x="99" y="0"/>
                    </a:moveTo>
                    <a:lnTo>
                      <a:pt x="0" y="47"/>
                    </a:lnTo>
                    <a:lnTo>
                      <a:pt x="8" y="110"/>
                    </a:lnTo>
                    <a:lnTo>
                      <a:pt x="105" y="63"/>
                    </a:lnTo>
                    <a:lnTo>
                      <a:pt x="99" y="0"/>
                    </a:lnTo>
                    <a:close/>
                  </a:path>
                </a:pathLst>
              </a:custGeom>
              <a:solidFill>
                <a:srgbClr val="FFFFFF"/>
              </a:solidFill>
              <a:ln w="9525">
                <a:noFill/>
              </a:ln>
            </p:spPr>
            <p:txBody>
              <a:bodyPr/>
              <a:lstStyle/>
              <a:p>
                <a:endParaRPr lang="zh-CN" altLang="en-US"/>
              </a:p>
            </p:txBody>
          </p:sp>
          <p:sp>
            <p:nvSpPr>
              <p:cNvPr id="23683" name="ïṥľïḓe"/>
              <p:cNvSpPr/>
              <p:nvPr/>
            </p:nvSpPr>
            <p:spPr>
              <a:xfrm>
                <a:off x="2106" y="141"/>
                <a:ext cx="131" cy="333"/>
              </a:xfrm>
              <a:custGeom>
                <a:avLst/>
                <a:gdLst/>
                <a:ahLst/>
                <a:cxnLst>
                  <a:cxn ang="0">
                    <a:pos x="128" y="256"/>
                  </a:cxn>
                  <a:cxn ang="0">
                    <a:pos x="29" y="301"/>
                  </a:cxn>
                  <a:cxn ang="0">
                    <a:pos x="33" y="333"/>
                  </a:cxn>
                  <a:cxn ang="0">
                    <a:pos x="131" y="287"/>
                  </a:cxn>
                  <a:cxn ang="0">
                    <a:pos x="128" y="256"/>
                  </a:cxn>
                  <a:cxn ang="0">
                    <a:pos x="123" y="211"/>
                  </a:cxn>
                  <a:cxn ang="0">
                    <a:pos x="24" y="258"/>
                  </a:cxn>
                  <a:cxn ang="0">
                    <a:pos x="28" y="288"/>
                  </a:cxn>
                  <a:cxn ang="0">
                    <a:pos x="126" y="242"/>
                  </a:cxn>
                  <a:cxn ang="0">
                    <a:pos x="123" y="211"/>
                  </a:cxn>
                  <a:cxn ang="0">
                    <a:pos x="116" y="166"/>
                  </a:cxn>
                  <a:cxn ang="0">
                    <a:pos x="20" y="213"/>
                  </a:cxn>
                  <a:cxn ang="0">
                    <a:pos x="23" y="243"/>
                  </a:cxn>
                  <a:cxn ang="0">
                    <a:pos x="121" y="198"/>
                  </a:cxn>
                  <a:cxn ang="0">
                    <a:pos x="116" y="166"/>
                  </a:cxn>
                  <a:cxn ang="0">
                    <a:pos x="111" y="123"/>
                  </a:cxn>
                  <a:cxn ang="0">
                    <a:pos x="15" y="168"/>
                  </a:cxn>
                  <a:cxn ang="0">
                    <a:pos x="18" y="200"/>
                  </a:cxn>
                  <a:cxn ang="0">
                    <a:pos x="115" y="153"/>
                  </a:cxn>
                  <a:cxn ang="0">
                    <a:pos x="111" y="123"/>
                  </a:cxn>
                  <a:cxn ang="0">
                    <a:pos x="107" y="78"/>
                  </a:cxn>
                  <a:cxn ang="0">
                    <a:pos x="8" y="124"/>
                  </a:cxn>
                  <a:cxn ang="0">
                    <a:pos x="13" y="155"/>
                  </a:cxn>
                  <a:cxn ang="0">
                    <a:pos x="110" y="108"/>
                  </a:cxn>
                  <a:cxn ang="0">
                    <a:pos x="107" y="78"/>
                  </a:cxn>
                  <a:cxn ang="0">
                    <a:pos x="99" y="0"/>
                  </a:cxn>
                  <a:cxn ang="0">
                    <a:pos x="0" y="47"/>
                  </a:cxn>
                  <a:cxn ang="0">
                    <a:pos x="8" y="110"/>
                  </a:cxn>
                  <a:cxn ang="0">
                    <a:pos x="105" y="63"/>
                  </a:cxn>
                  <a:cxn ang="0">
                    <a:pos x="99" y="0"/>
                  </a:cxn>
                </a:cxnLst>
                <a:rect l="0" t="0" r="0" b="0"/>
                <a:pathLst>
                  <a:path w="131" h="333">
                    <a:moveTo>
                      <a:pt x="128" y="256"/>
                    </a:moveTo>
                    <a:lnTo>
                      <a:pt x="29" y="301"/>
                    </a:lnTo>
                    <a:lnTo>
                      <a:pt x="33" y="333"/>
                    </a:lnTo>
                    <a:lnTo>
                      <a:pt x="131" y="287"/>
                    </a:lnTo>
                    <a:lnTo>
                      <a:pt x="128" y="256"/>
                    </a:lnTo>
                    <a:moveTo>
                      <a:pt x="123" y="211"/>
                    </a:moveTo>
                    <a:lnTo>
                      <a:pt x="24" y="258"/>
                    </a:lnTo>
                    <a:lnTo>
                      <a:pt x="28" y="288"/>
                    </a:lnTo>
                    <a:lnTo>
                      <a:pt x="126" y="242"/>
                    </a:lnTo>
                    <a:lnTo>
                      <a:pt x="123" y="211"/>
                    </a:lnTo>
                    <a:moveTo>
                      <a:pt x="116" y="166"/>
                    </a:moveTo>
                    <a:lnTo>
                      <a:pt x="20" y="213"/>
                    </a:lnTo>
                    <a:lnTo>
                      <a:pt x="23" y="243"/>
                    </a:lnTo>
                    <a:lnTo>
                      <a:pt x="121" y="198"/>
                    </a:lnTo>
                    <a:lnTo>
                      <a:pt x="116" y="166"/>
                    </a:lnTo>
                    <a:moveTo>
                      <a:pt x="111" y="123"/>
                    </a:moveTo>
                    <a:lnTo>
                      <a:pt x="15" y="168"/>
                    </a:lnTo>
                    <a:lnTo>
                      <a:pt x="18" y="200"/>
                    </a:lnTo>
                    <a:lnTo>
                      <a:pt x="115" y="153"/>
                    </a:lnTo>
                    <a:lnTo>
                      <a:pt x="111" y="123"/>
                    </a:lnTo>
                    <a:moveTo>
                      <a:pt x="107" y="78"/>
                    </a:moveTo>
                    <a:lnTo>
                      <a:pt x="8" y="124"/>
                    </a:lnTo>
                    <a:lnTo>
                      <a:pt x="13" y="155"/>
                    </a:lnTo>
                    <a:lnTo>
                      <a:pt x="110" y="108"/>
                    </a:lnTo>
                    <a:lnTo>
                      <a:pt x="107" y="78"/>
                    </a:lnTo>
                    <a:moveTo>
                      <a:pt x="99" y="0"/>
                    </a:moveTo>
                    <a:lnTo>
                      <a:pt x="0" y="47"/>
                    </a:lnTo>
                    <a:lnTo>
                      <a:pt x="8" y="110"/>
                    </a:lnTo>
                    <a:lnTo>
                      <a:pt x="105" y="63"/>
                    </a:lnTo>
                    <a:lnTo>
                      <a:pt x="99" y="0"/>
                    </a:lnTo>
                  </a:path>
                </a:pathLst>
              </a:custGeom>
              <a:noFill/>
              <a:ln w="9525">
                <a:noFill/>
              </a:ln>
            </p:spPr>
            <p:txBody>
              <a:bodyPr/>
              <a:lstStyle/>
              <a:p>
                <a:endParaRPr lang="zh-CN" altLang="en-US"/>
              </a:p>
            </p:txBody>
          </p:sp>
          <p:sp>
            <p:nvSpPr>
              <p:cNvPr id="23684" name="iś1îḋe"/>
              <p:cNvSpPr/>
              <p:nvPr/>
            </p:nvSpPr>
            <p:spPr>
              <a:xfrm>
                <a:off x="2171" y="685"/>
                <a:ext cx="38" cy="19"/>
              </a:xfrm>
              <a:custGeom>
                <a:avLst/>
                <a:gdLst/>
                <a:ahLst/>
                <a:cxnLst>
                  <a:cxn ang="0">
                    <a:pos x="38" y="0"/>
                  </a:cxn>
                  <a:cxn ang="0">
                    <a:pos x="0" y="19"/>
                  </a:cxn>
                  <a:cxn ang="0">
                    <a:pos x="38" y="0"/>
                  </a:cxn>
                  <a:cxn ang="0">
                    <a:pos x="38" y="0"/>
                  </a:cxn>
                </a:cxnLst>
                <a:rect l="0" t="0" r="0" b="0"/>
                <a:pathLst>
                  <a:path w="24" h="12">
                    <a:moveTo>
                      <a:pt x="24" y="0"/>
                    </a:moveTo>
                    <a:cubicBezTo>
                      <a:pt x="17" y="4"/>
                      <a:pt x="8" y="8"/>
                      <a:pt x="0" y="12"/>
                    </a:cubicBezTo>
                    <a:cubicBezTo>
                      <a:pt x="24" y="0"/>
                      <a:pt x="24" y="0"/>
                      <a:pt x="24" y="0"/>
                    </a:cubicBezTo>
                    <a:cubicBezTo>
                      <a:pt x="24" y="0"/>
                      <a:pt x="24" y="0"/>
                      <a:pt x="24" y="0"/>
                    </a:cubicBezTo>
                  </a:path>
                </a:pathLst>
              </a:custGeom>
              <a:solidFill>
                <a:srgbClr val="FFC6A6"/>
              </a:solidFill>
              <a:ln w="9525">
                <a:noFill/>
              </a:ln>
            </p:spPr>
            <p:txBody>
              <a:bodyPr/>
              <a:lstStyle/>
              <a:p>
                <a:endParaRPr lang="zh-CN" altLang="en-US"/>
              </a:p>
            </p:txBody>
          </p:sp>
          <p:sp>
            <p:nvSpPr>
              <p:cNvPr id="23685" name="iSḷíḋe"/>
              <p:cNvSpPr/>
              <p:nvPr/>
            </p:nvSpPr>
            <p:spPr>
              <a:xfrm>
                <a:off x="2209" y="673"/>
                <a:ext cx="25" cy="12"/>
              </a:xfrm>
              <a:custGeom>
                <a:avLst/>
                <a:gdLst/>
                <a:ahLst/>
                <a:cxnLst>
                  <a:cxn ang="0">
                    <a:pos x="25" y="0"/>
                  </a:cxn>
                  <a:cxn ang="0">
                    <a:pos x="5" y="10"/>
                  </a:cxn>
                  <a:cxn ang="0">
                    <a:pos x="3" y="10"/>
                  </a:cxn>
                  <a:cxn ang="0">
                    <a:pos x="0" y="12"/>
                  </a:cxn>
                  <a:cxn ang="0">
                    <a:pos x="0" y="12"/>
                  </a:cxn>
                  <a:cxn ang="0">
                    <a:pos x="25" y="0"/>
                  </a:cxn>
                  <a:cxn ang="0">
                    <a:pos x="25" y="0"/>
                  </a:cxn>
                </a:cxnLst>
                <a:rect l="0" t="0" r="0" b="0"/>
                <a:pathLst>
                  <a:path w="15" h="7">
                    <a:moveTo>
                      <a:pt x="15" y="0"/>
                    </a:moveTo>
                    <a:cubicBezTo>
                      <a:pt x="11" y="2"/>
                      <a:pt x="7" y="4"/>
                      <a:pt x="3" y="6"/>
                    </a:cubicBezTo>
                    <a:cubicBezTo>
                      <a:pt x="2" y="6"/>
                      <a:pt x="2" y="6"/>
                      <a:pt x="2" y="6"/>
                    </a:cubicBezTo>
                    <a:cubicBezTo>
                      <a:pt x="1" y="7"/>
                      <a:pt x="1" y="7"/>
                      <a:pt x="0" y="7"/>
                    </a:cubicBezTo>
                    <a:cubicBezTo>
                      <a:pt x="0" y="7"/>
                      <a:pt x="0" y="7"/>
                      <a:pt x="0" y="7"/>
                    </a:cubicBezTo>
                    <a:cubicBezTo>
                      <a:pt x="15" y="0"/>
                      <a:pt x="15" y="0"/>
                      <a:pt x="15" y="0"/>
                    </a:cubicBezTo>
                    <a:cubicBezTo>
                      <a:pt x="15" y="0"/>
                      <a:pt x="15" y="0"/>
                      <a:pt x="15" y="0"/>
                    </a:cubicBezTo>
                  </a:path>
                </a:pathLst>
              </a:custGeom>
              <a:solidFill>
                <a:srgbClr val="FFC6A6"/>
              </a:solidFill>
              <a:ln w="9525">
                <a:noFill/>
              </a:ln>
            </p:spPr>
            <p:txBody>
              <a:bodyPr/>
              <a:lstStyle/>
              <a:p>
                <a:endParaRPr lang="zh-CN" altLang="en-US"/>
              </a:p>
            </p:txBody>
          </p:sp>
          <p:sp>
            <p:nvSpPr>
              <p:cNvPr id="23686" name="íśḻîďé"/>
              <p:cNvSpPr/>
              <p:nvPr/>
            </p:nvSpPr>
            <p:spPr>
              <a:xfrm>
                <a:off x="2234" y="659"/>
                <a:ext cx="28" cy="14"/>
              </a:xfrm>
              <a:custGeom>
                <a:avLst/>
                <a:gdLst/>
                <a:ahLst/>
                <a:cxnLst>
                  <a:cxn ang="0">
                    <a:pos x="28" y="0"/>
                  </a:cxn>
                  <a:cxn ang="0">
                    <a:pos x="0" y="14"/>
                  </a:cxn>
                  <a:cxn ang="0">
                    <a:pos x="0" y="14"/>
                  </a:cxn>
                  <a:cxn ang="0">
                    <a:pos x="28" y="0"/>
                  </a:cxn>
                </a:cxnLst>
                <a:rect l="0" t="0" r="0" b="0"/>
                <a:pathLst>
                  <a:path w="18" h="9">
                    <a:moveTo>
                      <a:pt x="18" y="0"/>
                    </a:moveTo>
                    <a:cubicBezTo>
                      <a:pt x="12" y="3"/>
                      <a:pt x="5" y="6"/>
                      <a:pt x="0" y="9"/>
                    </a:cubicBezTo>
                    <a:cubicBezTo>
                      <a:pt x="0" y="9"/>
                      <a:pt x="0" y="9"/>
                      <a:pt x="0" y="9"/>
                    </a:cubicBezTo>
                    <a:cubicBezTo>
                      <a:pt x="18" y="0"/>
                      <a:pt x="18" y="0"/>
                      <a:pt x="18" y="0"/>
                    </a:cubicBezTo>
                  </a:path>
                </a:pathLst>
              </a:custGeom>
              <a:solidFill>
                <a:srgbClr val="FFC6A6"/>
              </a:solidFill>
              <a:ln w="9525">
                <a:noFill/>
              </a:ln>
            </p:spPr>
            <p:txBody>
              <a:bodyPr/>
              <a:lstStyle/>
              <a:p>
                <a:endParaRPr lang="zh-CN" altLang="en-US"/>
              </a:p>
            </p:txBody>
          </p:sp>
          <p:sp>
            <p:nvSpPr>
              <p:cNvPr id="23687" name="îŝḷíḑè"/>
              <p:cNvSpPr/>
              <p:nvPr/>
            </p:nvSpPr>
            <p:spPr>
              <a:xfrm>
                <a:off x="2158" y="601"/>
                <a:ext cx="104" cy="105"/>
              </a:xfrm>
              <a:custGeom>
                <a:avLst/>
                <a:gdLst/>
                <a:ahLst/>
                <a:cxnLst>
                  <a:cxn ang="0">
                    <a:pos x="97" y="0"/>
                  </a:cxn>
                  <a:cxn ang="0">
                    <a:pos x="0" y="46"/>
                  </a:cxn>
                  <a:cxn ang="0">
                    <a:pos x="6" y="105"/>
                  </a:cxn>
                  <a:cxn ang="0">
                    <a:pos x="12" y="103"/>
                  </a:cxn>
                  <a:cxn ang="0">
                    <a:pos x="51" y="84"/>
                  </a:cxn>
                  <a:cxn ang="0">
                    <a:pos x="54" y="82"/>
                  </a:cxn>
                  <a:cxn ang="0">
                    <a:pos x="56" y="82"/>
                  </a:cxn>
                  <a:cxn ang="0">
                    <a:pos x="75" y="72"/>
                  </a:cxn>
                  <a:cxn ang="0">
                    <a:pos x="104" y="58"/>
                  </a:cxn>
                  <a:cxn ang="0">
                    <a:pos x="97" y="0"/>
                  </a:cxn>
                </a:cxnLst>
                <a:rect l="0" t="0" r="0" b="0"/>
                <a:pathLst>
                  <a:path w="65" h="65">
                    <a:moveTo>
                      <a:pt x="61" y="0"/>
                    </a:moveTo>
                    <a:cubicBezTo>
                      <a:pt x="0" y="29"/>
                      <a:pt x="0" y="29"/>
                      <a:pt x="0" y="29"/>
                    </a:cubicBezTo>
                    <a:cubicBezTo>
                      <a:pt x="4" y="65"/>
                      <a:pt x="4" y="65"/>
                      <a:pt x="4" y="65"/>
                    </a:cubicBezTo>
                    <a:cubicBezTo>
                      <a:pt x="8" y="64"/>
                      <a:pt x="8" y="64"/>
                      <a:pt x="8" y="64"/>
                    </a:cubicBezTo>
                    <a:cubicBezTo>
                      <a:pt x="16" y="60"/>
                      <a:pt x="25" y="56"/>
                      <a:pt x="32" y="52"/>
                    </a:cubicBezTo>
                    <a:cubicBezTo>
                      <a:pt x="33" y="52"/>
                      <a:pt x="33" y="52"/>
                      <a:pt x="34" y="51"/>
                    </a:cubicBezTo>
                    <a:cubicBezTo>
                      <a:pt x="35" y="51"/>
                      <a:pt x="35" y="51"/>
                      <a:pt x="35" y="51"/>
                    </a:cubicBezTo>
                    <a:cubicBezTo>
                      <a:pt x="39" y="49"/>
                      <a:pt x="43" y="47"/>
                      <a:pt x="47" y="45"/>
                    </a:cubicBezTo>
                    <a:cubicBezTo>
                      <a:pt x="52" y="42"/>
                      <a:pt x="59" y="39"/>
                      <a:pt x="65" y="36"/>
                    </a:cubicBezTo>
                    <a:cubicBezTo>
                      <a:pt x="61" y="0"/>
                      <a:pt x="61" y="0"/>
                      <a:pt x="61" y="0"/>
                    </a:cubicBezTo>
                  </a:path>
                </a:pathLst>
              </a:custGeom>
              <a:solidFill>
                <a:srgbClr val="74717E"/>
              </a:solidFill>
              <a:ln w="9525">
                <a:noFill/>
              </a:ln>
            </p:spPr>
            <p:txBody>
              <a:bodyPr/>
              <a:lstStyle/>
              <a:p>
                <a:endParaRPr lang="zh-CN" altLang="en-US"/>
              </a:p>
            </p:txBody>
          </p:sp>
          <p:sp>
            <p:nvSpPr>
              <p:cNvPr id="23688" name="iŝļíde"/>
              <p:cNvSpPr/>
              <p:nvPr/>
            </p:nvSpPr>
            <p:spPr>
              <a:xfrm>
                <a:off x="2140" y="442"/>
                <a:ext cx="116" cy="206"/>
              </a:xfrm>
              <a:custGeom>
                <a:avLst/>
                <a:gdLst/>
                <a:ahLst/>
                <a:cxnLst>
                  <a:cxn ang="0">
                    <a:pos x="108" y="88"/>
                  </a:cxn>
                  <a:cxn ang="0">
                    <a:pos x="10" y="133"/>
                  </a:cxn>
                  <a:cxn ang="0">
                    <a:pos x="18" y="206"/>
                  </a:cxn>
                  <a:cxn ang="0">
                    <a:pos x="116" y="159"/>
                  </a:cxn>
                  <a:cxn ang="0">
                    <a:pos x="108" y="88"/>
                  </a:cxn>
                  <a:cxn ang="0">
                    <a:pos x="103" y="43"/>
                  </a:cxn>
                  <a:cxn ang="0">
                    <a:pos x="5" y="90"/>
                  </a:cxn>
                  <a:cxn ang="0">
                    <a:pos x="8" y="121"/>
                  </a:cxn>
                  <a:cxn ang="0">
                    <a:pos x="106" y="76"/>
                  </a:cxn>
                  <a:cxn ang="0">
                    <a:pos x="103" y="43"/>
                  </a:cxn>
                  <a:cxn ang="0">
                    <a:pos x="98" y="0"/>
                  </a:cxn>
                  <a:cxn ang="0">
                    <a:pos x="0" y="45"/>
                  </a:cxn>
                  <a:cxn ang="0">
                    <a:pos x="3" y="76"/>
                  </a:cxn>
                  <a:cxn ang="0">
                    <a:pos x="102" y="31"/>
                  </a:cxn>
                  <a:cxn ang="0">
                    <a:pos x="98" y="0"/>
                  </a:cxn>
                </a:cxnLst>
                <a:rect l="0" t="0" r="0" b="0"/>
                <a:pathLst>
                  <a:path w="116" h="206">
                    <a:moveTo>
                      <a:pt x="108" y="88"/>
                    </a:moveTo>
                    <a:lnTo>
                      <a:pt x="10" y="133"/>
                    </a:lnTo>
                    <a:lnTo>
                      <a:pt x="18" y="206"/>
                    </a:lnTo>
                    <a:lnTo>
                      <a:pt x="116" y="159"/>
                    </a:lnTo>
                    <a:lnTo>
                      <a:pt x="108" y="88"/>
                    </a:lnTo>
                    <a:close/>
                    <a:moveTo>
                      <a:pt x="103" y="43"/>
                    </a:moveTo>
                    <a:lnTo>
                      <a:pt x="5" y="90"/>
                    </a:lnTo>
                    <a:lnTo>
                      <a:pt x="8" y="121"/>
                    </a:lnTo>
                    <a:lnTo>
                      <a:pt x="106" y="76"/>
                    </a:lnTo>
                    <a:lnTo>
                      <a:pt x="103" y="43"/>
                    </a:lnTo>
                    <a:close/>
                    <a:moveTo>
                      <a:pt x="98" y="0"/>
                    </a:moveTo>
                    <a:lnTo>
                      <a:pt x="0" y="45"/>
                    </a:lnTo>
                    <a:lnTo>
                      <a:pt x="3" y="76"/>
                    </a:lnTo>
                    <a:lnTo>
                      <a:pt x="102" y="31"/>
                    </a:lnTo>
                    <a:lnTo>
                      <a:pt x="98" y="0"/>
                    </a:lnTo>
                    <a:close/>
                  </a:path>
                </a:pathLst>
              </a:custGeom>
              <a:solidFill>
                <a:srgbClr val="FFFFFF"/>
              </a:solidFill>
              <a:ln w="9525">
                <a:noFill/>
              </a:ln>
            </p:spPr>
            <p:txBody>
              <a:bodyPr/>
              <a:lstStyle/>
              <a:p>
                <a:endParaRPr lang="zh-CN" altLang="en-US"/>
              </a:p>
            </p:txBody>
          </p:sp>
          <p:sp>
            <p:nvSpPr>
              <p:cNvPr id="23689" name="ïṩḷïďe"/>
              <p:cNvSpPr/>
              <p:nvPr/>
            </p:nvSpPr>
            <p:spPr>
              <a:xfrm>
                <a:off x="2140" y="442"/>
                <a:ext cx="116" cy="206"/>
              </a:xfrm>
              <a:custGeom>
                <a:avLst/>
                <a:gdLst/>
                <a:ahLst/>
                <a:cxnLst>
                  <a:cxn ang="0">
                    <a:pos x="108" y="88"/>
                  </a:cxn>
                  <a:cxn ang="0">
                    <a:pos x="10" y="133"/>
                  </a:cxn>
                  <a:cxn ang="0">
                    <a:pos x="18" y="206"/>
                  </a:cxn>
                  <a:cxn ang="0">
                    <a:pos x="116" y="159"/>
                  </a:cxn>
                  <a:cxn ang="0">
                    <a:pos x="108" y="88"/>
                  </a:cxn>
                  <a:cxn ang="0">
                    <a:pos x="103" y="43"/>
                  </a:cxn>
                  <a:cxn ang="0">
                    <a:pos x="5" y="90"/>
                  </a:cxn>
                  <a:cxn ang="0">
                    <a:pos x="8" y="121"/>
                  </a:cxn>
                  <a:cxn ang="0">
                    <a:pos x="106" y="76"/>
                  </a:cxn>
                  <a:cxn ang="0">
                    <a:pos x="103" y="43"/>
                  </a:cxn>
                  <a:cxn ang="0">
                    <a:pos x="98" y="0"/>
                  </a:cxn>
                  <a:cxn ang="0">
                    <a:pos x="0" y="45"/>
                  </a:cxn>
                  <a:cxn ang="0">
                    <a:pos x="3" y="76"/>
                  </a:cxn>
                  <a:cxn ang="0">
                    <a:pos x="102" y="31"/>
                  </a:cxn>
                  <a:cxn ang="0">
                    <a:pos x="98" y="0"/>
                  </a:cxn>
                </a:cxnLst>
                <a:rect l="0" t="0" r="0" b="0"/>
                <a:pathLst>
                  <a:path w="116" h="206">
                    <a:moveTo>
                      <a:pt x="108" y="88"/>
                    </a:moveTo>
                    <a:lnTo>
                      <a:pt x="10" y="133"/>
                    </a:lnTo>
                    <a:lnTo>
                      <a:pt x="18" y="206"/>
                    </a:lnTo>
                    <a:lnTo>
                      <a:pt x="116" y="159"/>
                    </a:lnTo>
                    <a:lnTo>
                      <a:pt x="108" y="88"/>
                    </a:lnTo>
                    <a:moveTo>
                      <a:pt x="103" y="43"/>
                    </a:moveTo>
                    <a:lnTo>
                      <a:pt x="5" y="90"/>
                    </a:lnTo>
                    <a:lnTo>
                      <a:pt x="8" y="121"/>
                    </a:lnTo>
                    <a:lnTo>
                      <a:pt x="106" y="76"/>
                    </a:lnTo>
                    <a:lnTo>
                      <a:pt x="103" y="43"/>
                    </a:lnTo>
                    <a:moveTo>
                      <a:pt x="98" y="0"/>
                    </a:moveTo>
                    <a:lnTo>
                      <a:pt x="0" y="45"/>
                    </a:lnTo>
                    <a:lnTo>
                      <a:pt x="3" y="76"/>
                    </a:lnTo>
                    <a:lnTo>
                      <a:pt x="102" y="31"/>
                    </a:lnTo>
                    <a:lnTo>
                      <a:pt x="98" y="0"/>
                    </a:lnTo>
                  </a:path>
                </a:pathLst>
              </a:custGeom>
              <a:noFill/>
              <a:ln w="9525">
                <a:noFill/>
              </a:ln>
            </p:spPr>
            <p:txBody>
              <a:bodyPr/>
              <a:lstStyle/>
              <a:p>
                <a:endParaRPr lang="zh-CN" altLang="en-US"/>
              </a:p>
            </p:txBody>
          </p:sp>
          <p:sp>
            <p:nvSpPr>
              <p:cNvPr id="23690" name="ïšḻiḑé"/>
              <p:cNvSpPr/>
              <p:nvPr/>
            </p:nvSpPr>
            <p:spPr>
              <a:xfrm>
                <a:off x="2148" y="518"/>
                <a:ext cx="100" cy="57"/>
              </a:xfrm>
              <a:custGeom>
                <a:avLst/>
                <a:gdLst/>
                <a:ahLst/>
                <a:cxnLst>
                  <a:cxn ang="0">
                    <a:pos x="98" y="0"/>
                  </a:cxn>
                  <a:cxn ang="0">
                    <a:pos x="0" y="45"/>
                  </a:cxn>
                  <a:cxn ang="0">
                    <a:pos x="2" y="57"/>
                  </a:cxn>
                  <a:cxn ang="0">
                    <a:pos x="100" y="12"/>
                  </a:cxn>
                  <a:cxn ang="0">
                    <a:pos x="98" y="0"/>
                  </a:cxn>
                </a:cxnLst>
                <a:rect l="0" t="0" r="0" b="0"/>
                <a:pathLst>
                  <a:path w="100" h="57">
                    <a:moveTo>
                      <a:pt x="98" y="0"/>
                    </a:moveTo>
                    <a:lnTo>
                      <a:pt x="0" y="45"/>
                    </a:lnTo>
                    <a:lnTo>
                      <a:pt x="2" y="57"/>
                    </a:lnTo>
                    <a:lnTo>
                      <a:pt x="100" y="12"/>
                    </a:lnTo>
                    <a:lnTo>
                      <a:pt x="98" y="0"/>
                    </a:lnTo>
                    <a:close/>
                  </a:path>
                </a:pathLst>
              </a:custGeom>
              <a:solidFill>
                <a:srgbClr val="788185"/>
              </a:solidFill>
              <a:ln w="9525">
                <a:noFill/>
              </a:ln>
            </p:spPr>
            <p:txBody>
              <a:bodyPr/>
              <a:lstStyle/>
              <a:p>
                <a:endParaRPr lang="zh-CN" altLang="en-US"/>
              </a:p>
            </p:txBody>
          </p:sp>
          <p:sp>
            <p:nvSpPr>
              <p:cNvPr id="23691" name="ïśliḓé"/>
              <p:cNvSpPr/>
              <p:nvPr/>
            </p:nvSpPr>
            <p:spPr>
              <a:xfrm>
                <a:off x="2148" y="518"/>
                <a:ext cx="100" cy="57"/>
              </a:xfrm>
              <a:custGeom>
                <a:avLst/>
                <a:gdLst/>
                <a:ahLst/>
                <a:cxnLst>
                  <a:cxn ang="0">
                    <a:pos x="98" y="0"/>
                  </a:cxn>
                  <a:cxn ang="0">
                    <a:pos x="0" y="45"/>
                  </a:cxn>
                  <a:cxn ang="0">
                    <a:pos x="2" y="57"/>
                  </a:cxn>
                  <a:cxn ang="0">
                    <a:pos x="100" y="12"/>
                  </a:cxn>
                  <a:cxn ang="0">
                    <a:pos x="98" y="0"/>
                  </a:cxn>
                </a:cxnLst>
                <a:rect l="0" t="0" r="0" b="0"/>
                <a:pathLst>
                  <a:path w="100" h="57">
                    <a:moveTo>
                      <a:pt x="98" y="0"/>
                    </a:moveTo>
                    <a:lnTo>
                      <a:pt x="0" y="45"/>
                    </a:lnTo>
                    <a:lnTo>
                      <a:pt x="2" y="57"/>
                    </a:lnTo>
                    <a:lnTo>
                      <a:pt x="100" y="12"/>
                    </a:lnTo>
                    <a:lnTo>
                      <a:pt x="98" y="0"/>
                    </a:lnTo>
                  </a:path>
                </a:pathLst>
              </a:custGeom>
              <a:noFill/>
              <a:ln w="9525">
                <a:noFill/>
              </a:ln>
            </p:spPr>
            <p:txBody>
              <a:bodyPr/>
              <a:lstStyle/>
              <a:p>
                <a:endParaRPr lang="zh-CN" altLang="en-US"/>
              </a:p>
            </p:txBody>
          </p:sp>
          <p:sp>
            <p:nvSpPr>
              <p:cNvPr id="23692" name="iśļîḍe"/>
              <p:cNvSpPr/>
              <p:nvPr/>
            </p:nvSpPr>
            <p:spPr>
              <a:xfrm>
                <a:off x="2143" y="473"/>
                <a:ext cx="100" cy="59"/>
              </a:xfrm>
              <a:custGeom>
                <a:avLst/>
                <a:gdLst/>
                <a:ahLst/>
                <a:cxnLst>
                  <a:cxn ang="0">
                    <a:pos x="99" y="0"/>
                  </a:cxn>
                  <a:cxn ang="0">
                    <a:pos x="0" y="45"/>
                  </a:cxn>
                  <a:cxn ang="0">
                    <a:pos x="2" y="59"/>
                  </a:cxn>
                  <a:cxn ang="0">
                    <a:pos x="100" y="12"/>
                  </a:cxn>
                  <a:cxn ang="0">
                    <a:pos x="99" y="0"/>
                  </a:cxn>
                </a:cxnLst>
                <a:rect l="0" t="0" r="0" b="0"/>
                <a:pathLst>
                  <a:path w="100" h="59">
                    <a:moveTo>
                      <a:pt x="99" y="0"/>
                    </a:moveTo>
                    <a:lnTo>
                      <a:pt x="0" y="45"/>
                    </a:lnTo>
                    <a:lnTo>
                      <a:pt x="2" y="59"/>
                    </a:lnTo>
                    <a:lnTo>
                      <a:pt x="100" y="12"/>
                    </a:lnTo>
                    <a:lnTo>
                      <a:pt x="99" y="0"/>
                    </a:lnTo>
                    <a:close/>
                  </a:path>
                </a:pathLst>
              </a:custGeom>
              <a:solidFill>
                <a:srgbClr val="788185"/>
              </a:solidFill>
              <a:ln w="9525">
                <a:noFill/>
              </a:ln>
            </p:spPr>
            <p:txBody>
              <a:bodyPr/>
              <a:lstStyle/>
              <a:p>
                <a:endParaRPr lang="zh-CN" altLang="en-US"/>
              </a:p>
            </p:txBody>
          </p:sp>
          <p:sp>
            <p:nvSpPr>
              <p:cNvPr id="23693" name="íṧḷîḍé"/>
              <p:cNvSpPr/>
              <p:nvPr/>
            </p:nvSpPr>
            <p:spPr>
              <a:xfrm>
                <a:off x="2143" y="473"/>
                <a:ext cx="100" cy="59"/>
              </a:xfrm>
              <a:custGeom>
                <a:avLst/>
                <a:gdLst/>
                <a:ahLst/>
                <a:cxnLst>
                  <a:cxn ang="0">
                    <a:pos x="99" y="0"/>
                  </a:cxn>
                  <a:cxn ang="0">
                    <a:pos x="0" y="45"/>
                  </a:cxn>
                  <a:cxn ang="0">
                    <a:pos x="2" y="59"/>
                  </a:cxn>
                  <a:cxn ang="0">
                    <a:pos x="100" y="12"/>
                  </a:cxn>
                  <a:cxn ang="0">
                    <a:pos x="99" y="0"/>
                  </a:cxn>
                </a:cxnLst>
                <a:rect l="0" t="0" r="0" b="0"/>
                <a:pathLst>
                  <a:path w="100" h="59">
                    <a:moveTo>
                      <a:pt x="99" y="0"/>
                    </a:moveTo>
                    <a:lnTo>
                      <a:pt x="0" y="45"/>
                    </a:lnTo>
                    <a:lnTo>
                      <a:pt x="2" y="59"/>
                    </a:lnTo>
                    <a:lnTo>
                      <a:pt x="100" y="12"/>
                    </a:lnTo>
                    <a:lnTo>
                      <a:pt x="99" y="0"/>
                    </a:lnTo>
                  </a:path>
                </a:pathLst>
              </a:custGeom>
              <a:noFill/>
              <a:ln w="9525">
                <a:noFill/>
              </a:ln>
            </p:spPr>
            <p:txBody>
              <a:bodyPr/>
              <a:lstStyle/>
              <a:p>
                <a:endParaRPr lang="zh-CN" altLang="en-US"/>
              </a:p>
            </p:txBody>
          </p:sp>
          <p:sp>
            <p:nvSpPr>
              <p:cNvPr id="23694" name="íṣḻîḑê"/>
              <p:cNvSpPr/>
              <p:nvPr/>
            </p:nvSpPr>
            <p:spPr>
              <a:xfrm>
                <a:off x="2139" y="428"/>
                <a:ext cx="99" cy="59"/>
              </a:xfrm>
              <a:custGeom>
                <a:avLst/>
                <a:gdLst/>
                <a:ahLst/>
                <a:cxnLst>
                  <a:cxn ang="0">
                    <a:pos x="98" y="0"/>
                  </a:cxn>
                  <a:cxn ang="0">
                    <a:pos x="0" y="46"/>
                  </a:cxn>
                  <a:cxn ang="0">
                    <a:pos x="1" y="59"/>
                  </a:cxn>
                  <a:cxn ang="0">
                    <a:pos x="99" y="14"/>
                  </a:cxn>
                  <a:cxn ang="0">
                    <a:pos x="98" y="0"/>
                  </a:cxn>
                </a:cxnLst>
                <a:rect l="0" t="0" r="0" b="0"/>
                <a:pathLst>
                  <a:path w="99" h="59">
                    <a:moveTo>
                      <a:pt x="98" y="0"/>
                    </a:moveTo>
                    <a:lnTo>
                      <a:pt x="0" y="46"/>
                    </a:lnTo>
                    <a:lnTo>
                      <a:pt x="1" y="59"/>
                    </a:lnTo>
                    <a:lnTo>
                      <a:pt x="99" y="14"/>
                    </a:lnTo>
                    <a:lnTo>
                      <a:pt x="98" y="0"/>
                    </a:lnTo>
                    <a:close/>
                  </a:path>
                </a:pathLst>
              </a:custGeom>
              <a:solidFill>
                <a:srgbClr val="788185"/>
              </a:solidFill>
              <a:ln w="9525">
                <a:noFill/>
              </a:ln>
            </p:spPr>
            <p:txBody>
              <a:bodyPr/>
              <a:lstStyle/>
              <a:p>
                <a:endParaRPr lang="zh-CN" altLang="en-US"/>
              </a:p>
            </p:txBody>
          </p:sp>
          <p:sp>
            <p:nvSpPr>
              <p:cNvPr id="23695" name="îṩľîḓe"/>
              <p:cNvSpPr/>
              <p:nvPr/>
            </p:nvSpPr>
            <p:spPr>
              <a:xfrm>
                <a:off x="2139" y="428"/>
                <a:ext cx="99" cy="59"/>
              </a:xfrm>
              <a:custGeom>
                <a:avLst/>
                <a:gdLst/>
                <a:ahLst/>
                <a:cxnLst>
                  <a:cxn ang="0">
                    <a:pos x="98" y="0"/>
                  </a:cxn>
                  <a:cxn ang="0">
                    <a:pos x="0" y="46"/>
                  </a:cxn>
                  <a:cxn ang="0">
                    <a:pos x="1" y="59"/>
                  </a:cxn>
                  <a:cxn ang="0">
                    <a:pos x="99" y="14"/>
                  </a:cxn>
                  <a:cxn ang="0">
                    <a:pos x="98" y="0"/>
                  </a:cxn>
                </a:cxnLst>
                <a:rect l="0" t="0" r="0" b="0"/>
                <a:pathLst>
                  <a:path w="99" h="59">
                    <a:moveTo>
                      <a:pt x="98" y="0"/>
                    </a:moveTo>
                    <a:lnTo>
                      <a:pt x="0" y="46"/>
                    </a:lnTo>
                    <a:lnTo>
                      <a:pt x="1" y="59"/>
                    </a:lnTo>
                    <a:lnTo>
                      <a:pt x="99" y="14"/>
                    </a:lnTo>
                    <a:lnTo>
                      <a:pt x="98" y="0"/>
                    </a:lnTo>
                  </a:path>
                </a:pathLst>
              </a:custGeom>
              <a:noFill/>
              <a:ln w="9525">
                <a:noFill/>
              </a:ln>
            </p:spPr>
            <p:txBody>
              <a:bodyPr/>
              <a:lstStyle/>
              <a:p>
                <a:endParaRPr lang="zh-CN" altLang="en-US"/>
              </a:p>
            </p:txBody>
          </p:sp>
          <p:sp>
            <p:nvSpPr>
              <p:cNvPr id="23696" name="ïṡliḍe"/>
              <p:cNvSpPr/>
              <p:nvPr/>
            </p:nvSpPr>
            <p:spPr>
              <a:xfrm>
                <a:off x="2134" y="383"/>
                <a:ext cx="100" cy="59"/>
              </a:xfrm>
              <a:custGeom>
                <a:avLst/>
                <a:gdLst/>
                <a:ahLst/>
                <a:cxnLst>
                  <a:cxn ang="0">
                    <a:pos x="98" y="0"/>
                  </a:cxn>
                  <a:cxn ang="0">
                    <a:pos x="0" y="46"/>
                  </a:cxn>
                  <a:cxn ang="0">
                    <a:pos x="1" y="59"/>
                  </a:cxn>
                  <a:cxn ang="0">
                    <a:pos x="100" y="14"/>
                  </a:cxn>
                  <a:cxn ang="0">
                    <a:pos x="98" y="0"/>
                  </a:cxn>
                </a:cxnLst>
                <a:rect l="0" t="0" r="0" b="0"/>
                <a:pathLst>
                  <a:path w="100" h="59">
                    <a:moveTo>
                      <a:pt x="98" y="0"/>
                    </a:moveTo>
                    <a:lnTo>
                      <a:pt x="0" y="46"/>
                    </a:lnTo>
                    <a:lnTo>
                      <a:pt x="1" y="59"/>
                    </a:lnTo>
                    <a:lnTo>
                      <a:pt x="100" y="14"/>
                    </a:lnTo>
                    <a:lnTo>
                      <a:pt x="98" y="0"/>
                    </a:lnTo>
                    <a:close/>
                  </a:path>
                </a:pathLst>
              </a:custGeom>
              <a:solidFill>
                <a:srgbClr val="788185"/>
              </a:solidFill>
              <a:ln w="9525">
                <a:noFill/>
              </a:ln>
            </p:spPr>
            <p:txBody>
              <a:bodyPr/>
              <a:lstStyle/>
              <a:p>
                <a:endParaRPr lang="zh-CN" altLang="en-US"/>
              </a:p>
            </p:txBody>
          </p:sp>
          <p:sp>
            <p:nvSpPr>
              <p:cNvPr id="23697" name="işḻïḋê"/>
              <p:cNvSpPr/>
              <p:nvPr/>
            </p:nvSpPr>
            <p:spPr>
              <a:xfrm>
                <a:off x="2134" y="383"/>
                <a:ext cx="100" cy="59"/>
              </a:xfrm>
              <a:custGeom>
                <a:avLst/>
                <a:gdLst/>
                <a:ahLst/>
                <a:cxnLst>
                  <a:cxn ang="0">
                    <a:pos x="98" y="0"/>
                  </a:cxn>
                  <a:cxn ang="0">
                    <a:pos x="0" y="46"/>
                  </a:cxn>
                  <a:cxn ang="0">
                    <a:pos x="1" y="59"/>
                  </a:cxn>
                  <a:cxn ang="0">
                    <a:pos x="100" y="14"/>
                  </a:cxn>
                  <a:cxn ang="0">
                    <a:pos x="98" y="0"/>
                  </a:cxn>
                </a:cxnLst>
                <a:rect l="0" t="0" r="0" b="0"/>
                <a:pathLst>
                  <a:path w="100" h="59">
                    <a:moveTo>
                      <a:pt x="98" y="0"/>
                    </a:moveTo>
                    <a:lnTo>
                      <a:pt x="0" y="46"/>
                    </a:lnTo>
                    <a:lnTo>
                      <a:pt x="1" y="59"/>
                    </a:lnTo>
                    <a:lnTo>
                      <a:pt x="100" y="14"/>
                    </a:lnTo>
                    <a:lnTo>
                      <a:pt x="98" y="0"/>
                    </a:lnTo>
                  </a:path>
                </a:pathLst>
              </a:custGeom>
              <a:noFill/>
              <a:ln w="9525">
                <a:noFill/>
              </a:ln>
            </p:spPr>
            <p:txBody>
              <a:bodyPr/>
              <a:lstStyle/>
              <a:p>
                <a:endParaRPr lang="zh-CN" altLang="en-US"/>
              </a:p>
            </p:txBody>
          </p:sp>
          <p:sp>
            <p:nvSpPr>
              <p:cNvPr id="23698" name="î$1îḑe"/>
              <p:cNvSpPr/>
              <p:nvPr/>
            </p:nvSpPr>
            <p:spPr>
              <a:xfrm>
                <a:off x="2129" y="339"/>
                <a:ext cx="100" cy="60"/>
              </a:xfrm>
              <a:custGeom>
                <a:avLst/>
                <a:gdLst/>
                <a:ahLst/>
                <a:cxnLst>
                  <a:cxn ang="0">
                    <a:pos x="98" y="0"/>
                  </a:cxn>
                  <a:cxn ang="0">
                    <a:pos x="0" y="45"/>
                  </a:cxn>
                  <a:cxn ang="0">
                    <a:pos x="1" y="60"/>
                  </a:cxn>
                  <a:cxn ang="0">
                    <a:pos x="100" y="13"/>
                  </a:cxn>
                  <a:cxn ang="0">
                    <a:pos x="98" y="0"/>
                  </a:cxn>
                </a:cxnLst>
                <a:rect l="0" t="0" r="0" b="0"/>
                <a:pathLst>
                  <a:path w="100" h="60">
                    <a:moveTo>
                      <a:pt x="98" y="0"/>
                    </a:moveTo>
                    <a:lnTo>
                      <a:pt x="0" y="45"/>
                    </a:lnTo>
                    <a:lnTo>
                      <a:pt x="1" y="60"/>
                    </a:lnTo>
                    <a:lnTo>
                      <a:pt x="100" y="13"/>
                    </a:lnTo>
                    <a:lnTo>
                      <a:pt x="98" y="0"/>
                    </a:lnTo>
                    <a:close/>
                  </a:path>
                </a:pathLst>
              </a:custGeom>
              <a:solidFill>
                <a:srgbClr val="788185"/>
              </a:solidFill>
              <a:ln w="9525">
                <a:noFill/>
              </a:ln>
            </p:spPr>
            <p:txBody>
              <a:bodyPr/>
              <a:lstStyle/>
              <a:p>
                <a:endParaRPr lang="zh-CN" altLang="en-US"/>
              </a:p>
            </p:txBody>
          </p:sp>
          <p:sp>
            <p:nvSpPr>
              <p:cNvPr id="23699" name="í$ľíḓê"/>
              <p:cNvSpPr/>
              <p:nvPr/>
            </p:nvSpPr>
            <p:spPr>
              <a:xfrm>
                <a:off x="2129" y="339"/>
                <a:ext cx="100" cy="60"/>
              </a:xfrm>
              <a:custGeom>
                <a:avLst/>
                <a:gdLst/>
                <a:ahLst/>
                <a:cxnLst>
                  <a:cxn ang="0">
                    <a:pos x="98" y="0"/>
                  </a:cxn>
                  <a:cxn ang="0">
                    <a:pos x="0" y="45"/>
                  </a:cxn>
                  <a:cxn ang="0">
                    <a:pos x="1" y="60"/>
                  </a:cxn>
                  <a:cxn ang="0">
                    <a:pos x="100" y="13"/>
                  </a:cxn>
                  <a:cxn ang="0">
                    <a:pos x="98" y="0"/>
                  </a:cxn>
                </a:cxnLst>
                <a:rect l="0" t="0" r="0" b="0"/>
                <a:pathLst>
                  <a:path w="100" h="60">
                    <a:moveTo>
                      <a:pt x="98" y="0"/>
                    </a:moveTo>
                    <a:lnTo>
                      <a:pt x="0" y="45"/>
                    </a:lnTo>
                    <a:lnTo>
                      <a:pt x="1" y="60"/>
                    </a:lnTo>
                    <a:lnTo>
                      <a:pt x="100" y="13"/>
                    </a:lnTo>
                    <a:lnTo>
                      <a:pt x="98" y="0"/>
                    </a:lnTo>
                  </a:path>
                </a:pathLst>
              </a:custGeom>
              <a:noFill/>
              <a:ln w="9525">
                <a:noFill/>
              </a:ln>
            </p:spPr>
            <p:txBody>
              <a:bodyPr/>
              <a:lstStyle/>
              <a:p>
                <a:endParaRPr lang="zh-CN" altLang="en-US"/>
              </a:p>
            </p:txBody>
          </p:sp>
          <p:sp>
            <p:nvSpPr>
              <p:cNvPr id="23700" name="ï$ḷíḓè"/>
              <p:cNvSpPr/>
              <p:nvPr/>
            </p:nvSpPr>
            <p:spPr>
              <a:xfrm>
                <a:off x="2124" y="294"/>
                <a:ext cx="98" cy="60"/>
              </a:xfrm>
              <a:custGeom>
                <a:avLst/>
                <a:gdLst/>
                <a:ahLst/>
                <a:cxnLst>
                  <a:cxn ang="0">
                    <a:pos x="97" y="0"/>
                  </a:cxn>
                  <a:cxn ang="0">
                    <a:pos x="0" y="47"/>
                  </a:cxn>
                  <a:cxn ang="0">
                    <a:pos x="2" y="60"/>
                  </a:cxn>
                  <a:cxn ang="0">
                    <a:pos x="98" y="13"/>
                  </a:cxn>
                  <a:cxn ang="0">
                    <a:pos x="97" y="0"/>
                  </a:cxn>
                </a:cxnLst>
                <a:rect l="0" t="0" r="0" b="0"/>
                <a:pathLst>
                  <a:path w="98" h="60">
                    <a:moveTo>
                      <a:pt x="97" y="0"/>
                    </a:moveTo>
                    <a:lnTo>
                      <a:pt x="0" y="47"/>
                    </a:lnTo>
                    <a:lnTo>
                      <a:pt x="2" y="60"/>
                    </a:lnTo>
                    <a:lnTo>
                      <a:pt x="98" y="13"/>
                    </a:lnTo>
                    <a:lnTo>
                      <a:pt x="97" y="0"/>
                    </a:lnTo>
                    <a:close/>
                  </a:path>
                </a:pathLst>
              </a:custGeom>
              <a:solidFill>
                <a:srgbClr val="788185"/>
              </a:solidFill>
              <a:ln w="9525">
                <a:noFill/>
              </a:ln>
            </p:spPr>
            <p:txBody>
              <a:bodyPr/>
              <a:lstStyle/>
              <a:p>
                <a:endParaRPr lang="zh-CN" altLang="en-US"/>
              </a:p>
            </p:txBody>
          </p:sp>
          <p:sp>
            <p:nvSpPr>
              <p:cNvPr id="23701" name="íṥļîḓe"/>
              <p:cNvSpPr/>
              <p:nvPr/>
            </p:nvSpPr>
            <p:spPr>
              <a:xfrm>
                <a:off x="2124" y="294"/>
                <a:ext cx="98" cy="60"/>
              </a:xfrm>
              <a:custGeom>
                <a:avLst/>
                <a:gdLst/>
                <a:ahLst/>
                <a:cxnLst>
                  <a:cxn ang="0">
                    <a:pos x="97" y="0"/>
                  </a:cxn>
                  <a:cxn ang="0">
                    <a:pos x="0" y="47"/>
                  </a:cxn>
                  <a:cxn ang="0">
                    <a:pos x="2" y="60"/>
                  </a:cxn>
                  <a:cxn ang="0">
                    <a:pos x="98" y="13"/>
                  </a:cxn>
                  <a:cxn ang="0">
                    <a:pos x="97" y="0"/>
                  </a:cxn>
                </a:cxnLst>
                <a:rect l="0" t="0" r="0" b="0"/>
                <a:pathLst>
                  <a:path w="98" h="60">
                    <a:moveTo>
                      <a:pt x="97" y="0"/>
                    </a:moveTo>
                    <a:lnTo>
                      <a:pt x="0" y="47"/>
                    </a:lnTo>
                    <a:lnTo>
                      <a:pt x="2" y="60"/>
                    </a:lnTo>
                    <a:lnTo>
                      <a:pt x="98" y="13"/>
                    </a:lnTo>
                    <a:lnTo>
                      <a:pt x="97" y="0"/>
                    </a:lnTo>
                  </a:path>
                </a:pathLst>
              </a:custGeom>
              <a:noFill/>
              <a:ln w="9525">
                <a:noFill/>
              </a:ln>
            </p:spPr>
            <p:txBody>
              <a:bodyPr/>
              <a:lstStyle/>
              <a:p>
                <a:endParaRPr lang="zh-CN" altLang="en-US"/>
              </a:p>
            </p:txBody>
          </p:sp>
          <p:sp>
            <p:nvSpPr>
              <p:cNvPr id="23702" name="ïṡľîḍé"/>
              <p:cNvSpPr/>
              <p:nvPr/>
            </p:nvSpPr>
            <p:spPr>
              <a:xfrm>
                <a:off x="2119" y="249"/>
                <a:ext cx="98" cy="60"/>
              </a:xfrm>
              <a:custGeom>
                <a:avLst/>
                <a:gdLst/>
                <a:ahLst/>
                <a:cxnLst>
                  <a:cxn ang="0">
                    <a:pos x="97" y="0"/>
                  </a:cxn>
                  <a:cxn ang="0">
                    <a:pos x="0" y="47"/>
                  </a:cxn>
                  <a:cxn ang="0">
                    <a:pos x="2" y="60"/>
                  </a:cxn>
                  <a:cxn ang="0">
                    <a:pos x="98" y="15"/>
                  </a:cxn>
                  <a:cxn ang="0">
                    <a:pos x="97" y="0"/>
                  </a:cxn>
                </a:cxnLst>
                <a:rect l="0" t="0" r="0" b="0"/>
                <a:pathLst>
                  <a:path w="98" h="60">
                    <a:moveTo>
                      <a:pt x="97" y="0"/>
                    </a:moveTo>
                    <a:lnTo>
                      <a:pt x="0" y="47"/>
                    </a:lnTo>
                    <a:lnTo>
                      <a:pt x="2" y="60"/>
                    </a:lnTo>
                    <a:lnTo>
                      <a:pt x="98" y="15"/>
                    </a:lnTo>
                    <a:lnTo>
                      <a:pt x="97" y="0"/>
                    </a:lnTo>
                    <a:close/>
                  </a:path>
                </a:pathLst>
              </a:custGeom>
              <a:solidFill>
                <a:srgbClr val="788185"/>
              </a:solidFill>
              <a:ln w="9525">
                <a:noFill/>
              </a:ln>
            </p:spPr>
            <p:txBody>
              <a:bodyPr/>
              <a:lstStyle/>
              <a:p>
                <a:endParaRPr lang="zh-CN" altLang="en-US"/>
              </a:p>
            </p:txBody>
          </p:sp>
          <p:sp>
            <p:nvSpPr>
              <p:cNvPr id="23703" name="îṥľidè"/>
              <p:cNvSpPr/>
              <p:nvPr/>
            </p:nvSpPr>
            <p:spPr>
              <a:xfrm>
                <a:off x="2119" y="249"/>
                <a:ext cx="98" cy="60"/>
              </a:xfrm>
              <a:custGeom>
                <a:avLst/>
                <a:gdLst/>
                <a:ahLst/>
                <a:cxnLst>
                  <a:cxn ang="0">
                    <a:pos x="97" y="0"/>
                  </a:cxn>
                  <a:cxn ang="0">
                    <a:pos x="0" y="47"/>
                  </a:cxn>
                  <a:cxn ang="0">
                    <a:pos x="2" y="60"/>
                  </a:cxn>
                  <a:cxn ang="0">
                    <a:pos x="98" y="15"/>
                  </a:cxn>
                  <a:cxn ang="0">
                    <a:pos x="97" y="0"/>
                  </a:cxn>
                </a:cxnLst>
                <a:rect l="0" t="0" r="0" b="0"/>
                <a:pathLst>
                  <a:path w="98" h="60">
                    <a:moveTo>
                      <a:pt x="97" y="0"/>
                    </a:moveTo>
                    <a:lnTo>
                      <a:pt x="0" y="47"/>
                    </a:lnTo>
                    <a:lnTo>
                      <a:pt x="2" y="60"/>
                    </a:lnTo>
                    <a:lnTo>
                      <a:pt x="98" y="15"/>
                    </a:lnTo>
                    <a:lnTo>
                      <a:pt x="97" y="0"/>
                    </a:lnTo>
                  </a:path>
                </a:pathLst>
              </a:custGeom>
              <a:noFill/>
              <a:ln w="9525">
                <a:noFill/>
              </a:ln>
            </p:spPr>
            <p:txBody>
              <a:bodyPr/>
              <a:lstStyle/>
              <a:p>
                <a:endParaRPr lang="zh-CN" altLang="en-US"/>
              </a:p>
            </p:txBody>
          </p:sp>
          <p:sp>
            <p:nvSpPr>
              <p:cNvPr id="23704" name="îšḻiḋé"/>
              <p:cNvSpPr/>
              <p:nvPr/>
            </p:nvSpPr>
            <p:spPr>
              <a:xfrm>
                <a:off x="2114" y="204"/>
                <a:ext cx="99" cy="61"/>
              </a:xfrm>
              <a:custGeom>
                <a:avLst/>
                <a:gdLst/>
                <a:ahLst/>
                <a:cxnLst>
                  <a:cxn ang="0">
                    <a:pos x="97" y="0"/>
                  </a:cxn>
                  <a:cxn ang="0">
                    <a:pos x="0" y="47"/>
                  </a:cxn>
                  <a:cxn ang="0">
                    <a:pos x="0" y="61"/>
                  </a:cxn>
                  <a:cxn ang="0">
                    <a:pos x="99" y="15"/>
                  </a:cxn>
                  <a:cxn ang="0">
                    <a:pos x="97" y="0"/>
                  </a:cxn>
                </a:cxnLst>
                <a:rect l="0" t="0" r="0" b="0"/>
                <a:pathLst>
                  <a:path w="99" h="61">
                    <a:moveTo>
                      <a:pt x="97" y="0"/>
                    </a:moveTo>
                    <a:lnTo>
                      <a:pt x="0" y="47"/>
                    </a:lnTo>
                    <a:lnTo>
                      <a:pt x="0" y="61"/>
                    </a:lnTo>
                    <a:lnTo>
                      <a:pt x="99" y="15"/>
                    </a:lnTo>
                    <a:lnTo>
                      <a:pt x="97" y="0"/>
                    </a:lnTo>
                    <a:close/>
                  </a:path>
                </a:pathLst>
              </a:custGeom>
              <a:solidFill>
                <a:srgbClr val="788185"/>
              </a:solidFill>
              <a:ln w="9525">
                <a:noFill/>
              </a:ln>
            </p:spPr>
            <p:txBody>
              <a:bodyPr/>
              <a:lstStyle/>
              <a:p>
                <a:endParaRPr lang="zh-CN" altLang="en-US"/>
              </a:p>
            </p:txBody>
          </p:sp>
          <p:sp>
            <p:nvSpPr>
              <p:cNvPr id="23705" name="îṥļíḋe"/>
              <p:cNvSpPr/>
              <p:nvPr/>
            </p:nvSpPr>
            <p:spPr>
              <a:xfrm>
                <a:off x="2114" y="204"/>
                <a:ext cx="99" cy="61"/>
              </a:xfrm>
              <a:custGeom>
                <a:avLst/>
                <a:gdLst/>
                <a:ahLst/>
                <a:cxnLst>
                  <a:cxn ang="0">
                    <a:pos x="97" y="0"/>
                  </a:cxn>
                  <a:cxn ang="0">
                    <a:pos x="0" y="47"/>
                  </a:cxn>
                  <a:cxn ang="0">
                    <a:pos x="0" y="61"/>
                  </a:cxn>
                  <a:cxn ang="0">
                    <a:pos x="99" y="15"/>
                  </a:cxn>
                  <a:cxn ang="0">
                    <a:pos x="97" y="0"/>
                  </a:cxn>
                </a:cxnLst>
                <a:rect l="0" t="0" r="0" b="0"/>
                <a:pathLst>
                  <a:path w="99" h="61">
                    <a:moveTo>
                      <a:pt x="97" y="0"/>
                    </a:moveTo>
                    <a:lnTo>
                      <a:pt x="0" y="47"/>
                    </a:lnTo>
                    <a:lnTo>
                      <a:pt x="0" y="61"/>
                    </a:lnTo>
                    <a:lnTo>
                      <a:pt x="99" y="15"/>
                    </a:lnTo>
                    <a:lnTo>
                      <a:pt x="97" y="0"/>
                    </a:lnTo>
                  </a:path>
                </a:pathLst>
              </a:custGeom>
              <a:noFill/>
              <a:ln w="9525">
                <a:noFill/>
              </a:ln>
            </p:spPr>
            <p:txBody>
              <a:bodyPr/>
              <a:lstStyle/>
              <a:p>
                <a:endParaRPr lang="zh-CN" altLang="en-US"/>
              </a:p>
            </p:txBody>
          </p:sp>
          <p:sp>
            <p:nvSpPr>
              <p:cNvPr id="23706" name="íŝlîḍé"/>
              <p:cNvSpPr/>
              <p:nvPr/>
            </p:nvSpPr>
            <p:spPr>
              <a:xfrm>
                <a:off x="2234" y="608"/>
                <a:ext cx="117" cy="163"/>
              </a:xfrm>
              <a:custGeom>
                <a:avLst/>
                <a:gdLst/>
                <a:ahLst/>
                <a:cxnLst>
                  <a:cxn ang="0">
                    <a:pos x="100" y="65"/>
                  </a:cxn>
                  <a:cxn ang="0">
                    <a:pos x="88" y="155"/>
                  </a:cxn>
                  <a:cxn ang="0">
                    <a:pos x="16" y="99"/>
                  </a:cxn>
                  <a:cxn ang="0">
                    <a:pos x="28" y="9"/>
                  </a:cxn>
                  <a:cxn ang="0">
                    <a:pos x="100" y="65"/>
                  </a:cxn>
                </a:cxnLst>
                <a:rect l="0" t="0" r="0" b="0"/>
                <a:pathLst>
                  <a:path w="73" h="102">
                    <a:moveTo>
                      <a:pt x="63" y="41"/>
                    </a:moveTo>
                    <a:cubicBezTo>
                      <a:pt x="73" y="66"/>
                      <a:pt x="69" y="91"/>
                      <a:pt x="55" y="97"/>
                    </a:cubicBezTo>
                    <a:cubicBezTo>
                      <a:pt x="40" y="102"/>
                      <a:pt x="20" y="87"/>
                      <a:pt x="10" y="62"/>
                    </a:cubicBezTo>
                    <a:cubicBezTo>
                      <a:pt x="0" y="37"/>
                      <a:pt x="4" y="11"/>
                      <a:pt x="18" y="6"/>
                    </a:cubicBezTo>
                    <a:cubicBezTo>
                      <a:pt x="33" y="0"/>
                      <a:pt x="52" y="15"/>
                      <a:pt x="63" y="41"/>
                    </a:cubicBezTo>
                    <a:close/>
                  </a:path>
                </a:pathLst>
              </a:custGeom>
              <a:solidFill>
                <a:srgbClr val="FFB287"/>
              </a:solidFill>
              <a:ln w="9525">
                <a:noFill/>
              </a:ln>
            </p:spPr>
            <p:txBody>
              <a:bodyPr/>
              <a:lstStyle/>
              <a:p>
                <a:endParaRPr lang="zh-CN" altLang="en-US"/>
              </a:p>
            </p:txBody>
          </p:sp>
          <p:sp>
            <p:nvSpPr>
              <p:cNvPr id="23707" name="íşľiḓe"/>
              <p:cNvSpPr/>
              <p:nvPr/>
            </p:nvSpPr>
            <p:spPr>
              <a:xfrm>
                <a:off x="2201" y="513"/>
                <a:ext cx="115" cy="164"/>
              </a:xfrm>
              <a:custGeom>
                <a:avLst/>
                <a:gdLst/>
                <a:ahLst/>
                <a:cxnLst>
                  <a:cxn ang="0">
                    <a:pos x="6" y="41"/>
                  </a:cxn>
                  <a:cxn ang="0">
                    <a:pos x="61" y="146"/>
                  </a:cxn>
                  <a:cxn ang="0">
                    <a:pos x="97" y="157"/>
                  </a:cxn>
                  <a:cxn ang="0">
                    <a:pos x="108" y="122"/>
                  </a:cxn>
                  <a:cxn ang="0">
                    <a:pos x="53" y="17"/>
                  </a:cxn>
                  <a:cxn ang="0">
                    <a:pos x="17" y="6"/>
                  </a:cxn>
                  <a:cxn ang="0">
                    <a:pos x="6" y="41"/>
                  </a:cxn>
                </a:cxnLst>
                <a:rect l="0" t="0" r="0" b="0"/>
                <a:pathLst>
                  <a:path w="71" h="102">
                    <a:moveTo>
                      <a:pt x="4" y="26"/>
                    </a:moveTo>
                    <a:cubicBezTo>
                      <a:pt x="38" y="91"/>
                      <a:pt x="38" y="91"/>
                      <a:pt x="38" y="91"/>
                    </a:cubicBezTo>
                    <a:cubicBezTo>
                      <a:pt x="42" y="99"/>
                      <a:pt x="52" y="102"/>
                      <a:pt x="60" y="98"/>
                    </a:cubicBezTo>
                    <a:cubicBezTo>
                      <a:pt x="68" y="94"/>
                      <a:pt x="71" y="84"/>
                      <a:pt x="67" y="76"/>
                    </a:cubicBezTo>
                    <a:cubicBezTo>
                      <a:pt x="33" y="11"/>
                      <a:pt x="33" y="11"/>
                      <a:pt x="33" y="11"/>
                    </a:cubicBezTo>
                    <a:cubicBezTo>
                      <a:pt x="28" y="3"/>
                      <a:pt x="19" y="0"/>
                      <a:pt x="11" y="4"/>
                    </a:cubicBezTo>
                    <a:cubicBezTo>
                      <a:pt x="3" y="9"/>
                      <a:pt x="0" y="18"/>
                      <a:pt x="4" y="26"/>
                    </a:cubicBezTo>
                  </a:path>
                </a:pathLst>
              </a:custGeom>
              <a:solidFill>
                <a:srgbClr val="FFB287"/>
              </a:solidFill>
              <a:ln w="9525">
                <a:noFill/>
              </a:ln>
            </p:spPr>
            <p:txBody>
              <a:bodyPr/>
              <a:lstStyle/>
              <a:p>
                <a:endParaRPr lang="zh-CN" altLang="en-US"/>
              </a:p>
            </p:txBody>
          </p:sp>
          <p:sp>
            <p:nvSpPr>
              <p:cNvPr id="23708" name="ïṧḷïḑe"/>
              <p:cNvSpPr/>
              <p:nvPr/>
            </p:nvSpPr>
            <p:spPr>
              <a:xfrm>
                <a:off x="3627" y="2287"/>
                <a:ext cx="256" cy="228"/>
              </a:xfrm>
              <a:custGeom>
                <a:avLst/>
                <a:gdLst/>
                <a:ahLst/>
                <a:cxnLst>
                  <a:cxn ang="0">
                    <a:pos x="231" y="138"/>
                  </a:cxn>
                  <a:cxn ang="0">
                    <a:pos x="217" y="150"/>
                  </a:cxn>
                  <a:cxn ang="0">
                    <a:pos x="149" y="202"/>
                  </a:cxn>
                  <a:cxn ang="0">
                    <a:pos x="45" y="181"/>
                  </a:cxn>
                  <a:cxn ang="0">
                    <a:pos x="35" y="91"/>
                  </a:cxn>
                  <a:cxn ang="0">
                    <a:pos x="123" y="25"/>
                  </a:cxn>
                  <a:cxn ang="0">
                    <a:pos x="233" y="41"/>
                  </a:cxn>
                  <a:cxn ang="0">
                    <a:pos x="231" y="138"/>
                  </a:cxn>
                </a:cxnLst>
                <a:rect l="0" t="0" r="0" b="0"/>
                <a:pathLst>
                  <a:path w="159" h="142">
                    <a:moveTo>
                      <a:pt x="144" y="86"/>
                    </a:moveTo>
                    <a:cubicBezTo>
                      <a:pt x="141" y="89"/>
                      <a:pt x="139" y="91"/>
                      <a:pt x="135" y="94"/>
                    </a:cubicBezTo>
                    <a:cubicBezTo>
                      <a:pt x="93" y="126"/>
                      <a:pt x="93" y="126"/>
                      <a:pt x="93" y="126"/>
                    </a:cubicBezTo>
                    <a:cubicBezTo>
                      <a:pt x="71" y="142"/>
                      <a:pt x="45" y="134"/>
                      <a:pt x="28" y="113"/>
                    </a:cubicBezTo>
                    <a:cubicBezTo>
                      <a:pt x="12" y="92"/>
                      <a:pt x="0" y="74"/>
                      <a:pt x="22" y="57"/>
                    </a:cubicBezTo>
                    <a:cubicBezTo>
                      <a:pt x="77" y="16"/>
                      <a:pt x="77" y="16"/>
                      <a:pt x="77" y="16"/>
                    </a:cubicBezTo>
                    <a:cubicBezTo>
                      <a:pt x="99" y="0"/>
                      <a:pt x="129" y="4"/>
                      <a:pt x="145" y="26"/>
                    </a:cubicBezTo>
                    <a:cubicBezTo>
                      <a:pt x="159" y="44"/>
                      <a:pt x="158" y="69"/>
                      <a:pt x="144" y="86"/>
                    </a:cubicBezTo>
                    <a:close/>
                  </a:path>
                </a:pathLst>
              </a:custGeom>
              <a:solidFill>
                <a:srgbClr val="F5AF86"/>
              </a:solidFill>
              <a:ln w="9525">
                <a:noFill/>
              </a:ln>
            </p:spPr>
            <p:txBody>
              <a:bodyPr/>
              <a:lstStyle/>
              <a:p>
                <a:endParaRPr lang="zh-CN" altLang="en-US"/>
              </a:p>
            </p:txBody>
          </p:sp>
          <p:sp>
            <p:nvSpPr>
              <p:cNvPr id="23709" name="íṧlíḓê"/>
              <p:cNvSpPr/>
              <p:nvPr/>
            </p:nvSpPr>
            <p:spPr>
              <a:xfrm>
                <a:off x="3782" y="2171"/>
                <a:ext cx="229" cy="232"/>
              </a:xfrm>
              <a:custGeom>
                <a:avLst/>
                <a:gdLst/>
                <a:ahLst/>
                <a:cxnLst>
                  <a:cxn ang="0">
                    <a:pos x="117" y="24"/>
                  </a:cxn>
                  <a:cxn ang="0">
                    <a:pos x="24" y="122"/>
                  </a:cxn>
                  <a:cxn ang="0">
                    <a:pos x="25" y="209"/>
                  </a:cxn>
                  <a:cxn ang="0">
                    <a:pos x="111" y="207"/>
                  </a:cxn>
                  <a:cxn ang="0">
                    <a:pos x="206" y="109"/>
                  </a:cxn>
                  <a:cxn ang="0">
                    <a:pos x="203" y="22"/>
                  </a:cxn>
                  <a:cxn ang="0">
                    <a:pos x="117" y="24"/>
                  </a:cxn>
                </a:cxnLst>
                <a:rect l="0" t="0" r="0" b="0"/>
                <a:pathLst>
                  <a:path w="142" h="144">
                    <a:moveTo>
                      <a:pt x="73" y="15"/>
                    </a:moveTo>
                    <a:cubicBezTo>
                      <a:pt x="15" y="76"/>
                      <a:pt x="15" y="76"/>
                      <a:pt x="15" y="76"/>
                    </a:cubicBezTo>
                    <a:cubicBezTo>
                      <a:pt x="0" y="91"/>
                      <a:pt x="1" y="115"/>
                      <a:pt x="16" y="130"/>
                    </a:cubicBezTo>
                    <a:cubicBezTo>
                      <a:pt x="31" y="144"/>
                      <a:pt x="55" y="144"/>
                      <a:pt x="69" y="129"/>
                    </a:cubicBezTo>
                    <a:cubicBezTo>
                      <a:pt x="128" y="68"/>
                      <a:pt x="128" y="68"/>
                      <a:pt x="128" y="68"/>
                    </a:cubicBezTo>
                    <a:cubicBezTo>
                      <a:pt x="142" y="53"/>
                      <a:pt x="142" y="29"/>
                      <a:pt x="126" y="14"/>
                    </a:cubicBezTo>
                    <a:cubicBezTo>
                      <a:pt x="111" y="0"/>
                      <a:pt x="87" y="0"/>
                      <a:pt x="73" y="15"/>
                    </a:cubicBezTo>
                  </a:path>
                </a:pathLst>
              </a:custGeom>
              <a:solidFill>
                <a:srgbClr val="F5AF86"/>
              </a:solidFill>
              <a:ln w="9525">
                <a:noFill/>
              </a:ln>
            </p:spPr>
            <p:txBody>
              <a:bodyPr/>
              <a:lstStyle/>
              <a:p>
                <a:endParaRPr lang="zh-CN" altLang="en-US"/>
              </a:p>
            </p:txBody>
          </p:sp>
          <p:sp>
            <p:nvSpPr>
              <p:cNvPr id="23710" name="íśliďè"/>
              <p:cNvSpPr/>
              <p:nvPr/>
            </p:nvSpPr>
            <p:spPr>
              <a:xfrm>
                <a:off x="3634" y="2297"/>
                <a:ext cx="171" cy="59"/>
              </a:xfrm>
              <a:custGeom>
                <a:avLst/>
                <a:gdLst/>
                <a:ahLst/>
                <a:cxnLst>
                  <a:cxn ang="0">
                    <a:pos x="27" y="57"/>
                  </a:cxn>
                  <a:cxn ang="0">
                    <a:pos x="146" y="47"/>
                  </a:cxn>
                  <a:cxn ang="0">
                    <a:pos x="169" y="23"/>
                  </a:cxn>
                  <a:cxn ang="0">
                    <a:pos x="143" y="1"/>
                  </a:cxn>
                  <a:cxn ang="0">
                    <a:pos x="24" y="9"/>
                  </a:cxn>
                  <a:cxn ang="0">
                    <a:pos x="1" y="35"/>
                  </a:cxn>
                  <a:cxn ang="0">
                    <a:pos x="27" y="57"/>
                  </a:cxn>
                </a:cxnLst>
                <a:rect l="0" t="0" r="0" b="0"/>
                <a:pathLst>
                  <a:path w="106" h="37">
                    <a:moveTo>
                      <a:pt x="17" y="36"/>
                    </a:moveTo>
                    <a:cubicBezTo>
                      <a:pt x="91" y="30"/>
                      <a:pt x="91" y="30"/>
                      <a:pt x="91" y="30"/>
                    </a:cubicBezTo>
                    <a:cubicBezTo>
                      <a:pt x="99" y="30"/>
                      <a:pt x="106" y="23"/>
                      <a:pt x="105" y="15"/>
                    </a:cubicBezTo>
                    <a:cubicBezTo>
                      <a:pt x="104" y="6"/>
                      <a:pt x="97" y="0"/>
                      <a:pt x="89" y="1"/>
                    </a:cubicBezTo>
                    <a:cubicBezTo>
                      <a:pt x="15" y="6"/>
                      <a:pt x="15" y="6"/>
                      <a:pt x="15" y="6"/>
                    </a:cubicBezTo>
                    <a:cubicBezTo>
                      <a:pt x="7" y="7"/>
                      <a:pt x="0" y="14"/>
                      <a:pt x="1" y="22"/>
                    </a:cubicBezTo>
                    <a:cubicBezTo>
                      <a:pt x="2" y="30"/>
                      <a:pt x="9" y="37"/>
                      <a:pt x="17" y="36"/>
                    </a:cubicBezTo>
                  </a:path>
                </a:pathLst>
              </a:custGeom>
              <a:solidFill>
                <a:srgbClr val="F5AF86"/>
              </a:solidFill>
              <a:ln w="9525">
                <a:noFill/>
              </a:ln>
            </p:spPr>
            <p:txBody>
              <a:bodyPr/>
              <a:lstStyle/>
              <a:p>
                <a:endParaRPr lang="zh-CN" altLang="en-US"/>
              </a:p>
            </p:txBody>
          </p:sp>
          <p:sp>
            <p:nvSpPr>
              <p:cNvPr id="23711" name="íṥ1iḋé"/>
              <p:cNvSpPr/>
              <p:nvPr/>
            </p:nvSpPr>
            <p:spPr>
              <a:xfrm>
                <a:off x="3613" y="2332"/>
                <a:ext cx="138" cy="122"/>
              </a:xfrm>
              <a:custGeom>
                <a:avLst/>
                <a:gdLst/>
                <a:ahLst/>
                <a:cxnLst>
                  <a:cxn ang="0">
                    <a:pos x="41" y="113"/>
                  </a:cxn>
                  <a:cxn ang="0">
                    <a:pos x="126" y="46"/>
                  </a:cxn>
                  <a:cxn ang="0">
                    <a:pos x="129" y="12"/>
                  </a:cxn>
                  <a:cxn ang="0">
                    <a:pos x="96" y="8"/>
                  </a:cxn>
                  <a:cxn ang="0">
                    <a:pos x="11" y="75"/>
                  </a:cxn>
                  <a:cxn ang="0">
                    <a:pos x="8" y="109"/>
                  </a:cxn>
                  <a:cxn ang="0">
                    <a:pos x="41" y="113"/>
                  </a:cxn>
                </a:cxnLst>
                <a:rect l="0" t="0" r="0" b="0"/>
                <a:pathLst>
                  <a:path w="86" h="76">
                    <a:moveTo>
                      <a:pt x="26" y="71"/>
                    </a:moveTo>
                    <a:cubicBezTo>
                      <a:pt x="79" y="29"/>
                      <a:pt x="79" y="29"/>
                      <a:pt x="79" y="29"/>
                    </a:cubicBezTo>
                    <a:cubicBezTo>
                      <a:pt x="85" y="24"/>
                      <a:pt x="86" y="14"/>
                      <a:pt x="81" y="8"/>
                    </a:cubicBezTo>
                    <a:cubicBezTo>
                      <a:pt x="76" y="1"/>
                      <a:pt x="67" y="0"/>
                      <a:pt x="60" y="5"/>
                    </a:cubicBezTo>
                    <a:cubicBezTo>
                      <a:pt x="7" y="47"/>
                      <a:pt x="7" y="47"/>
                      <a:pt x="7" y="47"/>
                    </a:cubicBezTo>
                    <a:cubicBezTo>
                      <a:pt x="1" y="52"/>
                      <a:pt x="0" y="62"/>
                      <a:pt x="5" y="68"/>
                    </a:cubicBezTo>
                    <a:cubicBezTo>
                      <a:pt x="10" y="75"/>
                      <a:pt x="19" y="76"/>
                      <a:pt x="26" y="71"/>
                    </a:cubicBezTo>
                  </a:path>
                </a:pathLst>
              </a:custGeom>
              <a:solidFill>
                <a:srgbClr val="F5AF86"/>
              </a:solidFill>
              <a:ln w="9525">
                <a:noFill/>
              </a:ln>
            </p:spPr>
            <p:txBody>
              <a:bodyPr/>
              <a:lstStyle/>
              <a:p>
                <a:endParaRPr lang="zh-CN" altLang="en-US"/>
              </a:p>
            </p:txBody>
          </p:sp>
          <p:sp>
            <p:nvSpPr>
              <p:cNvPr id="23712" name="íS1îḓe"/>
              <p:cNvSpPr/>
              <p:nvPr/>
            </p:nvSpPr>
            <p:spPr>
              <a:xfrm>
                <a:off x="3619" y="1406"/>
                <a:ext cx="554" cy="981"/>
              </a:xfrm>
              <a:custGeom>
                <a:avLst/>
                <a:gdLst/>
                <a:ahLst/>
                <a:cxnLst>
                  <a:cxn ang="0">
                    <a:pos x="40" y="188"/>
                  </a:cxn>
                  <a:cxn ang="0">
                    <a:pos x="330" y="492"/>
                  </a:cxn>
                  <a:cxn ang="0">
                    <a:pos x="339" y="509"/>
                  </a:cxn>
                  <a:cxn ang="0">
                    <a:pos x="344" y="537"/>
                  </a:cxn>
                  <a:cxn ang="0">
                    <a:pos x="343" y="551"/>
                  </a:cxn>
                  <a:cxn ang="0">
                    <a:pos x="339" y="559"/>
                  </a:cxn>
                  <a:cxn ang="0">
                    <a:pos x="214" y="815"/>
                  </a:cxn>
                  <a:cxn ang="0">
                    <a:pos x="260" y="955"/>
                  </a:cxn>
                  <a:cxn ang="0">
                    <a:pos x="402" y="908"/>
                  </a:cxn>
                  <a:cxn ang="0">
                    <a:pos x="528" y="652"/>
                  </a:cxn>
                  <a:cxn ang="0">
                    <a:pos x="549" y="595"/>
                  </a:cxn>
                  <a:cxn ang="0">
                    <a:pos x="554" y="537"/>
                  </a:cxn>
                  <a:cxn ang="0">
                    <a:pos x="537" y="437"/>
                  </a:cxn>
                  <a:cxn ang="0">
                    <a:pos x="483" y="347"/>
                  </a:cxn>
                  <a:cxn ang="0">
                    <a:pos x="191" y="43"/>
                  </a:cxn>
                  <a:cxn ang="0">
                    <a:pos x="43" y="40"/>
                  </a:cxn>
                  <a:cxn ang="0">
                    <a:pos x="40" y="188"/>
                  </a:cxn>
                </a:cxnLst>
                <a:rect l="0" t="0" r="0" b="0"/>
                <a:pathLst>
                  <a:path w="344" h="610">
                    <a:moveTo>
                      <a:pt x="25" y="117"/>
                    </a:moveTo>
                    <a:cubicBezTo>
                      <a:pt x="205" y="306"/>
                      <a:pt x="205" y="306"/>
                      <a:pt x="205" y="306"/>
                    </a:cubicBezTo>
                    <a:cubicBezTo>
                      <a:pt x="206" y="308"/>
                      <a:pt x="209" y="311"/>
                      <a:pt x="211" y="317"/>
                    </a:cubicBezTo>
                    <a:cubicBezTo>
                      <a:pt x="212" y="322"/>
                      <a:pt x="214" y="329"/>
                      <a:pt x="214" y="334"/>
                    </a:cubicBezTo>
                    <a:cubicBezTo>
                      <a:pt x="214" y="338"/>
                      <a:pt x="213" y="341"/>
                      <a:pt x="213" y="343"/>
                    </a:cubicBezTo>
                    <a:cubicBezTo>
                      <a:pt x="212" y="345"/>
                      <a:pt x="212" y="347"/>
                      <a:pt x="211" y="348"/>
                    </a:cubicBezTo>
                    <a:cubicBezTo>
                      <a:pt x="133" y="507"/>
                      <a:pt x="133" y="507"/>
                      <a:pt x="133" y="507"/>
                    </a:cubicBezTo>
                    <a:cubicBezTo>
                      <a:pt x="117" y="539"/>
                      <a:pt x="130" y="578"/>
                      <a:pt x="162" y="594"/>
                    </a:cubicBezTo>
                    <a:cubicBezTo>
                      <a:pt x="195" y="610"/>
                      <a:pt x="234" y="597"/>
                      <a:pt x="250" y="565"/>
                    </a:cubicBezTo>
                    <a:cubicBezTo>
                      <a:pt x="328" y="406"/>
                      <a:pt x="328" y="406"/>
                      <a:pt x="328" y="406"/>
                    </a:cubicBezTo>
                    <a:cubicBezTo>
                      <a:pt x="334" y="394"/>
                      <a:pt x="338" y="382"/>
                      <a:pt x="341" y="370"/>
                    </a:cubicBezTo>
                    <a:cubicBezTo>
                      <a:pt x="343" y="358"/>
                      <a:pt x="344" y="346"/>
                      <a:pt x="344" y="334"/>
                    </a:cubicBezTo>
                    <a:cubicBezTo>
                      <a:pt x="344" y="313"/>
                      <a:pt x="341" y="292"/>
                      <a:pt x="334" y="272"/>
                    </a:cubicBezTo>
                    <a:cubicBezTo>
                      <a:pt x="326" y="253"/>
                      <a:pt x="316" y="233"/>
                      <a:pt x="300" y="216"/>
                    </a:cubicBezTo>
                    <a:cubicBezTo>
                      <a:pt x="119" y="27"/>
                      <a:pt x="119" y="27"/>
                      <a:pt x="119" y="27"/>
                    </a:cubicBezTo>
                    <a:cubicBezTo>
                      <a:pt x="94" y="1"/>
                      <a:pt x="53" y="0"/>
                      <a:pt x="27" y="25"/>
                    </a:cubicBezTo>
                    <a:cubicBezTo>
                      <a:pt x="1" y="50"/>
                      <a:pt x="0" y="91"/>
                      <a:pt x="25" y="117"/>
                    </a:cubicBezTo>
                    <a:close/>
                  </a:path>
                </a:pathLst>
              </a:custGeom>
              <a:solidFill>
                <a:srgbClr val="21384C"/>
              </a:solidFill>
              <a:ln w="9525">
                <a:noFill/>
              </a:ln>
            </p:spPr>
            <p:txBody>
              <a:bodyPr/>
              <a:lstStyle/>
              <a:p>
                <a:endParaRPr lang="zh-CN" altLang="en-US"/>
              </a:p>
            </p:txBody>
          </p:sp>
          <p:sp>
            <p:nvSpPr>
              <p:cNvPr id="23713" name="ïŝlïḋè"/>
              <p:cNvSpPr/>
              <p:nvPr/>
            </p:nvSpPr>
            <p:spPr>
              <a:xfrm>
                <a:off x="3145" y="1299"/>
                <a:ext cx="252" cy="340"/>
              </a:xfrm>
              <a:custGeom>
                <a:avLst/>
                <a:gdLst/>
                <a:ahLst/>
                <a:cxnLst>
                  <a:cxn ang="0">
                    <a:pos x="62" y="33"/>
                  </a:cxn>
                  <a:cxn ang="0">
                    <a:pos x="131" y="340"/>
                  </a:cxn>
                  <a:cxn ang="0">
                    <a:pos x="252" y="232"/>
                  </a:cxn>
                  <a:cxn ang="0">
                    <a:pos x="171" y="4"/>
                  </a:cxn>
                  <a:cxn ang="0">
                    <a:pos x="62" y="33"/>
                  </a:cxn>
                </a:cxnLst>
                <a:rect l="0" t="0" r="0" b="0"/>
                <a:pathLst>
                  <a:path w="157" h="212">
                    <a:moveTo>
                      <a:pt x="39" y="21"/>
                    </a:moveTo>
                    <a:cubicBezTo>
                      <a:pt x="0" y="88"/>
                      <a:pt x="24" y="151"/>
                      <a:pt x="82" y="212"/>
                    </a:cubicBezTo>
                    <a:cubicBezTo>
                      <a:pt x="157" y="145"/>
                      <a:pt x="157" y="145"/>
                      <a:pt x="157" y="145"/>
                    </a:cubicBezTo>
                    <a:cubicBezTo>
                      <a:pt x="79" y="115"/>
                      <a:pt x="50" y="61"/>
                      <a:pt x="107" y="3"/>
                    </a:cubicBezTo>
                    <a:cubicBezTo>
                      <a:pt x="108" y="0"/>
                      <a:pt x="47" y="14"/>
                      <a:pt x="39" y="21"/>
                    </a:cubicBezTo>
                    <a:close/>
                  </a:path>
                </a:pathLst>
              </a:custGeom>
              <a:solidFill>
                <a:srgbClr val="FFFFFF"/>
              </a:solidFill>
              <a:ln w="9525">
                <a:noFill/>
              </a:ln>
            </p:spPr>
            <p:txBody>
              <a:bodyPr/>
              <a:lstStyle/>
              <a:p>
                <a:endParaRPr lang="zh-CN" altLang="en-US"/>
              </a:p>
            </p:txBody>
          </p:sp>
          <p:sp>
            <p:nvSpPr>
              <p:cNvPr id="23714" name="ïšḻíďè"/>
              <p:cNvSpPr/>
              <p:nvPr/>
            </p:nvSpPr>
            <p:spPr>
              <a:xfrm>
                <a:off x="4951" y="2599"/>
                <a:ext cx="268" cy="1564"/>
              </a:xfrm>
              <a:custGeom>
                <a:avLst/>
                <a:gdLst/>
                <a:ahLst/>
                <a:cxnLst>
                  <a:cxn ang="0">
                    <a:pos x="103" y="5"/>
                  </a:cxn>
                  <a:cxn ang="0">
                    <a:pos x="0" y="8"/>
                  </a:cxn>
                  <a:cxn ang="0">
                    <a:pos x="62" y="1564"/>
                  </a:cxn>
                  <a:cxn ang="0">
                    <a:pos x="268" y="1556"/>
                  </a:cxn>
                  <a:cxn ang="0">
                    <a:pos x="206" y="0"/>
                  </a:cxn>
                  <a:cxn ang="0">
                    <a:pos x="0" y="8"/>
                  </a:cxn>
                  <a:cxn ang="0">
                    <a:pos x="103" y="5"/>
                  </a:cxn>
                  <a:cxn ang="0">
                    <a:pos x="0" y="8"/>
                  </a:cxn>
                  <a:cxn ang="0">
                    <a:pos x="62" y="1564"/>
                  </a:cxn>
                  <a:cxn ang="0">
                    <a:pos x="268" y="1556"/>
                  </a:cxn>
                  <a:cxn ang="0">
                    <a:pos x="206" y="0"/>
                  </a:cxn>
                  <a:cxn ang="0">
                    <a:pos x="0" y="8"/>
                  </a:cxn>
                  <a:cxn ang="0">
                    <a:pos x="103" y="5"/>
                  </a:cxn>
                </a:cxnLst>
                <a:rect l="0" t="0" r="0" b="0"/>
                <a:pathLst>
                  <a:path w="268" h="1564">
                    <a:moveTo>
                      <a:pt x="103" y="5"/>
                    </a:moveTo>
                    <a:lnTo>
                      <a:pt x="0" y="8"/>
                    </a:lnTo>
                    <a:lnTo>
                      <a:pt x="62" y="1564"/>
                    </a:lnTo>
                    <a:lnTo>
                      <a:pt x="268" y="1556"/>
                    </a:lnTo>
                    <a:lnTo>
                      <a:pt x="206" y="0"/>
                    </a:lnTo>
                    <a:lnTo>
                      <a:pt x="0" y="8"/>
                    </a:lnTo>
                    <a:lnTo>
                      <a:pt x="103" y="5"/>
                    </a:lnTo>
                    <a:lnTo>
                      <a:pt x="0" y="8"/>
                    </a:lnTo>
                    <a:lnTo>
                      <a:pt x="62" y="1564"/>
                    </a:lnTo>
                    <a:lnTo>
                      <a:pt x="268" y="1556"/>
                    </a:lnTo>
                    <a:lnTo>
                      <a:pt x="206" y="0"/>
                    </a:lnTo>
                    <a:lnTo>
                      <a:pt x="0" y="8"/>
                    </a:lnTo>
                    <a:lnTo>
                      <a:pt x="103" y="5"/>
                    </a:lnTo>
                    <a:close/>
                  </a:path>
                </a:pathLst>
              </a:custGeom>
              <a:solidFill>
                <a:srgbClr val="F5AF86"/>
              </a:solidFill>
              <a:ln w="9525">
                <a:noFill/>
              </a:ln>
            </p:spPr>
            <p:txBody>
              <a:bodyPr/>
              <a:lstStyle/>
              <a:p>
                <a:endParaRPr lang="zh-CN" altLang="en-US"/>
              </a:p>
            </p:txBody>
          </p:sp>
          <p:sp>
            <p:nvSpPr>
              <p:cNvPr id="23715" name="işḻíḍe"/>
              <p:cNvSpPr/>
              <p:nvPr/>
            </p:nvSpPr>
            <p:spPr>
              <a:xfrm>
                <a:off x="4951" y="2599"/>
                <a:ext cx="268" cy="1564"/>
              </a:xfrm>
              <a:custGeom>
                <a:avLst/>
                <a:gdLst/>
                <a:ahLst/>
                <a:cxnLst>
                  <a:cxn ang="0">
                    <a:pos x="103" y="5"/>
                  </a:cxn>
                  <a:cxn ang="0">
                    <a:pos x="0" y="8"/>
                  </a:cxn>
                  <a:cxn ang="0">
                    <a:pos x="62" y="1564"/>
                  </a:cxn>
                  <a:cxn ang="0">
                    <a:pos x="268" y="1556"/>
                  </a:cxn>
                  <a:cxn ang="0">
                    <a:pos x="206" y="0"/>
                  </a:cxn>
                  <a:cxn ang="0">
                    <a:pos x="0" y="8"/>
                  </a:cxn>
                  <a:cxn ang="0">
                    <a:pos x="103" y="5"/>
                  </a:cxn>
                  <a:cxn ang="0">
                    <a:pos x="0" y="8"/>
                  </a:cxn>
                  <a:cxn ang="0">
                    <a:pos x="62" y="1564"/>
                  </a:cxn>
                  <a:cxn ang="0">
                    <a:pos x="268" y="1556"/>
                  </a:cxn>
                  <a:cxn ang="0">
                    <a:pos x="206" y="0"/>
                  </a:cxn>
                  <a:cxn ang="0">
                    <a:pos x="0" y="8"/>
                  </a:cxn>
                  <a:cxn ang="0">
                    <a:pos x="103" y="5"/>
                  </a:cxn>
                </a:cxnLst>
                <a:rect l="0" t="0" r="0" b="0"/>
                <a:pathLst>
                  <a:path w="268" h="1564">
                    <a:moveTo>
                      <a:pt x="103" y="5"/>
                    </a:moveTo>
                    <a:lnTo>
                      <a:pt x="0" y="8"/>
                    </a:lnTo>
                    <a:lnTo>
                      <a:pt x="62" y="1564"/>
                    </a:lnTo>
                    <a:lnTo>
                      <a:pt x="268" y="1556"/>
                    </a:lnTo>
                    <a:lnTo>
                      <a:pt x="206" y="0"/>
                    </a:lnTo>
                    <a:lnTo>
                      <a:pt x="0" y="8"/>
                    </a:lnTo>
                    <a:lnTo>
                      <a:pt x="103" y="5"/>
                    </a:lnTo>
                    <a:lnTo>
                      <a:pt x="0" y="8"/>
                    </a:lnTo>
                    <a:lnTo>
                      <a:pt x="62" y="1564"/>
                    </a:lnTo>
                    <a:lnTo>
                      <a:pt x="268" y="1556"/>
                    </a:lnTo>
                    <a:lnTo>
                      <a:pt x="206" y="0"/>
                    </a:lnTo>
                    <a:lnTo>
                      <a:pt x="0" y="8"/>
                    </a:lnTo>
                    <a:lnTo>
                      <a:pt x="103" y="5"/>
                    </a:lnTo>
                  </a:path>
                </a:pathLst>
              </a:custGeom>
              <a:noFill/>
              <a:ln w="9525">
                <a:noFill/>
              </a:ln>
            </p:spPr>
            <p:txBody>
              <a:bodyPr/>
              <a:lstStyle/>
              <a:p>
                <a:endParaRPr lang="zh-CN" altLang="en-US"/>
              </a:p>
            </p:txBody>
          </p:sp>
          <p:sp>
            <p:nvSpPr>
              <p:cNvPr id="23716" name="íś1iḑe"/>
              <p:cNvSpPr/>
              <p:nvPr/>
            </p:nvSpPr>
            <p:spPr>
              <a:xfrm>
                <a:off x="5005" y="3896"/>
                <a:ext cx="210" cy="156"/>
              </a:xfrm>
              <a:custGeom>
                <a:avLst/>
                <a:gdLst/>
                <a:ahLst/>
                <a:cxnLst>
                  <a:cxn ang="0">
                    <a:pos x="4" y="152"/>
                  </a:cxn>
                  <a:cxn ang="0">
                    <a:pos x="210" y="156"/>
                  </a:cxn>
                  <a:cxn ang="0">
                    <a:pos x="205" y="0"/>
                  </a:cxn>
                  <a:cxn ang="0">
                    <a:pos x="0" y="0"/>
                  </a:cxn>
                  <a:cxn ang="0">
                    <a:pos x="4" y="152"/>
                  </a:cxn>
                </a:cxnLst>
                <a:rect l="0" t="0" r="0" b="0"/>
                <a:pathLst>
                  <a:path w="210" h="156">
                    <a:moveTo>
                      <a:pt x="4" y="152"/>
                    </a:moveTo>
                    <a:lnTo>
                      <a:pt x="210" y="156"/>
                    </a:lnTo>
                    <a:lnTo>
                      <a:pt x="205" y="0"/>
                    </a:lnTo>
                    <a:lnTo>
                      <a:pt x="0" y="0"/>
                    </a:lnTo>
                    <a:lnTo>
                      <a:pt x="4" y="152"/>
                    </a:lnTo>
                    <a:close/>
                  </a:path>
                </a:pathLst>
              </a:custGeom>
              <a:solidFill>
                <a:srgbClr val="E7563D"/>
              </a:solidFill>
              <a:ln w="9525">
                <a:noFill/>
              </a:ln>
            </p:spPr>
            <p:txBody>
              <a:bodyPr/>
              <a:lstStyle/>
              <a:p>
                <a:endParaRPr lang="zh-CN" altLang="en-US"/>
              </a:p>
            </p:txBody>
          </p:sp>
          <p:sp>
            <p:nvSpPr>
              <p:cNvPr id="23717" name="ïŝļiḑé"/>
              <p:cNvSpPr/>
              <p:nvPr/>
            </p:nvSpPr>
            <p:spPr>
              <a:xfrm>
                <a:off x="4605" y="2599"/>
                <a:ext cx="270" cy="1564"/>
              </a:xfrm>
              <a:custGeom>
                <a:avLst/>
                <a:gdLst/>
                <a:ahLst/>
                <a:cxnLst>
                  <a:cxn ang="0">
                    <a:pos x="103" y="5"/>
                  </a:cxn>
                  <a:cxn ang="0">
                    <a:pos x="0" y="8"/>
                  </a:cxn>
                  <a:cxn ang="0">
                    <a:pos x="64" y="1564"/>
                  </a:cxn>
                  <a:cxn ang="0">
                    <a:pos x="270" y="1556"/>
                  </a:cxn>
                  <a:cxn ang="0">
                    <a:pos x="206" y="0"/>
                  </a:cxn>
                  <a:cxn ang="0">
                    <a:pos x="0" y="8"/>
                  </a:cxn>
                  <a:cxn ang="0">
                    <a:pos x="103" y="5"/>
                  </a:cxn>
                  <a:cxn ang="0">
                    <a:pos x="0" y="8"/>
                  </a:cxn>
                  <a:cxn ang="0">
                    <a:pos x="64" y="1564"/>
                  </a:cxn>
                  <a:cxn ang="0">
                    <a:pos x="270" y="1556"/>
                  </a:cxn>
                  <a:cxn ang="0">
                    <a:pos x="206" y="0"/>
                  </a:cxn>
                  <a:cxn ang="0">
                    <a:pos x="0" y="8"/>
                  </a:cxn>
                  <a:cxn ang="0">
                    <a:pos x="103" y="5"/>
                  </a:cxn>
                </a:cxnLst>
                <a:rect l="0" t="0" r="0" b="0"/>
                <a:pathLst>
                  <a:path w="270" h="1564">
                    <a:moveTo>
                      <a:pt x="103" y="5"/>
                    </a:moveTo>
                    <a:lnTo>
                      <a:pt x="0" y="8"/>
                    </a:lnTo>
                    <a:lnTo>
                      <a:pt x="64" y="1564"/>
                    </a:lnTo>
                    <a:lnTo>
                      <a:pt x="270" y="1556"/>
                    </a:lnTo>
                    <a:lnTo>
                      <a:pt x="206" y="0"/>
                    </a:lnTo>
                    <a:lnTo>
                      <a:pt x="0" y="8"/>
                    </a:lnTo>
                    <a:lnTo>
                      <a:pt x="103" y="5"/>
                    </a:lnTo>
                    <a:lnTo>
                      <a:pt x="0" y="8"/>
                    </a:lnTo>
                    <a:lnTo>
                      <a:pt x="64" y="1564"/>
                    </a:lnTo>
                    <a:lnTo>
                      <a:pt x="270" y="1556"/>
                    </a:lnTo>
                    <a:lnTo>
                      <a:pt x="206" y="0"/>
                    </a:lnTo>
                    <a:lnTo>
                      <a:pt x="0" y="8"/>
                    </a:lnTo>
                    <a:lnTo>
                      <a:pt x="103" y="5"/>
                    </a:lnTo>
                    <a:close/>
                  </a:path>
                </a:pathLst>
              </a:custGeom>
              <a:solidFill>
                <a:srgbClr val="F5AF86"/>
              </a:solidFill>
              <a:ln w="9525">
                <a:noFill/>
              </a:ln>
            </p:spPr>
            <p:txBody>
              <a:bodyPr/>
              <a:lstStyle/>
              <a:p>
                <a:endParaRPr lang="zh-CN" altLang="en-US"/>
              </a:p>
            </p:txBody>
          </p:sp>
          <p:sp>
            <p:nvSpPr>
              <p:cNvPr id="23718" name="iṧ1iḑe"/>
              <p:cNvSpPr/>
              <p:nvPr/>
            </p:nvSpPr>
            <p:spPr>
              <a:xfrm>
                <a:off x="4605" y="2599"/>
                <a:ext cx="270" cy="1564"/>
              </a:xfrm>
              <a:custGeom>
                <a:avLst/>
                <a:gdLst/>
                <a:ahLst/>
                <a:cxnLst>
                  <a:cxn ang="0">
                    <a:pos x="103" y="5"/>
                  </a:cxn>
                  <a:cxn ang="0">
                    <a:pos x="0" y="8"/>
                  </a:cxn>
                  <a:cxn ang="0">
                    <a:pos x="64" y="1564"/>
                  </a:cxn>
                  <a:cxn ang="0">
                    <a:pos x="270" y="1556"/>
                  </a:cxn>
                  <a:cxn ang="0">
                    <a:pos x="206" y="0"/>
                  </a:cxn>
                  <a:cxn ang="0">
                    <a:pos x="0" y="8"/>
                  </a:cxn>
                  <a:cxn ang="0">
                    <a:pos x="103" y="5"/>
                  </a:cxn>
                  <a:cxn ang="0">
                    <a:pos x="0" y="8"/>
                  </a:cxn>
                  <a:cxn ang="0">
                    <a:pos x="64" y="1564"/>
                  </a:cxn>
                  <a:cxn ang="0">
                    <a:pos x="270" y="1556"/>
                  </a:cxn>
                  <a:cxn ang="0">
                    <a:pos x="206" y="0"/>
                  </a:cxn>
                  <a:cxn ang="0">
                    <a:pos x="0" y="8"/>
                  </a:cxn>
                  <a:cxn ang="0">
                    <a:pos x="103" y="5"/>
                  </a:cxn>
                </a:cxnLst>
                <a:rect l="0" t="0" r="0" b="0"/>
                <a:pathLst>
                  <a:path w="270" h="1564">
                    <a:moveTo>
                      <a:pt x="103" y="5"/>
                    </a:moveTo>
                    <a:lnTo>
                      <a:pt x="0" y="8"/>
                    </a:lnTo>
                    <a:lnTo>
                      <a:pt x="64" y="1564"/>
                    </a:lnTo>
                    <a:lnTo>
                      <a:pt x="270" y="1556"/>
                    </a:lnTo>
                    <a:lnTo>
                      <a:pt x="206" y="0"/>
                    </a:lnTo>
                    <a:lnTo>
                      <a:pt x="0" y="8"/>
                    </a:lnTo>
                    <a:lnTo>
                      <a:pt x="103" y="5"/>
                    </a:lnTo>
                    <a:lnTo>
                      <a:pt x="0" y="8"/>
                    </a:lnTo>
                    <a:lnTo>
                      <a:pt x="64" y="1564"/>
                    </a:lnTo>
                    <a:lnTo>
                      <a:pt x="270" y="1556"/>
                    </a:lnTo>
                    <a:lnTo>
                      <a:pt x="206" y="0"/>
                    </a:lnTo>
                    <a:lnTo>
                      <a:pt x="0" y="8"/>
                    </a:lnTo>
                    <a:lnTo>
                      <a:pt x="103" y="5"/>
                    </a:lnTo>
                  </a:path>
                </a:pathLst>
              </a:custGeom>
              <a:noFill/>
              <a:ln w="9525">
                <a:noFill/>
              </a:ln>
            </p:spPr>
            <p:txBody>
              <a:bodyPr/>
              <a:lstStyle/>
              <a:p>
                <a:endParaRPr lang="zh-CN" altLang="en-US"/>
              </a:p>
            </p:txBody>
          </p:sp>
          <p:sp>
            <p:nvSpPr>
              <p:cNvPr id="23719" name="îṩ1ïḋê"/>
              <p:cNvSpPr/>
              <p:nvPr/>
            </p:nvSpPr>
            <p:spPr>
              <a:xfrm>
                <a:off x="4659" y="3885"/>
                <a:ext cx="211" cy="167"/>
              </a:xfrm>
              <a:custGeom>
                <a:avLst/>
                <a:gdLst/>
                <a:ahLst/>
                <a:cxnLst>
                  <a:cxn ang="0">
                    <a:pos x="5" y="162"/>
                  </a:cxn>
                  <a:cxn ang="0">
                    <a:pos x="211" y="167"/>
                  </a:cxn>
                  <a:cxn ang="0">
                    <a:pos x="205" y="0"/>
                  </a:cxn>
                  <a:cxn ang="0">
                    <a:pos x="0" y="0"/>
                  </a:cxn>
                  <a:cxn ang="0">
                    <a:pos x="5" y="162"/>
                  </a:cxn>
                </a:cxnLst>
                <a:rect l="0" t="0" r="0" b="0"/>
                <a:pathLst>
                  <a:path w="211" h="167">
                    <a:moveTo>
                      <a:pt x="5" y="162"/>
                    </a:moveTo>
                    <a:lnTo>
                      <a:pt x="211" y="167"/>
                    </a:lnTo>
                    <a:lnTo>
                      <a:pt x="205" y="0"/>
                    </a:lnTo>
                    <a:lnTo>
                      <a:pt x="0" y="0"/>
                    </a:lnTo>
                    <a:lnTo>
                      <a:pt x="5" y="162"/>
                    </a:lnTo>
                    <a:close/>
                  </a:path>
                </a:pathLst>
              </a:custGeom>
              <a:solidFill>
                <a:srgbClr val="E7563D"/>
              </a:solidFill>
              <a:ln w="9525">
                <a:noFill/>
              </a:ln>
            </p:spPr>
            <p:txBody>
              <a:bodyPr/>
              <a:lstStyle/>
              <a:p>
                <a:endParaRPr lang="zh-CN" altLang="en-US"/>
              </a:p>
            </p:txBody>
          </p:sp>
          <p:sp>
            <p:nvSpPr>
              <p:cNvPr id="23720" name="ísḷïde"/>
              <p:cNvSpPr/>
              <p:nvPr/>
            </p:nvSpPr>
            <p:spPr>
              <a:xfrm>
                <a:off x="4453" y="1900"/>
                <a:ext cx="939" cy="1734"/>
              </a:xfrm>
              <a:custGeom>
                <a:avLst/>
                <a:gdLst/>
                <a:ahLst/>
                <a:cxnLst>
                  <a:cxn ang="0">
                    <a:pos x="939" y="1734"/>
                  </a:cxn>
                  <a:cxn ang="0">
                    <a:pos x="0" y="1734"/>
                  </a:cxn>
                  <a:cxn ang="0">
                    <a:pos x="9" y="1626"/>
                  </a:cxn>
                  <a:cxn ang="0">
                    <a:pos x="156" y="144"/>
                  </a:cxn>
                  <a:cxn ang="0">
                    <a:pos x="170" y="1"/>
                  </a:cxn>
                  <a:cxn ang="0">
                    <a:pos x="756" y="0"/>
                  </a:cxn>
                  <a:cxn ang="0">
                    <a:pos x="769" y="202"/>
                  </a:cxn>
                  <a:cxn ang="0">
                    <a:pos x="926" y="1626"/>
                  </a:cxn>
                  <a:cxn ang="0">
                    <a:pos x="939" y="1734"/>
                  </a:cxn>
                </a:cxnLst>
                <a:rect l="0" t="0" r="0" b="0"/>
                <a:pathLst>
                  <a:path w="583" h="1079">
                    <a:moveTo>
                      <a:pt x="583" y="1079"/>
                    </a:moveTo>
                    <a:cubicBezTo>
                      <a:pt x="0" y="1079"/>
                      <a:pt x="0" y="1079"/>
                      <a:pt x="0" y="1079"/>
                    </a:cubicBezTo>
                    <a:cubicBezTo>
                      <a:pt x="6" y="1012"/>
                      <a:pt x="6" y="1012"/>
                      <a:pt x="6" y="1012"/>
                    </a:cubicBezTo>
                    <a:cubicBezTo>
                      <a:pt x="97" y="90"/>
                      <a:pt x="97" y="90"/>
                      <a:pt x="97" y="90"/>
                    </a:cubicBezTo>
                    <a:cubicBezTo>
                      <a:pt x="97" y="56"/>
                      <a:pt x="100" y="26"/>
                      <a:pt x="106" y="1"/>
                    </a:cubicBezTo>
                    <a:cubicBezTo>
                      <a:pt x="470" y="0"/>
                      <a:pt x="470" y="0"/>
                      <a:pt x="470" y="0"/>
                    </a:cubicBezTo>
                    <a:cubicBezTo>
                      <a:pt x="475" y="37"/>
                      <a:pt x="478" y="79"/>
                      <a:pt x="478" y="126"/>
                    </a:cubicBezTo>
                    <a:cubicBezTo>
                      <a:pt x="575" y="1012"/>
                      <a:pt x="575" y="1012"/>
                      <a:pt x="575" y="1012"/>
                    </a:cubicBezTo>
                    <a:cubicBezTo>
                      <a:pt x="583" y="1079"/>
                      <a:pt x="583" y="1079"/>
                      <a:pt x="583" y="1079"/>
                    </a:cubicBezTo>
                  </a:path>
                </a:pathLst>
              </a:custGeom>
              <a:solidFill>
                <a:srgbClr val="21384C"/>
              </a:solidFill>
              <a:ln w="9525">
                <a:noFill/>
              </a:ln>
            </p:spPr>
            <p:txBody>
              <a:bodyPr/>
              <a:lstStyle/>
              <a:p>
                <a:endParaRPr lang="zh-CN" altLang="en-US"/>
              </a:p>
            </p:txBody>
          </p:sp>
          <p:sp>
            <p:nvSpPr>
              <p:cNvPr id="23721" name="ïṧļïdè"/>
              <p:cNvSpPr/>
              <p:nvPr/>
            </p:nvSpPr>
            <p:spPr>
              <a:xfrm>
                <a:off x="4555" y="2501"/>
                <a:ext cx="173" cy="135"/>
              </a:xfrm>
              <a:custGeom>
                <a:avLst/>
                <a:gdLst/>
                <a:ahLst/>
                <a:cxnLst>
                  <a:cxn ang="0">
                    <a:pos x="97" y="0"/>
                  </a:cxn>
                  <a:cxn ang="0">
                    <a:pos x="102" y="46"/>
                  </a:cxn>
                  <a:cxn ang="0">
                    <a:pos x="30" y="99"/>
                  </a:cxn>
                  <a:cxn ang="0">
                    <a:pos x="20" y="99"/>
                  </a:cxn>
                  <a:cxn ang="0">
                    <a:pos x="1" y="98"/>
                  </a:cxn>
                  <a:cxn ang="0">
                    <a:pos x="0" y="125"/>
                  </a:cxn>
                  <a:cxn ang="0">
                    <a:pos x="12" y="126"/>
                  </a:cxn>
                  <a:cxn ang="0">
                    <a:pos x="36" y="125"/>
                  </a:cxn>
                  <a:cxn ang="0">
                    <a:pos x="65" y="110"/>
                  </a:cxn>
                  <a:cxn ang="0">
                    <a:pos x="65" y="112"/>
                  </a:cxn>
                  <a:cxn ang="0">
                    <a:pos x="89" y="135"/>
                  </a:cxn>
                  <a:cxn ang="0">
                    <a:pos x="91" y="135"/>
                  </a:cxn>
                  <a:cxn ang="0">
                    <a:pos x="113" y="107"/>
                  </a:cxn>
                  <a:cxn ang="0">
                    <a:pos x="105" y="17"/>
                  </a:cxn>
                  <a:cxn ang="0">
                    <a:pos x="128" y="45"/>
                  </a:cxn>
                  <a:cxn ang="0">
                    <a:pos x="145" y="54"/>
                  </a:cxn>
                  <a:cxn ang="0">
                    <a:pos x="161" y="48"/>
                  </a:cxn>
                  <a:cxn ang="0">
                    <a:pos x="164" y="14"/>
                  </a:cxn>
                  <a:cxn ang="0">
                    <a:pos x="163" y="12"/>
                  </a:cxn>
                  <a:cxn ang="0">
                    <a:pos x="155" y="33"/>
                  </a:cxn>
                  <a:cxn ang="0">
                    <a:pos x="139" y="38"/>
                  </a:cxn>
                  <a:cxn ang="0">
                    <a:pos x="121" y="30"/>
                  </a:cxn>
                  <a:cxn ang="0">
                    <a:pos x="97" y="0"/>
                  </a:cxn>
                </a:cxnLst>
                <a:rect l="0" t="0" r="0" b="0"/>
                <a:pathLst>
                  <a:path w="108" h="84">
                    <a:moveTo>
                      <a:pt x="61" y="0"/>
                    </a:moveTo>
                    <a:cubicBezTo>
                      <a:pt x="64" y="29"/>
                      <a:pt x="64" y="29"/>
                      <a:pt x="64" y="29"/>
                    </a:cubicBezTo>
                    <a:cubicBezTo>
                      <a:pt x="67" y="56"/>
                      <a:pt x="46" y="60"/>
                      <a:pt x="19" y="62"/>
                    </a:cubicBezTo>
                    <a:cubicBezTo>
                      <a:pt x="17" y="62"/>
                      <a:pt x="15" y="62"/>
                      <a:pt x="13" y="62"/>
                    </a:cubicBezTo>
                    <a:cubicBezTo>
                      <a:pt x="9" y="62"/>
                      <a:pt x="5" y="62"/>
                      <a:pt x="1" y="61"/>
                    </a:cubicBezTo>
                    <a:cubicBezTo>
                      <a:pt x="0" y="78"/>
                      <a:pt x="0" y="78"/>
                      <a:pt x="0" y="78"/>
                    </a:cubicBezTo>
                    <a:cubicBezTo>
                      <a:pt x="2" y="79"/>
                      <a:pt x="5" y="79"/>
                      <a:pt x="8" y="79"/>
                    </a:cubicBezTo>
                    <a:cubicBezTo>
                      <a:pt x="13" y="79"/>
                      <a:pt x="18" y="78"/>
                      <a:pt x="23" y="78"/>
                    </a:cubicBezTo>
                    <a:cubicBezTo>
                      <a:pt x="29" y="77"/>
                      <a:pt x="36" y="70"/>
                      <a:pt x="41" y="69"/>
                    </a:cubicBezTo>
                    <a:cubicBezTo>
                      <a:pt x="41" y="70"/>
                      <a:pt x="41" y="70"/>
                      <a:pt x="41" y="70"/>
                    </a:cubicBezTo>
                    <a:cubicBezTo>
                      <a:pt x="42" y="78"/>
                      <a:pt x="48" y="84"/>
                      <a:pt x="56" y="84"/>
                    </a:cubicBezTo>
                    <a:cubicBezTo>
                      <a:pt x="57" y="84"/>
                      <a:pt x="57" y="84"/>
                      <a:pt x="57" y="84"/>
                    </a:cubicBezTo>
                    <a:cubicBezTo>
                      <a:pt x="66" y="83"/>
                      <a:pt x="72" y="76"/>
                      <a:pt x="71" y="67"/>
                    </a:cubicBezTo>
                    <a:cubicBezTo>
                      <a:pt x="66" y="11"/>
                      <a:pt x="66" y="11"/>
                      <a:pt x="66" y="11"/>
                    </a:cubicBezTo>
                    <a:cubicBezTo>
                      <a:pt x="80" y="28"/>
                      <a:pt x="80" y="28"/>
                      <a:pt x="80" y="28"/>
                    </a:cubicBezTo>
                    <a:cubicBezTo>
                      <a:pt x="83" y="32"/>
                      <a:pt x="87" y="34"/>
                      <a:pt x="91" y="34"/>
                    </a:cubicBezTo>
                    <a:cubicBezTo>
                      <a:pt x="95" y="34"/>
                      <a:pt x="98" y="33"/>
                      <a:pt x="101" y="30"/>
                    </a:cubicBezTo>
                    <a:cubicBezTo>
                      <a:pt x="107" y="25"/>
                      <a:pt x="108" y="16"/>
                      <a:pt x="103" y="9"/>
                    </a:cubicBezTo>
                    <a:cubicBezTo>
                      <a:pt x="102" y="8"/>
                      <a:pt x="102" y="8"/>
                      <a:pt x="102" y="8"/>
                    </a:cubicBezTo>
                    <a:cubicBezTo>
                      <a:pt x="102" y="13"/>
                      <a:pt x="100" y="18"/>
                      <a:pt x="97" y="21"/>
                    </a:cubicBezTo>
                    <a:cubicBezTo>
                      <a:pt x="94" y="23"/>
                      <a:pt x="91" y="24"/>
                      <a:pt x="87" y="24"/>
                    </a:cubicBezTo>
                    <a:cubicBezTo>
                      <a:pt x="83" y="24"/>
                      <a:pt x="79" y="22"/>
                      <a:pt x="76" y="19"/>
                    </a:cubicBezTo>
                    <a:cubicBezTo>
                      <a:pt x="61" y="0"/>
                      <a:pt x="61" y="0"/>
                      <a:pt x="61" y="0"/>
                    </a:cubicBezTo>
                  </a:path>
                </a:pathLst>
              </a:custGeom>
              <a:solidFill>
                <a:srgbClr val="131F30"/>
              </a:solidFill>
              <a:ln w="9525">
                <a:noFill/>
              </a:ln>
            </p:spPr>
            <p:txBody>
              <a:bodyPr/>
              <a:lstStyle/>
              <a:p>
                <a:endParaRPr lang="zh-CN" altLang="en-US"/>
              </a:p>
            </p:txBody>
          </p:sp>
          <p:sp>
            <p:nvSpPr>
              <p:cNvPr id="23722" name="ïṧliḓè"/>
              <p:cNvSpPr/>
              <p:nvPr/>
            </p:nvSpPr>
            <p:spPr>
              <a:xfrm>
                <a:off x="4852" y="3634"/>
                <a:ext cx="4" cy="59"/>
              </a:xfrm>
              <a:custGeom>
                <a:avLst/>
                <a:gdLst/>
                <a:ahLst/>
                <a:cxnLst>
                  <a:cxn ang="0">
                    <a:pos x="4" y="0"/>
                  </a:cxn>
                  <a:cxn ang="0">
                    <a:pos x="0" y="0"/>
                  </a:cxn>
                  <a:cxn ang="0">
                    <a:pos x="4" y="59"/>
                  </a:cxn>
                  <a:cxn ang="0">
                    <a:pos x="4" y="59"/>
                  </a:cxn>
                  <a:cxn ang="0">
                    <a:pos x="4" y="0"/>
                  </a:cxn>
                </a:cxnLst>
                <a:rect l="0" t="0" r="0" b="0"/>
                <a:pathLst>
                  <a:path w="4" h="59">
                    <a:moveTo>
                      <a:pt x="4" y="0"/>
                    </a:moveTo>
                    <a:lnTo>
                      <a:pt x="0" y="0"/>
                    </a:lnTo>
                    <a:lnTo>
                      <a:pt x="4" y="59"/>
                    </a:lnTo>
                    <a:lnTo>
                      <a:pt x="4" y="59"/>
                    </a:lnTo>
                    <a:lnTo>
                      <a:pt x="4" y="0"/>
                    </a:lnTo>
                    <a:close/>
                  </a:path>
                </a:pathLst>
              </a:custGeom>
              <a:solidFill>
                <a:srgbClr val="7E728C"/>
              </a:solidFill>
              <a:ln w="9525">
                <a:noFill/>
              </a:ln>
            </p:spPr>
            <p:txBody>
              <a:bodyPr/>
              <a:lstStyle/>
              <a:p>
                <a:endParaRPr lang="zh-CN" altLang="en-US"/>
              </a:p>
            </p:txBody>
          </p:sp>
          <p:sp>
            <p:nvSpPr>
              <p:cNvPr id="23723" name="ïṧľíḋe"/>
              <p:cNvSpPr/>
              <p:nvPr/>
            </p:nvSpPr>
            <p:spPr>
              <a:xfrm>
                <a:off x="4852" y="3634"/>
                <a:ext cx="4" cy="59"/>
              </a:xfrm>
              <a:custGeom>
                <a:avLst/>
                <a:gdLst/>
                <a:ahLst/>
                <a:cxnLst>
                  <a:cxn ang="0">
                    <a:pos x="4" y="0"/>
                  </a:cxn>
                  <a:cxn ang="0">
                    <a:pos x="0" y="0"/>
                  </a:cxn>
                  <a:cxn ang="0">
                    <a:pos x="4" y="59"/>
                  </a:cxn>
                  <a:cxn ang="0">
                    <a:pos x="4" y="59"/>
                  </a:cxn>
                  <a:cxn ang="0">
                    <a:pos x="4" y="0"/>
                  </a:cxn>
                </a:cxnLst>
                <a:rect l="0" t="0" r="0" b="0"/>
                <a:pathLst>
                  <a:path w="4" h="59">
                    <a:moveTo>
                      <a:pt x="4" y="0"/>
                    </a:moveTo>
                    <a:lnTo>
                      <a:pt x="0" y="0"/>
                    </a:lnTo>
                    <a:lnTo>
                      <a:pt x="4" y="59"/>
                    </a:lnTo>
                    <a:lnTo>
                      <a:pt x="4" y="59"/>
                    </a:lnTo>
                    <a:lnTo>
                      <a:pt x="4" y="0"/>
                    </a:lnTo>
                  </a:path>
                </a:pathLst>
              </a:custGeom>
              <a:noFill/>
              <a:ln w="9525">
                <a:noFill/>
              </a:ln>
            </p:spPr>
            <p:txBody>
              <a:bodyPr/>
              <a:lstStyle/>
              <a:p>
                <a:endParaRPr lang="zh-CN" altLang="en-US"/>
              </a:p>
            </p:txBody>
          </p:sp>
          <p:sp>
            <p:nvSpPr>
              <p:cNvPr id="23724" name="íşľïďê"/>
              <p:cNvSpPr/>
              <p:nvPr/>
            </p:nvSpPr>
            <p:spPr>
              <a:xfrm>
                <a:off x="4650" y="3634"/>
                <a:ext cx="206" cy="59"/>
              </a:xfrm>
              <a:custGeom>
                <a:avLst/>
                <a:gdLst/>
                <a:ahLst/>
                <a:cxnLst>
                  <a:cxn ang="0">
                    <a:pos x="202" y="0"/>
                  </a:cxn>
                  <a:cxn ang="0">
                    <a:pos x="0" y="0"/>
                  </a:cxn>
                  <a:cxn ang="0">
                    <a:pos x="0" y="59"/>
                  </a:cxn>
                  <a:cxn ang="0">
                    <a:pos x="206" y="59"/>
                  </a:cxn>
                  <a:cxn ang="0">
                    <a:pos x="202" y="0"/>
                  </a:cxn>
                </a:cxnLst>
                <a:rect l="0" t="0" r="0" b="0"/>
                <a:pathLst>
                  <a:path w="206" h="59">
                    <a:moveTo>
                      <a:pt x="202" y="0"/>
                    </a:moveTo>
                    <a:lnTo>
                      <a:pt x="0" y="0"/>
                    </a:lnTo>
                    <a:lnTo>
                      <a:pt x="0" y="59"/>
                    </a:lnTo>
                    <a:lnTo>
                      <a:pt x="206" y="59"/>
                    </a:lnTo>
                    <a:lnTo>
                      <a:pt x="202" y="0"/>
                    </a:lnTo>
                    <a:close/>
                  </a:path>
                </a:pathLst>
              </a:custGeom>
              <a:solidFill>
                <a:srgbClr val="794E4A"/>
              </a:solidFill>
              <a:ln w="9525">
                <a:noFill/>
              </a:ln>
            </p:spPr>
            <p:txBody>
              <a:bodyPr/>
              <a:lstStyle/>
              <a:p>
                <a:endParaRPr lang="zh-CN" altLang="en-US"/>
              </a:p>
            </p:txBody>
          </p:sp>
          <p:sp>
            <p:nvSpPr>
              <p:cNvPr id="23725" name="iŝ1iḑè"/>
              <p:cNvSpPr/>
              <p:nvPr/>
            </p:nvSpPr>
            <p:spPr>
              <a:xfrm>
                <a:off x="4650" y="3634"/>
                <a:ext cx="206" cy="59"/>
              </a:xfrm>
              <a:custGeom>
                <a:avLst/>
                <a:gdLst/>
                <a:ahLst/>
                <a:cxnLst>
                  <a:cxn ang="0">
                    <a:pos x="202" y="0"/>
                  </a:cxn>
                  <a:cxn ang="0">
                    <a:pos x="0" y="0"/>
                  </a:cxn>
                  <a:cxn ang="0">
                    <a:pos x="0" y="59"/>
                  </a:cxn>
                  <a:cxn ang="0">
                    <a:pos x="206" y="59"/>
                  </a:cxn>
                  <a:cxn ang="0">
                    <a:pos x="202" y="0"/>
                  </a:cxn>
                </a:cxnLst>
                <a:rect l="0" t="0" r="0" b="0"/>
                <a:pathLst>
                  <a:path w="206" h="59">
                    <a:moveTo>
                      <a:pt x="202" y="0"/>
                    </a:moveTo>
                    <a:lnTo>
                      <a:pt x="0" y="0"/>
                    </a:lnTo>
                    <a:lnTo>
                      <a:pt x="0" y="59"/>
                    </a:lnTo>
                    <a:lnTo>
                      <a:pt x="206" y="59"/>
                    </a:lnTo>
                    <a:lnTo>
                      <a:pt x="202" y="0"/>
                    </a:lnTo>
                  </a:path>
                </a:pathLst>
              </a:custGeom>
              <a:noFill/>
              <a:ln w="9525">
                <a:noFill/>
              </a:ln>
            </p:spPr>
            <p:txBody>
              <a:bodyPr/>
              <a:lstStyle/>
              <a:p>
                <a:endParaRPr lang="zh-CN" altLang="en-US"/>
              </a:p>
            </p:txBody>
          </p:sp>
          <p:sp>
            <p:nvSpPr>
              <p:cNvPr id="23726" name="í$ļíḋé"/>
              <p:cNvSpPr/>
              <p:nvPr/>
            </p:nvSpPr>
            <p:spPr>
              <a:xfrm>
                <a:off x="5199" y="3634"/>
                <a:ext cx="3" cy="59"/>
              </a:xfrm>
              <a:custGeom>
                <a:avLst/>
                <a:gdLst/>
                <a:ahLst/>
                <a:cxnLst>
                  <a:cxn ang="0">
                    <a:pos x="3" y="0"/>
                  </a:cxn>
                  <a:cxn ang="0">
                    <a:pos x="0" y="0"/>
                  </a:cxn>
                  <a:cxn ang="0">
                    <a:pos x="1" y="59"/>
                  </a:cxn>
                  <a:cxn ang="0">
                    <a:pos x="3" y="59"/>
                  </a:cxn>
                  <a:cxn ang="0">
                    <a:pos x="3" y="0"/>
                  </a:cxn>
                </a:cxnLst>
                <a:rect l="0" t="0" r="0" b="0"/>
                <a:pathLst>
                  <a:path w="3" h="59">
                    <a:moveTo>
                      <a:pt x="3" y="0"/>
                    </a:moveTo>
                    <a:lnTo>
                      <a:pt x="0" y="0"/>
                    </a:lnTo>
                    <a:lnTo>
                      <a:pt x="1" y="59"/>
                    </a:lnTo>
                    <a:lnTo>
                      <a:pt x="3" y="59"/>
                    </a:lnTo>
                    <a:lnTo>
                      <a:pt x="3" y="0"/>
                    </a:lnTo>
                    <a:close/>
                  </a:path>
                </a:pathLst>
              </a:custGeom>
              <a:solidFill>
                <a:srgbClr val="7E728C"/>
              </a:solidFill>
              <a:ln w="9525">
                <a:noFill/>
              </a:ln>
            </p:spPr>
            <p:txBody>
              <a:bodyPr/>
              <a:lstStyle/>
              <a:p>
                <a:endParaRPr lang="zh-CN" altLang="en-US"/>
              </a:p>
            </p:txBody>
          </p:sp>
          <p:sp>
            <p:nvSpPr>
              <p:cNvPr id="23727" name="ïsļîdê"/>
              <p:cNvSpPr/>
              <p:nvPr/>
            </p:nvSpPr>
            <p:spPr>
              <a:xfrm>
                <a:off x="5199" y="3634"/>
                <a:ext cx="3" cy="59"/>
              </a:xfrm>
              <a:custGeom>
                <a:avLst/>
                <a:gdLst/>
                <a:ahLst/>
                <a:cxnLst>
                  <a:cxn ang="0">
                    <a:pos x="3" y="0"/>
                  </a:cxn>
                  <a:cxn ang="0">
                    <a:pos x="0" y="0"/>
                  </a:cxn>
                  <a:cxn ang="0">
                    <a:pos x="1" y="59"/>
                  </a:cxn>
                  <a:cxn ang="0">
                    <a:pos x="3" y="59"/>
                  </a:cxn>
                  <a:cxn ang="0">
                    <a:pos x="3" y="0"/>
                  </a:cxn>
                </a:cxnLst>
                <a:rect l="0" t="0" r="0" b="0"/>
                <a:pathLst>
                  <a:path w="3" h="59">
                    <a:moveTo>
                      <a:pt x="3" y="0"/>
                    </a:moveTo>
                    <a:lnTo>
                      <a:pt x="0" y="0"/>
                    </a:lnTo>
                    <a:lnTo>
                      <a:pt x="1" y="59"/>
                    </a:lnTo>
                    <a:lnTo>
                      <a:pt x="3" y="59"/>
                    </a:lnTo>
                    <a:lnTo>
                      <a:pt x="3" y="0"/>
                    </a:lnTo>
                  </a:path>
                </a:pathLst>
              </a:custGeom>
              <a:noFill/>
              <a:ln w="9525">
                <a:noFill/>
              </a:ln>
            </p:spPr>
            <p:txBody>
              <a:bodyPr/>
              <a:lstStyle/>
              <a:p>
                <a:endParaRPr lang="zh-CN" altLang="en-US"/>
              </a:p>
            </p:txBody>
          </p:sp>
          <p:sp>
            <p:nvSpPr>
              <p:cNvPr id="23728" name="ïṣḷîďè"/>
              <p:cNvSpPr/>
              <p:nvPr/>
            </p:nvSpPr>
            <p:spPr>
              <a:xfrm>
                <a:off x="4996" y="3634"/>
                <a:ext cx="204" cy="59"/>
              </a:xfrm>
              <a:custGeom>
                <a:avLst/>
                <a:gdLst/>
                <a:ahLst/>
                <a:cxnLst>
                  <a:cxn ang="0">
                    <a:pos x="203" y="0"/>
                  </a:cxn>
                  <a:cxn ang="0">
                    <a:pos x="0" y="0"/>
                  </a:cxn>
                  <a:cxn ang="0">
                    <a:pos x="0" y="59"/>
                  </a:cxn>
                  <a:cxn ang="0">
                    <a:pos x="204" y="59"/>
                  </a:cxn>
                  <a:cxn ang="0">
                    <a:pos x="203" y="0"/>
                  </a:cxn>
                </a:cxnLst>
                <a:rect l="0" t="0" r="0" b="0"/>
                <a:pathLst>
                  <a:path w="204" h="59">
                    <a:moveTo>
                      <a:pt x="203" y="0"/>
                    </a:moveTo>
                    <a:lnTo>
                      <a:pt x="0" y="0"/>
                    </a:lnTo>
                    <a:lnTo>
                      <a:pt x="0" y="59"/>
                    </a:lnTo>
                    <a:lnTo>
                      <a:pt x="204" y="59"/>
                    </a:lnTo>
                    <a:lnTo>
                      <a:pt x="203" y="0"/>
                    </a:lnTo>
                    <a:close/>
                  </a:path>
                </a:pathLst>
              </a:custGeom>
              <a:solidFill>
                <a:srgbClr val="794E4A"/>
              </a:solidFill>
              <a:ln w="9525">
                <a:noFill/>
              </a:ln>
            </p:spPr>
            <p:txBody>
              <a:bodyPr/>
              <a:lstStyle/>
              <a:p>
                <a:endParaRPr lang="zh-CN" altLang="en-US"/>
              </a:p>
            </p:txBody>
          </p:sp>
          <p:sp>
            <p:nvSpPr>
              <p:cNvPr id="23729" name="îsḷîḍe"/>
              <p:cNvSpPr/>
              <p:nvPr/>
            </p:nvSpPr>
            <p:spPr>
              <a:xfrm>
                <a:off x="4996" y="3634"/>
                <a:ext cx="204" cy="59"/>
              </a:xfrm>
              <a:custGeom>
                <a:avLst/>
                <a:gdLst/>
                <a:ahLst/>
                <a:cxnLst>
                  <a:cxn ang="0">
                    <a:pos x="203" y="0"/>
                  </a:cxn>
                  <a:cxn ang="0">
                    <a:pos x="0" y="0"/>
                  </a:cxn>
                  <a:cxn ang="0">
                    <a:pos x="0" y="59"/>
                  </a:cxn>
                  <a:cxn ang="0">
                    <a:pos x="204" y="59"/>
                  </a:cxn>
                  <a:cxn ang="0">
                    <a:pos x="203" y="0"/>
                  </a:cxn>
                </a:cxnLst>
                <a:rect l="0" t="0" r="0" b="0"/>
                <a:pathLst>
                  <a:path w="204" h="59">
                    <a:moveTo>
                      <a:pt x="203" y="0"/>
                    </a:moveTo>
                    <a:lnTo>
                      <a:pt x="0" y="0"/>
                    </a:lnTo>
                    <a:lnTo>
                      <a:pt x="0" y="59"/>
                    </a:lnTo>
                    <a:lnTo>
                      <a:pt x="204" y="59"/>
                    </a:lnTo>
                    <a:lnTo>
                      <a:pt x="203" y="0"/>
                    </a:lnTo>
                  </a:path>
                </a:pathLst>
              </a:custGeom>
              <a:noFill/>
              <a:ln w="9525">
                <a:noFill/>
              </a:ln>
            </p:spPr>
            <p:txBody>
              <a:bodyPr/>
              <a:lstStyle/>
              <a:p>
                <a:endParaRPr lang="zh-CN" altLang="en-US"/>
              </a:p>
            </p:txBody>
          </p:sp>
          <p:sp>
            <p:nvSpPr>
              <p:cNvPr id="23730" name="ïšḻîďè"/>
              <p:cNvSpPr/>
              <p:nvPr/>
            </p:nvSpPr>
            <p:spPr>
              <a:xfrm>
                <a:off x="4962" y="1242"/>
                <a:ext cx="502" cy="545"/>
              </a:xfrm>
              <a:custGeom>
                <a:avLst/>
                <a:gdLst/>
                <a:ahLst/>
                <a:cxnLst>
                  <a:cxn ang="0">
                    <a:pos x="144" y="65"/>
                  </a:cxn>
                  <a:cxn ang="0">
                    <a:pos x="492" y="434"/>
                  </a:cxn>
                  <a:cxn ang="0">
                    <a:pos x="122" y="511"/>
                  </a:cxn>
                  <a:cxn ang="0">
                    <a:pos x="144" y="65"/>
                  </a:cxn>
                </a:cxnLst>
                <a:rect l="0" t="0" r="0" b="0"/>
                <a:pathLst>
                  <a:path w="312" h="339">
                    <a:moveTo>
                      <a:pt x="90" y="41"/>
                    </a:moveTo>
                    <a:cubicBezTo>
                      <a:pt x="312" y="0"/>
                      <a:pt x="248" y="219"/>
                      <a:pt x="306" y="270"/>
                    </a:cubicBezTo>
                    <a:cubicBezTo>
                      <a:pt x="244" y="339"/>
                      <a:pt x="112" y="327"/>
                      <a:pt x="76" y="318"/>
                    </a:cubicBezTo>
                    <a:cubicBezTo>
                      <a:pt x="0" y="298"/>
                      <a:pt x="61" y="179"/>
                      <a:pt x="90" y="41"/>
                    </a:cubicBezTo>
                    <a:close/>
                  </a:path>
                </a:pathLst>
              </a:custGeom>
              <a:solidFill>
                <a:srgbClr val="D86D25"/>
              </a:solidFill>
              <a:ln w="9525">
                <a:noFill/>
              </a:ln>
            </p:spPr>
            <p:txBody>
              <a:bodyPr/>
              <a:lstStyle/>
              <a:p>
                <a:endParaRPr lang="zh-CN" altLang="en-US"/>
              </a:p>
            </p:txBody>
          </p:sp>
          <p:sp>
            <p:nvSpPr>
              <p:cNvPr id="23731" name="íṧ1îḑé"/>
              <p:cNvSpPr/>
              <p:nvPr/>
            </p:nvSpPr>
            <p:spPr>
              <a:xfrm>
                <a:off x="4506" y="429"/>
                <a:ext cx="825" cy="931"/>
              </a:xfrm>
              <a:custGeom>
                <a:avLst/>
                <a:gdLst/>
                <a:ahLst/>
                <a:cxnLst>
                  <a:cxn ang="0">
                    <a:pos x="0" y="464"/>
                  </a:cxn>
                  <a:cxn ang="0">
                    <a:pos x="412" y="931"/>
                  </a:cxn>
                  <a:cxn ang="0">
                    <a:pos x="821" y="530"/>
                  </a:cxn>
                  <a:cxn ang="0">
                    <a:pos x="823" y="517"/>
                  </a:cxn>
                  <a:cxn ang="0">
                    <a:pos x="825" y="464"/>
                  </a:cxn>
                  <a:cxn ang="0">
                    <a:pos x="544" y="24"/>
                  </a:cxn>
                  <a:cxn ang="0">
                    <a:pos x="541" y="22"/>
                  </a:cxn>
                  <a:cxn ang="0">
                    <a:pos x="449" y="1"/>
                  </a:cxn>
                  <a:cxn ang="0">
                    <a:pos x="420" y="0"/>
                  </a:cxn>
                  <a:cxn ang="0">
                    <a:pos x="420" y="0"/>
                  </a:cxn>
                  <a:cxn ang="0">
                    <a:pos x="412" y="0"/>
                  </a:cxn>
                  <a:cxn ang="0">
                    <a:pos x="8" y="365"/>
                  </a:cxn>
                  <a:cxn ang="0">
                    <a:pos x="8" y="365"/>
                  </a:cxn>
                  <a:cxn ang="0">
                    <a:pos x="0" y="427"/>
                  </a:cxn>
                  <a:cxn ang="0">
                    <a:pos x="0" y="464"/>
                  </a:cxn>
                </a:cxnLst>
                <a:rect l="0" t="0" r="0" b="0"/>
                <a:pathLst>
                  <a:path w="512" h="579">
                    <a:moveTo>
                      <a:pt x="0" y="289"/>
                    </a:moveTo>
                    <a:cubicBezTo>
                      <a:pt x="0" y="449"/>
                      <a:pt x="114" y="579"/>
                      <a:pt x="256" y="579"/>
                    </a:cubicBezTo>
                    <a:cubicBezTo>
                      <a:pt x="385" y="579"/>
                      <a:pt x="492" y="471"/>
                      <a:pt x="510" y="330"/>
                    </a:cubicBezTo>
                    <a:cubicBezTo>
                      <a:pt x="510" y="328"/>
                      <a:pt x="510" y="325"/>
                      <a:pt x="511" y="322"/>
                    </a:cubicBezTo>
                    <a:cubicBezTo>
                      <a:pt x="512" y="311"/>
                      <a:pt x="512" y="300"/>
                      <a:pt x="512" y="289"/>
                    </a:cubicBezTo>
                    <a:cubicBezTo>
                      <a:pt x="512" y="162"/>
                      <a:pt x="439" y="54"/>
                      <a:pt x="338" y="15"/>
                    </a:cubicBezTo>
                    <a:cubicBezTo>
                      <a:pt x="337" y="14"/>
                      <a:pt x="336" y="14"/>
                      <a:pt x="336" y="14"/>
                    </a:cubicBezTo>
                    <a:cubicBezTo>
                      <a:pt x="317" y="7"/>
                      <a:pt x="298" y="3"/>
                      <a:pt x="279" y="1"/>
                    </a:cubicBezTo>
                    <a:cubicBezTo>
                      <a:pt x="273" y="0"/>
                      <a:pt x="267" y="0"/>
                      <a:pt x="261" y="0"/>
                    </a:cubicBezTo>
                    <a:cubicBezTo>
                      <a:pt x="261" y="0"/>
                      <a:pt x="261" y="0"/>
                      <a:pt x="261" y="0"/>
                    </a:cubicBezTo>
                    <a:cubicBezTo>
                      <a:pt x="259" y="0"/>
                      <a:pt x="258" y="0"/>
                      <a:pt x="256" y="0"/>
                    </a:cubicBezTo>
                    <a:cubicBezTo>
                      <a:pt x="133" y="0"/>
                      <a:pt x="31" y="97"/>
                      <a:pt x="5" y="227"/>
                    </a:cubicBezTo>
                    <a:cubicBezTo>
                      <a:pt x="5" y="227"/>
                      <a:pt x="5" y="227"/>
                      <a:pt x="5" y="227"/>
                    </a:cubicBezTo>
                    <a:cubicBezTo>
                      <a:pt x="3" y="240"/>
                      <a:pt x="1" y="253"/>
                      <a:pt x="0" y="266"/>
                    </a:cubicBezTo>
                    <a:cubicBezTo>
                      <a:pt x="0" y="274"/>
                      <a:pt x="0" y="281"/>
                      <a:pt x="0" y="289"/>
                    </a:cubicBezTo>
                  </a:path>
                </a:pathLst>
              </a:custGeom>
              <a:solidFill>
                <a:srgbClr val="D86D25"/>
              </a:solidFill>
              <a:ln w="9525">
                <a:noFill/>
              </a:ln>
            </p:spPr>
            <p:txBody>
              <a:bodyPr/>
              <a:lstStyle/>
              <a:p>
                <a:endParaRPr lang="zh-CN" altLang="en-US"/>
              </a:p>
            </p:txBody>
          </p:sp>
          <p:sp>
            <p:nvSpPr>
              <p:cNvPr id="23732" name="ïṩļîḋe"/>
              <p:cNvSpPr/>
              <p:nvPr/>
            </p:nvSpPr>
            <p:spPr>
              <a:xfrm>
                <a:off x="4415" y="669"/>
                <a:ext cx="994" cy="1072"/>
              </a:xfrm>
              <a:custGeom>
                <a:avLst/>
                <a:gdLst/>
                <a:ahLst/>
                <a:cxnLst>
                  <a:cxn ang="0">
                    <a:pos x="0" y="535"/>
                  </a:cxn>
                  <a:cxn ang="0">
                    <a:pos x="497" y="1072"/>
                  </a:cxn>
                  <a:cxn ang="0">
                    <a:pos x="989" y="612"/>
                  </a:cxn>
                  <a:cxn ang="0">
                    <a:pos x="990" y="596"/>
                  </a:cxn>
                  <a:cxn ang="0">
                    <a:pos x="994" y="535"/>
                  </a:cxn>
                  <a:cxn ang="0">
                    <a:pos x="656" y="28"/>
                  </a:cxn>
                  <a:cxn ang="0">
                    <a:pos x="651" y="25"/>
                  </a:cxn>
                  <a:cxn ang="0">
                    <a:pos x="540" y="1"/>
                  </a:cxn>
                  <a:cxn ang="0">
                    <a:pos x="506" y="0"/>
                  </a:cxn>
                  <a:cxn ang="0">
                    <a:pos x="506" y="0"/>
                  </a:cxn>
                  <a:cxn ang="0">
                    <a:pos x="497" y="0"/>
                  </a:cxn>
                  <a:cxn ang="0">
                    <a:pos x="11" y="421"/>
                  </a:cxn>
                  <a:cxn ang="0">
                    <a:pos x="11" y="421"/>
                  </a:cxn>
                  <a:cxn ang="0">
                    <a:pos x="1" y="493"/>
                  </a:cxn>
                  <a:cxn ang="0">
                    <a:pos x="0" y="535"/>
                  </a:cxn>
                </a:cxnLst>
                <a:rect l="0" t="0" r="0" b="0"/>
                <a:pathLst>
                  <a:path w="618" h="667">
                    <a:moveTo>
                      <a:pt x="0" y="333"/>
                    </a:moveTo>
                    <a:cubicBezTo>
                      <a:pt x="0" y="518"/>
                      <a:pt x="138" y="667"/>
                      <a:pt x="309" y="667"/>
                    </a:cubicBezTo>
                    <a:cubicBezTo>
                      <a:pt x="464" y="667"/>
                      <a:pt x="593" y="543"/>
                      <a:pt x="615" y="381"/>
                    </a:cubicBezTo>
                    <a:cubicBezTo>
                      <a:pt x="615" y="378"/>
                      <a:pt x="615" y="374"/>
                      <a:pt x="616" y="371"/>
                    </a:cubicBezTo>
                    <a:cubicBezTo>
                      <a:pt x="617" y="359"/>
                      <a:pt x="618" y="346"/>
                      <a:pt x="618" y="333"/>
                    </a:cubicBezTo>
                    <a:cubicBezTo>
                      <a:pt x="618" y="187"/>
                      <a:pt x="530" y="62"/>
                      <a:pt x="408" y="18"/>
                    </a:cubicBezTo>
                    <a:cubicBezTo>
                      <a:pt x="407" y="17"/>
                      <a:pt x="406" y="17"/>
                      <a:pt x="405" y="16"/>
                    </a:cubicBezTo>
                    <a:cubicBezTo>
                      <a:pt x="383" y="9"/>
                      <a:pt x="360" y="4"/>
                      <a:pt x="336" y="1"/>
                    </a:cubicBezTo>
                    <a:cubicBezTo>
                      <a:pt x="329" y="1"/>
                      <a:pt x="322" y="0"/>
                      <a:pt x="315" y="0"/>
                    </a:cubicBezTo>
                    <a:cubicBezTo>
                      <a:pt x="315" y="0"/>
                      <a:pt x="315" y="0"/>
                      <a:pt x="315" y="0"/>
                    </a:cubicBezTo>
                    <a:cubicBezTo>
                      <a:pt x="313" y="0"/>
                      <a:pt x="311" y="0"/>
                      <a:pt x="309" y="0"/>
                    </a:cubicBezTo>
                    <a:cubicBezTo>
                      <a:pt x="161" y="0"/>
                      <a:pt x="37" y="112"/>
                      <a:pt x="7" y="262"/>
                    </a:cubicBezTo>
                    <a:cubicBezTo>
                      <a:pt x="7" y="262"/>
                      <a:pt x="7" y="262"/>
                      <a:pt x="7" y="262"/>
                    </a:cubicBezTo>
                    <a:cubicBezTo>
                      <a:pt x="4" y="277"/>
                      <a:pt x="2" y="292"/>
                      <a:pt x="1" y="307"/>
                    </a:cubicBezTo>
                    <a:cubicBezTo>
                      <a:pt x="0" y="316"/>
                      <a:pt x="0" y="325"/>
                      <a:pt x="0" y="333"/>
                    </a:cubicBezTo>
                    <a:close/>
                  </a:path>
                </a:pathLst>
              </a:custGeom>
              <a:solidFill>
                <a:srgbClr val="D86D25"/>
              </a:solidFill>
              <a:ln w="9525">
                <a:noFill/>
              </a:ln>
            </p:spPr>
            <p:txBody>
              <a:bodyPr/>
              <a:lstStyle/>
              <a:p>
                <a:endParaRPr lang="zh-CN" altLang="en-US"/>
              </a:p>
            </p:txBody>
          </p:sp>
          <p:sp>
            <p:nvSpPr>
              <p:cNvPr id="23733" name="íṧḷîdè"/>
              <p:cNvSpPr/>
              <p:nvPr/>
            </p:nvSpPr>
            <p:spPr>
              <a:xfrm>
                <a:off x="4357" y="1246"/>
                <a:ext cx="502" cy="544"/>
              </a:xfrm>
              <a:custGeom>
                <a:avLst/>
                <a:gdLst/>
                <a:ahLst/>
                <a:cxnLst>
                  <a:cxn ang="0">
                    <a:pos x="357" y="65"/>
                  </a:cxn>
                  <a:cxn ang="0">
                    <a:pos x="9" y="433"/>
                  </a:cxn>
                  <a:cxn ang="0">
                    <a:pos x="379" y="510"/>
                  </a:cxn>
                  <a:cxn ang="0">
                    <a:pos x="357" y="65"/>
                  </a:cxn>
                </a:cxnLst>
                <a:rect l="0" t="0" r="0" b="0"/>
                <a:pathLst>
                  <a:path w="312" h="339">
                    <a:moveTo>
                      <a:pt x="222" y="41"/>
                    </a:moveTo>
                    <a:cubicBezTo>
                      <a:pt x="0" y="0"/>
                      <a:pt x="65" y="219"/>
                      <a:pt x="6" y="270"/>
                    </a:cubicBezTo>
                    <a:cubicBezTo>
                      <a:pt x="68" y="339"/>
                      <a:pt x="200" y="327"/>
                      <a:pt x="236" y="318"/>
                    </a:cubicBezTo>
                    <a:cubicBezTo>
                      <a:pt x="312" y="298"/>
                      <a:pt x="251" y="179"/>
                      <a:pt x="222" y="41"/>
                    </a:cubicBezTo>
                  </a:path>
                </a:pathLst>
              </a:custGeom>
              <a:solidFill>
                <a:srgbClr val="D86D25"/>
              </a:solidFill>
              <a:ln w="9525">
                <a:noFill/>
              </a:ln>
            </p:spPr>
            <p:txBody>
              <a:bodyPr/>
              <a:lstStyle/>
              <a:p>
                <a:endParaRPr lang="zh-CN" altLang="en-US"/>
              </a:p>
            </p:txBody>
          </p:sp>
          <p:sp>
            <p:nvSpPr>
              <p:cNvPr id="23734" name="iṩḻîḑé"/>
              <p:cNvSpPr/>
              <p:nvPr/>
            </p:nvSpPr>
            <p:spPr>
              <a:xfrm>
                <a:off x="4555" y="294"/>
                <a:ext cx="735" cy="735"/>
              </a:xfrm>
              <a:custGeom>
                <a:avLst/>
                <a:gdLst/>
                <a:ahLst/>
                <a:cxnLst>
                  <a:cxn ang="0">
                    <a:pos x="0" y="366"/>
                  </a:cxn>
                  <a:cxn ang="0">
                    <a:pos x="366" y="735"/>
                  </a:cxn>
                  <a:cxn ang="0">
                    <a:pos x="730" y="419"/>
                  </a:cxn>
                  <a:cxn ang="0">
                    <a:pos x="731" y="408"/>
                  </a:cxn>
                  <a:cxn ang="0">
                    <a:pos x="735" y="366"/>
                  </a:cxn>
                  <a:cxn ang="0">
                    <a:pos x="485" y="19"/>
                  </a:cxn>
                  <a:cxn ang="0">
                    <a:pos x="480" y="17"/>
                  </a:cxn>
                  <a:cxn ang="0">
                    <a:pos x="400" y="1"/>
                  </a:cxn>
                  <a:cxn ang="0">
                    <a:pos x="374" y="0"/>
                  </a:cxn>
                  <a:cxn ang="0">
                    <a:pos x="374" y="0"/>
                  </a:cxn>
                  <a:cxn ang="0">
                    <a:pos x="366" y="0"/>
                  </a:cxn>
                  <a:cxn ang="0">
                    <a:pos x="8" y="287"/>
                  </a:cxn>
                  <a:cxn ang="0">
                    <a:pos x="8" y="289"/>
                  </a:cxn>
                  <a:cxn ang="0">
                    <a:pos x="1" y="337"/>
                  </a:cxn>
                  <a:cxn ang="0">
                    <a:pos x="0" y="366"/>
                  </a:cxn>
                </a:cxnLst>
                <a:rect l="0" t="0" r="0" b="0"/>
                <a:pathLst>
                  <a:path w="457" h="457">
                    <a:moveTo>
                      <a:pt x="0" y="228"/>
                    </a:moveTo>
                    <a:cubicBezTo>
                      <a:pt x="0" y="354"/>
                      <a:pt x="102" y="457"/>
                      <a:pt x="228" y="457"/>
                    </a:cubicBezTo>
                    <a:cubicBezTo>
                      <a:pt x="343" y="457"/>
                      <a:pt x="439" y="372"/>
                      <a:pt x="454" y="261"/>
                    </a:cubicBezTo>
                    <a:cubicBezTo>
                      <a:pt x="455" y="259"/>
                      <a:pt x="455" y="256"/>
                      <a:pt x="455" y="254"/>
                    </a:cubicBezTo>
                    <a:cubicBezTo>
                      <a:pt x="456" y="246"/>
                      <a:pt x="457" y="237"/>
                      <a:pt x="457" y="228"/>
                    </a:cubicBezTo>
                    <a:cubicBezTo>
                      <a:pt x="457" y="128"/>
                      <a:pt x="392" y="43"/>
                      <a:pt x="302" y="12"/>
                    </a:cubicBezTo>
                    <a:cubicBezTo>
                      <a:pt x="301" y="12"/>
                      <a:pt x="300" y="12"/>
                      <a:pt x="299" y="11"/>
                    </a:cubicBezTo>
                    <a:cubicBezTo>
                      <a:pt x="283" y="6"/>
                      <a:pt x="266" y="3"/>
                      <a:pt x="249" y="1"/>
                    </a:cubicBezTo>
                    <a:cubicBezTo>
                      <a:pt x="243" y="1"/>
                      <a:pt x="238" y="0"/>
                      <a:pt x="233" y="0"/>
                    </a:cubicBezTo>
                    <a:cubicBezTo>
                      <a:pt x="233" y="0"/>
                      <a:pt x="233" y="0"/>
                      <a:pt x="233" y="0"/>
                    </a:cubicBezTo>
                    <a:cubicBezTo>
                      <a:pt x="231" y="0"/>
                      <a:pt x="230" y="0"/>
                      <a:pt x="228" y="0"/>
                    </a:cubicBezTo>
                    <a:cubicBezTo>
                      <a:pt x="119" y="0"/>
                      <a:pt x="28" y="77"/>
                      <a:pt x="5" y="179"/>
                    </a:cubicBezTo>
                    <a:cubicBezTo>
                      <a:pt x="5" y="180"/>
                      <a:pt x="5" y="180"/>
                      <a:pt x="5" y="180"/>
                    </a:cubicBezTo>
                    <a:cubicBezTo>
                      <a:pt x="3" y="190"/>
                      <a:pt x="1" y="200"/>
                      <a:pt x="1" y="210"/>
                    </a:cubicBezTo>
                    <a:cubicBezTo>
                      <a:pt x="0" y="216"/>
                      <a:pt x="0" y="222"/>
                      <a:pt x="0" y="228"/>
                    </a:cubicBezTo>
                  </a:path>
                </a:pathLst>
              </a:custGeom>
              <a:solidFill>
                <a:srgbClr val="D86D25"/>
              </a:solidFill>
              <a:ln w="9525">
                <a:noFill/>
              </a:ln>
            </p:spPr>
            <p:txBody>
              <a:bodyPr/>
              <a:lstStyle/>
              <a:p>
                <a:endParaRPr lang="zh-CN" altLang="en-US"/>
              </a:p>
            </p:txBody>
          </p:sp>
          <p:sp>
            <p:nvSpPr>
              <p:cNvPr id="23735" name="îṧḻíḑè"/>
              <p:cNvSpPr/>
              <p:nvPr/>
            </p:nvSpPr>
            <p:spPr>
              <a:xfrm>
                <a:off x="4619" y="1246"/>
                <a:ext cx="594" cy="929"/>
              </a:xfrm>
              <a:custGeom>
                <a:avLst/>
                <a:gdLst/>
                <a:ahLst/>
                <a:cxnLst>
                  <a:cxn ang="0">
                    <a:pos x="594" y="929"/>
                  </a:cxn>
                  <a:cxn ang="0">
                    <a:pos x="594" y="215"/>
                  </a:cxn>
                  <a:cxn ang="0">
                    <a:pos x="424" y="9"/>
                  </a:cxn>
                  <a:cxn ang="0">
                    <a:pos x="379" y="1"/>
                  </a:cxn>
                  <a:cxn ang="0">
                    <a:pos x="358" y="0"/>
                  </a:cxn>
                  <a:cxn ang="0">
                    <a:pos x="236" y="0"/>
                  </a:cxn>
                  <a:cxn ang="0">
                    <a:pos x="225" y="1"/>
                  </a:cxn>
                  <a:cxn ang="0">
                    <a:pos x="181" y="6"/>
                  </a:cxn>
                  <a:cxn ang="0">
                    <a:pos x="0" y="215"/>
                  </a:cxn>
                  <a:cxn ang="0">
                    <a:pos x="0" y="929"/>
                  </a:cxn>
                  <a:cxn ang="0">
                    <a:pos x="594" y="929"/>
                  </a:cxn>
                </a:cxnLst>
                <a:rect l="0" t="0" r="0" b="0"/>
                <a:pathLst>
                  <a:path w="369" h="578">
                    <a:moveTo>
                      <a:pt x="369" y="578"/>
                    </a:moveTo>
                    <a:cubicBezTo>
                      <a:pt x="369" y="134"/>
                      <a:pt x="369" y="134"/>
                      <a:pt x="369" y="134"/>
                    </a:cubicBezTo>
                    <a:cubicBezTo>
                      <a:pt x="369" y="17"/>
                      <a:pt x="325" y="22"/>
                      <a:pt x="264" y="6"/>
                    </a:cubicBezTo>
                    <a:cubicBezTo>
                      <a:pt x="255" y="3"/>
                      <a:pt x="246" y="2"/>
                      <a:pt x="236" y="1"/>
                    </a:cubicBezTo>
                    <a:cubicBezTo>
                      <a:pt x="232" y="1"/>
                      <a:pt x="227" y="0"/>
                      <a:pt x="223" y="0"/>
                    </a:cubicBezTo>
                    <a:cubicBezTo>
                      <a:pt x="147" y="0"/>
                      <a:pt x="147" y="0"/>
                      <a:pt x="147" y="0"/>
                    </a:cubicBezTo>
                    <a:cubicBezTo>
                      <a:pt x="144" y="0"/>
                      <a:pt x="142" y="1"/>
                      <a:pt x="140" y="1"/>
                    </a:cubicBezTo>
                    <a:cubicBezTo>
                      <a:pt x="131" y="1"/>
                      <a:pt x="122" y="2"/>
                      <a:pt x="113" y="4"/>
                    </a:cubicBezTo>
                    <a:cubicBezTo>
                      <a:pt x="49" y="18"/>
                      <a:pt x="0" y="71"/>
                      <a:pt x="0" y="134"/>
                    </a:cubicBezTo>
                    <a:cubicBezTo>
                      <a:pt x="0" y="578"/>
                      <a:pt x="0" y="578"/>
                      <a:pt x="0" y="578"/>
                    </a:cubicBezTo>
                    <a:cubicBezTo>
                      <a:pt x="369" y="578"/>
                      <a:pt x="369" y="578"/>
                      <a:pt x="369" y="578"/>
                    </a:cubicBezTo>
                  </a:path>
                </a:pathLst>
              </a:custGeom>
              <a:solidFill>
                <a:srgbClr val="21384C"/>
              </a:solidFill>
              <a:ln w="9525">
                <a:noFill/>
              </a:ln>
            </p:spPr>
            <p:txBody>
              <a:bodyPr/>
              <a:lstStyle/>
              <a:p>
                <a:endParaRPr lang="zh-CN" altLang="en-US"/>
              </a:p>
            </p:txBody>
          </p:sp>
          <p:sp>
            <p:nvSpPr>
              <p:cNvPr id="23736" name="ïślidè"/>
              <p:cNvSpPr/>
              <p:nvPr/>
            </p:nvSpPr>
            <p:spPr>
              <a:xfrm>
                <a:off x="4780" y="1247"/>
                <a:ext cx="285" cy="224"/>
              </a:xfrm>
              <a:custGeom>
                <a:avLst/>
                <a:gdLst/>
                <a:ahLst/>
                <a:cxnLst>
                  <a:cxn ang="0">
                    <a:pos x="0" y="80"/>
                  </a:cxn>
                  <a:cxn ang="0">
                    <a:pos x="141" y="224"/>
                  </a:cxn>
                  <a:cxn ang="0">
                    <a:pos x="285" y="80"/>
                  </a:cxn>
                  <a:cxn ang="0">
                    <a:pos x="264" y="8"/>
                  </a:cxn>
                  <a:cxn ang="0">
                    <a:pos x="218" y="0"/>
                  </a:cxn>
                  <a:cxn ang="0">
                    <a:pos x="254" y="80"/>
                  </a:cxn>
                  <a:cxn ang="0">
                    <a:pos x="141" y="193"/>
                  </a:cxn>
                  <a:cxn ang="0">
                    <a:pos x="28" y="80"/>
                  </a:cxn>
                  <a:cxn ang="0">
                    <a:pos x="64" y="0"/>
                  </a:cxn>
                  <a:cxn ang="0">
                    <a:pos x="20" y="4"/>
                  </a:cxn>
                  <a:cxn ang="0">
                    <a:pos x="0" y="80"/>
                  </a:cxn>
                </a:cxnLst>
                <a:rect l="0" t="0" r="0" b="0"/>
                <a:pathLst>
                  <a:path w="177" h="139">
                    <a:moveTo>
                      <a:pt x="0" y="50"/>
                    </a:moveTo>
                    <a:cubicBezTo>
                      <a:pt x="0" y="99"/>
                      <a:pt x="39" y="139"/>
                      <a:pt x="88" y="139"/>
                    </a:cubicBezTo>
                    <a:cubicBezTo>
                      <a:pt x="137" y="139"/>
                      <a:pt x="177" y="99"/>
                      <a:pt x="177" y="50"/>
                    </a:cubicBezTo>
                    <a:cubicBezTo>
                      <a:pt x="177" y="34"/>
                      <a:pt x="172" y="19"/>
                      <a:pt x="164" y="5"/>
                    </a:cubicBezTo>
                    <a:cubicBezTo>
                      <a:pt x="155" y="3"/>
                      <a:pt x="146" y="1"/>
                      <a:pt x="136" y="0"/>
                    </a:cubicBezTo>
                    <a:cubicBezTo>
                      <a:pt x="149" y="13"/>
                      <a:pt x="158" y="31"/>
                      <a:pt x="158" y="50"/>
                    </a:cubicBezTo>
                    <a:cubicBezTo>
                      <a:pt x="158" y="89"/>
                      <a:pt x="126" y="120"/>
                      <a:pt x="88" y="120"/>
                    </a:cubicBezTo>
                    <a:cubicBezTo>
                      <a:pt x="50" y="120"/>
                      <a:pt x="18" y="89"/>
                      <a:pt x="18" y="50"/>
                    </a:cubicBezTo>
                    <a:cubicBezTo>
                      <a:pt x="18" y="30"/>
                      <a:pt x="27" y="12"/>
                      <a:pt x="40" y="0"/>
                    </a:cubicBezTo>
                    <a:cubicBezTo>
                      <a:pt x="31" y="0"/>
                      <a:pt x="22" y="1"/>
                      <a:pt x="13" y="3"/>
                    </a:cubicBezTo>
                    <a:cubicBezTo>
                      <a:pt x="4" y="17"/>
                      <a:pt x="0" y="33"/>
                      <a:pt x="0" y="50"/>
                    </a:cubicBezTo>
                    <a:close/>
                  </a:path>
                </a:pathLst>
              </a:custGeom>
              <a:solidFill>
                <a:srgbClr val="FFFFFF"/>
              </a:solidFill>
              <a:ln w="9525">
                <a:noFill/>
              </a:ln>
            </p:spPr>
            <p:txBody>
              <a:bodyPr/>
              <a:lstStyle/>
              <a:p>
                <a:endParaRPr lang="zh-CN" altLang="en-US"/>
              </a:p>
            </p:txBody>
          </p:sp>
          <p:sp>
            <p:nvSpPr>
              <p:cNvPr id="23737" name="îs1iḓè"/>
              <p:cNvSpPr/>
              <p:nvPr/>
            </p:nvSpPr>
            <p:spPr>
              <a:xfrm>
                <a:off x="4809" y="1217"/>
                <a:ext cx="225" cy="223"/>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38" name="ïSḻîḋé"/>
              <p:cNvSpPr/>
              <p:nvPr/>
            </p:nvSpPr>
            <p:spPr>
              <a:xfrm>
                <a:off x="4844" y="1115"/>
                <a:ext cx="155" cy="176"/>
              </a:xfrm>
              <a:prstGeom prst="rect">
                <a:avLst/>
              </a:prstGeom>
              <a:solidFill>
                <a:srgbClr val="EF8B6C"/>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39" name="ísḷîḑè"/>
              <p:cNvSpPr/>
              <p:nvPr/>
            </p:nvSpPr>
            <p:spPr>
              <a:xfrm>
                <a:off x="4642" y="616"/>
                <a:ext cx="560" cy="557"/>
              </a:xfrm>
              <a:prstGeom prst="ellipse">
                <a:avLst/>
              </a:prstGeom>
              <a:solidFill>
                <a:srgbClr val="EF8B6C"/>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0" name="îŝlîdé"/>
              <p:cNvSpPr/>
              <p:nvPr/>
            </p:nvSpPr>
            <p:spPr>
              <a:xfrm>
                <a:off x="4642" y="590"/>
                <a:ext cx="560" cy="558"/>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1" name="îṩḷiḓe"/>
              <p:cNvSpPr/>
              <p:nvPr/>
            </p:nvSpPr>
            <p:spPr>
              <a:xfrm>
                <a:off x="4643" y="383"/>
                <a:ext cx="559" cy="557"/>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2" name="ï$ḷídê"/>
              <p:cNvSpPr/>
              <p:nvPr/>
            </p:nvSpPr>
            <p:spPr>
              <a:xfrm>
                <a:off x="5142" y="757"/>
                <a:ext cx="103" cy="103"/>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3" name="isļíḓé"/>
              <p:cNvSpPr/>
              <p:nvPr/>
            </p:nvSpPr>
            <p:spPr>
              <a:xfrm>
                <a:off x="4592" y="757"/>
                <a:ext cx="103" cy="103"/>
              </a:xfrm>
              <a:prstGeom prst="ellipse">
                <a:avLst/>
              </a:prstGeom>
              <a:solidFill>
                <a:srgbClr val="F5AF87"/>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4" name="îsļíďé"/>
              <p:cNvSpPr/>
              <p:nvPr/>
            </p:nvSpPr>
            <p:spPr>
              <a:xfrm>
                <a:off x="5028" y="794"/>
                <a:ext cx="42" cy="42"/>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5" name="îsḷïḑè"/>
              <p:cNvSpPr/>
              <p:nvPr/>
            </p:nvSpPr>
            <p:spPr>
              <a:xfrm>
                <a:off x="4766" y="794"/>
                <a:ext cx="41" cy="42"/>
              </a:xfrm>
              <a:prstGeom prst="ellipse">
                <a:avLst/>
              </a:prstGeom>
              <a:solidFill>
                <a:srgbClr val="231F2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6" name="iş1íḍè"/>
              <p:cNvSpPr/>
              <p:nvPr/>
            </p:nvSpPr>
            <p:spPr>
              <a:xfrm>
                <a:off x="4703" y="898"/>
                <a:ext cx="80" cy="82"/>
              </a:xfrm>
              <a:prstGeom prst="ellipse">
                <a:avLst/>
              </a:prstGeom>
              <a:solidFill>
                <a:srgbClr val="ED80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7" name="îŝlïḑe"/>
              <p:cNvSpPr/>
              <p:nvPr/>
            </p:nvSpPr>
            <p:spPr>
              <a:xfrm>
                <a:off x="5054" y="898"/>
                <a:ext cx="80" cy="82"/>
              </a:xfrm>
              <a:prstGeom prst="ellipse">
                <a:avLst/>
              </a:prstGeom>
              <a:solidFill>
                <a:srgbClr val="ED80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48" name="ïş1ïḍè"/>
              <p:cNvSpPr/>
              <p:nvPr/>
            </p:nvSpPr>
            <p:spPr>
              <a:xfrm>
                <a:off x="4857" y="982"/>
                <a:ext cx="119" cy="58"/>
              </a:xfrm>
              <a:custGeom>
                <a:avLst/>
                <a:gdLst/>
                <a:ahLst/>
                <a:cxnLst>
                  <a:cxn ang="0">
                    <a:pos x="0" y="0"/>
                  </a:cxn>
                  <a:cxn ang="0">
                    <a:pos x="22" y="45"/>
                  </a:cxn>
                  <a:cxn ang="0">
                    <a:pos x="59" y="58"/>
                  </a:cxn>
                  <a:cxn ang="0">
                    <a:pos x="96" y="45"/>
                  </a:cxn>
                  <a:cxn ang="0">
                    <a:pos x="119" y="0"/>
                  </a:cxn>
                  <a:cxn ang="0">
                    <a:pos x="0" y="0"/>
                  </a:cxn>
                </a:cxnLst>
                <a:rect l="0" t="0" r="0" b="0"/>
                <a:pathLst>
                  <a:path w="74" h="36">
                    <a:moveTo>
                      <a:pt x="0" y="0"/>
                    </a:moveTo>
                    <a:cubicBezTo>
                      <a:pt x="0" y="11"/>
                      <a:pt x="5" y="21"/>
                      <a:pt x="14" y="28"/>
                    </a:cubicBezTo>
                    <a:cubicBezTo>
                      <a:pt x="20" y="33"/>
                      <a:pt x="28" y="36"/>
                      <a:pt x="37" y="36"/>
                    </a:cubicBezTo>
                    <a:cubicBezTo>
                      <a:pt x="46" y="36"/>
                      <a:pt x="54" y="33"/>
                      <a:pt x="60" y="28"/>
                    </a:cubicBezTo>
                    <a:cubicBezTo>
                      <a:pt x="69" y="21"/>
                      <a:pt x="74" y="11"/>
                      <a:pt x="74" y="0"/>
                    </a:cubicBezTo>
                    <a:lnTo>
                      <a:pt x="0" y="0"/>
                    </a:lnTo>
                    <a:close/>
                  </a:path>
                </a:pathLst>
              </a:custGeom>
              <a:solidFill>
                <a:srgbClr val="BE3A24"/>
              </a:solidFill>
              <a:ln w="9525">
                <a:noFill/>
              </a:ln>
            </p:spPr>
            <p:txBody>
              <a:bodyPr/>
              <a:lstStyle/>
              <a:p>
                <a:endParaRPr lang="zh-CN" altLang="en-US"/>
              </a:p>
            </p:txBody>
          </p:sp>
          <p:sp>
            <p:nvSpPr>
              <p:cNvPr id="23749" name="ï$ḻîďê"/>
              <p:cNvSpPr/>
              <p:nvPr/>
            </p:nvSpPr>
            <p:spPr>
              <a:xfrm>
                <a:off x="4880" y="1011"/>
                <a:ext cx="74" cy="29"/>
              </a:xfrm>
              <a:custGeom>
                <a:avLst/>
                <a:gdLst/>
                <a:ahLst/>
                <a:cxnLst>
                  <a:cxn ang="0">
                    <a:pos x="0" y="16"/>
                  </a:cxn>
                  <a:cxn ang="0">
                    <a:pos x="37" y="29"/>
                  </a:cxn>
                  <a:cxn ang="0">
                    <a:pos x="74" y="16"/>
                  </a:cxn>
                  <a:cxn ang="0">
                    <a:pos x="37" y="0"/>
                  </a:cxn>
                  <a:cxn ang="0">
                    <a:pos x="0" y="16"/>
                  </a:cxn>
                </a:cxnLst>
                <a:rect l="0" t="0" r="0" b="0"/>
                <a:pathLst>
                  <a:path w="46" h="18">
                    <a:moveTo>
                      <a:pt x="0" y="10"/>
                    </a:moveTo>
                    <a:cubicBezTo>
                      <a:pt x="6" y="15"/>
                      <a:pt x="14" y="18"/>
                      <a:pt x="23" y="18"/>
                    </a:cubicBezTo>
                    <a:cubicBezTo>
                      <a:pt x="32" y="18"/>
                      <a:pt x="40" y="15"/>
                      <a:pt x="46" y="10"/>
                    </a:cubicBezTo>
                    <a:cubicBezTo>
                      <a:pt x="41" y="4"/>
                      <a:pt x="33" y="0"/>
                      <a:pt x="23" y="0"/>
                    </a:cubicBezTo>
                    <a:cubicBezTo>
                      <a:pt x="13" y="0"/>
                      <a:pt x="4" y="4"/>
                      <a:pt x="0" y="10"/>
                    </a:cubicBezTo>
                    <a:close/>
                  </a:path>
                </a:pathLst>
              </a:custGeom>
              <a:solidFill>
                <a:srgbClr val="E9645A"/>
              </a:solidFill>
              <a:ln w="9525">
                <a:noFill/>
              </a:ln>
            </p:spPr>
            <p:txBody>
              <a:bodyPr/>
              <a:lstStyle/>
              <a:p>
                <a:endParaRPr lang="zh-CN" altLang="en-US"/>
              </a:p>
            </p:txBody>
          </p:sp>
          <p:sp>
            <p:nvSpPr>
              <p:cNvPr id="23750" name="iṩľiḑé"/>
              <p:cNvSpPr/>
              <p:nvPr/>
            </p:nvSpPr>
            <p:spPr>
              <a:xfrm>
                <a:off x="4844" y="1255"/>
                <a:ext cx="155" cy="71"/>
              </a:xfrm>
              <a:prstGeom prst="ellipse">
                <a:avLst/>
              </a:prstGeom>
              <a:solidFill>
                <a:srgbClr val="EF8B6C"/>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51" name="ísļíḋe"/>
              <p:cNvSpPr/>
              <p:nvPr/>
            </p:nvSpPr>
            <p:spPr>
              <a:xfrm>
                <a:off x="4968" y="312"/>
                <a:ext cx="322" cy="405"/>
              </a:xfrm>
              <a:custGeom>
                <a:avLst/>
                <a:gdLst/>
                <a:ahLst/>
                <a:cxnLst>
                  <a:cxn ang="0">
                    <a:pos x="0" y="167"/>
                  </a:cxn>
                  <a:cxn ang="0">
                    <a:pos x="8" y="231"/>
                  </a:cxn>
                  <a:cxn ang="0">
                    <a:pos x="12" y="244"/>
                  </a:cxn>
                  <a:cxn ang="0">
                    <a:pos x="238" y="405"/>
                  </a:cxn>
                  <a:cxn ang="0">
                    <a:pos x="318" y="390"/>
                  </a:cxn>
                  <a:cxn ang="0">
                    <a:pos x="322" y="348"/>
                  </a:cxn>
                  <a:cxn ang="0">
                    <a:pos x="72" y="1"/>
                  </a:cxn>
                  <a:cxn ang="0">
                    <a:pos x="67" y="0"/>
                  </a:cxn>
                  <a:cxn ang="0">
                    <a:pos x="24" y="62"/>
                  </a:cxn>
                  <a:cxn ang="0">
                    <a:pos x="22" y="64"/>
                  </a:cxn>
                  <a:cxn ang="0">
                    <a:pos x="0" y="167"/>
                  </a:cxn>
                </a:cxnLst>
                <a:rect l="0" t="0" r="0" b="0"/>
                <a:pathLst>
                  <a:path w="200" h="252">
                    <a:moveTo>
                      <a:pt x="0" y="104"/>
                    </a:moveTo>
                    <a:cubicBezTo>
                      <a:pt x="0" y="118"/>
                      <a:pt x="2" y="131"/>
                      <a:pt x="5" y="144"/>
                    </a:cubicBezTo>
                    <a:cubicBezTo>
                      <a:pt x="6" y="147"/>
                      <a:pt x="7" y="149"/>
                      <a:pt x="8" y="152"/>
                    </a:cubicBezTo>
                    <a:cubicBezTo>
                      <a:pt x="28" y="210"/>
                      <a:pt x="83" y="252"/>
                      <a:pt x="148" y="252"/>
                    </a:cubicBezTo>
                    <a:cubicBezTo>
                      <a:pt x="165" y="252"/>
                      <a:pt x="182" y="249"/>
                      <a:pt x="198" y="243"/>
                    </a:cubicBezTo>
                    <a:cubicBezTo>
                      <a:pt x="199" y="235"/>
                      <a:pt x="200" y="226"/>
                      <a:pt x="200" y="217"/>
                    </a:cubicBezTo>
                    <a:cubicBezTo>
                      <a:pt x="200" y="117"/>
                      <a:pt x="135" y="32"/>
                      <a:pt x="45" y="1"/>
                    </a:cubicBezTo>
                    <a:cubicBezTo>
                      <a:pt x="44" y="1"/>
                      <a:pt x="43" y="1"/>
                      <a:pt x="42" y="0"/>
                    </a:cubicBezTo>
                    <a:cubicBezTo>
                      <a:pt x="31" y="12"/>
                      <a:pt x="22" y="24"/>
                      <a:pt x="15" y="39"/>
                    </a:cubicBezTo>
                    <a:cubicBezTo>
                      <a:pt x="14" y="40"/>
                      <a:pt x="14" y="40"/>
                      <a:pt x="14" y="40"/>
                    </a:cubicBezTo>
                    <a:cubicBezTo>
                      <a:pt x="5" y="59"/>
                      <a:pt x="0" y="81"/>
                      <a:pt x="0" y="104"/>
                    </a:cubicBezTo>
                  </a:path>
                </a:pathLst>
              </a:custGeom>
              <a:solidFill>
                <a:srgbClr val="D86D25"/>
              </a:solidFill>
              <a:ln w="9525">
                <a:noFill/>
              </a:ln>
            </p:spPr>
            <p:txBody>
              <a:bodyPr/>
              <a:lstStyle/>
              <a:p>
                <a:endParaRPr lang="zh-CN" altLang="en-US"/>
              </a:p>
            </p:txBody>
          </p:sp>
          <p:sp>
            <p:nvSpPr>
              <p:cNvPr id="23752" name="ïšḷíḓe"/>
              <p:cNvSpPr/>
              <p:nvPr/>
            </p:nvSpPr>
            <p:spPr>
              <a:xfrm>
                <a:off x="4559" y="294"/>
                <a:ext cx="440" cy="396"/>
              </a:xfrm>
              <a:custGeom>
                <a:avLst/>
                <a:gdLst/>
                <a:ahLst/>
                <a:cxnLst>
                  <a:cxn ang="0">
                    <a:pos x="0" y="313"/>
                  </a:cxn>
                  <a:cxn ang="0">
                    <a:pos x="188" y="396"/>
                  </a:cxn>
                  <a:cxn ang="0">
                    <a:pos x="417" y="251"/>
                  </a:cxn>
                  <a:cxn ang="0">
                    <a:pos x="417" y="249"/>
                  </a:cxn>
                  <a:cxn ang="0">
                    <a:pos x="440" y="144"/>
                  </a:cxn>
                  <a:cxn ang="0">
                    <a:pos x="431" y="82"/>
                  </a:cxn>
                  <a:cxn ang="0">
                    <a:pos x="431" y="82"/>
                  </a:cxn>
                  <a:cxn ang="0">
                    <a:pos x="428" y="69"/>
                  </a:cxn>
                  <a:cxn ang="0">
                    <a:pos x="428" y="69"/>
                  </a:cxn>
                  <a:cxn ang="0">
                    <a:pos x="396" y="1"/>
                  </a:cxn>
                  <a:cxn ang="0">
                    <a:pos x="370" y="0"/>
                  </a:cxn>
                  <a:cxn ang="0">
                    <a:pos x="370" y="0"/>
                  </a:cxn>
                  <a:cxn ang="0">
                    <a:pos x="362" y="0"/>
                  </a:cxn>
                  <a:cxn ang="0">
                    <a:pos x="3" y="288"/>
                  </a:cxn>
                  <a:cxn ang="0">
                    <a:pos x="3" y="289"/>
                  </a:cxn>
                  <a:cxn ang="0">
                    <a:pos x="0" y="313"/>
                  </a:cxn>
                </a:cxnLst>
                <a:rect l="0" t="0" r="0" b="0"/>
                <a:pathLst>
                  <a:path w="273" h="246">
                    <a:moveTo>
                      <a:pt x="0" y="195"/>
                    </a:moveTo>
                    <a:cubicBezTo>
                      <a:pt x="29" y="226"/>
                      <a:pt x="71" y="246"/>
                      <a:pt x="117" y="246"/>
                    </a:cubicBezTo>
                    <a:cubicBezTo>
                      <a:pt x="180" y="246"/>
                      <a:pt x="234" y="209"/>
                      <a:pt x="259" y="156"/>
                    </a:cubicBezTo>
                    <a:cubicBezTo>
                      <a:pt x="259" y="155"/>
                      <a:pt x="259" y="155"/>
                      <a:pt x="259" y="155"/>
                    </a:cubicBezTo>
                    <a:cubicBezTo>
                      <a:pt x="268" y="135"/>
                      <a:pt x="273" y="113"/>
                      <a:pt x="273" y="90"/>
                    </a:cubicBezTo>
                    <a:cubicBezTo>
                      <a:pt x="273" y="76"/>
                      <a:pt x="272" y="63"/>
                      <a:pt x="268" y="51"/>
                    </a:cubicBezTo>
                    <a:cubicBezTo>
                      <a:pt x="268" y="51"/>
                      <a:pt x="268" y="51"/>
                      <a:pt x="268" y="51"/>
                    </a:cubicBezTo>
                    <a:cubicBezTo>
                      <a:pt x="268" y="48"/>
                      <a:pt x="267" y="45"/>
                      <a:pt x="266" y="43"/>
                    </a:cubicBezTo>
                    <a:cubicBezTo>
                      <a:pt x="266" y="43"/>
                      <a:pt x="266" y="43"/>
                      <a:pt x="266" y="43"/>
                    </a:cubicBezTo>
                    <a:cubicBezTo>
                      <a:pt x="261" y="28"/>
                      <a:pt x="254" y="14"/>
                      <a:pt x="246" y="1"/>
                    </a:cubicBezTo>
                    <a:cubicBezTo>
                      <a:pt x="240" y="1"/>
                      <a:pt x="235" y="0"/>
                      <a:pt x="230" y="0"/>
                    </a:cubicBezTo>
                    <a:cubicBezTo>
                      <a:pt x="230" y="0"/>
                      <a:pt x="230" y="0"/>
                      <a:pt x="230" y="0"/>
                    </a:cubicBezTo>
                    <a:cubicBezTo>
                      <a:pt x="228" y="0"/>
                      <a:pt x="227" y="0"/>
                      <a:pt x="225" y="0"/>
                    </a:cubicBezTo>
                    <a:cubicBezTo>
                      <a:pt x="116" y="0"/>
                      <a:pt x="25" y="77"/>
                      <a:pt x="2" y="179"/>
                    </a:cubicBezTo>
                    <a:cubicBezTo>
                      <a:pt x="2" y="180"/>
                      <a:pt x="2" y="180"/>
                      <a:pt x="2" y="180"/>
                    </a:cubicBezTo>
                    <a:cubicBezTo>
                      <a:pt x="1" y="185"/>
                      <a:pt x="1" y="190"/>
                      <a:pt x="0" y="195"/>
                    </a:cubicBezTo>
                  </a:path>
                </a:pathLst>
              </a:custGeom>
              <a:solidFill>
                <a:srgbClr val="D86D25"/>
              </a:solidFill>
              <a:ln w="9525">
                <a:noFill/>
              </a:ln>
            </p:spPr>
            <p:txBody>
              <a:bodyPr/>
              <a:lstStyle/>
              <a:p>
                <a:endParaRPr lang="zh-CN" altLang="en-US"/>
              </a:p>
            </p:txBody>
          </p:sp>
          <p:sp>
            <p:nvSpPr>
              <p:cNvPr id="23753" name="íšľîḍê"/>
              <p:cNvSpPr/>
              <p:nvPr/>
            </p:nvSpPr>
            <p:spPr>
              <a:xfrm>
                <a:off x="5147" y="670"/>
                <a:ext cx="89" cy="87"/>
              </a:xfrm>
              <a:custGeom>
                <a:avLst/>
                <a:gdLst/>
                <a:ahLst/>
                <a:cxnLst>
                  <a:cxn ang="0">
                    <a:pos x="0" y="38"/>
                  </a:cxn>
                  <a:cxn ang="0">
                    <a:pos x="37" y="87"/>
                  </a:cxn>
                  <a:cxn ang="0">
                    <a:pos x="89" y="70"/>
                  </a:cxn>
                  <a:cxn ang="0">
                    <a:pos x="89" y="0"/>
                  </a:cxn>
                  <a:cxn ang="0">
                    <a:pos x="0" y="38"/>
                  </a:cxn>
                </a:cxnLst>
                <a:rect l="0" t="0" r="0" b="0"/>
                <a:pathLst>
                  <a:path w="55" h="54">
                    <a:moveTo>
                      <a:pt x="0" y="24"/>
                    </a:moveTo>
                    <a:cubicBezTo>
                      <a:pt x="21" y="29"/>
                      <a:pt x="26" y="39"/>
                      <a:pt x="23" y="54"/>
                    </a:cubicBezTo>
                    <a:cubicBezTo>
                      <a:pt x="55" y="44"/>
                      <a:pt x="55" y="44"/>
                      <a:pt x="55" y="44"/>
                    </a:cubicBezTo>
                    <a:cubicBezTo>
                      <a:pt x="55" y="0"/>
                      <a:pt x="55" y="0"/>
                      <a:pt x="55" y="0"/>
                    </a:cubicBezTo>
                    <a:lnTo>
                      <a:pt x="0" y="24"/>
                    </a:lnTo>
                    <a:close/>
                  </a:path>
                </a:pathLst>
              </a:custGeom>
              <a:solidFill>
                <a:srgbClr val="D86D25"/>
              </a:solidFill>
              <a:ln w="9525">
                <a:noFill/>
              </a:ln>
            </p:spPr>
            <p:txBody>
              <a:bodyPr/>
              <a:lstStyle/>
              <a:p>
                <a:endParaRPr lang="zh-CN" altLang="en-US"/>
              </a:p>
            </p:txBody>
          </p:sp>
          <p:sp>
            <p:nvSpPr>
              <p:cNvPr id="23754" name="îŝļídè"/>
              <p:cNvSpPr/>
              <p:nvPr/>
            </p:nvSpPr>
            <p:spPr>
              <a:xfrm>
                <a:off x="4576" y="601"/>
                <a:ext cx="154" cy="159"/>
              </a:xfrm>
              <a:custGeom>
                <a:avLst/>
                <a:gdLst/>
                <a:ahLst/>
                <a:cxnLst>
                  <a:cxn ang="0">
                    <a:pos x="154" y="88"/>
                  </a:cxn>
                  <a:cxn ang="0">
                    <a:pos x="85" y="159"/>
                  </a:cxn>
                  <a:cxn ang="0">
                    <a:pos x="0" y="134"/>
                  </a:cxn>
                  <a:cxn ang="0">
                    <a:pos x="81" y="0"/>
                  </a:cxn>
                  <a:cxn ang="0">
                    <a:pos x="154" y="88"/>
                  </a:cxn>
                </a:cxnLst>
                <a:rect l="0" t="0" r="0" b="0"/>
                <a:pathLst>
                  <a:path w="96" h="99">
                    <a:moveTo>
                      <a:pt x="96" y="55"/>
                    </a:moveTo>
                    <a:cubicBezTo>
                      <a:pt x="53" y="57"/>
                      <a:pt x="50" y="81"/>
                      <a:pt x="53" y="99"/>
                    </a:cubicBezTo>
                    <a:cubicBezTo>
                      <a:pt x="0" y="84"/>
                      <a:pt x="0" y="84"/>
                      <a:pt x="0" y="84"/>
                    </a:cubicBezTo>
                    <a:cubicBezTo>
                      <a:pt x="51" y="0"/>
                      <a:pt x="51" y="0"/>
                      <a:pt x="51" y="0"/>
                    </a:cubicBezTo>
                    <a:lnTo>
                      <a:pt x="96" y="55"/>
                    </a:lnTo>
                    <a:close/>
                  </a:path>
                </a:pathLst>
              </a:custGeom>
              <a:solidFill>
                <a:srgbClr val="D86D25"/>
              </a:solidFill>
              <a:ln w="9525">
                <a:noFill/>
              </a:ln>
            </p:spPr>
            <p:txBody>
              <a:bodyPr/>
              <a:lstStyle/>
              <a:p>
                <a:endParaRPr lang="zh-CN" altLang="en-US"/>
              </a:p>
            </p:txBody>
          </p:sp>
          <p:sp>
            <p:nvSpPr>
              <p:cNvPr id="23755" name="íṩ1idê"/>
              <p:cNvSpPr/>
              <p:nvPr/>
            </p:nvSpPr>
            <p:spPr>
              <a:xfrm>
                <a:off x="5131" y="725"/>
                <a:ext cx="792" cy="749"/>
              </a:xfrm>
              <a:custGeom>
                <a:avLst/>
                <a:gdLst/>
                <a:ahLst/>
                <a:cxnLst>
                  <a:cxn ang="0">
                    <a:pos x="106" y="736"/>
                  </a:cxn>
                  <a:cxn ang="0">
                    <a:pos x="433" y="625"/>
                  </a:cxn>
                  <a:cxn ang="0">
                    <a:pos x="473" y="605"/>
                  </a:cxn>
                  <a:cxn ang="0">
                    <a:pos x="524" y="565"/>
                  </a:cxn>
                  <a:cxn ang="0">
                    <a:pos x="545" y="541"/>
                  </a:cxn>
                  <a:cxn ang="0">
                    <a:pos x="565" y="512"/>
                  </a:cxn>
                  <a:cxn ang="0">
                    <a:pos x="772" y="117"/>
                  </a:cxn>
                  <a:cxn ang="0">
                    <a:pos x="742" y="19"/>
                  </a:cxn>
                  <a:cxn ang="0">
                    <a:pos x="643" y="49"/>
                  </a:cxn>
                  <a:cxn ang="0">
                    <a:pos x="434" y="445"/>
                  </a:cxn>
                  <a:cxn ang="0">
                    <a:pos x="426" y="454"/>
                  </a:cxn>
                  <a:cxn ang="0">
                    <a:pos x="405" y="475"/>
                  </a:cxn>
                  <a:cxn ang="0">
                    <a:pos x="394" y="482"/>
                  </a:cxn>
                  <a:cxn ang="0">
                    <a:pos x="386" y="485"/>
                  </a:cxn>
                  <a:cxn ang="0">
                    <a:pos x="57" y="597"/>
                  </a:cxn>
                  <a:cxn ang="0">
                    <a:pos x="12" y="691"/>
                  </a:cxn>
                  <a:cxn ang="0">
                    <a:pos x="106" y="736"/>
                  </a:cxn>
                </a:cxnLst>
                <a:rect l="0" t="0" r="0" b="0"/>
                <a:pathLst>
                  <a:path w="492" h="466">
                    <a:moveTo>
                      <a:pt x="66" y="458"/>
                    </a:moveTo>
                    <a:cubicBezTo>
                      <a:pt x="269" y="389"/>
                      <a:pt x="269" y="389"/>
                      <a:pt x="269" y="389"/>
                    </a:cubicBezTo>
                    <a:cubicBezTo>
                      <a:pt x="278" y="386"/>
                      <a:pt x="287" y="381"/>
                      <a:pt x="294" y="377"/>
                    </a:cubicBezTo>
                    <a:cubicBezTo>
                      <a:pt x="306" y="370"/>
                      <a:pt x="316" y="361"/>
                      <a:pt x="326" y="352"/>
                    </a:cubicBezTo>
                    <a:cubicBezTo>
                      <a:pt x="331" y="347"/>
                      <a:pt x="335" y="342"/>
                      <a:pt x="339" y="337"/>
                    </a:cubicBezTo>
                    <a:cubicBezTo>
                      <a:pt x="343" y="331"/>
                      <a:pt x="347" y="326"/>
                      <a:pt x="351" y="319"/>
                    </a:cubicBezTo>
                    <a:cubicBezTo>
                      <a:pt x="480" y="73"/>
                      <a:pt x="480" y="73"/>
                      <a:pt x="480" y="73"/>
                    </a:cubicBezTo>
                    <a:cubicBezTo>
                      <a:pt x="492" y="51"/>
                      <a:pt x="484" y="24"/>
                      <a:pt x="461" y="12"/>
                    </a:cubicBezTo>
                    <a:cubicBezTo>
                      <a:pt x="439" y="0"/>
                      <a:pt x="411" y="9"/>
                      <a:pt x="400" y="31"/>
                    </a:cubicBezTo>
                    <a:cubicBezTo>
                      <a:pt x="270" y="277"/>
                      <a:pt x="270" y="277"/>
                      <a:pt x="270" y="277"/>
                    </a:cubicBezTo>
                    <a:cubicBezTo>
                      <a:pt x="269" y="278"/>
                      <a:pt x="268" y="280"/>
                      <a:pt x="265" y="283"/>
                    </a:cubicBezTo>
                    <a:cubicBezTo>
                      <a:pt x="262" y="287"/>
                      <a:pt x="257" y="292"/>
                      <a:pt x="252" y="296"/>
                    </a:cubicBezTo>
                    <a:cubicBezTo>
                      <a:pt x="249" y="297"/>
                      <a:pt x="247" y="299"/>
                      <a:pt x="245" y="300"/>
                    </a:cubicBezTo>
                    <a:cubicBezTo>
                      <a:pt x="242" y="301"/>
                      <a:pt x="241" y="302"/>
                      <a:pt x="240" y="302"/>
                    </a:cubicBezTo>
                    <a:cubicBezTo>
                      <a:pt x="36" y="372"/>
                      <a:pt x="36" y="372"/>
                      <a:pt x="36" y="372"/>
                    </a:cubicBezTo>
                    <a:cubicBezTo>
                      <a:pt x="13" y="380"/>
                      <a:pt x="0" y="406"/>
                      <a:pt x="8" y="430"/>
                    </a:cubicBezTo>
                    <a:cubicBezTo>
                      <a:pt x="16" y="454"/>
                      <a:pt x="42" y="466"/>
                      <a:pt x="66" y="458"/>
                    </a:cubicBezTo>
                    <a:close/>
                  </a:path>
                </a:pathLst>
              </a:custGeom>
              <a:solidFill>
                <a:srgbClr val="21384C"/>
              </a:solidFill>
              <a:ln w="9525">
                <a:noFill/>
              </a:ln>
            </p:spPr>
            <p:txBody>
              <a:bodyPr/>
              <a:lstStyle/>
              <a:p>
                <a:endParaRPr lang="zh-CN" altLang="en-US"/>
              </a:p>
            </p:txBody>
          </p:sp>
          <p:sp>
            <p:nvSpPr>
              <p:cNvPr id="23756" name="ïṩ1îḑè"/>
              <p:cNvSpPr/>
              <p:nvPr/>
            </p:nvSpPr>
            <p:spPr>
              <a:xfrm>
                <a:off x="5118" y="1217"/>
                <a:ext cx="433" cy="305"/>
              </a:xfrm>
              <a:custGeom>
                <a:avLst/>
                <a:gdLst/>
                <a:ahLst/>
                <a:cxnLst>
                  <a:cxn ang="0">
                    <a:pos x="0" y="102"/>
                  </a:cxn>
                  <a:cxn ang="0">
                    <a:pos x="94" y="305"/>
                  </a:cxn>
                  <a:cxn ang="0">
                    <a:pos x="433" y="136"/>
                  </a:cxn>
                  <a:cxn ang="0">
                    <a:pos x="391" y="0"/>
                  </a:cxn>
                  <a:cxn ang="0">
                    <a:pos x="0" y="102"/>
                  </a:cxn>
                </a:cxnLst>
                <a:rect l="0" t="0" r="0" b="0"/>
                <a:pathLst>
                  <a:path w="269" h="190">
                    <a:moveTo>
                      <a:pt x="0" y="64"/>
                    </a:moveTo>
                    <a:cubicBezTo>
                      <a:pt x="0" y="64"/>
                      <a:pt x="55" y="181"/>
                      <a:pt x="59" y="190"/>
                    </a:cubicBezTo>
                    <a:cubicBezTo>
                      <a:pt x="95" y="150"/>
                      <a:pt x="269" y="85"/>
                      <a:pt x="269" y="85"/>
                    </a:cubicBezTo>
                    <a:cubicBezTo>
                      <a:pt x="243" y="0"/>
                      <a:pt x="243" y="0"/>
                      <a:pt x="243" y="0"/>
                    </a:cubicBezTo>
                    <a:cubicBezTo>
                      <a:pt x="123" y="32"/>
                      <a:pt x="57" y="13"/>
                      <a:pt x="0" y="64"/>
                    </a:cubicBezTo>
                    <a:close/>
                  </a:path>
                </a:pathLst>
              </a:custGeom>
              <a:solidFill>
                <a:srgbClr val="21384C"/>
              </a:solidFill>
              <a:ln w="9525">
                <a:noFill/>
              </a:ln>
            </p:spPr>
            <p:txBody>
              <a:bodyPr/>
              <a:lstStyle/>
              <a:p>
                <a:endParaRPr lang="zh-CN" altLang="en-US"/>
              </a:p>
            </p:txBody>
          </p:sp>
        </p:grpSp>
        <p:sp>
          <p:nvSpPr>
            <p:cNvPr id="23757" name="íṣḷidé"/>
            <p:cNvSpPr/>
            <p:nvPr/>
          </p:nvSpPr>
          <p:spPr>
            <a:xfrm>
              <a:off x="6690909" y="2765074"/>
              <a:ext cx="257181" cy="1003290"/>
            </a:xfrm>
            <a:custGeom>
              <a:avLst/>
              <a:gdLst/>
              <a:ahLst/>
              <a:cxnLst>
                <a:cxn ang="0">
                  <a:pos x="31769" y="992697"/>
                </a:cxn>
                <a:cxn ang="0">
                  <a:pos x="184565" y="1003290"/>
                </a:cxn>
                <a:cxn ang="0">
                  <a:pos x="198180" y="211856"/>
                </a:cxn>
                <a:cxn ang="0">
                  <a:pos x="198180" y="164945"/>
                </a:cxn>
                <a:cxn ang="0">
                  <a:pos x="257181" y="13619"/>
                </a:cxn>
                <a:cxn ang="0">
                  <a:pos x="75641" y="66583"/>
                </a:cxn>
                <a:cxn ang="0">
                  <a:pos x="55974" y="96848"/>
                </a:cxn>
                <a:cxn ang="0">
                  <a:pos x="31769" y="992697"/>
                </a:cxn>
              </a:cxnLst>
              <a:rect l="0" t="0" r="0" b="0"/>
              <a:pathLst>
                <a:path w="170" h="663">
                  <a:moveTo>
                    <a:pt x="21" y="656"/>
                  </a:moveTo>
                  <a:cubicBezTo>
                    <a:pt x="122" y="663"/>
                    <a:pt x="122" y="663"/>
                    <a:pt x="122" y="663"/>
                  </a:cubicBezTo>
                  <a:cubicBezTo>
                    <a:pt x="131" y="140"/>
                    <a:pt x="131" y="140"/>
                    <a:pt x="131" y="140"/>
                  </a:cubicBezTo>
                  <a:cubicBezTo>
                    <a:pt x="131" y="109"/>
                    <a:pt x="131" y="109"/>
                    <a:pt x="131" y="109"/>
                  </a:cubicBezTo>
                  <a:cubicBezTo>
                    <a:pt x="170" y="9"/>
                    <a:pt x="170" y="9"/>
                    <a:pt x="170" y="9"/>
                  </a:cubicBezTo>
                  <a:cubicBezTo>
                    <a:pt x="138" y="0"/>
                    <a:pt x="67" y="18"/>
                    <a:pt x="50" y="44"/>
                  </a:cubicBezTo>
                  <a:cubicBezTo>
                    <a:pt x="45" y="50"/>
                    <a:pt x="41" y="57"/>
                    <a:pt x="37" y="64"/>
                  </a:cubicBezTo>
                  <a:cubicBezTo>
                    <a:pt x="0" y="148"/>
                    <a:pt x="19" y="574"/>
                    <a:pt x="21" y="656"/>
                  </a:cubicBezTo>
                </a:path>
              </a:pathLst>
            </a:custGeom>
            <a:solidFill>
              <a:srgbClr val="21384C"/>
            </a:solidFill>
            <a:ln w="9525">
              <a:noFill/>
            </a:ln>
          </p:spPr>
          <p:txBody>
            <a:bodyPr/>
            <a:lstStyle/>
            <a:p>
              <a:endParaRPr lang="zh-CN" altLang="en-US"/>
            </a:p>
          </p:txBody>
        </p:sp>
        <p:sp>
          <p:nvSpPr>
            <p:cNvPr id="23758" name="îṩľïḍe"/>
            <p:cNvSpPr/>
            <p:nvPr/>
          </p:nvSpPr>
          <p:spPr>
            <a:xfrm>
              <a:off x="7941960" y="2074547"/>
              <a:ext cx="209137" cy="244935"/>
            </a:xfrm>
            <a:custGeom>
              <a:avLst/>
              <a:gdLst/>
              <a:ahLst/>
              <a:cxnLst>
                <a:cxn ang="0">
                  <a:pos x="137909" y="214696"/>
                </a:cxn>
                <a:cxn ang="0">
                  <a:pos x="148517" y="201088"/>
                </a:cxn>
                <a:cxn ang="0">
                  <a:pos x="189435" y="131539"/>
                </a:cxn>
                <a:cxn ang="0">
                  <a:pos x="157610" y="36286"/>
                </a:cxn>
                <a:cxn ang="0">
                  <a:pos x="74258" y="36286"/>
                </a:cxn>
                <a:cxn ang="0">
                  <a:pos x="21216" y="127003"/>
                </a:cxn>
                <a:cxn ang="0">
                  <a:pos x="46980" y="226791"/>
                </a:cxn>
                <a:cxn ang="0">
                  <a:pos x="137909" y="214696"/>
                </a:cxn>
              </a:cxnLst>
              <a:rect l="0" t="0" r="0" b="0"/>
              <a:pathLst>
                <a:path w="138" h="162">
                  <a:moveTo>
                    <a:pt x="91" y="142"/>
                  </a:moveTo>
                  <a:cubicBezTo>
                    <a:pt x="94" y="139"/>
                    <a:pt x="96" y="136"/>
                    <a:pt x="98" y="133"/>
                  </a:cubicBezTo>
                  <a:cubicBezTo>
                    <a:pt x="125" y="87"/>
                    <a:pt x="125" y="87"/>
                    <a:pt x="125" y="87"/>
                  </a:cubicBezTo>
                  <a:cubicBezTo>
                    <a:pt x="138" y="63"/>
                    <a:pt x="128" y="38"/>
                    <a:pt x="104" y="24"/>
                  </a:cubicBezTo>
                  <a:cubicBezTo>
                    <a:pt x="81" y="10"/>
                    <a:pt x="62" y="0"/>
                    <a:pt x="49" y="24"/>
                  </a:cubicBezTo>
                  <a:cubicBezTo>
                    <a:pt x="14" y="84"/>
                    <a:pt x="14" y="84"/>
                    <a:pt x="14" y="84"/>
                  </a:cubicBezTo>
                  <a:cubicBezTo>
                    <a:pt x="0" y="107"/>
                    <a:pt x="8" y="137"/>
                    <a:pt x="31" y="150"/>
                  </a:cubicBezTo>
                  <a:cubicBezTo>
                    <a:pt x="51" y="162"/>
                    <a:pt x="76" y="158"/>
                    <a:pt x="91" y="142"/>
                  </a:cubicBezTo>
                </a:path>
              </a:pathLst>
            </a:custGeom>
            <a:solidFill>
              <a:srgbClr val="F5AF87"/>
            </a:solidFill>
            <a:ln w="9525">
              <a:noFill/>
            </a:ln>
          </p:spPr>
          <p:txBody>
            <a:bodyPr/>
            <a:lstStyle/>
            <a:p>
              <a:endParaRPr lang="zh-CN" altLang="en-US"/>
            </a:p>
          </p:txBody>
        </p:sp>
        <p:sp>
          <p:nvSpPr>
            <p:cNvPr id="23759" name="íṣ1íḓê"/>
            <p:cNvSpPr/>
            <p:nvPr/>
          </p:nvSpPr>
          <p:spPr>
            <a:xfrm>
              <a:off x="7944787" y="2094330"/>
              <a:ext cx="52755" cy="157323"/>
            </a:xfrm>
            <a:custGeom>
              <a:avLst/>
              <a:gdLst/>
              <a:ahLst/>
              <a:cxnLst>
                <a:cxn ang="0">
                  <a:pos x="1507" y="24203"/>
                </a:cxn>
                <a:cxn ang="0">
                  <a:pos x="6029" y="134632"/>
                </a:cxn>
                <a:cxn ang="0">
                  <a:pos x="30145" y="155810"/>
                </a:cxn>
                <a:cxn ang="0">
                  <a:pos x="51247" y="131606"/>
                </a:cxn>
                <a:cxn ang="0">
                  <a:pos x="46725" y="22690"/>
                </a:cxn>
                <a:cxn ang="0">
                  <a:pos x="22609" y="1512"/>
                </a:cxn>
                <a:cxn ang="0">
                  <a:pos x="1507" y="24203"/>
                </a:cxn>
              </a:cxnLst>
              <a:rect l="0" t="0" r="0" b="0"/>
              <a:pathLst>
                <a:path w="35" h="104">
                  <a:moveTo>
                    <a:pt x="1" y="16"/>
                  </a:moveTo>
                  <a:cubicBezTo>
                    <a:pt x="4" y="89"/>
                    <a:pt x="4" y="89"/>
                    <a:pt x="4" y="89"/>
                  </a:cubicBezTo>
                  <a:cubicBezTo>
                    <a:pt x="5" y="97"/>
                    <a:pt x="12" y="104"/>
                    <a:pt x="20" y="103"/>
                  </a:cubicBezTo>
                  <a:cubicBezTo>
                    <a:pt x="28" y="103"/>
                    <a:pt x="35" y="96"/>
                    <a:pt x="34" y="87"/>
                  </a:cubicBezTo>
                  <a:cubicBezTo>
                    <a:pt x="31" y="15"/>
                    <a:pt x="31" y="15"/>
                    <a:pt x="31" y="15"/>
                  </a:cubicBezTo>
                  <a:cubicBezTo>
                    <a:pt x="30" y="7"/>
                    <a:pt x="23" y="0"/>
                    <a:pt x="15" y="1"/>
                  </a:cubicBezTo>
                  <a:cubicBezTo>
                    <a:pt x="7" y="1"/>
                    <a:pt x="0" y="8"/>
                    <a:pt x="1" y="16"/>
                  </a:cubicBezTo>
                </a:path>
              </a:pathLst>
            </a:custGeom>
            <a:solidFill>
              <a:srgbClr val="F5AF87"/>
            </a:solidFill>
            <a:ln w="9525">
              <a:noFill/>
            </a:ln>
          </p:spPr>
          <p:txBody>
            <a:bodyPr/>
            <a:lstStyle/>
            <a:p>
              <a:endParaRPr lang="zh-CN" altLang="en-US"/>
            </a:p>
          </p:txBody>
        </p:sp>
        <p:sp>
          <p:nvSpPr>
            <p:cNvPr id="23760" name="iş1iḓê"/>
            <p:cNvSpPr/>
            <p:nvPr/>
          </p:nvSpPr>
          <p:spPr>
            <a:xfrm>
              <a:off x="7994716" y="2072663"/>
              <a:ext cx="82901" cy="106452"/>
            </a:xfrm>
            <a:custGeom>
              <a:avLst/>
              <a:gdLst/>
              <a:ahLst/>
              <a:cxnLst>
                <a:cxn ang="0">
                  <a:pos x="37682" y="94286"/>
                </a:cxn>
                <a:cxn ang="0">
                  <a:pos x="76871" y="31935"/>
                </a:cxn>
                <a:cxn ang="0">
                  <a:pos x="72349" y="4562"/>
                </a:cxn>
                <a:cxn ang="0">
                  <a:pos x="45218" y="10645"/>
                </a:cxn>
                <a:cxn ang="0">
                  <a:pos x="6029" y="72995"/>
                </a:cxn>
                <a:cxn ang="0">
                  <a:pos x="10551" y="100369"/>
                </a:cxn>
                <a:cxn ang="0">
                  <a:pos x="37682" y="94286"/>
                </a:cxn>
              </a:cxnLst>
              <a:rect l="0" t="0" r="0" b="0"/>
              <a:pathLst>
                <a:path w="55" h="70">
                  <a:moveTo>
                    <a:pt x="25" y="62"/>
                  </a:moveTo>
                  <a:cubicBezTo>
                    <a:pt x="51" y="21"/>
                    <a:pt x="51" y="21"/>
                    <a:pt x="51" y="21"/>
                  </a:cubicBezTo>
                  <a:cubicBezTo>
                    <a:pt x="55" y="15"/>
                    <a:pt x="54" y="7"/>
                    <a:pt x="48" y="3"/>
                  </a:cubicBezTo>
                  <a:cubicBezTo>
                    <a:pt x="42" y="0"/>
                    <a:pt x="34" y="1"/>
                    <a:pt x="30" y="7"/>
                  </a:cubicBezTo>
                  <a:cubicBezTo>
                    <a:pt x="4" y="48"/>
                    <a:pt x="4" y="48"/>
                    <a:pt x="4" y="48"/>
                  </a:cubicBezTo>
                  <a:cubicBezTo>
                    <a:pt x="0" y="54"/>
                    <a:pt x="1" y="62"/>
                    <a:pt x="7" y="66"/>
                  </a:cubicBezTo>
                  <a:cubicBezTo>
                    <a:pt x="13" y="70"/>
                    <a:pt x="21" y="68"/>
                    <a:pt x="25" y="62"/>
                  </a:cubicBezTo>
                </a:path>
              </a:pathLst>
            </a:custGeom>
            <a:solidFill>
              <a:srgbClr val="F5AF87"/>
            </a:solidFill>
            <a:ln w="9525">
              <a:noFill/>
            </a:ln>
          </p:spPr>
          <p:txBody>
            <a:bodyPr/>
            <a:lstStyle/>
            <a:p>
              <a:endParaRPr lang="zh-CN" altLang="en-US"/>
            </a:p>
          </p:txBody>
        </p:sp>
        <p:sp>
          <p:nvSpPr>
            <p:cNvPr id="23761" name="iṥḷïḍè"/>
            <p:cNvSpPr/>
            <p:nvPr/>
          </p:nvSpPr>
          <p:spPr>
            <a:xfrm>
              <a:off x="7825145" y="1795698"/>
              <a:ext cx="371170" cy="536030"/>
            </a:xfrm>
            <a:custGeom>
              <a:avLst/>
              <a:gdLst/>
              <a:ahLst/>
              <a:cxnLst>
                <a:cxn ang="0">
                  <a:pos x="6059" y="56025"/>
                </a:cxn>
                <a:cxn ang="0">
                  <a:pos x="9089" y="60568"/>
                </a:cxn>
                <a:cxn ang="0">
                  <a:pos x="287846" y="536030"/>
                </a:cxn>
                <a:cxn ang="0">
                  <a:pos x="369655" y="498174"/>
                </a:cxn>
                <a:cxn ang="0">
                  <a:pos x="371170" y="495146"/>
                </a:cxn>
                <a:cxn ang="0">
                  <a:pos x="371170" y="493632"/>
                </a:cxn>
                <a:cxn ang="0">
                  <a:pos x="371170" y="493632"/>
                </a:cxn>
                <a:cxn ang="0">
                  <a:pos x="369655" y="489089"/>
                </a:cxn>
                <a:cxn ang="0">
                  <a:pos x="369655" y="489089"/>
                </a:cxn>
                <a:cxn ang="0">
                  <a:pos x="89383" y="12113"/>
                </a:cxn>
                <a:cxn ang="0">
                  <a:pos x="89383" y="12113"/>
                </a:cxn>
                <a:cxn ang="0">
                  <a:pos x="62114" y="0"/>
                </a:cxn>
                <a:cxn ang="0">
                  <a:pos x="34844" y="7571"/>
                </a:cxn>
                <a:cxn ang="0">
                  <a:pos x="19694" y="16656"/>
                </a:cxn>
                <a:cxn ang="0">
                  <a:pos x="6059" y="56025"/>
                </a:cxn>
                <a:cxn ang="0">
                  <a:pos x="302995" y="502717"/>
                </a:cxn>
                <a:cxn ang="0">
                  <a:pos x="298450" y="496660"/>
                </a:cxn>
                <a:cxn ang="0">
                  <a:pos x="315115" y="486061"/>
                </a:cxn>
                <a:cxn ang="0">
                  <a:pos x="343900" y="478490"/>
                </a:cxn>
                <a:cxn ang="0">
                  <a:pos x="343900" y="478490"/>
                </a:cxn>
                <a:cxn ang="0">
                  <a:pos x="302995" y="502717"/>
                </a:cxn>
              </a:cxnLst>
              <a:rect l="0" t="0" r="0" b="0"/>
              <a:pathLst>
                <a:path w="245" h="354">
                  <a:moveTo>
                    <a:pt x="4" y="37"/>
                  </a:moveTo>
                  <a:cubicBezTo>
                    <a:pt x="4" y="38"/>
                    <a:pt x="5" y="39"/>
                    <a:pt x="6" y="40"/>
                  </a:cubicBezTo>
                  <a:cubicBezTo>
                    <a:pt x="190" y="354"/>
                    <a:pt x="190" y="354"/>
                    <a:pt x="190" y="354"/>
                  </a:cubicBezTo>
                  <a:cubicBezTo>
                    <a:pt x="244" y="329"/>
                    <a:pt x="244" y="329"/>
                    <a:pt x="244" y="329"/>
                  </a:cubicBezTo>
                  <a:cubicBezTo>
                    <a:pt x="245" y="327"/>
                    <a:pt x="245" y="327"/>
                    <a:pt x="245" y="327"/>
                  </a:cubicBezTo>
                  <a:cubicBezTo>
                    <a:pt x="245" y="326"/>
                    <a:pt x="245" y="326"/>
                    <a:pt x="245" y="326"/>
                  </a:cubicBezTo>
                  <a:cubicBezTo>
                    <a:pt x="245" y="326"/>
                    <a:pt x="245" y="326"/>
                    <a:pt x="245" y="326"/>
                  </a:cubicBezTo>
                  <a:cubicBezTo>
                    <a:pt x="244" y="323"/>
                    <a:pt x="244" y="323"/>
                    <a:pt x="244" y="323"/>
                  </a:cubicBezTo>
                  <a:cubicBezTo>
                    <a:pt x="244" y="323"/>
                    <a:pt x="244" y="323"/>
                    <a:pt x="244" y="323"/>
                  </a:cubicBezTo>
                  <a:cubicBezTo>
                    <a:pt x="59" y="8"/>
                    <a:pt x="59" y="8"/>
                    <a:pt x="59" y="8"/>
                  </a:cubicBezTo>
                  <a:cubicBezTo>
                    <a:pt x="59" y="8"/>
                    <a:pt x="59" y="8"/>
                    <a:pt x="59" y="8"/>
                  </a:cubicBezTo>
                  <a:cubicBezTo>
                    <a:pt x="55" y="3"/>
                    <a:pt x="49" y="0"/>
                    <a:pt x="41" y="0"/>
                  </a:cubicBezTo>
                  <a:cubicBezTo>
                    <a:pt x="36" y="0"/>
                    <a:pt x="29" y="2"/>
                    <a:pt x="23" y="5"/>
                  </a:cubicBezTo>
                  <a:cubicBezTo>
                    <a:pt x="19" y="7"/>
                    <a:pt x="16" y="9"/>
                    <a:pt x="13" y="11"/>
                  </a:cubicBezTo>
                  <a:cubicBezTo>
                    <a:pt x="4" y="19"/>
                    <a:pt x="0" y="29"/>
                    <a:pt x="4" y="37"/>
                  </a:cubicBezTo>
                  <a:moveTo>
                    <a:pt x="200" y="332"/>
                  </a:moveTo>
                  <a:cubicBezTo>
                    <a:pt x="197" y="328"/>
                    <a:pt x="197" y="328"/>
                    <a:pt x="197" y="328"/>
                  </a:cubicBezTo>
                  <a:cubicBezTo>
                    <a:pt x="200" y="325"/>
                    <a:pt x="204" y="323"/>
                    <a:pt x="208" y="321"/>
                  </a:cubicBezTo>
                  <a:cubicBezTo>
                    <a:pt x="215" y="317"/>
                    <a:pt x="221" y="316"/>
                    <a:pt x="227" y="316"/>
                  </a:cubicBezTo>
                  <a:cubicBezTo>
                    <a:pt x="227" y="316"/>
                    <a:pt x="227" y="316"/>
                    <a:pt x="227" y="316"/>
                  </a:cubicBezTo>
                  <a:cubicBezTo>
                    <a:pt x="200" y="332"/>
                    <a:pt x="200" y="332"/>
                    <a:pt x="200" y="332"/>
                  </a:cubicBezTo>
                </a:path>
              </a:pathLst>
            </a:custGeom>
            <a:solidFill>
              <a:srgbClr val="F3DE82"/>
            </a:solidFill>
            <a:ln w="9525">
              <a:noFill/>
            </a:ln>
          </p:spPr>
          <p:txBody>
            <a:bodyPr/>
            <a:lstStyle/>
            <a:p>
              <a:endParaRPr lang="zh-CN" altLang="en-US"/>
            </a:p>
          </p:txBody>
        </p:sp>
        <p:sp>
          <p:nvSpPr>
            <p:cNvPr id="23762" name="ïṧlidé"/>
            <p:cNvSpPr/>
            <p:nvPr/>
          </p:nvSpPr>
          <p:spPr>
            <a:xfrm>
              <a:off x="8104936" y="2274263"/>
              <a:ext cx="96090" cy="72538"/>
            </a:xfrm>
            <a:custGeom>
              <a:avLst/>
              <a:gdLst/>
              <a:ahLst/>
              <a:cxnLst>
                <a:cxn ang="0">
                  <a:pos x="6100" y="54403"/>
                </a:cxn>
                <a:cxn ang="0">
                  <a:pos x="7626" y="57425"/>
                </a:cxn>
                <a:cxn ang="0">
                  <a:pos x="62534" y="61959"/>
                </a:cxn>
                <a:cxn ang="0">
                  <a:pos x="93039" y="18134"/>
                </a:cxn>
                <a:cxn ang="0">
                  <a:pos x="91514" y="15112"/>
                </a:cxn>
                <a:cxn ang="0">
                  <a:pos x="91514" y="15112"/>
                </a:cxn>
                <a:cxn ang="0">
                  <a:pos x="91514" y="13600"/>
                </a:cxn>
                <a:cxn ang="0">
                  <a:pos x="89989" y="10578"/>
                </a:cxn>
                <a:cxn ang="0">
                  <a:pos x="89989" y="10578"/>
                </a:cxn>
                <a:cxn ang="0">
                  <a:pos x="64060" y="0"/>
                </a:cxn>
                <a:cxn ang="0">
                  <a:pos x="18302" y="18134"/>
                </a:cxn>
                <a:cxn ang="0">
                  <a:pos x="6100" y="54403"/>
                </a:cxn>
              </a:cxnLst>
              <a:rect l="0" t="0" r="0" b="0"/>
              <a:pathLst>
                <a:path w="63" h="48">
                  <a:moveTo>
                    <a:pt x="4" y="36"/>
                  </a:moveTo>
                  <a:cubicBezTo>
                    <a:pt x="4" y="37"/>
                    <a:pt x="5" y="38"/>
                    <a:pt x="5" y="38"/>
                  </a:cubicBezTo>
                  <a:cubicBezTo>
                    <a:pt x="11" y="47"/>
                    <a:pt x="26" y="48"/>
                    <a:pt x="41" y="41"/>
                  </a:cubicBezTo>
                  <a:cubicBezTo>
                    <a:pt x="55" y="34"/>
                    <a:pt x="63" y="22"/>
                    <a:pt x="61" y="12"/>
                  </a:cubicBezTo>
                  <a:cubicBezTo>
                    <a:pt x="61" y="11"/>
                    <a:pt x="60" y="10"/>
                    <a:pt x="60" y="10"/>
                  </a:cubicBezTo>
                  <a:cubicBezTo>
                    <a:pt x="60" y="10"/>
                    <a:pt x="60" y="10"/>
                    <a:pt x="60" y="10"/>
                  </a:cubicBezTo>
                  <a:cubicBezTo>
                    <a:pt x="60" y="9"/>
                    <a:pt x="60" y="9"/>
                    <a:pt x="60" y="9"/>
                  </a:cubicBezTo>
                  <a:cubicBezTo>
                    <a:pt x="60" y="8"/>
                    <a:pt x="59" y="8"/>
                    <a:pt x="59" y="7"/>
                  </a:cubicBezTo>
                  <a:cubicBezTo>
                    <a:pt x="59" y="7"/>
                    <a:pt x="59" y="7"/>
                    <a:pt x="59" y="7"/>
                  </a:cubicBezTo>
                  <a:cubicBezTo>
                    <a:pt x="55" y="3"/>
                    <a:pt x="49" y="0"/>
                    <a:pt x="42" y="0"/>
                  </a:cubicBezTo>
                  <a:cubicBezTo>
                    <a:pt x="38" y="0"/>
                    <a:pt x="24" y="1"/>
                    <a:pt x="12" y="12"/>
                  </a:cubicBezTo>
                  <a:cubicBezTo>
                    <a:pt x="4" y="19"/>
                    <a:pt x="0" y="29"/>
                    <a:pt x="4" y="36"/>
                  </a:cubicBezTo>
                </a:path>
              </a:pathLst>
            </a:custGeom>
            <a:solidFill>
              <a:srgbClr val="C0AB52"/>
            </a:solidFill>
            <a:ln w="9525">
              <a:noFill/>
            </a:ln>
          </p:spPr>
          <p:txBody>
            <a:bodyPr/>
            <a:lstStyle/>
            <a:p>
              <a:endParaRPr lang="zh-CN" altLang="en-US"/>
            </a:p>
          </p:txBody>
        </p:sp>
        <p:sp>
          <p:nvSpPr>
            <p:cNvPr id="23763" name="íṩļiḓé"/>
            <p:cNvSpPr/>
            <p:nvPr/>
          </p:nvSpPr>
          <p:spPr>
            <a:xfrm>
              <a:off x="7912757" y="1935123"/>
              <a:ext cx="112105" cy="107394"/>
            </a:xfrm>
            <a:custGeom>
              <a:avLst/>
              <a:gdLst/>
              <a:ahLst/>
              <a:cxnLst>
                <a:cxn ang="0">
                  <a:pos x="112105" y="60503"/>
                </a:cxn>
                <a:cxn ang="0">
                  <a:pos x="81806" y="9075"/>
                </a:cxn>
                <a:cxn ang="0">
                  <a:pos x="0" y="54453"/>
                </a:cxn>
                <a:cxn ang="0">
                  <a:pos x="30298" y="107394"/>
                </a:cxn>
                <a:cxn ang="0">
                  <a:pos x="112105" y="60503"/>
                </a:cxn>
              </a:cxnLst>
              <a:rect l="0" t="0" r="0" b="0"/>
              <a:pathLst>
                <a:path w="74" h="71">
                  <a:moveTo>
                    <a:pt x="74" y="40"/>
                  </a:moveTo>
                  <a:cubicBezTo>
                    <a:pt x="54" y="6"/>
                    <a:pt x="54" y="6"/>
                    <a:pt x="54" y="6"/>
                  </a:cubicBezTo>
                  <a:cubicBezTo>
                    <a:pt x="31" y="0"/>
                    <a:pt x="8" y="13"/>
                    <a:pt x="0" y="36"/>
                  </a:cubicBezTo>
                  <a:cubicBezTo>
                    <a:pt x="20" y="71"/>
                    <a:pt x="20" y="71"/>
                    <a:pt x="20" y="71"/>
                  </a:cubicBezTo>
                  <a:cubicBezTo>
                    <a:pt x="23" y="48"/>
                    <a:pt x="61" y="30"/>
                    <a:pt x="74" y="40"/>
                  </a:cubicBezTo>
                </a:path>
              </a:pathLst>
            </a:custGeom>
            <a:solidFill>
              <a:srgbClr val="E33817"/>
            </a:solidFill>
            <a:ln w="9525">
              <a:noFill/>
            </a:ln>
          </p:spPr>
          <p:txBody>
            <a:bodyPr/>
            <a:lstStyle/>
            <a:p>
              <a:endParaRPr lang="zh-CN" altLang="en-US"/>
            </a:p>
          </p:txBody>
        </p:sp>
        <p:sp>
          <p:nvSpPr>
            <p:cNvPr id="23764" name="iṣ1ïḓé"/>
            <p:cNvSpPr/>
            <p:nvPr/>
          </p:nvSpPr>
          <p:spPr>
            <a:xfrm>
              <a:off x="7868480" y="1989762"/>
              <a:ext cx="74422" cy="78191"/>
            </a:xfrm>
            <a:custGeom>
              <a:avLst/>
              <a:gdLst/>
              <a:ahLst/>
              <a:cxnLst>
                <a:cxn ang="0">
                  <a:pos x="27319" y="78191"/>
                </a:cxn>
                <a:cxn ang="0">
                  <a:pos x="26377" y="43334"/>
                </a:cxn>
                <a:cxn ang="0">
                  <a:pos x="0" y="28261"/>
                </a:cxn>
                <a:cxn ang="0">
                  <a:pos x="44276" y="0"/>
                </a:cxn>
                <a:cxn ang="0">
                  <a:pos x="74422" y="52755"/>
                </a:cxn>
                <a:cxn ang="0">
                  <a:pos x="27319" y="78191"/>
                </a:cxn>
              </a:cxnLst>
              <a:rect l="0" t="0" r="0" b="0"/>
              <a:pathLst>
                <a:path w="79" h="83">
                  <a:moveTo>
                    <a:pt x="29" y="83"/>
                  </a:moveTo>
                  <a:lnTo>
                    <a:pt x="28" y="46"/>
                  </a:lnTo>
                  <a:lnTo>
                    <a:pt x="0" y="30"/>
                  </a:lnTo>
                  <a:lnTo>
                    <a:pt x="47" y="0"/>
                  </a:lnTo>
                  <a:lnTo>
                    <a:pt x="79" y="56"/>
                  </a:lnTo>
                  <a:lnTo>
                    <a:pt x="29" y="83"/>
                  </a:lnTo>
                  <a:close/>
                </a:path>
              </a:pathLst>
            </a:custGeom>
            <a:solidFill>
              <a:srgbClr val="E33817"/>
            </a:solidFill>
            <a:ln w="9525">
              <a:noFill/>
            </a:ln>
          </p:spPr>
          <p:txBody>
            <a:bodyPr/>
            <a:lstStyle/>
            <a:p>
              <a:endParaRPr lang="zh-CN" altLang="en-US"/>
            </a:p>
          </p:txBody>
        </p:sp>
        <p:sp>
          <p:nvSpPr>
            <p:cNvPr id="23765" name="ïṡḷiḍé"/>
            <p:cNvSpPr/>
            <p:nvPr/>
          </p:nvSpPr>
          <p:spPr>
            <a:xfrm>
              <a:off x="7844929" y="1795698"/>
              <a:ext cx="324067" cy="496464"/>
            </a:xfrm>
            <a:custGeom>
              <a:avLst/>
              <a:gdLst/>
              <a:ahLst/>
              <a:cxnLst>
                <a:cxn ang="0">
                  <a:pos x="239264" y="334507"/>
                </a:cxn>
                <a:cxn ang="0">
                  <a:pos x="240778" y="342075"/>
                </a:cxn>
                <a:cxn ang="0">
                  <a:pos x="249864" y="354184"/>
                </a:cxn>
                <a:cxn ang="0">
                  <a:pos x="251379" y="354184"/>
                </a:cxn>
                <a:cxn ang="0">
                  <a:pos x="239264" y="334507"/>
                </a:cxn>
                <a:cxn ang="0">
                  <a:pos x="218063" y="298181"/>
                </a:cxn>
                <a:cxn ang="0">
                  <a:pos x="218063" y="299694"/>
                </a:cxn>
                <a:cxn ang="0">
                  <a:pos x="218063" y="299694"/>
                </a:cxn>
                <a:cxn ang="0">
                  <a:pos x="218063" y="304235"/>
                </a:cxn>
                <a:cxn ang="0">
                  <a:pos x="218063" y="305749"/>
                </a:cxn>
                <a:cxn ang="0">
                  <a:pos x="228664" y="320885"/>
                </a:cxn>
                <a:cxn ang="0">
                  <a:pos x="233207" y="322398"/>
                </a:cxn>
                <a:cxn ang="0">
                  <a:pos x="218063" y="298181"/>
                </a:cxn>
                <a:cxn ang="0">
                  <a:pos x="157490" y="196769"/>
                </a:cxn>
                <a:cxn ang="0">
                  <a:pos x="116603" y="216446"/>
                </a:cxn>
                <a:cxn ang="0">
                  <a:pos x="278637" y="496464"/>
                </a:cxn>
                <a:cxn ang="0">
                  <a:pos x="278637" y="496464"/>
                </a:cxn>
                <a:cxn ang="0">
                  <a:pos x="304380" y="481327"/>
                </a:cxn>
                <a:cxn ang="0">
                  <a:pos x="316495" y="478300"/>
                </a:cxn>
                <a:cxn ang="0">
                  <a:pos x="322552" y="478300"/>
                </a:cxn>
                <a:cxn ang="0">
                  <a:pos x="324067" y="478300"/>
                </a:cxn>
                <a:cxn ang="0">
                  <a:pos x="324067" y="478300"/>
                </a:cxn>
                <a:cxn ang="0">
                  <a:pos x="280151" y="404133"/>
                </a:cxn>
                <a:cxn ang="0">
                  <a:pos x="271065" y="407161"/>
                </a:cxn>
                <a:cxn ang="0">
                  <a:pos x="271065" y="407161"/>
                </a:cxn>
                <a:cxn ang="0">
                  <a:pos x="261979" y="404133"/>
                </a:cxn>
                <a:cxn ang="0">
                  <a:pos x="254407" y="376888"/>
                </a:cxn>
                <a:cxn ang="0">
                  <a:pos x="255922" y="375375"/>
                </a:cxn>
                <a:cxn ang="0">
                  <a:pos x="246836" y="376888"/>
                </a:cxn>
                <a:cxn ang="0">
                  <a:pos x="245321" y="376888"/>
                </a:cxn>
                <a:cxn ang="0">
                  <a:pos x="237750" y="375375"/>
                </a:cxn>
                <a:cxn ang="0">
                  <a:pos x="228664" y="348130"/>
                </a:cxn>
                <a:cxn ang="0">
                  <a:pos x="231692" y="343589"/>
                </a:cxn>
                <a:cxn ang="0">
                  <a:pos x="224121" y="345103"/>
                </a:cxn>
                <a:cxn ang="0">
                  <a:pos x="224121" y="345103"/>
                </a:cxn>
                <a:cxn ang="0">
                  <a:pos x="215035" y="342075"/>
                </a:cxn>
                <a:cxn ang="0">
                  <a:pos x="207463" y="314830"/>
                </a:cxn>
                <a:cxn ang="0">
                  <a:pos x="210492" y="308776"/>
                </a:cxn>
                <a:cxn ang="0">
                  <a:pos x="199891" y="311803"/>
                </a:cxn>
                <a:cxn ang="0">
                  <a:pos x="198377" y="311803"/>
                </a:cxn>
                <a:cxn ang="0">
                  <a:pos x="190805" y="310290"/>
                </a:cxn>
                <a:cxn ang="0">
                  <a:pos x="181719" y="283045"/>
                </a:cxn>
                <a:cxn ang="0">
                  <a:pos x="192320" y="267908"/>
                </a:cxn>
                <a:cxn ang="0">
                  <a:pos x="202920" y="289099"/>
                </a:cxn>
                <a:cxn ang="0">
                  <a:pos x="212006" y="290613"/>
                </a:cxn>
                <a:cxn ang="0">
                  <a:pos x="212006" y="290613"/>
                </a:cxn>
                <a:cxn ang="0">
                  <a:pos x="213520" y="290613"/>
                </a:cxn>
                <a:cxn ang="0">
                  <a:pos x="157490" y="196769"/>
                </a:cxn>
                <a:cxn ang="0">
                  <a:pos x="42401" y="0"/>
                </a:cxn>
                <a:cxn ang="0">
                  <a:pos x="15143" y="7568"/>
                </a:cxn>
                <a:cxn ang="0">
                  <a:pos x="0" y="16649"/>
                </a:cxn>
                <a:cxn ang="0">
                  <a:pos x="86316" y="164983"/>
                </a:cxn>
                <a:cxn ang="0">
                  <a:pos x="128718" y="146820"/>
                </a:cxn>
                <a:cxn ang="0">
                  <a:pos x="42401" y="0"/>
                </a:cxn>
                <a:cxn ang="0">
                  <a:pos x="42401" y="0"/>
                </a:cxn>
                <a:cxn ang="0">
                  <a:pos x="42401" y="0"/>
                </a:cxn>
              </a:cxnLst>
              <a:rect l="0" t="0" r="0" b="0"/>
              <a:pathLst>
                <a:path w="214" h="328">
                  <a:moveTo>
                    <a:pt x="158" y="221"/>
                  </a:moveTo>
                  <a:cubicBezTo>
                    <a:pt x="158" y="223"/>
                    <a:pt x="158" y="225"/>
                    <a:pt x="159" y="226"/>
                  </a:cubicBezTo>
                  <a:cubicBezTo>
                    <a:pt x="160" y="230"/>
                    <a:pt x="162" y="232"/>
                    <a:pt x="165" y="234"/>
                  </a:cubicBezTo>
                  <a:cubicBezTo>
                    <a:pt x="166" y="234"/>
                    <a:pt x="166" y="234"/>
                    <a:pt x="166" y="234"/>
                  </a:cubicBezTo>
                  <a:cubicBezTo>
                    <a:pt x="158" y="221"/>
                    <a:pt x="158" y="221"/>
                    <a:pt x="158" y="221"/>
                  </a:cubicBezTo>
                  <a:moveTo>
                    <a:pt x="144" y="197"/>
                  </a:moveTo>
                  <a:cubicBezTo>
                    <a:pt x="144" y="198"/>
                    <a:pt x="144" y="198"/>
                    <a:pt x="144" y="198"/>
                  </a:cubicBezTo>
                  <a:cubicBezTo>
                    <a:pt x="144" y="198"/>
                    <a:pt x="144" y="198"/>
                    <a:pt x="144" y="198"/>
                  </a:cubicBezTo>
                  <a:cubicBezTo>
                    <a:pt x="144" y="199"/>
                    <a:pt x="144" y="200"/>
                    <a:pt x="144" y="201"/>
                  </a:cubicBezTo>
                  <a:cubicBezTo>
                    <a:pt x="144" y="202"/>
                    <a:pt x="144" y="202"/>
                    <a:pt x="144" y="202"/>
                  </a:cubicBezTo>
                  <a:cubicBezTo>
                    <a:pt x="144" y="206"/>
                    <a:pt x="147" y="210"/>
                    <a:pt x="151" y="212"/>
                  </a:cubicBezTo>
                  <a:cubicBezTo>
                    <a:pt x="152" y="213"/>
                    <a:pt x="153" y="213"/>
                    <a:pt x="154" y="213"/>
                  </a:cubicBezTo>
                  <a:cubicBezTo>
                    <a:pt x="144" y="197"/>
                    <a:pt x="144" y="197"/>
                    <a:pt x="144" y="197"/>
                  </a:cubicBezTo>
                  <a:moveTo>
                    <a:pt x="104" y="130"/>
                  </a:moveTo>
                  <a:cubicBezTo>
                    <a:pt x="95" y="131"/>
                    <a:pt x="85" y="136"/>
                    <a:pt x="77" y="143"/>
                  </a:cubicBezTo>
                  <a:cubicBezTo>
                    <a:pt x="184" y="328"/>
                    <a:pt x="184" y="328"/>
                    <a:pt x="184" y="328"/>
                  </a:cubicBezTo>
                  <a:cubicBezTo>
                    <a:pt x="184" y="328"/>
                    <a:pt x="184" y="328"/>
                    <a:pt x="184" y="328"/>
                  </a:cubicBezTo>
                  <a:cubicBezTo>
                    <a:pt x="190" y="323"/>
                    <a:pt x="196" y="320"/>
                    <a:pt x="201" y="318"/>
                  </a:cubicBezTo>
                  <a:cubicBezTo>
                    <a:pt x="204" y="317"/>
                    <a:pt x="207" y="317"/>
                    <a:pt x="209" y="316"/>
                  </a:cubicBezTo>
                  <a:cubicBezTo>
                    <a:pt x="211" y="316"/>
                    <a:pt x="212" y="316"/>
                    <a:pt x="213" y="316"/>
                  </a:cubicBezTo>
                  <a:cubicBezTo>
                    <a:pt x="214" y="316"/>
                    <a:pt x="214" y="316"/>
                    <a:pt x="214" y="316"/>
                  </a:cubicBezTo>
                  <a:cubicBezTo>
                    <a:pt x="214" y="316"/>
                    <a:pt x="214" y="316"/>
                    <a:pt x="214" y="316"/>
                  </a:cubicBezTo>
                  <a:cubicBezTo>
                    <a:pt x="185" y="267"/>
                    <a:pt x="185" y="267"/>
                    <a:pt x="185" y="267"/>
                  </a:cubicBezTo>
                  <a:cubicBezTo>
                    <a:pt x="184" y="268"/>
                    <a:pt x="181" y="269"/>
                    <a:pt x="179" y="269"/>
                  </a:cubicBezTo>
                  <a:cubicBezTo>
                    <a:pt x="179" y="269"/>
                    <a:pt x="179" y="269"/>
                    <a:pt x="179" y="269"/>
                  </a:cubicBezTo>
                  <a:cubicBezTo>
                    <a:pt x="177" y="269"/>
                    <a:pt x="175" y="268"/>
                    <a:pt x="173" y="267"/>
                  </a:cubicBezTo>
                  <a:cubicBezTo>
                    <a:pt x="167" y="264"/>
                    <a:pt x="164" y="256"/>
                    <a:pt x="168" y="249"/>
                  </a:cubicBezTo>
                  <a:cubicBezTo>
                    <a:pt x="169" y="248"/>
                    <a:pt x="169" y="248"/>
                    <a:pt x="169" y="248"/>
                  </a:cubicBezTo>
                  <a:cubicBezTo>
                    <a:pt x="167" y="249"/>
                    <a:pt x="166" y="249"/>
                    <a:pt x="163" y="249"/>
                  </a:cubicBezTo>
                  <a:cubicBezTo>
                    <a:pt x="163" y="249"/>
                    <a:pt x="163" y="249"/>
                    <a:pt x="162" y="249"/>
                  </a:cubicBezTo>
                  <a:cubicBezTo>
                    <a:pt x="161" y="249"/>
                    <a:pt x="159" y="249"/>
                    <a:pt x="157" y="248"/>
                  </a:cubicBezTo>
                  <a:cubicBezTo>
                    <a:pt x="151" y="245"/>
                    <a:pt x="148" y="237"/>
                    <a:pt x="151" y="230"/>
                  </a:cubicBezTo>
                  <a:cubicBezTo>
                    <a:pt x="153" y="227"/>
                    <a:pt x="153" y="227"/>
                    <a:pt x="153" y="227"/>
                  </a:cubicBezTo>
                  <a:cubicBezTo>
                    <a:pt x="152" y="227"/>
                    <a:pt x="150" y="228"/>
                    <a:pt x="148" y="228"/>
                  </a:cubicBezTo>
                  <a:cubicBezTo>
                    <a:pt x="148" y="228"/>
                    <a:pt x="148" y="228"/>
                    <a:pt x="148" y="228"/>
                  </a:cubicBezTo>
                  <a:cubicBezTo>
                    <a:pt x="146" y="227"/>
                    <a:pt x="144" y="227"/>
                    <a:pt x="142" y="226"/>
                  </a:cubicBezTo>
                  <a:cubicBezTo>
                    <a:pt x="136" y="223"/>
                    <a:pt x="133" y="215"/>
                    <a:pt x="137" y="208"/>
                  </a:cubicBezTo>
                  <a:cubicBezTo>
                    <a:pt x="139" y="204"/>
                    <a:pt x="139" y="204"/>
                    <a:pt x="139" y="204"/>
                  </a:cubicBezTo>
                  <a:cubicBezTo>
                    <a:pt x="137" y="206"/>
                    <a:pt x="134" y="206"/>
                    <a:pt x="132" y="206"/>
                  </a:cubicBezTo>
                  <a:cubicBezTo>
                    <a:pt x="132" y="206"/>
                    <a:pt x="131" y="206"/>
                    <a:pt x="131" y="206"/>
                  </a:cubicBezTo>
                  <a:cubicBezTo>
                    <a:pt x="129" y="206"/>
                    <a:pt x="127" y="206"/>
                    <a:pt x="126" y="205"/>
                  </a:cubicBezTo>
                  <a:cubicBezTo>
                    <a:pt x="119" y="202"/>
                    <a:pt x="117" y="194"/>
                    <a:pt x="120" y="187"/>
                  </a:cubicBezTo>
                  <a:cubicBezTo>
                    <a:pt x="127" y="177"/>
                    <a:pt x="127" y="177"/>
                    <a:pt x="127" y="177"/>
                  </a:cubicBezTo>
                  <a:cubicBezTo>
                    <a:pt x="126" y="183"/>
                    <a:pt x="129" y="188"/>
                    <a:pt x="134" y="191"/>
                  </a:cubicBezTo>
                  <a:cubicBezTo>
                    <a:pt x="136" y="192"/>
                    <a:pt x="138" y="192"/>
                    <a:pt x="140" y="192"/>
                  </a:cubicBezTo>
                  <a:cubicBezTo>
                    <a:pt x="140" y="192"/>
                    <a:pt x="140" y="192"/>
                    <a:pt x="140" y="192"/>
                  </a:cubicBezTo>
                  <a:cubicBezTo>
                    <a:pt x="141" y="192"/>
                    <a:pt x="141" y="192"/>
                    <a:pt x="141" y="192"/>
                  </a:cubicBezTo>
                  <a:cubicBezTo>
                    <a:pt x="104" y="130"/>
                    <a:pt x="104" y="130"/>
                    <a:pt x="104" y="130"/>
                  </a:cubicBezTo>
                  <a:moveTo>
                    <a:pt x="28" y="0"/>
                  </a:moveTo>
                  <a:cubicBezTo>
                    <a:pt x="23" y="0"/>
                    <a:pt x="16" y="2"/>
                    <a:pt x="10" y="5"/>
                  </a:cubicBezTo>
                  <a:cubicBezTo>
                    <a:pt x="6" y="7"/>
                    <a:pt x="3" y="9"/>
                    <a:pt x="0" y="11"/>
                  </a:cubicBezTo>
                  <a:cubicBezTo>
                    <a:pt x="57" y="109"/>
                    <a:pt x="57" y="109"/>
                    <a:pt x="57" y="109"/>
                  </a:cubicBezTo>
                  <a:cubicBezTo>
                    <a:pt x="65" y="102"/>
                    <a:pt x="75" y="97"/>
                    <a:pt x="85" y="97"/>
                  </a:cubicBezTo>
                  <a:cubicBezTo>
                    <a:pt x="28" y="0"/>
                    <a:pt x="28" y="0"/>
                    <a:pt x="28" y="0"/>
                  </a:cubicBezTo>
                  <a:cubicBezTo>
                    <a:pt x="28" y="0"/>
                    <a:pt x="28" y="0"/>
                    <a:pt x="28" y="0"/>
                  </a:cubicBezTo>
                  <a:cubicBezTo>
                    <a:pt x="28" y="0"/>
                    <a:pt x="28" y="0"/>
                    <a:pt x="28" y="0"/>
                  </a:cubicBezTo>
                </a:path>
              </a:pathLst>
            </a:custGeom>
            <a:solidFill>
              <a:srgbClr val="FFFADC"/>
            </a:solidFill>
            <a:ln w="9525">
              <a:noFill/>
            </a:ln>
          </p:spPr>
          <p:txBody>
            <a:bodyPr/>
            <a:lstStyle/>
            <a:p>
              <a:endParaRPr lang="zh-CN" altLang="en-US"/>
            </a:p>
          </p:txBody>
        </p:sp>
        <p:sp>
          <p:nvSpPr>
            <p:cNvPr id="23766" name="íṡḷïdé"/>
            <p:cNvSpPr/>
            <p:nvPr/>
          </p:nvSpPr>
          <p:spPr>
            <a:xfrm>
              <a:off x="8123777" y="2274263"/>
              <a:ext cx="45219" cy="17899"/>
            </a:xfrm>
            <a:custGeom>
              <a:avLst/>
              <a:gdLst/>
              <a:ahLst/>
              <a:cxnLst>
                <a:cxn ang="0">
                  <a:pos x="25624" y="2983"/>
                </a:cxn>
                <a:cxn ang="0">
                  <a:pos x="0" y="17899"/>
                </a:cxn>
                <a:cxn ang="0">
                  <a:pos x="16580" y="7457"/>
                </a:cxn>
                <a:cxn ang="0">
                  <a:pos x="25624" y="2983"/>
                </a:cxn>
                <a:cxn ang="0">
                  <a:pos x="43711" y="0"/>
                </a:cxn>
                <a:cxn ang="0">
                  <a:pos x="37682" y="0"/>
                </a:cxn>
                <a:cxn ang="0">
                  <a:pos x="45219" y="0"/>
                </a:cxn>
                <a:cxn ang="0">
                  <a:pos x="45219" y="0"/>
                </a:cxn>
                <a:cxn ang="0">
                  <a:pos x="43711" y="0"/>
                </a:cxn>
              </a:cxnLst>
              <a:rect l="0" t="0" r="0" b="0"/>
              <a:pathLst>
                <a:path w="30" h="12">
                  <a:moveTo>
                    <a:pt x="17" y="2"/>
                  </a:moveTo>
                  <a:cubicBezTo>
                    <a:pt x="12" y="4"/>
                    <a:pt x="6" y="7"/>
                    <a:pt x="0" y="12"/>
                  </a:cubicBezTo>
                  <a:cubicBezTo>
                    <a:pt x="3" y="9"/>
                    <a:pt x="7" y="7"/>
                    <a:pt x="11" y="5"/>
                  </a:cubicBezTo>
                  <a:cubicBezTo>
                    <a:pt x="13" y="4"/>
                    <a:pt x="15" y="3"/>
                    <a:pt x="17" y="2"/>
                  </a:cubicBezTo>
                  <a:moveTo>
                    <a:pt x="29" y="0"/>
                  </a:moveTo>
                  <a:cubicBezTo>
                    <a:pt x="28" y="0"/>
                    <a:pt x="27" y="0"/>
                    <a:pt x="25" y="0"/>
                  </a:cubicBezTo>
                  <a:cubicBezTo>
                    <a:pt x="27" y="0"/>
                    <a:pt x="28" y="0"/>
                    <a:pt x="30" y="0"/>
                  </a:cubicBezTo>
                  <a:cubicBezTo>
                    <a:pt x="30" y="0"/>
                    <a:pt x="30" y="0"/>
                    <a:pt x="30" y="0"/>
                  </a:cubicBezTo>
                  <a:cubicBezTo>
                    <a:pt x="30" y="0"/>
                    <a:pt x="30" y="0"/>
                    <a:pt x="29" y="0"/>
                  </a:cubicBezTo>
                </a:path>
              </a:pathLst>
            </a:custGeom>
            <a:solidFill>
              <a:srgbClr val="FFF28C"/>
            </a:solidFill>
            <a:ln w="9525">
              <a:noFill/>
            </a:ln>
          </p:spPr>
          <p:txBody>
            <a:bodyPr/>
            <a:lstStyle/>
            <a:p>
              <a:endParaRPr lang="zh-CN" altLang="en-US"/>
            </a:p>
          </p:txBody>
        </p:sp>
        <p:sp>
          <p:nvSpPr>
            <p:cNvPr id="23767" name="ïŝḻiḓé"/>
            <p:cNvSpPr/>
            <p:nvPr/>
          </p:nvSpPr>
          <p:spPr>
            <a:xfrm>
              <a:off x="7930656" y="1942659"/>
              <a:ext cx="71596" cy="69712"/>
            </a:xfrm>
            <a:custGeom>
              <a:avLst/>
              <a:gdLst/>
              <a:ahLst/>
              <a:cxnLst>
                <a:cxn ang="0">
                  <a:pos x="42652" y="0"/>
                </a:cxn>
                <a:cxn ang="0">
                  <a:pos x="0" y="18185"/>
                </a:cxn>
                <a:cxn ang="0">
                  <a:pos x="30466" y="69712"/>
                </a:cxn>
                <a:cxn ang="0">
                  <a:pos x="71596" y="50010"/>
                </a:cxn>
                <a:cxn ang="0">
                  <a:pos x="42652" y="0"/>
                </a:cxn>
              </a:cxnLst>
              <a:rect l="0" t="0" r="0" b="0"/>
              <a:pathLst>
                <a:path w="47" h="46">
                  <a:moveTo>
                    <a:pt x="28" y="0"/>
                  </a:moveTo>
                  <a:cubicBezTo>
                    <a:pt x="18" y="0"/>
                    <a:pt x="8" y="5"/>
                    <a:pt x="0" y="12"/>
                  </a:cubicBezTo>
                  <a:cubicBezTo>
                    <a:pt x="20" y="46"/>
                    <a:pt x="20" y="46"/>
                    <a:pt x="20" y="46"/>
                  </a:cubicBezTo>
                  <a:cubicBezTo>
                    <a:pt x="28" y="39"/>
                    <a:pt x="38" y="34"/>
                    <a:pt x="47" y="33"/>
                  </a:cubicBezTo>
                  <a:cubicBezTo>
                    <a:pt x="28" y="0"/>
                    <a:pt x="28" y="0"/>
                    <a:pt x="28" y="0"/>
                  </a:cubicBezTo>
                </a:path>
              </a:pathLst>
            </a:custGeom>
            <a:solidFill>
              <a:srgbClr val="FF6727"/>
            </a:solidFill>
            <a:ln w="9525">
              <a:noFill/>
            </a:ln>
          </p:spPr>
          <p:txBody>
            <a:bodyPr/>
            <a:lstStyle/>
            <a:p>
              <a:endParaRPr lang="zh-CN" altLang="en-US"/>
            </a:p>
          </p:txBody>
        </p:sp>
        <p:sp>
          <p:nvSpPr>
            <p:cNvPr id="23768" name="ïṩľíḋe"/>
            <p:cNvSpPr/>
            <p:nvPr/>
          </p:nvSpPr>
          <p:spPr>
            <a:xfrm>
              <a:off x="7922177" y="2229986"/>
              <a:ext cx="146961" cy="118699"/>
            </a:xfrm>
            <a:custGeom>
              <a:avLst/>
              <a:gdLst/>
              <a:ahLst/>
              <a:cxnLst>
                <a:cxn ang="0">
                  <a:pos x="0" y="49928"/>
                </a:cxn>
                <a:cxn ang="0">
                  <a:pos x="117757" y="118699"/>
                </a:cxn>
                <a:cxn ang="0">
                  <a:pos x="146961" y="68770"/>
                </a:cxn>
                <a:cxn ang="0">
                  <a:pos x="28261" y="0"/>
                </a:cxn>
                <a:cxn ang="0">
                  <a:pos x="0" y="49928"/>
                </a:cxn>
              </a:cxnLst>
              <a:rect l="0" t="0" r="0" b="0"/>
              <a:pathLst>
                <a:path w="156" h="126">
                  <a:moveTo>
                    <a:pt x="0" y="53"/>
                  </a:moveTo>
                  <a:lnTo>
                    <a:pt x="125" y="126"/>
                  </a:lnTo>
                  <a:lnTo>
                    <a:pt x="156" y="73"/>
                  </a:lnTo>
                  <a:lnTo>
                    <a:pt x="30" y="0"/>
                  </a:lnTo>
                  <a:lnTo>
                    <a:pt x="0" y="53"/>
                  </a:lnTo>
                  <a:close/>
                </a:path>
              </a:pathLst>
            </a:custGeom>
            <a:solidFill>
              <a:srgbClr val="FFFFFF"/>
            </a:solidFill>
            <a:ln w="9525">
              <a:noFill/>
            </a:ln>
          </p:spPr>
          <p:txBody>
            <a:bodyPr/>
            <a:lstStyle/>
            <a:p>
              <a:endParaRPr lang="zh-CN" altLang="en-US"/>
            </a:p>
          </p:txBody>
        </p:sp>
        <p:sp>
          <p:nvSpPr>
            <p:cNvPr id="23769" name="íş1íde"/>
            <p:cNvSpPr/>
            <p:nvPr/>
          </p:nvSpPr>
          <p:spPr>
            <a:xfrm>
              <a:off x="7161938" y="5336889"/>
              <a:ext cx="576539" cy="199716"/>
            </a:xfrm>
            <a:custGeom>
              <a:avLst/>
              <a:gdLst/>
              <a:ahLst/>
              <a:cxnLst>
                <a:cxn ang="0">
                  <a:pos x="552263" y="199716"/>
                </a:cxn>
                <a:cxn ang="0">
                  <a:pos x="50067" y="198203"/>
                </a:cxn>
                <a:cxn ang="0">
                  <a:pos x="6068" y="4539"/>
                </a:cxn>
                <a:cxn ang="0">
                  <a:pos x="197237" y="0"/>
                </a:cxn>
                <a:cxn ang="0">
                  <a:pos x="259442" y="4539"/>
                </a:cxn>
                <a:cxn ang="0">
                  <a:pos x="392956" y="92293"/>
                </a:cxn>
                <a:cxn ang="0">
                  <a:pos x="406611" y="95319"/>
                </a:cxn>
                <a:cxn ang="0">
                  <a:pos x="512816" y="102884"/>
                </a:cxn>
                <a:cxn ang="0">
                  <a:pos x="552263" y="199716"/>
                </a:cxn>
              </a:cxnLst>
              <a:rect l="0" t="0" r="0" b="0"/>
              <a:pathLst>
                <a:path w="380" h="132">
                  <a:moveTo>
                    <a:pt x="364" y="132"/>
                  </a:moveTo>
                  <a:cubicBezTo>
                    <a:pt x="33" y="131"/>
                    <a:pt x="33" y="131"/>
                    <a:pt x="33" y="131"/>
                  </a:cubicBezTo>
                  <a:cubicBezTo>
                    <a:pt x="0" y="130"/>
                    <a:pt x="1" y="91"/>
                    <a:pt x="4" y="3"/>
                  </a:cubicBezTo>
                  <a:cubicBezTo>
                    <a:pt x="4" y="3"/>
                    <a:pt x="80" y="0"/>
                    <a:pt x="130" y="0"/>
                  </a:cubicBezTo>
                  <a:cubicBezTo>
                    <a:pt x="154" y="0"/>
                    <a:pt x="172" y="1"/>
                    <a:pt x="171" y="3"/>
                  </a:cubicBezTo>
                  <a:cubicBezTo>
                    <a:pt x="200" y="30"/>
                    <a:pt x="231" y="55"/>
                    <a:pt x="259" y="61"/>
                  </a:cubicBezTo>
                  <a:cubicBezTo>
                    <a:pt x="262" y="62"/>
                    <a:pt x="265" y="62"/>
                    <a:pt x="268" y="63"/>
                  </a:cubicBezTo>
                  <a:cubicBezTo>
                    <a:pt x="313" y="65"/>
                    <a:pt x="338" y="68"/>
                    <a:pt x="338" y="68"/>
                  </a:cubicBezTo>
                  <a:cubicBezTo>
                    <a:pt x="375" y="70"/>
                    <a:pt x="380" y="121"/>
                    <a:pt x="364" y="132"/>
                  </a:cubicBezTo>
                  <a:close/>
                </a:path>
              </a:pathLst>
            </a:custGeom>
            <a:solidFill>
              <a:srgbClr val="B2CA39"/>
            </a:solidFill>
            <a:ln w="9525">
              <a:noFill/>
            </a:ln>
          </p:spPr>
          <p:txBody>
            <a:bodyPr/>
            <a:lstStyle/>
            <a:p>
              <a:endParaRPr lang="zh-CN" altLang="en-US"/>
            </a:p>
          </p:txBody>
        </p:sp>
        <p:sp>
          <p:nvSpPr>
            <p:cNvPr id="23770" name="ïsḷide"/>
            <p:cNvSpPr/>
            <p:nvPr/>
          </p:nvSpPr>
          <p:spPr>
            <a:xfrm>
              <a:off x="7177010" y="5524358"/>
              <a:ext cx="529436" cy="57465"/>
            </a:xfrm>
            <a:custGeom>
              <a:avLst/>
              <a:gdLst/>
              <a:ahLst/>
              <a:cxnLst>
                <a:cxn ang="0">
                  <a:pos x="517299" y="57465"/>
                </a:cxn>
                <a:cxn ang="0">
                  <a:pos x="12136" y="54440"/>
                </a:cxn>
                <a:cxn ang="0">
                  <a:pos x="0" y="43854"/>
                </a:cxn>
                <a:cxn ang="0">
                  <a:pos x="1517" y="10585"/>
                </a:cxn>
                <a:cxn ang="0">
                  <a:pos x="12136" y="0"/>
                </a:cxn>
                <a:cxn ang="0">
                  <a:pos x="517299" y="1512"/>
                </a:cxn>
                <a:cxn ang="0">
                  <a:pos x="529436" y="13610"/>
                </a:cxn>
                <a:cxn ang="0">
                  <a:pos x="529436" y="45367"/>
                </a:cxn>
                <a:cxn ang="0">
                  <a:pos x="517299" y="57465"/>
                </a:cxn>
              </a:cxnLst>
              <a:rect l="0" t="0" r="0" b="0"/>
              <a:pathLst>
                <a:path w="349" h="38">
                  <a:moveTo>
                    <a:pt x="341" y="38"/>
                  </a:moveTo>
                  <a:cubicBezTo>
                    <a:pt x="8" y="36"/>
                    <a:pt x="8" y="36"/>
                    <a:pt x="8" y="36"/>
                  </a:cubicBezTo>
                  <a:cubicBezTo>
                    <a:pt x="4" y="36"/>
                    <a:pt x="0" y="33"/>
                    <a:pt x="0" y="29"/>
                  </a:cubicBezTo>
                  <a:cubicBezTo>
                    <a:pt x="1" y="7"/>
                    <a:pt x="1" y="7"/>
                    <a:pt x="1" y="7"/>
                  </a:cubicBezTo>
                  <a:cubicBezTo>
                    <a:pt x="1" y="3"/>
                    <a:pt x="4" y="0"/>
                    <a:pt x="8" y="0"/>
                  </a:cubicBezTo>
                  <a:cubicBezTo>
                    <a:pt x="341" y="1"/>
                    <a:pt x="341" y="1"/>
                    <a:pt x="341" y="1"/>
                  </a:cubicBezTo>
                  <a:cubicBezTo>
                    <a:pt x="345" y="1"/>
                    <a:pt x="349" y="5"/>
                    <a:pt x="349" y="9"/>
                  </a:cubicBezTo>
                  <a:cubicBezTo>
                    <a:pt x="349" y="30"/>
                    <a:pt x="349" y="30"/>
                    <a:pt x="349" y="30"/>
                  </a:cubicBezTo>
                  <a:cubicBezTo>
                    <a:pt x="348" y="34"/>
                    <a:pt x="345" y="38"/>
                    <a:pt x="341" y="38"/>
                  </a:cubicBezTo>
                  <a:close/>
                </a:path>
              </a:pathLst>
            </a:custGeom>
            <a:solidFill>
              <a:srgbClr val="EEECF0"/>
            </a:solidFill>
            <a:ln w="9525">
              <a:noFill/>
            </a:ln>
          </p:spPr>
          <p:txBody>
            <a:bodyPr/>
            <a:lstStyle/>
            <a:p>
              <a:endParaRPr lang="zh-CN" altLang="en-US"/>
            </a:p>
          </p:txBody>
        </p:sp>
        <p:sp>
          <p:nvSpPr>
            <p:cNvPr id="23771" name="îṧlîḑê"/>
            <p:cNvSpPr/>
            <p:nvPr/>
          </p:nvSpPr>
          <p:spPr>
            <a:xfrm>
              <a:off x="7591515" y="5526242"/>
              <a:ext cx="131888" cy="55581"/>
            </a:xfrm>
            <a:custGeom>
              <a:avLst/>
              <a:gdLst/>
              <a:ahLst/>
              <a:cxnLst>
                <a:cxn ang="0">
                  <a:pos x="125824" y="55581"/>
                </a:cxn>
                <a:cxn ang="0">
                  <a:pos x="4547" y="54078"/>
                </a:cxn>
                <a:cxn ang="0">
                  <a:pos x="0" y="49572"/>
                </a:cxn>
                <a:cxn ang="0">
                  <a:pos x="0" y="6008"/>
                </a:cxn>
                <a:cxn ang="0">
                  <a:pos x="4547" y="0"/>
                </a:cxn>
                <a:cxn ang="0">
                  <a:pos x="125824" y="0"/>
                </a:cxn>
                <a:cxn ang="0">
                  <a:pos x="131888" y="6008"/>
                </a:cxn>
                <a:cxn ang="0">
                  <a:pos x="131888" y="49572"/>
                </a:cxn>
                <a:cxn ang="0">
                  <a:pos x="125824" y="55581"/>
                </a:cxn>
              </a:cxnLst>
              <a:rect l="0" t="0" r="0" b="0"/>
              <a:pathLst>
                <a:path w="87" h="37">
                  <a:moveTo>
                    <a:pt x="83" y="37"/>
                  </a:moveTo>
                  <a:cubicBezTo>
                    <a:pt x="3" y="36"/>
                    <a:pt x="3" y="36"/>
                    <a:pt x="3" y="36"/>
                  </a:cubicBezTo>
                  <a:cubicBezTo>
                    <a:pt x="1" y="36"/>
                    <a:pt x="0" y="35"/>
                    <a:pt x="0" y="33"/>
                  </a:cubicBezTo>
                  <a:cubicBezTo>
                    <a:pt x="0" y="4"/>
                    <a:pt x="0" y="4"/>
                    <a:pt x="0" y="4"/>
                  </a:cubicBezTo>
                  <a:cubicBezTo>
                    <a:pt x="0" y="2"/>
                    <a:pt x="1" y="0"/>
                    <a:pt x="3" y="0"/>
                  </a:cubicBezTo>
                  <a:cubicBezTo>
                    <a:pt x="83" y="0"/>
                    <a:pt x="83" y="0"/>
                    <a:pt x="83" y="0"/>
                  </a:cubicBezTo>
                  <a:cubicBezTo>
                    <a:pt x="85" y="0"/>
                    <a:pt x="87" y="2"/>
                    <a:pt x="87" y="4"/>
                  </a:cubicBezTo>
                  <a:cubicBezTo>
                    <a:pt x="87" y="33"/>
                    <a:pt x="87" y="33"/>
                    <a:pt x="87" y="33"/>
                  </a:cubicBezTo>
                  <a:cubicBezTo>
                    <a:pt x="87" y="35"/>
                    <a:pt x="85" y="37"/>
                    <a:pt x="83" y="37"/>
                  </a:cubicBezTo>
                  <a:close/>
                </a:path>
              </a:pathLst>
            </a:custGeom>
            <a:solidFill>
              <a:srgbClr val="EEECF0"/>
            </a:solidFill>
            <a:ln w="9525">
              <a:noFill/>
            </a:ln>
          </p:spPr>
          <p:txBody>
            <a:bodyPr/>
            <a:lstStyle/>
            <a:p>
              <a:endParaRPr lang="zh-CN" altLang="en-US"/>
            </a:p>
          </p:txBody>
        </p:sp>
        <p:sp>
          <p:nvSpPr>
            <p:cNvPr id="23772" name="ïṡľïḋe"/>
            <p:cNvSpPr/>
            <p:nvPr/>
          </p:nvSpPr>
          <p:spPr>
            <a:xfrm>
              <a:off x="7358827" y="5336889"/>
              <a:ext cx="195948" cy="98916"/>
            </a:xfrm>
            <a:custGeom>
              <a:avLst/>
              <a:gdLst/>
              <a:ahLst/>
              <a:cxnLst>
                <a:cxn ang="0">
                  <a:pos x="195948" y="92828"/>
                </a:cxn>
                <a:cxn ang="0">
                  <a:pos x="123037" y="94350"/>
                </a:cxn>
                <a:cxn ang="0">
                  <a:pos x="0" y="0"/>
                </a:cxn>
                <a:cxn ang="0">
                  <a:pos x="62278" y="4565"/>
                </a:cxn>
                <a:cxn ang="0">
                  <a:pos x="195948" y="92828"/>
                </a:cxn>
              </a:cxnLst>
              <a:rect l="0" t="0" r="0" b="0"/>
              <a:pathLst>
                <a:path w="129" h="65">
                  <a:moveTo>
                    <a:pt x="129" y="61"/>
                  </a:moveTo>
                  <a:cubicBezTo>
                    <a:pt x="114" y="64"/>
                    <a:pt x="98" y="65"/>
                    <a:pt x="81" y="62"/>
                  </a:cubicBezTo>
                  <a:cubicBezTo>
                    <a:pt x="36" y="55"/>
                    <a:pt x="2" y="29"/>
                    <a:pt x="0" y="0"/>
                  </a:cubicBezTo>
                  <a:cubicBezTo>
                    <a:pt x="24" y="0"/>
                    <a:pt x="42" y="1"/>
                    <a:pt x="41" y="3"/>
                  </a:cubicBezTo>
                  <a:cubicBezTo>
                    <a:pt x="70" y="30"/>
                    <a:pt x="101" y="55"/>
                    <a:pt x="129" y="61"/>
                  </a:cubicBezTo>
                  <a:close/>
                </a:path>
              </a:pathLst>
            </a:custGeom>
            <a:solidFill>
              <a:srgbClr val="3A7480"/>
            </a:solidFill>
            <a:ln w="9525">
              <a:noFill/>
            </a:ln>
          </p:spPr>
          <p:txBody>
            <a:bodyPr/>
            <a:lstStyle/>
            <a:p>
              <a:endParaRPr lang="zh-CN" altLang="en-US"/>
            </a:p>
          </p:txBody>
        </p:sp>
        <p:sp>
          <p:nvSpPr>
            <p:cNvPr id="23773" name="îşḷídè"/>
            <p:cNvSpPr/>
            <p:nvPr/>
          </p:nvSpPr>
          <p:spPr>
            <a:xfrm>
              <a:off x="7462454" y="5406601"/>
              <a:ext cx="51813" cy="22609"/>
            </a:xfrm>
            <a:custGeom>
              <a:avLst/>
              <a:gdLst/>
              <a:ahLst/>
              <a:cxnLst>
                <a:cxn ang="0">
                  <a:pos x="48765" y="1507"/>
                </a:cxn>
                <a:cxn ang="0">
                  <a:pos x="35049" y="0"/>
                </a:cxn>
                <a:cxn ang="0">
                  <a:pos x="1523" y="16579"/>
                </a:cxn>
                <a:cxn ang="0">
                  <a:pos x="3047" y="21101"/>
                </a:cxn>
                <a:cxn ang="0">
                  <a:pos x="9143" y="21101"/>
                </a:cxn>
                <a:cxn ang="0">
                  <a:pos x="35049" y="7536"/>
                </a:cxn>
                <a:cxn ang="0">
                  <a:pos x="45717" y="9043"/>
                </a:cxn>
                <a:cxn ang="0">
                  <a:pos x="50289" y="7536"/>
                </a:cxn>
                <a:cxn ang="0">
                  <a:pos x="48765" y="1507"/>
                </a:cxn>
              </a:cxnLst>
              <a:rect l="0" t="0" r="0" b="0"/>
              <a:pathLst>
                <a:path w="34" h="15">
                  <a:moveTo>
                    <a:pt x="32" y="1"/>
                  </a:moveTo>
                  <a:cubicBezTo>
                    <a:pt x="29" y="0"/>
                    <a:pt x="26" y="0"/>
                    <a:pt x="23" y="0"/>
                  </a:cubicBezTo>
                  <a:cubicBezTo>
                    <a:pt x="14" y="0"/>
                    <a:pt x="6" y="4"/>
                    <a:pt x="1" y="11"/>
                  </a:cubicBezTo>
                  <a:cubicBezTo>
                    <a:pt x="0" y="12"/>
                    <a:pt x="1" y="13"/>
                    <a:pt x="2" y="14"/>
                  </a:cubicBezTo>
                  <a:cubicBezTo>
                    <a:pt x="3" y="15"/>
                    <a:pt x="5" y="15"/>
                    <a:pt x="6" y="14"/>
                  </a:cubicBezTo>
                  <a:cubicBezTo>
                    <a:pt x="10" y="9"/>
                    <a:pt x="16" y="5"/>
                    <a:pt x="23" y="5"/>
                  </a:cubicBezTo>
                  <a:cubicBezTo>
                    <a:pt x="25" y="5"/>
                    <a:pt x="28" y="5"/>
                    <a:pt x="30" y="6"/>
                  </a:cubicBezTo>
                  <a:cubicBezTo>
                    <a:pt x="31" y="7"/>
                    <a:pt x="33" y="6"/>
                    <a:pt x="33" y="5"/>
                  </a:cubicBezTo>
                  <a:cubicBezTo>
                    <a:pt x="34" y="3"/>
                    <a:pt x="33" y="2"/>
                    <a:pt x="32" y="1"/>
                  </a:cubicBezTo>
                  <a:close/>
                </a:path>
              </a:pathLst>
            </a:custGeom>
            <a:solidFill>
              <a:srgbClr val="FDFDFD"/>
            </a:solidFill>
            <a:ln w="9525">
              <a:noFill/>
            </a:ln>
          </p:spPr>
          <p:txBody>
            <a:bodyPr/>
            <a:lstStyle/>
            <a:p>
              <a:endParaRPr lang="zh-CN" altLang="en-US"/>
            </a:p>
          </p:txBody>
        </p:sp>
        <p:sp>
          <p:nvSpPr>
            <p:cNvPr id="23774" name="iṡlîďè"/>
            <p:cNvSpPr/>
            <p:nvPr/>
          </p:nvSpPr>
          <p:spPr>
            <a:xfrm>
              <a:off x="7420061" y="5385876"/>
              <a:ext cx="70654" cy="32972"/>
            </a:xfrm>
            <a:custGeom>
              <a:avLst/>
              <a:gdLst/>
              <a:ahLst/>
              <a:cxnLst>
                <a:cxn ang="0">
                  <a:pos x="66144" y="2997"/>
                </a:cxn>
                <a:cxn ang="0">
                  <a:pos x="48104" y="0"/>
                </a:cxn>
                <a:cxn ang="0">
                  <a:pos x="1503" y="22480"/>
                </a:cxn>
                <a:cxn ang="0">
                  <a:pos x="3006" y="29974"/>
                </a:cxn>
                <a:cxn ang="0">
                  <a:pos x="10522" y="29974"/>
                </a:cxn>
                <a:cxn ang="0">
                  <a:pos x="48104" y="10491"/>
                </a:cxn>
                <a:cxn ang="0">
                  <a:pos x="61634" y="13488"/>
                </a:cxn>
                <a:cxn ang="0">
                  <a:pos x="69150" y="10491"/>
                </a:cxn>
                <a:cxn ang="0">
                  <a:pos x="66144" y="2997"/>
                </a:cxn>
              </a:cxnLst>
              <a:rect l="0" t="0" r="0" b="0"/>
              <a:pathLst>
                <a:path w="47" h="22">
                  <a:moveTo>
                    <a:pt x="44" y="2"/>
                  </a:moveTo>
                  <a:cubicBezTo>
                    <a:pt x="40" y="0"/>
                    <a:pt x="36" y="0"/>
                    <a:pt x="32" y="0"/>
                  </a:cubicBezTo>
                  <a:cubicBezTo>
                    <a:pt x="19" y="0"/>
                    <a:pt x="8" y="6"/>
                    <a:pt x="1" y="15"/>
                  </a:cubicBezTo>
                  <a:cubicBezTo>
                    <a:pt x="0" y="17"/>
                    <a:pt x="0" y="19"/>
                    <a:pt x="2" y="20"/>
                  </a:cubicBezTo>
                  <a:cubicBezTo>
                    <a:pt x="3" y="22"/>
                    <a:pt x="6" y="21"/>
                    <a:pt x="7" y="20"/>
                  </a:cubicBezTo>
                  <a:cubicBezTo>
                    <a:pt x="12" y="13"/>
                    <a:pt x="22" y="7"/>
                    <a:pt x="32" y="7"/>
                  </a:cubicBezTo>
                  <a:cubicBezTo>
                    <a:pt x="35" y="7"/>
                    <a:pt x="38" y="8"/>
                    <a:pt x="41" y="9"/>
                  </a:cubicBezTo>
                  <a:cubicBezTo>
                    <a:pt x="43" y="10"/>
                    <a:pt x="45" y="9"/>
                    <a:pt x="46" y="7"/>
                  </a:cubicBezTo>
                  <a:cubicBezTo>
                    <a:pt x="47" y="5"/>
                    <a:pt x="46" y="2"/>
                    <a:pt x="44" y="2"/>
                  </a:cubicBezTo>
                  <a:close/>
                </a:path>
              </a:pathLst>
            </a:custGeom>
            <a:solidFill>
              <a:srgbClr val="FDFDFD"/>
            </a:solidFill>
            <a:ln w="9525">
              <a:noFill/>
            </a:ln>
          </p:spPr>
          <p:txBody>
            <a:bodyPr/>
            <a:lstStyle/>
            <a:p>
              <a:endParaRPr lang="zh-CN" altLang="en-US"/>
            </a:p>
          </p:txBody>
        </p:sp>
        <p:sp>
          <p:nvSpPr>
            <p:cNvPr id="23775" name="íşlîdê"/>
            <p:cNvSpPr/>
            <p:nvPr/>
          </p:nvSpPr>
          <p:spPr>
            <a:xfrm>
              <a:off x="7385205" y="5361382"/>
              <a:ext cx="74422" cy="34856"/>
            </a:xfrm>
            <a:custGeom>
              <a:avLst/>
              <a:gdLst/>
              <a:ahLst/>
              <a:cxnLst>
                <a:cxn ang="0">
                  <a:pos x="69865" y="3030"/>
                </a:cxn>
                <a:cxn ang="0">
                  <a:pos x="51639" y="0"/>
                </a:cxn>
                <a:cxn ang="0">
                  <a:pos x="1518" y="24247"/>
                </a:cxn>
                <a:cxn ang="0">
                  <a:pos x="3037" y="33340"/>
                </a:cxn>
                <a:cxn ang="0">
                  <a:pos x="12150" y="31825"/>
                </a:cxn>
                <a:cxn ang="0">
                  <a:pos x="51639" y="12123"/>
                </a:cxn>
                <a:cxn ang="0">
                  <a:pos x="66827" y="15154"/>
                </a:cxn>
                <a:cxn ang="0">
                  <a:pos x="74422" y="10608"/>
                </a:cxn>
                <a:cxn ang="0">
                  <a:pos x="69865" y="3030"/>
                </a:cxn>
              </a:cxnLst>
              <a:rect l="0" t="0" r="0" b="0"/>
              <a:pathLst>
                <a:path w="49" h="23">
                  <a:moveTo>
                    <a:pt x="46" y="2"/>
                  </a:moveTo>
                  <a:cubicBezTo>
                    <a:pt x="42" y="1"/>
                    <a:pt x="38" y="0"/>
                    <a:pt x="34" y="0"/>
                  </a:cubicBezTo>
                  <a:cubicBezTo>
                    <a:pt x="21" y="0"/>
                    <a:pt x="9" y="7"/>
                    <a:pt x="1" y="16"/>
                  </a:cubicBezTo>
                  <a:cubicBezTo>
                    <a:pt x="0" y="18"/>
                    <a:pt x="0" y="21"/>
                    <a:pt x="2" y="22"/>
                  </a:cubicBezTo>
                  <a:cubicBezTo>
                    <a:pt x="4" y="23"/>
                    <a:pt x="6" y="23"/>
                    <a:pt x="8" y="21"/>
                  </a:cubicBezTo>
                  <a:cubicBezTo>
                    <a:pt x="13" y="14"/>
                    <a:pt x="23" y="8"/>
                    <a:pt x="34" y="8"/>
                  </a:cubicBezTo>
                  <a:cubicBezTo>
                    <a:pt x="37" y="8"/>
                    <a:pt x="40" y="9"/>
                    <a:pt x="44" y="10"/>
                  </a:cubicBezTo>
                  <a:cubicBezTo>
                    <a:pt x="46" y="11"/>
                    <a:pt x="48" y="9"/>
                    <a:pt x="49" y="7"/>
                  </a:cubicBezTo>
                  <a:cubicBezTo>
                    <a:pt x="49" y="5"/>
                    <a:pt x="48" y="3"/>
                    <a:pt x="46" y="2"/>
                  </a:cubicBezTo>
                  <a:close/>
                </a:path>
              </a:pathLst>
            </a:custGeom>
            <a:solidFill>
              <a:srgbClr val="FDFDFD"/>
            </a:solidFill>
            <a:ln w="9525">
              <a:noFill/>
            </a:ln>
          </p:spPr>
          <p:txBody>
            <a:bodyPr/>
            <a:lstStyle/>
            <a:p>
              <a:endParaRPr lang="zh-CN" altLang="en-US"/>
            </a:p>
          </p:txBody>
        </p:sp>
        <p:sp>
          <p:nvSpPr>
            <p:cNvPr id="23776" name="ïṣļïḑe"/>
            <p:cNvSpPr/>
            <p:nvPr/>
          </p:nvSpPr>
          <p:spPr>
            <a:xfrm>
              <a:off x="7031934" y="2367527"/>
              <a:ext cx="22609" cy="21667"/>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77" name="ísḷîḍê"/>
            <p:cNvSpPr/>
            <p:nvPr/>
          </p:nvSpPr>
          <p:spPr>
            <a:xfrm>
              <a:off x="7164764" y="2356222"/>
              <a:ext cx="21667" cy="22609"/>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78" name="îṡļiḓe"/>
            <p:cNvSpPr/>
            <p:nvPr/>
          </p:nvSpPr>
          <p:spPr>
            <a:xfrm>
              <a:off x="7110124" y="2383542"/>
              <a:ext cx="21667" cy="22609"/>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79" name="íṡ1ídê"/>
            <p:cNvSpPr/>
            <p:nvPr/>
          </p:nvSpPr>
          <p:spPr>
            <a:xfrm>
              <a:off x="7071500" y="2333613"/>
              <a:ext cx="20725" cy="20725"/>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80" name="ïSḻïḋé"/>
            <p:cNvSpPr/>
            <p:nvPr/>
          </p:nvSpPr>
          <p:spPr>
            <a:xfrm>
              <a:off x="6947149" y="2372237"/>
              <a:ext cx="22609" cy="21667"/>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81" name="íślîḋé"/>
            <p:cNvSpPr/>
            <p:nvPr/>
          </p:nvSpPr>
          <p:spPr>
            <a:xfrm>
              <a:off x="7233534" y="2376947"/>
              <a:ext cx="20725" cy="21667"/>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82" name="îṧľïdê"/>
            <p:cNvSpPr/>
            <p:nvPr/>
          </p:nvSpPr>
          <p:spPr>
            <a:xfrm>
              <a:off x="6912293" y="2339265"/>
              <a:ext cx="20725" cy="20725"/>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83" name="íṡḻíḓè"/>
            <p:cNvSpPr/>
            <p:nvPr/>
          </p:nvSpPr>
          <p:spPr>
            <a:xfrm>
              <a:off x="7276868" y="2349628"/>
              <a:ext cx="23551" cy="22609"/>
            </a:xfrm>
            <a:prstGeom prst="ellipse">
              <a:avLst/>
            </a:prstGeom>
            <a:solidFill>
              <a:srgbClr val="E87B31"/>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3784" name="ïṡ1iḋé"/>
            <p:cNvSpPr/>
            <p:nvPr/>
          </p:nvSpPr>
          <p:spPr>
            <a:xfrm>
              <a:off x="6705982" y="3782495"/>
              <a:ext cx="162976" cy="227036"/>
            </a:xfrm>
            <a:custGeom>
              <a:avLst/>
              <a:gdLst/>
              <a:ahLst/>
              <a:cxnLst>
                <a:cxn ang="0">
                  <a:pos x="1509" y="68110"/>
                </a:cxn>
                <a:cxn ang="0">
                  <a:pos x="0" y="86273"/>
                </a:cxn>
                <a:cxn ang="0">
                  <a:pos x="9054" y="164979"/>
                </a:cxn>
                <a:cxn ang="0">
                  <a:pos x="90542" y="224008"/>
                </a:cxn>
                <a:cxn ang="0">
                  <a:pos x="158448" y="174060"/>
                </a:cxn>
                <a:cxn ang="0">
                  <a:pos x="146376" y="69624"/>
                </a:cxn>
                <a:cxn ang="0">
                  <a:pos x="66397" y="4540"/>
                </a:cxn>
                <a:cxn ang="0">
                  <a:pos x="1509" y="68110"/>
                </a:cxn>
              </a:cxnLst>
              <a:rect l="0" t="0" r="0" b="0"/>
              <a:pathLst>
                <a:path w="108" h="150">
                  <a:moveTo>
                    <a:pt x="1" y="45"/>
                  </a:moveTo>
                  <a:cubicBezTo>
                    <a:pt x="0" y="49"/>
                    <a:pt x="0" y="53"/>
                    <a:pt x="0" y="57"/>
                  </a:cubicBezTo>
                  <a:cubicBezTo>
                    <a:pt x="6" y="109"/>
                    <a:pt x="6" y="109"/>
                    <a:pt x="6" y="109"/>
                  </a:cubicBezTo>
                  <a:cubicBezTo>
                    <a:pt x="9" y="136"/>
                    <a:pt x="33" y="150"/>
                    <a:pt x="60" y="148"/>
                  </a:cubicBezTo>
                  <a:cubicBezTo>
                    <a:pt x="87" y="146"/>
                    <a:pt x="108" y="142"/>
                    <a:pt x="105" y="115"/>
                  </a:cubicBezTo>
                  <a:cubicBezTo>
                    <a:pt x="97" y="46"/>
                    <a:pt x="97" y="46"/>
                    <a:pt x="97" y="46"/>
                  </a:cubicBezTo>
                  <a:cubicBezTo>
                    <a:pt x="94" y="19"/>
                    <a:pt x="70" y="0"/>
                    <a:pt x="44" y="3"/>
                  </a:cubicBezTo>
                  <a:cubicBezTo>
                    <a:pt x="21" y="5"/>
                    <a:pt x="3" y="23"/>
                    <a:pt x="1" y="45"/>
                  </a:cubicBezTo>
                </a:path>
              </a:pathLst>
            </a:custGeom>
            <a:solidFill>
              <a:srgbClr val="F5AF86"/>
            </a:solidFill>
            <a:ln w="9525">
              <a:noFill/>
            </a:ln>
          </p:spPr>
          <p:txBody>
            <a:bodyPr/>
            <a:lstStyle/>
            <a:p>
              <a:endParaRPr lang="zh-CN" altLang="en-US"/>
            </a:p>
          </p:txBody>
        </p:sp>
        <p:sp>
          <p:nvSpPr>
            <p:cNvPr id="23785" name="ïśľïďè"/>
            <p:cNvSpPr/>
            <p:nvPr/>
          </p:nvSpPr>
          <p:spPr>
            <a:xfrm>
              <a:off x="6716345" y="3254002"/>
              <a:ext cx="122467" cy="603858"/>
            </a:xfrm>
            <a:custGeom>
              <a:avLst/>
              <a:gdLst/>
              <a:ahLst/>
              <a:cxnLst>
                <a:cxn ang="0">
                  <a:pos x="7559" y="55996"/>
                </a:cxn>
                <a:cxn ang="0">
                  <a:pos x="0" y="544834"/>
                </a:cxn>
                <a:cxn ang="0">
                  <a:pos x="55941" y="602344"/>
                </a:cxn>
                <a:cxn ang="0">
                  <a:pos x="114907" y="546347"/>
                </a:cxn>
                <a:cxn ang="0">
                  <a:pos x="120955" y="57510"/>
                </a:cxn>
                <a:cxn ang="0">
                  <a:pos x="65013" y="0"/>
                </a:cxn>
                <a:cxn ang="0">
                  <a:pos x="7559" y="55996"/>
                </a:cxn>
              </a:cxnLst>
              <a:rect l="0" t="0" r="0" b="0"/>
              <a:pathLst>
                <a:path w="81" h="399">
                  <a:moveTo>
                    <a:pt x="5" y="37"/>
                  </a:moveTo>
                  <a:cubicBezTo>
                    <a:pt x="0" y="360"/>
                    <a:pt x="0" y="360"/>
                    <a:pt x="0" y="360"/>
                  </a:cubicBezTo>
                  <a:cubicBezTo>
                    <a:pt x="0" y="381"/>
                    <a:pt x="17" y="398"/>
                    <a:pt x="37" y="398"/>
                  </a:cubicBezTo>
                  <a:cubicBezTo>
                    <a:pt x="58" y="399"/>
                    <a:pt x="76" y="382"/>
                    <a:pt x="76" y="361"/>
                  </a:cubicBezTo>
                  <a:cubicBezTo>
                    <a:pt x="80" y="38"/>
                    <a:pt x="80" y="38"/>
                    <a:pt x="80" y="38"/>
                  </a:cubicBezTo>
                  <a:cubicBezTo>
                    <a:pt x="81" y="17"/>
                    <a:pt x="64" y="0"/>
                    <a:pt x="43" y="0"/>
                  </a:cubicBezTo>
                  <a:cubicBezTo>
                    <a:pt x="22" y="0"/>
                    <a:pt x="5" y="16"/>
                    <a:pt x="5" y="37"/>
                  </a:cubicBezTo>
                </a:path>
              </a:pathLst>
            </a:custGeom>
            <a:solidFill>
              <a:srgbClr val="F5AF86"/>
            </a:solidFill>
            <a:ln w="9525">
              <a:noFill/>
            </a:ln>
          </p:spPr>
          <p:txBody>
            <a:bodyPr/>
            <a:lstStyle/>
            <a:p>
              <a:endParaRPr lang="zh-CN" altLang="en-US"/>
            </a:p>
          </p:txBody>
        </p:sp>
        <p:sp>
          <p:nvSpPr>
            <p:cNvPr id="23786" name="iṩḻiḋe"/>
            <p:cNvSpPr/>
            <p:nvPr/>
          </p:nvSpPr>
          <p:spPr>
            <a:xfrm>
              <a:off x="6803956" y="3813583"/>
              <a:ext cx="121525" cy="138482"/>
            </a:xfrm>
            <a:custGeom>
              <a:avLst/>
              <a:gdLst/>
              <a:ahLst/>
              <a:cxnLst>
                <a:cxn ang="0">
                  <a:pos x="113929" y="98915"/>
                </a:cxn>
                <a:cxn ang="0">
                  <a:pos x="42533" y="10652"/>
                </a:cxn>
                <a:cxn ang="0">
                  <a:pos x="10633" y="7608"/>
                </a:cxn>
                <a:cxn ang="0">
                  <a:pos x="7595" y="39566"/>
                </a:cxn>
                <a:cxn ang="0">
                  <a:pos x="78991" y="127829"/>
                </a:cxn>
                <a:cxn ang="0">
                  <a:pos x="110891" y="130873"/>
                </a:cxn>
                <a:cxn ang="0">
                  <a:pos x="113929" y="98915"/>
                </a:cxn>
              </a:cxnLst>
              <a:rect l="0" t="0" r="0" b="0"/>
              <a:pathLst>
                <a:path w="80" h="91">
                  <a:moveTo>
                    <a:pt x="75" y="65"/>
                  </a:moveTo>
                  <a:cubicBezTo>
                    <a:pt x="28" y="7"/>
                    <a:pt x="28" y="7"/>
                    <a:pt x="28" y="7"/>
                  </a:cubicBezTo>
                  <a:cubicBezTo>
                    <a:pt x="23" y="1"/>
                    <a:pt x="13" y="0"/>
                    <a:pt x="7" y="5"/>
                  </a:cubicBezTo>
                  <a:cubicBezTo>
                    <a:pt x="1" y="10"/>
                    <a:pt x="0" y="19"/>
                    <a:pt x="5" y="26"/>
                  </a:cubicBezTo>
                  <a:cubicBezTo>
                    <a:pt x="52" y="84"/>
                    <a:pt x="52" y="84"/>
                    <a:pt x="52" y="84"/>
                  </a:cubicBezTo>
                  <a:cubicBezTo>
                    <a:pt x="57" y="90"/>
                    <a:pt x="66" y="91"/>
                    <a:pt x="73" y="86"/>
                  </a:cubicBezTo>
                  <a:cubicBezTo>
                    <a:pt x="79" y="81"/>
                    <a:pt x="80" y="71"/>
                    <a:pt x="75" y="65"/>
                  </a:cubicBezTo>
                </a:path>
              </a:pathLst>
            </a:custGeom>
            <a:solidFill>
              <a:srgbClr val="F5AF86"/>
            </a:solidFill>
            <a:ln w="9525">
              <a:noFill/>
            </a:ln>
          </p:spPr>
          <p:txBody>
            <a:bodyPr/>
            <a:lstStyle/>
            <a:p>
              <a:endParaRPr lang="zh-CN" altLang="en-US"/>
            </a:p>
          </p:txBody>
        </p:sp>
        <p:sp>
          <p:nvSpPr>
            <p:cNvPr id="23787" name="îslïḑê"/>
            <p:cNvSpPr/>
            <p:nvPr/>
          </p:nvSpPr>
          <p:spPr>
            <a:xfrm>
              <a:off x="6815261" y="3875759"/>
              <a:ext cx="55581" cy="149787"/>
            </a:xfrm>
            <a:custGeom>
              <a:avLst/>
              <a:gdLst/>
              <a:ahLst/>
              <a:cxnLst>
                <a:cxn ang="0">
                  <a:pos x="54078" y="124066"/>
                </a:cxn>
                <a:cxn ang="0">
                  <a:pos x="45065" y="22695"/>
                </a:cxn>
                <a:cxn ang="0">
                  <a:pos x="21030" y="1513"/>
                </a:cxn>
                <a:cxn ang="0">
                  <a:pos x="0" y="25721"/>
                </a:cxn>
                <a:cxn ang="0">
                  <a:pos x="9013" y="128605"/>
                </a:cxn>
                <a:cxn ang="0">
                  <a:pos x="33048" y="148274"/>
                </a:cxn>
                <a:cxn ang="0">
                  <a:pos x="54078" y="124066"/>
                </a:cxn>
              </a:cxnLst>
              <a:rect l="0" t="0" r="0" b="0"/>
              <a:pathLst>
                <a:path w="37" h="99">
                  <a:moveTo>
                    <a:pt x="36" y="82"/>
                  </a:moveTo>
                  <a:cubicBezTo>
                    <a:pt x="30" y="15"/>
                    <a:pt x="30" y="15"/>
                    <a:pt x="30" y="15"/>
                  </a:cubicBezTo>
                  <a:cubicBezTo>
                    <a:pt x="29" y="6"/>
                    <a:pt x="22" y="0"/>
                    <a:pt x="14" y="1"/>
                  </a:cubicBezTo>
                  <a:cubicBezTo>
                    <a:pt x="6" y="2"/>
                    <a:pt x="0" y="9"/>
                    <a:pt x="0" y="17"/>
                  </a:cubicBezTo>
                  <a:cubicBezTo>
                    <a:pt x="6" y="85"/>
                    <a:pt x="6" y="85"/>
                    <a:pt x="6" y="85"/>
                  </a:cubicBezTo>
                  <a:cubicBezTo>
                    <a:pt x="7" y="93"/>
                    <a:pt x="14" y="99"/>
                    <a:pt x="22" y="98"/>
                  </a:cubicBezTo>
                  <a:cubicBezTo>
                    <a:pt x="31" y="97"/>
                    <a:pt x="37" y="90"/>
                    <a:pt x="36" y="82"/>
                  </a:cubicBezTo>
                </a:path>
              </a:pathLst>
            </a:custGeom>
            <a:solidFill>
              <a:srgbClr val="F5AF86"/>
            </a:solidFill>
            <a:ln w="9525">
              <a:noFill/>
            </a:ln>
          </p:spPr>
          <p:txBody>
            <a:bodyPr/>
            <a:lstStyle/>
            <a:p>
              <a:endParaRPr lang="zh-CN" altLang="en-US"/>
            </a:p>
          </p:txBody>
        </p:sp>
        <p:sp>
          <p:nvSpPr>
            <p:cNvPr id="23788" name="îṣľiďé"/>
            <p:cNvSpPr/>
            <p:nvPr/>
          </p:nvSpPr>
          <p:spPr>
            <a:xfrm>
              <a:off x="6690909" y="2765074"/>
              <a:ext cx="257181" cy="1038146"/>
            </a:xfrm>
            <a:custGeom>
              <a:avLst/>
              <a:gdLst/>
              <a:ahLst/>
              <a:cxnLst>
                <a:cxn ang="0">
                  <a:pos x="16641" y="1038146"/>
                </a:cxn>
                <a:cxn ang="0">
                  <a:pos x="184565" y="1033606"/>
                </a:cxn>
                <a:cxn ang="0">
                  <a:pos x="198180" y="211866"/>
                </a:cxn>
                <a:cxn ang="0">
                  <a:pos x="198180" y="164953"/>
                </a:cxn>
                <a:cxn ang="0">
                  <a:pos x="257181" y="13619"/>
                </a:cxn>
                <a:cxn ang="0">
                  <a:pos x="75641" y="66586"/>
                </a:cxn>
                <a:cxn ang="0">
                  <a:pos x="55974" y="96853"/>
                </a:cxn>
                <a:cxn ang="0">
                  <a:pos x="16641" y="1038146"/>
                </a:cxn>
              </a:cxnLst>
              <a:rect l="0" t="0" r="0" b="0"/>
              <a:pathLst>
                <a:path w="170" h="686">
                  <a:moveTo>
                    <a:pt x="11" y="686"/>
                  </a:moveTo>
                  <a:cubicBezTo>
                    <a:pt x="122" y="683"/>
                    <a:pt x="122" y="683"/>
                    <a:pt x="122" y="683"/>
                  </a:cubicBezTo>
                  <a:cubicBezTo>
                    <a:pt x="131" y="140"/>
                    <a:pt x="131" y="140"/>
                    <a:pt x="131" y="140"/>
                  </a:cubicBezTo>
                  <a:cubicBezTo>
                    <a:pt x="131" y="109"/>
                    <a:pt x="131" y="109"/>
                    <a:pt x="131" y="109"/>
                  </a:cubicBezTo>
                  <a:cubicBezTo>
                    <a:pt x="170" y="9"/>
                    <a:pt x="170" y="9"/>
                    <a:pt x="170" y="9"/>
                  </a:cubicBezTo>
                  <a:cubicBezTo>
                    <a:pt x="138" y="0"/>
                    <a:pt x="67" y="18"/>
                    <a:pt x="50" y="44"/>
                  </a:cubicBezTo>
                  <a:cubicBezTo>
                    <a:pt x="45" y="50"/>
                    <a:pt x="41" y="57"/>
                    <a:pt x="37" y="64"/>
                  </a:cubicBezTo>
                  <a:cubicBezTo>
                    <a:pt x="0" y="148"/>
                    <a:pt x="9" y="604"/>
                    <a:pt x="11" y="686"/>
                  </a:cubicBezTo>
                </a:path>
              </a:pathLst>
            </a:custGeom>
            <a:solidFill>
              <a:srgbClr val="21384C"/>
            </a:solidFill>
            <a:ln w="9525">
              <a:noFill/>
            </a:ln>
          </p:spPr>
          <p:txBody>
            <a:bodyPr/>
            <a:lstStyle/>
            <a:p>
              <a:endParaRPr lang="zh-CN" altLang="en-US"/>
            </a:p>
          </p:txBody>
        </p:sp>
        <p:sp>
          <p:nvSpPr>
            <p:cNvPr id="23789" name="ïṥlíďê"/>
            <p:cNvSpPr/>
            <p:nvPr/>
          </p:nvSpPr>
          <p:spPr>
            <a:xfrm>
              <a:off x="8057833" y="2083026"/>
              <a:ext cx="32030" cy="47103"/>
            </a:xfrm>
            <a:custGeom>
              <a:avLst/>
              <a:gdLst/>
              <a:ahLst/>
              <a:cxnLst>
                <a:cxn ang="0">
                  <a:pos x="32030" y="34947"/>
                </a:cxn>
                <a:cxn ang="0">
                  <a:pos x="24403" y="36466"/>
                </a:cxn>
                <a:cxn ang="0">
                  <a:pos x="22878" y="36466"/>
                </a:cxn>
                <a:cxn ang="0">
                  <a:pos x="19828" y="34947"/>
                </a:cxn>
                <a:cxn ang="0">
                  <a:pos x="25929" y="47103"/>
                </a:cxn>
                <a:cxn ang="0">
                  <a:pos x="25929" y="45583"/>
                </a:cxn>
                <a:cxn ang="0">
                  <a:pos x="28979" y="39505"/>
                </a:cxn>
                <a:cxn ang="0">
                  <a:pos x="32030" y="34947"/>
                </a:cxn>
                <a:cxn ang="0">
                  <a:pos x="9151" y="0"/>
                </a:cxn>
                <a:cxn ang="0">
                  <a:pos x="0" y="3038"/>
                </a:cxn>
                <a:cxn ang="0">
                  <a:pos x="4575" y="10636"/>
                </a:cxn>
                <a:cxn ang="0">
                  <a:pos x="9151" y="0"/>
                </a:cxn>
              </a:cxnLst>
              <a:rect l="0" t="0" r="0" b="0"/>
              <a:pathLst>
                <a:path w="21" h="31">
                  <a:moveTo>
                    <a:pt x="21" y="23"/>
                  </a:moveTo>
                  <a:cubicBezTo>
                    <a:pt x="19" y="23"/>
                    <a:pt x="17" y="24"/>
                    <a:pt x="16" y="24"/>
                  </a:cubicBezTo>
                  <a:cubicBezTo>
                    <a:pt x="16" y="24"/>
                    <a:pt x="15" y="24"/>
                    <a:pt x="15" y="24"/>
                  </a:cubicBezTo>
                  <a:cubicBezTo>
                    <a:pt x="14" y="24"/>
                    <a:pt x="13" y="24"/>
                    <a:pt x="13" y="23"/>
                  </a:cubicBezTo>
                  <a:cubicBezTo>
                    <a:pt x="17" y="31"/>
                    <a:pt x="17" y="31"/>
                    <a:pt x="17" y="31"/>
                  </a:cubicBezTo>
                  <a:cubicBezTo>
                    <a:pt x="17" y="31"/>
                    <a:pt x="17" y="31"/>
                    <a:pt x="17" y="30"/>
                  </a:cubicBezTo>
                  <a:cubicBezTo>
                    <a:pt x="18" y="29"/>
                    <a:pt x="18" y="28"/>
                    <a:pt x="19" y="26"/>
                  </a:cubicBezTo>
                  <a:cubicBezTo>
                    <a:pt x="21" y="23"/>
                    <a:pt x="21" y="23"/>
                    <a:pt x="21" y="23"/>
                  </a:cubicBezTo>
                  <a:moveTo>
                    <a:pt x="6" y="0"/>
                  </a:moveTo>
                  <a:cubicBezTo>
                    <a:pt x="4" y="2"/>
                    <a:pt x="2" y="2"/>
                    <a:pt x="0" y="2"/>
                  </a:cubicBezTo>
                  <a:cubicBezTo>
                    <a:pt x="3" y="7"/>
                    <a:pt x="3" y="7"/>
                    <a:pt x="3" y="7"/>
                  </a:cubicBezTo>
                  <a:cubicBezTo>
                    <a:pt x="6" y="0"/>
                    <a:pt x="6" y="0"/>
                    <a:pt x="6" y="0"/>
                  </a:cubicBezTo>
                </a:path>
              </a:pathLst>
            </a:custGeom>
            <a:solidFill>
              <a:srgbClr val="786347"/>
            </a:solidFill>
            <a:ln w="9525">
              <a:noFill/>
            </a:ln>
          </p:spPr>
          <p:txBody>
            <a:bodyPr/>
            <a:lstStyle/>
            <a:p>
              <a:endParaRPr lang="zh-CN" altLang="en-US"/>
            </a:p>
          </p:txBody>
        </p:sp>
        <p:sp>
          <p:nvSpPr>
            <p:cNvPr id="23790" name="îśḻîḓê"/>
            <p:cNvSpPr/>
            <p:nvPr/>
          </p:nvSpPr>
          <p:spPr>
            <a:xfrm>
              <a:off x="8139792" y="2179115"/>
              <a:ext cx="0" cy="0"/>
            </a:xfrm>
            <a:custGeom>
              <a:avLst/>
              <a:gdLst/>
              <a:ahLst/>
              <a:cxnLst>
                <a:cxn ang="0">
                  <a:pos x="0" y="0"/>
                </a:cxn>
                <a:cxn ang="0">
                  <a:pos x="0" y="0"/>
                </a:cxn>
                <a:cxn ang="0">
                  <a:pos x="0" y="0"/>
                </a:cxn>
                <a:cxn ang="0">
                  <a:pos x="0" y="0"/>
                </a:cxn>
              </a:cxnLst>
              <a:rect l="0" t="0" r="0" b="0"/>
              <a:pathLst>
                <a:path>
                  <a:moveTo>
                    <a:pt x="0" y="0"/>
                  </a:moveTo>
                  <a:cubicBezTo>
                    <a:pt x="0" y="0"/>
                    <a:pt x="0" y="0"/>
                    <a:pt x="0" y="0"/>
                  </a:cubicBezTo>
                  <a:cubicBezTo>
                    <a:pt x="0" y="0"/>
                    <a:pt x="0" y="0"/>
                    <a:pt x="0" y="0"/>
                  </a:cubicBezTo>
                  <a:cubicBezTo>
                    <a:pt x="0" y="0"/>
                    <a:pt x="0" y="0"/>
                    <a:pt x="0" y="0"/>
                  </a:cubicBezTo>
                </a:path>
              </a:pathLst>
            </a:custGeom>
            <a:solidFill>
              <a:srgbClr val="7E728C"/>
            </a:solidFill>
            <a:ln w="9525">
              <a:noFill/>
            </a:ln>
          </p:spPr>
          <p:txBody>
            <a:bodyPr/>
            <a:lstStyle/>
            <a:p>
              <a:endParaRPr lang="zh-CN" altLang="en-US"/>
            </a:p>
          </p:txBody>
        </p:sp>
        <p:sp>
          <p:nvSpPr>
            <p:cNvPr id="23791" name="iṧḻiḑé"/>
            <p:cNvSpPr/>
            <p:nvPr/>
          </p:nvSpPr>
          <p:spPr>
            <a:xfrm>
              <a:off x="8132256" y="2179115"/>
              <a:ext cx="7536" cy="7536"/>
            </a:xfrm>
            <a:custGeom>
              <a:avLst/>
              <a:gdLst/>
              <a:ahLst/>
              <a:cxnLst>
                <a:cxn ang="0">
                  <a:pos x="7536" y="0"/>
                </a:cxn>
                <a:cxn ang="0">
                  <a:pos x="0" y="3014"/>
                </a:cxn>
                <a:cxn ang="0">
                  <a:pos x="3014" y="7536"/>
                </a:cxn>
                <a:cxn ang="0">
                  <a:pos x="7536" y="0"/>
                </a:cxn>
                <a:cxn ang="0">
                  <a:pos x="7536" y="0"/>
                </a:cxn>
              </a:cxnLst>
              <a:rect l="0" t="0" r="0" b="0"/>
              <a:pathLst>
                <a:path w="5" h="5">
                  <a:moveTo>
                    <a:pt x="5" y="0"/>
                  </a:moveTo>
                  <a:cubicBezTo>
                    <a:pt x="3" y="1"/>
                    <a:pt x="2" y="1"/>
                    <a:pt x="0" y="2"/>
                  </a:cubicBezTo>
                  <a:cubicBezTo>
                    <a:pt x="2" y="5"/>
                    <a:pt x="2" y="5"/>
                    <a:pt x="2" y="5"/>
                  </a:cubicBezTo>
                  <a:cubicBezTo>
                    <a:pt x="3" y="3"/>
                    <a:pt x="4" y="2"/>
                    <a:pt x="5" y="0"/>
                  </a:cubicBezTo>
                  <a:cubicBezTo>
                    <a:pt x="5" y="0"/>
                    <a:pt x="5" y="0"/>
                    <a:pt x="5" y="0"/>
                  </a:cubicBezTo>
                </a:path>
              </a:pathLst>
            </a:custGeom>
            <a:solidFill>
              <a:srgbClr val="794E4A"/>
            </a:solidFill>
            <a:ln w="9525">
              <a:noFill/>
            </a:ln>
          </p:spPr>
          <p:txBody>
            <a:bodyPr/>
            <a:lstStyle/>
            <a:p>
              <a:endParaRPr lang="zh-CN" altLang="en-US"/>
            </a:p>
          </p:txBody>
        </p:sp>
        <p:sp>
          <p:nvSpPr>
            <p:cNvPr id="23792" name="iṡ1îḓé"/>
            <p:cNvSpPr/>
            <p:nvPr/>
          </p:nvSpPr>
          <p:spPr>
            <a:xfrm>
              <a:off x="8096458" y="2149912"/>
              <a:ext cx="39566" cy="49929"/>
            </a:xfrm>
            <a:custGeom>
              <a:avLst/>
              <a:gdLst/>
              <a:ahLst/>
              <a:cxnLst>
                <a:cxn ang="0">
                  <a:pos x="0" y="0"/>
                </a:cxn>
                <a:cxn ang="0">
                  <a:pos x="28913" y="49929"/>
                </a:cxn>
                <a:cxn ang="0">
                  <a:pos x="30435" y="49929"/>
                </a:cxn>
                <a:cxn ang="0">
                  <a:pos x="39566" y="36312"/>
                </a:cxn>
                <a:cxn ang="0">
                  <a:pos x="36522" y="31773"/>
                </a:cxn>
                <a:cxn ang="0">
                  <a:pos x="33478" y="31773"/>
                </a:cxn>
                <a:cxn ang="0">
                  <a:pos x="31957" y="31773"/>
                </a:cxn>
                <a:cxn ang="0">
                  <a:pos x="24348" y="28747"/>
                </a:cxn>
                <a:cxn ang="0">
                  <a:pos x="13695" y="9078"/>
                </a:cxn>
                <a:cxn ang="0">
                  <a:pos x="16739" y="3026"/>
                </a:cxn>
                <a:cxn ang="0">
                  <a:pos x="16739" y="1513"/>
                </a:cxn>
                <a:cxn ang="0">
                  <a:pos x="13695" y="1513"/>
                </a:cxn>
                <a:cxn ang="0">
                  <a:pos x="9130" y="3026"/>
                </a:cxn>
                <a:cxn ang="0">
                  <a:pos x="7608" y="3026"/>
                </a:cxn>
                <a:cxn ang="0">
                  <a:pos x="0" y="0"/>
                </a:cxn>
              </a:cxnLst>
              <a:rect l="0" t="0" r="0" b="0"/>
              <a:pathLst>
                <a:path w="26" h="33">
                  <a:moveTo>
                    <a:pt x="0" y="0"/>
                  </a:moveTo>
                  <a:cubicBezTo>
                    <a:pt x="19" y="33"/>
                    <a:pt x="19" y="33"/>
                    <a:pt x="19" y="33"/>
                  </a:cubicBezTo>
                  <a:cubicBezTo>
                    <a:pt x="20" y="33"/>
                    <a:pt x="20" y="33"/>
                    <a:pt x="20" y="33"/>
                  </a:cubicBezTo>
                  <a:cubicBezTo>
                    <a:pt x="23" y="29"/>
                    <a:pt x="25" y="27"/>
                    <a:pt x="26" y="24"/>
                  </a:cubicBezTo>
                  <a:cubicBezTo>
                    <a:pt x="24" y="21"/>
                    <a:pt x="24" y="21"/>
                    <a:pt x="24" y="21"/>
                  </a:cubicBezTo>
                  <a:cubicBezTo>
                    <a:pt x="24" y="21"/>
                    <a:pt x="23" y="21"/>
                    <a:pt x="22" y="21"/>
                  </a:cubicBezTo>
                  <a:cubicBezTo>
                    <a:pt x="21" y="21"/>
                    <a:pt x="21" y="21"/>
                    <a:pt x="21" y="21"/>
                  </a:cubicBezTo>
                  <a:cubicBezTo>
                    <a:pt x="19" y="21"/>
                    <a:pt x="17" y="20"/>
                    <a:pt x="16" y="19"/>
                  </a:cubicBezTo>
                  <a:cubicBezTo>
                    <a:pt x="11" y="17"/>
                    <a:pt x="8" y="11"/>
                    <a:pt x="9" y="6"/>
                  </a:cubicBezTo>
                  <a:cubicBezTo>
                    <a:pt x="11" y="2"/>
                    <a:pt x="11" y="2"/>
                    <a:pt x="11" y="2"/>
                  </a:cubicBezTo>
                  <a:cubicBezTo>
                    <a:pt x="11" y="1"/>
                    <a:pt x="11" y="1"/>
                    <a:pt x="11" y="1"/>
                  </a:cubicBezTo>
                  <a:cubicBezTo>
                    <a:pt x="11" y="1"/>
                    <a:pt x="10" y="1"/>
                    <a:pt x="9" y="1"/>
                  </a:cubicBezTo>
                  <a:cubicBezTo>
                    <a:pt x="8" y="1"/>
                    <a:pt x="7" y="2"/>
                    <a:pt x="6" y="2"/>
                  </a:cubicBezTo>
                  <a:cubicBezTo>
                    <a:pt x="5" y="2"/>
                    <a:pt x="5" y="2"/>
                    <a:pt x="5" y="2"/>
                  </a:cubicBezTo>
                  <a:cubicBezTo>
                    <a:pt x="3" y="1"/>
                    <a:pt x="2" y="1"/>
                    <a:pt x="0" y="0"/>
                  </a:cubicBezTo>
                </a:path>
              </a:pathLst>
            </a:custGeom>
            <a:solidFill>
              <a:srgbClr val="786347"/>
            </a:solidFill>
            <a:ln w="9525">
              <a:noFill/>
            </a:ln>
          </p:spPr>
          <p:txBody>
            <a:bodyPr/>
            <a:lstStyle/>
            <a:p>
              <a:endParaRPr lang="zh-CN" altLang="en-US"/>
            </a:p>
          </p:txBody>
        </p:sp>
        <p:sp>
          <p:nvSpPr>
            <p:cNvPr id="23793" name="işḷiḑé"/>
            <p:cNvSpPr/>
            <p:nvPr/>
          </p:nvSpPr>
          <p:spPr>
            <a:xfrm>
              <a:off x="8022035" y="2063242"/>
              <a:ext cx="102684" cy="139424"/>
            </a:xfrm>
            <a:custGeom>
              <a:avLst/>
              <a:gdLst/>
              <a:ahLst/>
              <a:cxnLst>
                <a:cxn ang="0">
                  <a:pos x="15100" y="0"/>
                </a:cxn>
                <a:cxn ang="0">
                  <a:pos x="4530" y="15154"/>
                </a:cxn>
                <a:cxn ang="0">
                  <a:pos x="13590" y="42433"/>
                </a:cxn>
                <a:cxn ang="0">
                  <a:pos x="21140" y="43948"/>
                </a:cxn>
                <a:cxn ang="0">
                  <a:pos x="22650" y="43948"/>
                </a:cxn>
                <a:cxn ang="0">
                  <a:pos x="33221" y="40917"/>
                </a:cxn>
                <a:cxn ang="0">
                  <a:pos x="30201" y="46979"/>
                </a:cxn>
                <a:cxn ang="0">
                  <a:pos x="37751" y="74258"/>
                </a:cxn>
                <a:cxn ang="0">
                  <a:pos x="46811" y="77289"/>
                </a:cxn>
                <a:cxn ang="0">
                  <a:pos x="46811" y="77289"/>
                </a:cxn>
                <a:cxn ang="0">
                  <a:pos x="54362" y="75773"/>
                </a:cxn>
                <a:cxn ang="0">
                  <a:pos x="51342" y="80320"/>
                </a:cxn>
                <a:cxn ang="0">
                  <a:pos x="60402" y="107598"/>
                </a:cxn>
                <a:cxn ang="0">
                  <a:pos x="67952" y="109114"/>
                </a:cxn>
                <a:cxn ang="0">
                  <a:pos x="69462" y="109114"/>
                </a:cxn>
                <a:cxn ang="0">
                  <a:pos x="78523" y="107598"/>
                </a:cxn>
                <a:cxn ang="0">
                  <a:pos x="77013" y="109114"/>
                </a:cxn>
                <a:cxn ang="0">
                  <a:pos x="84563" y="136393"/>
                </a:cxn>
                <a:cxn ang="0">
                  <a:pos x="93623" y="139424"/>
                </a:cxn>
                <a:cxn ang="0">
                  <a:pos x="93623" y="139424"/>
                </a:cxn>
                <a:cxn ang="0">
                  <a:pos x="102684" y="136393"/>
                </a:cxn>
                <a:cxn ang="0">
                  <a:pos x="73992" y="86382"/>
                </a:cxn>
                <a:cxn ang="0">
                  <a:pos x="72482" y="86382"/>
                </a:cxn>
                <a:cxn ang="0">
                  <a:pos x="63422" y="74258"/>
                </a:cxn>
                <a:cxn ang="0">
                  <a:pos x="61912" y="66681"/>
                </a:cxn>
                <a:cxn ang="0">
                  <a:pos x="55872" y="54557"/>
                </a:cxn>
                <a:cxn ang="0">
                  <a:pos x="51342" y="53041"/>
                </a:cxn>
                <a:cxn ang="0">
                  <a:pos x="40771" y="37886"/>
                </a:cxn>
                <a:cxn ang="0">
                  <a:pos x="40771" y="36371"/>
                </a:cxn>
                <a:cxn ang="0">
                  <a:pos x="40771" y="31825"/>
                </a:cxn>
                <a:cxn ang="0">
                  <a:pos x="40771" y="31825"/>
                </a:cxn>
                <a:cxn ang="0">
                  <a:pos x="40771" y="30309"/>
                </a:cxn>
                <a:cxn ang="0">
                  <a:pos x="36241" y="22732"/>
                </a:cxn>
                <a:cxn ang="0">
                  <a:pos x="34731" y="22732"/>
                </a:cxn>
                <a:cxn ang="0">
                  <a:pos x="34731" y="22732"/>
                </a:cxn>
                <a:cxn ang="0">
                  <a:pos x="25671" y="21216"/>
                </a:cxn>
                <a:cxn ang="0">
                  <a:pos x="15100" y="0"/>
                </a:cxn>
              </a:cxnLst>
              <a:rect l="0" t="0" r="0" b="0"/>
              <a:pathLst>
                <a:path w="68" h="92">
                  <a:moveTo>
                    <a:pt x="10" y="0"/>
                  </a:moveTo>
                  <a:cubicBezTo>
                    <a:pt x="3" y="10"/>
                    <a:pt x="3" y="10"/>
                    <a:pt x="3" y="10"/>
                  </a:cubicBezTo>
                  <a:cubicBezTo>
                    <a:pt x="0" y="17"/>
                    <a:pt x="2" y="25"/>
                    <a:pt x="9" y="28"/>
                  </a:cubicBezTo>
                  <a:cubicBezTo>
                    <a:pt x="10" y="29"/>
                    <a:pt x="12" y="29"/>
                    <a:pt x="14" y="29"/>
                  </a:cubicBezTo>
                  <a:cubicBezTo>
                    <a:pt x="14" y="29"/>
                    <a:pt x="15" y="29"/>
                    <a:pt x="15" y="29"/>
                  </a:cubicBezTo>
                  <a:cubicBezTo>
                    <a:pt x="17" y="29"/>
                    <a:pt x="20" y="29"/>
                    <a:pt x="22" y="27"/>
                  </a:cubicBezTo>
                  <a:cubicBezTo>
                    <a:pt x="20" y="31"/>
                    <a:pt x="20" y="31"/>
                    <a:pt x="20" y="31"/>
                  </a:cubicBezTo>
                  <a:cubicBezTo>
                    <a:pt x="16" y="38"/>
                    <a:pt x="19" y="46"/>
                    <a:pt x="25" y="49"/>
                  </a:cubicBezTo>
                  <a:cubicBezTo>
                    <a:pt x="27" y="50"/>
                    <a:pt x="29" y="50"/>
                    <a:pt x="31" y="51"/>
                  </a:cubicBezTo>
                  <a:cubicBezTo>
                    <a:pt x="31" y="51"/>
                    <a:pt x="31" y="51"/>
                    <a:pt x="31" y="51"/>
                  </a:cubicBezTo>
                  <a:cubicBezTo>
                    <a:pt x="33" y="51"/>
                    <a:pt x="35" y="50"/>
                    <a:pt x="36" y="50"/>
                  </a:cubicBezTo>
                  <a:cubicBezTo>
                    <a:pt x="34" y="53"/>
                    <a:pt x="34" y="53"/>
                    <a:pt x="34" y="53"/>
                  </a:cubicBezTo>
                  <a:cubicBezTo>
                    <a:pt x="31" y="60"/>
                    <a:pt x="34" y="68"/>
                    <a:pt x="40" y="71"/>
                  </a:cubicBezTo>
                  <a:cubicBezTo>
                    <a:pt x="42" y="72"/>
                    <a:pt x="44" y="72"/>
                    <a:pt x="45" y="72"/>
                  </a:cubicBezTo>
                  <a:cubicBezTo>
                    <a:pt x="46" y="72"/>
                    <a:pt x="46" y="72"/>
                    <a:pt x="46" y="72"/>
                  </a:cubicBezTo>
                  <a:cubicBezTo>
                    <a:pt x="49" y="72"/>
                    <a:pt x="50" y="72"/>
                    <a:pt x="52" y="71"/>
                  </a:cubicBezTo>
                  <a:cubicBezTo>
                    <a:pt x="51" y="72"/>
                    <a:pt x="51" y="72"/>
                    <a:pt x="51" y="72"/>
                  </a:cubicBezTo>
                  <a:cubicBezTo>
                    <a:pt x="47" y="79"/>
                    <a:pt x="50" y="87"/>
                    <a:pt x="56" y="90"/>
                  </a:cubicBezTo>
                  <a:cubicBezTo>
                    <a:pt x="58" y="91"/>
                    <a:pt x="60" y="92"/>
                    <a:pt x="62" y="92"/>
                  </a:cubicBezTo>
                  <a:cubicBezTo>
                    <a:pt x="62" y="92"/>
                    <a:pt x="62" y="92"/>
                    <a:pt x="62" y="92"/>
                  </a:cubicBezTo>
                  <a:cubicBezTo>
                    <a:pt x="64" y="92"/>
                    <a:pt x="67" y="91"/>
                    <a:pt x="68" y="90"/>
                  </a:cubicBezTo>
                  <a:cubicBezTo>
                    <a:pt x="49" y="57"/>
                    <a:pt x="49" y="57"/>
                    <a:pt x="49" y="57"/>
                  </a:cubicBezTo>
                  <a:cubicBezTo>
                    <a:pt x="49" y="57"/>
                    <a:pt x="49" y="57"/>
                    <a:pt x="48" y="57"/>
                  </a:cubicBezTo>
                  <a:cubicBezTo>
                    <a:pt x="45" y="55"/>
                    <a:pt x="43" y="53"/>
                    <a:pt x="42" y="49"/>
                  </a:cubicBezTo>
                  <a:cubicBezTo>
                    <a:pt x="41" y="48"/>
                    <a:pt x="41" y="46"/>
                    <a:pt x="41" y="44"/>
                  </a:cubicBezTo>
                  <a:cubicBezTo>
                    <a:pt x="37" y="36"/>
                    <a:pt x="37" y="36"/>
                    <a:pt x="37" y="36"/>
                  </a:cubicBezTo>
                  <a:cubicBezTo>
                    <a:pt x="36" y="36"/>
                    <a:pt x="35" y="36"/>
                    <a:pt x="34" y="35"/>
                  </a:cubicBezTo>
                  <a:cubicBezTo>
                    <a:pt x="30" y="33"/>
                    <a:pt x="27" y="29"/>
                    <a:pt x="27" y="25"/>
                  </a:cubicBezTo>
                  <a:cubicBezTo>
                    <a:pt x="27" y="25"/>
                    <a:pt x="27" y="25"/>
                    <a:pt x="27" y="24"/>
                  </a:cubicBezTo>
                  <a:cubicBezTo>
                    <a:pt x="27" y="23"/>
                    <a:pt x="27" y="22"/>
                    <a:pt x="27" y="21"/>
                  </a:cubicBezTo>
                  <a:cubicBezTo>
                    <a:pt x="27" y="21"/>
                    <a:pt x="27" y="21"/>
                    <a:pt x="27" y="21"/>
                  </a:cubicBezTo>
                  <a:cubicBezTo>
                    <a:pt x="27" y="20"/>
                    <a:pt x="27" y="20"/>
                    <a:pt x="27" y="20"/>
                  </a:cubicBezTo>
                  <a:cubicBezTo>
                    <a:pt x="24" y="15"/>
                    <a:pt x="24" y="15"/>
                    <a:pt x="24" y="15"/>
                  </a:cubicBezTo>
                  <a:cubicBezTo>
                    <a:pt x="24" y="15"/>
                    <a:pt x="24" y="15"/>
                    <a:pt x="23" y="15"/>
                  </a:cubicBezTo>
                  <a:cubicBezTo>
                    <a:pt x="23" y="15"/>
                    <a:pt x="23" y="15"/>
                    <a:pt x="23" y="15"/>
                  </a:cubicBezTo>
                  <a:cubicBezTo>
                    <a:pt x="21" y="15"/>
                    <a:pt x="19" y="15"/>
                    <a:pt x="17" y="14"/>
                  </a:cubicBezTo>
                  <a:cubicBezTo>
                    <a:pt x="12" y="11"/>
                    <a:pt x="9" y="6"/>
                    <a:pt x="10" y="0"/>
                  </a:cubicBezTo>
                </a:path>
              </a:pathLst>
            </a:custGeom>
            <a:solidFill>
              <a:srgbClr val="7E7079"/>
            </a:solidFill>
            <a:ln w="9525">
              <a:noFill/>
            </a:ln>
          </p:spPr>
          <p:txBody>
            <a:bodyPr/>
            <a:lstStyle/>
            <a:p>
              <a:endParaRPr lang="zh-CN" altLang="en-US"/>
            </a:p>
          </p:txBody>
        </p:sp>
        <p:sp>
          <p:nvSpPr>
            <p:cNvPr id="23794" name="íŝlïďè"/>
            <p:cNvSpPr/>
            <p:nvPr/>
          </p:nvSpPr>
          <p:spPr>
            <a:xfrm>
              <a:off x="8050297" y="2040633"/>
              <a:ext cx="78191" cy="91379"/>
            </a:xfrm>
            <a:custGeom>
              <a:avLst/>
              <a:gdLst/>
              <a:ahLst/>
              <a:cxnLst>
                <a:cxn ang="0">
                  <a:pos x="42928" y="79195"/>
                </a:cxn>
                <a:cxn ang="0">
                  <a:pos x="72058" y="36551"/>
                </a:cxn>
                <a:cxn ang="0">
                  <a:pos x="65925" y="6091"/>
                </a:cxn>
                <a:cxn ang="0">
                  <a:pos x="36795" y="12183"/>
                </a:cxn>
                <a:cxn ang="0">
                  <a:pos x="7665" y="56350"/>
                </a:cxn>
                <a:cxn ang="0">
                  <a:pos x="12265" y="85287"/>
                </a:cxn>
                <a:cxn ang="0">
                  <a:pos x="42928" y="79195"/>
                </a:cxn>
              </a:cxnLst>
              <a:rect l="0" t="0" r="0" b="0"/>
              <a:pathLst>
                <a:path w="51" h="60">
                  <a:moveTo>
                    <a:pt x="28" y="52"/>
                  </a:moveTo>
                  <a:cubicBezTo>
                    <a:pt x="47" y="24"/>
                    <a:pt x="47" y="24"/>
                    <a:pt x="47" y="24"/>
                  </a:cubicBezTo>
                  <a:cubicBezTo>
                    <a:pt x="51" y="17"/>
                    <a:pt x="50" y="9"/>
                    <a:pt x="43" y="4"/>
                  </a:cubicBezTo>
                  <a:cubicBezTo>
                    <a:pt x="37" y="0"/>
                    <a:pt x="28" y="2"/>
                    <a:pt x="24" y="8"/>
                  </a:cubicBezTo>
                  <a:cubicBezTo>
                    <a:pt x="5" y="37"/>
                    <a:pt x="5" y="37"/>
                    <a:pt x="5" y="37"/>
                  </a:cubicBezTo>
                  <a:cubicBezTo>
                    <a:pt x="0" y="43"/>
                    <a:pt x="2" y="52"/>
                    <a:pt x="8" y="56"/>
                  </a:cubicBezTo>
                  <a:cubicBezTo>
                    <a:pt x="15" y="60"/>
                    <a:pt x="23" y="59"/>
                    <a:pt x="28" y="52"/>
                  </a:cubicBezTo>
                </a:path>
              </a:pathLst>
            </a:custGeom>
            <a:solidFill>
              <a:srgbClr val="F5AF87"/>
            </a:solidFill>
            <a:ln w="9525">
              <a:noFill/>
            </a:ln>
          </p:spPr>
          <p:txBody>
            <a:bodyPr/>
            <a:lstStyle/>
            <a:p>
              <a:endParaRPr lang="zh-CN" altLang="en-US"/>
            </a:p>
          </p:txBody>
        </p:sp>
        <p:sp>
          <p:nvSpPr>
            <p:cNvPr id="23795" name="iŝļïḑê"/>
            <p:cNvSpPr/>
            <p:nvPr/>
          </p:nvSpPr>
          <p:spPr>
            <a:xfrm>
              <a:off x="8073848" y="2070779"/>
              <a:ext cx="78191" cy="93264"/>
            </a:xfrm>
            <a:custGeom>
              <a:avLst/>
              <a:gdLst/>
              <a:ahLst/>
              <a:cxnLst>
                <a:cxn ang="0">
                  <a:pos x="42102" y="81032"/>
                </a:cxn>
                <a:cxn ang="0">
                  <a:pos x="70672" y="36694"/>
                </a:cxn>
                <a:cxn ang="0">
                  <a:pos x="66161" y="7644"/>
                </a:cxn>
                <a:cxn ang="0">
                  <a:pos x="36088" y="12231"/>
                </a:cxn>
                <a:cxn ang="0">
                  <a:pos x="7518" y="56569"/>
                </a:cxn>
                <a:cxn ang="0">
                  <a:pos x="12029" y="87148"/>
                </a:cxn>
                <a:cxn ang="0">
                  <a:pos x="42102" y="81032"/>
                </a:cxn>
              </a:cxnLst>
              <a:rect l="0" t="0" r="0" b="0"/>
              <a:pathLst>
                <a:path w="52" h="61">
                  <a:moveTo>
                    <a:pt x="28" y="53"/>
                  </a:moveTo>
                  <a:cubicBezTo>
                    <a:pt x="47" y="24"/>
                    <a:pt x="47" y="24"/>
                    <a:pt x="47" y="24"/>
                  </a:cubicBezTo>
                  <a:cubicBezTo>
                    <a:pt x="52" y="18"/>
                    <a:pt x="50" y="9"/>
                    <a:pt x="44" y="5"/>
                  </a:cubicBezTo>
                  <a:cubicBezTo>
                    <a:pt x="37" y="0"/>
                    <a:pt x="29" y="2"/>
                    <a:pt x="24" y="8"/>
                  </a:cubicBezTo>
                  <a:cubicBezTo>
                    <a:pt x="5" y="37"/>
                    <a:pt x="5" y="37"/>
                    <a:pt x="5" y="37"/>
                  </a:cubicBezTo>
                  <a:cubicBezTo>
                    <a:pt x="0" y="44"/>
                    <a:pt x="2" y="52"/>
                    <a:pt x="8" y="57"/>
                  </a:cubicBezTo>
                  <a:cubicBezTo>
                    <a:pt x="15" y="61"/>
                    <a:pt x="23" y="59"/>
                    <a:pt x="28" y="53"/>
                  </a:cubicBezTo>
                </a:path>
              </a:pathLst>
            </a:custGeom>
            <a:solidFill>
              <a:srgbClr val="F5AF87"/>
            </a:solidFill>
            <a:ln w="9525">
              <a:noFill/>
            </a:ln>
          </p:spPr>
          <p:txBody>
            <a:bodyPr/>
            <a:lstStyle/>
            <a:p>
              <a:endParaRPr lang="zh-CN" altLang="en-US"/>
            </a:p>
          </p:txBody>
        </p:sp>
        <p:sp>
          <p:nvSpPr>
            <p:cNvPr id="23796" name="iSľíḓê"/>
            <p:cNvSpPr/>
            <p:nvPr/>
          </p:nvSpPr>
          <p:spPr>
            <a:xfrm>
              <a:off x="8092689" y="2102809"/>
              <a:ext cx="78191" cy="91379"/>
            </a:xfrm>
            <a:custGeom>
              <a:avLst/>
              <a:gdLst/>
              <a:ahLst/>
              <a:cxnLst>
                <a:cxn ang="0">
                  <a:pos x="41395" y="79195"/>
                </a:cxn>
                <a:cxn ang="0">
                  <a:pos x="72058" y="36551"/>
                </a:cxn>
                <a:cxn ang="0">
                  <a:pos x="65925" y="6091"/>
                </a:cxn>
                <a:cxn ang="0">
                  <a:pos x="36795" y="12183"/>
                </a:cxn>
                <a:cxn ang="0">
                  <a:pos x="6132" y="56350"/>
                </a:cxn>
                <a:cxn ang="0">
                  <a:pos x="12265" y="85287"/>
                </a:cxn>
                <a:cxn ang="0">
                  <a:pos x="41395" y="79195"/>
                </a:cxn>
              </a:cxnLst>
              <a:rect l="0" t="0" r="0" b="0"/>
              <a:pathLst>
                <a:path w="51" h="60">
                  <a:moveTo>
                    <a:pt x="27" y="52"/>
                  </a:moveTo>
                  <a:cubicBezTo>
                    <a:pt x="47" y="24"/>
                    <a:pt x="47" y="24"/>
                    <a:pt x="47" y="24"/>
                  </a:cubicBezTo>
                  <a:cubicBezTo>
                    <a:pt x="51" y="17"/>
                    <a:pt x="49" y="9"/>
                    <a:pt x="43" y="4"/>
                  </a:cubicBezTo>
                  <a:cubicBezTo>
                    <a:pt x="37" y="0"/>
                    <a:pt x="28" y="2"/>
                    <a:pt x="24" y="8"/>
                  </a:cubicBezTo>
                  <a:cubicBezTo>
                    <a:pt x="4" y="37"/>
                    <a:pt x="4" y="37"/>
                    <a:pt x="4" y="37"/>
                  </a:cubicBezTo>
                  <a:cubicBezTo>
                    <a:pt x="0" y="43"/>
                    <a:pt x="1" y="52"/>
                    <a:pt x="8" y="56"/>
                  </a:cubicBezTo>
                  <a:cubicBezTo>
                    <a:pt x="14" y="60"/>
                    <a:pt x="23" y="59"/>
                    <a:pt x="27" y="52"/>
                  </a:cubicBezTo>
                </a:path>
              </a:pathLst>
            </a:custGeom>
            <a:solidFill>
              <a:srgbClr val="F5AF87"/>
            </a:solidFill>
            <a:ln w="9525">
              <a:noFill/>
            </a:ln>
          </p:spPr>
          <p:txBody>
            <a:bodyPr/>
            <a:lstStyle/>
            <a:p>
              <a:endParaRPr lang="zh-CN" altLang="en-US"/>
            </a:p>
          </p:txBody>
        </p:sp>
        <p:sp>
          <p:nvSpPr>
            <p:cNvPr id="23797" name="iṣḻïdé"/>
            <p:cNvSpPr/>
            <p:nvPr/>
          </p:nvSpPr>
          <p:spPr>
            <a:xfrm>
              <a:off x="8026746" y="2012371"/>
              <a:ext cx="77249" cy="92322"/>
            </a:xfrm>
            <a:custGeom>
              <a:avLst/>
              <a:gdLst/>
              <a:ahLst/>
              <a:cxnLst>
                <a:cxn ang="0">
                  <a:pos x="42411" y="80214"/>
                </a:cxn>
                <a:cxn ang="0">
                  <a:pos x="71190" y="36323"/>
                </a:cxn>
                <a:cxn ang="0">
                  <a:pos x="65131" y="7567"/>
                </a:cxn>
                <a:cxn ang="0">
                  <a:pos x="36352" y="13621"/>
                </a:cxn>
                <a:cxn ang="0">
                  <a:pos x="7573" y="55998"/>
                </a:cxn>
                <a:cxn ang="0">
                  <a:pos x="12117" y="86268"/>
                </a:cxn>
                <a:cxn ang="0">
                  <a:pos x="42411" y="80214"/>
                </a:cxn>
              </a:cxnLst>
              <a:rect l="0" t="0" r="0" b="0"/>
              <a:pathLst>
                <a:path w="51" h="61">
                  <a:moveTo>
                    <a:pt x="28" y="53"/>
                  </a:moveTo>
                  <a:cubicBezTo>
                    <a:pt x="47" y="24"/>
                    <a:pt x="47" y="24"/>
                    <a:pt x="47" y="24"/>
                  </a:cubicBezTo>
                  <a:cubicBezTo>
                    <a:pt x="51" y="18"/>
                    <a:pt x="50" y="9"/>
                    <a:pt x="43" y="5"/>
                  </a:cubicBezTo>
                  <a:cubicBezTo>
                    <a:pt x="37" y="0"/>
                    <a:pt x="28" y="2"/>
                    <a:pt x="24" y="9"/>
                  </a:cubicBezTo>
                  <a:cubicBezTo>
                    <a:pt x="5" y="37"/>
                    <a:pt x="5" y="37"/>
                    <a:pt x="5" y="37"/>
                  </a:cubicBezTo>
                  <a:cubicBezTo>
                    <a:pt x="0" y="44"/>
                    <a:pt x="2" y="52"/>
                    <a:pt x="8" y="57"/>
                  </a:cubicBezTo>
                  <a:cubicBezTo>
                    <a:pt x="15" y="61"/>
                    <a:pt x="23" y="59"/>
                    <a:pt x="28" y="53"/>
                  </a:cubicBezTo>
                </a:path>
              </a:pathLst>
            </a:custGeom>
            <a:solidFill>
              <a:srgbClr val="F5AF87"/>
            </a:solidFill>
            <a:ln w="9525">
              <a:noFill/>
            </a:ln>
          </p:spPr>
          <p:txBody>
            <a:bodyPr/>
            <a:lstStyle/>
            <a:p>
              <a:endParaRPr lang="zh-CN" altLang="en-US"/>
            </a:p>
          </p:txBody>
        </p:sp>
        <p:sp>
          <p:nvSpPr>
            <p:cNvPr id="23798" name="îsḷîḋe"/>
            <p:cNvSpPr/>
            <p:nvPr/>
          </p:nvSpPr>
          <p:spPr>
            <a:xfrm>
              <a:off x="7944787" y="2017082"/>
              <a:ext cx="67828" cy="122467"/>
            </a:xfrm>
            <a:custGeom>
              <a:avLst/>
              <a:gdLst/>
              <a:ahLst/>
              <a:cxnLst>
                <a:cxn ang="0">
                  <a:pos x="49740" y="99787"/>
                </a:cxn>
                <a:cxn ang="0">
                  <a:pos x="64813" y="33262"/>
                </a:cxn>
                <a:cxn ang="0">
                  <a:pos x="46725" y="3023"/>
                </a:cxn>
                <a:cxn ang="0">
                  <a:pos x="16580" y="22679"/>
                </a:cxn>
                <a:cxn ang="0">
                  <a:pos x="3014" y="89204"/>
                </a:cxn>
                <a:cxn ang="0">
                  <a:pos x="21102" y="119443"/>
                </a:cxn>
                <a:cxn ang="0">
                  <a:pos x="49740" y="99787"/>
                </a:cxn>
              </a:cxnLst>
              <a:rect l="0" t="0" r="0" b="0"/>
              <a:pathLst>
                <a:path w="45" h="81">
                  <a:moveTo>
                    <a:pt x="33" y="66"/>
                  </a:moveTo>
                  <a:cubicBezTo>
                    <a:pt x="43" y="22"/>
                    <a:pt x="43" y="22"/>
                    <a:pt x="43" y="22"/>
                  </a:cubicBezTo>
                  <a:cubicBezTo>
                    <a:pt x="45" y="13"/>
                    <a:pt x="39" y="4"/>
                    <a:pt x="31" y="2"/>
                  </a:cubicBezTo>
                  <a:cubicBezTo>
                    <a:pt x="22" y="0"/>
                    <a:pt x="13" y="6"/>
                    <a:pt x="11" y="15"/>
                  </a:cubicBezTo>
                  <a:cubicBezTo>
                    <a:pt x="2" y="59"/>
                    <a:pt x="2" y="59"/>
                    <a:pt x="2" y="59"/>
                  </a:cubicBezTo>
                  <a:cubicBezTo>
                    <a:pt x="0" y="68"/>
                    <a:pt x="5" y="77"/>
                    <a:pt x="14" y="79"/>
                  </a:cubicBezTo>
                  <a:cubicBezTo>
                    <a:pt x="23" y="81"/>
                    <a:pt x="31" y="75"/>
                    <a:pt x="33" y="66"/>
                  </a:cubicBezTo>
                </a:path>
              </a:pathLst>
            </a:custGeom>
            <a:solidFill>
              <a:srgbClr val="FFB287"/>
            </a:solidFill>
            <a:ln w="9525">
              <a:noFill/>
            </a:ln>
          </p:spPr>
          <p:txBody>
            <a:bodyPr/>
            <a:lstStyle/>
            <a:p>
              <a:endParaRPr lang="zh-CN" altLang="en-US"/>
            </a:p>
          </p:txBody>
        </p:sp>
        <p:sp>
          <p:nvSpPr>
            <p:cNvPr id="23799" name="iṡḷíḋe"/>
            <p:cNvSpPr/>
            <p:nvPr/>
          </p:nvSpPr>
          <p:spPr>
            <a:xfrm>
              <a:off x="6798304" y="1747653"/>
              <a:ext cx="647193" cy="346677"/>
            </a:xfrm>
            <a:custGeom>
              <a:avLst/>
              <a:gdLst/>
              <a:ahLst/>
              <a:cxnLst>
                <a:cxn ang="0">
                  <a:pos x="647193" y="30277"/>
                </a:cxn>
                <a:cxn ang="0">
                  <a:pos x="635067" y="298233"/>
                </a:cxn>
                <a:cxn ang="0">
                  <a:pos x="468343" y="343649"/>
                </a:cxn>
                <a:cxn ang="0">
                  <a:pos x="392559" y="346677"/>
                </a:cxn>
                <a:cxn ang="0">
                  <a:pos x="383465" y="346677"/>
                </a:cxn>
                <a:cxn ang="0">
                  <a:pos x="357699" y="346677"/>
                </a:cxn>
                <a:cxn ang="0">
                  <a:pos x="0" y="266441"/>
                </a:cxn>
                <a:cxn ang="0">
                  <a:pos x="9094" y="71152"/>
                </a:cxn>
                <a:cxn ang="0">
                  <a:pos x="10609" y="49957"/>
                </a:cxn>
                <a:cxn ang="0">
                  <a:pos x="13641" y="0"/>
                </a:cxn>
                <a:cxn ang="0">
                  <a:pos x="647193" y="30277"/>
                </a:cxn>
              </a:cxnLst>
              <a:rect l="0" t="0" r="0" b="0"/>
              <a:pathLst>
                <a:path w="427" h="229">
                  <a:moveTo>
                    <a:pt x="427" y="20"/>
                  </a:moveTo>
                  <a:cubicBezTo>
                    <a:pt x="419" y="197"/>
                    <a:pt x="419" y="197"/>
                    <a:pt x="419" y="197"/>
                  </a:cubicBezTo>
                  <a:cubicBezTo>
                    <a:pt x="400" y="213"/>
                    <a:pt x="359" y="223"/>
                    <a:pt x="309" y="227"/>
                  </a:cubicBezTo>
                  <a:cubicBezTo>
                    <a:pt x="293" y="228"/>
                    <a:pt x="276" y="229"/>
                    <a:pt x="259" y="229"/>
                  </a:cubicBezTo>
                  <a:cubicBezTo>
                    <a:pt x="257" y="229"/>
                    <a:pt x="255" y="229"/>
                    <a:pt x="253" y="229"/>
                  </a:cubicBezTo>
                  <a:cubicBezTo>
                    <a:pt x="247" y="229"/>
                    <a:pt x="242" y="229"/>
                    <a:pt x="236" y="229"/>
                  </a:cubicBezTo>
                  <a:cubicBezTo>
                    <a:pt x="135" y="228"/>
                    <a:pt x="26" y="209"/>
                    <a:pt x="0" y="176"/>
                  </a:cubicBezTo>
                  <a:cubicBezTo>
                    <a:pt x="6" y="47"/>
                    <a:pt x="6" y="47"/>
                    <a:pt x="6" y="47"/>
                  </a:cubicBezTo>
                  <a:cubicBezTo>
                    <a:pt x="7" y="33"/>
                    <a:pt x="7" y="33"/>
                    <a:pt x="7" y="33"/>
                  </a:cubicBezTo>
                  <a:cubicBezTo>
                    <a:pt x="9" y="0"/>
                    <a:pt x="9" y="0"/>
                    <a:pt x="9" y="0"/>
                  </a:cubicBezTo>
                  <a:cubicBezTo>
                    <a:pt x="427" y="20"/>
                    <a:pt x="427" y="20"/>
                    <a:pt x="427" y="20"/>
                  </a:cubicBezTo>
                </a:path>
              </a:pathLst>
            </a:custGeom>
            <a:solidFill>
              <a:srgbClr val="254C66"/>
            </a:solidFill>
            <a:ln w="9525">
              <a:noFill/>
            </a:ln>
          </p:spPr>
          <p:txBody>
            <a:bodyPr/>
            <a:lstStyle/>
            <a:p>
              <a:endParaRPr lang="zh-CN" altLang="en-US"/>
            </a:p>
          </p:txBody>
        </p:sp>
        <p:sp>
          <p:nvSpPr>
            <p:cNvPr id="23800" name="îṩḻíďê"/>
            <p:cNvSpPr/>
            <p:nvPr/>
          </p:nvSpPr>
          <p:spPr>
            <a:xfrm>
              <a:off x="6806782" y="1766495"/>
              <a:ext cx="637772" cy="327836"/>
            </a:xfrm>
            <a:custGeom>
              <a:avLst/>
              <a:gdLst/>
              <a:ahLst/>
              <a:cxnLst>
                <a:cxn ang="0">
                  <a:pos x="3037" y="0"/>
                </a:cxn>
                <a:cxn ang="0">
                  <a:pos x="1518" y="30355"/>
                </a:cxn>
                <a:cxn ang="0">
                  <a:pos x="0" y="51603"/>
                </a:cxn>
                <a:cxn ang="0">
                  <a:pos x="375070" y="327836"/>
                </a:cxn>
                <a:cxn ang="0">
                  <a:pos x="384181" y="327836"/>
                </a:cxn>
                <a:cxn ang="0">
                  <a:pos x="460106" y="324800"/>
                </a:cxn>
                <a:cxn ang="0">
                  <a:pos x="627142" y="279267"/>
                </a:cxn>
                <a:cxn ang="0">
                  <a:pos x="637772" y="62228"/>
                </a:cxn>
                <a:cxn ang="0">
                  <a:pos x="573994" y="75887"/>
                </a:cxn>
                <a:cxn ang="0">
                  <a:pos x="555772" y="81959"/>
                </a:cxn>
                <a:cxn ang="0">
                  <a:pos x="555772" y="80441"/>
                </a:cxn>
                <a:cxn ang="0">
                  <a:pos x="315848" y="133562"/>
                </a:cxn>
                <a:cxn ang="0">
                  <a:pos x="317367" y="97136"/>
                </a:cxn>
                <a:cxn ang="0">
                  <a:pos x="3037" y="0"/>
                </a:cxn>
              </a:cxnLst>
              <a:rect l="0" t="0" r="0" b="0"/>
              <a:pathLst>
                <a:path w="420" h="216">
                  <a:moveTo>
                    <a:pt x="2" y="0"/>
                  </a:moveTo>
                  <a:cubicBezTo>
                    <a:pt x="1" y="20"/>
                    <a:pt x="1" y="20"/>
                    <a:pt x="1" y="20"/>
                  </a:cubicBezTo>
                  <a:cubicBezTo>
                    <a:pt x="0" y="34"/>
                    <a:pt x="0" y="34"/>
                    <a:pt x="0" y="34"/>
                  </a:cubicBezTo>
                  <a:cubicBezTo>
                    <a:pt x="48" y="56"/>
                    <a:pt x="173" y="122"/>
                    <a:pt x="247" y="216"/>
                  </a:cubicBezTo>
                  <a:cubicBezTo>
                    <a:pt x="249" y="216"/>
                    <a:pt x="251" y="216"/>
                    <a:pt x="253" y="216"/>
                  </a:cubicBezTo>
                  <a:cubicBezTo>
                    <a:pt x="270" y="216"/>
                    <a:pt x="287" y="215"/>
                    <a:pt x="303" y="214"/>
                  </a:cubicBezTo>
                  <a:cubicBezTo>
                    <a:pt x="353" y="210"/>
                    <a:pt x="394" y="200"/>
                    <a:pt x="413" y="184"/>
                  </a:cubicBezTo>
                  <a:cubicBezTo>
                    <a:pt x="420" y="41"/>
                    <a:pt x="420" y="41"/>
                    <a:pt x="420" y="41"/>
                  </a:cubicBezTo>
                  <a:cubicBezTo>
                    <a:pt x="378" y="50"/>
                    <a:pt x="378" y="50"/>
                    <a:pt x="378" y="50"/>
                  </a:cubicBezTo>
                  <a:cubicBezTo>
                    <a:pt x="366" y="54"/>
                    <a:pt x="366" y="54"/>
                    <a:pt x="366" y="54"/>
                  </a:cubicBezTo>
                  <a:cubicBezTo>
                    <a:pt x="366" y="54"/>
                    <a:pt x="366" y="54"/>
                    <a:pt x="366" y="53"/>
                  </a:cubicBezTo>
                  <a:cubicBezTo>
                    <a:pt x="208" y="88"/>
                    <a:pt x="208" y="88"/>
                    <a:pt x="208" y="88"/>
                  </a:cubicBezTo>
                  <a:cubicBezTo>
                    <a:pt x="209" y="64"/>
                    <a:pt x="209" y="64"/>
                    <a:pt x="209" y="64"/>
                  </a:cubicBezTo>
                  <a:cubicBezTo>
                    <a:pt x="2" y="0"/>
                    <a:pt x="2" y="0"/>
                    <a:pt x="2" y="0"/>
                  </a:cubicBezTo>
                </a:path>
              </a:pathLst>
            </a:custGeom>
            <a:solidFill>
              <a:srgbClr val="152A41"/>
            </a:solidFill>
            <a:ln w="9525">
              <a:noFill/>
            </a:ln>
          </p:spPr>
          <p:txBody>
            <a:bodyPr/>
            <a:lstStyle/>
            <a:p>
              <a:endParaRPr lang="zh-CN" altLang="en-US"/>
            </a:p>
          </p:txBody>
        </p:sp>
        <p:sp>
          <p:nvSpPr>
            <p:cNvPr id="23801" name="iSḷiḑé"/>
            <p:cNvSpPr/>
            <p:nvPr/>
          </p:nvSpPr>
          <p:spPr>
            <a:xfrm>
              <a:off x="6591993" y="1591272"/>
              <a:ext cx="1085249" cy="272254"/>
            </a:xfrm>
            <a:custGeom>
              <a:avLst/>
              <a:gdLst/>
              <a:ahLst/>
              <a:cxnLst>
                <a:cxn ang="0">
                  <a:pos x="1085249" y="160149"/>
                </a:cxn>
                <a:cxn ang="0">
                  <a:pos x="536972" y="0"/>
                </a:cxn>
                <a:cxn ang="0">
                  <a:pos x="0" y="107394"/>
                </a:cxn>
                <a:cxn ang="0">
                  <a:pos x="532261" y="272254"/>
                </a:cxn>
                <a:cxn ang="0">
                  <a:pos x="1085249" y="160149"/>
                </a:cxn>
              </a:cxnLst>
              <a:rect l="0" t="0" r="0" b="0"/>
              <a:pathLst>
                <a:path w="1152" h="289">
                  <a:moveTo>
                    <a:pt x="1152" y="170"/>
                  </a:moveTo>
                  <a:lnTo>
                    <a:pt x="570" y="0"/>
                  </a:lnTo>
                  <a:lnTo>
                    <a:pt x="0" y="114"/>
                  </a:lnTo>
                  <a:lnTo>
                    <a:pt x="565" y="289"/>
                  </a:lnTo>
                  <a:lnTo>
                    <a:pt x="1152" y="170"/>
                  </a:lnTo>
                  <a:close/>
                </a:path>
              </a:pathLst>
            </a:custGeom>
            <a:solidFill>
              <a:srgbClr val="254C66"/>
            </a:solidFill>
            <a:ln w="9525">
              <a:noFill/>
            </a:ln>
          </p:spPr>
          <p:txBody>
            <a:bodyPr/>
            <a:lstStyle/>
            <a:p>
              <a:endParaRPr lang="zh-CN" altLang="en-US"/>
            </a:p>
          </p:txBody>
        </p:sp>
        <p:sp>
          <p:nvSpPr>
            <p:cNvPr id="23802" name="íşlïdê"/>
            <p:cNvSpPr/>
            <p:nvPr/>
          </p:nvSpPr>
          <p:spPr>
            <a:xfrm>
              <a:off x="6591993" y="1591272"/>
              <a:ext cx="1085249" cy="272254"/>
            </a:xfrm>
            <a:custGeom>
              <a:avLst/>
              <a:gdLst/>
              <a:ahLst/>
              <a:cxnLst>
                <a:cxn ang="0">
                  <a:pos x="1085249" y="160149"/>
                </a:cxn>
                <a:cxn ang="0">
                  <a:pos x="536972" y="0"/>
                </a:cxn>
                <a:cxn ang="0">
                  <a:pos x="0" y="107394"/>
                </a:cxn>
                <a:cxn ang="0">
                  <a:pos x="532261" y="272254"/>
                </a:cxn>
                <a:cxn ang="0">
                  <a:pos x="1085249" y="160149"/>
                </a:cxn>
              </a:cxnLst>
              <a:rect l="0" t="0" r="0" b="0"/>
              <a:pathLst>
                <a:path w="1152" h="289">
                  <a:moveTo>
                    <a:pt x="1152" y="170"/>
                  </a:moveTo>
                  <a:lnTo>
                    <a:pt x="570" y="0"/>
                  </a:lnTo>
                  <a:lnTo>
                    <a:pt x="0" y="114"/>
                  </a:lnTo>
                  <a:lnTo>
                    <a:pt x="565" y="289"/>
                  </a:lnTo>
                  <a:lnTo>
                    <a:pt x="1152" y="170"/>
                  </a:lnTo>
                </a:path>
              </a:pathLst>
            </a:custGeom>
            <a:noFill/>
            <a:ln w="9525">
              <a:noFill/>
            </a:ln>
          </p:spPr>
          <p:txBody>
            <a:bodyPr/>
            <a:lstStyle/>
            <a:p>
              <a:endParaRPr lang="zh-CN" altLang="en-US"/>
            </a:p>
          </p:txBody>
        </p:sp>
        <p:sp>
          <p:nvSpPr>
            <p:cNvPr id="23803" name="îṥļîdê"/>
            <p:cNvSpPr/>
            <p:nvPr/>
          </p:nvSpPr>
          <p:spPr>
            <a:xfrm>
              <a:off x="6590109" y="1698667"/>
              <a:ext cx="534146" cy="201600"/>
            </a:xfrm>
            <a:custGeom>
              <a:avLst/>
              <a:gdLst/>
              <a:ahLst/>
              <a:cxnLst>
                <a:cxn ang="0">
                  <a:pos x="1884" y="0"/>
                </a:cxn>
                <a:cxn ang="0">
                  <a:pos x="534146" y="164859"/>
                </a:cxn>
                <a:cxn ang="0">
                  <a:pos x="532261" y="201600"/>
                </a:cxn>
                <a:cxn ang="0">
                  <a:pos x="0" y="27319"/>
                </a:cxn>
                <a:cxn ang="0">
                  <a:pos x="1884" y="0"/>
                </a:cxn>
              </a:cxnLst>
              <a:rect l="0" t="0" r="0" b="0"/>
              <a:pathLst>
                <a:path w="567" h="214">
                  <a:moveTo>
                    <a:pt x="2" y="0"/>
                  </a:moveTo>
                  <a:lnTo>
                    <a:pt x="567" y="175"/>
                  </a:lnTo>
                  <a:lnTo>
                    <a:pt x="565" y="214"/>
                  </a:lnTo>
                  <a:lnTo>
                    <a:pt x="0" y="29"/>
                  </a:lnTo>
                  <a:lnTo>
                    <a:pt x="2" y="0"/>
                  </a:lnTo>
                  <a:close/>
                </a:path>
              </a:pathLst>
            </a:custGeom>
            <a:solidFill>
              <a:srgbClr val="438DB5"/>
            </a:solidFill>
            <a:ln w="9525">
              <a:noFill/>
            </a:ln>
          </p:spPr>
          <p:txBody>
            <a:bodyPr/>
            <a:lstStyle/>
            <a:p>
              <a:endParaRPr lang="zh-CN" altLang="en-US"/>
            </a:p>
          </p:txBody>
        </p:sp>
        <p:sp>
          <p:nvSpPr>
            <p:cNvPr id="23804" name="îṩļíďe"/>
            <p:cNvSpPr/>
            <p:nvPr/>
          </p:nvSpPr>
          <p:spPr>
            <a:xfrm>
              <a:off x="7122371" y="1751422"/>
              <a:ext cx="554871" cy="148845"/>
            </a:xfrm>
            <a:custGeom>
              <a:avLst/>
              <a:gdLst/>
              <a:ahLst/>
              <a:cxnLst>
                <a:cxn ang="0">
                  <a:pos x="554871" y="0"/>
                </a:cxn>
                <a:cxn ang="0">
                  <a:pos x="1884" y="112104"/>
                </a:cxn>
                <a:cxn ang="0">
                  <a:pos x="0" y="148845"/>
                </a:cxn>
                <a:cxn ang="0">
                  <a:pos x="553928" y="27319"/>
                </a:cxn>
                <a:cxn ang="0">
                  <a:pos x="554871" y="0"/>
                </a:cxn>
              </a:cxnLst>
              <a:rect l="0" t="0" r="0" b="0"/>
              <a:pathLst>
                <a:path w="589" h="158">
                  <a:moveTo>
                    <a:pt x="589" y="0"/>
                  </a:moveTo>
                  <a:lnTo>
                    <a:pt x="2" y="119"/>
                  </a:lnTo>
                  <a:lnTo>
                    <a:pt x="0" y="158"/>
                  </a:lnTo>
                  <a:lnTo>
                    <a:pt x="588" y="29"/>
                  </a:lnTo>
                  <a:lnTo>
                    <a:pt x="589" y="0"/>
                  </a:lnTo>
                  <a:close/>
                </a:path>
              </a:pathLst>
            </a:custGeom>
            <a:solidFill>
              <a:srgbClr val="193C4F"/>
            </a:solidFill>
            <a:ln w="9525">
              <a:noFill/>
            </a:ln>
          </p:spPr>
          <p:txBody>
            <a:bodyPr/>
            <a:lstStyle/>
            <a:p>
              <a:endParaRPr lang="zh-CN" altLang="en-US"/>
            </a:p>
          </p:txBody>
        </p:sp>
        <p:sp>
          <p:nvSpPr>
            <p:cNvPr id="23805" name="išḻíḑe"/>
            <p:cNvSpPr/>
            <p:nvPr/>
          </p:nvSpPr>
          <p:spPr>
            <a:xfrm>
              <a:off x="7122371" y="1751422"/>
              <a:ext cx="554871" cy="148845"/>
            </a:xfrm>
            <a:custGeom>
              <a:avLst/>
              <a:gdLst/>
              <a:ahLst/>
              <a:cxnLst>
                <a:cxn ang="0">
                  <a:pos x="554871" y="0"/>
                </a:cxn>
                <a:cxn ang="0">
                  <a:pos x="1884" y="112104"/>
                </a:cxn>
                <a:cxn ang="0">
                  <a:pos x="0" y="148845"/>
                </a:cxn>
                <a:cxn ang="0">
                  <a:pos x="553928" y="27319"/>
                </a:cxn>
                <a:cxn ang="0">
                  <a:pos x="554871" y="0"/>
                </a:cxn>
              </a:cxnLst>
              <a:rect l="0" t="0" r="0" b="0"/>
              <a:pathLst>
                <a:path w="589" h="158">
                  <a:moveTo>
                    <a:pt x="589" y="0"/>
                  </a:moveTo>
                  <a:lnTo>
                    <a:pt x="2" y="119"/>
                  </a:lnTo>
                  <a:lnTo>
                    <a:pt x="0" y="158"/>
                  </a:lnTo>
                  <a:lnTo>
                    <a:pt x="588" y="29"/>
                  </a:lnTo>
                  <a:lnTo>
                    <a:pt x="589" y="0"/>
                  </a:lnTo>
                </a:path>
              </a:pathLst>
            </a:custGeom>
            <a:noFill/>
            <a:ln w="9525">
              <a:noFill/>
            </a:ln>
          </p:spPr>
          <p:txBody>
            <a:bodyPr/>
            <a:lstStyle/>
            <a:p>
              <a:endParaRPr lang="zh-CN" altLang="en-US"/>
            </a:p>
          </p:txBody>
        </p:sp>
        <p:sp>
          <p:nvSpPr>
            <p:cNvPr id="23806" name="ïŝḷiḓe"/>
            <p:cNvSpPr/>
            <p:nvPr/>
          </p:nvSpPr>
          <p:spPr>
            <a:xfrm>
              <a:off x="7362596" y="1842801"/>
              <a:ext cx="17899" cy="5652"/>
            </a:xfrm>
            <a:custGeom>
              <a:avLst/>
              <a:gdLst/>
              <a:ahLst/>
              <a:cxnLst>
                <a:cxn ang="0">
                  <a:pos x="17899" y="0"/>
                </a:cxn>
                <a:cxn ang="0">
                  <a:pos x="0" y="4239"/>
                </a:cxn>
                <a:cxn ang="0">
                  <a:pos x="0" y="5652"/>
                </a:cxn>
                <a:cxn ang="0">
                  <a:pos x="17899" y="0"/>
                </a:cxn>
              </a:cxnLst>
              <a:rect l="0" t="0" r="0" b="0"/>
              <a:pathLst>
                <a:path w="12" h="4">
                  <a:moveTo>
                    <a:pt x="12" y="0"/>
                  </a:moveTo>
                  <a:cubicBezTo>
                    <a:pt x="0" y="3"/>
                    <a:pt x="0" y="3"/>
                    <a:pt x="0" y="3"/>
                  </a:cubicBezTo>
                  <a:cubicBezTo>
                    <a:pt x="0" y="4"/>
                    <a:pt x="0" y="4"/>
                    <a:pt x="0" y="4"/>
                  </a:cubicBezTo>
                  <a:cubicBezTo>
                    <a:pt x="12" y="0"/>
                    <a:pt x="12" y="0"/>
                    <a:pt x="12" y="0"/>
                  </a:cubicBezTo>
                </a:path>
              </a:pathLst>
            </a:custGeom>
            <a:solidFill>
              <a:srgbClr val="0A1324"/>
            </a:solidFill>
            <a:ln w="9525">
              <a:noFill/>
            </a:ln>
          </p:spPr>
          <p:txBody>
            <a:bodyPr/>
            <a:lstStyle/>
            <a:p>
              <a:endParaRPr lang="zh-CN" altLang="en-US"/>
            </a:p>
          </p:txBody>
        </p:sp>
        <p:sp>
          <p:nvSpPr>
            <p:cNvPr id="23807" name="ïṩļiḍe"/>
            <p:cNvSpPr/>
            <p:nvPr/>
          </p:nvSpPr>
          <p:spPr>
            <a:xfrm>
              <a:off x="7066790" y="1703377"/>
              <a:ext cx="316531" cy="113047"/>
            </a:xfrm>
            <a:custGeom>
              <a:avLst/>
              <a:gdLst/>
              <a:ahLst/>
              <a:cxnLst>
                <a:cxn ang="0">
                  <a:pos x="19688" y="0"/>
                </a:cxn>
                <a:cxn ang="0">
                  <a:pos x="7572" y="3014"/>
                </a:cxn>
                <a:cxn ang="0">
                  <a:pos x="59065" y="37682"/>
                </a:cxn>
                <a:cxn ang="0">
                  <a:pos x="290784" y="113047"/>
                </a:cxn>
                <a:cxn ang="0">
                  <a:pos x="316531" y="107017"/>
                </a:cxn>
                <a:cxn ang="0">
                  <a:pos x="290784" y="78379"/>
                </a:cxn>
                <a:cxn ang="0">
                  <a:pos x="136305" y="28638"/>
                </a:cxn>
                <a:cxn ang="0">
                  <a:pos x="19688" y="0"/>
                </a:cxn>
              </a:cxnLst>
              <a:rect l="0" t="0" r="0" b="0"/>
              <a:pathLst>
                <a:path w="209" h="75">
                  <a:moveTo>
                    <a:pt x="13" y="0"/>
                  </a:moveTo>
                  <a:cubicBezTo>
                    <a:pt x="9" y="0"/>
                    <a:pt x="6" y="1"/>
                    <a:pt x="5" y="2"/>
                  </a:cubicBezTo>
                  <a:cubicBezTo>
                    <a:pt x="0" y="13"/>
                    <a:pt x="20" y="20"/>
                    <a:pt x="39" y="25"/>
                  </a:cubicBezTo>
                  <a:cubicBezTo>
                    <a:pt x="57" y="30"/>
                    <a:pt x="182" y="72"/>
                    <a:pt x="192" y="75"/>
                  </a:cubicBezTo>
                  <a:cubicBezTo>
                    <a:pt x="209" y="71"/>
                    <a:pt x="209" y="71"/>
                    <a:pt x="209" y="71"/>
                  </a:cubicBezTo>
                  <a:cubicBezTo>
                    <a:pt x="192" y="52"/>
                    <a:pt x="192" y="52"/>
                    <a:pt x="192" y="52"/>
                  </a:cubicBezTo>
                  <a:cubicBezTo>
                    <a:pt x="90" y="19"/>
                    <a:pt x="90" y="19"/>
                    <a:pt x="90" y="19"/>
                  </a:cubicBezTo>
                  <a:cubicBezTo>
                    <a:pt x="90" y="19"/>
                    <a:pt x="34" y="0"/>
                    <a:pt x="13" y="0"/>
                  </a:cubicBezTo>
                </a:path>
              </a:pathLst>
            </a:custGeom>
            <a:solidFill>
              <a:srgbClr val="122239"/>
            </a:solidFill>
            <a:ln w="9525">
              <a:noFill/>
            </a:ln>
          </p:spPr>
          <p:txBody>
            <a:bodyPr/>
            <a:lstStyle/>
            <a:p>
              <a:endParaRPr lang="zh-CN" altLang="en-US"/>
            </a:p>
          </p:txBody>
        </p:sp>
        <p:sp>
          <p:nvSpPr>
            <p:cNvPr id="23808" name="ï$ľïḑé"/>
            <p:cNvSpPr/>
            <p:nvPr/>
          </p:nvSpPr>
          <p:spPr>
            <a:xfrm>
              <a:off x="7357885" y="1810771"/>
              <a:ext cx="32972" cy="36740"/>
            </a:xfrm>
            <a:custGeom>
              <a:avLst/>
              <a:gdLst/>
              <a:ahLst/>
              <a:cxnLst>
                <a:cxn ang="0">
                  <a:pos x="25478" y="0"/>
                </a:cxn>
                <a:cxn ang="0">
                  <a:pos x="0" y="6123"/>
                </a:cxn>
                <a:cxn ang="0">
                  <a:pos x="1498" y="6123"/>
                </a:cxn>
                <a:cxn ang="0">
                  <a:pos x="4496" y="36740"/>
                </a:cxn>
                <a:cxn ang="0">
                  <a:pos x="22480" y="32147"/>
                </a:cxn>
                <a:cxn ang="0">
                  <a:pos x="28475" y="30616"/>
                </a:cxn>
                <a:cxn ang="0">
                  <a:pos x="32972" y="7654"/>
                </a:cxn>
                <a:cxn ang="0">
                  <a:pos x="25478" y="0"/>
                </a:cxn>
              </a:cxnLst>
              <a:rect l="0" t="0" r="0" b="0"/>
              <a:pathLst>
                <a:path w="22" h="24">
                  <a:moveTo>
                    <a:pt x="17" y="0"/>
                  </a:moveTo>
                  <a:cubicBezTo>
                    <a:pt x="0" y="4"/>
                    <a:pt x="0" y="4"/>
                    <a:pt x="0" y="4"/>
                  </a:cubicBezTo>
                  <a:cubicBezTo>
                    <a:pt x="0" y="4"/>
                    <a:pt x="1" y="4"/>
                    <a:pt x="1" y="4"/>
                  </a:cubicBezTo>
                  <a:cubicBezTo>
                    <a:pt x="1" y="4"/>
                    <a:pt x="3" y="17"/>
                    <a:pt x="3" y="24"/>
                  </a:cubicBezTo>
                  <a:cubicBezTo>
                    <a:pt x="15" y="21"/>
                    <a:pt x="15" y="21"/>
                    <a:pt x="15" y="21"/>
                  </a:cubicBezTo>
                  <a:cubicBezTo>
                    <a:pt x="19" y="20"/>
                    <a:pt x="19" y="20"/>
                    <a:pt x="19" y="20"/>
                  </a:cubicBezTo>
                  <a:cubicBezTo>
                    <a:pt x="22" y="5"/>
                    <a:pt x="22" y="5"/>
                    <a:pt x="22" y="5"/>
                  </a:cubicBezTo>
                  <a:cubicBezTo>
                    <a:pt x="17" y="0"/>
                    <a:pt x="17" y="0"/>
                    <a:pt x="17" y="0"/>
                  </a:cubicBezTo>
                </a:path>
              </a:pathLst>
            </a:custGeom>
            <a:solidFill>
              <a:srgbClr val="0C1B2C"/>
            </a:solidFill>
            <a:ln w="9525">
              <a:noFill/>
            </a:ln>
          </p:spPr>
          <p:txBody>
            <a:bodyPr/>
            <a:lstStyle/>
            <a:p>
              <a:endParaRPr lang="zh-CN" altLang="en-US"/>
            </a:p>
          </p:txBody>
        </p:sp>
        <p:sp>
          <p:nvSpPr>
            <p:cNvPr id="23809" name="íSliďè"/>
            <p:cNvSpPr/>
            <p:nvPr/>
          </p:nvSpPr>
          <p:spPr>
            <a:xfrm>
              <a:off x="7283463" y="1747653"/>
              <a:ext cx="121525" cy="270370"/>
            </a:xfrm>
            <a:custGeom>
              <a:avLst/>
              <a:gdLst/>
              <a:ahLst/>
              <a:cxnLst>
                <a:cxn ang="0">
                  <a:pos x="10633" y="28698"/>
                </a:cxn>
                <a:cxn ang="0">
                  <a:pos x="63800" y="49844"/>
                </a:cxn>
                <a:cxn ang="0">
                  <a:pos x="78991" y="58907"/>
                </a:cxn>
                <a:cxn ang="0">
                  <a:pos x="86586" y="67970"/>
                </a:cxn>
                <a:cxn ang="0">
                  <a:pos x="92662" y="83074"/>
                </a:cxn>
                <a:cxn ang="0">
                  <a:pos x="94181" y="105731"/>
                </a:cxn>
                <a:cxn ang="0">
                  <a:pos x="85067" y="255265"/>
                </a:cxn>
                <a:cxn ang="0">
                  <a:pos x="97220" y="270370"/>
                </a:cxn>
                <a:cxn ang="0">
                  <a:pos x="112410" y="256775"/>
                </a:cxn>
                <a:cxn ang="0">
                  <a:pos x="121525" y="105731"/>
                </a:cxn>
                <a:cxn ang="0">
                  <a:pos x="120005" y="77032"/>
                </a:cxn>
                <a:cxn ang="0">
                  <a:pos x="110891" y="52865"/>
                </a:cxn>
                <a:cxn ang="0">
                  <a:pos x="97220" y="37761"/>
                </a:cxn>
                <a:cxn ang="0">
                  <a:pos x="65319" y="19635"/>
                </a:cxn>
                <a:cxn ang="0">
                  <a:pos x="19747" y="3020"/>
                </a:cxn>
                <a:cxn ang="0">
                  <a:pos x="3038" y="10573"/>
                </a:cxn>
                <a:cxn ang="0">
                  <a:pos x="10633" y="28698"/>
                </a:cxn>
              </a:cxnLst>
              <a:rect l="0" t="0" r="0" b="0"/>
              <a:pathLst>
                <a:path w="80" h="179">
                  <a:moveTo>
                    <a:pt x="7" y="19"/>
                  </a:moveTo>
                  <a:cubicBezTo>
                    <a:pt x="22" y="24"/>
                    <a:pt x="34" y="29"/>
                    <a:pt x="42" y="33"/>
                  </a:cubicBezTo>
                  <a:cubicBezTo>
                    <a:pt x="46" y="35"/>
                    <a:pt x="50" y="37"/>
                    <a:pt x="52" y="39"/>
                  </a:cubicBezTo>
                  <a:cubicBezTo>
                    <a:pt x="54" y="41"/>
                    <a:pt x="56" y="43"/>
                    <a:pt x="57" y="45"/>
                  </a:cubicBezTo>
                  <a:cubicBezTo>
                    <a:pt x="59" y="48"/>
                    <a:pt x="60" y="51"/>
                    <a:pt x="61" y="55"/>
                  </a:cubicBezTo>
                  <a:cubicBezTo>
                    <a:pt x="62" y="59"/>
                    <a:pt x="62" y="64"/>
                    <a:pt x="62" y="70"/>
                  </a:cubicBezTo>
                  <a:cubicBezTo>
                    <a:pt x="62" y="88"/>
                    <a:pt x="59" y="117"/>
                    <a:pt x="56" y="169"/>
                  </a:cubicBezTo>
                  <a:cubicBezTo>
                    <a:pt x="56" y="174"/>
                    <a:pt x="59" y="178"/>
                    <a:pt x="64" y="179"/>
                  </a:cubicBezTo>
                  <a:cubicBezTo>
                    <a:pt x="70" y="179"/>
                    <a:pt x="74" y="175"/>
                    <a:pt x="74" y="170"/>
                  </a:cubicBezTo>
                  <a:cubicBezTo>
                    <a:pt x="77" y="118"/>
                    <a:pt x="80" y="90"/>
                    <a:pt x="80" y="70"/>
                  </a:cubicBezTo>
                  <a:cubicBezTo>
                    <a:pt x="80" y="63"/>
                    <a:pt x="80" y="57"/>
                    <a:pt x="79" y="51"/>
                  </a:cubicBezTo>
                  <a:cubicBezTo>
                    <a:pt x="77" y="45"/>
                    <a:pt x="75" y="40"/>
                    <a:pt x="73" y="35"/>
                  </a:cubicBezTo>
                  <a:cubicBezTo>
                    <a:pt x="70" y="32"/>
                    <a:pt x="67" y="28"/>
                    <a:pt x="64" y="25"/>
                  </a:cubicBezTo>
                  <a:cubicBezTo>
                    <a:pt x="58" y="21"/>
                    <a:pt x="51" y="17"/>
                    <a:pt x="43" y="13"/>
                  </a:cubicBezTo>
                  <a:cubicBezTo>
                    <a:pt x="35" y="9"/>
                    <a:pt x="25" y="6"/>
                    <a:pt x="13" y="2"/>
                  </a:cubicBezTo>
                  <a:cubicBezTo>
                    <a:pt x="8" y="0"/>
                    <a:pt x="3" y="3"/>
                    <a:pt x="2" y="7"/>
                  </a:cubicBezTo>
                  <a:cubicBezTo>
                    <a:pt x="0" y="12"/>
                    <a:pt x="3" y="17"/>
                    <a:pt x="7" y="19"/>
                  </a:cubicBezTo>
                  <a:close/>
                </a:path>
              </a:pathLst>
            </a:custGeom>
            <a:solidFill>
              <a:srgbClr val="FDC00E"/>
            </a:solidFill>
            <a:ln w="9525">
              <a:noFill/>
            </a:ln>
          </p:spPr>
          <p:txBody>
            <a:bodyPr/>
            <a:lstStyle/>
            <a:p>
              <a:endParaRPr lang="zh-CN" altLang="en-US"/>
            </a:p>
          </p:txBody>
        </p:sp>
        <p:sp>
          <p:nvSpPr>
            <p:cNvPr id="23810" name="íṥlîdé"/>
            <p:cNvSpPr/>
            <p:nvPr/>
          </p:nvSpPr>
          <p:spPr>
            <a:xfrm>
              <a:off x="7117661" y="1705261"/>
              <a:ext cx="195006" cy="70654"/>
            </a:xfrm>
            <a:custGeom>
              <a:avLst/>
              <a:gdLst/>
              <a:ahLst/>
              <a:cxnLst>
                <a:cxn ang="0">
                  <a:pos x="1523" y="10522"/>
                </a:cxn>
                <a:cxn ang="0">
                  <a:pos x="10664" y="24052"/>
                </a:cxn>
                <a:cxn ang="0">
                  <a:pos x="15234" y="25555"/>
                </a:cxn>
                <a:cxn ang="0">
                  <a:pos x="10664" y="22549"/>
                </a:cxn>
                <a:cxn ang="0">
                  <a:pos x="42657" y="24052"/>
                </a:cxn>
                <a:cxn ang="0">
                  <a:pos x="54845" y="34575"/>
                </a:cxn>
                <a:cxn ang="0">
                  <a:pos x="92932" y="45098"/>
                </a:cxn>
                <a:cxn ang="0">
                  <a:pos x="178247" y="69150"/>
                </a:cxn>
                <a:cxn ang="0">
                  <a:pos x="179771" y="69150"/>
                </a:cxn>
                <a:cxn ang="0">
                  <a:pos x="193482" y="61634"/>
                </a:cxn>
                <a:cxn ang="0">
                  <a:pos x="185865" y="46601"/>
                </a:cxn>
                <a:cxn ang="0">
                  <a:pos x="59415" y="12026"/>
                </a:cxn>
                <a:cxn ang="0">
                  <a:pos x="15234" y="1503"/>
                </a:cxn>
                <a:cxn ang="0">
                  <a:pos x="1523" y="10522"/>
                </a:cxn>
              </a:cxnLst>
              <a:rect l="0" t="0" r="0" b="0"/>
              <a:pathLst>
                <a:path w="128" h="47">
                  <a:moveTo>
                    <a:pt x="1" y="7"/>
                  </a:moveTo>
                  <a:cubicBezTo>
                    <a:pt x="0" y="11"/>
                    <a:pt x="2" y="15"/>
                    <a:pt x="7" y="16"/>
                  </a:cubicBezTo>
                  <a:cubicBezTo>
                    <a:pt x="8" y="16"/>
                    <a:pt x="9" y="17"/>
                    <a:pt x="10" y="17"/>
                  </a:cubicBezTo>
                  <a:cubicBezTo>
                    <a:pt x="8" y="16"/>
                    <a:pt x="7" y="15"/>
                    <a:pt x="7" y="15"/>
                  </a:cubicBezTo>
                  <a:cubicBezTo>
                    <a:pt x="7" y="15"/>
                    <a:pt x="27" y="13"/>
                    <a:pt x="28" y="16"/>
                  </a:cubicBezTo>
                  <a:cubicBezTo>
                    <a:pt x="28" y="19"/>
                    <a:pt x="30" y="21"/>
                    <a:pt x="36" y="23"/>
                  </a:cubicBezTo>
                  <a:cubicBezTo>
                    <a:pt x="45" y="25"/>
                    <a:pt x="53" y="28"/>
                    <a:pt x="61" y="30"/>
                  </a:cubicBezTo>
                  <a:cubicBezTo>
                    <a:pt x="84" y="36"/>
                    <a:pt x="102" y="41"/>
                    <a:pt x="117" y="46"/>
                  </a:cubicBezTo>
                  <a:cubicBezTo>
                    <a:pt x="117" y="46"/>
                    <a:pt x="118" y="46"/>
                    <a:pt x="118" y="46"/>
                  </a:cubicBezTo>
                  <a:cubicBezTo>
                    <a:pt x="122" y="47"/>
                    <a:pt x="125" y="44"/>
                    <a:pt x="127" y="41"/>
                  </a:cubicBezTo>
                  <a:cubicBezTo>
                    <a:pt x="128" y="37"/>
                    <a:pt x="126" y="32"/>
                    <a:pt x="122" y="31"/>
                  </a:cubicBezTo>
                  <a:cubicBezTo>
                    <a:pt x="102" y="24"/>
                    <a:pt x="76" y="17"/>
                    <a:pt x="39" y="8"/>
                  </a:cubicBezTo>
                  <a:cubicBezTo>
                    <a:pt x="30" y="6"/>
                    <a:pt x="21" y="3"/>
                    <a:pt x="10" y="1"/>
                  </a:cubicBezTo>
                  <a:cubicBezTo>
                    <a:pt x="6" y="0"/>
                    <a:pt x="2" y="3"/>
                    <a:pt x="1" y="7"/>
                  </a:cubicBezTo>
                  <a:close/>
                </a:path>
              </a:pathLst>
            </a:custGeom>
            <a:solidFill>
              <a:srgbClr val="FDC00E"/>
            </a:solidFill>
            <a:ln w="9525">
              <a:noFill/>
            </a:ln>
          </p:spPr>
          <p:txBody>
            <a:bodyPr/>
            <a:lstStyle/>
            <a:p>
              <a:endParaRPr lang="zh-CN" altLang="en-US"/>
            </a:p>
          </p:txBody>
        </p:sp>
        <p:sp>
          <p:nvSpPr>
            <p:cNvPr id="23811" name="ïşliďè"/>
            <p:cNvSpPr/>
            <p:nvPr/>
          </p:nvSpPr>
          <p:spPr>
            <a:xfrm>
              <a:off x="7313609" y="2010487"/>
              <a:ext cx="103626" cy="179933"/>
            </a:xfrm>
            <a:custGeom>
              <a:avLst/>
              <a:gdLst/>
              <a:ahLst/>
              <a:cxnLst>
                <a:cxn ang="0">
                  <a:pos x="69712" y="177106"/>
                </a:cxn>
                <a:cxn ang="0">
                  <a:pos x="77248" y="141308"/>
                </a:cxn>
                <a:cxn ang="0">
                  <a:pos x="81958" y="179933"/>
                </a:cxn>
                <a:cxn ang="0">
                  <a:pos x="103626" y="176164"/>
                </a:cxn>
                <a:cxn ang="0">
                  <a:pos x="76306" y="1884"/>
                </a:cxn>
                <a:cxn ang="0">
                  <a:pos x="59349" y="0"/>
                </a:cxn>
                <a:cxn ang="0">
                  <a:pos x="0" y="161091"/>
                </a:cxn>
                <a:cxn ang="0">
                  <a:pos x="69712" y="177106"/>
                </a:cxn>
              </a:cxnLst>
              <a:rect l="0" t="0" r="0" b="0"/>
              <a:pathLst>
                <a:path w="110" h="191">
                  <a:moveTo>
                    <a:pt x="74" y="188"/>
                  </a:moveTo>
                  <a:lnTo>
                    <a:pt x="82" y="150"/>
                  </a:lnTo>
                  <a:lnTo>
                    <a:pt x="87" y="191"/>
                  </a:lnTo>
                  <a:lnTo>
                    <a:pt x="110" y="187"/>
                  </a:lnTo>
                  <a:lnTo>
                    <a:pt x="81" y="2"/>
                  </a:lnTo>
                  <a:lnTo>
                    <a:pt x="63" y="0"/>
                  </a:lnTo>
                  <a:lnTo>
                    <a:pt x="0" y="171"/>
                  </a:lnTo>
                  <a:lnTo>
                    <a:pt x="74" y="188"/>
                  </a:lnTo>
                  <a:close/>
                </a:path>
              </a:pathLst>
            </a:custGeom>
            <a:solidFill>
              <a:srgbClr val="F7BC00"/>
            </a:solidFill>
            <a:ln w="9525">
              <a:noFill/>
            </a:ln>
          </p:spPr>
          <p:txBody>
            <a:bodyPr/>
            <a:lstStyle/>
            <a:p>
              <a:endParaRPr lang="zh-CN" altLang="en-US"/>
            </a:p>
          </p:txBody>
        </p:sp>
        <p:sp>
          <p:nvSpPr>
            <p:cNvPr id="23812" name="iṣḷîḓé"/>
            <p:cNvSpPr/>
            <p:nvPr/>
          </p:nvSpPr>
          <p:spPr>
            <a:xfrm>
              <a:off x="7368248" y="1994472"/>
              <a:ext cx="27320" cy="33914"/>
            </a:xfrm>
            <a:custGeom>
              <a:avLst/>
              <a:gdLst/>
              <a:ahLst/>
              <a:cxnLst>
                <a:cxn ang="0">
                  <a:pos x="0" y="11796"/>
                </a:cxn>
                <a:cxn ang="0">
                  <a:pos x="0" y="20643"/>
                </a:cxn>
                <a:cxn ang="0">
                  <a:pos x="12142" y="33914"/>
                </a:cxn>
                <a:cxn ang="0">
                  <a:pos x="25802" y="22117"/>
                </a:cxn>
                <a:cxn ang="0">
                  <a:pos x="27320" y="13270"/>
                </a:cxn>
                <a:cxn ang="0">
                  <a:pos x="13660" y="0"/>
                </a:cxn>
                <a:cxn ang="0">
                  <a:pos x="0" y="11796"/>
                </a:cxn>
              </a:cxnLst>
              <a:rect l="0" t="0" r="0" b="0"/>
              <a:pathLst>
                <a:path w="18" h="23">
                  <a:moveTo>
                    <a:pt x="0" y="8"/>
                  </a:moveTo>
                  <a:cubicBezTo>
                    <a:pt x="0" y="14"/>
                    <a:pt x="0" y="14"/>
                    <a:pt x="0" y="14"/>
                  </a:cubicBezTo>
                  <a:cubicBezTo>
                    <a:pt x="0" y="19"/>
                    <a:pt x="4" y="23"/>
                    <a:pt x="8" y="23"/>
                  </a:cubicBezTo>
                  <a:cubicBezTo>
                    <a:pt x="13" y="23"/>
                    <a:pt x="17" y="19"/>
                    <a:pt x="17" y="15"/>
                  </a:cubicBezTo>
                  <a:cubicBezTo>
                    <a:pt x="18" y="9"/>
                    <a:pt x="18" y="9"/>
                    <a:pt x="18" y="9"/>
                  </a:cubicBezTo>
                  <a:cubicBezTo>
                    <a:pt x="18" y="5"/>
                    <a:pt x="14" y="1"/>
                    <a:pt x="9" y="0"/>
                  </a:cubicBezTo>
                  <a:cubicBezTo>
                    <a:pt x="5" y="0"/>
                    <a:pt x="1" y="4"/>
                    <a:pt x="0" y="8"/>
                  </a:cubicBezTo>
                </a:path>
              </a:pathLst>
            </a:custGeom>
            <a:solidFill>
              <a:srgbClr val="FFDF43"/>
            </a:solidFill>
            <a:ln w="9525">
              <a:noFill/>
            </a:ln>
          </p:spPr>
          <p:txBody>
            <a:bodyPr/>
            <a:lstStyle/>
            <a:p>
              <a:endParaRPr lang="zh-CN" altLang="en-US"/>
            </a:p>
          </p:txBody>
        </p:sp>
        <p:sp>
          <p:nvSpPr>
            <p:cNvPr id="23813" name="íṩ1íḓé"/>
            <p:cNvSpPr/>
            <p:nvPr/>
          </p:nvSpPr>
          <p:spPr>
            <a:xfrm>
              <a:off x="7117661" y="1705261"/>
              <a:ext cx="93264" cy="45219"/>
            </a:xfrm>
            <a:custGeom>
              <a:avLst/>
              <a:gdLst/>
              <a:ahLst/>
              <a:cxnLst>
                <a:cxn ang="0">
                  <a:pos x="1528" y="10551"/>
                </a:cxn>
                <a:cxn ang="0">
                  <a:pos x="10702" y="24116"/>
                </a:cxn>
                <a:cxn ang="0">
                  <a:pos x="15289" y="25624"/>
                </a:cxn>
                <a:cxn ang="0">
                  <a:pos x="10702" y="22609"/>
                </a:cxn>
                <a:cxn ang="0">
                  <a:pos x="30578" y="27131"/>
                </a:cxn>
                <a:cxn ang="0">
                  <a:pos x="55041" y="34667"/>
                </a:cxn>
                <a:cxn ang="0">
                  <a:pos x="93264" y="45219"/>
                </a:cxn>
                <a:cxn ang="0">
                  <a:pos x="84090" y="42204"/>
                </a:cxn>
                <a:cxn ang="0">
                  <a:pos x="65743" y="13565"/>
                </a:cxn>
                <a:cxn ang="0">
                  <a:pos x="15289" y="1507"/>
                </a:cxn>
                <a:cxn ang="0">
                  <a:pos x="1528" y="10551"/>
                </a:cxn>
              </a:cxnLst>
              <a:rect l="0" t="0" r="0" b="0"/>
              <a:pathLst>
                <a:path w="61" h="30">
                  <a:moveTo>
                    <a:pt x="1" y="7"/>
                  </a:moveTo>
                  <a:cubicBezTo>
                    <a:pt x="0" y="11"/>
                    <a:pt x="2" y="15"/>
                    <a:pt x="7" y="16"/>
                  </a:cubicBezTo>
                  <a:cubicBezTo>
                    <a:pt x="8" y="16"/>
                    <a:pt x="9" y="17"/>
                    <a:pt x="10" y="17"/>
                  </a:cubicBezTo>
                  <a:cubicBezTo>
                    <a:pt x="8" y="16"/>
                    <a:pt x="7" y="15"/>
                    <a:pt x="7" y="15"/>
                  </a:cubicBezTo>
                  <a:cubicBezTo>
                    <a:pt x="7" y="15"/>
                    <a:pt x="19" y="15"/>
                    <a:pt x="20" y="18"/>
                  </a:cubicBezTo>
                  <a:cubicBezTo>
                    <a:pt x="20" y="21"/>
                    <a:pt x="30" y="21"/>
                    <a:pt x="36" y="23"/>
                  </a:cubicBezTo>
                  <a:cubicBezTo>
                    <a:pt x="45" y="25"/>
                    <a:pt x="53" y="28"/>
                    <a:pt x="61" y="30"/>
                  </a:cubicBezTo>
                  <a:cubicBezTo>
                    <a:pt x="60" y="29"/>
                    <a:pt x="58" y="29"/>
                    <a:pt x="55" y="28"/>
                  </a:cubicBezTo>
                  <a:cubicBezTo>
                    <a:pt x="45" y="25"/>
                    <a:pt x="42" y="18"/>
                    <a:pt x="43" y="9"/>
                  </a:cubicBezTo>
                  <a:cubicBezTo>
                    <a:pt x="34" y="7"/>
                    <a:pt x="21" y="3"/>
                    <a:pt x="10" y="1"/>
                  </a:cubicBezTo>
                  <a:cubicBezTo>
                    <a:pt x="6" y="0"/>
                    <a:pt x="2" y="3"/>
                    <a:pt x="1" y="7"/>
                  </a:cubicBezTo>
                  <a:close/>
                </a:path>
              </a:pathLst>
            </a:custGeom>
            <a:solidFill>
              <a:srgbClr val="BC6619"/>
            </a:solidFill>
            <a:ln w="9525">
              <a:noFill/>
            </a:ln>
          </p:spPr>
          <p:txBody>
            <a:bodyPr/>
            <a:lstStyle/>
            <a:p>
              <a:endParaRPr lang="zh-CN" altLang="en-US"/>
            </a:p>
          </p:txBody>
        </p:sp>
        <p:sp>
          <p:nvSpPr>
            <p:cNvPr id="23814" name="ï$liḓé"/>
            <p:cNvSpPr/>
            <p:nvPr/>
          </p:nvSpPr>
          <p:spPr>
            <a:xfrm>
              <a:off x="7067732" y="1693956"/>
              <a:ext cx="118699" cy="47103"/>
            </a:xfrm>
            <a:custGeom>
              <a:avLst/>
              <a:gdLst/>
              <a:ahLst/>
              <a:cxnLst>
                <a:cxn ang="0">
                  <a:pos x="1521" y="13675"/>
                </a:cxn>
                <a:cxn ang="0">
                  <a:pos x="56305" y="42544"/>
                </a:cxn>
                <a:cxn ang="0">
                  <a:pos x="115655" y="28869"/>
                </a:cxn>
                <a:cxn ang="0">
                  <a:pos x="118699" y="13675"/>
                </a:cxn>
                <a:cxn ang="0">
                  <a:pos x="19783" y="3038"/>
                </a:cxn>
                <a:cxn ang="0">
                  <a:pos x="4565" y="0"/>
                </a:cxn>
                <a:cxn ang="0">
                  <a:pos x="1521" y="13675"/>
                </a:cxn>
              </a:cxnLst>
              <a:rect l="0" t="0" r="0" b="0"/>
              <a:pathLst>
                <a:path w="78" h="31">
                  <a:moveTo>
                    <a:pt x="1" y="9"/>
                  </a:moveTo>
                  <a:cubicBezTo>
                    <a:pt x="0" y="17"/>
                    <a:pt x="16" y="25"/>
                    <a:pt x="37" y="28"/>
                  </a:cubicBezTo>
                  <a:cubicBezTo>
                    <a:pt x="58" y="31"/>
                    <a:pt x="75" y="27"/>
                    <a:pt x="76" y="19"/>
                  </a:cubicBezTo>
                  <a:cubicBezTo>
                    <a:pt x="78" y="9"/>
                    <a:pt x="78" y="9"/>
                    <a:pt x="78" y="9"/>
                  </a:cubicBezTo>
                  <a:cubicBezTo>
                    <a:pt x="13" y="2"/>
                    <a:pt x="13" y="2"/>
                    <a:pt x="13" y="2"/>
                  </a:cubicBezTo>
                  <a:cubicBezTo>
                    <a:pt x="3" y="0"/>
                    <a:pt x="3" y="0"/>
                    <a:pt x="3" y="0"/>
                  </a:cubicBezTo>
                  <a:lnTo>
                    <a:pt x="1" y="9"/>
                  </a:lnTo>
                  <a:close/>
                </a:path>
              </a:pathLst>
            </a:custGeom>
            <a:solidFill>
              <a:srgbClr val="193C4F"/>
            </a:solidFill>
            <a:ln w="9525">
              <a:noFill/>
            </a:ln>
          </p:spPr>
          <p:txBody>
            <a:bodyPr/>
            <a:lstStyle/>
            <a:p>
              <a:endParaRPr lang="zh-CN" altLang="en-US"/>
            </a:p>
          </p:txBody>
        </p:sp>
        <p:sp>
          <p:nvSpPr>
            <p:cNvPr id="23815" name="ïşḷíḓe"/>
            <p:cNvSpPr/>
            <p:nvPr/>
          </p:nvSpPr>
          <p:spPr>
            <a:xfrm>
              <a:off x="7072442" y="1673231"/>
              <a:ext cx="116815" cy="49929"/>
            </a:xfrm>
            <a:custGeom>
              <a:avLst/>
              <a:gdLst/>
              <a:ahLst/>
              <a:cxnLst>
                <a:cxn ang="0">
                  <a:pos x="1517" y="18156"/>
                </a:cxn>
                <a:cxn ang="0">
                  <a:pos x="56131" y="45390"/>
                </a:cxn>
                <a:cxn ang="0">
                  <a:pos x="115297" y="31773"/>
                </a:cxn>
                <a:cxn ang="0">
                  <a:pos x="60683" y="4539"/>
                </a:cxn>
                <a:cxn ang="0">
                  <a:pos x="1517" y="18156"/>
                </a:cxn>
              </a:cxnLst>
              <a:rect l="0" t="0" r="0" b="0"/>
              <a:pathLst>
                <a:path w="77" h="33">
                  <a:moveTo>
                    <a:pt x="1" y="12"/>
                  </a:moveTo>
                  <a:cubicBezTo>
                    <a:pt x="0" y="19"/>
                    <a:pt x="16" y="27"/>
                    <a:pt x="37" y="30"/>
                  </a:cubicBezTo>
                  <a:cubicBezTo>
                    <a:pt x="58" y="33"/>
                    <a:pt x="75" y="29"/>
                    <a:pt x="76" y="21"/>
                  </a:cubicBezTo>
                  <a:cubicBezTo>
                    <a:pt x="77" y="14"/>
                    <a:pt x="61" y="5"/>
                    <a:pt x="40" y="3"/>
                  </a:cubicBezTo>
                  <a:cubicBezTo>
                    <a:pt x="20" y="0"/>
                    <a:pt x="2" y="4"/>
                    <a:pt x="1" y="12"/>
                  </a:cubicBezTo>
                  <a:close/>
                </a:path>
              </a:pathLst>
            </a:custGeom>
            <a:solidFill>
              <a:srgbClr val="336689"/>
            </a:solidFill>
            <a:ln w="9525">
              <a:noFill/>
            </a:ln>
          </p:spPr>
          <p:txBody>
            <a:bodyPr/>
            <a:lstStyle/>
            <a:p>
              <a:endParaRPr lang="zh-CN" altLang="en-US"/>
            </a:p>
          </p:txBody>
        </p:sp>
        <p:sp>
          <p:nvSpPr>
            <p:cNvPr id="23816" name="ïṡľïḋè"/>
            <p:cNvSpPr/>
            <p:nvPr/>
          </p:nvSpPr>
          <p:spPr>
            <a:xfrm>
              <a:off x="5346594" y="1715624"/>
              <a:ext cx="644367" cy="343851"/>
            </a:xfrm>
            <a:custGeom>
              <a:avLst/>
              <a:gdLst/>
              <a:ahLst/>
              <a:cxnLst>
                <a:cxn ang="0">
                  <a:pos x="635270" y="0"/>
                </a:cxn>
                <a:cxn ang="0">
                  <a:pos x="636786" y="49987"/>
                </a:cxn>
                <a:cxn ang="0">
                  <a:pos x="644367" y="266598"/>
                </a:cxn>
                <a:cxn ang="0">
                  <a:pos x="285037" y="343851"/>
                </a:cxn>
                <a:cxn ang="0">
                  <a:pos x="251682" y="342336"/>
                </a:cxn>
                <a:cxn ang="0">
                  <a:pos x="175874" y="337791"/>
                </a:cxn>
                <a:cxn ang="0">
                  <a:pos x="9096" y="290834"/>
                </a:cxn>
                <a:cxn ang="0">
                  <a:pos x="0" y="22721"/>
                </a:cxn>
                <a:cxn ang="0">
                  <a:pos x="635270" y="0"/>
                </a:cxn>
              </a:cxnLst>
              <a:rect l="0" t="0" r="0" b="0"/>
              <a:pathLst>
                <a:path w="425" h="227">
                  <a:moveTo>
                    <a:pt x="419" y="0"/>
                  </a:moveTo>
                  <a:cubicBezTo>
                    <a:pt x="420" y="33"/>
                    <a:pt x="420" y="33"/>
                    <a:pt x="420" y="33"/>
                  </a:cubicBezTo>
                  <a:cubicBezTo>
                    <a:pt x="425" y="176"/>
                    <a:pt x="425" y="176"/>
                    <a:pt x="425" y="176"/>
                  </a:cubicBezTo>
                  <a:cubicBezTo>
                    <a:pt x="399" y="208"/>
                    <a:pt x="290" y="226"/>
                    <a:pt x="188" y="227"/>
                  </a:cubicBezTo>
                  <a:cubicBezTo>
                    <a:pt x="181" y="227"/>
                    <a:pt x="173" y="226"/>
                    <a:pt x="166" y="226"/>
                  </a:cubicBezTo>
                  <a:cubicBezTo>
                    <a:pt x="149" y="226"/>
                    <a:pt x="132" y="225"/>
                    <a:pt x="116" y="223"/>
                  </a:cubicBezTo>
                  <a:cubicBezTo>
                    <a:pt x="66" y="218"/>
                    <a:pt x="25" y="208"/>
                    <a:pt x="6" y="192"/>
                  </a:cubicBezTo>
                  <a:cubicBezTo>
                    <a:pt x="0" y="15"/>
                    <a:pt x="0" y="15"/>
                    <a:pt x="0" y="15"/>
                  </a:cubicBezTo>
                  <a:cubicBezTo>
                    <a:pt x="419" y="0"/>
                    <a:pt x="419" y="0"/>
                    <a:pt x="419" y="0"/>
                  </a:cubicBezTo>
                </a:path>
              </a:pathLst>
            </a:custGeom>
            <a:solidFill>
              <a:srgbClr val="254C66"/>
            </a:solidFill>
            <a:ln w="9525">
              <a:noFill/>
            </a:ln>
          </p:spPr>
          <p:txBody>
            <a:bodyPr/>
            <a:lstStyle/>
            <a:p>
              <a:endParaRPr lang="zh-CN" altLang="en-US"/>
            </a:p>
          </p:txBody>
        </p:sp>
        <p:sp>
          <p:nvSpPr>
            <p:cNvPr id="23817" name="ïṧlïďê"/>
            <p:cNvSpPr/>
            <p:nvPr/>
          </p:nvSpPr>
          <p:spPr>
            <a:xfrm>
              <a:off x="5114849" y="1556416"/>
              <a:ext cx="1086191" cy="272254"/>
            </a:xfrm>
            <a:custGeom>
              <a:avLst/>
              <a:gdLst/>
              <a:ahLst/>
              <a:cxnLst>
                <a:cxn ang="0">
                  <a:pos x="0" y="152612"/>
                </a:cxn>
                <a:cxn ang="0">
                  <a:pos x="552045" y="0"/>
                </a:cxn>
                <a:cxn ang="0">
                  <a:pos x="1086191" y="112104"/>
                </a:cxn>
                <a:cxn ang="0">
                  <a:pos x="553929" y="272254"/>
                </a:cxn>
                <a:cxn ang="0">
                  <a:pos x="0" y="152612"/>
                </a:cxn>
              </a:cxnLst>
              <a:rect l="0" t="0" r="0" b="0"/>
              <a:pathLst>
                <a:path w="1153" h="289">
                  <a:moveTo>
                    <a:pt x="0" y="162"/>
                  </a:moveTo>
                  <a:lnTo>
                    <a:pt x="586" y="0"/>
                  </a:lnTo>
                  <a:lnTo>
                    <a:pt x="1153" y="119"/>
                  </a:lnTo>
                  <a:lnTo>
                    <a:pt x="588" y="289"/>
                  </a:lnTo>
                  <a:lnTo>
                    <a:pt x="0" y="162"/>
                  </a:lnTo>
                  <a:close/>
                </a:path>
              </a:pathLst>
            </a:custGeom>
            <a:solidFill>
              <a:srgbClr val="254C66"/>
            </a:solidFill>
            <a:ln w="9525">
              <a:noFill/>
            </a:ln>
          </p:spPr>
          <p:txBody>
            <a:bodyPr/>
            <a:lstStyle/>
            <a:p>
              <a:endParaRPr lang="zh-CN" altLang="en-US"/>
            </a:p>
          </p:txBody>
        </p:sp>
        <p:sp>
          <p:nvSpPr>
            <p:cNvPr id="23818" name="ïşlîḓè"/>
            <p:cNvSpPr/>
            <p:nvPr/>
          </p:nvSpPr>
          <p:spPr>
            <a:xfrm>
              <a:off x="5114849" y="1556416"/>
              <a:ext cx="1086191" cy="272254"/>
            </a:xfrm>
            <a:custGeom>
              <a:avLst/>
              <a:gdLst/>
              <a:ahLst/>
              <a:cxnLst>
                <a:cxn ang="0">
                  <a:pos x="0" y="152612"/>
                </a:cxn>
                <a:cxn ang="0">
                  <a:pos x="552045" y="0"/>
                </a:cxn>
                <a:cxn ang="0">
                  <a:pos x="1086191" y="112104"/>
                </a:cxn>
                <a:cxn ang="0">
                  <a:pos x="553929" y="272254"/>
                </a:cxn>
                <a:cxn ang="0">
                  <a:pos x="0" y="152612"/>
                </a:cxn>
              </a:cxnLst>
              <a:rect l="0" t="0" r="0" b="0"/>
              <a:pathLst>
                <a:path w="1153" h="289">
                  <a:moveTo>
                    <a:pt x="0" y="162"/>
                  </a:moveTo>
                  <a:lnTo>
                    <a:pt x="586" y="0"/>
                  </a:lnTo>
                  <a:lnTo>
                    <a:pt x="1153" y="119"/>
                  </a:lnTo>
                  <a:lnTo>
                    <a:pt x="588" y="289"/>
                  </a:lnTo>
                  <a:lnTo>
                    <a:pt x="0" y="162"/>
                  </a:lnTo>
                </a:path>
              </a:pathLst>
            </a:custGeom>
            <a:noFill/>
            <a:ln w="9525">
              <a:noFill/>
            </a:ln>
          </p:spPr>
          <p:txBody>
            <a:bodyPr/>
            <a:lstStyle/>
            <a:p>
              <a:endParaRPr lang="zh-CN" altLang="en-US"/>
            </a:p>
          </p:txBody>
        </p:sp>
        <p:sp>
          <p:nvSpPr>
            <p:cNvPr id="23819" name="ísḻíḑê"/>
            <p:cNvSpPr/>
            <p:nvPr/>
          </p:nvSpPr>
          <p:spPr>
            <a:xfrm>
              <a:off x="5668778" y="1668521"/>
              <a:ext cx="533204" cy="195006"/>
            </a:xfrm>
            <a:custGeom>
              <a:avLst/>
              <a:gdLst/>
              <a:ahLst/>
              <a:cxnLst>
                <a:cxn ang="0">
                  <a:pos x="532261" y="0"/>
                </a:cxn>
                <a:cxn ang="0">
                  <a:pos x="0" y="160149"/>
                </a:cxn>
                <a:cxn ang="0">
                  <a:pos x="942" y="195006"/>
                </a:cxn>
                <a:cxn ang="0">
                  <a:pos x="533204" y="29203"/>
                </a:cxn>
                <a:cxn ang="0">
                  <a:pos x="532261" y="0"/>
                </a:cxn>
              </a:cxnLst>
              <a:rect l="0" t="0" r="0" b="0"/>
              <a:pathLst>
                <a:path w="566" h="207">
                  <a:moveTo>
                    <a:pt x="565" y="0"/>
                  </a:moveTo>
                  <a:lnTo>
                    <a:pt x="0" y="170"/>
                  </a:lnTo>
                  <a:lnTo>
                    <a:pt x="1" y="207"/>
                  </a:lnTo>
                  <a:lnTo>
                    <a:pt x="566" y="31"/>
                  </a:lnTo>
                  <a:lnTo>
                    <a:pt x="565" y="0"/>
                  </a:lnTo>
                  <a:close/>
                </a:path>
              </a:pathLst>
            </a:custGeom>
            <a:solidFill>
              <a:srgbClr val="193C4F"/>
            </a:solidFill>
            <a:ln w="9525">
              <a:noFill/>
            </a:ln>
          </p:spPr>
          <p:txBody>
            <a:bodyPr/>
            <a:lstStyle/>
            <a:p>
              <a:endParaRPr lang="zh-CN" altLang="en-US"/>
            </a:p>
          </p:txBody>
        </p:sp>
        <p:sp>
          <p:nvSpPr>
            <p:cNvPr id="23820" name="íŝlîde"/>
            <p:cNvSpPr/>
            <p:nvPr/>
          </p:nvSpPr>
          <p:spPr>
            <a:xfrm>
              <a:off x="5668778" y="1668521"/>
              <a:ext cx="533204" cy="195006"/>
            </a:xfrm>
            <a:custGeom>
              <a:avLst/>
              <a:gdLst/>
              <a:ahLst/>
              <a:cxnLst>
                <a:cxn ang="0">
                  <a:pos x="532261" y="0"/>
                </a:cxn>
                <a:cxn ang="0">
                  <a:pos x="0" y="160149"/>
                </a:cxn>
                <a:cxn ang="0">
                  <a:pos x="942" y="195006"/>
                </a:cxn>
                <a:cxn ang="0">
                  <a:pos x="533204" y="29203"/>
                </a:cxn>
                <a:cxn ang="0">
                  <a:pos x="532261" y="0"/>
                </a:cxn>
              </a:cxnLst>
              <a:rect l="0" t="0" r="0" b="0"/>
              <a:pathLst>
                <a:path w="566" h="207">
                  <a:moveTo>
                    <a:pt x="565" y="0"/>
                  </a:moveTo>
                  <a:lnTo>
                    <a:pt x="0" y="170"/>
                  </a:lnTo>
                  <a:lnTo>
                    <a:pt x="1" y="207"/>
                  </a:lnTo>
                  <a:lnTo>
                    <a:pt x="566" y="31"/>
                  </a:lnTo>
                  <a:lnTo>
                    <a:pt x="565" y="0"/>
                  </a:lnTo>
                </a:path>
              </a:pathLst>
            </a:custGeom>
            <a:noFill/>
            <a:ln w="9525">
              <a:noFill/>
            </a:ln>
          </p:spPr>
          <p:txBody>
            <a:bodyPr/>
            <a:lstStyle/>
            <a:p>
              <a:endParaRPr lang="zh-CN" altLang="en-US"/>
            </a:p>
          </p:txBody>
        </p:sp>
        <p:sp>
          <p:nvSpPr>
            <p:cNvPr id="23821" name="îṧḻîḑè"/>
            <p:cNvSpPr/>
            <p:nvPr/>
          </p:nvSpPr>
          <p:spPr>
            <a:xfrm>
              <a:off x="5114849" y="1709029"/>
              <a:ext cx="554871" cy="154497"/>
            </a:xfrm>
            <a:custGeom>
              <a:avLst/>
              <a:gdLst/>
              <a:ahLst/>
              <a:cxnLst>
                <a:cxn ang="0">
                  <a:pos x="0" y="0"/>
                </a:cxn>
                <a:cxn ang="0">
                  <a:pos x="553928" y="119640"/>
                </a:cxn>
                <a:cxn ang="0">
                  <a:pos x="554871" y="154497"/>
                </a:cxn>
                <a:cxn ang="0">
                  <a:pos x="1884" y="27319"/>
                </a:cxn>
                <a:cxn ang="0">
                  <a:pos x="0" y="0"/>
                </a:cxn>
              </a:cxnLst>
              <a:rect l="0" t="0" r="0" b="0"/>
              <a:pathLst>
                <a:path w="589" h="164">
                  <a:moveTo>
                    <a:pt x="0" y="0"/>
                  </a:moveTo>
                  <a:lnTo>
                    <a:pt x="588" y="127"/>
                  </a:lnTo>
                  <a:lnTo>
                    <a:pt x="589" y="164"/>
                  </a:lnTo>
                  <a:lnTo>
                    <a:pt x="2" y="29"/>
                  </a:lnTo>
                  <a:lnTo>
                    <a:pt x="0" y="0"/>
                  </a:lnTo>
                  <a:close/>
                </a:path>
              </a:pathLst>
            </a:custGeom>
            <a:solidFill>
              <a:srgbClr val="438DB5"/>
            </a:solidFill>
            <a:ln w="9525">
              <a:noFill/>
            </a:ln>
          </p:spPr>
          <p:txBody>
            <a:bodyPr/>
            <a:lstStyle/>
            <a:p>
              <a:endParaRPr lang="zh-CN" altLang="en-US"/>
            </a:p>
          </p:txBody>
        </p:sp>
        <p:sp>
          <p:nvSpPr>
            <p:cNvPr id="23822" name="íṡlîḍê"/>
            <p:cNvSpPr/>
            <p:nvPr/>
          </p:nvSpPr>
          <p:spPr>
            <a:xfrm>
              <a:off x="5114849" y="1709029"/>
              <a:ext cx="554871" cy="154497"/>
            </a:xfrm>
            <a:custGeom>
              <a:avLst/>
              <a:gdLst/>
              <a:ahLst/>
              <a:cxnLst>
                <a:cxn ang="0">
                  <a:pos x="0" y="0"/>
                </a:cxn>
                <a:cxn ang="0">
                  <a:pos x="553928" y="119640"/>
                </a:cxn>
                <a:cxn ang="0">
                  <a:pos x="554871" y="154497"/>
                </a:cxn>
                <a:cxn ang="0">
                  <a:pos x="1884" y="27319"/>
                </a:cxn>
                <a:cxn ang="0">
                  <a:pos x="0" y="0"/>
                </a:cxn>
              </a:cxnLst>
              <a:rect l="0" t="0" r="0" b="0"/>
              <a:pathLst>
                <a:path w="589" h="164">
                  <a:moveTo>
                    <a:pt x="0" y="0"/>
                  </a:moveTo>
                  <a:lnTo>
                    <a:pt x="588" y="127"/>
                  </a:lnTo>
                  <a:lnTo>
                    <a:pt x="589" y="164"/>
                  </a:lnTo>
                  <a:lnTo>
                    <a:pt x="2" y="29"/>
                  </a:lnTo>
                  <a:lnTo>
                    <a:pt x="0" y="0"/>
                  </a:lnTo>
                </a:path>
              </a:pathLst>
            </a:custGeom>
            <a:noFill/>
            <a:ln w="9525">
              <a:noFill/>
            </a:ln>
          </p:spPr>
          <p:txBody>
            <a:bodyPr/>
            <a:lstStyle/>
            <a:p>
              <a:endParaRPr lang="zh-CN" altLang="en-US"/>
            </a:p>
          </p:txBody>
        </p:sp>
        <p:sp>
          <p:nvSpPr>
            <p:cNvPr id="23823" name="îšlíḍê"/>
            <p:cNvSpPr/>
            <p:nvPr/>
          </p:nvSpPr>
          <p:spPr>
            <a:xfrm>
              <a:off x="5408770" y="1668521"/>
              <a:ext cx="317473" cy="109279"/>
            </a:xfrm>
            <a:custGeom>
              <a:avLst/>
              <a:gdLst/>
              <a:ahLst/>
              <a:cxnLst>
                <a:cxn ang="0">
                  <a:pos x="297725" y="0"/>
                </a:cxn>
                <a:cxn ang="0">
                  <a:pos x="180762" y="25801"/>
                </a:cxn>
                <a:cxn ang="0">
                  <a:pos x="25823" y="75888"/>
                </a:cxn>
                <a:cxn ang="0">
                  <a:pos x="0" y="104725"/>
                </a:cxn>
                <a:cxn ang="0">
                  <a:pos x="25823" y="109279"/>
                </a:cxn>
                <a:cxn ang="0">
                  <a:pos x="259750" y="37944"/>
                </a:cxn>
                <a:cxn ang="0">
                  <a:pos x="309877" y="3035"/>
                </a:cxn>
                <a:cxn ang="0">
                  <a:pos x="297725" y="0"/>
                </a:cxn>
              </a:cxnLst>
              <a:rect l="0" t="0" r="0" b="0"/>
              <a:pathLst>
                <a:path w="209" h="72">
                  <a:moveTo>
                    <a:pt x="196" y="0"/>
                  </a:moveTo>
                  <a:cubicBezTo>
                    <a:pt x="175" y="0"/>
                    <a:pt x="119" y="17"/>
                    <a:pt x="119" y="17"/>
                  </a:cubicBezTo>
                  <a:cubicBezTo>
                    <a:pt x="17" y="50"/>
                    <a:pt x="17" y="50"/>
                    <a:pt x="17" y="50"/>
                  </a:cubicBezTo>
                  <a:cubicBezTo>
                    <a:pt x="0" y="69"/>
                    <a:pt x="0" y="69"/>
                    <a:pt x="0" y="69"/>
                  </a:cubicBezTo>
                  <a:cubicBezTo>
                    <a:pt x="17" y="72"/>
                    <a:pt x="17" y="72"/>
                    <a:pt x="17" y="72"/>
                  </a:cubicBezTo>
                  <a:cubicBezTo>
                    <a:pt x="27" y="69"/>
                    <a:pt x="153" y="30"/>
                    <a:pt x="171" y="25"/>
                  </a:cubicBezTo>
                  <a:cubicBezTo>
                    <a:pt x="190" y="19"/>
                    <a:pt x="209" y="12"/>
                    <a:pt x="204" y="2"/>
                  </a:cubicBezTo>
                  <a:cubicBezTo>
                    <a:pt x="203" y="0"/>
                    <a:pt x="200" y="0"/>
                    <a:pt x="196" y="0"/>
                  </a:cubicBezTo>
                </a:path>
              </a:pathLst>
            </a:custGeom>
            <a:solidFill>
              <a:srgbClr val="122239"/>
            </a:solidFill>
            <a:ln w="9525">
              <a:noFill/>
            </a:ln>
          </p:spPr>
          <p:txBody>
            <a:bodyPr/>
            <a:lstStyle/>
            <a:p>
              <a:endParaRPr lang="zh-CN" altLang="en-US"/>
            </a:p>
          </p:txBody>
        </p:sp>
        <p:sp>
          <p:nvSpPr>
            <p:cNvPr id="23824" name="íś1íďé"/>
            <p:cNvSpPr/>
            <p:nvPr/>
          </p:nvSpPr>
          <p:spPr>
            <a:xfrm>
              <a:off x="5401234" y="1773089"/>
              <a:ext cx="33914" cy="35798"/>
            </a:xfrm>
            <a:custGeom>
              <a:avLst/>
              <a:gdLst/>
              <a:ahLst/>
              <a:cxnLst>
                <a:cxn ang="0">
                  <a:pos x="7707" y="0"/>
                </a:cxn>
                <a:cxn ang="0">
                  <a:pos x="0" y="7457"/>
                </a:cxn>
                <a:cxn ang="0">
                  <a:pos x="4624" y="29831"/>
                </a:cxn>
                <a:cxn ang="0">
                  <a:pos x="9249" y="31323"/>
                </a:cxn>
                <a:cxn ang="0">
                  <a:pos x="29289" y="35798"/>
                </a:cxn>
                <a:cxn ang="0">
                  <a:pos x="32372" y="5966"/>
                </a:cxn>
                <a:cxn ang="0">
                  <a:pos x="33914" y="4474"/>
                </a:cxn>
                <a:cxn ang="0">
                  <a:pos x="7707" y="0"/>
                </a:cxn>
              </a:cxnLst>
              <a:rect l="0" t="0" r="0" b="0"/>
              <a:pathLst>
                <a:path w="22" h="24">
                  <a:moveTo>
                    <a:pt x="5" y="0"/>
                  </a:moveTo>
                  <a:cubicBezTo>
                    <a:pt x="0" y="5"/>
                    <a:pt x="0" y="5"/>
                    <a:pt x="0" y="5"/>
                  </a:cubicBezTo>
                  <a:cubicBezTo>
                    <a:pt x="3" y="20"/>
                    <a:pt x="3" y="20"/>
                    <a:pt x="3" y="20"/>
                  </a:cubicBezTo>
                  <a:cubicBezTo>
                    <a:pt x="6" y="21"/>
                    <a:pt x="6" y="21"/>
                    <a:pt x="6" y="21"/>
                  </a:cubicBezTo>
                  <a:cubicBezTo>
                    <a:pt x="19" y="24"/>
                    <a:pt x="19" y="24"/>
                    <a:pt x="19" y="24"/>
                  </a:cubicBezTo>
                  <a:cubicBezTo>
                    <a:pt x="19" y="16"/>
                    <a:pt x="21" y="4"/>
                    <a:pt x="21" y="4"/>
                  </a:cubicBezTo>
                  <a:cubicBezTo>
                    <a:pt x="21" y="4"/>
                    <a:pt x="21" y="4"/>
                    <a:pt x="22" y="3"/>
                  </a:cubicBezTo>
                  <a:cubicBezTo>
                    <a:pt x="5" y="0"/>
                    <a:pt x="5" y="0"/>
                    <a:pt x="5" y="0"/>
                  </a:cubicBezTo>
                </a:path>
              </a:pathLst>
            </a:custGeom>
            <a:solidFill>
              <a:srgbClr val="213F65"/>
            </a:solidFill>
            <a:ln w="9525">
              <a:noFill/>
            </a:ln>
          </p:spPr>
          <p:txBody>
            <a:bodyPr/>
            <a:lstStyle/>
            <a:p>
              <a:endParaRPr lang="zh-CN" altLang="en-US"/>
            </a:p>
          </p:txBody>
        </p:sp>
        <p:sp>
          <p:nvSpPr>
            <p:cNvPr id="23825" name="íṡḷíḑé"/>
            <p:cNvSpPr/>
            <p:nvPr/>
          </p:nvSpPr>
          <p:spPr>
            <a:xfrm>
              <a:off x="5988135" y="1871063"/>
              <a:ext cx="2826" cy="107394"/>
            </a:xfrm>
            <a:custGeom>
              <a:avLst/>
              <a:gdLst/>
              <a:ahLst/>
              <a:cxnLst>
                <a:cxn ang="0">
                  <a:pos x="0" y="0"/>
                </a:cxn>
                <a:cxn ang="0">
                  <a:pos x="2826" y="107394"/>
                </a:cxn>
                <a:cxn ang="0">
                  <a:pos x="2826" y="107394"/>
                </a:cxn>
                <a:cxn ang="0">
                  <a:pos x="0" y="0"/>
                </a:cxn>
              </a:cxnLst>
              <a:rect l="0" t="0" r="0" b="0"/>
              <a:pathLst>
                <a:path w="3" h="114">
                  <a:moveTo>
                    <a:pt x="0" y="0"/>
                  </a:moveTo>
                  <a:lnTo>
                    <a:pt x="3" y="114"/>
                  </a:lnTo>
                  <a:lnTo>
                    <a:pt x="3" y="114"/>
                  </a:lnTo>
                  <a:lnTo>
                    <a:pt x="0" y="0"/>
                  </a:lnTo>
                  <a:close/>
                </a:path>
              </a:pathLst>
            </a:custGeom>
            <a:solidFill>
              <a:srgbClr val="958BA2"/>
            </a:solidFill>
            <a:ln w="9525">
              <a:noFill/>
            </a:ln>
          </p:spPr>
          <p:txBody>
            <a:bodyPr/>
            <a:lstStyle/>
            <a:p>
              <a:endParaRPr lang="zh-CN" altLang="en-US"/>
            </a:p>
          </p:txBody>
        </p:sp>
        <p:sp>
          <p:nvSpPr>
            <p:cNvPr id="23826" name="i$ļiḍe"/>
            <p:cNvSpPr/>
            <p:nvPr/>
          </p:nvSpPr>
          <p:spPr>
            <a:xfrm>
              <a:off x="5988135" y="1871063"/>
              <a:ext cx="2826" cy="107394"/>
            </a:xfrm>
            <a:custGeom>
              <a:avLst/>
              <a:gdLst/>
              <a:ahLst/>
              <a:cxnLst>
                <a:cxn ang="0">
                  <a:pos x="0" y="0"/>
                </a:cxn>
                <a:cxn ang="0">
                  <a:pos x="2826" y="107394"/>
                </a:cxn>
                <a:cxn ang="0">
                  <a:pos x="2826" y="107394"/>
                </a:cxn>
                <a:cxn ang="0">
                  <a:pos x="0" y="0"/>
                </a:cxn>
              </a:cxnLst>
              <a:rect l="0" t="0" r="0" b="0"/>
              <a:pathLst>
                <a:path w="3" h="114">
                  <a:moveTo>
                    <a:pt x="0" y="0"/>
                  </a:moveTo>
                  <a:lnTo>
                    <a:pt x="3" y="114"/>
                  </a:lnTo>
                  <a:lnTo>
                    <a:pt x="3" y="114"/>
                  </a:lnTo>
                  <a:lnTo>
                    <a:pt x="0" y="0"/>
                  </a:lnTo>
                </a:path>
              </a:pathLst>
            </a:custGeom>
            <a:noFill/>
            <a:ln w="9525">
              <a:noFill/>
            </a:ln>
          </p:spPr>
          <p:txBody>
            <a:bodyPr/>
            <a:lstStyle/>
            <a:p>
              <a:endParaRPr lang="zh-CN" altLang="en-US"/>
            </a:p>
          </p:txBody>
        </p:sp>
        <p:sp>
          <p:nvSpPr>
            <p:cNvPr id="23827" name="iślïḋè"/>
            <p:cNvSpPr/>
            <p:nvPr/>
          </p:nvSpPr>
          <p:spPr>
            <a:xfrm>
              <a:off x="5990961" y="1978457"/>
              <a:ext cx="0" cy="3768"/>
            </a:xfrm>
            <a:custGeom>
              <a:avLst/>
              <a:gdLst/>
              <a:ahLst/>
              <a:cxnLst>
                <a:cxn ang="0">
                  <a:pos x="0" y="0"/>
                </a:cxn>
                <a:cxn ang="0">
                  <a:pos x="0" y="3768"/>
                </a:cxn>
                <a:cxn ang="0">
                  <a:pos x="0" y="3768"/>
                </a:cxn>
                <a:cxn ang="0">
                  <a:pos x="0" y="0"/>
                </a:cxn>
                <a:cxn ang="0">
                  <a:pos x="0" y="0"/>
                </a:cxn>
              </a:cxnLst>
              <a:rect l="0" t="0" r="0" b="0"/>
              <a:pathLst>
                <a:path w="1" h="2">
                  <a:moveTo>
                    <a:pt x="0" y="0"/>
                  </a:moveTo>
                  <a:cubicBezTo>
                    <a:pt x="0" y="2"/>
                    <a:pt x="0" y="2"/>
                    <a:pt x="0" y="2"/>
                  </a:cubicBezTo>
                  <a:cubicBezTo>
                    <a:pt x="0" y="2"/>
                    <a:pt x="0" y="2"/>
                    <a:pt x="0" y="2"/>
                  </a:cubicBezTo>
                  <a:cubicBezTo>
                    <a:pt x="0" y="0"/>
                    <a:pt x="0" y="0"/>
                    <a:pt x="0" y="0"/>
                  </a:cubicBezTo>
                  <a:cubicBezTo>
                    <a:pt x="0" y="0"/>
                    <a:pt x="0" y="0"/>
                    <a:pt x="0" y="0"/>
                  </a:cubicBezTo>
                </a:path>
              </a:pathLst>
            </a:custGeom>
            <a:solidFill>
              <a:srgbClr val="7A421F"/>
            </a:solidFill>
            <a:ln w="9525">
              <a:noFill/>
            </a:ln>
          </p:spPr>
          <p:txBody>
            <a:bodyPr/>
            <a:lstStyle/>
            <a:p>
              <a:endParaRPr lang="zh-CN" altLang="en-US"/>
            </a:p>
          </p:txBody>
        </p:sp>
        <p:sp>
          <p:nvSpPr>
            <p:cNvPr id="23828" name="iŝḷïďê"/>
            <p:cNvSpPr/>
            <p:nvPr/>
          </p:nvSpPr>
          <p:spPr>
            <a:xfrm>
              <a:off x="5632038" y="2037807"/>
              <a:ext cx="224209" cy="21667"/>
            </a:xfrm>
            <a:custGeom>
              <a:avLst/>
              <a:gdLst/>
              <a:ahLst/>
              <a:cxnLst>
                <a:cxn ang="0">
                  <a:pos x="224209" y="0"/>
                </a:cxn>
                <a:cxn ang="0">
                  <a:pos x="0" y="21667"/>
                </a:cxn>
                <a:cxn ang="0">
                  <a:pos x="0" y="21667"/>
                </a:cxn>
                <a:cxn ang="0">
                  <a:pos x="0" y="21667"/>
                </a:cxn>
                <a:cxn ang="0">
                  <a:pos x="224209" y="0"/>
                </a:cxn>
                <a:cxn ang="0">
                  <a:pos x="224209" y="0"/>
                </a:cxn>
                <a:cxn ang="0">
                  <a:pos x="224209" y="0"/>
                </a:cxn>
                <a:cxn ang="0">
                  <a:pos x="224209" y="0"/>
                </a:cxn>
              </a:cxnLst>
              <a:rect l="0" t="0" r="0" b="0"/>
              <a:pathLst>
                <a:path w="148" h="14">
                  <a:moveTo>
                    <a:pt x="148" y="0"/>
                  </a:moveTo>
                  <a:cubicBezTo>
                    <a:pt x="104" y="9"/>
                    <a:pt x="51" y="13"/>
                    <a:pt x="0" y="14"/>
                  </a:cubicBezTo>
                  <a:cubicBezTo>
                    <a:pt x="0" y="14"/>
                    <a:pt x="0" y="14"/>
                    <a:pt x="0" y="14"/>
                  </a:cubicBezTo>
                  <a:cubicBezTo>
                    <a:pt x="0" y="14"/>
                    <a:pt x="0" y="14"/>
                    <a:pt x="0" y="14"/>
                  </a:cubicBezTo>
                  <a:cubicBezTo>
                    <a:pt x="51" y="13"/>
                    <a:pt x="104" y="9"/>
                    <a:pt x="148" y="0"/>
                  </a:cubicBezTo>
                  <a:moveTo>
                    <a:pt x="148" y="0"/>
                  </a:moveTo>
                  <a:cubicBezTo>
                    <a:pt x="148" y="0"/>
                    <a:pt x="148" y="0"/>
                    <a:pt x="148" y="0"/>
                  </a:cubicBezTo>
                  <a:cubicBezTo>
                    <a:pt x="148" y="0"/>
                    <a:pt x="148" y="0"/>
                    <a:pt x="148" y="0"/>
                  </a:cubicBezTo>
                </a:path>
              </a:pathLst>
            </a:custGeom>
            <a:solidFill>
              <a:srgbClr val="7A421F"/>
            </a:solidFill>
            <a:ln w="9525">
              <a:noFill/>
            </a:ln>
          </p:spPr>
          <p:txBody>
            <a:bodyPr/>
            <a:lstStyle/>
            <a:p>
              <a:endParaRPr lang="zh-CN" altLang="en-US"/>
            </a:p>
          </p:txBody>
        </p:sp>
        <p:sp>
          <p:nvSpPr>
            <p:cNvPr id="23829" name="îSľíḍê"/>
            <p:cNvSpPr/>
            <p:nvPr/>
          </p:nvSpPr>
          <p:spPr>
            <a:xfrm>
              <a:off x="5351305" y="1765553"/>
              <a:ext cx="639656" cy="293922"/>
            </a:xfrm>
            <a:custGeom>
              <a:avLst/>
              <a:gdLst/>
              <a:ahLst/>
              <a:cxnLst>
                <a:cxn ang="0">
                  <a:pos x="632077" y="0"/>
                </a:cxn>
                <a:cxn ang="0">
                  <a:pos x="318312" y="98479"/>
                </a:cxn>
                <a:cxn ang="0">
                  <a:pos x="78820" y="43936"/>
                </a:cxn>
                <a:cxn ang="0">
                  <a:pos x="78820" y="45451"/>
                </a:cxn>
                <a:cxn ang="0">
                  <a:pos x="59115" y="39391"/>
                </a:cxn>
                <a:cxn ang="0">
                  <a:pos x="0" y="25756"/>
                </a:cxn>
                <a:cxn ang="0">
                  <a:pos x="119746" y="140900"/>
                </a:cxn>
                <a:cxn ang="0">
                  <a:pos x="125809" y="283316"/>
                </a:cxn>
                <a:cxn ang="0">
                  <a:pos x="150061" y="286346"/>
                </a:cxn>
                <a:cxn ang="0">
                  <a:pos x="143998" y="163626"/>
                </a:cxn>
                <a:cxn ang="0">
                  <a:pos x="280417" y="293922"/>
                </a:cxn>
                <a:cxn ang="0">
                  <a:pos x="280417" y="293922"/>
                </a:cxn>
                <a:cxn ang="0">
                  <a:pos x="504752" y="272711"/>
                </a:cxn>
                <a:cxn ang="0">
                  <a:pos x="504752" y="272711"/>
                </a:cxn>
                <a:cxn ang="0">
                  <a:pos x="504752" y="272711"/>
                </a:cxn>
                <a:cxn ang="0">
                  <a:pos x="600245" y="243924"/>
                </a:cxn>
                <a:cxn ang="0">
                  <a:pos x="639656" y="216653"/>
                </a:cxn>
                <a:cxn ang="0">
                  <a:pos x="639656" y="213623"/>
                </a:cxn>
                <a:cxn ang="0">
                  <a:pos x="636624" y="106054"/>
                </a:cxn>
                <a:cxn ang="0">
                  <a:pos x="632077" y="0"/>
                </a:cxn>
              </a:cxnLst>
              <a:rect l="0" t="0" r="0" b="0"/>
              <a:pathLst>
                <a:path w="422" h="194">
                  <a:moveTo>
                    <a:pt x="417" y="0"/>
                  </a:moveTo>
                  <a:cubicBezTo>
                    <a:pt x="210" y="65"/>
                    <a:pt x="210" y="65"/>
                    <a:pt x="210" y="65"/>
                  </a:cubicBezTo>
                  <a:cubicBezTo>
                    <a:pt x="52" y="29"/>
                    <a:pt x="52" y="29"/>
                    <a:pt x="52" y="29"/>
                  </a:cubicBezTo>
                  <a:cubicBezTo>
                    <a:pt x="52" y="29"/>
                    <a:pt x="52" y="30"/>
                    <a:pt x="52" y="30"/>
                  </a:cubicBezTo>
                  <a:cubicBezTo>
                    <a:pt x="39" y="26"/>
                    <a:pt x="39" y="26"/>
                    <a:pt x="39" y="26"/>
                  </a:cubicBezTo>
                  <a:cubicBezTo>
                    <a:pt x="0" y="17"/>
                    <a:pt x="0" y="17"/>
                    <a:pt x="0" y="17"/>
                  </a:cubicBezTo>
                  <a:cubicBezTo>
                    <a:pt x="79" y="93"/>
                    <a:pt x="79" y="93"/>
                    <a:pt x="79" y="93"/>
                  </a:cubicBezTo>
                  <a:cubicBezTo>
                    <a:pt x="80" y="129"/>
                    <a:pt x="82" y="164"/>
                    <a:pt x="83" y="187"/>
                  </a:cubicBezTo>
                  <a:cubicBezTo>
                    <a:pt x="99" y="189"/>
                    <a:pt x="99" y="189"/>
                    <a:pt x="99" y="189"/>
                  </a:cubicBezTo>
                  <a:cubicBezTo>
                    <a:pt x="97" y="169"/>
                    <a:pt x="96" y="140"/>
                    <a:pt x="95" y="108"/>
                  </a:cubicBezTo>
                  <a:cubicBezTo>
                    <a:pt x="185" y="194"/>
                    <a:pt x="185" y="194"/>
                    <a:pt x="185" y="194"/>
                  </a:cubicBezTo>
                  <a:cubicBezTo>
                    <a:pt x="185" y="194"/>
                    <a:pt x="185" y="194"/>
                    <a:pt x="185" y="194"/>
                  </a:cubicBezTo>
                  <a:cubicBezTo>
                    <a:pt x="236" y="193"/>
                    <a:pt x="289" y="189"/>
                    <a:pt x="333" y="180"/>
                  </a:cubicBezTo>
                  <a:cubicBezTo>
                    <a:pt x="333" y="180"/>
                    <a:pt x="333" y="180"/>
                    <a:pt x="333" y="180"/>
                  </a:cubicBezTo>
                  <a:cubicBezTo>
                    <a:pt x="333" y="180"/>
                    <a:pt x="333" y="180"/>
                    <a:pt x="333" y="180"/>
                  </a:cubicBezTo>
                  <a:cubicBezTo>
                    <a:pt x="358" y="175"/>
                    <a:pt x="379" y="169"/>
                    <a:pt x="396" y="161"/>
                  </a:cubicBezTo>
                  <a:cubicBezTo>
                    <a:pt x="408" y="156"/>
                    <a:pt x="417" y="150"/>
                    <a:pt x="422" y="143"/>
                  </a:cubicBezTo>
                  <a:cubicBezTo>
                    <a:pt x="422" y="141"/>
                    <a:pt x="422" y="141"/>
                    <a:pt x="422" y="141"/>
                  </a:cubicBezTo>
                  <a:cubicBezTo>
                    <a:pt x="420" y="70"/>
                    <a:pt x="420" y="70"/>
                    <a:pt x="420" y="70"/>
                  </a:cubicBezTo>
                  <a:cubicBezTo>
                    <a:pt x="417" y="0"/>
                    <a:pt x="417" y="0"/>
                    <a:pt x="417" y="0"/>
                  </a:cubicBezTo>
                </a:path>
              </a:pathLst>
            </a:custGeom>
            <a:solidFill>
              <a:srgbClr val="152A41"/>
            </a:solidFill>
            <a:ln w="9525">
              <a:noFill/>
            </a:ln>
          </p:spPr>
          <p:txBody>
            <a:bodyPr/>
            <a:lstStyle/>
            <a:p>
              <a:endParaRPr lang="zh-CN" altLang="en-US"/>
            </a:p>
          </p:txBody>
        </p:sp>
        <p:sp>
          <p:nvSpPr>
            <p:cNvPr id="23830" name="ïsḷíḋè"/>
            <p:cNvSpPr/>
            <p:nvPr/>
          </p:nvSpPr>
          <p:spPr>
            <a:xfrm>
              <a:off x="5669720" y="1765553"/>
              <a:ext cx="313705" cy="97974"/>
            </a:xfrm>
            <a:custGeom>
              <a:avLst/>
              <a:gdLst/>
              <a:ahLst/>
              <a:cxnLst>
                <a:cxn ang="0">
                  <a:pos x="313705" y="0"/>
                </a:cxn>
                <a:cxn ang="0">
                  <a:pos x="227977" y="27319"/>
                </a:cxn>
                <a:cxn ang="0">
                  <a:pos x="0" y="97974"/>
                </a:cxn>
                <a:cxn ang="0">
                  <a:pos x="0" y="97974"/>
                </a:cxn>
                <a:cxn ang="0">
                  <a:pos x="0" y="97974"/>
                </a:cxn>
                <a:cxn ang="0">
                  <a:pos x="313705" y="0"/>
                </a:cxn>
                <a:cxn ang="0">
                  <a:pos x="313705" y="0"/>
                </a:cxn>
              </a:cxnLst>
              <a:rect l="0" t="0" r="0" b="0"/>
              <a:pathLst>
                <a:path w="333" h="104">
                  <a:moveTo>
                    <a:pt x="333" y="0"/>
                  </a:moveTo>
                  <a:lnTo>
                    <a:pt x="242" y="29"/>
                  </a:lnTo>
                  <a:lnTo>
                    <a:pt x="0" y="104"/>
                  </a:lnTo>
                  <a:lnTo>
                    <a:pt x="0" y="104"/>
                  </a:lnTo>
                  <a:lnTo>
                    <a:pt x="0" y="104"/>
                  </a:lnTo>
                  <a:lnTo>
                    <a:pt x="333" y="0"/>
                  </a:lnTo>
                  <a:lnTo>
                    <a:pt x="333" y="0"/>
                  </a:lnTo>
                  <a:close/>
                </a:path>
              </a:pathLst>
            </a:custGeom>
            <a:solidFill>
              <a:srgbClr val="0E2132"/>
            </a:solidFill>
            <a:ln w="9525">
              <a:noFill/>
            </a:ln>
          </p:spPr>
          <p:txBody>
            <a:bodyPr/>
            <a:lstStyle/>
            <a:p>
              <a:endParaRPr lang="zh-CN" altLang="en-US"/>
            </a:p>
          </p:txBody>
        </p:sp>
        <p:sp>
          <p:nvSpPr>
            <p:cNvPr id="23831" name="îšḷîḍe"/>
            <p:cNvSpPr/>
            <p:nvPr/>
          </p:nvSpPr>
          <p:spPr>
            <a:xfrm>
              <a:off x="5669720" y="1765553"/>
              <a:ext cx="313705" cy="97974"/>
            </a:xfrm>
            <a:custGeom>
              <a:avLst/>
              <a:gdLst/>
              <a:ahLst/>
              <a:cxnLst>
                <a:cxn ang="0">
                  <a:pos x="313705" y="0"/>
                </a:cxn>
                <a:cxn ang="0">
                  <a:pos x="227977" y="27319"/>
                </a:cxn>
                <a:cxn ang="0">
                  <a:pos x="0" y="97974"/>
                </a:cxn>
                <a:cxn ang="0">
                  <a:pos x="0" y="97974"/>
                </a:cxn>
                <a:cxn ang="0">
                  <a:pos x="0" y="97974"/>
                </a:cxn>
                <a:cxn ang="0">
                  <a:pos x="313705" y="0"/>
                </a:cxn>
                <a:cxn ang="0">
                  <a:pos x="313705" y="0"/>
                </a:cxn>
              </a:cxnLst>
              <a:rect l="0" t="0" r="0" b="0"/>
              <a:pathLst>
                <a:path w="333" h="104">
                  <a:moveTo>
                    <a:pt x="333" y="0"/>
                  </a:moveTo>
                  <a:lnTo>
                    <a:pt x="242" y="29"/>
                  </a:lnTo>
                  <a:lnTo>
                    <a:pt x="0" y="104"/>
                  </a:lnTo>
                  <a:lnTo>
                    <a:pt x="0" y="104"/>
                  </a:lnTo>
                  <a:lnTo>
                    <a:pt x="0" y="104"/>
                  </a:lnTo>
                  <a:lnTo>
                    <a:pt x="333" y="0"/>
                  </a:lnTo>
                  <a:lnTo>
                    <a:pt x="333" y="0"/>
                  </a:lnTo>
                </a:path>
              </a:pathLst>
            </a:custGeom>
            <a:noFill/>
            <a:ln w="9525">
              <a:noFill/>
            </a:ln>
          </p:spPr>
          <p:txBody>
            <a:bodyPr/>
            <a:lstStyle/>
            <a:p>
              <a:endParaRPr lang="zh-CN" altLang="en-US"/>
            </a:p>
          </p:txBody>
        </p:sp>
        <p:sp>
          <p:nvSpPr>
            <p:cNvPr id="23832" name="íṡľiḋe"/>
            <p:cNvSpPr/>
            <p:nvPr/>
          </p:nvSpPr>
          <p:spPr>
            <a:xfrm>
              <a:off x="5351305" y="1790988"/>
              <a:ext cx="318415" cy="72538"/>
            </a:xfrm>
            <a:custGeom>
              <a:avLst/>
              <a:gdLst/>
              <a:ahLst/>
              <a:cxnLst>
                <a:cxn ang="0">
                  <a:pos x="78845" y="18134"/>
                </a:cxn>
                <a:cxn ang="0">
                  <a:pos x="78845" y="18134"/>
                </a:cxn>
                <a:cxn ang="0">
                  <a:pos x="318415" y="72538"/>
                </a:cxn>
                <a:cxn ang="0">
                  <a:pos x="318415" y="72538"/>
                </a:cxn>
                <a:cxn ang="0">
                  <a:pos x="78845" y="18134"/>
                </a:cxn>
                <a:cxn ang="0">
                  <a:pos x="0" y="0"/>
                </a:cxn>
                <a:cxn ang="0">
                  <a:pos x="0" y="0"/>
                </a:cxn>
                <a:cxn ang="0">
                  <a:pos x="59134" y="13600"/>
                </a:cxn>
                <a:cxn ang="0">
                  <a:pos x="59134" y="13600"/>
                </a:cxn>
                <a:cxn ang="0">
                  <a:pos x="0" y="0"/>
                </a:cxn>
              </a:cxnLst>
              <a:rect l="0" t="0" r="0" b="0"/>
              <a:pathLst>
                <a:path w="210" h="48">
                  <a:moveTo>
                    <a:pt x="52" y="12"/>
                  </a:moveTo>
                  <a:cubicBezTo>
                    <a:pt x="52" y="12"/>
                    <a:pt x="52" y="12"/>
                    <a:pt x="52" y="12"/>
                  </a:cubicBezTo>
                  <a:cubicBezTo>
                    <a:pt x="210" y="48"/>
                    <a:pt x="210" y="48"/>
                    <a:pt x="210" y="48"/>
                  </a:cubicBezTo>
                  <a:cubicBezTo>
                    <a:pt x="210" y="48"/>
                    <a:pt x="210" y="48"/>
                    <a:pt x="210" y="48"/>
                  </a:cubicBezTo>
                  <a:cubicBezTo>
                    <a:pt x="52" y="12"/>
                    <a:pt x="52" y="12"/>
                    <a:pt x="52" y="12"/>
                  </a:cubicBezTo>
                  <a:moveTo>
                    <a:pt x="0" y="0"/>
                  </a:moveTo>
                  <a:cubicBezTo>
                    <a:pt x="0" y="0"/>
                    <a:pt x="0" y="0"/>
                    <a:pt x="0" y="0"/>
                  </a:cubicBezTo>
                  <a:cubicBezTo>
                    <a:pt x="39" y="9"/>
                    <a:pt x="39" y="9"/>
                    <a:pt x="39" y="9"/>
                  </a:cubicBezTo>
                  <a:cubicBezTo>
                    <a:pt x="39" y="9"/>
                    <a:pt x="39" y="9"/>
                    <a:pt x="39" y="9"/>
                  </a:cubicBezTo>
                  <a:cubicBezTo>
                    <a:pt x="0" y="0"/>
                    <a:pt x="0" y="0"/>
                    <a:pt x="0" y="0"/>
                  </a:cubicBezTo>
                </a:path>
              </a:pathLst>
            </a:custGeom>
            <a:solidFill>
              <a:srgbClr val="274D73"/>
            </a:solidFill>
            <a:ln w="9525">
              <a:noFill/>
            </a:ln>
          </p:spPr>
          <p:txBody>
            <a:bodyPr/>
            <a:lstStyle/>
            <a:p>
              <a:endParaRPr lang="zh-CN" altLang="en-US"/>
            </a:p>
          </p:txBody>
        </p:sp>
        <p:sp>
          <p:nvSpPr>
            <p:cNvPr id="23833" name="îṡ1îḍe"/>
            <p:cNvSpPr/>
            <p:nvPr/>
          </p:nvSpPr>
          <p:spPr>
            <a:xfrm>
              <a:off x="5410654" y="1805119"/>
              <a:ext cx="19783" cy="5652"/>
            </a:xfrm>
            <a:custGeom>
              <a:avLst/>
              <a:gdLst/>
              <a:ahLst/>
              <a:cxnLst>
                <a:cxn ang="0">
                  <a:pos x="0" y="0"/>
                </a:cxn>
                <a:cxn ang="0">
                  <a:pos x="19783" y="5652"/>
                </a:cxn>
                <a:cxn ang="0">
                  <a:pos x="19783" y="4239"/>
                </a:cxn>
                <a:cxn ang="0">
                  <a:pos x="0" y="0"/>
                </a:cxn>
              </a:cxnLst>
              <a:rect l="0" t="0" r="0" b="0"/>
              <a:pathLst>
                <a:path w="13" h="4">
                  <a:moveTo>
                    <a:pt x="0" y="0"/>
                  </a:moveTo>
                  <a:cubicBezTo>
                    <a:pt x="13" y="4"/>
                    <a:pt x="13" y="4"/>
                    <a:pt x="13" y="4"/>
                  </a:cubicBezTo>
                  <a:cubicBezTo>
                    <a:pt x="13" y="4"/>
                    <a:pt x="13" y="3"/>
                    <a:pt x="13" y="3"/>
                  </a:cubicBezTo>
                  <a:cubicBezTo>
                    <a:pt x="0" y="0"/>
                    <a:pt x="0" y="0"/>
                    <a:pt x="0" y="0"/>
                  </a:cubicBezTo>
                </a:path>
              </a:pathLst>
            </a:custGeom>
            <a:solidFill>
              <a:srgbClr val="0B1225"/>
            </a:solidFill>
            <a:ln w="9525">
              <a:noFill/>
            </a:ln>
          </p:spPr>
          <p:txBody>
            <a:bodyPr/>
            <a:lstStyle/>
            <a:p>
              <a:endParaRPr lang="zh-CN" altLang="en-US"/>
            </a:p>
          </p:txBody>
        </p:sp>
        <p:sp>
          <p:nvSpPr>
            <p:cNvPr id="23834" name="ïṩľïďé"/>
            <p:cNvSpPr/>
            <p:nvPr/>
          </p:nvSpPr>
          <p:spPr>
            <a:xfrm>
              <a:off x="5410654" y="1805119"/>
              <a:ext cx="19783" cy="3768"/>
            </a:xfrm>
            <a:custGeom>
              <a:avLst/>
              <a:gdLst/>
              <a:ahLst/>
              <a:cxnLst>
                <a:cxn ang="0">
                  <a:pos x="0" y="0"/>
                </a:cxn>
                <a:cxn ang="0">
                  <a:pos x="0" y="0"/>
                </a:cxn>
                <a:cxn ang="0">
                  <a:pos x="19783" y="3768"/>
                </a:cxn>
                <a:cxn ang="0">
                  <a:pos x="19783" y="3768"/>
                </a:cxn>
                <a:cxn ang="0">
                  <a:pos x="0" y="0"/>
                </a:cxn>
              </a:cxnLst>
              <a:rect l="0" t="0" r="0" b="0"/>
              <a:pathLst>
                <a:path w="13" h="3">
                  <a:moveTo>
                    <a:pt x="0" y="0"/>
                  </a:moveTo>
                  <a:cubicBezTo>
                    <a:pt x="0" y="0"/>
                    <a:pt x="0" y="0"/>
                    <a:pt x="0" y="0"/>
                  </a:cubicBezTo>
                  <a:cubicBezTo>
                    <a:pt x="13" y="3"/>
                    <a:pt x="13" y="3"/>
                    <a:pt x="13" y="3"/>
                  </a:cubicBezTo>
                  <a:cubicBezTo>
                    <a:pt x="13" y="3"/>
                    <a:pt x="13" y="3"/>
                    <a:pt x="13" y="3"/>
                  </a:cubicBezTo>
                  <a:cubicBezTo>
                    <a:pt x="0" y="0"/>
                    <a:pt x="0" y="0"/>
                    <a:pt x="0" y="0"/>
                  </a:cubicBezTo>
                </a:path>
              </a:pathLst>
            </a:custGeom>
            <a:solidFill>
              <a:srgbClr val="132240"/>
            </a:solidFill>
            <a:ln w="9525">
              <a:noFill/>
            </a:ln>
          </p:spPr>
          <p:txBody>
            <a:bodyPr/>
            <a:lstStyle/>
            <a:p>
              <a:endParaRPr lang="zh-CN" altLang="en-US"/>
            </a:p>
          </p:txBody>
        </p:sp>
        <p:sp>
          <p:nvSpPr>
            <p:cNvPr id="23835" name="işḷïḋè"/>
            <p:cNvSpPr/>
            <p:nvPr/>
          </p:nvSpPr>
          <p:spPr>
            <a:xfrm>
              <a:off x="5897698" y="1765553"/>
              <a:ext cx="93264" cy="243993"/>
            </a:xfrm>
            <a:custGeom>
              <a:avLst/>
              <a:gdLst/>
              <a:ahLst/>
              <a:cxnLst>
                <a:cxn ang="0">
                  <a:pos x="85742" y="0"/>
                </a:cxn>
                <a:cxn ang="0">
                  <a:pos x="93264" y="216714"/>
                </a:cxn>
                <a:cxn ang="0">
                  <a:pos x="54153" y="243993"/>
                </a:cxn>
                <a:cxn ang="0">
                  <a:pos x="0" y="27278"/>
                </a:cxn>
                <a:cxn ang="0">
                  <a:pos x="85742" y="0"/>
                </a:cxn>
              </a:cxnLst>
              <a:rect l="0" t="0" r="0" b="0"/>
              <a:pathLst>
                <a:path w="62" h="161">
                  <a:moveTo>
                    <a:pt x="57" y="0"/>
                  </a:moveTo>
                  <a:cubicBezTo>
                    <a:pt x="62" y="143"/>
                    <a:pt x="62" y="143"/>
                    <a:pt x="62" y="143"/>
                  </a:cubicBezTo>
                  <a:cubicBezTo>
                    <a:pt x="57" y="150"/>
                    <a:pt x="48" y="156"/>
                    <a:pt x="36" y="161"/>
                  </a:cubicBezTo>
                  <a:cubicBezTo>
                    <a:pt x="31" y="122"/>
                    <a:pt x="20" y="64"/>
                    <a:pt x="0" y="18"/>
                  </a:cubicBezTo>
                  <a:lnTo>
                    <a:pt x="57" y="0"/>
                  </a:lnTo>
                  <a:close/>
                </a:path>
              </a:pathLst>
            </a:custGeom>
            <a:solidFill>
              <a:srgbClr val="254C66"/>
            </a:solidFill>
            <a:ln w="9525">
              <a:noFill/>
            </a:ln>
          </p:spPr>
          <p:txBody>
            <a:bodyPr/>
            <a:lstStyle/>
            <a:p>
              <a:endParaRPr lang="zh-CN" altLang="en-US"/>
            </a:p>
          </p:txBody>
        </p:sp>
        <p:sp>
          <p:nvSpPr>
            <p:cNvPr id="23836" name="íŝ1iḋè"/>
            <p:cNvSpPr/>
            <p:nvPr/>
          </p:nvSpPr>
          <p:spPr>
            <a:xfrm>
              <a:off x="5386161" y="1709029"/>
              <a:ext cx="123409" cy="269428"/>
            </a:xfrm>
            <a:custGeom>
              <a:avLst/>
              <a:gdLst/>
              <a:ahLst/>
              <a:cxnLst>
                <a:cxn ang="0">
                  <a:pos x="103602" y="3027"/>
                </a:cxn>
                <a:cxn ang="0">
                  <a:pos x="45707" y="25731"/>
                </a:cxn>
                <a:cxn ang="0">
                  <a:pos x="25900" y="37841"/>
                </a:cxn>
                <a:cxn ang="0">
                  <a:pos x="12188" y="52977"/>
                </a:cxn>
                <a:cxn ang="0">
                  <a:pos x="3047" y="77195"/>
                </a:cxn>
                <a:cxn ang="0">
                  <a:pos x="0" y="108982"/>
                </a:cxn>
                <a:cxn ang="0">
                  <a:pos x="7617" y="255805"/>
                </a:cxn>
                <a:cxn ang="0">
                  <a:pos x="22853" y="269428"/>
                </a:cxn>
                <a:cxn ang="0">
                  <a:pos x="36565" y="255805"/>
                </a:cxn>
                <a:cxn ang="0">
                  <a:pos x="28947" y="108982"/>
                </a:cxn>
                <a:cxn ang="0">
                  <a:pos x="30471" y="83250"/>
                </a:cxn>
                <a:cxn ang="0">
                  <a:pos x="36565" y="66600"/>
                </a:cxn>
                <a:cxn ang="0">
                  <a:pos x="44183" y="59031"/>
                </a:cxn>
                <a:cxn ang="0">
                  <a:pos x="70084" y="45409"/>
                </a:cxn>
                <a:cxn ang="0">
                  <a:pos x="112744" y="28759"/>
                </a:cxn>
                <a:cxn ang="0">
                  <a:pos x="121885" y="12109"/>
                </a:cxn>
                <a:cxn ang="0">
                  <a:pos x="103602" y="3027"/>
                </a:cxn>
              </a:cxnLst>
              <a:rect l="0" t="0" r="0" b="0"/>
              <a:pathLst>
                <a:path w="81" h="178">
                  <a:moveTo>
                    <a:pt x="68" y="2"/>
                  </a:moveTo>
                  <a:cubicBezTo>
                    <a:pt x="53" y="7"/>
                    <a:pt x="40" y="12"/>
                    <a:pt x="30" y="17"/>
                  </a:cubicBezTo>
                  <a:cubicBezTo>
                    <a:pt x="25" y="19"/>
                    <a:pt x="21" y="22"/>
                    <a:pt x="17" y="25"/>
                  </a:cubicBezTo>
                  <a:cubicBezTo>
                    <a:pt x="14" y="28"/>
                    <a:pt x="11" y="31"/>
                    <a:pt x="8" y="35"/>
                  </a:cubicBezTo>
                  <a:cubicBezTo>
                    <a:pt x="5" y="40"/>
                    <a:pt x="3" y="45"/>
                    <a:pt x="2" y="51"/>
                  </a:cubicBezTo>
                  <a:cubicBezTo>
                    <a:pt x="1" y="57"/>
                    <a:pt x="0" y="64"/>
                    <a:pt x="0" y="72"/>
                  </a:cubicBezTo>
                  <a:cubicBezTo>
                    <a:pt x="0" y="91"/>
                    <a:pt x="3" y="120"/>
                    <a:pt x="5" y="169"/>
                  </a:cubicBezTo>
                  <a:cubicBezTo>
                    <a:pt x="6" y="174"/>
                    <a:pt x="10" y="178"/>
                    <a:pt x="15" y="178"/>
                  </a:cubicBezTo>
                  <a:cubicBezTo>
                    <a:pt x="20" y="178"/>
                    <a:pt x="24" y="174"/>
                    <a:pt x="24" y="169"/>
                  </a:cubicBezTo>
                  <a:cubicBezTo>
                    <a:pt x="21" y="118"/>
                    <a:pt x="19" y="90"/>
                    <a:pt x="19" y="72"/>
                  </a:cubicBezTo>
                  <a:cubicBezTo>
                    <a:pt x="19" y="64"/>
                    <a:pt x="19" y="59"/>
                    <a:pt x="20" y="55"/>
                  </a:cubicBezTo>
                  <a:cubicBezTo>
                    <a:pt x="21" y="51"/>
                    <a:pt x="22" y="48"/>
                    <a:pt x="24" y="44"/>
                  </a:cubicBezTo>
                  <a:cubicBezTo>
                    <a:pt x="25" y="43"/>
                    <a:pt x="26" y="41"/>
                    <a:pt x="29" y="39"/>
                  </a:cubicBezTo>
                  <a:cubicBezTo>
                    <a:pt x="33" y="36"/>
                    <a:pt x="38" y="33"/>
                    <a:pt x="46" y="30"/>
                  </a:cubicBezTo>
                  <a:cubicBezTo>
                    <a:pt x="53" y="26"/>
                    <a:pt x="63" y="23"/>
                    <a:pt x="74" y="19"/>
                  </a:cubicBezTo>
                  <a:cubicBezTo>
                    <a:pt x="79" y="18"/>
                    <a:pt x="81" y="12"/>
                    <a:pt x="80" y="8"/>
                  </a:cubicBezTo>
                  <a:cubicBezTo>
                    <a:pt x="78" y="3"/>
                    <a:pt x="73" y="0"/>
                    <a:pt x="68" y="2"/>
                  </a:cubicBezTo>
                  <a:close/>
                </a:path>
              </a:pathLst>
            </a:custGeom>
            <a:solidFill>
              <a:srgbClr val="FDC00E"/>
            </a:solidFill>
            <a:ln w="9525">
              <a:noFill/>
            </a:ln>
          </p:spPr>
          <p:txBody>
            <a:bodyPr/>
            <a:lstStyle/>
            <a:p>
              <a:endParaRPr lang="zh-CN" altLang="en-US"/>
            </a:p>
          </p:txBody>
        </p:sp>
        <p:sp>
          <p:nvSpPr>
            <p:cNvPr id="23837" name="îṡlîḑé"/>
            <p:cNvSpPr/>
            <p:nvPr/>
          </p:nvSpPr>
          <p:spPr>
            <a:xfrm>
              <a:off x="5480367" y="1668521"/>
              <a:ext cx="195948" cy="69712"/>
            </a:xfrm>
            <a:custGeom>
              <a:avLst/>
              <a:gdLst/>
              <a:ahLst/>
              <a:cxnLst>
                <a:cxn ang="0">
                  <a:pos x="194429" y="10608"/>
                </a:cxn>
                <a:cxn ang="0">
                  <a:pos x="185315" y="24247"/>
                </a:cxn>
                <a:cxn ang="0">
                  <a:pos x="179239" y="25763"/>
                </a:cxn>
                <a:cxn ang="0">
                  <a:pos x="185315" y="22732"/>
                </a:cxn>
                <a:cxn ang="0">
                  <a:pos x="153416" y="24247"/>
                </a:cxn>
                <a:cxn ang="0">
                  <a:pos x="141264" y="34856"/>
                </a:cxn>
                <a:cxn ang="0">
                  <a:pos x="103290" y="43948"/>
                </a:cxn>
                <a:cxn ang="0">
                  <a:pos x="16708" y="68196"/>
                </a:cxn>
                <a:cxn ang="0">
                  <a:pos x="15189" y="68196"/>
                </a:cxn>
                <a:cxn ang="0">
                  <a:pos x="3037" y="60619"/>
                </a:cxn>
                <a:cxn ang="0">
                  <a:pos x="10632" y="45464"/>
                </a:cxn>
                <a:cxn ang="0">
                  <a:pos x="136707" y="12123"/>
                </a:cxn>
                <a:cxn ang="0">
                  <a:pos x="179239" y="1515"/>
                </a:cxn>
                <a:cxn ang="0">
                  <a:pos x="194429" y="10608"/>
                </a:cxn>
              </a:cxnLst>
              <a:rect l="0" t="0" r="0" b="0"/>
              <a:pathLst>
                <a:path w="129" h="46">
                  <a:moveTo>
                    <a:pt x="128" y="7"/>
                  </a:moveTo>
                  <a:cubicBezTo>
                    <a:pt x="129" y="11"/>
                    <a:pt x="126" y="16"/>
                    <a:pt x="122" y="16"/>
                  </a:cubicBezTo>
                  <a:cubicBezTo>
                    <a:pt x="121" y="17"/>
                    <a:pt x="119" y="17"/>
                    <a:pt x="118" y="17"/>
                  </a:cubicBezTo>
                  <a:cubicBezTo>
                    <a:pt x="120" y="16"/>
                    <a:pt x="122" y="15"/>
                    <a:pt x="122" y="15"/>
                  </a:cubicBezTo>
                  <a:cubicBezTo>
                    <a:pt x="122" y="15"/>
                    <a:pt x="101" y="13"/>
                    <a:pt x="101" y="16"/>
                  </a:cubicBezTo>
                  <a:cubicBezTo>
                    <a:pt x="100" y="19"/>
                    <a:pt x="98" y="21"/>
                    <a:pt x="93" y="23"/>
                  </a:cubicBezTo>
                  <a:cubicBezTo>
                    <a:pt x="84" y="25"/>
                    <a:pt x="75" y="27"/>
                    <a:pt x="68" y="29"/>
                  </a:cubicBezTo>
                  <a:cubicBezTo>
                    <a:pt x="44" y="35"/>
                    <a:pt x="26" y="40"/>
                    <a:pt x="11" y="45"/>
                  </a:cubicBezTo>
                  <a:cubicBezTo>
                    <a:pt x="11" y="45"/>
                    <a:pt x="10" y="45"/>
                    <a:pt x="10" y="45"/>
                  </a:cubicBezTo>
                  <a:cubicBezTo>
                    <a:pt x="6" y="46"/>
                    <a:pt x="3" y="44"/>
                    <a:pt x="2" y="40"/>
                  </a:cubicBezTo>
                  <a:cubicBezTo>
                    <a:pt x="0" y="36"/>
                    <a:pt x="3" y="31"/>
                    <a:pt x="7" y="30"/>
                  </a:cubicBezTo>
                  <a:cubicBezTo>
                    <a:pt x="26" y="24"/>
                    <a:pt x="53" y="17"/>
                    <a:pt x="90" y="8"/>
                  </a:cubicBezTo>
                  <a:cubicBezTo>
                    <a:pt x="99" y="6"/>
                    <a:pt x="108" y="4"/>
                    <a:pt x="118" y="1"/>
                  </a:cubicBezTo>
                  <a:cubicBezTo>
                    <a:pt x="123" y="0"/>
                    <a:pt x="127" y="3"/>
                    <a:pt x="128" y="7"/>
                  </a:cubicBezTo>
                  <a:close/>
                </a:path>
              </a:pathLst>
            </a:custGeom>
            <a:solidFill>
              <a:srgbClr val="FDC00E"/>
            </a:solidFill>
            <a:ln w="9525">
              <a:noFill/>
            </a:ln>
          </p:spPr>
          <p:txBody>
            <a:bodyPr/>
            <a:lstStyle/>
            <a:p>
              <a:endParaRPr lang="zh-CN" altLang="en-US"/>
            </a:p>
          </p:txBody>
        </p:sp>
        <p:sp>
          <p:nvSpPr>
            <p:cNvPr id="23838" name="íṡḷíḑe"/>
            <p:cNvSpPr/>
            <p:nvPr/>
          </p:nvSpPr>
          <p:spPr>
            <a:xfrm>
              <a:off x="5371088" y="1972805"/>
              <a:ext cx="103626" cy="179933"/>
            </a:xfrm>
            <a:custGeom>
              <a:avLst/>
              <a:gdLst/>
              <a:ahLst/>
              <a:cxnLst>
                <a:cxn ang="0">
                  <a:pos x="33913" y="177106"/>
                </a:cxn>
                <a:cxn ang="0">
                  <a:pos x="26377" y="139424"/>
                </a:cxn>
                <a:cxn ang="0">
                  <a:pos x="22609" y="179933"/>
                </a:cxn>
                <a:cxn ang="0">
                  <a:pos x="0" y="174280"/>
                </a:cxn>
                <a:cxn ang="0">
                  <a:pos x="29203" y="0"/>
                </a:cxn>
                <a:cxn ang="0">
                  <a:pos x="47102" y="0"/>
                </a:cxn>
                <a:cxn ang="0">
                  <a:pos x="103626" y="160149"/>
                </a:cxn>
                <a:cxn ang="0">
                  <a:pos x="33913" y="177106"/>
                </a:cxn>
              </a:cxnLst>
              <a:rect l="0" t="0" r="0" b="0"/>
              <a:pathLst>
                <a:path w="110" h="191">
                  <a:moveTo>
                    <a:pt x="36" y="188"/>
                  </a:moveTo>
                  <a:lnTo>
                    <a:pt x="28" y="148"/>
                  </a:lnTo>
                  <a:lnTo>
                    <a:pt x="24" y="191"/>
                  </a:lnTo>
                  <a:lnTo>
                    <a:pt x="0" y="185"/>
                  </a:lnTo>
                  <a:lnTo>
                    <a:pt x="31" y="0"/>
                  </a:lnTo>
                  <a:lnTo>
                    <a:pt x="50" y="0"/>
                  </a:lnTo>
                  <a:lnTo>
                    <a:pt x="110" y="170"/>
                  </a:lnTo>
                  <a:lnTo>
                    <a:pt x="36" y="188"/>
                  </a:lnTo>
                  <a:close/>
                </a:path>
              </a:pathLst>
            </a:custGeom>
            <a:solidFill>
              <a:srgbClr val="F7BC00"/>
            </a:solidFill>
            <a:ln w="9525">
              <a:noFill/>
            </a:ln>
          </p:spPr>
          <p:txBody>
            <a:bodyPr/>
            <a:lstStyle/>
            <a:p>
              <a:endParaRPr lang="zh-CN" altLang="en-US"/>
            </a:p>
          </p:txBody>
        </p:sp>
        <p:sp>
          <p:nvSpPr>
            <p:cNvPr id="23839" name="ï$ḷîḍé"/>
            <p:cNvSpPr/>
            <p:nvPr/>
          </p:nvSpPr>
          <p:spPr>
            <a:xfrm>
              <a:off x="5395581" y="1955848"/>
              <a:ext cx="25436" cy="34856"/>
            </a:xfrm>
            <a:custGeom>
              <a:avLst/>
              <a:gdLst/>
              <a:ahLst/>
              <a:cxnLst>
                <a:cxn ang="0">
                  <a:pos x="0" y="13639"/>
                </a:cxn>
                <a:cxn ang="0">
                  <a:pos x="0" y="21216"/>
                </a:cxn>
                <a:cxn ang="0">
                  <a:pos x="13466" y="33340"/>
                </a:cxn>
                <a:cxn ang="0">
                  <a:pos x="25436" y="19701"/>
                </a:cxn>
                <a:cxn ang="0">
                  <a:pos x="25436" y="12123"/>
                </a:cxn>
                <a:cxn ang="0">
                  <a:pos x="11969" y="0"/>
                </a:cxn>
                <a:cxn ang="0">
                  <a:pos x="0" y="13639"/>
                </a:cxn>
              </a:cxnLst>
              <a:rect l="0" t="0" r="0" b="0"/>
              <a:pathLst>
                <a:path w="17" h="23">
                  <a:moveTo>
                    <a:pt x="0" y="9"/>
                  </a:moveTo>
                  <a:cubicBezTo>
                    <a:pt x="0" y="14"/>
                    <a:pt x="0" y="14"/>
                    <a:pt x="0" y="14"/>
                  </a:cubicBezTo>
                  <a:cubicBezTo>
                    <a:pt x="0" y="19"/>
                    <a:pt x="4" y="23"/>
                    <a:pt x="9" y="22"/>
                  </a:cubicBezTo>
                  <a:cubicBezTo>
                    <a:pt x="14" y="22"/>
                    <a:pt x="17" y="18"/>
                    <a:pt x="17" y="13"/>
                  </a:cubicBezTo>
                  <a:cubicBezTo>
                    <a:pt x="17" y="8"/>
                    <a:pt x="17" y="8"/>
                    <a:pt x="17" y="8"/>
                  </a:cubicBezTo>
                  <a:cubicBezTo>
                    <a:pt x="17" y="3"/>
                    <a:pt x="13" y="0"/>
                    <a:pt x="8" y="0"/>
                  </a:cubicBezTo>
                  <a:cubicBezTo>
                    <a:pt x="3" y="0"/>
                    <a:pt x="0" y="4"/>
                    <a:pt x="0" y="9"/>
                  </a:cubicBezTo>
                </a:path>
              </a:pathLst>
            </a:custGeom>
            <a:solidFill>
              <a:srgbClr val="FFDF43"/>
            </a:solidFill>
            <a:ln w="9525">
              <a:noFill/>
            </a:ln>
          </p:spPr>
          <p:txBody>
            <a:bodyPr/>
            <a:lstStyle/>
            <a:p>
              <a:endParaRPr lang="zh-CN" altLang="en-US"/>
            </a:p>
          </p:txBody>
        </p:sp>
        <p:sp>
          <p:nvSpPr>
            <p:cNvPr id="23840" name="ïŝ1iḑé"/>
            <p:cNvSpPr/>
            <p:nvPr/>
          </p:nvSpPr>
          <p:spPr>
            <a:xfrm>
              <a:off x="5583051" y="1668521"/>
              <a:ext cx="93264" cy="44277"/>
            </a:xfrm>
            <a:custGeom>
              <a:avLst/>
              <a:gdLst/>
              <a:ahLst/>
              <a:cxnLst>
                <a:cxn ang="0">
                  <a:pos x="91735" y="10687"/>
                </a:cxn>
                <a:cxn ang="0">
                  <a:pos x="82561" y="24428"/>
                </a:cxn>
                <a:cxn ang="0">
                  <a:pos x="76445" y="25955"/>
                </a:cxn>
                <a:cxn ang="0">
                  <a:pos x="82561" y="22901"/>
                </a:cxn>
                <a:cxn ang="0">
                  <a:pos x="62685" y="29009"/>
                </a:cxn>
                <a:cxn ang="0">
                  <a:pos x="38222" y="35116"/>
                </a:cxn>
                <a:cxn ang="0">
                  <a:pos x="0" y="44277"/>
                </a:cxn>
                <a:cxn ang="0">
                  <a:pos x="9173" y="41223"/>
                </a:cxn>
                <a:cxn ang="0">
                  <a:pos x="25991" y="13741"/>
                </a:cxn>
                <a:cxn ang="0">
                  <a:pos x="76445" y="1526"/>
                </a:cxn>
                <a:cxn ang="0">
                  <a:pos x="91735" y="10687"/>
                </a:cxn>
              </a:cxnLst>
              <a:rect l="0" t="0" r="0" b="0"/>
              <a:pathLst>
                <a:path w="61" h="29">
                  <a:moveTo>
                    <a:pt x="60" y="7"/>
                  </a:moveTo>
                  <a:cubicBezTo>
                    <a:pt x="61" y="11"/>
                    <a:pt x="58" y="16"/>
                    <a:pt x="54" y="16"/>
                  </a:cubicBezTo>
                  <a:cubicBezTo>
                    <a:pt x="53" y="17"/>
                    <a:pt x="51" y="17"/>
                    <a:pt x="50" y="17"/>
                  </a:cubicBezTo>
                  <a:cubicBezTo>
                    <a:pt x="52" y="16"/>
                    <a:pt x="54" y="15"/>
                    <a:pt x="54" y="15"/>
                  </a:cubicBezTo>
                  <a:cubicBezTo>
                    <a:pt x="54" y="15"/>
                    <a:pt x="41" y="16"/>
                    <a:pt x="41" y="19"/>
                  </a:cubicBezTo>
                  <a:cubicBezTo>
                    <a:pt x="40" y="21"/>
                    <a:pt x="30" y="21"/>
                    <a:pt x="25" y="23"/>
                  </a:cubicBezTo>
                  <a:cubicBezTo>
                    <a:pt x="16" y="25"/>
                    <a:pt x="7" y="27"/>
                    <a:pt x="0" y="29"/>
                  </a:cubicBezTo>
                  <a:cubicBezTo>
                    <a:pt x="0" y="29"/>
                    <a:pt x="2" y="28"/>
                    <a:pt x="6" y="27"/>
                  </a:cubicBezTo>
                  <a:cubicBezTo>
                    <a:pt x="15" y="25"/>
                    <a:pt x="18" y="18"/>
                    <a:pt x="17" y="9"/>
                  </a:cubicBezTo>
                  <a:cubicBezTo>
                    <a:pt x="26" y="7"/>
                    <a:pt x="40" y="4"/>
                    <a:pt x="50" y="1"/>
                  </a:cubicBezTo>
                  <a:cubicBezTo>
                    <a:pt x="55" y="0"/>
                    <a:pt x="59" y="3"/>
                    <a:pt x="60" y="7"/>
                  </a:cubicBezTo>
                  <a:close/>
                </a:path>
              </a:pathLst>
            </a:custGeom>
            <a:solidFill>
              <a:srgbClr val="BC6619"/>
            </a:solidFill>
            <a:ln w="9525">
              <a:noFill/>
            </a:ln>
          </p:spPr>
          <p:txBody>
            <a:bodyPr/>
            <a:lstStyle/>
            <a:p>
              <a:endParaRPr lang="zh-CN" altLang="en-US"/>
            </a:p>
          </p:txBody>
        </p:sp>
        <p:sp>
          <p:nvSpPr>
            <p:cNvPr id="23841" name="íṥ1iďé"/>
            <p:cNvSpPr/>
            <p:nvPr/>
          </p:nvSpPr>
          <p:spPr>
            <a:xfrm>
              <a:off x="5607544" y="1658158"/>
              <a:ext cx="116815" cy="47103"/>
            </a:xfrm>
            <a:custGeom>
              <a:avLst/>
              <a:gdLst/>
              <a:ahLst/>
              <a:cxnLst>
                <a:cxn ang="0">
                  <a:pos x="115297" y="15194"/>
                </a:cxn>
                <a:cxn ang="0">
                  <a:pos x="60683" y="42544"/>
                </a:cxn>
                <a:cxn ang="0">
                  <a:pos x="1517" y="28869"/>
                </a:cxn>
                <a:cxn ang="0">
                  <a:pos x="0" y="13675"/>
                </a:cxn>
                <a:cxn ang="0">
                  <a:pos x="97092" y="4558"/>
                </a:cxn>
                <a:cxn ang="0">
                  <a:pos x="113780" y="0"/>
                </a:cxn>
                <a:cxn ang="0">
                  <a:pos x="115297" y="15194"/>
                </a:cxn>
              </a:cxnLst>
              <a:rect l="0" t="0" r="0" b="0"/>
              <a:pathLst>
                <a:path w="77" h="31">
                  <a:moveTo>
                    <a:pt x="76" y="10"/>
                  </a:moveTo>
                  <a:cubicBezTo>
                    <a:pt x="77" y="18"/>
                    <a:pt x="61" y="26"/>
                    <a:pt x="40" y="28"/>
                  </a:cubicBezTo>
                  <a:cubicBezTo>
                    <a:pt x="20" y="31"/>
                    <a:pt x="2" y="27"/>
                    <a:pt x="1" y="19"/>
                  </a:cubicBezTo>
                  <a:cubicBezTo>
                    <a:pt x="0" y="9"/>
                    <a:pt x="0" y="9"/>
                    <a:pt x="0" y="9"/>
                  </a:cubicBezTo>
                  <a:cubicBezTo>
                    <a:pt x="64" y="3"/>
                    <a:pt x="64" y="3"/>
                    <a:pt x="64" y="3"/>
                  </a:cubicBezTo>
                  <a:cubicBezTo>
                    <a:pt x="75" y="0"/>
                    <a:pt x="75" y="0"/>
                    <a:pt x="75" y="0"/>
                  </a:cubicBezTo>
                  <a:lnTo>
                    <a:pt x="76" y="10"/>
                  </a:lnTo>
                  <a:close/>
                </a:path>
              </a:pathLst>
            </a:custGeom>
            <a:solidFill>
              <a:srgbClr val="193C4F"/>
            </a:solidFill>
            <a:ln w="9525">
              <a:noFill/>
            </a:ln>
          </p:spPr>
          <p:txBody>
            <a:bodyPr/>
            <a:lstStyle/>
            <a:p>
              <a:endParaRPr lang="zh-CN" altLang="en-US"/>
            </a:p>
          </p:txBody>
        </p:sp>
        <p:sp>
          <p:nvSpPr>
            <p:cNvPr id="23842" name="ïṣ1ïdê"/>
            <p:cNvSpPr/>
            <p:nvPr/>
          </p:nvSpPr>
          <p:spPr>
            <a:xfrm>
              <a:off x="5604718" y="1638375"/>
              <a:ext cx="116815" cy="48045"/>
            </a:xfrm>
            <a:custGeom>
              <a:avLst/>
              <a:gdLst/>
              <a:ahLst/>
              <a:cxnLst>
                <a:cxn ang="0">
                  <a:pos x="115297" y="16515"/>
                </a:cxn>
                <a:cxn ang="0">
                  <a:pos x="60683" y="45042"/>
                </a:cxn>
                <a:cxn ang="0">
                  <a:pos x="1517" y="30028"/>
                </a:cxn>
                <a:cxn ang="0">
                  <a:pos x="54614" y="3002"/>
                </a:cxn>
                <a:cxn ang="0">
                  <a:pos x="115297" y="16515"/>
                </a:cxn>
              </a:cxnLst>
              <a:rect l="0" t="0" r="0" b="0"/>
              <a:pathLst>
                <a:path w="77" h="32">
                  <a:moveTo>
                    <a:pt x="76" y="11"/>
                  </a:moveTo>
                  <a:cubicBezTo>
                    <a:pt x="77" y="19"/>
                    <a:pt x="61" y="27"/>
                    <a:pt x="40" y="30"/>
                  </a:cubicBezTo>
                  <a:cubicBezTo>
                    <a:pt x="19" y="32"/>
                    <a:pt x="1" y="28"/>
                    <a:pt x="1" y="20"/>
                  </a:cubicBezTo>
                  <a:cubicBezTo>
                    <a:pt x="0" y="13"/>
                    <a:pt x="16" y="4"/>
                    <a:pt x="36" y="2"/>
                  </a:cubicBezTo>
                  <a:cubicBezTo>
                    <a:pt x="57" y="0"/>
                    <a:pt x="75" y="4"/>
                    <a:pt x="76" y="11"/>
                  </a:cubicBezTo>
                  <a:close/>
                </a:path>
              </a:pathLst>
            </a:custGeom>
            <a:solidFill>
              <a:srgbClr val="336689"/>
            </a:solidFill>
            <a:ln w="9525">
              <a:noFill/>
            </a:ln>
          </p:spPr>
          <p:txBody>
            <a:bodyPr/>
            <a:lstStyle/>
            <a:p>
              <a:endParaRPr lang="zh-CN" altLang="en-US"/>
            </a:p>
          </p:txBody>
        </p:sp>
        <p:sp>
          <p:nvSpPr>
            <p:cNvPr id="23843" name="iśḻïḑè"/>
            <p:cNvSpPr/>
            <p:nvPr/>
          </p:nvSpPr>
          <p:spPr>
            <a:xfrm>
              <a:off x="6831276" y="3798510"/>
              <a:ext cx="88553" cy="114931"/>
            </a:xfrm>
            <a:custGeom>
              <a:avLst/>
              <a:gdLst/>
              <a:ahLst/>
              <a:cxnLst>
                <a:cxn ang="0">
                  <a:pos x="44276" y="0"/>
                </a:cxn>
                <a:cxn ang="0">
                  <a:pos x="44276" y="0"/>
                </a:cxn>
                <a:cxn ang="0">
                  <a:pos x="0" y="1512"/>
                </a:cxn>
                <a:cxn ang="0">
                  <a:pos x="0" y="9073"/>
                </a:cxn>
                <a:cxn ang="0">
                  <a:pos x="10687" y="21171"/>
                </a:cxn>
                <a:cxn ang="0">
                  <a:pos x="12214" y="22683"/>
                </a:cxn>
                <a:cxn ang="0">
                  <a:pos x="15267" y="25708"/>
                </a:cxn>
                <a:cxn ang="0">
                  <a:pos x="87026" y="113418"/>
                </a:cxn>
                <a:cxn ang="0">
                  <a:pos x="87026" y="113418"/>
                </a:cxn>
                <a:cxn ang="0">
                  <a:pos x="88553" y="114931"/>
                </a:cxn>
                <a:cxn ang="0">
                  <a:pos x="44276" y="0"/>
                </a:cxn>
              </a:cxnLst>
              <a:rect l="0" t="0" r="0" b="0"/>
              <a:pathLst>
                <a:path w="58" h="76">
                  <a:moveTo>
                    <a:pt x="29" y="0"/>
                  </a:moveTo>
                  <a:cubicBezTo>
                    <a:pt x="29" y="0"/>
                    <a:pt x="29" y="0"/>
                    <a:pt x="29" y="0"/>
                  </a:cubicBezTo>
                  <a:cubicBezTo>
                    <a:pt x="0" y="1"/>
                    <a:pt x="0" y="1"/>
                    <a:pt x="0" y="1"/>
                  </a:cubicBezTo>
                  <a:cubicBezTo>
                    <a:pt x="0" y="6"/>
                    <a:pt x="0" y="6"/>
                    <a:pt x="0" y="6"/>
                  </a:cubicBezTo>
                  <a:cubicBezTo>
                    <a:pt x="3" y="8"/>
                    <a:pt x="5" y="11"/>
                    <a:pt x="7" y="14"/>
                  </a:cubicBezTo>
                  <a:cubicBezTo>
                    <a:pt x="8" y="15"/>
                    <a:pt x="8" y="15"/>
                    <a:pt x="8" y="15"/>
                  </a:cubicBezTo>
                  <a:cubicBezTo>
                    <a:pt x="8" y="15"/>
                    <a:pt x="9" y="16"/>
                    <a:pt x="10" y="17"/>
                  </a:cubicBezTo>
                  <a:cubicBezTo>
                    <a:pt x="57" y="75"/>
                    <a:pt x="57" y="75"/>
                    <a:pt x="57" y="75"/>
                  </a:cubicBezTo>
                  <a:cubicBezTo>
                    <a:pt x="57" y="75"/>
                    <a:pt x="57" y="75"/>
                    <a:pt x="57" y="75"/>
                  </a:cubicBezTo>
                  <a:cubicBezTo>
                    <a:pt x="58" y="76"/>
                    <a:pt x="58" y="76"/>
                    <a:pt x="58" y="76"/>
                  </a:cubicBezTo>
                  <a:cubicBezTo>
                    <a:pt x="29" y="0"/>
                    <a:pt x="29" y="0"/>
                    <a:pt x="29" y="0"/>
                  </a:cubicBezTo>
                </a:path>
              </a:pathLst>
            </a:custGeom>
            <a:solidFill>
              <a:srgbClr val="131F30"/>
            </a:solidFill>
            <a:ln w="9525">
              <a:noFill/>
            </a:ln>
          </p:spPr>
          <p:txBody>
            <a:bodyPr/>
            <a:lstStyle/>
            <a:p>
              <a:endParaRPr lang="zh-CN" altLang="en-US"/>
            </a:p>
          </p:txBody>
        </p:sp>
        <p:sp>
          <p:nvSpPr>
            <p:cNvPr id="23844" name="ïşlïde"/>
            <p:cNvSpPr/>
            <p:nvPr/>
          </p:nvSpPr>
          <p:spPr>
            <a:xfrm>
              <a:off x="6831276" y="3807931"/>
              <a:ext cx="11305" cy="12247"/>
            </a:xfrm>
            <a:custGeom>
              <a:avLst/>
              <a:gdLst/>
              <a:ahLst/>
              <a:cxnLst>
                <a:cxn ang="0">
                  <a:pos x="0" y="0"/>
                </a:cxn>
                <a:cxn ang="0">
                  <a:pos x="0" y="0"/>
                </a:cxn>
                <a:cxn ang="0">
                  <a:pos x="11305" y="12247"/>
                </a:cxn>
                <a:cxn ang="0">
                  <a:pos x="0" y="0"/>
                </a:cxn>
              </a:cxnLst>
              <a:rect l="0" t="0" r="0" b="0"/>
              <a:pathLst>
                <a:path w="7" h="8">
                  <a:moveTo>
                    <a:pt x="0" y="0"/>
                  </a:moveTo>
                  <a:cubicBezTo>
                    <a:pt x="0" y="0"/>
                    <a:pt x="0" y="0"/>
                    <a:pt x="0" y="0"/>
                  </a:cubicBezTo>
                  <a:cubicBezTo>
                    <a:pt x="7" y="8"/>
                    <a:pt x="7" y="8"/>
                    <a:pt x="7" y="8"/>
                  </a:cubicBezTo>
                  <a:cubicBezTo>
                    <a:pt x="5" y="5"/>
                    <a:pt x="3" y="2"/>
                    <a:pt x="0" y="0"/>
                  </a:cubicBezTo>
                </a:path>
              </a:pathLst>
            </a:custGeom>
            <a:solidFill>
              <a:srgbClr val="8F5F56"/>
            </a:solidFill>
            <a:ln w="9525">
              <a:noFill/>
            </a:ln>
          </p:spPr>
          <p:txBody>
            <a:bodyPr/>
            <a:lstStyle/>
            <a:p>
              <a:endParaRPr lang="zh-CN" altLang="en-US"/>
            </a:p>
          </p:txBody>
        </p:sp>
        <p:sp>
          <p:nvSpPr>
            <p:cNvPr id="23845" name="îŝlíḋé"/>
            <p:cNvSpPr/>
            <p:nvPr/>
          </p:nvSpPr>
          <p:spPr>
            <a:xfrm>
              <a:off x="6843522" y="3821120"/>
              <a:ext cx="74422" cy="91379"/>
            </a:xfrm>
            <a:custGeom>
              <a:avLst/>
              <a:gdLst/>
              <a:ahLst/>
              <a:cxnLst>
                <a:cxn ang="0">
                  <a:pos x="0" y="0"/>
                </a:cxn>
                <a:cxn ang="0">
                  <a:pos x="74422" y="91379"/>
                </a:cxn>
                <a:cxn ang="0">
                  <a:pos x="74422" y="91379"/>
                </a:cxn>
                <a:cxn ang="0">
                  <a:pos x="3037" y="3045"/>
                </a:cxn>
                <a:cxn ang="0">
                  <a:pos x="0" y="0"/>
                </a:cxn>
              </a:cxnLst>
              <a:rect l="0" t="0" r="0" b="0"/>
              <a:pathLst>
                <a:path w="49" h="60">
                  <a:moveTo>
                    <a:pt x="0" y="0"/>
                  </a:moveTo>
                  <a:cubicBezTo>
                    <a:pt x="49" y="60"/>
                    <a:pt x="49" y="60"/>
                    <a:pt x="49" y="60"/>
                  </a:cubicBezTo>
                  <a:cubicBezTo>
                    <a:pt x="49" y="60"/>
                    <a:pt x="49" y="60"/>
                    <a:pt x="49" y="60"/>
                  </a:cubicBezTo>
                  <a:cubicBezTo>
                    <a:pt x="2" y="2"/>
                    <a:pt x="2" y="2"/>
                    <a:pt x="2" y="2"/>
                  </a:cubicBezTo>
                  <a:cubicBezTo>
                    <a:pt x="1" y="1"/>
                    <a:pt x="0" y="0"/>
                    <a:pt x="0" y="0"/>
                  </a:cubicBezTo>
                </a:path>
              </a:pathLst>
            </a:custGeom>
            <a:solidFill>
              <a:srgbClr val="8F5F56"/>
            </a:solidFill>
            <a:ln w="9525">
              <a:noFill/>
            </a:ln>
          </p:spPr>
          <p:txBody>
            <a:bodyPr/>
            <a:lstStyle/>
            <a:p>
              <a:endParaRPr lang="zh-CN" altLang="en-US"/>
            </a:p>
          </p:txBody>
        </p:sp>
        <p:sp>
          <p:nvSpPr>
            <p:cNvPr id="23846" name="íṩḻîḋe"/>
            <p:cNvSpPr/>
            <p:nvPr/>
          </p:nvSpPr>
          <p:spPr>
            <a:xfrm>
              <a:off x="6831276" y="3129650"/>
              <a:ext cx="44277" cy="670744"/>
            </a:xfrm>
            <a:custGeom>
              <a:avLst/>
              <a:gdLst/>
              <a:ahLst/>
              <a:cxnLst>
                <a:cxn ang="0">
                  <a:pos x="11304" y="0"/>
                </a:cxn>
                <a:cxn ang="0">
                  <a:pos x="11304" y="670744"/>
                </a:cxn>
                <a:cxn ang="0">
                  <a:pos x="0" y="670744"/>
                </a:cxn>
                <a:cxn ang="0">
                  <a:pos x="0" y="670744"/>
                </a:cxn>
                <a:cxn ang="0">
                  <a:pos x="44277" y="668859"/>
                </a:cxn>
                <a:cxn ang="0">
                  <a:pos x="11304" y="0"/>
                </a:cxn>
              </a:cxnLst>
              <a:rect l="0" t="0" r="0" b="0"/>
              <a:pathLst>
                <a:path w="47" h="712">
                  <a:moveTo>
                    <a:pt x="12" y="0"/>
                  </a:moveTo>
                  <a:lnTo>
                    <a:pt x="12" y="712"/>
                  </a:lnTo>
                  <a:lnTo>
                    <a:pt x="0" y="712"/>
                  </a:lnTo>
                  <a:lnTo>
                    <a:pt x="0" y="712"/>
                  </a:lnTo>
                  <a:lnTo>
                    <a:pt x="47" y="710"/>
                  </a:lnTo>
                  <a:lnTo>
                    <a:pt x="12" y="0"/>
                  </a:lnTo>
                  <a:close/>
                </a:path>
              </a:pathLst>
            </a:custGeom>
            <a:solidFill>
              <a:srgbClr val="131F30"/>
            </a:solidFill>
            <a:ln w="9525">
              <a:noFill/>
            </a:ln>
          </p:spPr>
          <p:txBody>
            <a:bodyPr/>
            <a:lstStyle/>
            <a:p>
              <a:endParaRPr lang="zh-CN" altLang="en-US"/>
            </a:p>
          </p:txBody>
        </p:sp>
        <p:sp>
          <p:nvSpPr>
            <p:cNvPr id="23847" name="í$ľiḍe"/>
            <p:cNvSpPr/>
            <p:nvPr/>
          </p:nvSpPr>
          <p:spPr>
            <a:xfrm>
              <a:off x="6831276" y="3129650"/>
              <a:ext cx="44277" cy="670744"/>
            </a:xfrm>
            <a:custGeom>
              <a:avLst/>
              <a:gdLst/>
              <a:ahLst/>
              <a:cxnLst>
                <a:cxn ang="0">
                  <a:pos x="11304" y="0"/>
                </a:cxn>
                <a:cxn ang="0">
                  <a:pos x="11304" y="670744"/>
                </a:cxn>
                <a:cxn ang="0">
                  <a:pos x="0" y="670744"/>
                </a:cxn>
                <a:cxn ang="0">
                  <a:pos x="0" y="670744"/>
                </a:cxn>
                <a:cxn ang="0">
                  <a:pos x="44277" y="668859"/>
                </a:cxn>
                <a:cxn ang="0">
                  <a:pos x="11304" y="0"/>
                </a:cxn>
              </a:cxnLst>
              <a:rect l="0" t="0" r="0" b="0"/>
              <a:pathLst>
                <a:path w="47" h="712">
                  <a:moveTo>
                    <a:pt x="12" y="0"/>
                  </a:moveTo>
                  <a:lnTo>
                    <a:pt x="12" y="712"/>
                  </a:lnTo>
                  <a:lnTo>
                    <a:pt x="0" y="712"/>
                  </a:lnTo>
                  <a:lnTo>
                    <a:pt x="0" y="712"/>
                  </a:lnTo>
                  <a:lnTo>
                    <a:pt x="47" y="710"/>
                  </a:lnTo>
                  <a:lnTo>
                    <a:pt x="12" y="0"/>
                  </a:lnTo>
                </a:path>
              </a:pathLst>
            </a:custGeom>
            <a:noFill/>
            <a:ln w="9525">
              <a:noFill/>
            </a:ln>
          </p:spPr>
          <p:txBody>
            <a:bodyPr/>
            <a:lstStyle/>
            <a:p>
              <a:endParaRPr lang="zh-CN" altLang="en-US"/>
            </a:p>
          </p:txBody>
        </p:sp>
        <p:sp>
          <p:nvSpPr>
            <p:cNvPr id="23848" name="ïS1ïḑe"/>
            <p:cNvSpPr/>
            <p:nvPr/>
          </p:nvSpPr>
          <p:spPr>
            <a:xfrm>
              <a:off x="6510034" y="5336889"/>
              <a:ext cx="574655" cy="199716"/>
            </a:xfrm>
            <a:custGeom>
              <a:avLst/>
              <a:gdLst/>
              <a:ahLst/>
              <a:cxnLst>
                <a:cxn ang="0">
                  <a:pos x="22743" y="199716"/>
                </a:cxn>
                <a:cxn ang="0">
                  <a:pos x="524619" y="198203"/>
                </a:cxn>
                <a:cxn ang="0">
                  <a:pos x="568590" y="4539"/>
                </a:cxn>
                <a:cxn ang="0">
                  <a:pos x="379060" y="0"/>
                </a:cxn>
                <a:cxn ang="0">
                  <a:pos x="315377" y="4539"/>
                </a:cxn>
                <a:cxn ang="0">
                  <a:pos x="181948" y="92293"/>
                </a:cxn>
                <a:cxn ang="0">
                  <a:pos x="168302" y="95319"/>
                </a:cxn>
                <a:cxn ang="0">
                  <a:pos x="62165" y="102884"/>
                </a:cxn>
                <a:cxn ang="0">
                  <a:pos x="22743" y="199716"/>
                </a:cxn>
              </a:cxnLst>
              <a:rect l="0" t="0" r="0" b="0"/>
              <a:pathLst>
                <a:path w="379" h="132">
                  <a:moveTo>
                    <a:pt x="15" y="132"/>
                  </a:moveTo>
                  <a:cubicBezTo>
                    <a:pt x="346" y="131"/>
                    <a:pt x="346" y="131"/>
                    <a:pt x="346" y="131"/>
                  </a:cubicBezTo>
                  <a:cubicBezTo>
                    <a:pt x="379" y="130"/>
                    <a:pt x="378" y="91"/>
                    <a:pt x="375" y="3"/>
                  </a:cubicBezTo>
                  <a:cubicBezTo>
                    <a:pt x="375" y="3"/>
                    <a:pt x="299" y="0"/>
                    <a:pt x="250" y="0"/>
                  </a:cubicBezTo>
                  <a:cubicBezTo>
                    <a:pt x="225" y="0"/>
                    <a:pt x="207" y="1"/>
                    <a:pt x="208" y="3"/>
                  </a:cubicBezTo>
                  <a:cubicBezTo>
                    <a:pt x="180" y="30"/>
                    <a:pt x="148" y="55"/>
                    <a:pt x="120" y="61"/>
                  </a:cubicBezTo>
                  <a:cubicBezTo>
                    <a:pt x="117" y="62"/>
                    <a:pt x="114" y="62"/>
                    <a:pt x="111" y="63"/>
                  </a:cubicBezTo>
                  <a:cubicBezTo>
                    <a:pt x="67" y="65"/>
                    <a:pt x="41" y="68"/>
                    <a:pt x="41" y="68"/>
                  </a:cubicBezTo>
                  <a:cubicBezTo>
                    <a:pt x="4" y="70"/>
                    <a:pt x="0" y="121"/>
                    <a:pt x="15" y="132"/>
                  </a:cubicBezTo>
                  <a:close/>
                </a:path>
              </a:pathLst>
            </a:custGeom>
            <a:solidFill>
              <a:srgbClr val="B2CA39"/>
            </a:solidFill>
            <a:ln w="9525">
              <a:noFill/>
            </a:ln>
          </p:spPr>
          <p:txBody>
            <a:bodyPr/>
            <a:lstStyle/>
            <a:p>
              <a:endParaRPr lang="zh-CN" altLang="en-US"/>
            </a:p>
          </p:txBody>
        </p:sp>
        <p:sp>
          <p:nvSpPr>
            <p:cNvPr id="23849" name="ïş1îḍé"/>
            <p:cNvSpPr/>
            <p:nvPr/>
          </p:nvSpPr>
          <p:spPr>
            <a:xfrm>
              <a:off x="6542064" y="5524358"/>
              <a:ext cx="527552" cy="57465"/>
            </a:xfrm>
            <a:custGeom>
              <a:avLst/>
              <a:gdLst/>
              <a:ahLst/>
              <a:cxnLst>
                <a:cxn ang="0">
                  <a:pos x="10611" y="57465"/>
                </a:cxn>
                <a:cxn ang="0">
                  <a:pos x="515424" y="54440"/>
                </a:cxn>
                <a:cxn ang="0">
                  <a:pos x="527552" y="43854"/>
                </a:cxn>
                <a:cxn ang="0">
                  <a:pos x="527552" y="10585"/>
                </a:cxn>
                <a:cxn ang="0">
                  <a:pos x="515424" y="0"/>
                </a:cxn>
                <a:cxn ang="0">
                  <a:pos x="10611" y="1512"/>
                </a:cxn>
                <a:cxn ang="0">
                  <a:pos x="0" y="13610"/>
                </a:cxn>
                <a:cxn ang="0">
                  <a:pos x="0" y="45367"/>
                </a:cxn>
                <a:cxn ang="0">
                  <a:pos x="10611" y="57465"/>
                </a:cxn>
              </a:cxnLst>
              <a:rect l="0" t="0" r="0" b="0"/>
              <a:pathLst>
                <a:path w="348" h="38">
                  <a:moveTo>
                    <a:pt x="7" y="38"/>
                  </a:moveTo>
                  <a:cubicBezTo>
                    <a:pt x="340" y="36"/>
                    <a:pt x="340" y="36"/>
                    <a:pt x="340" y="36"/>
                  </a:cubicBezTo>
                  <a:cubicBezTo>
                    <a:pt x="344" y="36"/>
                    <a:pt x="348" y="33"/>
                    <a:pt x="348" y="29"/>
                  </a:cubicBezTo>
                  <a:cubicBezTo>
                    <a:pt x="348" y="7"/>
                    <a:pt x="348" y="7"/>
                    <a:pt x="348" y="7"/>
                  </a:cubicBezTo>
                  <a:cubicBezTo>
                    <a:pt x="348" y="3"/>
                    <a:pt x="344" y="0"/>
                    <a:pt x="340" y="0"/>
                  </a:cubicBezTo>
                  <a:cubicBezTo>
                    <a:pt x="7" y="1"/>
                    <a:pt x="7" y="1"/>
                    <a:pt x="7" y="1"/>
                  </a:cubicBezTo>
                  <a:cubicBezTo>
                    <a:pt x="3" y="1"/>
                    <a:pt x="0" y="5"/>
                    <a:pt x="0" y="9"/>
                  </a:cubicBezTo>
                  <a:cubicBezTo>
                    <a:pt x="0" y="30"/>
                    <a:pt x="0" y="30"/>
                    <a:pt x="0" y="30"/>
                  </a:cubicBezTo>
                  <a:cubicBezTo>
                    <a:pt x="0" y="34"/>
                    <a:pt x="3" y="38"/>
                    <a:pt x="7" y="38"/>
                  </a:cubicBezTo>
                  <a:close/>
                </a:path>
              </a:pathLst>
            </a:custGeom>
            <a:solidFill>
              <a:srgbClr val="EEECF0"/>
            </a:solidFill>
            <a:ln w="9525">
              <a:noFill/>
            </a:ln>
          </p:spPr>
          <p:txBody>
            <a:bodyPr/>
            <a:lstStyle/>
            <a:p>
              <a:endParaRPr lang="zh-CN" altLang="en-US"/>
            </a:p>
          </p:txBody>
        </p:sp>
        <p:sp>
          <p:nvSpPr>
            <p:cNvPr id="23850" name="iṥľiḑe"/>
            <p:cNvSpPr/>
            <p:nvPr/>
          </p:nvSpPr>
          <p:spPr>
            <a:xfrm>
              <a:off x="6523223" y="5526242"/>
              <a:ext cx="133772" cy="55581"/>
            </a:xfrm>
            <a:custGeom>
              <a:avLst/>
              <a:gdLst/>
              <a:ahLst/>
              <a:cxnLst>
                <a:cxn ang="0">
                  <a:pos x="6080" y="55581"/>
                </a:cxn>
                <a:cxn ang="0">
                  <a:pos x="127691" y="54078"/>
                </a:cxn>
                <a:cxn ang="0">
                  <a:pos x="133772" y="49572"/>
                </a:cxn>
                <a:cxn ang="0">
                  <a:pos x="133772" y="6008"/>
                </a:cxn>
                <a:cxn ang="0">
                  <a:pos x="127691" y="0"/>
                </a:cxn>
                <a:cxn ang="0">
                  <a:pos x="6080" y="0"/>
                </a:cxn>
                <a:cxn ang="0">
                  <a:pos x="0" y="6008"/>
                </a:cxn>
                <a:cxn ang="0">
                  <a:pos x="1520" y="49572"/>
                </a:cxn>
                <a:cxn ang="0">
                  <a:pos x="6080" y="55581"/>
                </a:cxn>
              </a:cxnLst>
              <a:rect l="0" t="0" r="0" b="0"/>
              <a:pathLst>
                <a:path w="88" h="37">
                  <a:moveTo>
                    <a:pt x="4" y="37"/>
                  </a:moveTo>
                  <a:cubicBezTo>
                    <a:pt x="84" y="36"/>
                    <a:pt x="84" y="36"/>
                    <a:pt x="84" y="36"/>
                  </a:cubicBezTo>
                  <a:cubicBezTo>
                    <a:pt x="86" y="36"/>
                    <a:pt x="88" y="35"/>
                    <a:pt x="88" y="33"/>
                  </a:cubicBezTo>
                  <a:cubicBezTo>
                    <a:pt x="88" y="4"/>
                    <a:pt x="88" y="4"/>
                    <a:pt x="88" y="4"/>
                  </a:cubicBezTo>
                  <a:cubicBezTo>
                    <a:pt x="88" y="2"/>
                    <a:pt x="86" y="0"/>
                    <a:pt x="84" y="0"/>
                  </a:cubicBezTo>
                  <a:cubicBezTo>
                    <a:pt x="4" y="0"/>
                    <a:pt x="4" y="0"/>
                    <a:pt x="4" y="0"/>
                  </a:cubicBezTo>
                  <a:cubicBezTo>
                    <a:pt x="2" y="0"/>
                    <a:pt x="0" y="2"/>
                    <a:pt x="0" y="4"/>
                  </a:cubicBezTo>
                  <a:cubicBezTo>
                    <a:pt x="1" y="33"/>
                    <a:pt x="1" y="33"/>
                    <a:pt x="1" y="33"/>
                  </a:cubicBezTo>
                  <a:cubicBezTo>
                    <a:pt x="1" y="35"/>
                    <a:pt x="2" y="37"/>
                    <a:pt x="4" y="37"/>
                  </a:cubicBezTo>
                  <a:close/>
                </a:path>
              </a:pathLst>
            </a:custGeom>
            <a:solidFill>
              <a:srgbClr val="EEECF0"/>
            </a:solidFill>
            <a:ln w="9525">
              <a:noFill/>
            </a:ln>
          </p:spPr>
          <p:txBody>
            <a:bodyPr/>
            <a:lstStyle/>
            <a:p>
              <a:endParaRPr lang="zh-CN" altLang="en-US"/>
            </a:p>
          </p:txBody>
        </p:sp>
        <p:sp>
          <p:nvSpPr>
            <p:cNvPr id="23851" name="iṣľîḍé"/>
            <p:cNvSpPr/>
            <p:nvPr/>
          </p:nvSpPr>
          <p:spPr>
            <a:xfrm>
              <a:off x="6691851" y="5336889"/>
              <a:ext cx="196890" cy="98916"/>
            </a:xfrm>
            <a:custGeom>
              <a:avLst/>
              <a:gdLst/>
              <a:ahLst/>
              <a:cxnLst>
                <a:cxn ang="0">
                  <a:pos x="0" y="92828"/>
                </a:cxn>
                <a:cxn ang="0">
                  <a:pos x="72697" y="94350"/>
                </a:cxn>
                <a:cxn ang="0">
                  <a:pos x="196890" y="0"/>
                </a:cxn>
                <a:cxn ang="0">
                  <a:pos x="133279" y="4565"/>
                </a:cxn>
                <a:cxn ang="0">
                  <a:pos x="0" y="92828"/>
                </a:cxn>
              </a:cxnLst>
              <a:rect l="0" t="0" r="0" b="0"/>
              <a:pathLst>
                <a:path w="130" h="65">
                  <a:moveTo>
                    <a:pt x="0" y="61"/>
                  </a:moveTo>
                  <a:cubicBezTo>
                    <a:pt x="15" y="64"/>
                    <a:pt x="31" y="65"/>
                    <a:pt x="48" y="62"/>
                  </a:cubicBezTo>
                  <a:cubicBezTo>
                    <a:pt x="93" y="55"/>
                    <a:pt x="128" y="29"/>
                    <a:pt x="130" y="0"/>
                  </a:cubicBezTo>
                  <a:cubicBezTo>
                    <a:pt x="105" y="0"/>
                    <a:pt x="87" y="1"/>
                    <a:pt x="88" y="3"/>
                  </a:cubicBezTo>
                  <a:cubicBezTo>
                    <a:pt x="60" y="30"/>
                    <a:pt x="28" y="55"/>
                    <a:pt x="0" y="61"/>
                  </a:cubicBezTo>
                  <a:close/>
                </a:path>
              </a:pathLst>
            </a:custGeom>
            <a:solidFill>
              <a:srgbClr val="3A7480"/>
            </a:solidFill>
            <a:ln w="9525">
              <a:noFill/>
            </a:ln>
          </p:spPr>
          <p:txBody>
            <a:bodyPr/>
            <a:lstStyle/>
            <a:p>
              <a:endParaRPr lang="zh-CN" altLang="en-US"/>
            </a:p>
          </p:txBody>
        </p:sp>
        <p:sp>
          <p:nvSpPr>
            <p:cNvPr id="23852" name="iṡ1ïḍè"/>
            <p:cNvSpPr/>
            <p:nvPr/>
          </p:nvSpPr>
          <p:spPr>
            <a:xfrm>
              <a:off x="6733302" y="5406601"/>
              <a:ext cx="50871" cy="22609"/>
            </a:xfrm>
            <a:custGeom>
              <a:avLst/>
              <a:gdLst/>
              <a:ahLst/>
              <a:cxnLst>
                <a:cxn ang="0">
                  <a:pos x="5984" y="9043"/>
                </a:cxn>
                <a:cxn ang="0">
                  <a:pos x="16458" y="7536"/>
                </a:cxn>
                <a:cxn ang="0">
                  <a:pos x="43389" y="21101"/>
                </a:cxn>
                <a:cxn ang="0">
                  <a:pos x="47878" y="21101"/>
                </a:cxn>
                <a:cxn ang="0">
                  <a:pos x="49374" y="16579"/>
                </a:cxn>
                <a:cxn ang="0">
                  <a:pos x="16458" y="0"/>
                </a:cxn>
                <a:cxn ang="0">
                  <a:pos x="4488" y="1507"/>
                </a:cxn>
                <a:cxn ang="0">
                  <a:pos x="1496" y="7536"/>
                </a:cxn>
                <a:cxn ang="0">
                  <a:pos x="5984" y="9043"/>
                </a:cxn>
              </a:cxnLst>
              <a:rect l="0" t="0" r="0" b="0"/>
              <a:pathLst>
                <a:path w="34" h="15">
                  <a:moveTo>
                    <a:pt x="4" y="6"/>
                  </a:moveTo>
                  <a:cubicBezTo>
                    <a:pt x="7" y="5"/>
                    <a:pt x="9" y="5"/>
                    <a:pt x="11" y="5"/>
                  </a:cubicBezTo>
                  <a:cubicBezTo>
                    <a:pt x="18" y="5"/>
                    <a:pt x="25" y="9"/>
                    <a:pt x="29" y="14"/>
                  </a:cubicBezTo>
                  <a:cubicBezTo>
                    <a:pt x="29" y="15"/>
                    <a:pt x="31" y="15"/>
                    <a:pt x="32" y="14"/>
                  </a:cubicBezTo>
                  <a:cubicBezTo>
                    <a:pt x="34" y="13"/>
                    <a:pt x="34" y="12"/>
                    <a:pt x="33" y="11"/>
                  </a:cubicBezTo>
                  <a:cubicBezTo>
                    <a:pt x="28" y="4"/>
                    <a:pt x="20" y="0"/>
                    <a:pt x="11" y="0"/>
                  </a:cubicBezTo>
                  <a:cubicBezTo>
                    <a:pt x="8" y="0"/>
                    <a:pt x="5" y="0"/>
                    <a:pt x="3" y="1"/>
                  </a:cubicBezTo>
                  <a:cubicBezTo>
                    <a:pt x="1" y="2"/>
                    <a:pt x="0" y="3"/>
                    <a:pt x="1" y="5"/>
                  </a:cubicBezTo>
                  <a:cubicBezTo>
                    <a:pt x="1" y="6"/>
                    <a:pt x="3" y="7"/>
                    <a:pt x="4" y="6"/>
                  </a:cubicBezTo>
                  <a:close/>
                </a:path>
              </a:pathLst>
            </a:custGeom>
            <a:solidFill>
              <a:srgbClr val="FDFDFD"/>
            </a:solidFill>
            <a:ln w="9525">
              <a:noFill/>
            </a:ln>
          </p:spPr>
          <p:txBody>
            <a:bodyPr/>
            <a:lstStyle/>
            <a:p>
              <a:endParaRPr lang="zh-CN" altLang="en-US"/>
            </a:p>
          </p:txBody>
        </p:sp>
        <p:sp>
          <p:nvSpPr>
            <p:cNvPr id="23853" name="ïŝļíďe"/>
            <p:cNvSpPr/>
            <p:nvPr/>
          </p:nvSpPr>
          <p:spPr>
            <a:xfrm>
              <a:off x="6755911" y="5385876"/>
              <a:ext cx="72538" cy="32972"/>
            </a:xfrm>
            <a:custGeom>
              <a:avLst/>
              <a:gdLst/>
              <a:ahLst/>
              <a:cxnLst>
                <a:cxn ang="0">
                  <a:pos x="9067" y="13488"/>
                </a:cxn>
                <a:cxn ang="0">
                  <a:pos x="22668" y="10491"/>
                </a:cxn>
                <a:cxn ang="0">
                  <a:pos x="60448" y="29974"/>
                </a:cxn>
                <a:cxn ang="0">
                  <a:pos x="69515" y="29974"/>
                </a:cxn>
                <a:cxn ang="0">
                  <a:pos x="69515" y="22480"/>
                </a:cxn>
                <a:cxn ang="0">
                  <a:pos x="22668" y="0"/>
                </a:cxn>
                <a:cxn ang="0">
                  <a:pos x="4533" y="2997"/>
                </a:cxn>
                <a:cxn ang="0">
                  <a:pos x="1511" y="10491"/>
                </a:cxn>
                <a:cxn ang="0">
                  <a:pos x="9067" y="13488"/>
                </a:cxn>
              </a:cxnLst>
              <a:rect l="0" t="0" r="0" b="0"/>
              <a:pathLst>
                <a:path w="48" h="22">
                  <a:moveTo>
                    <a:pt x="6" y="9"/>
                  </a:moveTo>
                  <a:cubicBezTo>
                    <a:pt x="9" y="8"/>
                    <a:pt x="12" y="7"/>
                    <a:pt x="15" y="7"/>
                  </a:cubicBezTo>
                  <a:cubicBezTo>
                    <a:pt x="25" y="7"/>
                    <a:pt x="35" y="13"/>
                    <a:pt x="40" y="20"/>
                  </a:cubicBezTo>
                  <a:cubicBezTo>
                    <a:pt x="42" y="21"/>
                    <a:pt x="44" y="22"/>
                    <a:pt x="46" y="20"/>
                  </a:cubicBezTo>
                  <a:cubicBezTo>
                    <a:pt x="47" y="19"/>
                    <a:pt x="48" y="17"/>
                    <a:pt x="46" y="15"/>
                  </a:cubicBezTo>
                  <a:cubicBezTo>
                    <a:pt x="39" y="6"/>
                    <a:pt x="28" y="0"/>
                    <a:pt x="15" y="0"/>
                  </a:cubicBezTo>
                  <a:cubicBezTo>
                    <a:pt x="11" y="0"/>
                    <a:pt x="7" y="0"/>
                    <a:pt x="3" y="2"/>
                  </a:cubicBezTo>
                  <a:cubicBezTo>
                    <a:pt x="1" y="2"/>
                    <a:pt x="0" y="5"/>
                    <a:pt x="1" y="7"/>
                  </a:cubicBezTo>
                  <a:cubicBezTo>
                    <a:pt x="2" y="9"/>
                    <a:pt x="4" y="10"/>
                    <a:pt x="6" y="9"/>
                  </a:cubicBezTo>
                  <a:close/>
                </a:path>
              </a:pathLst>
            </a:custGeom>
            <a:solidFill>
              <a:srgbClr val="FDFDFD"/>
            </a:solidFill>
            <a:ln w="9525">
              <a:noFill/>
            </a:ln>
          </p:spPr>
          <p:txBody>
            <a:bodyPr/>
            <a:lstStyle/>
            <a:p>
              <a:endParaRPr lang="zh-CN" altLang="en-US"/>
            </a:p>
          </p:txBody>
        </p:sp>
        <p:sp>
          <p:nvSpPr>
            <p:cNvPr id="23854" name="ïṧ1iḍe"/>
            <p:cNvSpPr/>
            <p:nvPr/>
          </p:nvSpPr>
          <p:spPr>
            <a:xfrm>
              <a:off x="6787941" y="5361382"/>
              <a:ext cx="73480" cy="34856"/>
            </a:xfrm>
            <a:custGeom>
              <a:avLst/>
              <a:gdLst/>
              <a:ahLst/>
              <a:cxnLst>
                <a:cxn ang="0">
                  <a:pos x="8997" y="15154"/>
                </a:cxn>
                <a:cxn ang="0">
                  <a:pos x="22493" y="12123"/>
                </a:cxn>
                <a:cxn ang="0">
                  <a:pos x="62982" y="31825"/>
                </a:cxn>
                <a:cxn ang="0">
                  <a:pos x="70480" y="33340"/>
                </a:cxn>
                <a:cxn ang="0">
                  <a:pos x="71980" y="24247"/>
                </a:cxn>
                <a:cxn ang="0">
                  <a:pos x="22493" y="0"/>
                </a:cxn>
                <a:cxn ang="0">
                  <a:pos x="4498" y="3030"/>
                </a:cxn>
                <a:cxn ang="0">
                  <a:pos x="0" y="10608"/>
                </a:cxn>
                <a:cxn ang="0">
                  <a:pos x="8997" y="15154"/>
                </a:cxn>
              </a:cxnLst>
              <a:rect l="0" t="0" r="0" b="0"/>
              <a:pathLst>
                <a:path w="49" h="23">
                  <a:moveTo>
                    <a:pt x="6" y="10"/>
                  </a:moveTo>
                  <a:cubicBezTo>
                    <a:pt x="9" y="9"/>
                    <a:pt x="12" y="8"/>
                    <a:pt x="15" y="8"/>
                  </a:cubicBezTo>
                  <a:cubicBezTo>
                    <a:pt x="26" y="8"/>
                    <a:pt x="36" y="14"/>
                    <a:pt x="42" y="21"/>
                  </a:cubicBezTo>
                  <a:cubicBezTo>
                    <a:pt x="43" y="23"/>
                    <a:pt x="45" y="23"/>
                    <a:pt x="47" y="22"/>
                  </a:cubicBezTo>
                  <a:cubicBezTo>
                    <a:pt x="49" y="21"/>
                    <a:pt x="49" y="18"/>
                    <a:pt x="48" y="16"/>
                  </a:cubicBezTo>
                  <a:cubicBezTo>
                    <a:pt x="41" y="7"/>
                    <a:pt x="28" y="0"/>
                    <a:pt x="15" y="0"/>
                  </a:cubicBezTo>
                  <a:cubicBezTo>
                    <a:pt x="11" y="0"/>
                    <a:pt x="7" y="1"/>
                    <a:pt x="3" y="2"/>
                  </a:cubicBezTo>
                  <a:cubicBezTo>
                    <a:pt x="1" y="3"/>
                    <a:pt x="0" y="5"/>
                    <a:pt x="0" y="7"/>
                  </a:cubicBezTo>
                  <a:cubicBezTo>
                    <a:pt x="1" y="9"/>
                    <a:pt x="4" y="11"/>
                    <a:pt x="6" y="10"/>
                  </a:cubicBezTo>
                  <a:close/>
                </a:path>
              </a:pathLst>
            </a:custGeom>
            <a:solidFill>
              <a:srgbClr val="FDFDFD"/>
            </a:solidFill>
            <a:ln w="9525">
              <a:noFill/>
            </a:ln>
          </p:spPr>
          <p:txBody>
            <a:bodyPr/>
            <a:lstStyle/>
            <a:p>
              <a:endParaRPr lang="zh-CN" altLang="en-US"/>
            </a:p>
          </p:txBody>
        </p:sp>
      </p:gr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4578" name="文本框 4"/>
          <p:cNvSpPr txBox="1"/>
          <p:nvPr/>
        </p:nvSpPr>
        <p:spPr>
          <a:xfrm>
            <a:off x="5768975" y="1174750"/>
            <a:ext cx="3168650" cy="3784600"/>
          </a:xfrm>
          <a:prstGeom prst="rect">
            <a:avLst/>
          </a:prstGeom>
          <a:noFill/>
          <a:ln w="9525">
            <a:noFill/>
          </a:ln>
        </p:spPr>
        <p:txBody>
          <a:bodyPr wrap="square" anchor="t">
            <a:spAutoFit/>
          </a:bodyPr>
          <a:lstStyle/>
          <a:p>
            <a:pPr algn="just" eaLnBrk="0" hangingPunct="0"/>
            <a:r>
              <a:rPr lang="zh-CN" sz="2000">
                <a:latin typeface="微软雅黑" panose="020B0503020204020204" charset="-122"/>
                <a:ea typeface="微软雅黑" panose="020B0503020204020204" charset="-122"/>
              </a:rPr>
              <a:t>注：①男性恶性肿瘤包括：甲状腺癌（39.3%）、肝癌（10.5%）、肺癌（6.1%）、鼻咽癌（5.5%）、白血病（5.2%）、其他癌症（33.4%）。</a:t>
            </a:r>
          </a:p>
          <a:p>
            <a:pPr algn="just" eaLnBrk="0" hangingPunct="0"/>
            <a:r>
              <a:rPr lang="zh-CN" sz="2000">
                <a:latin typeface="微软雅黑" panose="020B0503020204020204" charset="-122"/>
                <a:ea typeface="微软雅黑" panose="020B0503020204020204" charset="-122"/>
              </a:rPr>
              <a:t>②女性恶性肿瘤包括：甲状腺癌（48.8%）、乳腺（18.5%）、子宫颈癌（7.0%）、肺癌（4.5%）、卵巢癌（2.1%）、其他癌症（19.1%）。</a:t>
            </a:r>
          </a:p>
        </p:txBody>
      </p:sp>
      <p:pic>
        <p:nvPicPr>
          <p:cNvPr id="24579" name="图片 2"/>
          <p:cNvPicPr>
            <a:picLocks noChangeAspect="1"/>
          </p:cNvPicPr>
          <p:nvPr/>
        </p:nvPicPr>
        <p:blipFill>
          <a:blip r:embed="rId3"/>
          <a:stretch>
            <a:fillRect/>
          </a:stretch>
        </p:blipFill>
        <p:spPr>
          <a:xfrm>
            <a:off x="246063" y="1174750"/>
            <a:ext cx="5394325" cy="3494088"/>
          </a:xfrm>
          <a:prstGeom prst="rect">
            <a:avLst/>
          </a:prstGeom>
          <a:noFill/>
          <a:ln w="9525">
            <a:noFill/>
          </a:ln>
        </p:spPr>
      </p:pic>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5602" name="Rectangle 3"/>
          <p:cNvSpPr txBox="1"/>
          <p:nvPr/>
        </p:nvSpPr>
        <p:spPr>
          <a:xfrm>
            <a:off x="246063" y="1100297"/>
            <a:ext cx="6067425" cy="3836670"/>
          </a:xfrm>
          <a:prstGeom prst="rect">
            <a:avLst/>
          </a:prstGeom>
          <a:noFill/>
          <a:ln w="9525">
            <a:noFill/>
          </a:ln>
        </p:spPr>
        <p:txBody>
          <a:bodyPr wrap="square" lIns="0" tIns="0" rIns="0" bIns="0" anchor="ctr">
            <a:spAutoFit/>
          </a:bodyPr>
          <a:lstStyle/>
          <a:p>
            <a:pPr algn="just" eaLnBrk="0" latinLnBrk="1" hangingPunct="0">
              <a:lnSpc>
                <a:spcPct val="13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中年（40-59 岁）</a:t>
            </a:r>
          </a:p>
          <a:p>
            <a:pPr algn="just" eaLnBrk="0" latinLnBrk="1" hangingPunct="0">
              <a:lnSpc>
                <a:spcPct val="130000"/>
              </a:lnSpc>
              <a:buFont typeface="Arial" panose="020B0604020202020204" pitchFamily="34" charset="0"/>
            </a:pPr>
            <a:r>
              <a:rPr lang="zh-CN" altLang="en-US" sz="2400" b="1" dirty="0">
                <a:latin typeface="微软雅黑" panose="020B0503020204020204" charset="-122"/>
                <a:ea typeface="微软雅黑" panose="020B0503020204020204" charset="-122"/>
              </a:rPr>
              <a:t>中年女性最高发的重疾为恶性肿瘤、急性心肌梗塞、脑中风后遗症，三者合计占比约 78%；青年女性最高发的重疾为恶性肿瘤、脑中风后遗症、急性心肌梗塞，其中恶性肿瘤占比超过 80%。对于恶性肿瘤，中年男性最高发的部位为肺、肝和甲状腺，中年女性为乳腺、甲状腺和肺。</a:t>
            </a:r>
          </a:p>
        </p:txBody>
      </p:sp>
      <p:grpSp>
        <p:nvGrpSpPr>
          <p:cNvPr id="25603" name="组合 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6462713" y="2039938"/>
            <a:ext cx="2500312" cy="2514600"/>
            <a:chOff x="3703638" y="963613"/>
            <a:chExt cx="4802187" cy="4829175"/>
          </a:xfrm>
        </p:grpSpPr>
        <p:sp>
          <p:nvSpPr>
            <p:cNvPr id="25604" name="íśḷïḑe"/>
            <p:cNvSpPr/>
            <p:nvPr/>
          </p:nvSpPr>
          <p:spPr>
            <a:xfrm>
              <a:off x="5091113" y="3470275"/>
              <a:ext cx="2043113" cy="1971675"/>
            </a:xfrm>
            <a:custGeom>
              <a:avLst/>
              <a:gdLst/>
              <a:ahLst/>
              <a:cxnLst>
                <a:cxn ang="0">
                  <a:pos x="1892391" y="835455"/>
                </a:cxn>
                <a:cxn ang="0">
                  <a:pos x="1557454" y="267345"/>
                </a:cxn>
                <a:cxn ang="0">
                  <a:pos x="1557454" y="0"/>
                </a:cxn>
                <a:cxn ang="0">
                  <a:pos x="452164" y="16709"/>
                </a:cxn>
                <a:cxn ang="0">
                  <a:pos x="452164" y="267345"/>
                </a:cxn>
                <a:cxn ang="0">
                  <a:pos x="117227" y="835455"/>
                </a:cxn>
                <a:cxn ang="0">
                  <a:pos x="519151" y="1370147"/>
                </a:cxn>
                <a:cxn ang="0">
                  <a:pos x="619632" y="1604074"/>
                </a:cxn>
                <a:cxn ang="0">
                  <a:pos x="1004809" y="1971675"/>
                </a:cxn>
                <a:cxn ang="0">
                  <a:pos x="1306252" y="1587365"/>
                </a:cxn>
                <a:cxn ang="0">
                  <a:pos x="1406733" y="1436983"/>
                </a:cxn>
                <a:cxn ang="0">
                  <a:pos x="1892391" y="835455"/>
                </a:cxn>
              </a:cxnLst>
              <a:rect l="0" t="0" r="0" b="0"/>
              <a:pathLst>
                <a:path w="122" h="118">
                  <a:moveTo>
                    <a:pt x="113" y="50"/>
                  </a:moveTo>
                  <a:cubicBezTo>
                    <a:pt x="99" y="42"/>
                    <a:pt x="94" y="18"/>
                    <a:pt x="93" y="16"/>
                  </a:cubicBezTo>
                  <a:cubicBezTo>
                    <a:pt x="93" y="0"/>
                    <a:pt x="93" y="0"/>
                    <a:pt x="93" y="0"/>
                  </a:cubicBezTo>
                  <a:cubicBezTo>
                    <a:pt x="27" y="1"/>
                    <a:pt x="27" y="1"/>
                    <a:pt x="27" y="1"/>
                  </a:cubicBezTo>
                  <a:cubicBezTo>
                    <a:pt x="27" y="16"/>
                    <a:pt x="27" y="16"/>
                    <a:pt x="27" y="16"/>
                  </a:cubicBezTo>
                  <a:cubicBezTo>
                    <a:pt x="27" y="16"/>
                    <a:pt x="22" y="41"/>
                    <a:pt x="7" y="50"/>
                  </a:cubicBezTo>
                  <a:cubicBezTo>
                    <a:pt x="0" y="54"/>
                    <a:pt x="15" y="69"/>
                    <a:pt x="31" y="82"/>
                  </a:cubicBezTo>
                  <a:cubicBezTo>
                    <a:pt x="37" y="96"/>
                    <a:pt x="37" y="96"/>
                    <a:pt x="37" y="96"/>
                  </a:cubicBezTo>
                  <a:cubicBezTo>
                    <a:pt x="60" y="118"/>
                    <a:pt x="60" y="118"/>
                    <a:pt x="60" y="118"/>
                  </a:cubicBezTo>
                  <a:cubicBezTo>
                    <a:pt x="78" y="95"/>
                    <a:pt x="78" y="95"/>
                    <a:pt x="78" y="95"/>
                  </a:cubicBezTo>
                  <a:cubicBezTo>
                    <a:pt x="84" y="86"/>
                    <a:pt x="84" y="86"/>
                    <a:pt x="84" y="86"/>
                  </a:cubicBezTo>
                  <a:cubicBezTo>
                    <a:pt x="102" y="72"/>
                    <a:pt x="122" y="55"/>
                    <a:pt x="113" y="50"/>
                  </a:cubicBezTo>
                  <a:close/>
                </a:path>
              </a:pathLst>
            </a:custGeom>
            <a:solidFill>
              <a:srgbClr val="FFD7AF"/>
            </a:solidFill>
            <a:ln w="9525">
              <a:noFill/>
            </a:ln>
          </p:spPr>
          <p:txBody>
            <a:bodyPr/>
            <a:lstStyle/>
            <a:p>
              <a:endParaRPr lang="zh-CN" altLang="en-US"/>
            </a:p>
          </p:txBody>
        </p:sp>
        <p:sp>
          <p:nvSpPr>
            <p:cNvPr id="25605" name="iṣľîḍê"/>
            <p:cNvSpPr/>
            <p:nvPr/>
          </p:nvSpPr>
          <p:spPr>
            <a:xfrm>
              <a:off x="5008563" y="2151063"/>
              <a:ext cx="284163" cy="985838"/>
            </a:xfrm>
            <a:custGeom>
              <a:avLst/>
              <a:gdLst/>
              <a:ahLst/>
              <a:cxnLst>
                <a:cxn ang="0">
                  <a:pos x="284163" y="852165"/>
                </a:cxn>
                <a:cxn ang="0">
                  <a:pos x="83577" y="634946"/>
                </a:cxn>
                <a:cxn ang="0">
                  <a:pos x="133723" y="33418"/>
                </a:cxn>
                <a:cxn ang="0">
                  <a:pos x="234016" y="66836"/>
                </a:cxn>
                <a:cxn ang="0">
                  <a:pos x="284163" y="852165"/>
                </a:cxn>
              </a:cxnLst>
              <a:rect l="0" t="0" r="0" b="0"/>
              <a:pathLst>
                <a:path w="17" h="59">
                  <a:moveTo>
                    <a:pt x="17" y="51"/>
                  </a:moveTo>
                  <a:cubicBezTo>
                    <a:pt x="17" y="51"/>
                    <a:pt x="8" y="59"/>
                    <a:pt x="5" y="38"/>
                  </a:cubicBezTo>
                  <a:cubicBezTo>
                    <a:pt x="0" y="16"/>
                    <a:pt x="0" y="4"/>
                    <a:pt x="8" y="2"/>
                  </a:cubicBezTo>
                  <a:cubicBezTo>
                    <a:pt x="13" y="0"/>
                    <a:pt x="14" y="4"/>
                    <a:pt x="14" y="4"/>
                  </a:cubicBezTo>
                  <a:lnTo>
                    <a:pt x="17" y="51"/>
                  </a:lnTo>
                  <a:close/>
                </a:path>
              </a:pathLst>
            </a:custGeom>
            <a:solidFill>
              <a:srgbClr val="FFD7AF"/>
            </a:solidFill>
            <a:ln w="9525">
              <a:noFill/>
            </a:ln>
          </p:spPr>
          <p:txBody>
            <a:bodyPr/>
            <a:lstStyle/>
            <a:p>
              <a:endParaRPr lang="zh-CN" altLang="en-US"/>
            </a:p>
          </p:txBody>
        </p:sp>
        <p:sp>
          <p:nvSpPr>
            <p:cNvPr id="25606" name="îŝ1îḓê"/>
            <p:cNvSpPr/>
            <p:nvPr/>
          </p:nvSpPr>
          <p:spPr>
            <a:xfrm>
              <a:off x="5561013" y="3487738"/>
              <a:ext cx="1103313" cy="817563"/>
            </a:xfrm>
            <a:custGeom>
              <a:avLst/>
              <a:gdLst/>
              <a:ahLst/>
              <a:cxnLst>
                <a:cxn ang="0">
                  <a:pos x="0" y="33369"/>
                </a:cxn>
                <a:cxn ang="0">
                  <a:pos x="0" y="283644"/>
                </a:cxn>
                <a:cxn ang="0">
                  <a:pos x="117018" y="533918"/>
                </a:cxn>
                <a:cxn ang="0">
                  <a:pos x="351054" y="717453"/>
                </a:cxn>
                <a:cxn ang="0">
                  <a:pos x="752258" y="717453"/>
                </a:cxn>
                <a:cxn ang="0">
                  <a:pos x="986294" y="533918"/>
                </a:cxn>
                <a:cxn ang="0">
                  <a:pos x="1103313" y="283644"/>
                </a:cxn>
                <a:cxn ang="0">
                  <a:pos x="1103313" y="0"/>
                </a:cxn>
                <a:cxn ang="0">
                  <a:pos x="0" y="33369"/>
                </a:cxn>
              </a:cxnLst>
              <a:rect l="0" t="0" r="0" b="0"/>
              <a:pathLst>
                <a:path w="66" h="49">
                  <a:moveTo>
                    <a:pt x="0" y="2"/>
                  </a:moveTo>
                  <a:cubicBezTo>
                    <a:pt x="0" y="17"/>
                    <a:pt x="0" y="17"/>
                    <a:pt x="0" y="17"/>
                  </a:cubicBezTo>
                  <a:cubicBezTo>
                    <a:pt x="0" y="23"/>
                    <a:pt x="3" y="28"/>
                    <a:pt x="7" y="32"/>
                  </a:cubicBezTo>
                  <a:cubicBezTo>
                    <a:pt x="21" y="43"/>
                    <a:pt x="21" y="43"/>
                    <a:pt x="21" y="43"/>
                  </a:cubicBezTo>
                  <a:cubicBezTo>
                    <a:pt x="28" y="49"/>
                    <a:pt x="38" y="49"/>
                    <a:pt x="45" y="43"/>
                  </a:cubicBezTo>
                  <a:cubicBezTo>
                    <a:pt x="59" y="32"/>
                    <a:pt x="59" y="32"/>
                    <a:pt x="59" y="32"/>
                  </a:cubicBezTo>
                  <a:cubicBezTo>
                    <a:pt x="63" y="28"/>
                    <a:pt x="66" y="23"/>
                    <a:pt x="66" y="17"/>
                  </a:cubicBezTo>
                  <a:cubicBezTo>
                    <a:pt x="66" y="0"/>
                    <a:pt x="66" y="0"/>
                    <a:pt x="66" y="0"/>
                  </a:cubicBezTo>
                  <a:lnTo>
                    <a:pt x="0" y="2"/>
                  </a:lnTo>
                  <a:close/>
                </a:path>
              </a:pathLst>
            </a:custGeom>
            <a:solidFill>
              <a:srgbClr val="FFD7AF"/>
            </a:solidFill>
            <a:ln w="9525">
              <a:noFill/>
            </a:ln>
          </p:spPr>
          <p:txBody>
            <a:bodyPr/>
            <a:lstStyle/>
            <a:p>
              <a:endParaRPr lang="zh-CN" altLang="en-US"/>
            </a:p>
          </p:txBody>
        </p:sp>
        <p:sp>
          <p:nvSpPr>
            <p:cNvPr id="25607" name="ïsļiḑé"/>
            <p:cNvSpPr/>
            <p:nvPr/>
          </p:nvSpPr>
          <p:spPr>
            <a:xfrm>
              <a:off x="5561013" y="3487738"/>
              <a:ext cx="1103313" cy="466725"/>
            </a:xfrm>
            <a:custGeom>
              <a:avLst/>
              <a:gdLst/>
              <a:ahLst/>
              <a:cxnLst>
                <a:cxn ang="0">
                  <a:pos x="0" y="216693"/>
                </a:cxn>
                <a:cxn ang="0">
                  <a:pos x="534939" y="466725"/>
                </a:cxn>
                <a:cxn ang="0">
                  <a:pos x="1103313" y="200025"/>
                </a:cxn>
                <a:cxn ang="0">
                  <a:pos x="1103313" y="0"/>
                </a:cxn>
                <a:cxn ang="0">
                  <a:pos x="0" y="33337"/>
                </a:cxn>
                <a:cxn ang="0">
                  <a:pos x="0" y="216693"/>
                </a:cxn>
              </a:cxnLst>
              <a:rect l="0" t="0" r="0" b="0"/>
              <a:pathLst>
                <a:path w="66" h="28">
                  <a:moveTo>
                    <a:pt x="0" y="13"/>
                  </a:moveTo>
                  <a:cubicBezTo>
                    <a:pt x="9" y="23"/>
                    <a:pt x="20" y="28"/>
                    <a:pt x="32" y="28"/>
                  </a:cubicBezTo>
                  <a:cubicBezTo>
                    <a:pt x="45" y="28"/>
                    <a:pt x="57" y="22"/>
                    <a:pt x="66" y="12"/>
                  </a:cubicBezTo>
                  <a:cubicBezTo>
                    <a:pt x="66" y="0"/>
                    <a:pt x="66" y="0"/>
                    <a:pt x="66" y="0"/>
                  </a:cubicBezTo>
                  <a:cubicBezTo>
                    <a:pt x="0" y="2"/>
                    <a:pt x="0" y="2"/>
                    <a:pt x="0" y="2"/>
                  </a:cubicBezTo>
                  <a:lnTo>
                    <a:pt x="0" y="13"/>
                  </a:lnTo>
                  <a:close/>
                </a:path>
              </a:pathLst>
            </a:custGeom>
            <a:solidFill>
              <a:srgbClr val="F5CDA5"/>
            </a:solidFill>
            <a:ln w="9525">
              <a:noFill/>
            </a:ln>
          </p:spPr>
          <p:txBody>
            <a:bodyPr/>
            <a:lstStyle/>
            <a:p>
              <a:endParaRPr lang="zh-CN" altLang="en-US"/>
            </a:p>
          </p:txBody>
        </p:sp>
        <p:sp>
          <p:nvSpPr>
            <p:cNvPr id="25608" name="îšḷîdè"/>
            <p:cNvSpPr/>
            <p:nvPr/>
          </p:nvSpPr>
          <p:spPr>
            <a:xfrm>
              <a:off x="5226050" y="1114425"/>
              <a:ext cx="1757363" cy="2706688"/>
            </a:xfrm>
            <a:custGeom>
              <a:avLst/>
              <a:gdLst/>
              <a:ahLst/>
              <a:cxnLst>
                <a:cxn ang="0">
                  <a:pos x="870313" y="2706688"/>
                </a:cxn>
                <a:cxn ang="0">
                  <a:pos x="1757363" y="1319928"/>
                </a:cxn>
                <a:cxn ang="0">
                  <a:pos x="870313" y="0"/>
                </a:cxn>
                <a:cxn ang="0">
                  <a:pos x="0" y="1319928"/>
                </a:cxn>
                <a:cxn ang="0">
                  <a:pos x="870313" y="2706688"/>
                </a:cxn>
              </a:cxnLst>
              <a:rect l="0" t="0" r="0" b="0"/>
              <a:pathLst>
                <a:path w="105" h="162">
                  <a:moveTo>
                    <a:pt x="52" y="162"/>
                  </a:moveTo>
                  <a:cubicBezTo>
                    <a:pt x="82" y="162"/>
                    <a:pt x="105" y="131"/>
                    <a:pt x="105" y="79"/>
                  </a:cubicBezTo>
                  <a:cubicBezTo>
                    <a:pt x="105" y="15"/>
                    <a:pt x="86" y="0"/>
                    <a:pt x="52" y="0"/>
                  </a:cubicBezTo>
                  <a:cubicBezTo>
                    <a:pt x="19" y="0"/>
                    <a:pt x="0" y="15"/>
                    <a:pt x="0" y="79"/>
                  </a:cubicBezTo>
                  <a:cubicBezTo>
                    <a:pt x="0" y="131"/>
                    <a:pt x="22" y="162"/>
                    <a:pt x="52" y="162"/>
                  </a:cubicBezTo>
                  <a:close/>
                </a:path>
              </a:pathLst>
            </a:custGeom>
            <a:solidFill>
              <a:srgbClr val="FED9AE"/>
            </a:solidFill>
            <a:ln w="9525">
              <a:noFill/>
            </a:ln>
          </p:spPr>
          <p:txBody>
            <a:bodyPr/>
            <a:lstStyle/>
            <a:p>
              <a:endParaRPr lang="zh-CN" altLang="en-US"/>
            </a:p>
          </p:txBody>
        </p:sp>
        <p:sp>
          <p:nvSpPr>
            <p:cNvPr id="25609" name="îṥ1íḑé"/>
            <p:cNvSpPr/>
            <p:nvPr/>
          </p:nvSpPr>
          <p:spPr>
            <a:xfrm>
              <a:off x="6932613" y="2151063"/>
              <a:ext cx="268288" cy="985838"/>
            </a:xfrm>
            <a:custGeom>
              <a:avLst/>
              <a:gdLst/>
              <a:ahLst/>
              <a:cxnLst>
                <a:cxn ang="0">
                  <a:pos x="0" y="852165"/>
                </a:cxn>
                <a:cxn ang="0">
                  <a:pos x="201216" y="634946"/>
                </a:cxn>
                <a:cxn ang="0">
                  <a:pos x="134144" y="33418"/>
                </a:cxn>
                <a:cxn ang="0">
                  <a:pos x="33536" y="66836"/>
                </a:cxn>
                <a:cxn ang="0">
                  <a:pos x="0" y="852165"/>
                </a:cxn>
              </a:cxnLst>
              <a:rect l="0" t="0" r="0" b="0"/>
              <a:pathLst>
                <a:path w="16" h="59">
                  <a:moveTo>
                    <a:pt x="0" y="51"/>
                  </a:moveTo>
                  <a:cubicBezTo>
                    <a:pt x="0" y="51"/>
                    <a:pt x="8" y="59"/>
                    <a:pt x="12" y="38"/>
                  </a:cubicBezTo>
                  <a:cubicBezTo>
                    <a:pt x="16" y="16"/>
                    <a:pt x="16" y="4"/>
                    <a:pt x="8" y="2"/>
                  </a:cubicBezTo>
                  <a:cubicBezTo>
                    <a:pt x="4" y="0"/>
                    <a:pt x="2" y="4"/>
                    <a:pt x="2" y="4"/>
                  </a:cubicBezTo>
                  <a:lnTo>
                    <a:pt x="0" y="51"/>
                  </a:lnTo>
                  <a:close/>
                </a:path>
              </a:pathLst>
            </a:custGeom>
            <a:solidFill>
              <a:srgbClr val="FFD7AF"/>
            </a:solidFill>
            <a:ln w="9525">
              <a:noFill/>
            </a:ln>
          </p:spPr>
          <p:txBody>
            <a:bodyPr/>
            <a:lstStyle/>
            <a:p>
              <a:endParaRPr lang="zh-CN" altLang="en-US"/>
            </a:p>
          </p:txBody>
        </p:sp>
        <p:sp>
          <p:nvSpPr>
            <p:cNvPr id="25610" name="iṧľîḑê"/>
            <p:cNvSpPr/>
            <p:nvPr/>
          </p:nvSpPr>
          <p:spPr>
            <a:xfrm>
              <a:off x="6113463" y="1114425"/>
              <a:ext cx="869950" cy="2706688"/>
            </a:xfrm>
            <a:custGeom>
              <a:avLst/>
              <a:gdLst/>
              <a:ahLst/>
              <a:cxnLst>
                <a:cxn ang="0">
                  <a:pos x="0" y="0"/>
                </a:cxn>
                <a:cxn ang="0">
                  <a:pos x="0" y="2706688"/>
                </a:cxn>
                <a:cxn ang="0">
                  <a:pos x="869950" y="1319928"/>
                </a:cxn>
                <a:cxn ang="0">
                  <a:pos x="0" y="0"/>
                </a:cxn>
              </a:cxnLst>
              <a:rect l="0" t="0" r="0" b="0"/>
              <a:pathLst>
                <a:path w="52" h="162">
                  <a:moveTo>
                    <a:pt x="0" y="0"/>
                  </a:moveTo>
                  <a:cubicBezTo>
                    <a:pt x="0" y="162"/>
                    <a:pt x="0" y="162"/>
                    <a:pt x="0" y="162"/>
                  </a:cubicBezTo>
                  <a:cubicBezTo>
                    <a:pt x="30" y="162"/>
                    <a:pt x="52" y="131"/>
                    <a:pt x="52" y="79"/>
                  </a:cubicBezTo>
                  <a:cubicBezTo>
                    <a:pt x="52" y="15"/>
                    <a:pt x="33" y="0"/>
                    <a:pt x="0" y="0"/>
                  </a:cubicBezTo>
                  <a:close/>
                </a:path>
              </a:pathLst>
            </a:custGeom>
            <a:solidFill>
              <a:srgbClr val="FFE1B9"/>
            </a:solidFill>
            <a:ln w="9525">
              <a:noFill/>
            </a:ln>
          </p:spPr>
          <p:txBody>
            <a:bodyPr/>
            <a:lstStyle/>
            <a:p>
              <a:endParaRPr lang="zh-CN" altLang="en-US"/>
            </a:p>
          </p:txBody>
        </p:sp>
        <p:sp>
          <p:nvSpPr>
            <p:cNvPr id="25611" name="işḷiḋe"/>
            <p:cNvSpPr/>
            <p:nvPr/>
          </p:nvSpPr>
          <p:spPr>
            <a:xfrm>
              <a:off x="5091113" y="963613"/>
              <a:ext cx="2043113" cy="1771650"/>
            </a:xfrm>
            <a:custGeom>
              <a:avLst/>
              <a:gdLst/>
              <a:ahLst/>
              <a:cxnLst>
                <a:cxn ang="0">
                  <a:pos x="1775163" y="300846"/>
                </a:cxn>
                <a:cxn ang="0">
                  <a:pos x="1992872" y="685260"/>
                </a:cxn>
                <a:cxn ang="0">
                  <a:pos x="2026366" y="1036248"/>
                </a:cxn>
                <a:cxn ang="0">
                  <a:pos x="1875644" y="1771650"/>
                </a:cxn>
                <a:cxn ang="0">
                  <a:pos x="1825404" y="1286953"/>
                </a:cxn>
                <a:cxn ang="0">
                  <a:pos x="1389986" y="601692"/>
                </a:cxn>
                <a:cxn ang="0">
                  <a:pos x="1021556" y="668547"/>
                </a:cxn>
                <a:cxn ang="0">
                  <a:pos x="1021556" y="668547"/>
                </a:cxn>
                <a:cxn ang="0">
                  <a:pos x="653126" y="601692"/>
                </a:cxn>
                <a:cxn ang="0">
                  <a:pos x="217708" y="1286953"/>
                </a:cxn>
                <a:cxn ang="0">
                  <a:pos x="167468" y="1771650"/>
                </a:cxn>
                <a:cxn ang="0">
                  <a:pos x="16746" y="1036248"/>
                </a:cxn>
                <a:cxn ang="0">
                  <a:pos x="50240" y="685260"/>
                </a:cxn>
                <a:cxn ang="0">
                  <a:pos x="267949" y="300846"/>
                </a:cxn>
                <a:cxn ang="0">
                  <a:pos x="1775163" y="300846"/>
                </a:cxn>
              </a:cxnLst>
              <a:rect l="0" t="0" r="0" b="0"/>
              <a:pathLst>
                <a:path w="122" h="106">
                  <a:moveTo>
                    <a:pt x="106" y="18"/>
                  </a:moveTo>
                  <a:cubicBezTo>
                    <a:pt x="112" y="21"/>
                    <a:pt x="116" y="32"/>
                    <a:pt x="119" y="41"/>
                  </a:cubicBezTo>
                  <a:cubicBezTo>
                    <a:pt x="122" y="48"/>
                    <a:pt x="122" y="55"/>
                    <a:pt x="121" y="62"/>
                  </a:cubicBezTo>
                  <a:cubicBezTo>
                    <a:pt x="112" y="106"/>
                    <a:pt x="112" y="106"/>
                    <a:pt x="112" y="106"/>
                  </a:cubicBezTo>
                  <a:cubicBezTo>
                    <a:pt x="112" y="106"/>
                    <a:pt x="110" y="90"/>
                    <a:pt x="109" y="77"/>
                  </a:cubicBezTo>
                  <a:cubicBezTo>
                    <a:pt x="107" y="39"/>
                    <a:pt x="95" y="36"/>
                    <a:pt x="83" y="36"/>
                  </a:cubicBezTo>
                  <a:cubicBezTo>
                    <a:pt x="77" y="36"/>
                    <a:pt x="61" y="40"/>
                    <a:pt x="61" y="40"/>
                  </a:cubicBezTo>
                  <a:cubicBezTo>
                    <a:pt x="61" y="40"/>
                    <a:pt x="61" y="40"/>
                    <a:pt x="61" y="40"/>
                  </a:cubicBezTo>
                  <a:cubicBezTo>
                    <a:pt x="61" y="40"/>
                    <a:pt x="45" y="36"/>
                    <a:pt x="39" y="36"/>
                  </a:cubicBezTo>
                  <a:cubicBezTo>
                    <a:pt x="27" y="36"/>
                    <a:pt x="15" y="39"/>
                    <a:pt x="13" y="77"/>
                  </a:cubicBezTo>
                  <a:cubicBezTo>
                    <a:pt x="12" y="90"/>
                    <a:pt x="10" y="106"/>
                    <a:pt x="10" y="106"/>
                  </a:cubicBezTo>
                  <a:cubicBezTo>
                    <a:pt x="1" y="62"/>
                    <a:pt x="1" y="62"/>
                    <a:pt x="1" y="62"/>
                  </a:cubicBezTo>
                  <a:cubicBezTo>
                    <a:pt x="0" y="55"/>
                    <a:pt x="0" y="48"/>
                    <a:pt x="3" y="41"/>
                  </a:cubicBezTo>
                  <a:cubicBezTo>
                    <a:pt x="6" y="32"/>
                    <a:pt x="10" y="21"/>
                    <a:pt x="16" y="18"/>
                  </a:cubicBezTo>
                  <a:cubicBezTo>
                    <a:pt x="46" y="2"/>
                    <a:pt x="73" y="0"/>
                    <a:pt x="106" y="18"/>
                  </a:cubicBezTo>
                  <a:close/>
                </a:path>
              </a:pathLst>
            </a:custGeom>
            <a:solidFill>
              <a:srgbClr val="584A49"/>
            </a:solidFill>
            <a:ln w="9525">
              <a:noFill/>
            </a:ln>
          </p:spPr>
          <p:txBody>
            <a:bodyPr/>
            <a:lstStyle/>
            <a:p>
              <a:endParaRPr lang="zh-CN" altLang="en-US"/>
            </a:p>
          </p:txBody>
        </p:sp>
        <p:sp>
          <p:nvSpPr>
            <p:cNvPr id="25612" name="îṥḻîďe"/>
            <p:cNvSpPr/>
            <p:nvPr/>
          </p:nvSpPr>
          <p:spPr>
            <a:xfrm>
              <a:off x="4322763" y="3887788"/>
              <a:ext cx="3563938" cy="1554163"/>
            </a:xfrm>
            <a:custGeom>
              <a:avLst/>
              <a:gdLst/>
              <a:ahLst/>
              <a:cxnLst>
                <a:cxn ang="0">
                  <a:pos x="3563938" y="1554163"/>
                </a:cxn>
                <a:cxn ang="0">
                  <a:pos x="3329688" y="685168"/>
                </a:cxn>
                <a:cxn ang="0">
                  <a:pos x="3195831" y="501342"/>
                </a:cxn>
                <a:cxn ang="0">
                  <a:pos x="2392690" y="0"/>
                </a:cxn>
                <a:cxn ang="0">
                  <a:pos x="1773602" y="685168"/>
                </a:cxn>
                <a:cxn ang="0">
                  <a:pos x="1171247" y="0"/>
                </a:cxn>
                <a:cxn ang="0">
                  <a:pos x="368106" y="501342"/>
                </a:cxn>
                <a:cxn ang="0">
                  <a:pos x="217517" y="685168"/>
                </a:cxn>
                <a:cxn ang="0">
                  <a:pos x="0" y="1554163"/>
                </a:cxn>
                <a:cxn ang="0">
                  <a:pos x="1773602" y="1554163"/>
                </a:cxn>
                <a:cxn ang="0">
                  <a:pos x="1773602" y="1554163"/>
                </a:cxn>
                <a:cxn ang="0">
                  <a:pos x="3563938" y="1554163"/>
                </a:cxn>
              </a:cxnLst>
              <a:rect l="0" t="0" r="0" b="0"/>
              <a:pathLst>
                <a:path w="213" h="93">
                  <a:moveTo>
                    <a:pt x="213" y="93"/>
                  </a:moveTo>
                  <a:cubicBezTo>
                    <a:pt x="199" y="41"/>
                    <a:pt x="199" y="41"/>
                    <a:pt x="199" y="41"/>
                  </a:cubicBezTo>
                  <a:cubicBezTo>
                    <a:pt x="198" y="36"/>
                    <a:pt x="195" y="32"/>
                    <a:pt x="191" y="30"/>
                  </a:cubicBezTo>
                  <a:cubicBezTo>
                    <a:pt x="143" y="0"/>
                    <a:pt x="143" y="0"/>
                    <a:pt x="143" y="0"/>
                  </a:cubicBezTo>
                  <a:cubicBezTo>
                    <a:pt x="106" y="41"/>
                    <a:pt x="106" y="41"/>
                    <a:pt x="106" y="41"/>
                  </a:cubicBezTo>
                  <a:cubicBezTo>
                    <a:pt x="70" y="0"/>
                    <a:pt x="70" y="0"/>
                    <a:pt x="70" y="0"/>
                  </a:cubicBezTo>
                  <a:cubicBezTo>
                    <a:pt x="22" y="30"/>
                    <a:pt x="22" y="30"/>
                    <a:pt x="22" y="30"/>
                  </a:cubicBezTo>
                  <a:cubicBezTo>
                    <a:pt x="18" y="32"/>
                    <a:pt x="15" y="36"/>
                    <a:pt x="13" y="41"/>
                  </a:cubicBezTo>
                  <a:cubicBezTo>
                    <a:pt x="0" y="93"/>
                    <a:pt x="0" y="93"/>
                    <a:pt x="0" y="93"/>
                  </a:cubicBezTo>
                  <a:cubicBezTo>
                    <a:pt x="106" y="93"/>
                    <a:pt x="106" y="93"/>
                    <a:pt x="106" y="93"/>
                  </a:cubicBezTo>
                  <a:cubicBezTo>
                    <a:pt x="106" y="93"/>
                    <a:pt x="106" y="93"/>
                    <a:pt x="106" y="93"/>
                  </a:cubicBezTo>
                  <a:lnTo>
                    <a:pt x="213" y="93"/>
                  </a:lnTo>
                  <a:close/>
                </a:path>
              </a:pathLst>
            </a:custGeom>
            <a:solidFill>
              <a:srgbClr val="006478"/>
            </a:solidFill>
            <a:ln w="9525">
              <a:noFill/>
            </a:ln>
          </p:spPr>
          <p:txBody>
            <a:bodyPr/>
            <a:lstStyle/>
            <a:p>
              <a:endParaRPr lang="zh-CN" altLang="en-US"/>
            </a:p>
          </p:txBody>
        </p:sp>
        <p:sp>
          <p:nvSpPr>
            <p:cNvPr id="25613" name="îśļiḍê"/>
            <p:cNvSpPr/>
            <p:nvPr/>
          </p:nvSpPr>
          <p:spPr>
            <a:xfrm>
              <a:off x="5326063" y="3954463"/>
              <a:ext cx="1555750" cy="903288"/>
            </a:xfrm>
            <a:custGeom>
              <a:avLst/>
              <a:gdLst/>
              <a:ahLst/>
              <a:cxnLst>
                <a:cxn ang="0">
                  <a:pos x="769937" y="903288"/>
                </a:cxn>
                <a:cxn ang="0">
                  <a:pos x="0" y="50800"/>
                </a:cxn>
                <a:cxn ang="0">
                  <a:pos x="50800" y="17462"/>
                </a:cxn>
                <a:cxn ang="0">
                  <a:pos x="769937" y="819150"/>
                </a:cxn>
                <a:cxn ang="0">
                  <a:pos x="1506537" y="0"/>
                </a:cxn>
                <a:cxn ang="0">
                  <a:pos x="1555750" y="50800"/>
                </a:cxn>
                <a:cxn ang="0">
                  <a:pos x="769937" y="903288"/>
                </a:cxn>
              </a:cxnLst>
              <a:rect l="0" t="0" r="0" b="0"/>
              <a:pathLst>
                <a:path w="980" h="569">
                  <a:moveTo>
                    <a:pt x="485" y="569"/>
                  </a:moveTo>
                  <a:lnTo>
                    <a:pt x="0" y="32"/>
                  </a:lnTo>
                  <a:lnTo>
                    <a:pt x="32" y="11"/>
                  </a:lnTo>
                  <a:lnTo>
                    <a:pt x="485" y="516"/>
                  </a:lnTo>
                  <a:lnTo>
                    <a:pt x="949" y="0"/>
                  </a:lnTo>
                  <a:lnTo>
                    <a:pt x="980" y="32"/>
                  </a:lnTo>
                  <a:lnTo>
                    <a:pt x="485" y="569"/>
                  </a:lnTo>
                  <a:close/>
                </a:path>
              </a:pathLst>
            </a:custGeom>
            <a:solidFill>
              <a:srgbClr val="007882"/>
            </a:solidFill>
            <a:ln w="9525">
              <a:noFill/>
            </a:ln>
          </p:spPr>
          <p:txBody>
            <a:bodyPr/>
            <a:lstStyle/>
            <a:p>
              <a:endParaRPr lang="zh-CN" altLang="en-US"/>
            </a:p>
          </p:txBody>
        </p:sp>
        <p:sp>
          <p:nvSpPr>
            <p:cNvPr id="25614" name="íṡļiḋê"/>
            <p:cNvSpPr/>
            <p:nvPr/>
          </p:nvSpPr>
          <p:spPr>
            <a:xfrm>
              <a:off x="5392738" y="2366963"/>
              <a:ext cx="636588" cy="352425"/>
            </a:xfrm>
            <a:custGeom>
              <a:avLst/>
              <a:gdLst/>
              <a:ahLst/>
              <a:cxnLst>
                <a:cxn ang="0">
                  <a:pos x="485817" y="352425"/>
                </a:cxn>
                <a:cxn ang="0">
                  <a:pos x="167523" y="352425"/>
                </a:cxn>
                <a:cxn ang="0">
                  <a:pos x="0" y="201385"/>
                </a:cxn>
                <a:cxn ang="0">
                  <a:pos x="0" y="151039"/>
                </a:cxn>
                <a:cxn ang="0">
                  <a:pos x="167523" y="0"/>
                </a:cxn>
                <a:cxn ang="0">
                  <a:pos x="485817" y="0"/>
                </a:cxn>
                <a:cxn ang="0">
                  <a:pos x="636588" y="151039"/>
                </a:cxn>
                <a:cxn ang="0">
                  <a:pos x="636588" y="201385"/>
                </a:cxn>
                <a:cxn ang="0">
                  <a:pos x="485817" y="352425"/>
                </a:cxn>
                <a:cxn ang="0">
                  <a:pos x="167523" y="67128"/>
                </a:cxn>
                <a:cxn ang="0">
                  <a:pos x="67009" y="151039"/>
                </a:cxn>
                <a:cxn ang="0">
                  <a:pos x="67009" y="201385"/>
                </a:cxn>
                <a:cxn ang="0">
                  <a:pos x="167523" y="302078"/>
                </a:cxn>
                <a:cxn ang="0">
                  <a:pos x="485817" y="302078"/>
                </a:cxn>
                <a:cxn ang="0">
                  <a:pos x="586331" y="201385"/>
                </a:cxn>
                <a:cxn ang="0">
                  <a:pos x="586331" y="151039"/>
                </a:cxn>
                <a:cxn ang="0">
                  <a:pos x="485817" y="67128"/>
                </a:cxn>
                <a:cxn ang="0">
                  <a:pos x="167523" y="67128"/>
                </a:cxn>
              </a:cxnLst>
              <a:rect l="0" t="0" r="0" b="0"/>
              <a:pathLst>
                <a:path w="38" h="21">
                  <a:moveTo>
                    <a:pt x="29" y="21"/>
                  </a:moveTo>
                  <a:cubicBezTo>
                    <a:pt x="10" y="21"/>
                    <a:pt x="10" y="21"/>
                    <a:pt x="10" y="21"/>
                  </a:cubicBezTo>
                  <a:cubicBezTo>
                    <a:pt x="5" y="21"/>
                    <a:pt x="0" y="17"/>
                    <a:pt x="0" y="12"/>
                  </a:cubicBezTo>
                  <a:cubicBezTo>
                    <a:pt x="0" y="9"/>
                    <a:pt x="0" y="9"/>
                    <a:pt x="0" y="9"/>
                  </a:cubicBezTo>
                  <a:cubicBezTo>
                    <a:pt x="0" y="4"/>
                    <a:pt x="5" y="0"/>
                    <a:pt x="10" y="0"/>
                  </a:cubicBezTo>
                  <a:cubicBezTo>
                    <a:pt x="29" y="0"/>
                    <a:pt x="29" y="0"/>
                    <a:pt x="29" y="0"/>
                  </a:cubicBezTo>
                  <a:cubicBezTo>
                    <a:pt x="34" y="0"/>
                    <a:pt x="38" y="4"/>
                    <a:pt x="38" y="9"/>
                  </a:cubicBezTo>
                  <a:cubicBezTo>
                    <a:pt x="38" y="12"/>
                    <a:pt x="38" y="12"/>
                    <a:pt x="38" y="12"/>
                  </a:cubicBezTo>
                  <a:cubicBezTo>
                    <a:pt x="38" y="17"/>
                    <a:pt x="34" y="21"/>
                    <a:pt x="29" y="21"/>
                  </a:cubicBezTo>
                  <a:close/>
                  <a:moveTo>
                    <a:pt x="10" y="4"/>
                  </a:moveTo>
                  <a:cubicBezTo>
                    <a:pt x="7" y="4"/>
                    <a:pt x="4" y="6"/>
                    <a:pt x="4" y="9"/>
                  </a:cubicBezTo>
                  <a:cubicBezTo>
                    <a:pt x="4" y="12"/>
                    <a:pt x="4" y="12"/>
                    <a:pt x="4" y="12"/>
                  </a:cubicBezTo>
                  <a:cubicBezTo>
                    <a:pt x="4" y="15"/>
                    <a:pt x="7" y="18"/>
                    <a:pt x="10" y="18"/>
                  </a:cubicBezTo>
                  <a:cubicBezTo>
                    <a:pt x="29" y="18"/>
                    <a:pt x="29" y="18"/>
                    <a:pt x="29" y="18"/>
                  </a:cubicBezTo>
                  <a:cubicBezTo>
                    <a:pt x="32" y="18"/>
                    <a:pt x="35" y="15"/>
                    <a:pt x="35" y="12"/>
                  </a:cubicBezTo>
                  <a:cubicBezTo>
                    <a:pt x="35" y="9"/>
                    <a:pt x="35" y="9"/>
                    <a:pt x="35" y="9"/>
                  </a:cubicBezTo>
                  <a:cubicBezTo>
                    <a:pt x="35" y="6"/>
                    <a:pt x="32" y="4"/>
                    <a:pt x="29" y="4"/>
                  </a:cubicBezTo>
                  <a:lnTo>
                    <a:pt x="10" y="4"/>
                  </a:lnTo>
                  <a:close/>
                </a:path>
              </a:pathLst>
            </a:custGeom>
            <a:solidFill>
              <a:srgbClr val="393939"/>
            </a:solidFill>
            <a:ln w="9525">
              <a:noFill/>
            </a:ln>
          </p:spPr>
          <p:txBody>
            <a:bodyPr/>
            <a:lstStyle/>
            <a:p>
              <a:endParaRPr lang="zh-CN" altLang="en-US"/>
            </a:p>
          </p:txBody>
        </p:sp>
        <p:sp>
          <p:nvSpPr>
            <p:cNvPr id="25615" name="ï$1íḑê"/>
            <p:cNvSpPr/>
            <p:nvPr/>
          </p:nvSpPr>
          <p:spPr>
            <a:xfrm>
              <a:off x="6196013" y="2366963"/>
              <a:ext cx="636588" cy="352425"/>
            </a:xfrm>
            <a:custGeom>
              <a:avLst/>
              <a:gdLst/>
              <a:ahLst/>
              <a:cxnLst>
                <a:cxn ang="0">
                  <a:pos x="469064" y="352425"/>
                </a:cxn>
                <a:cxn ang="0">
                  <a:pos x="150770" y="352425"/>
                </a:cxn>
                <a:cxn ang="0">
                  <a:pos x="0" y="201385"/>
                </a:cxn>
                <a:cxn ang="0">
                  <a:pos x="0" y="151039"/>
                </a:cxn>
                <a:cxn ang="0">
                  <a:pos x="150770" y="0"/>
                </a:cxn>
                <a:cxn ang="0">
                  <a:pos x="469064" y="0"/>
                </a:cxn>
                <a:cxn ang="0">
                  <a:pos x="636588" y="151039"/>
                </a:cxn>
                <a:cxn ang="0">
                  <a:pos x="636588" y="201385"/>
                </a:cxn>
                <a:cxn ang="0">
                  <a:pos x="469064" y="352425"/>
                </a:cxn>
                <a:cxn ang="0">
                  <a:pos x="150770" y="67128"/>
                </a:cxn>
                <a:cxn ang="0">
                  <a:pos x="50256" y="151039"/>
                </a:cxn>
                <a:cxn ang="0">
                  <a:pos x="50256" y="201385"/>
                </a:cxn>
                <a:cxn ang="0">
                  <a:pos x="150770" y="302078"/>
                </a:cxn>
                <a:cxn ang="0">
                  <a:pos x="469064" y="302078"/>
                </a:cxn>
                <a:cxn ang="0">
                  <a:pos x="569578" y="201385"/>
                </a:cxn>
                <a:cxn ang="0">
                  <a:pos x="569578" y="151039"/>
                </a:cxn>
                <a:cxn ang="0">
                  <a:pos x="469064" y="67128"/>
                </a:cxn>
                <a:cxn ang="0">
                  <a:pos x="150770" y="67128"/>
                </a:cxn>
              </a:cxnLst>
              <a:rect l="0" t="0" r="0" b="0"/>
              <a:pathLst>
                <a:path w="38" h="21">
                  <a:moveTo>
                    <a:pt x="28" y="21"/>
                  </a:moveTo>
                  <a:cubicBezTo>
                    <a:pt x="9" y="21"/>
                    <a:pt x="9" y="21"/>
                    <a:pt x="9" y="21"/>
                  </a:cubicBezTo>
                  <a:cubicBezTo>
                    <a:pt x="4" y="21"/>
                    <a:pt x="0" y="17"/>
                    <a:pt x="0" y="12"/>
                  </a:cubicBezTo>
                  <a:cubicBezTo>
                    <a:pt x="0" y="9"/>
                    <a:pt x="0" y="9"/>
                    <a:pt x="0" y="9"/>
                  </a:cubicBezTo>
                  <a:cubicBezTo>
                    <a:pt x="0" y="4"/>
                    <a:pt x="4" y="0"/>
                    <a:pt x="9" y="0"/>
                  </a:cubicBezTo>
                  <a:cubicBezTo>
                    <a:pt x="28" y="0"/>
                    <a:pt x="28" y="0"/>
                    <a:pt x="28" y="0"/>
                  </a:cubicBezTo>
                  <a:cubicBezTo>
                    <a:pt x="33" y="0"/>
                    <a:pt x="38" y="4"/>
                    <a:pt x="38" y="9"/>
                  </a:cubicBezTo>
                  <a:cubicBezTo>
                    <a:pt x="38" y="12"/>
                    <a:pt x="38" y="12"/>
                    <a:pt x="38" y="12"/>
                  </a:cubicBezTo>
                  <a:cubicBezTo>
                    <a:pt x="38" y="17"/>
                    <a:pt x="33" y="21"/>
                    <a:pt x="28" y="21"/>
                  </a:cubicBezTo>
                  <a:close/>
                  <a:moveTo>
                    <a:pt x="9" y="4"/>
                  </a:moveTo>
                  <a:cubicBezTo>
                    <a:pt x="6" y="4"/>
                    <a:pt x="3" y="6"/>
                    <a:pt x="3" y="9"/>
                  </a:cubicBezTo>
                  <a:cubicBezTo>
                    <a:pt x="3" y="12"/>
                    <a:pt x="3" y="12"/>
                    <a:pt x="3" y="12"/>
                  </a:cubicBezTo>
                  <a:cubicBezTo>
                    <a:pt x="3" y="15"/>
                    <a:pt x="6" y="18"/>
                    <a:pt x="9" y="18"/>
                  </a:cubicBezTo>
                  <a:cubicBezTo>
                    <a:pt x="28" y="18"/>
                    <a:pt x="28" y="18"/>
                    <a:pt x="28" y="18"/>
                  </a:cubicBezTo>
                  <a:cubicBezTo>
                    <a:pt x="31" y="18"/>
                    <a:pt x="34" y="15"/>
                    <a:pt x="34" y="12"/>
                  </a:cubicBezTo>
                  <a:cubicBezTo>
                    <a:pt x="34" y="9"/>
                    <a:pt x="34" y="9"/>
                    <a:pt x="34" y="9"/>
                  </a:cubicBezTo>
                  <a:cubicBezTo>
                    <a:pt x="34" y="6"/>
                    <a:pt x="31" y="4"/>
                    <a:pt x="28" y="4"/>
                  </a:cubicBezTo>
                  <a:lnTo>
                    <a:pt x="9" y="4"/>
                  </a:lnTo>
                  <a:close/>
                </a:path>
              </a:pathLst>
            </a:custGeom>
            <a:solidFill>
              <a:srgbClr val="393939"/>
            </a:solidFill>
            <a:ln w="9525">
              <a:noFill/>
            </a:ln>
          </p:spPr>
          <p:txBody>
            <a:bodyPr/>
            <a:lstStyle/>
            <a:p>
              <a:endParaRPr lang="zh-CN" altLang="en-US"/>
            </a:p>
          </p:txBody>
        </p:sp>
        <p:sp>
          <p:nvSpPr>
            <p:cNvPr id="25616" name="îṡļîďé"/>
            <p:cNvSpPr/>
            <p:nvPr/>
          </p:nvSpPr>
          <p:spPr>
            <a:xfrm>
              <a:off x="6011863" y="2435225"/>
              <a:ext cx="201613" cy="66675"/>
            </a:xfrm>
            <a:prstGeom prst="rect">
              <a:avLst/>
            </a:prstGeom>
            <a:solidFill>
              <a:srgbClr val="393939"/>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5617" name="ïṣļîdè"/>
            <p:cNvSpPr/>
            <p:nvPr/>
          </p:nvSpPr>
          <p:spPr>
            <a:xfrm>
              <a:off x="3852863" y="4606925"/>
              <a:ext cx="2243138" cy="935038"/>
            </a:xfrm>
            <a:custGeom>
              <a:avLst/>
              <a:gdLst/>
              <a:ahLst/>
              <a:cxnLst>
                <a:cxn ang="0">
                  <a:pos x="485455" y="166971"/>
                </a:cxn>
                <a:cxn ang="0">
                  <a:pos x="2243138" y="567701"/>
                </a:cxn>
                <a:cxn ang="0">
                  <a:pos x="2243138" y="935038"/>
                </a:cxn>
                <a:cxn ang="0">
                  <a:pos x="0" y="935038"/>
                </a:cxn>
                <a:cxn ang="0">
                  <a:pos x="0" y="851552"/>
                </a:cxn>
                <a:cxn ang="0">
                  <a:pos x="100439" y="667884"/>
                </a:cxn>
                <a:cxn ang="0">
                  <a:pos x="217617" y="567701"/>
                </a:cxn>
                <a:cxn ang="0">
                  <a:pos x="301317" y="400730"/>
                </a:cxn>
                <a:cxn ang="0">
                  <a:pos x="1640503" y="300547"/>
                </a:cxn>
                <a:cxn ang="0">
                  <a:pos x="418495" y="233759"/>
                </a:cxn>
                <a:cxn ang="0">
                  <a:pos x="485455" y="166971"/>
                </a:cxn>
              </a:cxnLst>
              <a:rect l="0" t="0" r="0" b="0"/>
              <a:pathLst>
                <a:path w="134" h="56">
                  <a:moveTo>
                    <a:pt x="29" y="10"/>
                  </a:moveTo>
                  <a:cubicBezTo>
                    <a:pt x="68" y="10"/>
                    <a:pt x="125" y="0"/>
                    <a:pt x="134" y="34"/>
                  </a:cubicBezTo>
                  <a:cubicBezTo>
                    <a:pt x="134" y="56"/>
                    <a:pt x="134" y="56"/>
                    <a:pt x="134" y="56"/>
                  </a:cubicBezTo>
                  <a:cubicBezTo>
                    <a:pt x="0" y="56"/>
                    <a:pt x="0" y="56"/>
                    <a:pt x="0" y="56"/>
                  </a:cubicBezTo>
                  <a:cubicBezTo>
                    <a:pt x="0" y="51"/>
                    <a:pt x="0" y="51"/>
                    <a:pt x="0" y="51"/>
                  </a:cubicBezTo>
                  <a:cubicBezTo>
                    <a:pt x="6" y="40"/>
                    <a:pt x="6" y="40"/>
                    <a:pt x="6" y="40"/>
                  </a:cubicBezTo>
                  <a:cubicBezTo>
                    <a:pt x="13" y="34"/>
                    <a:pt x="13" y="34"/>
                    <a:pt x="13" y="34"/>
                  </a:cubicBezTo>
                  <a:cubicBezTo>
                    <a:pt x="18" y="24"/>
                    <a:pt x="18" y="24"/>
                    <a:pt x="18" y="24"/>
                  </a:cubicBezTo>
                  <a:cubicBezTo>
                    <a:pt x="18" y="24"/>
                    <a:pt x="66" y="16"/>
                    <a:pt x="98" y="18"/>
                  </a:cubicBezTo>
                  <a:cubicBezTo>
                    <a:pt x="98" y="18"/>
                    <a:pt x="72" y="14"/>
                    <a:pt x="25" y="14"/>
                  </a:cubicBezTo>
                  <a:lnTo>
                    <a:pt x="29" y="10"/>
                  </a:lnTo>
                  <a:close/>
                </a:path>
              </a:pathLst>
            </a:custGeom>
            <a:solidFill>
              <a:srgbClr val="FFF0B4"/>
            </a:solidFill>
            <a:ln w="9525">
              <a:noFill/>
            </a:ln>
          </p:spPr>
          <p:txBody>
            <a:bodyPr/>
            <a:lstStyle/>
            <a:p>
              <a:endParaRPr lang="zh-CN" altLang="en-US"/>
            </a:p>
          </p:txBody>
        </p:sp>
        <p:sp>
          <p:nvSpPr>
            <p:cNvPr id="25618" name="îSļïďè"/>
            <p:cNvSpPr/>
            <p:nvPr/>
          </p:nvSpPr>
          <p:spPr>
            <a:xfrm>
              <a:off x="5845175" y="5459413"/>
              <a:ext cx="519113" cy="333375"/>
            </a:xfrm>
            <a:prstGeom prst="ellipse">
              <a:avLst/>
            </a:prstGeom>
            <a:solidFill>
              <a:srgbClr val="FFF0B4"/>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5619" name="ïşľîde"/>
            <p:cNvSpPr/>
            <p:nvPr/>
          </p:nvSpPr>
          <p:spPr>
            <a:xfrm>
              <a:off x="3703638" y="5459413"/>
              <a:ext cx="2174875" cy="166688"/>
            </a:xfrm>
            <a:custGeom>
              <a:avLst/>
              <a:gdLst/>
              <a:ahLst/>
              <a:cxnLst>
                <a:cxn ang="0">
                  <a:pos x="2174875" y="166688"/>
                </a:cxn>
                <a:cxn ang="0">
                  <a:pos x="0" y="166688"/>
                </a:cxn>
                <a:cxn ang="0">
                  <a:pos x="0" y="116681"/>
                </a:cxn>
                <a:cxn ang="0">
                  <a:pos x="117108" y="0"/>
                </a:cxn>
                <a:cxn ang="0">
                  <a:pos x="2057766" y="0"/>
                </a:cxn>
                <a:cxn ang="0">
                  <a:pos x="2174875" y="116681"/>
                </a:cxn>
                <a:cxn ang="0">
                  <a:pos x="2174875" y="166688"/>
                </a:cxn>
              </a:cxnLst>
              <a:rect l="0" t="0" r="0" b="0"/>
              <a:pathLst>
                <a:path w="130" h="10">
                  <a:moveTo>
                    <a:pt x="130" y="10"/>
                  </a:moveTo>
                  <a:cubicBezTo>
                    <a:pt x="0" y="10"/>
                    <a:pt x="0" y="10"/>
                    <a:pt x="0" y="10"/>
                  </a:cubicBezTo>
                  <a:cubicBezTo>
                    <a:pt x="0" y="7"/>
                    <a:pt x="0" y="7"/>
                    <a:pt x="0" y="7"/>
                  </a:cubicBezTo>
                  <a:cubicBezTo>
                    <a:pt x="0" y="3"/>
                    <a:pt x="3" y="0"/>
                    <a:pt x="7" y="0"/>
                  </a:cubicBezTo>
                  <a:cubicBezTo>
                    <a:pt x="123" y="0"/>
                    <a:pt x="123" y="0"/>
                    <a:pt x="123" y="0"/>
                  </a:cubicBezTo>
                  <a:cubicBezTo>
                    <a:pt x="127" y="0"/>
                    <a:pt x="130" y="3"/>
                    <a:pt x="130" y="7"/>
                  </a:cubicBezTo>
                  <a:lnTo>
                    <a:pt x="130" y="10"/>
                  </a:lnTo>
                  <a:close/>
                </a:path>
              </a:pathLst>
            </a:custGeom>
            <a:solidFill>
              <a:srgbClr val="008CA0"/>
            </a:solidFill>
            <a:ln w="9525">
              <a:noFill/>
            </a:ln>
          </p:spPr>
          <p:txBody>
            <a:bodyPr/>
            <a:lstStyle/>
            <a:p>
              <a:endParaRPr lang="zh-CN" altLang="en-US"/>
            </a:p>
          </p:txBody>
        </p:sp>
        <p:sp>
          <p:nvSpPr>
            <p:cNvPr id="25620" name="í$ḷïde"/>
            <p:cNvSpPr/>
            <p:nvPr/>
          </p:nvSpPr>
          <p:spPr>
            <a:xfrm>
              <a:off x="5778500" y="5626100"/>
              <a:ext cx="652463" cy="166688"/>
            </a:xfrm>
            <a:custGeom>
              <a:avLst/>
              <a:gdLst/>
              <a:ahLst/>
              <a:cxnLst>
                <a:cxn ang="0">
                  <a:pos x="652463" y="66675"/>
                </a:cxn>
                <a:cxn ang="0">
                  <a:pos x="485164" y="166688"/>
                </a:cxn>
                <a:cxn ang="0">
                  <a:pos x="150568" y="166688"/>
                </a:cxn>
                <a:cxn ang="0">
                  <a:pos x="0" y="66675"/>
                </a:cxn>
                <a:cxn ang="0">
                  <a:pos x="0" y="0"/>
                </a:cxn>
                <a:cxn ang="0">
                  <a:pos x="652463" y="0"/>
                </a:cxn>
                <a:cxn ang="0">
                  <a:pos x="652463" y="66675"/>
                </a:cxn>
              </a:cxnLst>
              <a:rect l="0" t="0" r="0" b="0"/>
              <a:pathLst>
                <a:path w="39" h="10">
                  <a:moveTo>
                    <a:pt x="39" y="4"/>
                  </a:moveTo>
                  <a:cubicBezTo>
                    <a:pt x="39" y="7"/>
                    <a:pt x="35" y="10"/>
                    <a:pt x="29" y="10"/>
                  </a:cubicBezTo>
                  <a:cubicBezTo>
                    <a:pt x="9" y="10"/>
                    <a:pt x="9" y="10"/>
                    <a:pt x="9" y="10"/>
                  </a:cubicBezTo>
                  <a:cubicBezTo>
                    <a:pt x="4" y="10"/>
                    <a:pt x="0" y="7"/>
                    <a:pt x="0" y="4"/>
                  </a:cubicBezTo>
                  <a:cubicBezTo>
                    <a:pt x="0" y="0"/>
                    <a:pt x="0" y="0"/>
                    <a:pt x="0" y="0"/>
                  </a:cubicBezTo>
                  <a:cubicBezTo>
                    <a:pt x="39" y="0"/>
                    <a:pt x="39" y="0"/>
                    <a:pt x="39" y="0"/>
                  </a:cubicBezTo>
                  <a:lnTo>
                    <a:pt x="39" y="4"/>
                  </a:lnTo>
                  <a:close/>
                </a:path>
              </a:pathLst>
            </a:custGeom>
            <a:solidFill>
              <a:srgbClr val="008CA0"/>
            </a:solidFill>
            <a:ln w="9525">
              <a:noFill/>
            </a:ln>
          </p:spPr>
          <p:txBody>
            <a:bodyPr/>
            <a:lstStyle/>
            <a:p>
              <a:endParaRPr lang="zh-CN" altLang="en-US"/>
            </a:p>
          </p:txBody>
        </p:sp>
        <p:sp>
          <p:nvSpPr>
            <p:cNvPr id="25621" name="isḻïďé"/>
            <p:cNvSpPr/>
            <p:nvPr/>
          </p:nvSpPr>
          <p:spPr>
            <a:xfrm>
              <a:off x="6096000" y="4606925"/>
              <a:ext cx="2259013" cy="935038"/>
            </a:xfrm>
            <a:custGeom>
              <a:avLst/>
              <a:gdLst/>
              <a:ahLst/>
              <a:cxnLst>
                <a:cxn ang="0">
                  <a:pos x="1773743" y="166971"/>
                </a:cxn>
                <a:cxn ang="0">
                  <a:pos x="0" y="567701"/>
                </a:cxn>
                <a:cxn ang="0">
                  <a:pos x="0" y="935038"/>
                </a:cxn>
                <a:cxn ang="0">
                  <a:pos x="2259013" y="935038"/>
                </a:cxn>
                <a:cxn ang="0">
                  <a:pos x="2259013" y="851552"/>
                </a:cxn>
                <a:cxn ang="0">
                  <a:pos x="2141878" y="667884"/>
                </a:cxn>
                <a:cxn ang="0">
                  <a:pos x="2041478" y="567701"/>
                </a:cxn>
                <a:cxn ang="0">
                  <a:pos x="1957811" y="400730"/>
                </a:cxn>
                <a:cxn ang="0">
                  <a:pos x="619136" y="300547"/>
                </a:cxn>
                <a:cxn ang="0">
                  <a:pos x="1840677" y="233759"/>
                </a:cxn>
                <a:cxn ang="0">
                  <a:pos x="1773743" y="166971"/>
                </a:cxn>
              </a:cxnLst>
              <a:rect l="0" t="0" r="0" b="0"/>
              <a:pathLst>
                <a:path w="135" h="56">
                  <a:moveTo>
                    <a:pt x="106" y="10"/>
                  </a:moveTo>
                  <a:cubicBezTo>
                    <a:pt x="67" y="10"/>
                    <a:pt x="9" y="0"/>
                    <a:pt x="0" y="34"/>
                  </a:cubicBezTo>
                  <a:cubicBezTo>
                    <a:pt x="0" y="56"/>
                    <a:pt x="0" y="56"/>
                    <a:pt x="0" y="56"/>
                  </a:cubicBezTo>
                  <a:cubicBezTo>
                    <a:pt x="135" y="56"/>
                    <a:pt x="135" y="56"/>
                    <a:pt x="135" y="56"/>
                  </a:cubicBezTo>
                  <a:cubicBezTo>
                    <a:pt x="135" y="51"/>
                    <a:pt x="135" y="51"/>
                    <a:pt x="135" y="51"/>
                  </a:cubicBezTo>
                  <a:cubicBezTo>
                    <a:pt x="128" y="40"/>
                    <a:pt x="128" y="40"/>
                    <a:pt x="128" y="40"/>
                  </a:cubicBezTo>
                  <a:cubicBezTo>
                    <a:pt x="122" y="34"/>
                    <a:pt x="122" y="34"/>
                    <a:pt x="122" y="34"/>
                  </a:cubicBezTo>
                  <a:cubicBezTo>
                    <a:pt x="117" y="24"/>
                    <a:pt x="117" y="24"/>
                    <a:pt x="117" y="24"/>
                  </a:cubicBezTo>
                  <a:cubicBezTo>
                    <a:pt x="117" y="24"/>
                    <a:pt x="68" y="16"/>
                    <a:pt x="37" y="18"/>
                  </a:cubicBezTo>
                  <a:cubicBezTo>
                    <a:pt x="37" y="18"/>
                    <a:pt x="63" y="14"/>
                    <a:pt x="110" y="14"/>
                  </a:cubicBezTo>
                  <a:lnTo>
                    <a:pt x="106" y="10"/>
                  </a:lnTo>
                  <a:close/>
                </a:path>
              </a:pathLst>
            </a:custGeom>
            <a:solidFill>
              <a:srgbClr val="FFF0B4"/>
            </a:solidFill>
            <a:ln w="9525">
              <a:noFill/>
            </a:ln>
          </p:spPr>
          <p:txBody>
            <a:bodyPr/>
            <a:lstStyle/>
            <a:p>
              <a:endParaRPr lang="zh-CN" altLang="en-US"/>
            </a:p>
          </p:txBody>
        </p:sp>
        <p:sp>
          <p:nvSpPr>
            <p:cNvPr id="25622" name="íşľiḋé"/>
            <p:cNvSpPr/>
            <p:nvPr/>
          </p:nvSpPr>
          <p:spPr>
            <a:xfrm>
              <a:off x="6330950" y="5459413"/>
              <a:ext cx="2174875" cy="166688"/>
            </a:xfrm>
            <a:custGeom>
              <a:avLst/>
              <a:gdLst/>
              <a:ahLst/>
              <a:cxnLst>
                <a:cxn ang="0">
                  <a:pos x="0" y="166688"/>
                </a:cxn>
                <a:cxn ang="0">
                  <a:pos x="2174875" y="166688"/>
                </a:cxn>
                <a:cxn ang="0">
                  <a:pos x="2174875" y="116681"/>
                </a:cxn>
                <a:cxn ang="0">
                  <a:pos x="2057766" y="0"/>
                </a:cxn>
                <a:cxn ang="0">
                  <a:pos x="100378" y="0"/>
                </a:cxn>
                <a:cxn ang="0">
                  <a:pos x="0" y="116681"/>
                </a:cxn>
                <a:cxn ang="0">
                  <a:pos x="0" y="166688"/>
                </a:cxn>
              </a:cxnLst>
              <a:rect l="0" t="0" r="0" b="0"/>
              <a:pathLst>
                <a:path w="130" h="10">
                  <a:moveTo>
                    <a:pt x="0" y="10"/>
                  </a:moveTo>
                  <a:cubicBezTo>
                    <a:pt x="130" y="10"/>
                    <a:pt x="130" y="10"/>
                    <a:pt x="130" y="10"/>
                  </a:cubicBezTo>
                  <a:cubicBezTo>
                    <a:pt x="130" y="7"/>
                    <a:pt x="130" y="7"/>
                    <a:pt x="130" y="7"/>
                  </a:cubicBezTo>
                  <a:cubicBezTo>
                    <a:pt x="130" y="3"/>
                    <a:pt x="127" y="0"/>
                    <a:pt x="123" y="0"/>
                  </a:cubicBezTo>
                  <a:cubicBezTo>
                    <a:pt x="6" y="0"/>
                    <a:pt x="6" y="0"/>
                    <a:pt x="6" y="0"/>
                  </a:cubicBezTo>
                  <a:cubicBezTo>
                    <a:pt x="3" y="0"/>
                    <a:pt x="0" y="3"/>
                    <a:pt x="0" y="7"/>
                  </a:cubicBezTo>
                  <a:lnTo>
                    <a:pt x="0" y="10"/>
                  </a:lnTo>
                  <a:close/>
                </a:path>
              </a:pathLst>
            </a:custGeom>
            <a:solidFill>
              <a:srgbClr val="008CA0"/>
            </a:solidFill>
            <a:ln w="9525">
              <a:noFill/>
            </a:ln>
          </p:spPr>
          <p:txBody>
            <a:bodyPr/>
            <a:lstStyle/>
            <a:p>
              <a:endParaRPr lang="zh-CN" altLang="en-US"/>
            </a:p>
          </p:txBody>
        </p:sp>
        <p:sp>
          <p:nvSpPr>
            <p:cNvPr id="25623" name="išľiḑe"/>
            <p:cNvSpPr/>
            <p:nvPr/>
          </p:nvSpPr>
          <p:spPr>
            <a:xfrm>
              <a:off x="5878513" y="5541963"/>
              <a:ext cx="452438" cy="168275"/>
            </a:xfrm>
            <a:prstGeom prst="ellipse">
              <a:avLst/>
            </a:prstGeom>
            <a:solidFill>
              <a:srgbClr val="FFF0B4"/>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gr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6626" name="文本框 4"/>
          <p:cNvSpPr txBox="1"/>
          <p:nvPr/>
        </p:nvSpPr>
        <p:spPr>
          <a:xfrm>
            <a:off x="5778500" y="1174750"/>
            <a:ext cx="3168650" cy="3784600"/>
          </a:xfrm>
          <a:prstGeom prst="rect">
            <a:avLst/>
          </a:prstGeom>
          <a:noFill/>
          <a:ln w="9525">
            <a:noFill/>
          </a:ln>
        </p:spPr>
        <p:txBody>
          <a:bodyPr wrap="square" anchor="t">
            <a:spAutoFit/>
          </a:bodyPr>
          <a:lstStyle/>
          <a:p>
            <a:pPr algn="just" eaLnBrk="0" hangingPunct="0"/>
            <a:r>
              <a:rPr lang="zh-CN" sz="2000">
                <a:latin typeface="微软雅黑" panose="020B0503020204020204" charset="-122"/>
                <a:ea typeface="微软雅黑" panose="020B0503020204020204" charset="-122"/>
              </a:rPr>
              <a:t>注：①男性恶性肿瘤包括：肺癌（17.2%）、肝癌（17.1%）、甲状腺癌（13.1%）、结直肠癌（10.9%）、胃癌（8.5%）、其他癌症（33.2%）。</a:t>
            </a:r>
          </a:p>
          <a:p>
            <a:pPr algn="just" eaLnBrk="0" hangingPunct="0"/>
            <a:r>
              <a:rPr lang="zh-CN" sz="2000">
                <a:latin typeface="微软雅黑" panose="020B0503020204020204" charset="-122"/>
                <a:ea typeface="微软雅黑" panose="020B0503020204020204" charset="-122"/>
              </a:rPr>
              <a:t>②女性恶性肿瘤包括：乳腺癌（26.7%）、甲状腺癌（26.4%）、肺癌（9.8%）、子宫颈癌（9.2%）、子宫体癌（5.2%）、其他癌症（22.7%）。</a:t>
            </a:r>
          </a:p>
        </p:txBody>
      </p:sp>
      <p:pic>
        <p:nvPicPr>
          <p:cNvPr id="26627" name="图片 1"/>
          <p:cNvPicPr>
            <a:picLocks noChangeAspect="1"/>
          </p:cNvPicPr>
          <p:nvPr/>
        </p:nvPicPr>
        <p:blipFill>
          <a:blip r:embed="rId3"/>
          <a:stretch>
            <a:fillRect/>
          </a:stretch>
        </p:blipFill>
        <p:spPr>
          <a:xfrm>
            <a:off x="246063" y="1174750"/>
            <a:ext cx="5411787" cy="3511550"/>
          </a:xfrm>
          <a:prstGeom prst="rect">
            <a:avLst/>
          </a:prstGeom>
          <a:noFill/>
          <a:ln w="9525">
            <a:noFill/>
          </a:ln>
        </p:spPr>
      </p:pic>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7650" name="Rectangle 3"/>
          <p:cNvSpPr txBox="1"/>
          <p:nvPr/>
        </p:nvSpPr>
        <p:spPr>
          <a:xfrm>
            <a:off x="141288" y="1110933"/>
            <a:ext cx="6353175" cy="3680460"/>
          </a:xfrm>
          <a:prstGeom prst="rect">
            <a:avLst/>
          </a:prstGeom>
          <a:noFill/>
          <a:ln w="9525">
            <a:noFill/>
          </a:ln>
        </p:spPr>
        <p:txBody>
          <a:bodyPr wrap="square" lIns="0" tIns="0" rIns="0" bIns="0" anchor="ctr">
            <a:spAutoFit/>
          </a:bodyPr>
          <a:lstStyle/>
          <a:p>
            <a:pPr algn="just" eaLnBrk="0" latinLnBrk="1" hangingPunct="0">
              <a:lnSpc>
                <a:spcPct val="13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老年（60 岁以上）</a:t>
            </a:r>
          </a:p>
          <a:p>
            <a:pPr algn="just" eaLnBrk="0" latinLnBrk="1" hangingPunct="0">
              <a:lnSpc>
                <a:spcPct val="130000"/>
              </a:lnSpc>
              <a:buFont typeface="Arial" panose="020B0604020202020204" pitchFamily="34" charset="0"/>
            </a:pPr>
            <a:r>
              <a:rPr lang="zh-CN" altLang="en-US" sz="2000" b="1" dirty="0">
                <a:latin typeface="微软雅黑" panose="020B0503020204020204" charset="-122"/>
                <a:ea typeface="微软雅黑" panose="020B0503020204020204" charset="-122"/>
              </a:rPr>
              <a:t>目前保险行业数据观察到的老年人经验主要为 60-75 岁年龄段的“年轻老人”。该年龄段最高发的重疾为恶性肿瘤、急性心肌梗塞、脑中风后遗症，三者合计占比超过 80%。对于恶性肿瘤，上述老年男性最高发的部位为肺、结直肠和胃，女性为肺、乳腺和结直肠。从收集到的医学资料和人口统计数据可知，高龄老人的高发重疾还有严重阿尔兹海默病，该病占比在85 岁以上男性中可达 20% 左右，女性达 30% 左右。</a:t>
            </a:r>
          </a:p>
        </p:txBody>
      </p:sp>
      <p:grpSp>
        <p:nvGrpSpPr>
          <p:cNvPr id="27651" name="组合 8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6551613" y="1657350"/>
            <a:ext cx="2557462" cy="2943225"/>
            <a:chOff x="3976688" y="1130300"/>
            <a:chExt cx="4360863" cy="5018088"/>
          </a:xfrm>
        </p:grpSpPr>
        <p:sp>
          <p:nvSpPr>
            <p:cNvPr id="27652" name="ï$ľídê"/>
            <p:cNvSpPr/>
            <p:nvPr/>
          </p:nvSpPr>
          <p:spPr>
            <a:xfrm>
              <a:off x="6218238" y="3509963"/>
              <a:ext cx="274638" cy="242888"/>
            </a:xfrm>
            <a:custGeom>
              <a:avLst/>
              <a:gdLst/>
              <a:ahLst/>
              <a:cxnLst>
                <a:cxn ang="0">
                  <a:pos x="241071" y="18216"/>
                </a:cxn>
                <a:cxn ang="0">
                  <a:pos x="192246" y="6072"/>
                </a:cxn>
                <a:cxn ang="0">
                  <a:pos x="88494" y="60722"/>
                </a:cxn>
                <a:cxn ang="0">
                  <a:pos x="33566" y="103227"/>
                </a:cxn>
                <a:cxn ang="0">
                  <a:pos x="3051" y="185202"/>
                </a:cxn>
                <a:cxn ang="0">
                  <a:pos x="88494" y="221635"/>
                </a:cxn>
                <a:cxn ang="0">
                  <a:pos x="61030" y="148768"/>
                </a:cxn>
                <a:cxn ang="0">
                  <a:pos x="82391" y="139660"/>
                </a:cxn>
                <a:cxn ang="0">
                  <a:pos x="79339" y="170021"/>
                </a:cxn>
                <a:cxn ang="0">
                  <a:pos x="125112" y="212527"/>
                </a:cxn>
                <a:cxn ang="0">
                  <a:pos x="134267" y="194310"/>
                </a:cxn>
                <a:cxn ang="0">
                  <a:pos x="122061" y="160913"/>
                </a:cxn>
                <a:cxn ang="0">
                  <a:pos x="128164" y="139660"/>
                </a:cxn>
                <a:cxn ang="0">
                  <a:pos x="140370" y="142696"/>
                </a:cxn>
                <a:cxn ang="0">
                  <a:pos x="152576" y="200382"/>
                </a:cxn>
                <a:cxn ang="0">
                  <a:pos x="183092" y="170021"/>
                </a:cxn>
                <a:cxn ang="0">
                  <a:pos x="180040" y="157877"/>
                </a:cxn>
                <a:cxn ang="0">
                  <a:pos x="183092" y="151805"/>
                </a:cxn>
                <a:cxn ang="0">
                  <a:pos x="189195" y="151805"/>
                </a:cxn>
                <a:cxn ang="0">
                  <a:pos x="192246" y="166985"/>
                </a:cxn>
                <a:cxn ang="0">
                  <a:pos x="213607" y="197346"/>
                </a:cxn>
                <a:cxn ang="0">
                  <a:pos x="225813" y="188238"/>
                </a:cxn>
                <a:cxn ang="0">
                  <a:pos x="222761" y="163949"/>
                </a:cxn>
                <a:cxn ang="0">
                  <a:pos x="222761" y="145732"/>
                </a:cxn>
                <a:cxn ang="0">
                  <a:pos x="271586" y="81974"/>
                </a:cxn>
                <a:cxn ang="0">
                  <a:pos x="241071" y="18216"/>
                </a:cxn>
              </a:cxnLst>
              <a:rect l="0" t="0" r="0" b="0"/>
              <a:pathLst>
                <a:path w="90" h="80">
                  <a:moveTo>
                    <a:pt x="79" y="6"/>
                  </a:moveTo>
                  <a:cubicBezTo>
                    <a:pt x="75" y="1"/>
                    <a:pt x="69" y="0"/>
                    <a:pt x="63" y="2"/>
                  </a:cubicBezTo>
                  <a:cubicBezTo>
                    <a:pt x="51" y="7"/>
                    <a:pt x="40" y="14"/>
                    <a:pt x="29" y="20"/>
                  </a:cubicBezTo>
                  <a:cubicBezTo>
                    <a:pt x="24" y="23"/>
                    <a:pt x="15" y="29"/>
                    <a:pt x="11" y="34"/>
                  </a:cubicBezTo>
                  <a:cubicBezTo>
                    <a:pt x="3" y="42"/>
                    <a:pt x="0" y="50"/>
                    <a:pt x="1" y="61"/>
                  </a:cubicBezTo>
                  <a:cubicBezTo>
                    <a:pt x="3" y="72"/>
                    <a:pt x="16" y="80"/>
                    <a:pt x="29" y="73"/>
                  </a:cubicBezTo>
                  <a:cubicBezTo>
                    <a:pt x="36" y="69"/>
                    <a:pt x="12" y="60"/>
                    <a:pt x="20" y="49"/>
                  </a:cubicBezTo>
                  <a:cubicBezTo>
                    <a:pt x="22" y="47"/>
                    <a:pt x="24" y="46"/>
                    <a:pt x="27" y="46"/>
                  </a:cubicBezTo>
                  <a:cubicBezTo>
                    <a:pt x="26" y="49"/>
                    <a:pt x="25" y="53"/>
                    <a:pt x="26" y="56"/>
                  </a:cubicBezTo>
                  <a:cubicBezTo>
                    <a:pt x="26" y="62"/>
                    <a:pt x="32" y="74"/>
                    <a:pt x="41" y="70"/>
                  </a:cubicBezTo>
                  <a:cubicBezTo>
                    <a:pt x="43" y="69"/>
                    <a:pt x="45" y="67"/>
                    <a:pt x="44" y="64"/>
                  </a:cubicBezTo>
                  <a:cubicBezTo>
                    <a:pt x="44" y="60"/>
                    <a:pt x="40" y="57"/>
                    <a:pt x="40" y="53"/>
                  </a:cubicBezTo>
                  <a:cubicBezTo>
                    <a:pt x="40" y="50"/>
                    <a:pt x="41" y="48"/>
                    <a:pt x="42" y="46"/>
                  </a:cubicBezTo>
                  <a:cubicBezTo>
                    <a:pt x="43" y="47"/>
                    <a:pt x="45" y="47"/>
                    <a:pt x="46" y="47"/>
                  </a:cubicBezTo>
                  <a:cubicBezTo>
                    <a:pt x="43" y="54"/>
                    <a:pt x="44" y="62"/>
                    <a:pt x="50" y="66"/>
                  </a:cubicBezTo>
                  <a:cubicBezTo>
                    <a:pt x="56" y="72"/>
                    <a:pt x="66" y="63"/>
                    <a:pt x="60" y="56"/>
                  </a:cubicBezTo>
                  <a:cubicBezTo>
                    <a:pt x="58" y="55"/>
                    <a:pt x="58" y="53"/>
                    <a:pt x="59" y="52"/>
                  </a:cubicBezTo>
                  <a:cubicBezTo>
                    <a:pt x="59" y="51"/>
                    <a:pt x="59" y="50"/>
                    <a:pt x="60" y="50"/>
                  </a:cubicBezTo>
                  <a:cubicBezTo>
                    <a:pt x="61" y="50"/>
                    <a:pt x="62" y="50"/>
                    <a:pt x="62" y="50"/>
                  </a:cubicBezTo>
                  <a:cubicBezTo>
                    <a:pt x="62" y="52"/>
                    <a:pt x="62" y="53"/>
                    <a:pt x="63" y="55"/>
                  </a:cubicBezTo>
                  <a:cubicBezTo>
                    <a:pt x="63" y="59"/>
                    <a:pt x="65" y="65"/>
                    <a:pt x="70" y="65"/>
                  </a:cubicBezTo>
                  <a:cubicBezTo>
                    <a:pt x="72" y="65"/>
                    <a:pt x="73" y="64"/>
                    <a:pt x="74" y="62"/>
                  </a:cubicBezTo>
                  <a:cubicBezTo>
                    <a:pt x="75" y="59"/>
                    <a:pt x="73" y="57"/>
                    <a:pt x="73" y="54"/>
                  </a:cubicBezTo>
                  <a:cubicBezTo>
                    <a:pt x="72" y="52"/>
                    <a:pt x="73" y="50"/>
                    <a:pt x="73" y="48"/>
                  </a:cubicBezTo>
                  <a:cubicBezTo>
                    <a:pt x="82" y="45"/>
                    <a:pt x="88" y="36"/>
                    <a:pt x="89" y="27"/>
                  </a:cubicBezTo>
                  <a:cubicBezTo>
                    <a:pt x="90" y="20"/>
                    <a:pt x="85" y="12"/>
                    <a:pt x="79" y="6"/>
                  </a:cubicBezTo>
                  <a:close/>
                </a:path>
              </a:pathLst>
            </a:custGeom>
            <a:solidFill>
              <a:srgbClr val="FFC0AC"/>
            </a:solidFill>
            <a:ln w="9525">
              <a:noFill/>
            </a:ln>
          </p:spPr>
          <p:txBody>
            <a:bodyPr/>
            <a:lstStyle/>
            <a:p>
              <a:endParaRPr lang="zh-CN" altLang="en-US"/>
            </a:p>
          </p:txBody>
        </p:sp>
        <p:sp>
          <p:nvSpPr>
            <p:cNvPr id="27653" name="íṣľïďê"/>
            <p:cNvSpPr/>
            <p:nvPr/>
          </p:nvSpPr>
          <p:spPr>
            <a:xfrm>
              <a:off x="6424613" y="2308225"/>
              <a:ext cx="771525" cy="1317625"/>
            </a:xfrm>
            <a:custGeom>
              <a:avLst/>
              <a:gdLst/>
              <a:ahLst/>
              <a:cxnLst>
                <a:cxn ang="0">
                  <a:pos x="573307" y="24344"/>
                </a:cxn>
                <a:cxn ang="0">
                  <a:pos x="466574" y="264742"/>
                </a:cxn>
                <a:cxn ang="0">
                  <a:pos x="405584" y="709022"/>
                </a:cxn>
                <a:cxn ang="0">
                  <a:pos x="399485" y="733366"/>
                </a:cxn>
                <a:cxn ang="0">
                  <a:pos x="408633" y="751624"/>
                </a:cxn>
                <a:cxn ang="0">
                  <a:pos x="3049" y="1198947"/>
                </a:cxn>
                <a:cxn ang="0">
                  <a:pos x="6099" y="1226334"/>
                </a:cxn>
                <a:cxn ang="0">
                  <a:pos x="67089" y="1290237"/>
                </a:cxn>
                <a:cxn ang="0">
                  <a:pos x="622099" y="867258"/>
                </a:cxn>
                <a:cxn ang="0">
                  <a:pos x="631247" y="788140"/>
                </a:cxn>
                <a:cxn ang="0">
                  <a:pos x="722732" y="316473"/>
                </a:cxn>
                <a:cxn ang="0">
                  <a:pos x="573307" y="24344"/>
                </a:cxn>
              </a:cxnLst>
              <a:rect l="0" t="0" r="0" b="0"/>
              <a:pathLst>
                <a:path w="253" h="433">
                  <a:moveTo>
                    <a:pt x="188" y="8"/>
                  </a:moveTo>
                  <a:cubicBezTo>
                    <a:pt x="167" y="11"/>
                    <a:pt x="152" y="34"/>
                    <a:pt x="153" y="87"/>
                  </a:cubicBezTo>
                  <a:cubicBezTo>
                    <a:pt x="154" y="119"/>
                    <a:pt x="133" y="230"/>
                    <a:pt x="133" y="233"/>
                  </a:cubicBezTo>
                  <a:cubicBezTo>
                    <a:pt x="133" y="235"/>
                    <a:pt x="131" y="238"/>
                    <a:pt x="131" y="241"/>
                  </a:cubicBezTo>
                  <a:cubicBezTo>
                    <a:pt x="130" y="243"/>
                    <a:pt x="131" y="247"/>
                    <a:pt x="134" y="247"/>
                  </a:cubicBezTo>
                  <a:cubicBezTo>
                    <a:pt x="97" y="264"/>
                    <a:pt x="2" y="391"/>
                    <a:pt x="1" y="394"/>
                  </a:cubicBezTo>
                  <a:cubicBezTo>
                    <a:pt x="0" y="397"/>
                    <a:pt x="1" y="400"/>
                    <a:pt x="2" y="403"/>
                  </a:cubicBezTo>
                  <a:cubicBezTo>
                    <a:pt x="6" y="411"/>
                    <a:pt x="20" y="421"/>
                    <a:pt x="22" y="424"/>
                  </a:cubicBezTo>
                  <a:cubicBezTo>
                    <a:pt x="26" y="433"/>
                    <a:pt x="160" y="326"/>
                    <a:pt x="204" y="285"/>
                  </a:cubicBezTo>
                  <a:cubicBezTo>
                    <a:pt x="213" y="277"/>
                    <a:pt x="203" y="273"/>
                    <a:pt x="207" y="259"/>
                  </a:cubicBezTo>
                  <a:cubicBezTo>
                    <a:pt x="212" y="240"/>
                    <a:pt x="235" y="149"/>
                    <a:pt x="237" y="104"/>
                  </a:cubicBezTo>
                  <a:cubicBezTo>
                    <a:pt x="239" y="81"/>
                    <a:pt x="253" y="0"/>
                    <a:pt x="188" y="8"/>
                  </a:cubicBezTo>
                  <a:close/>
                </a:path>
              </a:pathLst>
            </a:custGeom>
            <a:solidFill>
              <a:srgbClr val="ECEFF1"/>
            </a:solidFill>
            <a:ln w="9525">
              <a:noFill/>
            </a:ln>
          </p:spPr>
          <p:txBody>
            <a:bodyPr/>
            <a:lstStyle/>
            <a:p>
              <a:endParaRPr lang="zh-CN" altLang="en-US"/>
            </a:p>
          </p:txBody>
        </p:sp>
        <p:sp>
          <p:nvSpPr>
            <p:cNvPr id="27654" name="ïšľídê"/>
            <p:cNvSpPr/>
            <p:nvPr/>
          </p:nvSpPr>
          <p:spPr>
            <a:xfrm>
              <a:off x="6845301" y="3014663"/>
              <a:ext cx="101600" cy="33338"/>
            </a:xfrm>
            <a:custGeom>
              <a:avLst/>
              <a:gdLst/>
              <a:ahLst/>
              <a:cxnLst>
                <a:cxn ang="0">
                  <a:pos x="9236" y="6061"/>
                </a:cxn>
                <a:cxn ang="0">
                  <a:pos x="95442" y="24245"/>
                </a:cxn>
                <a:cxn ang="0">
                  <a:pos x="92363" y="30307"/>
                </a:cxn>
                <a:cxn ang="0">
                  <a:pos x="12315" y="15153"/>
                </a:cxn>
                <a:cxn ang="0">
                  <a:pos x="9236" y="6061"/>
                </a:cxn>
              </a:cxnLst>
              <a:rect l="0" t="0" r="0" b="0"/>
              <a:pathLst>
                <a:path w="33" h="11">
                  <a:moveTo>
                    <a:pt x="3" y="2"/>
                  </a:moveTo>
                  <a:cubicBezTo>
                    <a:pt x="13" y="0"/>
                    <a:pt x="23" y="2"/>
                    <a:pt x="31" y="8"/>
                  </a:cubicBezTo>
                  <a:cubicBezTo>
                    <a:pt x="33" y="9"/>
                    <a:pt x="31" y="11"/>
                    <a:pt x="30" y="10"/>
                  </a:cubicBezTo>
                  <a:cubicBezTo>
                    <a:pt x="22" y="5"/>
                    <a:pt x="13" y="3"/>
                    <a:pt x="4" y="5"/>
                  </a:cubicBezTo>
                  <a:cubicBezTo>
                    <a:pt x="1" y="6"/>
                    <a:pt x="0" y="2"/>
                    <a:pt x="3" y="2"/>
                  </a:cubicBezTo>
                  <a:close/>
                </a:path>
              </a:pathLst>
            </a:custGeom>
            <a:solidFill>
              <a:srgbClr val="B0BEC5"/>
            </a:solidFill>
            <a:ln w="9525">
              <a:noFill/>
            </a:ln>
          </p:spPr>
          <p:txBody>
            <a:bodyPr/>
            <a:lstStyle/>
            <a:p>
              <a:endParaRPr lang="zh-CN" altLang="en-US"/>
            </a:p>
          </p:txBody>
        </p:sp>
        <p:sp>
          <p:nvSpPr>
            <p:cNvPr id="27655" name="î$ḻíḋè"/>
            <p:cNvSpPr/>
            <p:nvPr/>
          </p:nvSpPr>
          <p:spPr>
            <a:xfrm>
              <a:off x="6858001" y="3038475"/>
              <a:ext cx="55563" cy="53975"/>
            </a:xfrm>
            <a:custGeom>
              <a:avLst/>
              <a:gdLst/>
              <a:ahLst/>
              <a:cxnLst>
                <a:cxn ang="0">
                  <a:pos x="9260" y="0"/>
                </a:cxn>
                <a:cxn ang="0">
                  <a:pos x="55563" y="47977"/>
                </a:cxn>
                <a:cxn ang="0">
                  <a:pos x="49389" y="50976"/>
                </a:cxn>
                <a:cxn ang="0">
                  <a:pos x="3086" y="8995"/>
                </a:cxn>
                <a:cxn ang="0">
                  <a:pos x="9260" y="0"/>
                </a:cxn>
              </a:cxnLst>
              <a:rect l="0" t="0" r="0" b="0"/>
              <a:pathLst>
                <a:path w="18" h="18">
                  <a:moveTo>
                    <a:pt x="3" y="0"/>
                  </a:moveTo>
                  <a:cubicBezTo>
                    <a:pt x="9" y="4"/>
                    <a:pt x="14" y="9"/>
                    <a:pt x="18" y="16"/>
                  </a:cubicBezTo>
                  <a:cubicBezTo>
                    <a:pt x="18" y="17"/>
                    <a:pt x="17" y="18"/>
                    <a:pt x="16" y="17"/>
                  </a:cubicBezTo>
                  <a:cubicBezTo>
                    <a:pt x="12" y="11"/>
                    <a:pt x="7" y="6"/>
                    <a:pt x="1" y="3"/>
                  </a:cubicBezTo>
                  <a:cubicBezTo>
                    <a:pt x="0" y="2"/>
                    <a:pt x="1" y="0"/>
                    <a:pt x="3" y="0"/>
                  </a:cubicBezTo>
                  <a:close/>
                </a:path>
              </a:pathLst>
            </a:custGeom>
            <a:solidFill>
              <a:srgbClr val="B0BEC5"/>
            </a:solidFill>
            <a:ln w="9525">
              <a:noFill/>
            </a:ln>
          </p:spPr>
          <p:txBody>
            <a:bodyPr/>
            <a:lstStyle/>
            <a:p>
              <a:endParaRPr lang="zh-CN" altLang="en-US"/>
            </a:p>
          </p:txBody>
        </p:sp>
        <p:sp>
          <p:nvSpPr>
            <p:cNvPr id="27656" name="î$ļïḍe"/>
            <p:cNvSpPr/>
            <p:nvPr/>
          </p:nvSpPr>
          <p:spPr>
            <a:xfrm>
              <a:off x="6851651" y="3065463"/>
              <a:ext cx="28575" cy="33338"/>
            </a:xfrm>
            <a:custGeom>
              <a:avLst/>
              <a:gdLst/>
              <a:ahLst/>
              <a:cxnLst>
                <a:cxn ang="0">
                  <a:pos x="6350" y="0"/>
                </a:cxn>
                <a:cxn ang="0">
                  <a:pos x="28575" y="30307"/>
                </a:cxn>
                <a:cxn ang="0">
                  <a:pos x="22225" y="30307"/>
                </a:cxn>
                <a:cxn ang="0">
                  <a:pos x="3175" y="6061"/>
                </a:cxn>
                <a:cxn ang="0">
                  <a:pos x="6350" y="0"/>
                </a:cxn>
              </a:cxnLst>
              <a:rect l="0" t="0" r="0" b="0"/>
              <a:pathLst>
                <a:path w="9" h="11">
                  <a:moveTo>
                    <a:pt x="2" y="0"/>
                  </a:moveTo>
                  <a:cubicBezTo>
                    <a:pt x="6" y="1"/>
                    <a:pt x="8" y="6"/>
                    <a:pt x="9" y="10"/>
                  </a:cubicBezTo>
                  <a:cubicBezTo>
                    <a:pt x="9" y="11"/>
                    <a:pt x="7" y="11"/>
                    <a:pt x="7" y="10"/>
                  </a:cubicBezTo>
                  <a:cubicBezTo>
                    <a:pt x="6" y="6"/>
                    <a:pt x="4" y="4"/>
                    <a:pt x="1" y="2"/>
                  </a:cubicBezTo>
                  <a:cubicBezTo>
                    <a:pt x="0" y="1"/>
                    <a:pt x="1" y="0"/>
                    <a:pt x="2" y="0"/>
                  </a:cubicBezTo>
                  <a:close/>
                </a:path>
              </a:pathLst>
            </a:custGeom>
            <a:solidFill>
              <a:srgbClr val="B0BEC5"/>
            </a:solidFill>
            <a:ln w="9525">
              <a:noFill/>
            </a:ln>
          </p:spPr>
          <p:txBody>
            <a:bodyPr/>
            <a:lstStyle/>
            <a:p>
              <a:endParaRPr lang="zh-CN" altLang="en-US"/>
            </a:p>
          </p:txBody>
        </p:sp>
        <p:sp>
          <p:nvSpPr>
            <p:cNvPr id="27657" name="îṧ1íḑé"/>
            <p:cNvSpPr/>
            <p:nvPr/>
          </p:nvSpPr>
          <p:spPr>
            <a:xfrm>
              <a:off x="6516688" y="3436938"/>
              <a:ext cx="55563" cy="96838"/>
            </a:xfrm>
            <a:custGeom>
              <a:avLst/>
              <a:gdLst/>
              <a:ahLst/>
              <a:cxnLst>
                <a:cxn ang="0">
                  <a:pos x="37042" y="72628"/>
                </a:cxn>
                <a:cxn ang="0">
                  <a:pos x="27781" y="45392"/>
                </a:cxn>
                <a:cxn ang="0">
                  <a:pos x="15434" y="21183"/>
                </a:cxn>
                <a:cxn ang="0">
                  <a:pos x="0" y="3026"/>
                </a:cxn>
                <a:cxn ang="0">
                  <a:pos x="0" y="0"/>
                </a:cxn>
                <a:cxn ang="0">
                  <a:pos x="40128" y="42366"/>
                </a:cxn>
                <a:cxn ang="0">
                  <a:pos x="49389" y="96838"/>
                </a:cxn>
                <a:cxn ang="0">
                  <a:pos x="43215" y="96838"/>
                </a:cxn>
                <a:cxn ang="0">
                  <a:pos x="37042" y="72628"/>
                </a:cxn>
              </a:cxnLst>
              <a:rect l="0" t="0" r="0" b="0"/>
              <a:pathLst>
                <a:path w="18" h="32">
                  <a:moveTo>
                    <a:pt x="12" y="24"/>
                  </a:moveTo>
                  <a:cubicBezTo>
                    <a:pt x="12" y="21"/>
                    <a:pt x="11" y="18"/>
                    <a:pt x="9" y="15"/>
                  </a:cubicBezTo>
                  <a:cubicBezTo>
                    <a:pt x="8" y="12"/>
                    <a:pt x="6" y="10"/>
                    <a:pt x="5" y="7"/>
                  </a:cubicBezTo>
                  <a:cubicBezTo>
                    <a:pt x="3" y="5"/>
                    <a:pt x="1" y="3"/>
                    <a:pt x="0" y="1"/>
                  </a:cubicBezTo>
                  <a:cubicBezTo>
                    <a:pt x="0" y="1"/>
                    <a:pt x="0" y="0"/>
                    <a:pt x="0" y="0"/>
                  </a:cubicBezTo>
                  <a:cubicBezTo>
                    <a:pt x="6" y="2"/>
                    <a:pt x="10" y="10"/>
                    <a:pt x="13" y="14"/>
                  </a:cubicBezTo>
                  <a:cubicBezTo>
                    <a:pt x="15" y="19"/>
                    <a:pt x="18" y="27"/>
                    <a:pt x="16" y="32"/>
                  </a:cubicBezTo>
                  <a:cubicBezTo>
                    <a:pt x="16" y="32"/>
                    <a:pt x="15" y="32"/>
                    <a:pt x="14" y="32"/>
                  </a:cubicBezTo>
                  <a:cubicBezTo>
                    <a:pt x="13" y="29"/>
                    <a:pt x="13" y="27"/>
                    <a:pt x="12" y="24"/>
                  </a:cubicBezTo>
                  <a:close/>
                </a:path>
              </a:pathLst>
            </a:custGeom>
            <a:solidFill>
              <a:srgbClr val="B0BEC5"/>
            </a:solidFill>
            <a:ln w="9525">
              <a:noFill/>
            </a:ln>
          </p:spPr>
          <p:txBody>
            <a:bodyPr/>
            <a:lstStyle/>
            <a:p>
              <a:endParaRPr lang="zh-CN" altLang="en-US"/>
            </a:p>
          </p:txBody>
        </p:sp>
        <p:sp>
          <p:nvSpPr>
            <p:cNvPr id="27658" name="iSlïḋé"/>
            <p:cNvSpPr/>
            <p:nvPr/>
          </p:nvSpPr>
          <p:spPr>
            <a:xfrm>
              <a:off x="6500813" y="3184525"/>
              <a:ext cx="534988" cy="422275"/>
            </a:xfrm>
            <a:custGeom>
              <a:avLst/>
              <a:gdLst/>
              <a:ahLst/>
              <a:cxnLst>
                <a:cxn ang="0">
                  <a:pos x="525816" y="3037"/>
                </a:cxn>
                <a:cxn ang="0">
                  <a:pos x="269022" y="206580"/>
                </a:cxn>
                <a:cxn ang="0">
                  <a:pos x="3057" y="416199"/>
                </a:cxn>
                <a:cxn ang="0">
                  <a:pos x="6114" y="419237"/>
                </a:cxn>
                <a:cxn ang="0">
                  <a:pos x="275136" y="212656"/>
                </a:cxn>
                <a:cxn ang="0">
                  <a:pos x="531930" y="9113"/>
                </a:cxn>
                <a:cxn ang="0">
                  <a:pos x="525816" y="3037"/>
                </a:cxn>
              </a:cxnLst>
              <a:rect l="0" t="0" r="0" b="0"/>
              <a:pathLst>
                <a:path w="175" h="139">
                  <a:moveTo>
                    <a:pt x="172" y="1"/>
                  </a:moveTo>
                  <a:cubicBezTo>
                    <a:pt x="143" y="22"/>
                    <a:pt x="116" y="46"/>
                    <a:pt x="88" y="68"/>
                  </a:cubicBezTo>
                  <a:cubicBezTo>
                    <a:pt x="58" y="91"/>
                    <a:pt x="29" y="113"/>
                    <a:pt x="1" y="137"/>
                  </a:cubicBezTo>
                  <a:cubicBezTo>
                    <a:pt x="0" y="138"/>
                    <a:pt x="1" y="139"/>
                    <a:pt x="2" y="138"/>
                  </a:cubicBezTo>
                  <a:cubicBezTo>
                    <a:pt x="32" y="116"/>
                    <a:pt x="60" y="93"/>
                    <a:pt x="90" y="70"/>
                  </a:cubicBezTo>
                  <a:cubicBezTo>
                    <a:pt x="118" y="48"/>
                    <a:pt x="147" y="26"/>
                    <a:pt x="174" y="3"/>
                  </a:cubicBezTo>
                  <a:cubicBezTo>
                    <a:pt x="175" y="2"/>
                    <a:pt x="174" y="0"/>
                    <a:pt x="172" y="1"/>
                  </a:cubicBezTo>
                  <a:close/>
                </a:path>
              </a:pathLst>
            </a:custGeom>
            <a:solidFill>
              <a:srgbClr val="B0BEC5"/>
            </a:solidFill>
            <a:ln w="9525">
              <a:noFill/>
            </a:ln>
          </p:spPr>
          <p:txBody>
            <a:bodyPr/>
            <a:lstStyle/>
            <a:p>
              <a:endParaRPr lang="zh-CN" altLang="en-US"/>
            </a:p>
          </p:txBody>
        </p:sp>
        <p:sp>
          <p:nvSpPr>
            <p:cNvPr id="27659" name="í$ļiďe"/>
            <p:cNvSpPr/>
            <p:nvPr/>
          </p:nvSpPr>
          <p:spPr>
            <a:xfrm>
              <a:off x="6427788" y="3051175"/>
              <a:ext cx="417513" cy="449263"/>
            </a:xfrm>
            <a:custGeom>
              <a:avLst/>
              <a:gdLst/>
              <a:ahLst/>
              <a:cxnLst>
                <a:cxn ang="0">
                  <a:pos x="408370" y="3035"/>
                </a:cxn>
                <a:cxn ang="0">
                  <a:pos x="204185" y="191240"/>
                </a:cxn>
                <a:cxn ang="0">
                  <a:pos x="0" y="446227"/>
                </a:cxn>
                <a:cxn ang="0">
                  <a:pos x="3047" y="449263"/>
                </a:cxn>
                <a:cxn ang="0">
                  <a:pos x="204185" y="200347"/>
                </a:cxn>
                <a:cxn ang="0">
                  <a:pos x="414465" y="9106"/>
                </a:cxn>
                <a:cxn ang="0">
                  <a:pos x="408370" y="3035"/>
                </a:cxn>
              </a:cxnLst>
              <a:rect l="0" t="0" r="0" b="0"/>
              <a:pathLst>
                <a:path w="137" h="148">
                  <a:moveTo>
                    <a:pt x="134" y="1"/>
                  </a:moveTo>
                  <a:cubicBezTo>
                    <a:pt x="107" y="15"/>
                    <a:pt x="86" y="40"/>
                    <a:pt x="67" y="63"/>
                  </a:cubicBezTo>
                  <a:cubicBezTo>
                    <a:pt x="44" y="90"/>
                    <a:pt x="22" y="118"/>
                    <a:pt x="0" y="147"/>
                  </a:cubicBezTo>
                  <a:cubicBezTo>
                    <a:pt x="1" y="148"/>
                    <a:pt x="1" y="148"/>
                    <a:pt x="1" y="148"/>
                  </a:cubicBezTo>
                  <a:cubicBezTo>
                    <a:pt x="23" y="120"/>
                    <a:pt x="45" y="93"/>
                    <a:pt x="67" y="66"/>
                  </a:cubicBezTo>
                  <a:cubicBezTo>
                    <a:pt x="87" y="41"/>
                    <a:pt x="107" y="18"/>
                    <a:pt x="136" y="3"/>
                  </a:cubicBezTo>
                  <a:cubicBezTo>
                    <a:pt x="137" y="3"/>
                    <a:pt x="136" y="0"/>
                    <a:pt x="134" y="1"/>
                  </a:cubicBezTo>
                  <a:close/>
                </a:path>
              </a:pathLst>
            </a:custGeom>
            <a:solidFill>
              <a:srgbClr val="B0BEC5"/>
            </a:solidFill>
            <a:ln w="9525">
              <a:noFill/>
            </a:ln>
          </p:spPr>
          <p:txBody>
            <a:bodyPr/>
            <a:lstStyle/>
            <a:p>
              <a:endParaRPr lang="zh-CN" altLang="en-US"/>
            </a:p>
          </p:txBody>
        </p:sp>
        <p:sp>
          <p:nvSpPr>
            <p:cNvPr id="27660" name="iṧḷîďè"/>
            <p:cNvSpPr/>
            <p:nvPr/>
          </p:nvSpPr>
          <p:spPr>
            <a:xfrm>
              <a:off x="5529263" y="3582988"/>
              <a:ext cx="987425" cy="1603375"/>
            </a:xfrm>
            <a:custGeom>
              <a:avLst/>
              <a:gdLst/>
              <a:ahLst/>
              <a:cxnLst>
                <a:cxn ang="0">
                  <a:pos x="39618" y="1603375"/>
                </a:cxn>
                <a:cxn ang="0">
                  <a:pos x="9142" y="1585120"/>
                </a:cxn>
                <a:cxn ang="0">
                  <a:pos x="21333" y="1539483"/>
                </a:cxn>
                <a:cxn ang="0">
                  <a:pos x="313903" y="1372148"/>
                </a:cxn>
                <a:cxn ang="0">
                  <a:pos x="487617" y="267736"/>
                </a:cxn>
                <a:cxn ang="0">
                  <a:pos x="694854" y="51721"/>
                </a:cxn>
                <a:cxn ang="0">
                  <a:pos x="944758" y="3042"/>
                </a:cxn>
                <a:cxn ang="0">
                  <a:pos x="984377" y="30424"/>
                </a:cxn>
                <a:cxn ang="0">
                  <a:pos x="956948" y="69976"/>
                </a:cxn>
                <a:cxn ang="0">
                  <a:pos x="710092" y="118655"/>
                </a:cxn>
                <a:cxn ang="0">
                  <a:pos x="554664" y="276863"/>
                </a:cxn>
                <a:cxn ang="0">
                  <a:pos x="377903" y="1414742"/>
                </a:cxn>
                <a:cxn ang="0">
                  <a:pos x="54856" y="1600332"/>
                </a:cxn>
                <a:cxn ang="0">
                  <a:pos x="39618" y="1603375"/>
                </a:cxn>
              </a:cxnLst>
              <a:rect l="0" t="0" r="0" b="0"/>
              <a:pathLst>
                <a:path w="324" h="527">
                  <a:moveTo>
                    <a:pt x="13" y="527"/>
                  </a:moveTo>
                  <a:cubicBezTo>
                    <a:pt x="9" y="527"/>
                    <a:pt x="5" y="525"/>
                    <a:pt x="3" y="521"/>
                  </a:cubicBezTo>
                  <a:cubicBezTo>
                    <a:pt x="0" y="516"/>
                    <a:pt x="2" y="509"/>
                    <a:pt x="7" y="506"/>
                  </a:cubicBezTo>
                  <a:cubicBezTo>
                    <a:pt x="103" y="451"/>
                    <a:pt x="103" y="451"/>
                    <a:pt x="103" y="451"/>
                  </a:cubicBezTo>
                  <a:cubicBezTo>
                    <a:pt x="160" y="88"/>
                    <a:pt x="160" y="88"/>
                    <a:pt x="160" y="88"/>
                  </a:cubicBezTo>
                  <a:cubicBezTo>
                    <a:pt x="166" y="52"/>
                    <a:pt x="193" y="24"/>
                    <a:pt x="228" y="17"/>
                  </a:cubicBezTo>
                  <a:cubicBezTo>
                    <a:pt x="310" y="1"/>
                    <a:pt x="310" y="1"/>
                    <a:pt x="310" y="1"/>
                  </a:cubicBezTo>
                  <a:cubicBezTo>
                    <a:pt x="316" y="0"/>
                    <a:pt x="322" y="4"/>
                    <a:pt x="323" y="10"/>
                  </a:cubicBezTo>
                  <a:cubicBezTo>
                    <a:pt x="324" y="16"/>
                    <a:pt x="321" y="22"/>
                    <a:pt x="314" y="23"/>
                  </a:cubicBezTo>
                  <a:cubicBezTo>
                    <a:pt x="233" y="39"/>
                    <a:pt x="233" y="39"/>
                    <a:pt x="233" y="39"/>
                  </a:cubicBezTo>
                  <a:cubicBezTo>
                    <a:pt x="207" y="44"/>
                    <a:pt x="186" y="65"/>
                    <a:pt x="182" y="91"/>
                  </a:cubicBezTo>
                  <a:cubicBezTo>
                    <a:pt x="124" y="465"/>
                    <a:pt x="124" y="465"/>
                    <a:pt x="124" y="465"/>
                  </a:cubicBezTo>
                  <a:cubicBezTo>
                    <a:pt x="18" y="526"/>
                    <a:pt x="18" y="526"/>
                    <a:pt x="18" y="526"/>
                  </a:cubicBezTo>
                  <a:cubicBezTo>
                    <a:pt x="16" y="527"/>
                    <a:pt x="15" y="527"/>
                    <a:pt x="13" y="527"/>
                  </a:cubicBezTo>
                  <a:close/>
                </a:path>
              </a:pathLst>
            </a:custGeom>
            <a:solidFill>
              <a:srgbClr val="263238"/>
            </a:solidFill>
            <a:ln w="9525">
              <a:noFill/>
            </a:ln>
          </p:spPr>
          <p:txBody>
            <a:bodyPr/>
            <a:lstStyle/>
            <a:p>
              <a:endParaRPr lang="zh-CN" altLang="en-US"/>
            </a:p>
          </p:txBody>
        </p:sp>
        <p:sp>
          <p:nvSpPr>
            <p:cNvPr id="27661" name="îṥḻiḓê"/>
            <p:cNvSpPr/>
            <p:nvPr/>
          </p:nvSpPr>
          <p:spPr>
            <a:xfrm>
              <a:off x="6248401" y="3533775"/>
              <a:ext cx="192088" cy="207963"/>
            </a:xfrm>
            <a:custGeom>
              <a:avLst/>
              <a:gdLst/>
              <a:ahLst/>
              <a:cxnLst>
                <a:cxn ang="0">
                  <a:pos x="109764" y="12233"/>
                </a:cxn>
                <a:cxn ang="0">
                  <a:pos x="91470" y="18349"/>
                </a:cxn>
                <a:cxn ang="0">
                  <a:pos x="33539" y="88690"/>
                </a:cxn>
                <a:cxn ang="0">
                  <a:pos x="15245" y="137622"/>
                </a:cxn>
                <a:cxn ang="0">
                  <a:pos x="24392" y="201846"/>
                </a:cxn>
                <a:cxn ang="0">
                  <a:pos x="100617" y="122331"/>
                </a:cxn>
                <a:cxn ang="0">
                  <a:pos x="173793" y="85631"/>
                </a:cxn>
                <a:cxn ang="0">
                  <a:pos x="192088" y="39757"/>
                </a:cxn>
                <a:cxn ang="0">
                  <a:pos x="109764" y="12233"/>
                </a:cxn>
              </a:cxnLst>
              <a:rect l="0" t="0" r="0" b="0"/>
              <a:pathLst>
                <a:path w="63" h="68">
                  <a:moveTo>
                    <a:pt x="36" y="4"/>
                  </a:moveTo>
                  <a:cubicBezTo>
                    <a:pt x="34" y="5"/>
                    <a:pt x="32" y="5"/>
                    <a:pt x="30" y="6"/>
                  </a:cubicBezTo>
                  <a:cubicBezTo>
                    <a:pt x="22" y="10"/>
                    <a:pt x="15" y="21"/>
                    <a:pt x="11" y="29"/>
                  </a:cubicBezTo>
                  <a:cubicBezTo>
                    <a:pt x="9" y="34"/>
                    <a:pt x="6" y="39"/>
                    <a:pt x="5" y="45"/>
                  </a:cubicBezTo>
                  <a:cubicBezTo>
                    <a:pt x="3" y="52"/>
                    <a:pt x="0" y="65"/>
                    <a:pt x="8" y="66"/>
                  </a:cubicBezTo>
                  <a:cubicBezTo>
                    <a:pt x="22" y="68"/>
                    <a:pt x="24" y="46"/>
                    <a:pt x="33" y="40"/>
                  </a:cubicBezTo>
                  <a:cubicBezTo>
                    <a:pt x="40" y="35"/>
                    <a:pt x="50" y="36"/>
                    <a:pt x="57" y="28"/>
                  </a:cubicBezTo>
                  <a:cubicBezTo>
                    <a:pt x="61" y="24"/>
                    <a:pt x="63" y="19"/>
                    <a:pt x="63" y="13"/>
                  </a:cubicBezTo>
                  <a:cubicBezTo>
                    <a:pt x="63" y="0"/>
                    <a:pt x="46" y="1"/>
                    <a:pt x="36" y="4"/>
                  </a:cubicBezTo>
                  <a:close/>
                </a:path>
              </a:pathLst>
            </a:custGeom>
            <a:solidFill>
              <a:srgbClr val="FFC0AC"/>
            </a:solidFill>
            <a:ln w="9525">
              <a:noFill/>
            </a:ln>
          </p:spPr>
          <p:txBody>
            <a:bodyPr/>
            <a:lstStyle/>
            <a:p>
              <a:endParaRPr lang="zh-CN" altLang="en-US"/>
            </a:p>
          </p:txBody>
        </p:sp>
        <p:sp>
          <p:nvSpPr>
            <p:cNvPr id="27662" name="iṩlide"/>
            <p:cNvSpPr/>
            <p:nvPr/>
          </p:nvSpPr>
          <p:spPr>
            <a:xfrm>
              <a:off x="4030663" y="5942013"/>
              <a:ext cx="2535238" cy="206375"/>
            </a:xfrm>
            <a:custGeom>
              <a:avLst/>
              <a:gdLst/>
              <a:ahLst/>
              <a:cxnLst>
                <a:cxn ang="0">
                  <a:pos x="1015925" y="6069"/>
                </a:cxn>
                <a:cxn ang="0">
                  <a:pos x="738300" y="30349"/>
                </a:cxn>
                <a:cxn ang="0">
                  <a:pos x="372201" y="48558"/>
                </a:cxn>
                <a:cxn ang="0">
                  <a:pos x="0" y="109257"/>
                </a:cxn>
                <a:cxn ang="0">
                  <a:pos x="442370" y="166920"/>
                </a:cxn>
                <a:cxn ang="0">
                  <a:pos x="1461346" y="203340"/>
                </a:cxn>
                <a:cxn ang="0">
                  <a:pos x="1918970" y="157816"/>
                </a:cxn>
                <a:cxn ang="0">
                  <a:pos x="2260663" y="118362"/>
                </a:cxn>
                <a:cxn ang="0">
                  <a:pos x="2095918" y="42488"/>
                </a:cxn>
                <a:cxn ang="0">
                  <a:pos x="1467448" y="15174"/>
                </a:cxn>
                <a:cxn ang="0">
                  <a:pos x="1092196" y="3034"/>
                </a:cxn>
                <a:cxn ang="0">
                  <a:pos x="1015925" y="6069"/>
                </a:cxn>
              </a:cxnLst>
              <a:rect l="0" t="0" r="0" b="0"/>
              <a:pathLst>
                <a:path w="831" h="68">
                  <a:moveTo>
                    <a:pt x="333" y="2"/>
                  </a:moveTo>
                  <a:cubicBezTo>
                    <a:pt x="303" y="5"/>
                    <a:pt x="273" y="9"/>
                    <a:pt x="242" y="10"/>
                  </a:cubicBezTo>
                  <a:cubicBezTo>
                    <a:pt x="202" y="12"/>
                    <a:pt x="162" y="10"/>
                    <a:pt x="122" y="16"/>
                  </a:cubicBezTo>
                  <a:cubicBezTo>
                    <a:pt x="82" y="22"/>
                    <a:pt x="36" y="25"/>
                    <a:pt x="0" y="36"/>
                  </a:cubicBezTo>
                  <a:cubicBezTo>
                    <a:pt x="1" y="60"/>
                    <a:pt x="116" y="56"/>
                    <a:pt x="145" y="55"/>
                  </a:cubicBezTo>
                  <a:cubicBezTo>
                    <a:pt x="255" y="53"/>
                    <a:pt x="369" y="65"/>
                    <a:pt x="479" y="67"/>
                  </a:cubicBezTo>
                  <a:cubicBezTo>
                    <a:pt x="530" y="68"/>
                    <a:pt x="579" y="58"/>
                    <a:pt x="629" y="52"/>
                  </a:cubicBezTo>
                  <a:cubicBezTo>
                    <a:pt x="666" y="48"/>
                    <a:pt x="706" y="47"/>
                    <a:pt x="741" y="39"/>
                  </a:cubicBezTo>
                  <a:cubicBezTo>
                    <a:pt x="831" y="20"/>
                    <a:pt x="732" y="14"/>
                    <a:pt x="687" y="14"/>
                  </a:cubicBezTo>
                  <a:cubicBezTo>
                    <a:pt x="618" y="14"/>
                    <a:pt x="550" y="9"/>
                    <a:pt x="481" y="5"/>
                  </a:cubicBezTo>
                  <a:cubicBezTo>
                    <a:pt x="440" y="2"/>
                    <a:pt x="399" y="0"/>
                    <a:pt x="358" y="1"/>
                  </a:cubicBezTo>
                  <a:cubicBezTo>
                    <a:pt x="349" y="1"/>
                    <a:pt x="341" y="2"/>
                    <a:pt x="333" y="2"/>
                  </a:cubicBezTo>
                  <a:close/>
                </a:path>
              </a:pathLst>
            </a:custGeom>
            <a:solidFill>
              <a:srgbClr val="D9D9D9"/>
            </a:solidFill>
            <a:ln w="9525">
              <a:noFill/>
            </a:ln>
          </p:spPr>
          <p:txBody>
            <a:bodyPr/>
            <a:lstStyle/>
            <a:p>
              <a:endParaRPr lang="zh-CN" altLang="en-US"/>
            </a:p>
          </p:txBody>
        </p:sp>
        <p:sp>
          <p:nvSpPr>
            <p:cNvPr id="27663" name="îṥlïḍê"/>
            <p:cNvSpPr/>
            <p:nvPr/>
          </p:nvSpPr>
          <p:spPr>
            <a:xfrm>
              <a:off x="5837238" y="3643313"/>
              <a:ext cx="987425" cy="1604963"/>
            </a:xfrm>
            <a:custGeom>
              <a:avLst/>
              <a:gdLst/>
              <a:ahLst/>
              <a:cxnLst>
                <a:cxn ang="0">
                  <a:pos x="39618" y="1604963"/>
                </a:cxn>
                <a:cxn ang="0">
                  <a:pos x="9142" y="1589735"/>
                </a:cxn>
                <a:cxn ang="0">
                  <a:pos x="21333" y="1541008"/>
                </a:cxn>
                <a:cxn ang="0">
                  <a:pos x="313903" y="1376552"/>
                </a:cxn>
                <a:cxn ang="0">
                  <a:pos x="487617" y="268001"/>
                </a:cxn>
                <a:cxn ang="0">
                  <a:pos x="694854" y="51773"/>
                </a:cxn>
                <a:cxn ang="0">
                  <a:pos x="944758" y="3045"/>
                </a:cxn>
                <a:cxn ang="0">
                  <a:pos x="984377" y="30454"/>
                </a:cxn>
                <a:cxn ang="0">
                  <a:pos x="959996" y="70045"/>
                </a:cxn>
                <a:cxn ang="0">
                  <a:pos x="710092" y="118773"/>
                </a:cxn>
                <a:cxn ang="0">
                  <a:pos x="554664" y="277137"/>
                </a:cxn>
                <a:cxn ang="0">
                  <a:pos x="377903" y="1419189"/>
                </a:cxn>
                <a:cxn ang="0">
                  <a:pos x="54856" y="1601917"/>
                </a:cxn>
                <a:cxn ang="0">
                  <a:pos x="39618" y="1604963"/>
                </a:cxn>
              </a:cxnLst>
              <a:rect l="0" t="0" r="0" b="0"/>
              <a:pathLst>
                <a:path w="324" h="527">
                  <a:moveTo>
                    <a:pt x="13" y="527"/>
                  </a:moveTo>
                  <a:cubicBezTo>
                    <a:pt x="9" y="527"/>
                    <a:pt x="5" y="525"/>
                    <a:pt x="3" y="522"/>
                  </a:cubicBezTo>
                  <a:cubicBezTo>
                    <a:pt x="0" y="516"/>
                    <a:pt x="2" y="510"/>
                    <a:pt x="7" y="506"/>
                  </a:cubicBezTo>
                  <a:cubicBezTo>
                    <a:pt x="103" y="452"/>
                    <a:pt x="103" y="452"/>
                    <a:pt x="103" y="452"/>
                  </a:cubicBezTo>
                  <a:cubicBezTo>
                    <a:pt x="160" y="88"/>
                    <a:pt x="160" y="88"/>
                    <a:pt x="160" y="88"/>
                  </a:cubicBezTo>
                  <a:cubicBezTo>
                    <a:pt x="166" y="52"/>
                    <a:pt x="193" y="24"/>
                    <a:pt x="228" y="17"/>
                  </a:cubicBezTo>
                  <a:cubicBezTo>
                    <a:pt x="310" y="1"/>
                    <a:pt x="310" y="1"/>
                    <a:pt x="310" y="1"/>
                  </a:cubicBezTo>
                  <a:cubicBezTo>
                    <a:pt x="316" y="0"/>
                    <a:pt x="322" y="4"/>
                    <a:pt x="323" y="10"/>
                  </a:cubicBezTo>
                  <a:cubicBezTo>
                    <a:pt x="324" y="16"/>
                    <a:pt x="321" y="22"/>
                    <a:pt x="315" y="23"/>
                  </a:cubicBezTo>
                  <a:cubicBezTo>
                    <a:pt x="233" y="39"/>
                    <a:pt x="233" y="39"/>
                    <a:pt x="233" y="39"/>
                  </a:cubicBezTo>
                  <a:cubicBezTo>
                    <a:pt x="207" y="44"/>
                    <a:pt x="186" y="65"/>
                    <a:pt x="182" y="91"/>
                  </a:cubicBezTo>
                  <a:cubicBezTo>
                    <a:pt x="124" y="466"/>
                    <a:pt x="124" y="466"/>
                    <a:pt x="124" y="466"/>
                  </a:cubicBezTo>
                  <a:cubicBezTo>
                    <a:pt x="18" y="526"/>
                    <a:pt x="18" y="526"/>
                    <a:pt x="18" y="526"/>
                  </a:cubicBezTo>
                  <a:cubicBezTo>
                    <a:pt x="17" y="527"/>
                    <a:pt x="15" y="527"/>
                    <a:pt x="13" y="527"/>
                  </a:cubicBezTo>
                  <a:close/>
                </a:path>
              </a:pathLst>
            </a:custGeom>
            <a:solidFill>
              <a:srgbClr val="263238"/>
            </a:solidFill>
            <a:ln w="9525">
              <a:noFill/>
            </a:ln>
          </p:spPr>
          <p:txBody>
            <a:bodyPr/>
            <a:lstStyle/>
            <a:p>
              <a:endParaRPr lang="zh-CN" altLang="en-US"/>
            </a:p>
          </p:txBody>
        </p:sp>
        <p:sp>
          <p:nvSpPr>
            <p:cNvPr id="27664" name="îṣ1iḓe"/>
            <p:cNvSpPr/>
            <p:nvPr/>
          </p:nvSpPr>
          <p:spPr>
            <a:xfrm>
              <a:off x="3976688" y="5594350"/>
              <a:ext cx="566738" cy="234950"/>
            </a:xfrm>
            <a:custGeom>
              <a:avLst/>
              <a:gdLst/>
              <a:ahLst/>
              <a:cxnLst>
                <a:cxn ang="0">
                  <a:pos x="545409" y="234950"/>
                </a:cxn>
                <a:cxn ang="0">
                  <a:pos x="12187" y="76282"/>
                </a:cxn>
                <a:cxn ang="0">
                  <a:pos x="3046" y="54923"/>
                </a:cxn>
                <a:cxn ang="0">
                  <a:pos x="79221" y="12205"/>
                </a:cxn>
                <a:cxn ang="0">
                  <a:pos x="566738" y="155616"/>
                </a:cxn>
                <a:cxn ang="0">
                  <a:pos x="545409" y="234950"/>
                </a:cxn>
              </a:cxnLst>
              <a:rect l="0" t="0" r="0" b="0"/>
              <a:pathLst>
                <a:path w="186" h="77">
                  <a:moveTo>
                    <a:pt x="179" y="77"/>
                  </a:moveTo>
                  <a:cubicBezTo>
                    <a:pt x="4" y="25"/>
                    <a:pt x="4" y="25"/>
                    <a:pt x="4" y="25"/>
                  </a:cubicBezTo>
                  <a:cubicBezTo>
                    <a:pt x="1" y="24"/>
                    <a:pt x="0" y="21"/>
                    <a:pt x="1" y="18"/>
                  </a:cubicBezTo>
                  <a:cubicBezTo>
                    <a:pt x="4" y="7"/>
                    <a:pt x="15" y="0"/>
                    <a:pt x="26" y="4"/>
                  </a:cubicBezTo>
                  <a:cubicBezTo>
                    <a:pt x="186" y="51"/>
                    <a:pt x="186" y="51"/>
                    <a:pt x="186" y="51"/>
                  </a:cubicBezTo>
                  <a:lnTo>
                    <a:pt x="179" y="77"/>
                  </a:lnTo>
                  <a:close/>
                </a:path>
              </a:pathLst>
            </a:custGeom>
            <a:solidFill>
              <a:srgbClr val="006064"/>
            </a:solidFill>
            <a:ln w="9525">
              <a:noFill/>
            </a:ln>
          </p:spPr>
          <p:txBody>
            <a:bodyPr/>
            <a:lstStyle/>
            <a:p>
              <a:endParaRPr lang="zh-CN" altLang="en-US"/>
            </a:p>
          </p:txBody>
        </p:sp>
        <p:sp>
          <p:nvSpPr>
            <p:cNvPr id="27665" name="ïṡlíḑé"/>
            <p:cNvSpPr/>
            <p:nvPr/>
          </p:nvSpPr>
          <p:spPr>
            <a:xfrm>
              <a:off x="4049713" y="5618163"/>
              <a:ext cx="563563" cy="231775"/>
            </a:xfrm>
            <a:custGeom>
              <a:avLst/>
              <a:gdLst/>
              <a:ahLst/>
              <a:cxnLst>
                <a:cxn ang="0">
                  <a:pos x="545285" y="231775"/>
                </a:cxn>
                <a:cxn ang="0">
                  <a:pos x="15231" y="73192"/>
                </a:cxn>
                <a:cxn ang="0">
                  <a:pos x="3046" y="51844"/>
                </a:cxn>
                <a:cxn ang="0">
                  <a:pos x="82249" y="9149"/>
                </a:cxn>
                <a:cxn ang="0">
                  <a:pos x="523961" y="140284"/>
                </a:cxn>
                <a:cxn ang="0">
                  <a:pos x="554424" y="198228"/>
                </a:cxn>
                <a:cxn ang="0">
                  <a:pos x="545285" y="231775"/>
                </a:cxn>
              </a:cxnLst>
              <a:rect l="0" t="0" r="0" b="0"/>
              <a:pathLst>
                <a:path w="185" h="76">
                  <a:moveTo>
                    <a:pt x="179" y="76"/>
                  </a:moveTo>
                  <a:cubicBezTo>
                    <a:pt x="5" y="24"/>
                    <a:pt x="5" y="24"/>
                    <a:pt x="5" y="24"/>
                  </a:cubicBezTo>
                  <a:cubicBezTo>
                    <a:pt x="2" y="23"/>
                    <a:pt x="0" y="20"/>
                    <a:pt x="1" y="17"/>
                  </a:cubicBezTo>
                  <a:cubicBezTo>
                    <a:pt x="4" y="6"/>
                    <a:pt x="16" y="0"/>
                    <a:pt x="27" y="3"/>
                  </a:cubicBezTo>
                  <a:cubicBezTo>
                    <a:pt x="172" y="46"/>
                    <a:pt x="172" y="46"/>
                    <a:pt x="172" y="46"/>
                  </a:cubicBezTo>
                  <a:cubicBezTo>
                    <a:pt x="180" y="49"/>
                    <a:pt x="185" y="57"/>
                    <a:pt x="182" y="65"/>
                  </a:cubicBezTo>
                  <a:lnTo>
                    <a:pt x="179" y="76"/>
                  </a:lnTo>
                  <a:close/>
                </a:path>
              </a:pathLst>
            </a:custGeom>
            <a:solidFill>
              <a:srgbClr val="0097A7"/>
            </a:solidFill>
            <a:ln w="9525">
              <a:noFill/>
            </a:ln>
          </p:spPr>
          <p:txBody>
            <a:bodyPr/>
            <a:lstStyle/>
            <a:p>
              <a:endParaRPr lang="zh-CN" altLang="en-US"/>
            </a:p>
          </p:txBody>
        </p:sp>
        <p:sp>
          <p:nvSpPr>
            <p:cNvPr id="27666" name="ísḻîḓê"/>
            <p:cNvSpPr/>
            <p:nvPr/>
          </p:nvSpPr>
          <p:spPr>
            <a:xfrm>
              <a:off x="4095751" y="5691188"/>
              <a:ext cx="569913" cy="231775"/>
            </a:xfrm>
            <a:custGeom>
              <a:avLst/>
              <a:gdLst/>
              <a:ahLst/>
              <a:cxnLst>
                <a:cxn ang="0">
                  <a:pos x="545531" y="231775"/>
                </a:cxn>
                <a:cxn ang="0">
                  <a:pos x="15238" y="73192"/>
                </a:cxn>
                <a:cxn ang="0">
                  <a:pos x="3047" y="51844"/>
                </a:cxn>
                <a:cxn ang="0">
                  <a:pos x="82286" y="9149"/>
                </a:cxn>
                <a:cxn ang="0">
                  <a:pos x="569913" y="155533"/>
                </a:cxn>
                <a:cxn ang="0">
                  <a:pos x="545531" y="231775"/>
                </a:cxn>
              </a:cxnLst>
              <a:rect l="0" t="0" r="0" b="0"/>
              <a:pathLst>
                <a:path w="187" h="76">
                  <a:moveTo>
                    <a:pt x="179" y="76"/>
                  </a:moveTo>
                  <a:cubicBezTo>
                    <a:pt x="5" y="24"/>
                    <a:pt x="5" y="24"/>
                    <a:pt x="5" y="24"/>
                  </a:cubicBezTo>
                  <a:cubicBezTo>
                    <a:pt x="2" y="23"/>
                    <a:pt x="0" y="20"/>
                    <a:pt x="1" y="17"/>
                  </a:cubicBezTo>
                  <a:cubicBezTo>
                    <a:pt x="4" y="6"/>
                    <a:pt x="16" y="0"/>
                    <a:pt x="27" y="3"/>
                  </a:cubicBezTo>
                  <a:cubicBezTo>
                    <a:pt x="187" y="51"/>
                    <a:pt x="187" y="51"/>
                    <a:pt x="187" y="51"/>
                  </a:cubicBezTo>
                  <a:lnTo>
                    <a:pt x="179" y="76"/>
                  </a:lnTo>
                  <a:close/>
                </a:path>
              </a:pathLst>
            </a:custGeom>
            <a:solidFill>
              <a:srgbClr val="006064"/>
            </a:solidFill>
            <a:ln w="9525">
              <a:noFill/>
            </a:ln>
          </p:spPr>
          <p:txBody>
            <a:bodyPr/>
            <a:lstStyle/>
            <a:p>
              <a:endParaRPr lang="zh-CN" altLang="en-US"/>
            </a:p>
          </p:txBody>
        </p:sp>
        <p:sp>
          <p:nvSpPr>
            <p:cNvPr id="27667" name="îSlíḓé"/>
            <p:cNvSpPr/>
            <p:nvPr/>
          </p:nvSpPr>
          <p:spPr>
            <a:xfrm>
              <a:off x="4168776" y="5713413"/>
              <a:ext cx="563563" cy="230188"/>
            </a:xfrm>
            <a:custGeom>
              <a:avLst/>
              <a:gdLst/>
              <a:ahLst/>
              <a:cxnLst>
                <a:cxn ang="0">
                  <a:pos x="548331" y="230188"/>
                </a:cxn>
                <a:cxn ang="0">
                  <a:pos x="15231" y="72690"/>
                </a:cxn>
                <a:cxn ang="0">
                  <a:pos x="3046" y="51489"/>
                </a:cxn>
                <a:cxn ang="0">
                  <a:pos x="82249" y="9086"/>
                </a:cxn>
                <a:cxn ang="0">
                  <a:pos x="527007" y="142353"/>
                </a:cxn>
                <a:cxn ang="0">
                  <a:pos x="557470" y="196871"/>
                </a:cxn>
                <a:cxn ang="0">
                  <a:pos x="548331" y="230188"/>
                </a:cxn>
              </a:cxnLst>
              <a:rect l="0" t="0" r="0" b="0"/>
              <a:pathLst>
                <a:path w="185" h="76">
                  <a:moveTo>
                    <a:pt x="180" y="76"/>
                  </a:moveTo>
                  <a:cubicBezTo>
                    <a:pt x="5" y="24"/>
                    <a:pt x="5" y="24"/>
                    <a:pt x="5" y="24"/>
                  </a:cubicBezTo>
                  <a:cubicBezTo>
                    <a:pt x="2" y="23"/>
                    <a:pt x="0" y="20"/>
                    <a:pt x="1" y="17"/>
                  </a:cubicBezTo>
                  <a:cubicBezTo>
                    <a:pt x="5" y="6"/>
                    <a:pt x="16" y="0"/>
                    <a:pt x="27" y="3"/>
                  </a:cubicBezTo>
                  <a:cubicBezTo>
                    <a:pt x="173" y="47"/>
                    <a:pt x="173" y="47"/>
                    <a:pt x="173" y="47"/>
                  </a:cubicBezTo>
                  <a:cubicBezTo>
                    <a:pt x="181" y="49"/>
                    <a:pt x="185" y="57"/>
                    <a:pt x="183" y="65"/>
                  </a:cubicBezTo>
                  <a:lnTo>
                    <a:pt x="180" y="76"/>
                  </a:lnTo>
                  <a:close/>
                </a:path>
              </a:pathLst>
            </a:custGeom>
            <a:solidFill>
              <a:srgbClr val="0097A7"/>
            </a:solidFill>
            <a:ln w="9525">
              <a:noFill/>
            </a:ln>
          </p:spPr>
          <p:txBody>
            <a:bodyPr/>
            <a:lstStyle/>
            <a:p>
              <a:endParaRPr lang="zh-CN" altLang="en-US"/>
            </a:p>
          </p:txBody>
        </p:sp>
        <p:sp>
          <p:nvSpPr>
            <p:cNvPr id="27668" name="íślíḍè"/>
            <p:cNvSpPr/>
            <p:nvPr/>
          </p:nvSpPr>
          <p:spPr>
            <a:xfrm>
              <a:off x="4606926" y="4206875"/>
              <a:ext cx="307975" cy="152400"/>
            </a:xfrm>
            <a:custGeom>
              <a:avLst/>
              <a:gdLst/>
              <a:ahLst/>
              <a:cxnLst>
                <a:cxn ang="0">
                  <a:pos x="12197" y="118872"/>
                </a:cxn>
                <a:cxn ang="0">
                  <a:pos x="15246" y="51816"/>
                </a:cxn>
                <a:cxn ang="0">
                  <a:pos x="76231" y="27432"/>
                </a:cxn>
                <a:cxn ang="0">
                  <a:pos x="149413" y="18288"/>
                </a:cxn>
                <a:cxn ang="0">
                  <a:pos x="265285" y="6096"/>
                </a:cxn>
                <a:cxn ang="0">
                  <a:pos x="286630" y="12192"/>
                </a:cxn>
                <a:cxn ang="0">
                  <a:pos x="307975" y="48768"/>
                </a:cxn>
                <a:cxn ang="0">
                  <a:pos x="286630" y="67056"/>
                </a:cxn>
                <a:cxn ang="0">
                  <a:pos x="277482" y="97536"/>
                </a:cxn>
                <a:cxn ang="0">
                  <a:pos x="228694" y="131064"/>
                </a:cxn>
                <a:cxn ang="0">
                  <a:pos x="204300" y="128016"/>
                </a:cxn>
                <a:cxn ang="0">
                  <a:pos x="152462" y="152400"/>
                </a:cxn>
                <a:cxn ang="0">
                  <a:pos x="125019" y="118872"/>
                </a:cxn>
                <a:cxn ang="0">
                  <a:pos x="103674" y="82296"/>
                </a:cxn>
                <a:cxn ang="0">
                  <a:pos x="64034" y="76200"/>
                </a:cxn>
                <a:cxn ang="0">
                  <a:pos x="57935" y="85344"/>
                </a:cxn>
                <a:cxn ang="0">
                  <a:pos x="60985" y="94488"/>
                </a:cxn>
                <a:cxn ang="0">
                  <a:pos x="51837" y="137160"/>
                </a:cxn>
                <a:cxn ang="0">
                  <a:pos x="12197" y="118872"/>
                </a:cxn>
              </a:cxnLst>
              <a:rect l="0" t="0" r="0" b="0"/>
              <a:pathLst>
                <a:path w="101" h="50">
                  <a:moveTo>
                    <a:pt x="4" y="39"/>
                  </a:moveTo>
                  <a:cubicBezTo>
                    <a:pt x="0" y="33"/>
                    <a:pt x="0" y="24"/>
                    <a:pt x="5" y="17"/>
                  </a:cubicBezTo>
                  <a:cubicBezTo>
                    <a:pt x="9" y="11"/>
                    <a:pt x="17" y="8"/>
                    <a:pt x="25" y="9"/>
                  </a:cubicBezTo>
                  <a:cubicBezTo>
                    <a:pt x="35" y="9"/>
                    <a:pt x="38" y="10"/>
                    <a:pt x="49" y="6"/>
                  </a:cubicBezTo>
                  <a:cubicBezTo>
                    <a:pt x="61" y="2"/>
                    <a:pt x="74" y="0"/>
                    <a:pt x="87" y="2"/>
                  </a:cubicBezTo>
                  <a:cubicBezTo>
                    <a:pt x="89" y="3"/>
                    <a:pt x="92" y="3"/>
                    <a:pt x="94" y="4"/>
                  </a:cubicBezTo>
                  <a:cubicBezTo>
                    <a:pt x="97" y="8"/>
                    <a:pt x="99" y="12"/>
                    <a:pt x="101" y="16"/>
                  </a:cubicBezTo>
                  <a:cubicBezTo>
                    <a:pt x="100" y="18"/>
                    <a:pt x="95" y="19"/>
                    <a:pt x="94" y="22"/>
                  </a:cubicBezTo>
                  <a:cubicBezTo>
                    <a:pt x="91" y="25"/>
                    <a:pt x="92" y="28"/>
                    <a:pt x="91" y="32"/>
                  </a:cubicBezTo>
                  <a:cubicBezTo>
                    <a:pt x="88" y="40"/>
                    <a:pt x="85" y="45"/>
                    <a:pt x="75" y="43"/>
                  </a:cubicBezTo>
                  <a:cubicBezTo>
                    <a:pt x="72" y="43"/>
                    <a:pt x="70" y="42"/>
                    <a:pt x="67" y="42"/>
                  </a:cubicBezTo>
                  <a:cubicBezTo>
                    <a:pt x="61" y="41"/>
                    <a:pt x="55" y="46"/>
                    <a:pt x="50" y="50"/>
                  </a:cubicBezTo>
                  <a:cubicBezTo>
                    <a:pt x="46" y="48"/>
                    <a:pt x="43" y="43"/>
                    <a:pt x="41" y="39"/>
                  </a:cubicBezTo>
                  <a:cubicBezTo>
                    <a:pt x="39" y="35"/>
                    <a:pt x="37" y="30"/>
                    <a:pt x="34" y="27"/>
                  </a:cubicBezTo>
                  <a:cubicBezTo>
                    <a:pt x="30" y="23"/>
                    <a:pt x="25" y="22"/>
                    <a:pt x="21" y="25"/>
                  </a:cubicBezTo>
                  <a:cubicBezTo>
                    <a:pt x="20" y="25"/>
                    <a:pt x="19" y="27"/>
                    <a:pt x="19" y="28"/>
                  </a:cubicBezTo>
                  <a:cubicBezTo>
                    <a:pt x="19" y="29"/>
                    <a:pt x="19" y="30"/>
                    <a:pt x="20" y="31"/>
                  </a:cubicBezTo>
                  <a:cubicBezTo>
                    <a:pt x="22" y="36"/>
                    <a:pt x="22" y="43"/>
                    <a:pt x="17" y="45"/>
                  </a:cubicBezTo>
                  <a:cubicBezTo>
                    <a:pt x="12" y="47"/>
                    <a:pt x="6" y="44"/>
                    <a:pt x="4" y="39"/>
                  </a:cubicBezTo>
                  <a:close/>
                </a:path>
              </a:pathLst>
            </a:custGeom>
            <a:solidFill>
              <a:srgbClr val="FFC0AC"/>
            </a:solidFill>
            <a:ln w="9525">
              <a:noFill/>
            </a:ln>
          </p:spPr>
          <p:txBody>
            <a:bodyPr/>
            <a:lstStyle/>
            <a:p>
              <a:endParaRPr lang="zh-CN" altLang="en-US"/>
            </a:p>
          </p:txBody>
        </p:sp>
        <p:sp>
          <p:nvSpPr>
            <p:cNvPr id="27669" name="ïṡľïďe"/>
            <p:cNvSpPr/>
            <p:nvPr/>
          </p:nvSpPr>
          <p:spPr>
            <a:xfrm>
              <a:off x="4641851" y="4286250"/>
              <a:ext cx="112713" cy="119063"/>
            </a:xfrm>
            <a:custGeom>
              <a:avLst/>
              <a:gdLst/>
              <a:ahLst/>
              <a:cxnLst>
                <a:cxn ang="0">
                  <a:pos x="12185" y="94639"/>
                </a:cxn>
                <a:cxn ang="0">
                  <a:pos x="15231" y="27476"/>
                </a:cxn>
                <a:cxn ang="0">
                  <a:pos x="76157" y="0"/>
                </a:cxn>
                <a:cxn ang="0">
                  <a:pos x="112713" y="3052"/>
                </a:cxn>
                <a:cxn ang="0">
                  <a:pos x="100527" y="54952"/>
                </a:cxn>
                <a:cxn ang="0">
                  <a:pos x="63972" y="48846"/>
                </a:cxn>
                <a:cxn ang="0">
                  <a:pos x="57879" y="61057"/>
                </a:cxn>
                <a:cxn ang="0">
                  <a:pos x="60925" y="67163"/>
                </a:cxn>
                <a:cxn ang="0">
                  <a:pos x="51787" y="112957"/>
                </a:cxn>
                <a:cxn ang="0">
                  <a:pos x="12185" y="94639"/>
                </a:cxn>
              </a:cxnLst>
              <a:rect l="0" t="0" r="0" b="0"/>
              <a:pathLst>
                <a:path w="37" h="39">
                  <a:moveTo>
                    <a:pt x="4" y="31"/>
                  </a:moveTo>
                  <a:cubicBezTo>
                    <a:pt x="0" y="24"/>
                    <a:pt x="1" y="15"/>
                    <a:pt x="5" y="9"/>
                  </a:cubicBezTo>
                  <a:cubicBezTo>
                    <a:pt x="10" y="2"/>
                    <a:pt x="17" y="0"/>
                    <a:pt x="25" y="0"/>
                  </a:cubicBezTo>
                  <a:cubicBezTo>
                    <a:pt x="30" y="1"/>
                    <a:pt x="34" y="1"/>
                    <a:pt x="37" y="1"/>
                  </a:cubicBezTo>
                  <a:cubicBezTo>
                    <a:pt x="33" y="18"/>
                    <a:pt x="33" y="18"/>
                    <a:pt x="33" y="18"/>
                  </a:cubicBezTo>
                  <a:cubicBezTo>
                    <a:pt x="30" y="15"/>
                    <a:pt x="25" y="14"/>
                    <a:pt x="21" y="16"/>
                  </a:cubicBezTo>
                  <a:cubicBezTo>
                    <a:pt x="20" y="17"/>
                    <a:pt x="19" y="18"/>
                    <a:pt x="19" y="20"/>
                  </a:cubicBezTo>
                  <a:cubicBezTo>
                    <a:pt x="19" y="21"/>
                    <a:pt x="20" y="21"/>
                    <a:pt x="20" y="22"/>
                  </a:cubicBezTo>
                  <a:cubicBezTo>
                    <a:pt x="23" y="27"/>
                    <a:pt x="22" y="34"/>
                    <a:pt x="17" y="37"/>
                  </a:cubicBezTo>
                  <a:cubicBezTo>
                    <a:pt x="12" y="39"/>
                    <a:pt x="7" y="35"/>
                    <a:pt x="4" y="31"/>
                  </a:cubicBezTo>
                  <a:close/>
                </a:path>
              </a:pathLst>
            </a:custGeom>
            <a:solidFill>
              <a:srgbClr val="FFC0AC"/>
            </a:solidFill>
            <a:ln w="9525">
              <a:noFill/>
            </a:ln>
          </p:spPr>
          <p:txBody>
            <a:bodyPr/>
            <a:lstStyle/>
            <a:p>
              <a:endParaRPr lang="zh-CN" altLang="en-US"/>
            </a:p>
          </p:txBody>
        </p:sp>
        <p:sp>
          <p:nvSpPr>
            <p:cNvPr id="27670" name="íṩḷïḋè"/>
            <p:cNvSpPr/>
            <p:nvPr/>
          </p:nvSpPr>
          <p:spPr>
            <a:xfrm>
              <a:off x="4692651" y="4322763"/>
              <a:ext cx="82550" cy="115888"/>
            </a:xfrm>
            <a:custGeom>
              <a:avLst/>
              <a:gdLst/>
              <a:ahLst/>
              <a:cxnLst>
                <a:cxn ang="0">
                  <a:pos x="45861" y="112838"/>
                </a:cxn>
                <a:cxn ang="0">
                  <a:pos x="6114" y="76242"/>
                </a:cxn>
                <a:cxn ang="0">
                  <a:pos x="21401" y="21347"/>
                </a:cxn>
                <a:cxn ang="0">
                  <a:pos x="42803" y="0"/>
                </a:cxn>
                <a:cxn ang="0">
                  <a:pos x="70320" y="33546"/>
                </a:cxn>
                <a:cxn ang="0">
                  <a:pos x="45861" y="54894"/>
                </a:cxn>
                <a:cxn ang="0">
                  <a:pos x="48918" y="64043"/>
                </a:cxn>
                <a:cxn ang="0">
                  <a:pos x="55033" y="67093"/>
                </a:cxn>
                <a:cxn ang="0">
                  <a:pos x="79492" y="97589"/>
                </a:cxn>
                <a:cxn ang="0">
                  <a:pos x="45861" y="112838"/>
                </a:cxn>
              </a:cxnLst>
              <a:rect l="0" t="0" r="0" b="0"/>
              <a:pathLst>
                <a:path w="27" h="38">
                  <a:moveTo>
                    <a:pt x="15" y="37"/>
                  </a:moveTo>
                  <a:cubicBezTo>
                    <a:pt x="9" y="36"/>
                    <a:pt x="4" y="31"/>
                    <a:pt x="2" y="25"/>
                  </a:cubicBezTo>
                  <a:cubicBezTo>
                    <a:pt x="0" y="18"/>
                    <a:pt x="3" y="12"/>
                    <a:pt x="7" y="7"/>
                  </a:cubicBezTo>
                  <a:cubicBezTo>
                    <a:pt x="10" y="4"/>
                    <a:pt x="12" y="2"/>
                    <a:pt x="14" y="0"/>
                  </a:cubicBezTo>
                  <a:cubicBezTo>
                    <a:pt x="23" y="11"/>
                    <a:pt x="23" y="11"/>
                    <a:pt x="23" y="11"/>
                  </a:cubicBezTo>
                  <a:cubicBezTo>
                    <a:pt x="19" y="12"/>
                    <a:pt x="16" y="14"/>
                    <a:pt x="15" y="18"/>
                  </a:cubicBezTo>
                  <a:cubicBezTo>
                    <a:pt x="15" y="19"/>
                    <a:pt x="15" y="20"/>
                    <a:pt x="16" y="21"/>
                  </a:cubicBezTo>
                  <a:cubicBezTo>
                    <a:pt x="17" y="22"/>
                    <a:pt x="18" y="22"/>
                    <a:pt x="18" y="22"/>
                  </a:cubicBezTo>
                  <a:cubicBezTo>
                    <a:pt x="23" y="23"/>
                    <a:pt x="27" y="27"/>
                    <a:pt x="26" y="32"/>
                  </a:cubicBezTo>
                  <a:cubicBezTo>
                    <a:pt x="25" y="36"/>
                    <a:pt x="20" y="38"/>
                    <a:pt x="15" y="37"/>
                  </a:cubicBezTo>
                  <a:close/>
                </a:path>
              </a:pathLst>
            </a:custGeom>
            <a:solidFill>
              <a:srgbClr val="FFC0AC"/>
            </a:solidFill>
            <a:ln w="9525">
              <a:noFill/>
            </a:ln>
          </p:spPr>
          <p:txBody>
            <a:bodyPr/>
            <a:lstStyle/>
            <a:p>
              <a:endParaRPr lang="zh-CN" altLang="en-US"/>
            </a:p>
          </p:txBody>
        </p:sp>
        <p:sp>
          <p:nvSpPr>
            <p:cNvPr id="27671" name="îṧḷïḓê"/>
            <p:cNvSpPr/>
            <p:nvPr/>
          </p:nvSpPr>
          <p:spPr>
            <a:xfrm>
              <a:off x="4754563" y="4322763"/>
              <a:ext cx="73025" cy="82550"/>
            </a:xfrm>
            <a:custGeom>
              <a:avLst/>
              <a:gdLst/>
              <a:ahLst/>
              <a:cxnLst>
                <a:cxn ang="0">
                  <a:pos x="54768" y="76435"/>
                </a:cxn>
                <a:cxn ang="0">
                  <a:pos x="12170" y="67262"/>
                </a:cxn>
                <a:cxn ang="0">
                  <a:pos x="3042" y="21401"/>
                </a:cxn>
                <a:cxn ang="0">
                  <a:pos x="9128" y="0"/>
                </a:cxn>
                <a:cxn ang="0">
                  <a:pos x="39555" y="12229"/>
                </a:cxn>
                <a:cxn ang="0">
                  <a:pos x="33469" y="36688"/>
                </a:cxn>
                <a:cxn ang="0">
                  <a:pos x="39555" y="42803"/>
                </a:cxn>
                <a:cxn ang="0">
                  <a:pos x="42597" y="39746"/>
                </a:cxn>
                <a:cxn ang="0">
                  <a:pos x="69982" y="51975"/>
                </a:cxn>
                <a:cxn ang="0">
                  <a:pos x="54768" y="76435"/>
                </a:cxn>
              </a:cxnLst>
              <a:rect l="0" t="0" r="0" b="0"/>
              <a:pathLst>
                <a:path w="24" h="27">
                  <a:moveTo>
                    <a:pt x="18" y="25"/>
                  </a:moveTo>
                  <a:cubicBezTo>
                    <a:pt x="13" y="27"/>
                    <a:pt x="7" y="25"/>
                    <a:pt x="4" y="22"/>
                  </a:cubicBezTo>
                  <a:cubicBezTo>
                    <a:pt x="0" y="18"/>
                    <a:pt x="0" y="12"/>
                    <a:pt x="1" y="7"/>
                  </a:cubicBezTo>
                  <a:cubicBezTo>
                    <a:pt x="2" y="4"/>
                    <a:pt x="2" y="2"/>
                    <a:pt x="3" y="0"/>
                  </a:cubicBezTo>
                  <a:cubicBezTo>
                    <a:pt x="13" y="4"/>
                    <a:pt x="13" y="4"/>
                    <a:pt x="13" y="4"/>
                  </a:cubicBezTo>
                  <a:cubicBezTo>
                    <a:pt x="11" y="6"/>
                    <a:pt x="9" y="9"/>
                    <a:pt x="11" y="12"/>
                  </a:cubicBezTo>
                  <a:cubicBezTo>
                    <a:pt x="11" y="13"/>
                    <a:pt x="12" y="14"/>
                    <a:pt x="13" y="14"/>
                  </a:cubicBezTo>
                  <a:cubicBezTo>
                    <a:pt x="13" y="14"/>
                    <a:pt x="14" y="14"/>
                    <a:pt x="14" y="13"/>
                  </a:cubicBezTo>
                  <a:cubicBezTo>
                    <a:pt x="18" y="13"/>
                    <a:pt x="23" y="14"/>
                    <a:pt x="23" y="17"/>
                  </a:cubicBezTo>
                  <a:cubicBezTo>
                    <a:pt x="24" y="21"/>
                    <a:pt x="21" y="24"/>
                    <a:pt x="18" y="25"/>
                  </a:cubicBezTo>
                  <a:close/>
                </a:path>
              </a:pathLst>
            </a:custGeom>
            <a:solidFill>
              <a:srgbClr val="FFC0AC"/>
            </a:solidFill>
            <a:ln w="9525">
              <a:noFill/>
            </a:ln>
          </p:spPr>
          <p:txBody>
            <a:bodyPr/>
            <a:lstStyle/>
            <a:p>
              <a:endParaRPr lang="zh-CN" altLang="en-US"/>
            </a:p>
          </p:txBody>
        </p:sp>
        <p:sp>
          <p:nvSpPr>
            <p:cNvPr id="27672" name="iSḷíḋè"/>
            <p:cNvSpPr/>
            <p:nvPr/>
          </p:nvSpPr>
          <p:spPr>
            <a:xfrm>
              <a:off x="4881563" y="4170363"/>
              <a:ext cx="220663" cy="146050"/>
            </a:xfrm>
            <a:custGeom>
              <a:avLst/>
              <a:gdLst/>
              <a:ahLst/>
              <a:cxnLst>
                <a:cxn ang="0">
                  <a:pos x="220663" y="0"/>
                </a:cxn>
                <a:cxn ang="0">
                  <a:pos x="0" y="42597"/>
                </a:cxn>
                <a:cxn ang="0">
                  <a:pos x="3064" y="97366"/>
                </a:cxn>
                <a:cxn ang="0">
                  <a:pos x="150173" y="146050"/>
                </a:cxn>
                <a:cxn ang="0">
                  <a:pos x="220663" y="0"/>
                </a:cxn>
              </a:cxnLst>
              <a:rect l="0" t="0" r="0" b="0"/>
              <a:pathLst>
                <a:path w="72" h="48">
                  <a:moveTo>
                    <a:pt x="72" y="0"/>
                  </a:moveTo>
                  <a:cubicBezTo>
                    <a:pt x="35" y="5"/>
                    <a:pt x="0" y="12"/>
                    <a:pt x="0" y="14"/>
                  </a:cubicBezTo>
                  <a:cubicBezTo>
                    <a:pt x="0" y="24"/>
                    <a:pt x="0" y="28"/>
                    <a:pt x="1" y="32"/>
                  </a:cubicBezTo>
                  <a:cubicBezTo>
                    <a:pt x="1" y="37"/>
                    <a:pt x="22" y="42"/>
                    <a:pt x="49" y="48"/>
                  </a:cubicBezTo>
                  <a:cubicBezTo>
                    <a:pt x="55" y="31"/>
                    <a:pt x="62" y="14"/>
                    <a:pt x="72" y="0"/>
                  </a:cubicBezTo>
                  <a:close/>
                </a:path>
              </a:pathLst>
            </a:custGeom>
            <a:solidFill>
              <a:srgbClr val="FFC0AC"/>
            </a:solidFill>
            <a:ln w="9525">
              <a:noFill/>
            </a:ln>
          </p:spPr>
          <p:txBody>
            <a:bodyPr/>
            <a:lstStyle/>
            <a:p>
              <a:endParaRPr lang="zh-CN" altLang="en-US"/>
            </a:p>
          </p:txBody>
        </p:sp>
        <p:sp>
          <p:nvSpPr>
            <p:cNvPr id="27673" name="îṡḻíḓé"/>
            <p:cNvSpPr/>
            <p:nvPr/>
          </p:nvSpPr>
          <p:spPr>
            <a:xfrm>
              <a:off x="4373563" y="4662488"/>
              <a:ext cx="1231900" cy="1230313"/>
            </a:xfrm>
            <a:custGeom>
              <a:avLst/>
              <a:gdLst/>
              <a:ahLst/>
              <a:cxnLst>
                <a:cxn ang="0">
                  <a:pos x="615950" y="1230313"/>
                </a:cxn>
                <a:cxn ang="0">
                  <a:pos x="0" y="615156"/>
                </a:cxn>
                <a:cxn ang="0">
                  <a:pos x="615950" y="0"/>
                </a:cxn>
                <a:cxn ang="0">
                  <a:pos x="1231900" y="615156"/>
                </a:cxn>
                <a:cxn ang="0">
                  <a:pos x="615950" y="1230313"/>
                </a:cxn>
                <a:cxn ang="0">
                  <a:pos x="615950" y="66997"/>
                </a:cxn>
                <a:cxn ang="0">
                  <a:pos x="67083" y="615156"/>
                </a:cxn>
                <a:cxn ang="0">
                  <a:pos x="615950" y="1160270"/>
                </a:cxn>
                <a:cxn ang="0">
                  <a:pos x="1164816" y="615156"/>
                </a:cxn>
                <a:cxn ang="0">
                  <a:pos x="615950" y="66997"/>
                </a:cxn>
              </a:cxnLst>
              <a:rect l="0" t="0" r="0" b="0"/>
              <a:pathLst>
                <a:path w="404" h="404">
                  <a:moveTo>
                    <a:pt x="202" y="404"/>
                  </a:moveTo>
                  <a:cubicBezTo>
                    <a:pt x="91" y="404"/>
                    <a:pt x="0" y="313"/>
                    <a:pt x="0" y="202"/>
                  </a:cubicBezTo>
                  <a:cubicBezTo>
                    <a:pt x="0" y="91"/>
                    <a:pt x="91" y="0"/>
                    <a:pt x="202" y="0"/>
                  </a:cubicBezTo>
                  <a:cubicBezTo>
                    <a:pt x="313" y="0"/>
                    <a:pt x="404" y="91"/>
                    <a:pt x="404" y="202"/>
                  </a:cubicBezTo>
                  <a:cubicBezTo>
                    <a:pt x="404" y="313"/>
                    <a:pt x="313" y="404"/>
                    <a:pt x="202" y="404"/>
                  </a:cubicBezTo>
                  <a:close/>
                  <a:moveTo>
                    <a:pt x="202" y="22"/>
                  </a:moveTo>
                  <a:cubicBezTo>
                    <a:pt x="103" y="22"/>
                    <a:pt x="22" y="103"/>
                    <a:pt x="22" y="202"/>
                  </a:cubicBezTo>
                  <a:cubicBezTo>
                    <a:pt x="22" y="301"/>
                    <a:pt x="103" y="381"/>
                    <a:pt x="202" y="381"/>
                  </a:cubicBezTo>
                  <a:cubicBezTo>
                    <a:pt x="301" y="381"/>
                    <a:pt x="382" y="301"/>
                    <a:pt x="382" y="202"/>
                  </a:cubicBezTo>
                  <a:cubicBezTo>
                    <a:pt x="382" y="103"/>
                    <a:pt x="301" y="22"/>
                    <a:pt x="202" y="22"/>
                  </a:cubicBezTo>
                  <a:close/>
                </a:path>
              </a:pathLst>
            </a:custGeom>
            <a:solidFill>
              <a:srgbClr val="546E7A"/>
            </a:solidFill>
            <a:ln w="9525">
              <a:noFill/>
            </a:ln>
          </p:spPr>
          <p:txBody>
            <a:bodyPr/>
            <a:lstStyle/>
            <a:p>
              <a:endParaRPr lang="zh-CN" altLang="en-US"/>
            </a:p>
          </p:txBody>
        </p:sp>
        <p:sp>
          <p:nvSpPr>
            <p:cNvPr id="27674" name="ïśḻïḑè"/>
            <p:cNvSpPr/>
            <p:nvPr/>
          </p:nvSpPr>
          <p:spPr>
            <a:xfrm>
              <a:off x="4983163" y="4694238"/>
              <a:ext cx="11113" cy="1198563"/>
            </a:xfrm>
            <a:prstGeom prst="rect">
              <a:avLst/>
            </a:prstGeom>
            <a:solidFill>
              <a:srgbClr val="546E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675" name="iṣlîḋè"/>
            <p:cNvSpPr/>
            <p:nvPr/>
          </p:nvSpPr>
          <p:spPr>
            <a:xfrm>
              <a:off x="4387851" y="5286375"/>
              <a:ext cx="1201738" cy="9525"/>
            </a:xfrm>
            <a:prstGeom prst="rect">
              <a:avLst/>
            </a:prstGeom>
            <a:solidFill>
              <a:srgbClr val="546E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676" name="iṧḷïḓê"/>
            <p:cNvSpPr/>
            <p:nvPr/>
          </p:nvSpPr>
          <p:spPr>
            <a:xfrm>
              <a:off x="4559301" y="4864100"/>
              <a:ext cx="858838" cy="855663"/>
            </a:xfrm>
            <a:custGeom>
              <a:avLst/>
              <a:gdLst/>
              <a:ahLst/>
              <a:cxnLst>
                <a:cxn ang="0">
                  <a:pos x="7937" y="855663"/>
                </a:cxn>
                <a:cxn ang="0">
                  <a:pos x="0" y="849312"/>
                </a:cxn>
                <a:cxn ang="0">
                  <a:pos x="850900" y="0"/>
                </a:cxn>
                <a:cxn ang="0">
                  <a:pos x="858838" y="9525"/>
                </a:cxn>
                <a:cxn ang="0">
                  <a:pos x="7937" y="855663"/>
                </a:cxn>
              </a:cxnLst>
              <a:rect l="0" t="0" r="0" b="0"/>
              <a:pathLst>
                <a:path w="541" h="539">
                  <a:moveTo>
                    <a:pt x="5" y="539"/>
                  </a:moveTo>
                  <a:lnTo>
                    <a:pt x="0" y="535"/>
                  </a:lnTo>
                  <a:lnTo>
                    <a:pt x="536" y="0"/>
                  </a:lnTo>
                  <a:lnTo>
                    <a:pt x="541" y="6"/>
                  </a:lnTo>
                  <a:lnTo>
                    <a:pt x="5" y="539"/>
                  </a:lnTo>
                  <a:close/>
                </a:path>
              </a:pathLst>
            </a:custGeom>
            <a:solidFill>
              <a:srgbClr val="546E7A"/>
            </a:solidFill>
            <a:ln w="9525">
              <a:noFill/>
            </a:ln>
          </p:spPr>
          <p:txBody>
            <a:bodyPr/>
            <a:lstStyle/>
            <a:p>
              <a:endParaRPr lang="zh-CN" altLang="en-US"/>
            </a:p>
          </p:txBody>
        </p:sp>
        <p:sp>
          <p:nvSpPr>
            <p:cNvPr id="27677" name="ïṣļíḋè"/>
            <p:cNvSpPr/>
            <p:nvPr/>
          </p:nvSpPr>
          <p:spPr>
            <a:xfrm>
              <a:off x="4559301" y="4864100"/>
              <a:ext cx="858838" cy="855663"/>
            </a:xfrm>
            <a:custGeom>
              <a:avLst/>
              <a:gdLst/>
              <a:ahLst/>
              <a:cxnLst>
                <a:cxn ang="0">
                  <a:pos x="0" y="9525"/>
                </a:cxn>
                <a:cxn ang="0">
                  <a:pos x="7937" y="0"/>
                </a:cxn>
                <a:cxn ang="0">
                  <a:pos x="858838" y="849312"/>
                </a:cxn>
                <a:cxn ang="0">
                  <a:pos x="850900" y="855663"/>
                </a:cxn>
                <a:cxn ang="0">
                  <a:pos x="0" y="9525"/>
                </a:cxn>
              </a:cxnLst>
              <a:rect l="0" t="0" r="0" b="0"/>
              <a:pathLst>
                <a:path w="541" h="539">
                  <a:moveTo>
                    <a:pt x="0" y="6"/>
                  </a:moveTo>
                  <a:lnTo>
                    <a:pt x="5" y="0"/>
                  </a:lnTo>
                  <a:lnTo>
                    <a:pt x="541" y="535"/>
                  </a:lnTo>
                  <a:lnTo>
                    <a:pt x="536" y="539"/>
                  </a:lnTo>
                  <a:lnTo>
                    <a:pt x="0" y="6"/>
                  </a:lnTo>
                  <a:close/>
                </a:path>
              </a:pathLst>
            </a:custGeom>
            <a:solidFill>
              <a:srgbClr val="546E7A"/>
            </a:solidFill>
            <a:ln w="9525">
              <a:noFill/>
            </a:ln>
          </p:spPr>
          <p:txBody>
            <a:bodyPr/>
            <a:lstStyle/>
            <a:p>
              <a:endParaRPr lang="zh-CN" altLang="en-US"/>
            </a:p>
          </p:txBody>
        </p:sp>
        <p:sp>
          <p:nvSpPr>
            <p:cNvPr id="27678" name="îṩ1idé"/>
            <p:cNvSpPr/>
            <p:nvPr/>
          </p:nvSpPr>
          <p:spPr>
            <a:xfrm>
              <a:off x="4735513" y="4741863"/>
              <a:ext cx="506413" cy="1098550"/>
            </a:xfrm>
            <a:custGeom>
              <a:avLst/>
              <a:gdLst/>
              <a:ahLst/>
              <a:cxnLst>
                <a:cxn ang="0">
                  <a:pos x="9525" y="1098550"/>
                </a:cxn>
                <a:cxn ang="0">
                  <a:pos x="0" y="1092200"/>
                </a:cxn>
                <a:cxn ang="0">
                  <a:pos x="496887" y="0"/>
                </a:cxn>
                <a:cxn ang="0">
                  <a:pos x="506413" y="6350"/>
                </a:cxn>
                <a:cxn ang="0">
                  <a:pos x="9525" y="1098550"/>
                </a:cxn>
              </a:cxnLst>
              <a:rect l="0" t="0" r="0" b="0"/>
              <a:pathLst>
                <a:path w="319" h="692">
                  <a:moveTo>
                    <a:pt x="6" y="692"/>
                  </a:moveTo>
                  <a:lnTo>
                    <a:pt x="0" y="688"/>
                  </a:lnTo>
                  <a:lnTo>
                    <a:pt x="313" y="0"/>
                  </a:lnTo>
                  <a:lnTo>
                    <a:pt x="319" y="4"/>
                  </a:lnTo>
                  <a:lnTo>
                    <a:pt x="6" y="692"/>
                  </a:lnTo>
                  <a:close/>
                </a:path>
              </a:pathLst>
            </a:custGeom>
            <a:solidFill>
              <a:srgbClr val="546E7A"/>
            </a:solidFill>
            <a:ln w="9525">
              <a:noFill/>
            </a:ln>
          </p:spPr>
          <p:txBody>
            <a:bodyPr/>
            <a:lstStyle/>
            <a:p>
              <a:endParaRPr lang="zh-CN" altLang="en-US"/>
            </a:p>
          </p:txBody>
        </p:sp>
        <p:sp>
          <p:nvSpPr>
            <p:cNvPr id="27679" name="ísḷiďê"/>
            <p:cNvSpPr/>
            <p:nvPr/>
          </p:nvSpPr>
          <p:spPr>
            <a:xfrm>
              <a:off x="4440238" y="5040313"/>
              <a:ext cx="1096963" cy="504825"/>
            </a:xfrm>
            <a:custGeom>
              <a:avLst/>
              <a:gdLst/>
              <a:ahLst/>
              <a:cxnLst>
                <a:cxn ang="0">
                  <a:pos x="0" y="9525"/>
                </a:cxn>
                <a:cxn ang="0">
                  <a:pos x="3175" y="0"/>
                </a:cxn>
                <a:cxn ang="0">
                  <a:pos x="1096963" y="493712"/>
                </a:cxn>
                <a:cxn ang="0">
                  <a:pos x="1093787" y="504825"/>
                </a:cxn>
                <a:cxn ang="0">
                  <a:pos x="0" y="9525"/>
                </a:cxn>
              </a:cxnLst>
              <a:rect l="0" t="0" r="0" b="0"/>
              <a:pathLst>
                <a:path w="691" h="318">
                  <a:moveTo>
                    <a:pt x="0" y="6"/>
                  </a:moveTo>
                  <a:lnTo>
                    <a:pt x="2" y="0"/>
                  </a:lnTo>
                  <a:lnTo>
                    <a:pt x="691" y="311"/>
                  </a:lnTo>
                  <a:lnTo>
                    <a:pt x="689" y="318"/>
                  </a:lnTo>
                  <a:lnTo>
                    <a:pt x="0" y="6"/>
                  </a:lnTo>
                  <a:close/>
                </a:path>
              </a:pathLst>
            </a:custGeom>
            <a:solidFill>
              <a:srgbClr val="546E7A"/>
            </a:solidFill>
            <a:ln w="9525">
              <a:noFill/>
            </a:ln>
          </p:spPr>
          <p:txBody>
            <a:bodyPr/>
            <a:lstStyle/>
            <a:p>
              <a:endParaRPr lang="zh-CN" altLang="en-US"/>
            </a:p>
          </p:txBody>
        </p:sp>
        <p:sp>
          <p:nvSpPr>
            <p:cNvPr id="27680" name="îṧlîḓe"/>
            <p:cNvSpPr/>
            <p:nvPr/>
          </p:nvSpPr>
          <p:spPr>
            <a:xfrm>
              <a:off x="4424363" y="5073650"/>
              <a:ext cx="1128713" cy="434975"/>
            </a:xfrm>
            <a:custGeom>
              <a:avLst/>
              <a:gdLst/>
              <a:ahLst/>
              <a:cxnLst>
                <a:cxn ang="0">
                  <a:pos x="3175" y="434975"/>
                </a:cxn>
                <a:cxn ang="0">
                  <a:pos x="0" y="423862"/>
                </a:cxn>
                <a:cxn ang="0">
                  <a:pos x="1125537" y="0"/>
                </a:cxn>
                <a:cxn ang="0">
                  <a:pos x="1128713" y="12700"/>
                </a:cxn>
                <a:cxn ang="0">
                  <a:pos x="3175" y="434975"/>
                </a:cxn>
              </a:cxnLst>
              <a:rect l="0" t="0" r="0" b="0"/>
              <a:pathLst>
                <a:path w="711" h="274">
                  <a:moveTo>
                    <a:pt x="2" y="274"/>
                  </a:moveTo>
                  <a:lnTo>
                    <a:pt x="0" y="267"/>
                  </a:lnTo>
                  <a:lnTo>
                    <a:pt x="709" y="0"/>
                  </a:lnTo>
                  <a:lnTo>
                    <a:pt x="711" y="8"/>
                  </a:lnTo>
                  <a:lnTo>
                    <a:pt x="2" y="274"/>
                  </a:lnTo>
                  <a:close/>
                </a:path>
              </a:pathLst>
            </a:custGeom>
            <a:solidFill>
              <a:srgbClr val="546E7A"/>
            </a:solidFill>
            <a:ln w="9525">
              <a:noFill/>
            </a:ln>
          </p:spPr>
          <p:txBody>
            <a:bodyPr/>
            <a:lstStyle/>
            <a:p>
              <a:endParaRPr lang="zh-CN" altLang="en-US"/>
            </a:p>
          </p:txBody>
        </p:sp>
        <p:sp>
          <p:nvSpPr>
            <p:cNvPr id="27681" name="îṥḷídè"/>
            <p:cNvSpPr/>
            <p:nvPr/>
          </p:nvSpPr>
          <p:spPr>
            <a:xfrm>
              <a:off x="4772026" y="4730750"/>
              <a:ext cx="433388" cy="1125538"/>
            </a:xfrm>
            <a:custGeom>
              <a:avLst/>
              <a:gdLst/>
              <a:ahLst/>
              <a:cxnLst>
                <a:cxn ang="0">
                  <a:pos x="0" y="3175"/>
                </a:cxn>
                <a:cxn ang="0">
                  <a:pos x="9525" y="0"/>
                </a:cxn>
                <a:cxn ang="0">
                  <a:pos x="433388" y="1119187"/>
                </a:cxn>
                <a:cxn ang="0">
                  <a:pos x="423862" y="1125538"/>
                </a:cxn>
                <a:cxn ang="0">
                  <a:pos x="0" y="3175"/>
                </a:cxn>
              </a:cxnLst>
              <a:rect l="0" t="0" r="0" b="0"/>
              <a:pathLst>
                <a:path w="273" h="709">
                  <a:moveTo>
                    <a:pt x="0" y="2"/>
                  </a:moveTo>
                  <a:lnTo>
                    <a:pt x="6" y="0"/>
                  </a:lnTo>
                  <a:lnTo>
                    <a:pt x="273" y="705"/>
                  </a:lnTo>
                  <a:lnTo>
                    <a:pt x="267" y="709"/>
                  </a:lnTo>
                  <a:lnTo>
                    <a:pt x="0" y="2"/>
                  </a:lnTo>
                  <a:close/>
                </a:path>
              </a:pathLst>
            </a:custGeom>
            <a:solidFill>
              <a:srgbClr val="546E7A"/>
            </a:solidFill>
            <a:ln w="9525">
              <a:noFill/>
            </a:ln>
          </p:spPr>
          <p:txBody>
            <a:bodyPr/>
            <a:lstStyle/>
            <a:p>
              <a:endParaRPr lang="zh-CN" altLang="en-US"/>
            </a:p>
          </p:txBody>
        </p:sp>
        <p:sp>
          <p:nvSpPr>
            <p:cNvPr id="27682" name="îŝḷïḍe"/>
            <p:cNvSpPr/>
            <p:nvPr/>
          </p:nvSpPr>
          <p:spPr>
            <a:xfrm>
              <a:off x="4337051" y="4624388"/>
              <a:ext cx="1308100" cy="1304925"/>
            </a:xfrm>
            <a:custGeom>
              <a:avLst/>
              <a:gdLst/>
              <a:ahLst/>
              <a:cxnLst>
                <a:cxn ang="0">
                  <a:pos x="652525" y="1304925"/>
                </a:cxn>
                <a:cxn ang="0">
                  <a:pos x="0" y="653983"/>
                </a:cxn>
                <a:cxn ang="0">
                  <a:pos x="652525" y="0"/>
                </a:cxn>
                <a:cxn ang="0">
                  <a:pos x="1308100" y="653983"/>
                </a:cxn>
                <a:cxn ang="0">
                  <a:pos x="652525" y="1304925"/>
                </a:cxn>
                <a:cxn ang="0">
                  <a:pos x="652525" y="69961"/>
                </a:cxn>
                <a:cxn ang="0">
                  <a:pos x="67082" y="653983"/>
                </a:cxn>
                <a:cxn ang="0">
                  <a:pos x="652525" y="1238005"/>
                </a:cxn>
                <a:cxn ang="0">
                  <a:pos x="1237968" y="653983"/>
                </a:cxn>
                <a:cxn ang="0">
                  <a:pos x="652525" y="69961"/>
                </a:cxn>
              </a:cxnLst>
              <a:rect l="0" t="0" r="0" b="0"/>
              <a:pathLst>
                <a:path w="429" h="429">
                  <a:moveTo>
                    <a:pt x="214" y="429"/>
                  </a:moveTo>
                  <a:cubicBezTo>
                    <a:pt x="96" y="429"/>
                    <a:pt x="0" y="333"/>
                    <a:pt x="0" y="215"/>
                  </a:cubicBezTo>
                  <a:cubicBezTo>
                    <a:pt x="0" y="97"/>
                    <a:pt x="96" y="0"/>
                    <a:pt x="214" y="0"/>
                  </a:cubicBezTo>
                  <a:cubicBezTo>
                    <a:pt x="332" y="0"/>
                    <a:pt x="429" y="97"/>
                    <a:pt x="429" y="215"/>
                  </a:cubicBezTo>
                  <a:cubicBezTo>
                    <a:pt x="429" y="333"/>
                    <a:pt x="332" y="429"/>
                    <a:pt x="214" y="429"/>
                  </a:cubicBezTo>
                  <a:close/>
                  <a:moveTo>
                    <a:pt x="214" y="23"/>
                  </a:moveTo>
                  <a:cubicBezTo>
                    <a:pt x="108" y="23"/>
                    <a:pt x="22" y="109"/>
                    <a:pt x="22" y="215"/>
                  </a:cubicBezTo>
                  <a:cubicBezTo>
                    <a:pt x="22" y="321"/>
                    <a:pt x="108" y="407"/>
                    <a:pt x="214" y="407"/>
                  </a:cubicBezTo>
                  <a:cubicBezTo>
                    <a:pt x="320" y="407"/>
                    <a:pt x="406" y="321"/>
                    <a:pt x="406" y="215"/>
                  </a:cubicBezTo>
                  <a:cubicBezTo>
                    <a:pt x="406" y="109"/>
                    <a:pt x="320" y="23"/>
                    <a:pt x="214" y="23"/>
                  </a:cubicBezTo>
                  <a:close/>
                </a:path>
              </a:pathLst>
            </a:custGeom>
            <a:solidFill>
              <a:srgbClr val="263238"/>
            </a:solidFill>
            <a:ln w="9525">
              <a:noFill/>
            </a:ln>
          </p:spPr>
          <p:txBody>
            <a:bodyPr/>
            <a:lstStyle/>
            <a:p>
              <a:endParaRPr lang="zh-CN" altLang="en-US"/>
            </a:p>
          </p:txBody>
        </p:sp>
        <p:sp>
          <p:nvSpPr>
            <p:cNvPr id="27683" name="ïṥ1íḋe"/>
            <p:cNvSpPr/>
            <p:nvPr/>
          </p:nvSpPr>
          <p:spPr>
            <a:xfrm>
              <a:off x="4867276" y="5156200"/>
              <a:ext cx="242888" cy="242888"/>
            </a:xfrm>
            <a:prstGeom prst="ellipse">
              <a:avLst/>
            </a:prstGeom>
            <a:solidFill>
              <a:srgbClr val="546E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684" name="işļîḋe"/>
            <p:cNvSpPr/>
            <p:nvPr/>
          </p:nvSpPr>
          <p:spPr>
            <a:xfrm>
              <a:off x="4900613" y="5189538"/>
              <a:ext cx="176213" cy="176213"/>
            </a:xfrm>
            <a:prstGeom prst="ellipse">
              <a:avLst/>
            </a:prstGeom>
            <a:solidFill>
              <a:srgbClr val="263238"/>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685" name="îşḻïḍê"/>
            <p:cNvSpPr/>
            <p:nvPr/>
          </p:nvSpPr>
          <p:spPr>
            <a:xfrm>
              <a:off x="4668838" y="4267200"/>
              <a:ext cx="649288" cy="198438"/>
            </a:xfrm>
            <a:custGeom>
              <a:avLst/>
              <a:gdLst/>
              <a:ahLst/>
              <a:cxnLst>
                <a:cxn ang="0">
                  <a:pos x="649288" y="198438"/>
                </a:cxn>
                <a:cxn ang="0">
                  <a:pos x="30483" y="198438"/>
                </a:cxn>
                <a:cxn ang="0">
                  <a:pos x="0" y="170961"/>
                </a:cxn>
                <a:cxn ang="0">
                  <a:pos x="0" y="109904"/>
                </a:cxn>
                <a:cxn ang="0">
                  <a:pos x="106690" y="0"/>
                </a:cxn>
                <a:cxn ang="0">
                  <a:pos x="649288" y="0"/>
                </a:cxn>
                <a:cxn ang="0">
                  <a:pos x="649288" y="198438"/>
                </a:cxn>
              </a:cxnLst>
              <a:rect l="0" t="0" r="0" b="0"/>
              <a:pathLst>
                <a:path w="213" h="65">
                  <a:moveTo>
                    <a:pt x="213" y="65"/>
                  </a:moveTo>
                  <a:cubicBezTo>
                    <a:pt x="10" y="65"/>
                    <a:pt x="10" y="65"/>
                    <a:pt x="10" y="65"/>
                  </a:cubicBezTo>
                  <a:cubicBezTo>
                    <a:pt x="4" y="65"/>
                    <a:pt x="0" y="61"/>
                    <a:pt x="0" y="56"/>
                  </a:cubicBezTo>
                  <a:cubicBezTo>
                    <a:pt x="0" y="36"/>
                    <a:pt x="0" y="36"/>
                    <a:pt x="0" y="36"/>
                  </a:cubicBezTo>
                  <a:cubicBezTo>
                    <a:pt x="0" y="16"/>
                    <a:pt x="16" y="0"/>
                    <a:pt x="35" y="0"/>
                  </a:cubicBezTo>
                  <a:cubicBezTo>
                    <a:pt x="213" y="0"/>
                    <a:pt x="213" y="0"/>
                    <a:pt x="213" y="0"/>
                  </a:cubicBezTo>
                  <a:lnTo>
                    <a:pt x="213" y="65"/>
                  </a:lnTo>
                  <a:close/>
                </a:path>
              </a:pathLst>
            </a:custGeom>
            <a:solidFill>
              <a:srgbClr val="006064"/>
            </a:solidFill>
            <a:ln w="9525">
              <a:noFill/>
            </a:ln>
          </p:spPr>
          <p:txBody>
            <a:bodyPr/>
            <a:lstStyle/>
            <a:p>
              <a:endParaRPr lang="zh-CN" altLang="en-US"/>
            </a:p>
          </p:txBody>
        </p:sp>
        <p:sp>
          <p:nvSpPr>
            <p:cNvPr id="27686" name="îṩḻîḓé"/>
            <p:cNvSpPr/>
            <p:nvPr/>
          </p:nvSpPr>
          <p:spPr>
            <a:xfrm>
              <a:off x="4757738" y="4267200"/>
              <a:ext cx="649288" cy="198438"/>
            </a:xfrm>
            <a:custGeom>
              <a:avLst/>
              <a:gdLst/>
              <a:ahLst/>
              <a:cxnLst>
                <a:cxn ang="0">
                  <a:pos x="649288" y="198438"/>
                </a:cxn>
                <a:cxn ang="0">
                  <a:pos x="27434" y="198438"/>
                </a:cxn>
                <a:cxn ang="0">
                  <a:pos x="0" y="170961"/>
                </a:cxn>
                <a:cxn ang="0">
                  <a:pos x="0" y="109904"/>
                </a:cxn>
                <a:cxn ang="0">
                  <a:pos x="106690" y="0"/>
                </a:cxn>
                <a:cxn ang="0">
                  <a:pos x="573080" y="0"/>
                </a:cxn>
                <a:cxn ang="0">
                  <a:pos x="649288" y="76322"/>
                </a:cxn>
                <a:cxn ang="0">
                  <a:pos x="649288" y="198438"/>
                </a:cxn>
              </a:cxnLst>
              <a:rect l="0" t="0" r="0" b="0"/>
              <a:pathLst>
                <a:path w="213" h="65">
                  <a:moveTo>
                    <a:pt x="213" y="65"/>
                  </a:moveTo>
                  <a:cubicBezTo>
                    <a:pt x="9" y="65"/>
                    <a:pt x="9" y="65"/>
                    <a:pt x="9" y="65"/>
                  </a:cubicBezTo>
                  <a:cubicBezTo>
                    <a:pt x="4" y="65"/>
                    <a:pt x="0" y="61"/>
                    <a:pt x="0" y="56"/>
                  </a:cubicBezTo>
                  <a:cubicBezTo>
                    <a:pt x="0" y="36"/>
                    <a:pt x="0" y="36"/>
                    <a:pt x="0" y="36"/>
                  </a:cubicBezTo>
                  <a:cubicBezTo>
                    <a:pt x="0" y="16"/>
                    <a:pt x="15" y="0"/>
                    <a:pt x="35" y="0"/>
                  </a:cubicBezTo>
                  <a:cubicBezTo>
                    <a:pt x="188" y="0"/>
                    <a:pt x="188" y="0"/>
                    <a:pt x="188" y="0"/>
                  </a:cubicBezTo>
                  <a:cubicBezTo>
                    <a:pt x="202" y="0"/>
                    <a:pt x="213" y="12"/>
                    <a:pt x="213" y="25"/>
                  </a:cubicBezTo>
                  <a:lnTo>
                    <a:pt x="213" y="65"/>
                  </a:lnTo>
                  <a:close/>
                </a:path>
              </a:pathLst>
            </a:custGeom>
            <a:solidFill>
              <a:srgbClr val="0097A7"/>
            </a:solidFill>
            <a:ln w="9525">
              <a:noFill/>
            </a:ln>
          </p:spPr>
          <p:txBody>
            <a:bodyPr/>
            <a:lstStyle/>
            <a:p>
              <a:endParaRPr lang="zh-CN" altLang="en-US"/>
            </a:p>
          </p:txBody>
        </p:sp>
        <p:sp>
          <p:nvSpPr>
            <p:cNvPr id="27687" name="ïslîḑè"/>
            <p:cNvSpPr/>
            <p:nvPr/>
          </p:nvSpPr>
          <p:spPr>
            <a:xfrm>
              <a:off x="4751388" y="3844925"/>
              <a:ext cx="1368425" cy="1414463"/>
            </a:xfrm>
            <a:custGeom>
              <a:avLst/>
              <a:gdLst/>
              <a:ahLst/>
              <a:cxnLst>
                <a:cxn ang="0">
                  <a:pos x="441918" y="1180240"/>
                </a:cxn>
                <a:cxn ang="0">
                  <a:pos x="947840" y="1192407"/>
                </a:cxn>
                <a:cxn ang="0">
                  <a:pos x="1139846" y="550575"/>
                </a:cxn>
                <a:cxn ang="0">
                  <a:pos x="1368425" y="82130"/>
                </a:cxn>
                <a:cxn ang="0">
                  <a:pos x="1340995" y="69962"/>
                </a:cxn>
                <a:cxn ang="0">
                  <a:pos x="734499" y="179469"/>
                </a:cxn>
                <a:cxn ang="0">
                  <a:pos x="579066" y="793924"/>
                </a:cxn>
                <a:cxn ang="0">
                  <a:pos x="508968" y="1040314"/>
                </a:cxn>
                <a:cxn ang="0">
                  <a:pos x="405346" y="1052482"/>
                </a:cxn>
                <a:cxn ang="0">
                  <a:pos x="237721" y="1073775"/>
                </a:cxn>
                <a:cxn ang="0">
                  <a:pos x="179815" y="1092026"/>
                </a:cxn>
                <a:cxn ang="0">
                  <a:pos x="280389" y="1402295"/>
                </a:cxn>
                <a:cxn ang="0">
                  <a:pos x="341344" y="1414463"/>
                </a:cxn>
                <a:cxn ang="0">
                  <a:pos x="441918" y="1180240"/>
                </a:cxn>
              </a:cxnLst>
              <a:rect l="0" t="0" r="0" b="0"/>
              <a:pathLst>
                <a:path w="449" h="465">
                  <a:moveTo>
                    <a:pt x="145" y="388"/>
                  </a:moveTo>
                  <a:cubicBezTo>
                    <a:pt x="200" y="366"/>
                    <a:pt x="256" y="395"/>
                    <a:pt x="311" y="392"/>
                  </a:cubicBezTo>
                  <a:cubicBezTo>
                    <a:pt x="415" y="388"/>
                    <a:pt x="348" y="251"/>
                    <a:pt x="374" y="181"/>
                  </a:cubicBezTo>
                  <a:cubicBezTo>
                    <a:pt x="393" y="126"/>
                    <a:pt x="420" y="76"/>
                    <a:pt x="449" y="27"/>
                  </a:cubicBezTo>
                  <a:cubicBezTo>
                    <a:pt x="446" y="26"/>
                    <a:pt x="443" y="24"/>
                    <a:pt x="440" y="23"/>
                  </a:cubicBezTo>
                  <a:cubicBezTo>
                    <a:pt x="380" y="0"/>
                    <a:pt x="281" y="1"/>
                    <a:pt x="241" y="59"/>
                  </a:cubicBezTo>
                  <a:cubicBezTo>
                    <a:pt x="203" y="114"/>
                    <a:pt x="199" y="196"/>
                    <a:pt x="190" y="261"/>
                  </a:cubicBezTo>
                  <a:cubicBezTo>
                    <a:pt x="186" y="284"/>
                    <a:pt x="188" y="331"/>
                    <a:pt x="167" y="342"/>
                  </a:cubicBezTo>
                  <a:cubicBezTo>
                    <a:pt x="156" y="349"/>
                    <a:pt x="145" y="346"/>
                    <a:pt x="133" y="346"/>
                  </a:cubicBezTo>
                  <a:cubicBezTo>
                    <a:pt x="114" y="346"/>
                    <a:pt x="96" y="349"/>
                    <a:pt x="78" y="353"/>
                  </a:cubicBezTo>
                  <a:cubicBezTo>
                    <a:pt x="71" y="355"/>
                    <a:pt x="65" y="356"/>
                    <a:pt x="59" y="359"/>
                  </a:cubicBezTo>
                  <a:cubicBezTo>
                    <a:pt x="0" y="388"/>
                    <a:pt x="51" y="450"/>
                    <a:pt x="92" y="461"/>
                  </a:cubicBezTo>
                  <a:cubicBezTo>
                    <a:pt x="99" y="462"/>
                    <a:pt x="105" y="464"/>
                    <a:pt x="112" y="465"/>
                  </a:cubicBezTo>
                  <a:cubicBezTo>
                    <a:pt x="107" y="435"/>
                    <a:pt x="117" y="401"/>
                    <a:pt x="145" y="388"/>
                  </a:cubicBezTo>
                  <a:close/>
                </a:path>
              </a:pathLst>
            </a:custGeom>
            <a:solidFill>
              <a:srgbClr val="006064"/>
            </a:solidFill>
            <a:ln w="9525">
              <a:noFill/>
            </a:ln>
          </p:spPr>
          <p:txBody>
            <a:bodyPr/>
            <a:lstStyle/>
            <a:p>
              <a:endParaRPr lang="zh-CN" altLang="en-US"/>
            </a:p>
          </p:txBody>
        </p:sp>
        <p:sp>
          <p:nvSpPr>
            <p:cNvPr id="27688" name="ïṩḷîḋè"/>
            <p:cNvSpPr/>
            <p:nvPr/>
          </p:nvSpPr>
          <p:spPr>
            <a:xfrm>
              <a:off x="5076826" y="3927475"/>
              <a:ext cx="1187450" cy="1408113"/>
            </a:xfrm>
            <a:custGeom>
              <a:avLst/>
              <a:gdLst/>
              <a:ahLst/>
              <a:cxnLst>
                <a:cxn ang="0">
                  <a:pos x="1172187" y="164229"/>
                </a:cxn>
                <a:cxn ang="0">
                  <a:pos x="1043979" y="0"/>
                </a:cxn>
                <a:cxn ang="0">
                  <a:pos x="815036" y="468357"/>
                </a:cxn>
                <a:cxn ang="0">
                  <a:pos x="622724" y="1110067"/>
                </a:cxn>
                <a:cxn ang="0">
                  <a:pos x="115997" y="1097902"/>
                </a:cxn>
                <a:cxn ang="0">
                  <a:pos x="15262" y="1332080"/>
                </a:cxn>
                <a:cxn ang="0">
                  <a:pos x="689880" y="1386824"/>
                </a:cxn>
                <a:cxn ang="0">
                  <a:pos x="940191" y="1240842"/>
                </a:cxn>
                <a:cxn ang="0">
                  <a:pos x="1047031" y="568719"/>
                </a:cxn>
                <a:cxn ang="0">
                  <a:pos x="1172187" y="164229"/>
                </a:cxn>
              </a:cxnLst>
              <a:rect l="0" t="0" r="0" b="0"/>
              <a:pathLst>
                <a:path w="389" h="463">
                  <a:moveTo>
                    <a:pt x="384" y="54"/>
                  </a:moveTo>
                  <a:cubicBezTo>
                    <a:pt x="379" y="21"/>
                    <a:pt x="372" y="12"/>
                    <a:pt x="342" y="0"/>
                  </a:cubicBezTo>
                  <a:cubicBezTo>
                    <a:pt x="313" y="49"/>
                    <a:pt x="286" y="99"/>
                    <a:pt x="267" y="154"/>
                  </a:cubicBezTo>
                  <a:cubicBezTo>
                    <a:pt x="241" y="224"/>
                    <a:pt x="308" y="361"/>
                    <a:pt x="204" y="365"/>
                  </a:cubicBezTo>
                  <a:cubicBezTo>
                    <a:pt x="149" y="368"/>
                    <a:pt x="93" y="339"/>
                    <a:pt x="38" y="361"/>
                  </a:cubicBezTo>
                  <a:cubicBezTo>
                    <a:pt x="10" y="374"/>
                    <a:pt x="0" y="408"/>
                    <a:pt x="5" y="438"/>
                  </a:cubicBezTo>
                  <a:cubicBezTo>
                    <a:pt x="74" y="454"/>
                    <a:pt x="157" y="463"/>
                    <a:pt x="226" y="456"/>
                  </a:cubicBezTo>
                  <a:cubicBezTo>
                    <a:pt x="255" y="453"/>
                    <a:pt x="295" y="435"/>
                    <a:pt x="308" y="408"/>
                  </a:cubicBezTo>
                  <a:cubicBezTo>
                    <a:pt x="339" y="343"/>
                    <a:pt x="346" y="258"/>
                    <a:pt x="343" y="187"/>
                  </a:cubicBezTo>
                  <a:cubicBezTo>
                    <a:pt x="341" y="148"/>
                    <a:pt x="389" y="92"/>
                    <a:pt x="384" y="54"/>
                  </a:cubicBezTo>
                  <a:close/>
                </a:path>
              </a:pathLst>
            </a:custGeom>
            <a:solidFill>
              <a:srgbClr val="0097A7"/>
            </a:solidFill>
            <a:ln w="9525">
              <a:noFill/>
            </a:ln>
          </p:spPr>
          <p:txBody>
            <a:bodyPr/>
            <a:lstStyle/>
            <a:p>
              <a:endParaRPr lang="zh-CN" altLang="en-US"/>
            </a:p>
          </p:txBody>
        </p:sp>
        <p:sp>
          <p:nvSpPr>
            <p:cNvPr id="27689" name="ïsļiḋê"/>
            <p:cNvSpPr/>
            <p:nvPr/>
          </p:nvSpPr>
          <p:spPr>
            <a:xfrm>
              <a:off x="4378326" y="5441950"/>
              <a:ext cx="134938" cy="161925"/>
            </a:xfrm>
            <a:custGeom>
              <a:avLst/>
              <a:gdLst/>
              <a:ahLst/>
              <a:cxnLst>
                <a:cxn ang="0">
                  <a:pos x="134938" y="33337"/>
                </a:cxn>
                <a:cxn ang="0">
                  <a:pos x="98425" y="161925"/>
                </a:cxn>
                <a:cxn ang="0">
                  <a:pos x="0" y="134937"/>
                </a:cxn>
                <a:cxn ang="0">
                  <a:pos x="15875" y="0"/>
                </a:cxn>
                <a:cxn ang="0">
                  <a:pos x="134938" y="33337"/>
                </a:cxn>
              </a:cxnLst>
              <a:rect l="0" t="0" r="0" b="0"/>
              <a:pathLst>
                <a:path w="85" h="102">
                  <a:moveTo>
                    <a:pt x="85" y="21"/>
                  </a:moveTo>
                  <a:lnTo>
                    <a:pt x="62" y="102"/>
                  </a:lnTo>
                  <a:lnTo>
                    <a:pt x="0" y="85"/>
                  </a:lnTo>
                  <a:lnTo>
                    <a:pt x="10" y="0"/>
                  </a:lnTo>
                  <a:lnTo>
                    <a:pt x="85" y="21"/>
                  </a:lnTo>
                  <a:close/>
                </a:path>
              </a:pathLst>
            </a:custGeom>
            <a:solidFill>
              <a:srgbClr val="FFAB91"/>
            </a:solidFill>
            <a:ln w="9525">
              <a:noFill/>
            </a:ln>
          </p:spPr>
          <p:txBody>
            <a:bodyPr/>
            <a:lstStyle/>
            <a:p>
              <a:endParaRPr lang="zh-CN" altLang="en-US"/>
            </a:p>
          </p:txBody>
        </p:sp>
        <p:sp>
          <p:nvSpPr>
            <p:cNvPr id="27690" name="îSlîďe"/>
            <p:cNvSpPr/>
            <p:nvPr/>
          </p:nvSpPr>
          <p:spPr>
            <a:xfrm>
              <a:off x="4373563" y="4413250"/>
              <a:ext cx="1196975" cy="1071563"/>
            </a:xfrm>
            <a:custGeom>
              <a:avLst/>
              <a:gdLst/>
              <a:ahLst/>
              <a:cxnLst>
                <a:cxn ang="0">
                  <a:pos x="57869" y="39574"/>
                </a:cxn>
                <a:cxn ang="0">
                  <a:pos x="499501" y="73061"/>
                </a:cxn>
                <a:cxn ang="0">
                  <a:pos x="813212" y="164387"/>
                </a:cxn>
                <a:cxn ang="0">
                  <a:pos x="849760" y="70016"/>
                </a:cxn>
                <a:cxn ang="0">
                  <a:pos x="1151288" y="133945"/>
                </a:cxn>
                <a:cxn ang="0">
                  <a:pos x="1193929" y="127856"/>
                </a:cxn>
                <a:cxn ang="0">
                  <a:pos x="1193929" y="127856"/>
                </a:cxn>
                <a:cxn ang="0">
                  <a:pos x="1056871" y="462720"/>
                </a:cxn>
                <a:cxn ang="0">
                  <a:pos x="782754" y="496206"/>
                </a:cxn>
                <a:cxn ang="0">
                  <a:pos x="496455" y="401836"/>
                </a:cxn>
                <a:cxn ang="0">
                  <a:pos x="271070" y="331819"/>
                </a:cxn>
                <a:cxn ang="0">
                  <a:pos x="231476" y="773230"/>
                </a:cxn>
                <a:cxn ang="0">
                  <a:pos x="149241" y="1071563"/>
                </a:cxn>
                <a:cxn ang="0">
                  <a:pos x="3045" y="1035032"/>
                </a:cxn>
                <a:cxn ang="0">
                  <a:pos x="57869" y="39574"/>
                </a:cxn>
              </a:cxnLst>
              <a:rect l="0" t="0" r="0" b="0"/>
              <a:pathLst>
                <a:path w="393" h="352">
                  <a:moveTo>
                    <a:pt x="19" y="13"/>
                  </a:moveTo>
                  <a:cubicBezTo>
                    <a:pt x="52" y="0"/>
                    <a:pt x="131" y="19"/>
                    <a:pt x="164" y="24"/>
                  </a:cubicBezTo>
                  <a:cubicBezTo>
                    <a:pt x="171" y="25"/>
                    <a:pt x="264" y="59"/>
                    <a:pt x="267" y="54"/>
                  </a:cubicBezTo>
                  <a:cubicBezTo>
                    <a:pt x="274" y="44"/>
                    <a:pt x="276" y="34"/>
                    <a:pt x="279" y="23"/>
                  </a:cubicBezTo>
                  <a:cubicBezTo>
                    <a:pt x="294" y="35"/>
                    <a:pt x="347" y="37"/>
                    <a:pt x="378" y="44"/>
                  </a:cubicBezTo>
                  <a:cubicBezTo>
                    <a:pt x="383" y="45"/>
                    <a:pt x="388" y="44"/>
                    <a:pt x="392" y="42"/>
                  </a:cubicBezTo>
                  <a:cubicBezTo>
                    <a:pt x="392" y="42"/>
                    <a:pt x="392" y="42"/>
                    <a:pt x="392" y="42"/>
                  </a:cubicBezTo>
                  <a:cubicBezTo>
                    <a:pt x="393" y="76"/>
                    <a:pt x="373" y="130"/>
                    <a:pt x="347" y="152"/>
                  </a:cubicBezTo>
                  <a:cubicBezTo>
                    <a:pt x="321" y="172"/>
                    <a:pt x="287" y="170"/>
                    <a:pt x="257" y="163"/>
                  </a:cubicBezTo>
                  <a:cubicBezTo>
                    <a:pt x="225" y="155"/>
                    <a:pt x="194" y="144"/>
                    <a:pt x="163" y="132"/>
                  </a:cubicBezTo>
                  <a:cubicBezTo>
                    <a:pt x="148" y="127"/>
                    <a:pt x="89" y="109"/>
                    <a:pt x="89" y="109"/>
                  </a:cubicBezTo>
                  <a:cubicBezTo>
                    <a:pt x="119" y="204"/>
                    <a:pt x="87" y="211"/>
                    <a:pt x="76" y="254"/>
                  </a:cubicBezTo>
                  <a:cubicBezTo>
                    <a:pt x="68" y="280"/>
                    <a:pt x="53" y="337"/>
                    <a:pt x="49" y="352"/>
                  </a:cubicBezTo>
                  <a:cubicBezTo>
                    <a:pt x="30" y="351"/>
                    <a:pt x="19" y="349"/>
                    <a:pt x="1" y="340"/>
                  </a:cubicBezTo>
                  <a:cubicBezTo>
                    <a:pt x="1" y="340"/>
                    <a:pt x="0" y="21"/>
                    <a:pt x="19" y="13"/>
                  </a:cubicBezTo>
                  <a:close/>
                </a:path>
              </a:pathLst>
            </a:custGeom>
            <a:solidFill>
              <a:srgbClr val="E3CCAA"/>
            </a:solidFill>
            <a:ln w="9525">
              <a:noFill/>
            </a:ln>
          </p:spPr>
          <p:txBody>
            <a:bodyPr/>
            <a:lstStyle/>
            <a:p>
              <a:endParaRPr lang="zh-CN" altLang="en-US"/>
            </a:p>
          </p:txBody>
        </p:sp>
        <p:sp>
          <p:nvSpPr>
            <p:cNvPr id="27691" name="îṣlïḋê"/>
            <p:cNvSpPr/>
            <p:nvPr/>
          </p:nvSpPr>
          <p:spPr>
            <a:xfrm>
              <a:off x="4076701" y="5537200"/>
              <a:ext cx="436563" cy="212725"/>
            </a:xfrm>
            <a:custGeom>
              <a:avLst/>
              <a:gdLst/>
              <a:ahLst/>
              <a:cxnLst>
                <a:cxn ang="0">
                  <a:pos x="399928" y="66856"/>
                </a:cxn>
                <a:cxn ang="0">
                  <a:pos x="409087" y="212725"/>
                </a:cxn>
                <a:cxn ang="0">
                  <a:pos x="0" y="100284"/>
                </a:cxn>
                <a:cxn ang="0">
                  <a:pos x="82427" y="54700"/>
                </a:cxn>
                <a:cxn ang="0">
                  <a:pos x="308341" y="0"/>
                </a:cxn>
                <a:cxn ang="0">
                  <a:pos x="317500" y="15194"/>
                </a:cxn>
                <a:cxn ang="0">
                  <a:pos x="360240" y="54700"/>
                </a:cxn>
                <a:cxn ang="0">
                  <a:pos x="399928" y="66856"/>
                </a:cxn>
              </a:cxnLst>
              <a:rect l="0" t="0" r="0" b="0"/>
              <a:pathLst>
                <a:path w="143" h="70">
                  <a:moveTo>
                    <a:pt x="131" y="22"/>
                  </a:moveTo>
                  <a:cubicBezTo>
                    <a:pt x="131" y="22"/>
                    <a:pt x="143" y="37"/>
                    <a:pt x="134" y="70"/>
                  </a:cubicBezTo>
                  <a:cubicBezTo>
                    <a:pt x="0" y="33"/>
                    <a:pt x="0" y="33"/>
                    <a:pt x="0" y="33"/>
                  </a:cubicBezTo>
                  <a:cubicBezTo>
                    <a:pt x="0" y="33"/>
                    <a:pt x="6" y="15"/>
                    <a:pt x="27" y="18"/>
                  </a:cubicBezTo>
                  <a:cubicBezTo>
                    <a:pt x="49" y="21"/>
                    <a:pt x="101" y="0"/>
                    <a:pt x="101" y="0"/>
                  </a:cubicBezTo>
                  <a:cubicBezTo>
                    <a:pt x="104" y="5"/>
                    <a:pt x="104" y="5"/>
                    <a:pt x="104" y="5"/>
                  </a:cubicBezTo>
                  <a:cubicBezTo>
                    <a:pt x="106" y="11"/>
                    <a:pt x="112" y="16"/>
                    <a:pt x="118" y="18"/>
                  </a:cubicBezTo>
                  <a:lnTo>
                    <a:pt x="131" y="22"/>
                  </a:lnTo>
                  <a:close/>
                </a:path>
              </a:pathLst>
            </a:custGeom>
            <a:solidFill>
              <a:srgbClr val="2F3A40"/>
            </a:solidFill>
            <a:ln w="9525">
              <a:noFill/>
            </a:ln>
          </p:spPr>
          <p:txBody>
            <a:bodyPr/>
            <a:lstStyle/>
            <a:p>
              <a:endParaRPr lang="zh-CN" altLang="en-US"/>
            </a:p>
          </p:txBody>
        </p:sp>
        <p:sp>
          <p:nvSpPr>
            <p:cNvPr id="27692" name="iṡḻíḑe"/>
            <p:cNvSpPr/>
            <p:nvPr/>
          </p:nvSpPr>
          <p:spPr>
            <a:xfrm>
              <a:off x="4567238" y="5540375"/>
              <a:ext cx="131763" cy="157163"/>
            </a:xfrm>
            <a:custGeom>
              <a:avLst/>
              <a:gdLst/>
              <a:ahLst/>
              <a:cxnLst>
                <a:cxn ang="0">
                  <a:pos x="131763" y="30162"/>
                </a:cxn>
                <a:cxn ang="0">
                  <a:pos x="98425" y="157163"/>
                </a:cxn>
                <a:cxn ang="0">
                  <a:pos x="0" y="133350"/>
                </a:cxn>
                <a:cxn ang="0">
                  <a:pos x="15875" y="0"/>
                </a:cxn>
                <a:cxn ang="0">
                  <a:pos x="131763" y="30162"/>
                </a:cxn>
              </a:cxnLst>
              <a:rect l="0" t="0" r="0" b="0"/>
              <a:pathLst>
                <a:path w="83" h="99">
                  <a:moveTo>
                    <a:pt x="83" y="19"/>
                  </a:moveTo>
                  <a:lnTo>
                    <a:pt x="62" y="99"/>
                  </a:lnTo>
                  <a:lnTo>
                    <a:pt x="0" y="84"/>
                  </a:lnTo>
                  <a:lnTo>
                    <a:pt x="10" y="0"/>
                  </a:lnTo>
                  <a:lnTo>
                    <a:pt x="83" y="19"/>
                  </a:lnTo>
                  <a:close/>
                </a:path>
              </a:pathLst>
            </a:custGeom>
            <a:solidFill>
              <a:srgbClr val="FFC0AC"/>
            </a:solidFill>
            <a:ln w="9525">
              <a:noFill/>
            </a:ln>
          </p:spPr>
          <p:txBody>
            <a:bodyPr/>
            <a:lstStyle/>
            <a:p>
              <a:endParaRPr lang="zh-CN" altLang="en-US"/>
            </a:p>
          </p:txBody>
        </p:sp>
        <p:sp>
          <p:nvSpPr>
            <p:cNvPr id="27693" name="ïṥľiḓê"/>
            <p:cNvSpPr/>
            <p:nvPr/>
          </p:nvSpPr>
          <p:spPr>
            <a:xfrm>
              <a:off x="4559301" y="4538663"/>
              <a:ext cx="1198563" cy="1071563"/>
            </a:xfrm>
            <a:custGeom>
              <a:avLst/>
              <a:gdLst/>
              <a:ahLst/>
              <a:cxnLst>
                <a:cxn ang="0">
                  <a:pos x="60995" y="39574"/>
                </a:cxn>
                <a:cxn ang="0">
                  <a:pos x="500163" y="73061"/>
                </a:cxn>
                <a:cxn ang="0">
                  <a:pos x="667901" y="103503"/>
                </a:cxn>
                <a:cxn ang="0">
                  <a:pos x="704498" y="6088"/>
                </a:cxn>
                <a:cxn ang="0">
                  <a:pos x="863087" y="88282"/>
                </a:cxn>
                <a:cxn ang="0">
                  <a:pos x="1152816" y="133945"/>
                </a:cxn>
                <a:cxn ang="0">
                  <a:pos x="1195513" y="127856"/>
                </a:cxn>
                <a:cxn ang="0">
                  <a:pos x="1198563" y="127856"/>
                </a:cxn>
                <a:cxn ang="0">
                  <a:pos x="1058273" y="462720"/>
                </a:cxn>
                <a:cxn ang="0">
                  <a:pos x="783793" y="496206"/>
                </a:cxn>
                <a:cxn ang="0">
                  <a:pos x="497113" y="401836"/>
                </a:cxn>
                <a:cxn ang="0">
                  <a:pos x="274480" y="331819"/>
                </a:cxn>
                <a:cxn ang="0">
                  <a:pos x="231783" y="773230"/>
                </a:cxn>
                <a:cxn ang="0">
                  <a:pos x="149439" y="1071563"/>
                </a:cxn>
                <a:cxn ang="0">
                  <a:pos x="3049" y="1035032"/>
                </a:cxn>
                <a:cxn ang="0">
                  <a:pos x="60995" y="39574"/>
                </a:cxn>
              </a:cxnLst>
              <a:rect l="0" t="0" r="0" b="0"/>
              <a:pathLst>
                <a:path w="393" h="352">
                  <a:moveTo>
                    <a:pt x="20" y="13"/>
                  </a:moveTo>
                  <a:cubicBezTo>
                    <a:pt x="52" y="0"/>
                    <a:pt x="132" y="19"/>
                    <a:pt x="164" y="24"/>
                  </a:cubicBezTo>
                  <a:cubicBezTo>
                    <a:pt x="171" y="25"/>
                    <a:pt x="216" y="39"/>
                    <a:pt x="219" y="34"/>
                  </a:cubicBezTo>
                  <a:cubicBezTo>
                    <a:pt x="226" y="24"/>
                    <a:pt x="228" y="13"/>
                    <a:pt x="231" y="2"/>
                  </a:cubicBezTo>
                  <a:cubicBezTo>
                    <a:pt x="246" y="15"/>
                    <a:pt x="265" y="24"/>
                    <a:pt x="283" y="29"/>
                  </a:cubicBezTo>
                  <a:cubicBezTo>
                    <a:pt x="314" y="38"/>
                    <a:pt x="347" y="37"/>
                    <a:pt x="378" y="44"/>
                  </a:cubicBezTo>
                  <a:cubicBezTo>
                    <a:pt x="384" y="45"/>
                    <a:pt x="388" y="44"/>
                    <a:pt x="392" y="42"/>
                  </a:cubicBezTo>
                  <a:cubicBezTo>
                    <a:pt x="393" y="42"/>
                    <a:pt x="393" y="42"/>
                    <a:pt x="393" y="42"/>
                  </a:cubicBezTo>
                  <a:cubicBezTo>
                    <a:pt x="393" y="76"/>
                    <a:pt x="374" y="130"/>
                    <a:pt x="347" y="152"/>
                  </a:cubicBezTo>
                  <a:cubicBezTo>
                    <a:pt x="322" y="172"/>
                    <a:pt x="287" y="170"/>
                    <a:pt x="257" y="163"/>
                  </a:cubicBezTo>
                  <a:cubicBezTo>
                    <a:pt x="225" y="155"/>
                    <a:pt x="194" y="144"/>
                    <a:pt x="163" y="132"/>
                  </a:cubicBezTo>
                  <a:cubicBezTo>
                    <a:pt x="148" y="127"/>
                    <a:pt x="90" y="109"/>
                    <a:pt x="90" y="109"/>
                  </a:cubicBezTo>
                  <a:cubicBezTo>
                    <a:pt x="119" y="204"/>
                    <a:pt x="88" y="211"/>
                    <a:pt x="76" y="254"/>
                  </a:cubicBezTo>
                  <a:cubicBezTo>
                    <a:pt x="69" y="280"/>
                    <a:pt x="53" y="337"/>
                    <a:pt x="49" y="352"/>
                  </a:cubicBezTo>
                  <a:cubicBezTo>
                    <a:pt x="31" y="351"/>
                    <a:pt x="19" y="349"/>
                    <a:pt x="1" y="340"/>
                  </a:cubicBezTo>
                  <a:cubicBezTo>
                    <a:pt x="1" y="340"/>
                    <a:pt x="0" y="21"/>
                    <a:pt x="20" y="13"/>
                  </a:cubicBezTo>
                  <a:close/>
                </a:path>
              </a:pathLst>
            </a:custGeom>
            <a:solidFill>
              <a:srgbClr val="F5E2C4"/>
            </a:solidFill>
            <a:ln w="9525">
              <a:noFill/>
            </a:ln>
          </p:spPr>
          <p:txBody>
            <a:bodyPr/>
            <a:lstStyle/>
            <a:p>
              <a:endParaRPr lang="zh-CN" altLang="en-US"/>
            </a:p>
          </p:txBody>
        </p:sp>
        <p:sp>
          <p:nvSpPr>
            <p:cNvPr id="27694" name="íşļídè"/>
            <p:cNvSpPr/>
            <p:nvPr/>
          </p:nvSpPr>
          <p:spPr>
            <a:xfrm>
              <a:off x="4262438" y="5630863"/>
              <a:ext cx="439738" cy="215900"/>
            </a:xfrm>
            <a:custGeom>
              <a:avLst/>
              <a:gdLst/>
              <a:ahLst/>
              <a:cxnLst>
                <a:cxn ang="0">
                  <a:pos x="403093" y="66898"/>
                </a:cxn>
                <a:cxn ang="0">
                  <a:pos x="412254" y="215900"/>
                </a:cxn>
                <a:cxn ang="0">
                  <a:pos x="0" y="100347"/>
                </a:cxn>
                <a:cxn ang="0">
                  <a:pos x="85504" y="54735"/>
                </a:cxn>
                <a:cxn ang="0">
                  <a:pos x="311481" y="0"/>
                </a:cxn>
                <a:cxn ang="0">
                  <a:pos x="317588" y="18245"/>
                </a:cxn>
                <a:cxn ang="0">
                  <a:pos x="360340" y="54735"/>
                </a:cxn>
                <a:cxn ang="0">
                  <a:pos x="403093" y="66898"/>
                </a:cxn>
              </a:cxnLst>
              <a:rect l="0" t="0" r="0" b="0"/>
              <a:pathLst>
                <a:path w="144" h="71">
                  <a:moveTo>
                    <a:pt x="132" y="22"/>
                  </a:moveTo>
                  <a:cubicBezTo>
                    <a:pt x="132" y="22"/>
                    <a:pt x="144" y="38"/>
                    <a:pt x="135" y="71"/>
                  </a:cubicBezTo>
                  <a:cubicBezTo>
                    <a:pt x="0" y="33"/>
                    <a:pt x="0" y="33"/>
                    <a:pt x="0" y="33"/>
                  </a:cubicBezTo>
                  <a:cubicBezTo>
                    <a:pt x="0" y="33"/>
                    <a:pt x="7" y="16"/>
                    <a:pt x="28" y="18"/>
                  </a:cubicBezTo>
                  <a:cubicBezTo>
                    <a:pt x="49" y="21"/>
                    <a:pt x="102" y="0"/>
                    <a:pt x="102" y="0"/>
                  </a:cubicBezTo>
                  <a:cubicBezTo>
                    <a:pt x="104" y="6"/>
                    <a:pt x="104" y="6"/>
                    <a:pt x="104" y="6"/>
                  </a:cubicBezTo>
                  <a:cubicBezTo>
                    <a:pt x="107" y="12"/>
                    <a:pt x="112" y="16"/>
                    <a:pt x="118" y="18"/>
                  </a:cubicBezTo>
                  <a:lnTo>
                    <a:pt x="132" y="22"/>
                  </a:lnTo>
                  <a:close/>
                </a:path>
              </a:pathLst>
            </a:custGeom>
            <a:solidFill>
              <a:srgbClr val="37474F"/>
            </a:solidFill>
            <a:ln w="9525">
              <a:noFill/>
            </a:ln>
          </p:spPr>
          <p:txBody>
            <a:bodyPr/>
            <a:lstStyle/>
            <a:p>
              <a:endParaRPr lang="zh-CN" altLang="en-US"/>
            </a:p>
          </p:txBody>
        </p:sp>
        <p:sp>
          <p:nvSpPr>
            <p:cNvPr id="27695" name="íŝ1idé"/>
            <p:cNvSpPr/>
            <p:nvPr/>
          </p:nvSpPr>
          <p:spPr>
            <a:xfrm>
              <a:off x="4876801" y="3381375"/>
              <a:ext cx="1044575" cy="1649413"/>
            </a:xfrm>
            <a:custGeom>
              <a:avLst/>
              <a:gdLst/>
              <a:ahLst/>
              <a:cxnLst>
                <a:cxn ang="0">
                  <a:pos x="867941" y="45647"/>
                </a:cxn>
                <a:cxn ang="0">
                  <a:pos x="913622" y="106511"/>
                </a:cxn>
                <a:cxn ang="0">
                  <a:pos x="1038484" y="669503"/>
                </a:cxn>
                <a:cxn ang="0">
                  <a:pos x="941031" y="1195976"/>
                </a:cxn>
                <a:cxn ang="0">
                  <a:pos x="691307" y="1646369"/>
                </a:cxn>
                <a:cxn ang="0">
                  <a:pos x="484219" y="1265970"/>
                </a:cxn>
                <a:cxn ang="0">
                  <a:pos x="97453" y="1135112"/>
                </a:cxn>
                <a:cxn ang="0">
                  <a:pos x="164452" y="812533"/>
                </a:cxn>
                <a:cxn ang="0">
                  <a:pos x="292359" y="660373"/>
                </a:cxn>
                <a:cxn ang="0">
                  <a:pos x="234496" y="535602"/>
                </a:cxn>
                <a:cxn ang="0">
                  <a:pos x="633444" y="51734"/>
                </a:cxn>
                <a:cxn ang="0">
                  <a:pos x="867941" y="45647"/>
                </a:cxn>
              </a:cxnLst>
              <a:rect l="0" t="0" r="0" b="0"/>
              <a:pathLst>
                <a:path w="343" h="542">
                  <a:moveTo>
                    <a:pt x="285" y="15"/>
                  </a:moveTo>
                  <a:cubicBezTo>
                    <a:pt x="290" y="20"/>
                    <a:pt x="296" y="26"/>
                    <a:pt x="300" y="35"/>
                  </a:cubicBezTo>
                  <a:cubicBezTo>
                    <a:pt x="328" y="92"/>
                    <a:pt x="343" y="156"/>
                    <a:pt x="341" y="220"/>
                  </a:cubicBezTo>
                  <a:cubicBezTo>
                    <a:pt x="340" y="277"/>
                    <a:pt x="324" y="338"/>
                    <a:pt x="309" y="393"/>
                  </a:cubicBezTo>
                  <a:cubicBezTo>
                    <a:pt x="303" y="414"/>
                    <a:pt x="336" y="542"/>
                    <a:pt x="227" y="541"/>
                  </a:cubicBezTo>
                  <a:cubicBezTo>
                    <a:pt x="190" y="541"/>
                    <a:pt x="192" y="430"/>
                    <a:pt x="159" y="416"/>
                  </a:cubicBezTo>
                  <a:cubicBezTo>
                    <a:pt x="139" y="406"/>
                    <a:pt x="46" y="390"/>
                    <a:pt x="32" y="373"/>
                  </a:cubicBezTo>
                  <a:cubicBezTo>
                    <a:pt x="0" y="335"/>
                    <a:pt x="26" y="298"/>
                    <a:pt x="54" y="267"/>
                  </a:cubicBezTo>
                  <a:cubicBezTo>
                    <a:pt x="69" y="251"/>
                    <a:pt x="85" y="236"/>
                    <a:pt x="96" y="217"/>
                  </a:cubicBezTo>
                  <a:cubicBezTo>
                    <a:pt x="112" y="190"/>
                    <a:pt x="78" y="206"/>
                    <a:pt x="77" y="176"/>
                  </a:cubicBezTo>
                  <a:cubicBezTo>
                    <a:pt x="75" y="120"/>
                    <a:pt x="158" y="33"/>
                    <a:pt x="208" y="17"/>
                  </a:cubicBezTo>
                  <a:cubicBezTo>
                    <a:pt x="235" y="9"/>
                    <a:pt x="264" y="0"/>
                    <a:pt x="285" y="15"/>
                  </a:cubicBezTo>
                  <a:close/>
                </a:path>
              </a:pathLst>
            </a:custGeom>
            <a:solidFill>
              <a:srgbClr val="F67065"/>
            </a:solidFill>
            <a:ln w="9525">
              <a:noFill/>
            </a:ln>
          </p:spPr>
          <p:txBody>
            <a:bodyPr/>
            <a:lstStyle/>
            <a:p>
              <a:endParaRPr lang="zh-CN" altLang="en-US"/>
            </a:p>
          </p:txBody>
        </p:sp>
        <p:sp>
          <p:nvSpPr>
            <p:cNvPr id="27696" name="í$lidê"/>
            <p:cNvSpPr/>
            <p:nvPr/>
          </p:nvSpPr>
          <p:spPr>
            <a:xfrm>
              <a:off x="5132388" y="2305050"/>
              <a:ext cx="1185863" cy="1003300"/>
            </a:xfrm>
            <a:custGeom>
              <a:avLst/>
              <a:gdLst/>
              <a:ahLst/>
              <a:cxnLst>
                <a:cxn ang="0">
                  <a:pos x="332285" y="808720"/>
                </a:cxn>
                <a:cxn ang="0">
                  <a:pos x="176812" y="817841"/>
                </a:cxn>
                <a:cxn ang="0">
                  <a:pos x="167667" y="741833"/>
                </a:cxn>
                <a:cxn ang="0">
                  <a:pos x="27436" y="684068"/>
                </a:cxn>
                <a:cxn ang="0">
                  <a:pos x="45727" y="562456"/>
                </a:cxn>
                <a:cxn ang="0">
                  <a:pos x="18290" y="434763"/>
                </a:cxn>
                <a:cxn ang="0">
                  <a:pos x="128036" y="373957"/>
                </a:cxn>
                <a:cxn ang="0">
                  <a:pos x="137182" y="267546"/>
                </a:cxn>
                <a:cxn ang="0">
                  <a:pos x="240830" y="249304"/>
                </a:cxn>
                <a:cxn ang="0">
                  <a:pos x="341430" y="218901"/>
                </a:cxn>
                <a:cxn ang="0">
                  <a:pos x="536534" y="42564"/>
                </a:cxn>
                <a:cxn ang="0">
                  <a:pos x="853577" y="54725"/>
                </a:cxn>
                <a:cxn ang="0">
                  <a:pos x="1024292" y="446924"/>
                </a:cxn>
                <a:cxn ang="0">
                  <a:pos x="1063923" y="541173"/>
                </a:cxn>
                <a:cxn ang="0">
                  <a:pos x="1164523" y="586778"/>
                </a:cxn>
                <a:cxn ang="0">
                  <a:pos x="1115747" y="699269"/>
                </a:cxn>
                <a:cxn ang="0">
                  <a:pos x="1158426" y="738793"/>
                </a:cxn>
                <a:cxn ang="0">
                  <a:pos x="1140135" y="845204"/>
                </a:cxn>
                <a:cxn ang="0">
                  <a:pos x="1009050" y="890808"/>
                </a:cxn>
                <a:cxn ang="0">
                  <a:pos x="820044" y="902970"/>
                </a:cxn>
                <a:cxn ang="0">
                  <a:pos x="685910" y="884728"/>
                </a:cxn>
                <a:cxn ang="0">
                  <a:pos x="563970" y="930332"/>
                </a:cxn>
                <a:cxn ang="0">
                  <a:pos x="472516" y="851284"/>
                </a:cxn>
                <a:cxn ang="0">
                  <a:pos x="338382" y="820881"/>
                </a:cxn>
                <a:cxn ang="0">
                  <a:pos x="335334" y="820881"/>
                </a:cxn>
                <a:cxn ang="0">
                  <a:pos x="332285" y="808720"/>
                </a:cxn>
              </a:cxnLst>
              <a:rect l="0" t="0" r="0" b="0"/>
              <a:pathLst>
                <a:path w="389" h="330">
                  <a:moveTo>
                    <a:pt x="109" y="266"/>
                  </a:moveTo>
                  <a:cubicBezTo>
                    <a:pt x="95" y="273"/>
                    <a:pt x="73" y="277"/>
                    <a:pt x="58" y="269"/>
                  </a:cubicBezTo>
                  <a:cubicBezTo>
                    <a:pt x="45" y="261"/>
                    <a:pt x="50" y="254"/>
                    <a:pt x="55" y="244"/>
                  </a:cubicBezTo>
                  <a:cubicBezTo>
                    <a:pt x="39" y="244"/>
                    <a:pt x="18" y="240"/>
                    <a:pt x="9" y="225"/>
                  </a:cubicBezTo>
                  <a:cubicBezTo>
                    <a:pt x="3" y="215"/>
                    <a:pt x="0" y="189"/>
                    <a:pt x="15" y="185"/>
                  </a:cubicBezTo>
                  <a:cubicBezTo>
                    <a:pt x="2" y="180"/>
                    <a:pt x="3" y="154"/>
                    <a:pt x="6" y="143"/>
                  </a:cubicBezTo>
                  <a:cubicBezTo>
                    <a:pt x="10" y="128"/>
                    <a:pt x="28" y="123"/>
                    <a:pt x="42" y="123"/>
                  </a:cubicBezTo>
                  <a:cubicBezTo>
                    <a:pt x="39" y="110"/>
                    <a:pt x="32" y="100"/>
                    <a:pt x="45" y="88"/>
                  </a:cubicBezTo>
                  <a:cubicBezTo>
                    <a:pt x="55" y="80"/>
                    <a:pt x="68" y="77"/>
                    <a:pt x="79" y="82"/>
                  </a:cubicBezTo>
                  <a:cubicBezTo>
                    <a:pt x="74" y="61"/>
                    <a:pt x="100" y="69"/>
                    <a:pt x="112" y="72"/>
                  </a:cubicBezTo>
                  <a:cubicBezTo>
                    <a:pt x="117" y="46"/>
                    <a:pt x="153" y="21"/>
                    <a:pt x="176" y="14"/>
                  </a:cubicBezTo>
                  <a:cubicBezTo>
                    <a:pt x="211" y="3"/>
                    <a:pt x="248" y="0"/>
                    <a:pt x="280" y="18"/>
                  </a:cubicBezTo>
                  <a:cubicBezTo>
                    <a:pt x="318" y="39"/>
                    <a:pt x="366" y="103"/>
                    <a:pt x="336" y="147"/>
                  </a:cubicBezTo>
                  <a:cubicBezTo>
                    <a:pt x="357" y="144"/>
                    <a:pt x="362" y="165"/>
                    <a:pt x="349" y="178"/>
                  </a:cubicBezTo>
                  <a:cubicBezTo>
                    <a:pt x="363" y="178"/>
                    <a:pt x="375" y="179"/>
                    <a:pt x="382" y="193"/>
                  </a:cubicBezTo>
                  <a:cubicBezTo>
                    <a:pt x="389" y="209"/>
                    <a:pt x="382" y="225"/>
                    <a:pt x="366" y="230"/>
                  </a:cubicBezTo>
                  <a:cubicBezTo>
                    <a:pt x="374" y="234"/>
                    <a:pt x="377" y="234"/>
                    <a:pt x="380" y="243"/>
                  </a:cubicBezTo>
                  <a:cubicBezTo>
                    <a:pt x="383" y="255"/>
                    <a:pt x="380" y="268"/>
                    <a:pt x="374" y="278"/>
                  </a:cubicBezTo>
                  <a:cubicBezTo>
                    <a:pt x="363" y="298"/>
                    <a:pt x="349" y="308"/>
                    <a:pt x="331" y="293"/>
                  </a:cubicBezTo>
                  <a:cubicBezTo>
                    <a:pt x="332" y="330"/>
                    <a:pt x="272" y="330"/>
                    <a:pt x="269" y="297"/>
                  </a:cubicBezTo>
                  <a:cubicBezTo>
                    <a:pt x="270" y="321"/>
                    <a:pt x="223" y="319"/>
                    <a:pt x="225" y="291"/>
                  </a:cubicBezTo>
                  <a:cubicBezTo>
                    <a:pt x="212" y="301"/>
                    <a:pt x="203" y="308"/>
                    <a:pt x="185" y="306"/>
                  </a:cubicBezTo>
                  <a:cubicBezTo>
                    <a:pt x="168" y="303"/>
                    <a:pt x="166" y="290"/>
                    <a:pt x="155" y="280"/>
                  </a:cubicBezTo>
                  <a:cubicBezTo>
                    <a:pt x="143" y="270"/>
                    <a:pt x="123" y="280"/>
                    <a:pt x="111" y="270"/>
                  </a:cubicBezTo>
                  <a:cubicBezTo>
                    <a:pt x="111" y="270"/>
                    <a:pt x="110" y="270"/>
                    <a:pt x="110" y="270"/>
                  </a:cubicBezTo>
                  <a:cubicBezTo>
                    <a:pt x="109" y="270"/>
                    <a:pt x="110" y="270"/>
                    <a:pt x="109" y="266"/>
                  </a:cubicBezTo>
                </a:path>
              </a:pathLst>
            </a:custGeom>
            <a:solidFill>
              <a:srgbClr val="EEEADF"/>
            </a:solidFill>
            <a:ln w="9525">
              <a:noFill/>
            </a:ln>
          </p:spPr>
          <p:txBody>
            <a:bodyPr/>
            <a:lstStyle/>
            <a:p>
              <a:endParaRPr lang="zh-CN" altLang="en-US"/>
            </a:p>
          </p:txBody>
        </p:sp>
        <p:sp>
          <p:nvSpPr>
            <p:cNvPr id="27697" name="islïḍê"/>
            <p:cNvSpPr/>
            <p:nvPr/>
          </p:nvSpPr>
          <p:spPr>
            <a:xfrm>
              <a:off x="5494338" y="3001963"/>
              <a:ext cx="354013" cy="492125"/>
            </a:xfrm>
            <a:custGeom>
              <a:avLst/>
              <a:gdLst/>
              <a:ahLst/>
              <a:cxnLst>
                <a:cxn ang="0">
                  <a:pos x="45777" y="209608"/>
                </a:cxn>
                <a:cxn ang="0">
                  <a:pos x="61036" y="194419"/>
                </a:cxn>
                <a:cxn ang="0">
                  <a:pos x="350961" y="66831"/>
                </a:cxn>
                <a:cxn ang="0">
                  <a:pos x="354013" y="69869"/>
                </a:cxn>
                <a:cxn ang="0">
                  <a:pos x="219732" y="422255"/>
                </a:cxn>
                <a:cxn ang="0">
                  <a:pos x="0" y="492125"/>
                </a:cxn>
                <a:cxn ang="0">
                  <a:pos x="36622" y="236949"/>
                </a:cxn>
                <a:cxn ang="0">
                  <a:pos x="45777" y="209608"/>
                </a:cxn>
              </a:cxnLst>
              <a:rect l="0" t="0" r="0" b="0"/>
              <a:pathLst>
                <a:path w="116" h="162">
                  <a:moveTo>
                    <a:pt x="15" y="69"/>
                  </a:moveTo>
                  <a:cubicBezTo>
                    <a:pt x="16" y="67"/>
                    <a:pt x="18" y="65"/>
                    <a:pt x="20" y="64"/>
                  </a:cubicBezTo>
                  <a:cubicBezTo>
                    <a:pt x="34" y="51"/>
                    <a:pt x="97" y="0"/>
                    <a:pt x="115" y="22"/>
                  </a:cubicBezTo>
                  <a:cubicBezTo>
                    <a:pt x="116" y="23"/>
                    <a:pt x="116" y="23"/>
                    <a:pt x="116" y="23"/>
                  </a:cubicBezTo>
                  <a:cubicBezTo>
                    <a:pt x="96" y="60"/>
                    <a:pt x="83" y="99"/>
                    <a:pt x="72" y="139"/>
                  </a:cubicBezTo>
                  <a:cubicBezTo>
                    <a:pt x="47" y="142"/>
                    <a:pt x="22" y="150"/>
                    <a:pt x="0" y="162"/>
                  </a:cubicBezTo>
                  <a:cubicBezTo>
                    <a:pt x="12" y="78"/>
                    <a:pt x="12" y="78"/>
                    <a:pt x="12" y="78"/>
                  </a:cubicBezTo>
                  <a:cubicBezTo>
                    <a:pt x="13" y="75"/>
                    <a:pt x="13" y="72"/>
                    <a:pt x="15" y="69"/>
                  </a:cubicBezTo>
                  <a:close/>
                </a:path>
              </a:pathLst>
            </a:custGeom>
            <a:solidFill>
              <a:srgbClr val="FFC0AC"/>
            </a:solidFill>
            <a:ln w="9525">
              <a:noFill/>
            </a:ln>
          </p:spPr>
          <p:txBody>
            <a:bodyPr/>
            <a:lstStyle/>
            <a:p>
              <a:endParaRPr lang="zh-CN" altLang="en-US"/>
            </a:p>
          </p:txBody>
        </p:sp>
        <p:sp>
          <p:nvSpPr>
            <p:cNvPr id="27698" name="îṥļídê"/>
            <p:cNvSpPr/>
            <p:nvPr/>
          </p:nvSpPr>
          <p:spPr>
            <a:xfrm>
              <a:off x="5510213" y="3001963"/>
              <a:ext cx="338138" cy="385763"/>
            </a:xfrm>
            <a:custGeom>
              <a:avLst/>
              <a:gdLst/>
              <a:ahLst/>
              <a:cxnLst>
                <a:cxn ang="0">
                  <a:pos x="0" y="385763"/>
                </a:cxn>
                <a:cxn ang="0">
                  <a:pos x="21324" y="236925"/>
                </a:cxn>
                <a:cxn ang="0">
                  <a:pos x="30462" y="209587"/>
                </a:cxn>
                <a:cxn ang="0">
                  <a:pos x="45694" y="194400"/>
                </a:cxn>
                <a:cxn ang="0">
                  <a:pos x="335091" y="66825"/>
                </a:cxn>
                <a:cxn ang="0">
                  <a:pos x="338138" y="69862"/>
                </a:cxn>
                <a:cxn ang="0">
                  <a:pos x="265027" y="233887"/>
                </a:cxn>
                <a:cxn ang="0">
                  <a:pos x="0" y="385763"/>
                </a:cxn>
              </a:cxnLst>
              <a:rect l="0" t="0" r="0" b="0"/>
              <a:pathLst>
                <a:path w="111" h="127">
                  <a:moveTo>
                    <a:pt x="0" y="127"/>
                  </a:moveTo>
                  <a:cubicBezTo>
                    <a:pt x="7" y="78"/>
                    <a:pt x="7" y="78"/>
                    <a:pt x="7" y="78"/>
                  </a:cubicBezTo>
                  <a:cubicBezTo>
                    <a:pt x="8" y="75"/>
                    <a:pt x="8" y="72"/>
                    <a:pt x="10" y="69"/>
                  </a:cubicBezTo>
                  <a:cubicBezTo>
                    <a:pt x="11" y="67"/>
                    <a:pt x="13" y="65"/>
                    <a:pt x="15" y="64"/>
                  </a:cubicBezTo>
                  <a:cubicBezTo>
                    <a:pt x="29" y="51"/>
                    <a:pt x="92" y="0"/>
                    <a:pt x="110" y="22"/>
                  </a:cubicBezTo>
                  <a:cubicBezTo>
                    <a:pt x="111" y="23"/>
                    <a:pt x="111" y="23"/>
                    <a:pt x="111" y="23"/>
                  </a:cubicBezTo>
                  <a:cubicBezTo>
                    <a:pt x="101" y="40"/>
                    <a:pt x="94" y="59"/>
                    <a:pt x="87" y="77"/>
                  </a:cubicBezTo>
                  <a:cubicBezTo>
                    <a:pt x="60" y="95"/>
                    <a:pt x="31" y="114"/>
                    <a:pt x="0" y="127"/>
                  </a:cubicBezTo>
                  <a:close/>
                </a:path>
              </a:pathLst>
            </a:custGeom>
            <a:solidFill>
              <a:srgbClr val="FFAB91"/>
            </a:solidFill>
            <a:ln w="9525">
              <a:noFill/>
            </a:ln>
          </p:spPr>
          <p:txBody>
            <a:bodyPr/>
            <a:lstStyle/>
            <a:p>
              <a:endParaRPr lang="zh-CN" altLang="en-US"/>
            </a:p>
          </p:txBody>
        </p:sp>
        <p:sp>
          <p:nvSpPr>
            <p:cNvPr id="27699" name="íṡlíḋê"/>
            <p:cNvSpPr/>
            <p:nvPr/>
          </p:nvSpPr>
          <p:spPr>
            <a:xfrm>
              <a:off x="5494338" y="3235325"/>
              <a:ext cx="280988" cy="284163"/>
            </a:xfrm>
            <a:custGeom>
              <a:avLst/>
              <a:gdLst/>
              <a:ahLst/>
              <a:cxnLst>
                <a:cxn ang="0">
                  <a:pos x="280988" y="0"/>
                </a:cxn>
                <a:cxn ang="0">
                  <a:pos x="219903" y="189442"/>
                </a:cxn>
                <a:cxn ang="0">
                  <a:pos x="0" y="259718"/>
                </a:cxn>
                <a:cxn ang="0">
                  <a:pos x="15271" y="152775"/>
                </a:cxn>
                <a:cxn ang="0">
                  <a:pos x="280988" y="0"/>
                </a:cxn>
              </a:cxnLst>
              <a:rect l="0" t="0" r="0" b="0"/>
              <a:pathLst>
                <a:path w="92" h="93">
                  <a:moveTo>
                    <a:pt x="92" y="0"/>
                  </a:moveTo>
                  <a:cubicBezTo>
                    <a:pt x="84" y="21"/>
                    <a:pt x="78" y="41"/>
                    <a:pt x="72" y="62"/>
                  </a:cubicBezTo>
                  <a:cubicBezTo>
                    <a:pt x="53" y="79"/>
                    <a:pt x="25" y="93"/>
                    <a:pt x="0" y="85"/>
                  </a:cubicBezTo>
                  <a:cubicBezTo>
                    <a:pt x="5" y="50"/>
                    <a:pt x="5" y="50"/>
                    <a:pt x="5" y="50"/>
                  </a:cubicBezTo>
                  <a:cubicBezTo>
                    <a:pt x="36" y="37"/>
                    <a:pt x="65" y="18"/>
                    <a:pt x="92" y="0"/>
                  </a:cubicBezTo>
                  <a:close/>
                </a:path>
              </a:pathLst>
            </a:custGeom>
            <a:solidFill>
              <a:srgbClr val="FFC0AC"/>
            </a:solidFill>
            <a:ln w="9525">
              <a:noFill/>
            </a:ln>
          </p:spPr>
          <p:txBody>
            <a:bodyPr/>
            <a:lstStyle/>
            <a:p>
              <a:endParaRPr lang="zh-CN" altLang="en-US"/>
            </a:p>
          </p:txBody>
        </p:sp>
        <p:sp>
          <p:nvSpPr>
            <p:cNvPr id="27700" name="îsļiḍè"/>
            <p:cNvSpPr/>
            <p:nvPr/>
          </p:nvSpPr>
          <p:spPr>
            <a:xfrm>
              <a:off x="5864226" y="3055938"/>
              <a:ext cx="20638" cy="28575"/>
            </a:xfrm>
            <a:custGeom>
              <a:avLst/>
              <a:gdLst/>
              <a:ahLst/>
              <a:cxnLst>
                <a:cxn ang="0">
                  <a:pos x="17689" y="25400"/>
                </a:cxn>
                <a:cxn ang="0">
                  <a:pos x="20638" y="28575"/>
                </a:cxn>
                <a:cxn ang="0">
                  <a:pos x="17689" y="25400"/>
                </a:cxn>
                <a:cxn ang="0">
                  <a:pos x="2948" y="6350"/>
                </a:cxn>
                <a:cxn ang="0">
                  <a:pos x="5896" y="0"/>
                </a:cxn>
                <a:cxn ang="0">
                  <a:pos x="17689" y="25400"/>
                </a:cxn>
              </a:cxnLst>
              <a:rect l="0" t="0" r="0" b="0"/>
              <a:pathLst>
                <a:path w="7" h="9">
                  <a:moveTo>
                    <a:pt x="6" y="8"/>
                  </a:moveTo>
                  <a:cubicBezTo>
                    <a:pt x="7" y="9"/>
                    <a:pt x="7" y="9"/>
                    <a:pt x="7" y="9"/>
                  </a:cubicBezTo>
                  <a:cubicBezTo>
                    <a:pt x="6" y="8"/>
                    <a:pt x="6" y="8"/>
                    <a:pt x="6" y="8"/>
                  </a:cubicBezTo>
                  <a:cubicBezTo>
                    <a:pt x="4" y="8"/>
                    <a:pt x="1" y="4"/>
                    <a:pt x="1" y="2"/>
                  </a:cubicBezTo>
                  <a:cubicBezTo>
                    <a:pt x="1" y="1"/>
                    <a:pt x="1" y="0"/>
                    <a:pt x="2" y="0"/>
                  </a:cubicBezTo>
                  <a:cubicBezTo>
                    <a:pt x="0" y="2"/>
                    <a:pt x="5" y="8"/>
                    <a:pt x="6" y="8"/>
                  </a:cubicBezTo>
                  <a:close/>
                </a:path>
              </a:pathLst>
            </a:custGeom>
            <a:solidFill>
              <a:srgbClr val="FFCCBC"/>
            </a:solidFill>
            <a:ln w="9525">
              <a:noFill/>
            </a:ln>
          </p:spPr>
          <p:txBody>
            <a:bodyPr/>
            <a:lstStyle/>
            <a:p>
              <a:endParaRPr lang="zh-CN" altLang="en-US"/>
            </a:p>
          </p:txBody>
        </p:sp>
        <p:sp>
          <p:nvSpPr>
            <p:cNvPr id="27701" name="ï$ľiďè"/>
            <p:cNvSpPr/>
            <p:nvPr/>
          </p:nvSpPr>
          <p:spPr>
            <a:xfrm>
              <a:off x="5870576" y="2978150"/>
              <a:ext cx="63500" cy="33338"/>
            </a:xfrm>
            <a:custGeom>
              <a:avLst/>
              <a:gdLst/>
              <a:ahLst/>
              <a:cxnLst>
                <a:cxn ang="0">
                  <a:pos x="12095" y="33338"/>
                </a:cxn>
                <a:cxn ang="0">
                  <a:pos x="0" y="33338"/>
                </a:cxn>
                <a:cxn ang="0">
                  <a:pos x="9071" y="30307"/>
                </a:cxn>
                <a:cxn ang="0">
                  <a:pos x="27214" y="3030"/>
                </a:cxn>
                <a:cxn ang="0">
                  <a:pos x="63500" y="3030"/>
                </a:cxn>
                <a:cxn ang="0">
                  <a:pos x="30238" y="6061"/>
                </a:cxn>
                <a:cxn ang="0">
                  <a:pos x="12095" y="33338"/>
                </a:cxn>
              </a:cxnLst>
              <a:rect l="0" t="0" r="0" b="0"/>
              <a:pathLst>
                <a:path w="21" h="11">
                  <a:moveTo>
                    <a:pt x="4" y="11"/>
                  </a:moveTo>
                  <a:cubicBezTo>
                    <a:pt x="3" y="11"/>
                    <a:pt x="1" y="11"/>
                    <a:pt x="0" y="11"/>
                  </a:cubicBezTo>
                  <a:cubicBezTo>
                    <a:pt x="1" y="11"/>
                    <a:pt x="2" y="11"/>
                    <a:pt x="3" y="10"/>
                  </a:cubicBezTo>
                  <a:cubicBezTo>
                    <a:pt x="5" y="10"/>
                    <a:pt x="6" y="2"/>
                    <a:pt x="9" y="1"/>
                  </a:cubicBezTo>
                  <a:cubicBezTo>
                    <a:pt x="13" y="0"/>
                    <a:pt x="17" y="0"/>
                    <a:pt x="21" y="1"/>
                  </a:cubicBezTo>
                  <a:cubicBezTo>
                    <a:pt x="17" y="0"/>
                    <a:pt x="13" y="0"/>
                    <a:pt x="10" y="2"/>
                  </a:cubicBezTo>
                  <a:cubicBezTo>
                    <a:pt x="7" y="3"/>
                    <a:pt x="6" y="10"/>
                    <a:pt x="4" y="11"/>
                  </a:cubicBezTo>
                  <a:close/>
                </a:path>
              </a:pathLst>
            </a:custGeom>
            <a:solidFill>
              <a:srgbClr val="FFCCBC"/>
            </a:solidFill>
            <a:ln w="9525">
              <a:noFill/>
            </a:ln>
          </p:spPr>
          <p:txBody>
            <a:bodyPr/>
            <a:lstStyle/>
            <a:p>
              <a:endParaRPr lang="zh-CN" altLang="en-US"/>
            </a:p>
          </p:txBody>
        </p:sp>
        <p:sp>
          <p:nvSpPr>
            <p:cNvPr id="27702" name="ïṧľídé"/>
            <p:cNvSpPr/>
            <p:nvPr/>
          </p:nvSpPr>
          <p:spPr>
            <a:xfrm>
              <a:off x="5354638" y="2603500"/>
              <a:ext cx="201613" cy="635000"/>
            </a:xfrm>
            <a:custGeom>
              <a:avLst/>
              <a:gdLst/>
              <a:ahLst/>
              <a:cxnLst>
                <a:cxn ang="0">
                  <a:pos x="97751" y="197488"/>
                </a:cxn>
                <a:cxn ang="0">
                  <a:pos x="164956" y="66842"/>
                </a:cxn>
                <a:cxn ang="0">
                  <a:pos x="201613" y="0"/>
                </a:cxn>
                <a:cxn ang="0">
                  <a:pos x="177175" y="6076"/>
                </a:cxn>
                <a:cxn ang="0">
                  <a:pos x="146627" y="63803"/>
                </a:cxn>
                <a:cxn ang="0">
                  <a:pos x="76368" y="191411"/>
                </a:cxn>
                <a:cxn ang="0">
                  <a:pos x="3054" y="461818"/>
                </a:cxn>
                <a:cxn ang="0">
                  <a:pos x="9164" y="571196"/>
                </a:cxn>
                <a:cxn ang="0">
                  <a:pos x="109970" y="635000"/>
                </a:cxn>
                <a:cxn ang="0">
                  <a:pos x="27492" y="577272"/>
                </a:cxn>
                <a:cxn ang="0">
                  <a:pos x="24437" y="467894"/>
                </a:cxn>
                <a:cxn ang="0">
                  <a:pos x="97751" y="197488"/>
                </a:cxn>
              </a:cxnLst>
              <a:rect l="0" t="0" r="0" b="0"/>
              <a:pathLst>
                <a:path w="66" h="209">
                  <a:moveTo>
                    <a:pt x="32" y="65"/>
                  </a:moveTo>
                  <a:cubicBezTo>
                    <a:pt x="39" y="50"/>
                    <a:pt x="46" y="36"/>
                    <a:pt x="54" y="22"/>
                  </a:cubicBezTo>
                  <a:cubicBezTo>
                    <a:pt x="58" y="15"/>
                    <a:pt x="62" y="7"/>
                    <a:pt x="66" y="0"/>
                  </a:cubicBezTo>
                  <a:cubicBezTo>
                    <a:pt x="63" y="1"/>
                    <a:pt x="61" y="1"/>
                    <a:pt x="58" y="2"/>
                  </a:cubicBezTo>
                  <a:cubicBezTo>
                    <a:pt x="55" y="8"/>
                    <a:pt x="51" y="14"/>
                    <a:pt x="48" y="21"/>
                  </a:cubicBezTo>
                  <a:cubicBezTo>
                    <a:pt x="40" y="34"/>
                    <a:pt x="32" y="48"/>
                    <a:pt x="25" y="63"/>
                  </a:cubicBezTo>
                  <a:cubicBezTo>
                    <a:pt x="13" y="91"/>
                    <a:pt x="3" y="121"/>
                    <a:pt x="1" y="152"/>
                  </a:cubicBezTo>
                  <a:cubicBezTo>
                    <a:pt x="1" y="160"/>
                    <a:pt x="0" y="181"/>
                    <a:pt x="3" y="188"/>
                  </a:cubicBezTo>
                  <a:cubicBezTo>
                    <a:pt x="9" y="200"/>
                    <a:pt x="23" y="206"/>
                    <a:pt x="36" y="209"/>
                  </a:cubicBezTo>
                  <a:cubicBezTo>
                    <a:pt x="25" y="206"/>
                    <a:pt x="14" y="200"/>
                    <a:pt x="9" y="190"/>
                  </a:cubicBezTo>
                  <a:cubicBezTo>
                    <a:pt x="7" y="183"/>
                    <a:pt x="7" y="162"/>
                    <a:pt x="8" y="154"/>
                  </a:cubicBezTo>
                  <a:cubicBezTo>
                    <a:pt x="10" y="123"/>
                    <a:pt x="19" y="93"/>
                    <a:pt x="32" y="65"/>
                  </a:cubicBezTo>
                </a:path>
              </a:pathLst>
            </a:custGeom>
            <a:solidFill>
              <a:srgbClr val="FFCCBC"/>
            </a:solidFill>
            <a:ln w="9525">
              <a:noFill/>
            </a:ln>
          </p:spPr>
          <p:txBody>
            <a:bodyPr/>
            <a:lstStyle/>
            <a:p>
              <a:endParaRPr lang="zh-CN" altLang="en-US"/>
            </a:p>
          </p:txBody>
        </p:sp>
        <p:sp>
          <p:nvSpPr>
            <p:cNvPr id="27703" name="îṩļîďé"/>
            <p:cNvSpPr/>
            <p:nvPr/>
          </p:nvSpPr>
          <p:spPr>
            <a:xfrm>
              <a:off x="5376863" y="2584450"/>
              <a:ext cx="590550" cy="676275"/>
            </a:xfrm>
            <a:custGeom>
              <a:avLst/>
              <a:gdLst/>
              <a:ahLst/>
              <a:cxnLst>
                <a:cxn ang="0">
                  <a:pos x="557065" y="396016"/>
                </a:cxn>
                <a:cxn ang="0">
                  <a:pos x="523580" y="399063"/>
                </a:cxn>
                <a:cxn ang="0">
                  <a:pos x="505315" y="426479"/>
                </a:cxn>
                <a:cxn ang="0">
                  <a:pos x="493139" y="426479"/>
                </a:cxn>
                <a:cxn ang="0">
                  <a:pos x="487051" y="417340"/>
                </a:cxn>
                <a:cxn ang="0">
                  <a:pos x="441390" y="170591"/>
                </a:cxn>
                <a:cxn ang="0">
                  <a:pos x="429214" y="115758"/>
                </a:cxn>
                <a:cxn ang="0">
                  <a:pos x="347024" y="0"/>
                </a:cxn>
                <a:cxn ang="0">
                  <a:pos x="179600" y="18277"/>
                </a:cxn>
                <a:cxn ang="0">
                  <a:pos x="143071" y="85295"/>
                </a:cxn>
                <a:cxn ang="0">
                  <a:pos x="76101" y="216286"/>
                </a:cxn>
                <a:cxn ang="0">
                  <a:pos x="3044" y="487405"/>
                </a:cxn>
                <a:cxn ang="0">
                  <a:pos x="6088" y="597071"/>
                </a:cxn>
                <a:cxn ang="0">
                  <a:pos x="88278" y="654951"/>
                </a:cxn>
                <a:cxn ang="0">
                  <a:pos x="88278" y="654951"/>
                </a:cxn>
                <a:cxn ang="0">
                  <a:pos x="322671" y="615349"/>
                </a:cxn>
                <a:cxn ang="0">
                  <a:pos x="490095" y="472173"/>
                </a:cxn>
                <a:cxn ang="0">
                  <a:pos x="490095" y="478266"/>
                </a:cxn>
                <a:cxn ang="0">
                  <a:pos x="493139" y="472173"/>
                </a:cxn>
                <a:cxn ang="0">
                  <a:pos x="505315" y="496544"/>
                </a:cxn>
                <a:cxn ang="0">
                  <a:pos x="508360" y="499590"/>
                </a:cxn>
                <a:cxn ang="0">
                  <a:pos x="508360" y="499590"/>
                </a:cxn>
                <a:cxn ang="0">
                  <a:pos x="560109" y="484359"/>
                </a:cxn>
                <a:cxn ang="0">
                  <a:pos x="587505" y="456942"/>
                </a:cxn>
                <a:cxn ang="0">
                  <a:pos x="590550" y="444757"/>
                </a:cxn>
                <a:cxn ang="0">
                  <a:pos x="590550" y="438664"/>
                </a:cxn>
                <a:cxn ang="0">
                  <a:pos x="557065" y="396016"/>
                </a:cxn>
              </a:cxnLst>
              <a:rect l="0" t="0" r="0" b="0"/>
              <a:pathLst>
                <a:path w="194" h="222">
                  <a:moveTo>
                    <a:pt x="183" y="130"/>
                  </a:moveTo>
                  <a:cubicBezTo>
                    <a:pt x="179" y="129"/>
                    <a:pt x="175" y="129"/>
                    <a:pt x="172" y="131"/>
                  </a:cubicBezTo>
                  <a:cubicBezTo>
                    <a:pt x="169" y="132"/>
                    <a:pt x="168" y="139"/>
                    <a:pt x="166" y="140"/>
                  </a:cubicBezTo>
                  <a:cubicBezTo>
                    <a:pt x="165" y="140"/>
                    <a:pt x="163" y="140"/>
                    <a:pt x="162" y="140"/>
                  </a:cubicBezTo>
                  <a:cubicBezTo>
                    <a:pt x="161" y="139"/>
                    <a:pt x="160" y="139"/>
                    <a:pt x="160" y="137"/>
                  </a:cubicBezTo>
                  <a:cubicBezTo>
                    <a:pt x="159" y="134"/>
                    <a:pt x="125" y="101"/>
                    <a:pt x="145" y="56"/>
                  </a:cubicBezTo>
                  <a:cubicBezTo>
                    <a:pt x="143" y="50"/>
                    <a:pt x="142" y="44"/>
                    <a:pt x="141" y="38"/>
                  </a:cubicBezTo>
                  <a:cubicBezTo>
                    <a:pt x="133" y="24"/>
                    <a:pt x="125" y="11"/>
                    <a:pt x="114" y="0"/>
                  </a:cubicBezTo>
                  <a:cubicBezTo>
                    <a:pt x="96" y="1"/>
                    <a:pt x="77" y="3"/>
                    <a:pt x="59" y="6"/>
                  </a:cubicBezTo>
                  <a:cubicBezTo>
                    <a:pt x="55" y="13"/>
                    <a:pt x="51" y="21"/>
                    <a:pt x="47" y="28"/>
                  </a:cubicBezTo>
                  <a:cubicBezTo>
                    <a:pt x="39" y="42"/>
                    <a:pt x="32" y="56"/>
                    <a:pt x="25" y="71"/>
                  </a:cubicBezTo>
                  <a:cubicBezTo>
                    <a:pt x="12" y="99"/>
                    <a:pt x="3" y="129"/>
                    <a:pt x="1" y="160"/>
                  </a:cubicBezTo>
                  <a:cubicBezTo>
                    <a:pt x="0" y="168"/>
                    <a:pt x="0" y="189"/>
                    <a:pt x="2" y="196"/>
                  </a:cubicBezTo>
                  <a:cubicBezTo>
                    <a:pt x="7" y="206"/>
                    <a:pt x="18" y="212"/>
                    <a:pt x="29" y="215"/>
                  </a:cubicBezTo>
                  <a:cubicBezTo>
                    <a:pt x="29" y="215"/>
                    <a:pt x="29" y="215"/>
                    <a:pt x="29" y="215"/>
                  </a:cubicBezTo>
                  <a:cubicBezTo>
                    <a:pt x="54" y="222"/>
                    <a:pt x="81" y="209"/>
                    <a:pt x="106" y="202"/>
                  </a:cubicBezTo>
                  <a:cubicBezTo>
                    <a:pt x="131" y="195"/>
                    <a:pt x="146" y="176"/>
                    <a:pt x="161" y="155"/>
                  </a:cubicBezTo>
                  <a:cubicBezTo>
                    <a:pt x="160" y="155"/>
                    <a:pt x="160" y="156"/>
                    <a:pt x="161" y="157"/>
                  </a:cubicBezTo>
                  <a:cubicBezTo>
                    <a:pt x="161" y="156"/>
                    <a:pt x="161" y="155"/>
                    <a:pt x="162" y="155"/>
                  </a:cubicBezTo>
                  <a:cubicBezTo>
                    <a:pt x="160" y="157"/>
                    <a:pt x="165" y="163"/>
                    <a:pt x="166" y="163"/>
                  </a:cubicBezTo>
                  <a:cubicBezTo>
                    <a:pt x="167" y="164"/>
                    <a:pt x="167" y="164"/>
                    <a:pt x="167" y="164"/>
                  </a:cubicBezTo>
                  <a:cubicBezTo>
                    <a:pt x="167" y="164"/>
                    <a:pt x="167" y="164"/>
                    <a:pt x="167" y="164"/>
                  </a:cubicBezTo>
                  <a:cubicBezTo>
                    <a:pt x="173" y="165"/>
                    <a:pt x="178" y="162"/>
                    <a:pt x="184" y="159"/>
                  </a:cubicBezTo>
                  <a:cubicBezTo>
                    <a:pt x="188" y="157"/>
                    <a:pt x="191" y="153"/>
                    <a:pt x="193" y="150"/>
                  </a:cubicBezTo>
                  <a:cubicBezTo>
                    <a:pt x="193" y="148"/>
                    <a:pt x="193" y="147"/>
                    <a:pt x="194" y="146"/>
                  </a:cubicBezTo>
                  <a:cubicBezTo>
                    <a:pt x="194" y="145"/>
                    <a:pt x="194" y="145"/>
                    <a:pt x="194" y="144"/>
                  </a:cubicBezTo>
                  <a:cubicBezTo>
                    <a:pt x="194" y="137"/>
                    <a:pt x="189" y="132"/>
                    <a:pt x="183" y="130"/>
                  </a:cubicBezTo>
                </a:path>
              </a:pathLst>
            </a:custGeom>
            <a:solidFill>
              <a:srgbClr val="FFC0AC"/>
            </a:solidFill>
            <a:ln w="9525">
              <a:noFill/>
            </a:ln>
          </p:spPr>
          <p:txBody>
            <a:bodyPr/>
            <a:lstStyle/>
            <a:p>
              <a:endParaRPr lang="zh-CN" altLang="en-US"/>
            </a:p>
          </p:txBody>
        </p:sp>
        <p:sp>
          <p:nvSpPr>
            <p:cNvPr id="27704" name="îşļíḑé"/>
            <p:cNvSpPr/>
            <p:nvPr/>
          </p:nvSpPr>
          <p:spPr>
            <a:xfrm>
              <a:off x="5837238" y="2819400"/>
              <a:ext cx="47625" cy="112713"/>
            </a:xfrm>
            <a:custGeom>
              <a:avLst/>
              <a:gdLst/>
              <a:ahLst/>
              <a:cxnLst>
                <a:cxn ang="0">
                  <a:pos x="41671" y="112713"/>
                </a:cxn>
                <a:cxn ang="0">
                  <a:pos x="47625" y="82250"/>
                </a:cxn>
                <a:cxn ang="0">
                  <a:pos x="2976" y="0"/>
                </a:cxn>
                <a:cxn ang="0">
                  <a:pos x="41671" y="112713"/>
                </a:cxn>
              </a:cxnLst>
              <a:rect l="0" t="0" r="0" b="0"/>
              <a:pathLst>
                <a:path w="16" h="37">
                  <a:moveTo>
                    <a:pt x="14" y="37"/>
                  </a:moveTo>
                  <a:cubicBezTo>
                    <a:pt x="15" y="34"/>
                    <a:pt x="16" y="30"/>
                    <a:pt x="16" y="27"/>
                  </a:cubicBezTo>
                  <a:cubicBezTo>
                    <a:pt x="10" y="18"/>
                    <a:pt x="5" y="9"/>
                    <a:pt x="1" y="0"/>
                  </a:cubicBezTo>
                  <a:cubicBezTo>
                    <a:pt x="0" y="16"/>
                    <a:pt x="2" y="32"/>
                    <a:pt x="14" y="37"/>
                  </a:cubicBezTo>
                  <a:close/>
                </a:path>
              </a:pathLst>
            </a:custGeom>
            <a:solidFill>
              <a:srgbClr val="FFC0AC"/>
            </a:solidFill>
            <a:ln w="9525">
              <a:noFill/>
            </a:ln>
          </p:spPr>
          <p:txBody>
            <a:bodyPr/>
            <a:lstStyle/>
            <a:p>
              <a:endParaRPr lang="zh-CN" altLang="en-US"/>
            </a:p>
          </p:txBody>
        </p:sp>
        <p:sp>
          <p:nvSpPr>
            <p:cNvPr id="27705" name="ís1íḑê"/>
            <p:cNvSpPr/>
            <p:nvPr/>
          </p:nvSpPr>
          <p:spPr>
            <a:xfrm>
              <a:off x="5641976" y="2800350"/>
              <a:ext cx="39688" cy="39688"/>
            </a:xfrm>
            <a:custGeom>
              <a:avLst/>
              <a:gdLst/>
              <a:ahLst/>
              <a:cxnLst>
                <a:cxn ang="0">
                  <a:pos x="18317" y="0"/>
                </a:cxn>
                <a:cxn ang="0">
                  <a:pos x="39688" y="18317"/>
                </a:cxn>
                <a:cxn ang="0">
                  <a:pos x="18317" y="39688"/>
                </a:cxn>
                <a:cxn ang="0">
                  <a:pos x="6105" y="30529"/>
                </a:cxn>
                <a:cxn ang="0">
                  <a:pos x="3052" y="24423"/>
                </a:cxn>
                <a:cxn ang="0">
                  <a:pos x="3052" y="21370"/>
                </a:cxn>
                <a:cxn ang="0">
                  <a:pos x="3052" y="24423"/>
                </a:cxn>
                <a:cxn ang="0">
                  <a:pos x="18317" y="0"/>
                </a:cxn>
              </a:cxnLst>
              <a:rect l="0" t="0" r="0" b="0"/>
              <a:pathLst>
                <a:path w="13" h="13">
                  <a:moveTo>
                    <a:pt x="6" y="0"/>
                  </a:moveTo>
                  <a:cubicBezTo>
                    <a:pt x="10" y="0"/>
                    <a:pt x="13" y="2"/>
                    <a:pt x="13" y="6"/>
                  </a:cubicBezTo>
                  <a:cubicBezTo>
                    <a:pt x="13" y="10"/>
                    <a:pt x="10" y="13"/>
                    <a:pt x="6" y="13"/>
                  </a:cubicBezTo>
                  <a:cubicBezTo>
                    <a:pt x="4" y="12"/>
                    <a:pt x="3" y="11"/>
                    <a:pt x="2" y="10"/>
                  </a:cubicBezTo>
                  <a:cubicBezTo>
                    <a:pt x="1" y="9"/>
                    <a:pt x="1" y="9"/>
                    <a:pt x="1" y="8"/>
                  </a:cubicBezTo>
                  <a:cubicBezTo>
                    <a:pt x="1" y="8"/>
                    <a:pt x="1" y="7"/>
                    <a:pt x="1" y="7"/>
                  </a:cubicBezTo>
                  <a:cubicBezTo>
                    <a:pt x="1" y="6"/>
                    <a:pt x="1" y="7"/>
                    <a:pt x="1" y="8"/>
                  </a:cubicBezTo>
                  <a:cubicBezTo>
                    <a:pt x="0" y="4"/>
                    <a:pt x="2" y="1"/>
                    <a:pt x="6" y="0"/>
                  </a:cubicBezTo>
                  <a:close/>
                </a:path>
              </a:pathLst>
            </a:custGeom>
            <a:solidFill>
              <a:srgbClr val="37474F"/>
            </a:solidFill>
            <a:ln w="9525">
              <a:noFill/>
            </a:ln>
          </p:spPr>
          <p:txBody>
            <a:bodyPr/>
            <a:lstStyle/>
            <a:p>
              <a:endParaRPr lang="zh-CN" altLang="en-US"/>
            </a:p>
          </p:txBody>
        </p:sp>
        <p:sp>
          <p:nvSpPr>
            <p:cNvPr id="27706" name="íSḷîde"/>
            <p:cNvSpPr/>
            <p:nvPr/>
          </p:nvSpPr>
          <p:spPr>
            <a:xfrm>
              <a:off x="5467351" y="2719388"/>
              <a:ext cx="39688" cy="39688"/>
            </a:xfrm>
            <a:custGeom>
              <a:avLst/>
              <a:gdLst/>
              <a:ahLst/>
              <a:cxnLst>
                <a:cxn ang="0">
                  <a:pos x="18317" y="0"/>
                </a:cxn>
                <a:cxn ang="0">
                  <a:pos x="39688" y="18317"/>
                </a:cxn>
                <a:cxn ang="0">
                  <a:pos x="18317" y="39688"/>
                </a:cxn>
                <a:cxn ang="0">
                  <a:pos x="6105" y="30529"/>
                </a:cxn>
                <a:cxn ang="0">
                  <a:pos x="3052" y="27476"/>
                </a:cxn>
                <a:cxn ang="0">
                  <a:pos x="3052" y="21370"/>
                </a:cxn>
                <a:cxn ang="0">
                  <a:pos x="3052" y="24423"/>
                </a:cxn>
                <a:cxn ang="0">
                  <a:pos x="18317" y="0"/>
                </a:cxn>
              </a:cxnLst>
              <a:rect l="0" t="0" r="0" b="0"/>
              <a:pathLst>
                <a:path w="13" h="13">
                  <a:moveTo>
                    <a:pt x="6" y="0"/>
                  </a:moveTo>
                  <a:cubicBezTo>
                    <a:pt x="10" y="0"/>
                    <a:pt x="13" y="3"/>
                    <a:pt x="13" y="6"/>
                  </a:cubicBezTo>
                  <a:cubicBezTo>
                    <a:pt x="13" y="10"/>
                    <a:pt x="10" y="13"/>
                    <a:pt x="6" y="13"/>
                  </a:cubicBezTo>
                  <a:cubicBezTo>
                    <a:pt x="4" y="13"/>
                    <a:pt x="3" y="12"/>
                    <a:pt x="2" y="10"/>
                  </a:cubicBezTo>
                  <a:cubicBezTo>
                    <a:pt x="1" y="10"/>
                    <a:pt x="1" y="9"/>
                    <a:pt x="1" y="9"/>
                  </a:cubicBezTo>
                  <a:cubicBezTo>
                    <a:pt x="1" y="8"/>
                    <a:pt x="1" y="7"/>
                    <a:pt x="1" y="7"/>
                  </a:cubicBezTo>
                  <a:cubicBezTo>
                    <a:pt x="1" y="6"/>
                    <a:pt x="1" y="7"/>
                    <a:pt x="1" y="8"/>
                  </a:cubicBezTo>
                  <a:cubicBezTo>
                    <a:pt x="0" y="4"/>
                    <a:pt x="2" y="1"/>
                    <a:pt x="6" y="0"/>
                  </a:cubicBezTo>
                  <a:close/>
                </a:path>
              </a:pathLst>
            </a:custGeom>
            <a:solidFill>
              <a:srgbClr val="37474F"/>
            </a:solidFill>
            <a:ln w="9525">
              <a:noFill/>
            </a:ln>
          </p:spPr>
          <p:txBody>
            <a:bodyPr/>
            <a:lstStyle/>
            <a:p>
              <a:endParaRPr lang="zh-CN" altLang="en-US"/>
            </a:p>
          </p:txBody>
        </p:sp>
        <p:sp>
          <p:nvSpPr>
            <p:cNvPr id="27707" name="îṩḷiḑè"/>
            <p:cNvSpPr/>
            <p:nvPr/>
          </p:nvSpPr>
          <p:spPr>
            <a:xfrm>
              <a:off x="5672138" y="2676525"/>
              <a:ext cx="103188" cy="79375"/>
            </a:xfrm>
            <a:custGeom>
              <a:avLst/>
              <a:gdLst/>
              <a:ahLst/>
              <a:cxnLst>
                <a:cxn ang="0">
                  <a:pos x="12139" y="3052"/>
                </a:cxn>
                <a:cxn ang="0">
                  <a:pos x="97118" y="54951"/>
                </a:cxn>
                <a:cxn ang="0">
                  <a:pos x="91048" y="70216"/>
                </a:cxn>
                <a:cxn ang="0">
                  <a:pos x="45524" y="39687"/>
                </a:cxn>
                <a:cxn ang="0">
                  <a:pos x="6069" y="21370"/>
                </a:cxn>
                <a:cxn ang="0">
                  <a:pos x="12139" y="3052"/>
                </a:cxn>
              </a:cxnLst>
              <a:rect l="0" t="0" r="0" b="0"/>
              <a:pathLst>
                <a:path w="34" h="26">
                  <a:moveTo>
                    <a:pt x="4" y="1"/>
                  </a:moveTo>
                  <a:cubicBezTo>
                    <a:pt x="14" y="0"/>
                    <a:pt x="26" y="10"/>
                    <a:pt x="32" y="18"/>
                  </a:cubicBezTo>
                  <a:cubicBezTo>
                    <a:pt x="34" y="21"/>
                    <a:pt x="33" y="26"/>
                    <a:pt x="30" y="23"/>
                  </a:cubicBezTo>
                  <a:cubicBezTo>
                    <a:pt x="26" y="19"/>
                    <a:pt x="20" y="15"/>
                    <a:pt x="15" y="13"/>
                  </a:cubicBezTo>
                  <a:cubicBezTo>
                    <a:pt x="11" y="10"/>
                    <a:pt x="6" y="10"/>
                    <a:pt x="2" y="7"/>
                  </a:cubicBezTo>
                  <a:cubicBezTo>
                    <a:pt x="0" y="5"/>
                    <a:pt x="1" y="1"/>
                    <a:pt x="4" y="1"/>
                  </a:cubicBezTo>
                  <a:close/>
                </a:path>
              </a:pathLst>
            </a:custGeom>
            <a:solidFill>
              <a:srgbClr val="EEEADF"/>
            </a:solidFill>
            <a:ln w="9525">
              <a:noFill/>
            </a:ln>
          </p:spPr>
          <p:txBody>
            <a:bodyPr/>
            <a:lstStyle/>
            <a:p>
              <a:endParaRPr lang="zh-CN" altLang="en-US"/>
            </a:p>
          </p:txBody>
        </p:sp>
        <p:sp>
          <p:nvSpPr>
            <p:cNvPr id="27708" name="íşľïḓé"/>
            <p:cNvSpPr/>
            <p:nvPr/>
          </p:nvSpPr>
          <p:spPr>
            <a:xfrm>
              <a:off x="5519738" y="2614613"/>
              <a:ext cx="76200" cy="42863"/>
            </a:xfrm>
            <a:custGeom>
              <a:avLst/>
              <a:gdLst/>
              <a:ahLst/>
              <a:cxnLst>
                <a:cxn ang="0">
                  <a:pos x="3048" y="12246"/>
                </a:cxn>
                <a:cxn ang="0">
                  <a:pos x="64008" y="18369"/>
                </a:cxn>
                <a:cxn ang="0">
                  <a:pos x="51816" y="36739"/>
                </a:cxn>
                <a:cxn ang="0">
                  <a:pos x="9144" y="24493"/>
                </a:cxn>
                <a:cxn ang="0">
                  <a:pos x="3048" y="12246"/>
                </a:cxn>
              </a:cxnLst>
              <a:rect l="0" t="0" r="0" b="0"/>
              <a:pathLst>
                <a:path w="25" h="14">
                  <a:moveTo>
                    <a:pt x="1" y="4"/>
                  </a:moveTo>
                  <a:cubicBezTo>
                    <a:pt x="7" y="0"/>
                    <a:pt x="15" y="2"/>
                    <a:pt x="21" y="6"/>
                  </a:cubicBezTo>
                  <a:cubicBezTo>
                    <a:pt x="25" y="9"/>
                    <a:pt x="22" y="14"/>
                    <a:pt x="17" y="12"/>
                  </a:cubicBezTo>
                  <a:cubicBezTo>
                    <a:pt x="12" y="10"/>
                    <a:pt x="7" y="9"/>
                    <a:pt x="3" y="8"/>
                  </a:cubicBezTo>
                  <a:cubicBezTo>
                    <a:pt x="1" y="7"/>
                    <a:pt x="0" y="5"/>
                    <a:pt x="1" y="4"/>
                  </a:cubicBezTo>
                  <a:close/>
                </a:path>
              </a:pathLst>
            </a:custGeom>
            <a:solidFill>
              <a:srgbClr val="EEEADF"/>
            </a:solidFill>
            <a:ln w="9525">
              <a:noFill/>
            </a:ln>
          </p:spPr>
          <p:txBody>
            <a:bodyPr/>
            <a:lstStyle/>
            <a:p>
              <a:endParaRPr lang="zh-CN" altLang="en-US"/>
            </a:p>
          </p:txBody>
        </p:sp>
        <p:sp>
          <p:nvSpPr>
            <p:cNvPr id="27709" name="íšlïḋé"/>
            <p:cNvSpPr/>
            <p:nvPr/>
          </p:nvSpPr>
          <p:spPr>
            <a:xfrm>
              <a:off x="5311776" y="2760663"/>
              <a:ext cx="195263" cy="254000"/>
            </a:xfrm>
            <a:custGeom>
              <a:avLst/>
              <a:gdLst/>
              <a:ahLst/>
              <a:cxnLst>
                <a:cxn ang="0">
                  <a:pos x="15254" y="137710"/>
                </a:cxn>
                <a:cxn ang="0">
                  <a:pos x="3050" y="156072"/>
                </a:cxn>
                <a:cxn ang="0">
                  <a:pos x="12203" y="192795"/>
                </a:cxn>
                <a:cxn ang="0">
                  <a:pos x="48815" y="220337"/>
                </a:cxn>
                <a:cxn ang="0">
                  <a:pos x="125090" y="247879"/>
                </a:cxn>
                <a:cxn ang="0">
                  <a:pos x="149498" y="214216"/>
                </a:cxn>
                <a:cxn ang="0">
                  <a:pos x="195263" y="45903"/>
                </a:cxn>
                <a:cxn ang="0">
                  <a:pos x="192212" y="30602"/>
                </a:cxn>
                <a:cxn ang="0">
                  <a:pos x="15254" y="137710"/>
                </a:cxn>
              </a:cxnLst>
              <a:rect l="0" t="0" r="0" b="0"/>
              <a:pathLst>
                <a:path w="64" h="83">
                  <a:moveTo>
                    <a:pt x="5" y="45"/>
                  </a:moveTo>
                  <a:cubicBezTo>
                    <a:pt x="3" y="47"/>
                    <a:pt x="2" y="49"/>
                    <a:pt x="1" y="51"/>
                  </a:cubicBezTo>
                  <a:cubicBezTo>
                    <a:pt x="0" y="55"/>
                    <a:pt x="1" y="60"/>
                    <a:pt x="4" y="63"/>
                  </a:cubicBezTo>
                  <a:cubicBezTo>
                    <a:pt x="7" y="67"/>
                    <a:pt x="11" y="69"/>
                    <a:pt x="16" y="72"/>
                  </a:cubicBezTo>
                  <a:cubicBezTo>
                    <a:pt x="22" y="76"/>
                    <a:pt x="33" y="83"/>
                    <a:pt x="41" y="81"/>
                  </a:cubicBezTo>
                  <a:cubicBezTo>
                    <a:pt x="46" y="80"/>
                    <a:pt x="49" y="75"/>
                    <a:pt x="49" y="70"/>
                  </a:cubicBezTo>
                  <a:cubicBezTo>
                    <a:pt x="51" y="52"/>
                    <a:pt x="62" y="33"/>
                    <a:pt x="64" y="15"/>
                  </a:cubicBezTo>
                  <a:cubicBezTo>
                    <a:pt x="64" y="14"/>
                    <a:pt x="64" y="12"/>
                    <a:pt x="63" y="10"/>
                  </a:cubicBezTo>
                  <a:cubicBezTo>
                    <a:pt x="58" y="0"/>
                    <a:pt x="11" y="39"/>
                    <a:pt x="5" y="45"/>
                  </a:cubicBezTo>
                </a:path>
              </a:pathLst>
            </a:custGeom>
            <a:solidFill>
              <a:srgbClr val="FFC0AC"/>
            </a:solidFill>
            <a:ln w="9525">
              <a:noFill/>
            </a:ln>
          </p:spPr>
          <p:txBody>
            <a:bodyPr/>
            <a:lstStyle/>
            <a:p>
              <a:endParaRPr lang="zh-CN" altLang="en-US"/>
            </a:p>
          </p:txBody>
        </p:sp>
        <p:sp>
          <p:nvSpPr>
            <p:cNvPr id="27710" name="ïṩļîḓé"/>
            <p:cNvSpPr/>
            <p:nvPr/>
          </p:nvSpPr>
          <p:spPr>
            <a:xfrm>
              <a:off x="5308601" y="2792413"/>
              <a:ext cx="158750" cy="203200"/>
            </a:xfrm>
            <a:custGeom>
              <a:avLst/>
              <a:gdLst/>
              <a:ahLst/>
              <a:cxnLst>
                <a:cxn ang="0">
                  <a:pos x="12211" y="109182"/>
                </a:cxn>
                <a:cxn ang="0">
                  <a:pos x="76322" y="54591"/>
                </a:cxn>
                <a:cxn ang="0">
                  <a:pos x="152644" y="3032"/>
                </a:cxn>
                <a:cxn ang="0">
                  <a:pos x="155697" y="6065"/>
                </a:cxn>
                <a:cxn ang="0">
                  <a:pos x="42740" y="87952"/>
                </a:cxn>
                <a:cxn ang="0">
                  <a:pos x="15264" y="115247"/>
                </a:cxn>
                <a:cxn ang="0">
                  <a:pos x="21370" y="157707"/>
                </a:cxn>
                <a:cxn ang="0">
                  <a:pos x="76322" y="200167"/>
                </a:cxn>
                <a:cxn ang="0">
                  <a:pos x="73269" y="200167"/>
                </a:cxn>
                <a:cxn ang="0">
                  <a:pos x="12211" y="157707"/>
                </a:cxn>
                <a:cxn ang="0">
                  <a:pos x="12211" y="109182"/>
                </a:cxn>
              </a:cxnLst>
              <a:rect l="0" t="0" r="0" b="0"/>
              <a:pathLst>
                <a:path w="52" h="67">
                  <a:moveTo>
                    <a:pt x="4" y="36"/>
                  </a:moveTo>
                  <a:cubicBezTo>
                    <a:pt x="9" y="29"/>
                    <a:pt x="18" y="23"/>
                    <a:pt x="25" y="18"/>
                  </a:cubicBezTo>
                  <a:cubicBezTo>
                    <a:pt x="33" y="12"/>
                    <a:pt x="41" y="5"/>
                    <a:pt x="50" y="1"/>
                  </a:cubicBezTo>
                  <a:cubicBezTo>
                    <a:pt x="51" y="0"/>
                    <a:pt x="52" y="1"/>
                    <a:pt x="51" y="2"/>
                  </a:cubicBezTo>
                  <a:cubicBezTo>
                    <a:pt x="39" y="11"/>
                    <a:pt x="26" y="19"/>
                    <a:pt x="14" y="29"/>
                  </a:cubicBezTo>
                  <a:cubicBezTo>
                    <a:pt x="11" y="32"/>
                    <a:pt x="7" y="35"/>
                    <a:pt x="5" y="38"/>
                  </a:cubicBezTo>
                  <a:cubicBezTo>
                    <a:pt x="2" y="43"/>
                    <a:pt x="4" y="48"/>
                    <a:pt x="7" y="52"/>
                  </a:cubicBezTo>
                  <a:cubicBezTo>
                    <a:pt x="11" y="58"/>
                    <a:pt x="19" y="61"/>
                    <a:pt x="25" y="66"/>
                  </a:cubicBezTo>
                  <a:cubicBezTo>
                    <a:pt x="25" y="66"/>
                    <a:pt x="24" y="67"/>
                    <a:pt x="24" y="66"/>
                  </a:cubicBezTo>
                  <a:cubicBezTo>
                    <a:pt x="17" y="62"/>
                    <a:pt x="8" y="59"/>
                    <a:pt x="4" y="52"/>
                  </a:cubicBezTo>
                  <a:cubicBezTo>
                    <a:pt x="0" y="47"/>
                    <a:pt x="0" y="41"/>
                    <a:pt x="4" y="36"/>
                  </a:cubicBezTo>
                  <a:close/>
                </a:path>
              </a:pathLst>
            </a:custGeom>
            <a:solidFill>
              <a:srgbClr val="FF8A65"/>
            </a:solidFill>
            <a:ln w="9525">
              <a:noFill/>
            </a:ln>
          </p:spPr>
          <p:txBody>
            <a:bodyPr/>
            <a:lstStyle/>
            <a:p>
              <a:endParaRPr lang="zh-CN" altLang="en-US"/>
            </a:p>
          </p:txBody>
        </p:sp>
        <p:sp>
          <p:nvSpPr>
            <p:cNvPr id="27711" name="íṣlîdê"/>
            <p:cNvSpPr/>
            <p:nvPr/>
          </p:nvSpPr>
          <p:spPr>
            <a:xfrm>
              <a:off x="5387976" y="2974975"/>
              <a:ext cx="42863" cy="23813"/>
            </a:xfrm>
            <a:custGeom>
              <a:avLst/>
              <a:gdLst/>
              <a:ahLst/>
              <a:cxnLst>
                <a:cxn ang="0">
                  <a:pos x="3061" y="0"/>
                </a:cxn>
                <a:cxn ang="0">
                  <a:pos x="42863" y="17859"/>
                </a:cxn>
                <a:cxn ang="0">
                  <a:pos x="39801" y="20836"/>
                </a:cxn>
                <a:cxn ang="0">
                  <a:pos x="33678" y="23813"/>
                </a:cxn>
                <a:cxn ang="0">
                  <a:pos x="30616" y="20836"/>
                </a:cxn>
                <a:cxn ang="0">
                  <a:pos x="33678" y="17859"/>
                </a:cxn>
                <a:cxn ang="0">
                  <a:pos x="3061" y="2976"/>
                </a:cxn>
                <a:cxn ang="0">
                  <a:pos x="3061" y="0"/>
                </a:cxn>
              </a:cxnLst>
              <a:rect l="0" t="0" r="0" b="0"/>
              <a:pathLst>
                <a:path w="14" h="8">
                  <a:moveTo>
                    <a:pt x="1" y="0"/>
                  </a:moveTo>
                  <a:cubicBezTo>
                    <a:pt x="6" y="0"/>
                    <a:pt x="10" y="3"/>
                    <a:pt x="14" y="6"/>
                  </a:cubicBezTo>
                  <a:cubicBezTo>
                    <a:pt x="14" y="6"/>
                    <a:pt x="14" y="7"/>
                    <a:pt x="13" y="7"/>
                  </a:cubicBezTo>
                  <a:cubicBezTo>
                    <a:pt x="12" y="7"/>
                    <a:pt x="12" y="7"/>
                    <a:pt x="11" y="8"/>
                  </a:cubicBezTo>
                  <a:cubicBezTo>
                    <a:pt x="10" y="8"/>
                    <a:pt x="10" y="7"/>
                    <a:pt x="10" y="7"/>
                  </a:cubicBezTo>
                  <a:cubicBezTo>
                    <a:pt x="11" y="6"/>
                    <a:pt x="11" y="6"/>
                    <a:pt x="11" y="6"/>
                  </a:cubicBezTo>
                  <a:cubicBezTo>
                    <a:pt x="8" y="4"/>
                    <a:pt x="5" y="3"/>
                    <a:pt x="1" y="1"/>
                  </a:cubicBezTo>
                  <a:cubicBezTo>
                    <a:pt x="0" y="1"/>
                    <a:pt x="1" y="0"/>
                    <a:pt x="1" y="0"/>
                  </a:cubicBezTo>
                  <a:close/>
                </a:path>
              </a:pathLst>
            </a:custGeom>
            <a:solidFill>
              <a:srgbClr val="FF8A65"/>
            </a:solidFill>
            <a:ln w="9525">
              <a:noFill/>
            </a:ln>
          </p:spPr>
          <p:txBody>
            <a:bodyPr/>
            <a:lstStyle/>
            <a:p>
              <a:endParaRPr lang="zh-CN" altLang="en-US"/>
            </a:p>
          </p:txBody>
        </p:sp>
        <p:sp>
          <p:nvSpPr>
            <p:cNvPr id="27712" name="ïšľídè"/>
            <p:cNvSpPr/>
            <p:nvPr/>
          </p:nvSpPr>
          <p:spPr>
            <a:xfrm>
              <a:off x="5434013" y="2971800"/>
              <a:ext cx="26988" cy="39688"/>
            </a:xfrm>
            <a:custGeom>
              <a:avLst/>
              <a:gdLst/>
              <a:ahLst/>
              <a:cxnLst>
                <a:cxn ang="0">
                  <a:pos x="0" y="33582"/>
                </a:cxn>
                <a:cxn ang="0">
                  <a:pos x="17992" y="21370"/>
                </a:cxn>
                <a:cxn ang="0">
                  <a:pos x="20990" y="3052"/>
                </a:cxn>
                <a:cxn ang="0">
                  <a:pos x="23989" y="3052"/>
                </a:cxn>
                <a:cxn ang="0">
                  <a:pos x="20990" y="24423"/>
                </a:cxn>
                <a:cxn ang="0">
                  <a:pos x="2998" y="36635"/>
                </a:cxn>
                <a:cxn ang="0">
                  <a:pos x="0" y="33582"/>
                </a:cxn>
              </a:cxnLst>
              <a:rect l="0" t="0" r="0" b="0"/>
              <a:pathLst>
                <a:path w="9" h="13">
                  <a:moveTo>
                    <a:pt x="0" y="11"/>
                  </a:moveTo>
                  <a:cubicBezTo>
                    <a:pt x="2" y="10"/>
                    <a:pt x="4" y="9"/>
                    <a:pt x="6" y="7"/>
                  </a:cubicBezTo>
                  <a:cubicBezTo>
                    <a:pt x="7" y="5"/>
                    <a:pt x="7" y="3"/>
                    <a:pt x="7" y="1"/>
                  </a:cubicBezTo>
                  <a:cubicBezTo>
                    <a:pt x="7" y="0"/>
                    <a:pt x="8" y="0"/>
                    <a:pt x="8" y="1"/>
                  </a:cubicBezTo>
                  <a:cubicBezTo>
                    <a:pt x="9" y="3"/>
                    <a:pt x="9" y="6"/>
                    <a:pt x="7" y="8"/>
                  </a:cubicBezTo>
                  <a:cubicBezTo>
                    <a:pt x="6" y="10"/>
                    <a:pt x="3" y="13"/>
                    <a:pt x="1" y="12"/>
                  </a:cubicBezTo>
                  <a:cubicBezTo>
                    <a:pt x="0" y="12"/>
                    <a:pt x="0" y="12"/>
                    <a:pt x="0" y="11"/>
                  </a:cubicBezTo>
                  <a:close/>
                </a:path>
              </a:pathLst>
            </a:custGeom>
            <a:solidFill>
              <a:srgbClr val="FF8A65"/>
            </a:solidFill>
            <a:ln w="9525">
              <a:noFill/>
            </a:ln>
          </p:spPr>
          <p:txBody>
            <a:bodyPr/>
            <a:lstStyle/>
            <a:p>
              <a:endParaRPr lang="zh-CN" altLang="en-US"/>
            </a:p>
          </p:txBody>
        </p:sp>
        <p:sp>
          <p:nvSpPr>
            <p:cNvPr id="27713" name="ïṥľídé"/>
            <p:cNvSpPr/>
            <p:nvPr/>
          </p:nvSpPr>
          <p:spPr>
            <a:xfrm>
              <a:off x="5884863" y="3001963"/>
              <a:ext cx="61913" cy="49213"/>
            </a:xfrm>
            <a:custGeom>
              <a:avLst/>
              <a:gdLst/>
              <a:ahLst/>
              <a:cxnLst>
                <a:cxn ang="0">
                  <a:pos x="6191" y="36909"/>
                </a:cxn>
                <a:cxn ang="0">
                  <a:pos x="15478" y="36909"/>
                </a:cxn>
                <a:cxn ang="0">
                  <a:pos x="21669" y="27682"/>
                </a:cxn>
                <a:cxn ang="0">
                  <a:pos x="21669" y="9227"/>
                </a:cxn>
                <a:cxn ang="0">
                  <a:pos x="43339" y="3075"/>
                </a:cxn>
                <a:cxn ang="0">
                  <a:pos x="58817" y="18454"/>
                </a:cxn>
                <a:cxn ang="0">
                  <a:pos x="46434" y="46137"/>
                </a:cxn>
                <a:cxn ang="0">
                  <a:pos x="46434" y="43061"/>
                </a:cxn>
                <a:cxn ang="0">
                  <a:pos x="43339" y="12303"/>
                </a:cxn>
                <a:cxn ang="0">
                  <a:pos x="30956" y="36909"/>
                </a:cxn>
                <a:cxn ang="0">
                  <a:pos x="15478" y="49213"/>
                </a:cxn>
                <a:cxn ang="0">
                  <a:pos x="3095" y="43061"/>
                </a:cxn>
                <a:cxn ang="0">
                  <a:pos x="6191" y="36909"/>
                </a:cxn>
              </a:cxnLst>
              <a:rect l="0" t="0" r="0" b="0"/>
              <a:pathLst>
                <a:path w="20" h="16">
                  <a:moveTo>
                    <a:pt x="2" y="12"/>
                  </a:moveTo>
                  <a:cubicBezTo>
                    <a:pt x="3" y="12"/>
                    <a:pt x="4" y="13"/>
                    <a:pt x="5" y="12"/>
                  </a:cubicBezTo>
                  <a:cubicBezTo>
                    <a:pt x="6" y="12"/>
                    <a:pt x="7" y="10"/>
                    <a:pt x="7" y="9"/>
                  </a:cubicBezTo>
                  <a:cubicBezTo>
                    <a:pt x="7" y="8"/>
                    <a:pt x="7" y="4"/>
                    <a:pt x="7" y="3"/>
                  </a:cubicBezTo>
                  <a:cubicBezTo>
                    <a:pt x="8" y="0"/>
                    <a:pt x="11" y="0"/>
                    <a:pt x="14" y="1"/>
                  </a:cubicBezTo>
                  <a:cubicBezTo>
                    <a:pt x="17" y="1"/>
                    <a:pt x="19" y="4"/>
                    <a:pt x="19" y="6"/>
                  </a:cubicBezTo>
                  <a:cubicBezTo>
                    <a:pt x="20" y="10"/>
                    <a:pt x="18" y="12"/>
                    <a:pt x="15" y="15"/>
                  </a:cubicBezTo>
                  <a:cubicBezTo>
                    <a:pt x="15" y="15"/>
                    <a:pt x="14" y="15"/>
                    <a:pt x="15" y="14"/>
                  </a:cubicBezTo>
                  <a:cubicBezTo>
                    <a:pt x="15" y="12"/>
                    <a:pt x="19" y="5"/>
                    <a:pt x="14" y="4"/>
                  </a:cubicBezTo>
                  <a:cubicBezTo>
                    <a:pt x="11" y="3"/>
                    <a:pt x="10" y="9"/>
                    <a:pt x="10" y="12"/>
                  </a:cubicBezTo>
                  <a:cubicBezTo>
                    <a:pt x="9" y="14"/>
                    <a:pt x="7" y="15"/>
                    <a:pt x="5" y="16"/>
                  </a:cubicBezTo>
                  <a:cubicBezTo>
                    <a:pt x="3" y="16"/>
                    <a:pt x="1" y="16"/>
                    <a:pt x="1" y="14"/>
                  </a:cubicBezTo>
                  <a:cubicBezTo>
                    <a:pt x="0" y="13"/>
                    <a:pt x="1" y="12"/>
                    <a:pt x="2" y="12"/>
                  </a:cubicBezTo>
                  <a:close/>
                </a:path>
              </a:pathLst>
            </a:custGeom>
            <a:solidFill>
              <a:srgbClr val="FF8A65"/>
            </a:solidFill>
            <a:ln w="9525">
              <a:noFill/>
            </a:ln>
          </p:spPr>
          <p:txBody>
            <a:bodyPr/>
            <a:lstStyle/>
            <a:p>
              <a:endParaRPr lang="zh-CN" altLang="en-US"/>
            </a:p>
          </p:txBody>
        </p:sp>
        <p:sp>
          <p:nvSpPr>
            <p:cNvPr id="27714" name="íṣlíďé"/>
            <p:cNvSpPr/>
            <p:nvPr/>
          </p:nvSpPr>
          <p:spPr>
            <a:xfrm>
              <a:off x="5884863" y="2995613"/>
              <a:ext cx="65088" cy="52388"/>
            </a:xfrm>
            <a:custGeom>
              <a:avLst/>
              <a:gdLst/>
              <a:ahLst/>
              <a:cxnLst>
                <a:cxn ang="0">
                  <a:pos x="3099" y="36979"/>
                </a:cxn>
                <a:cxn ang="0">
                  <a:pos x="6198" y="36979"/>
                </a:cxn>
                <a:cxn ang="0">
                  <a:pos x="6198" y="36979"/>
                </a:cxn>
                <a:cxn ang="0">
                  <a:pos x="15497" y="33898"/>
                </a:cxn>
                <a:cxn ang="0">
                  <a:pos x="15497" y="27734"/>
                </a:cxn>
                <a:cxn ang="0">
                  <a:pos x="15497" y="21571"/>
                </a:cxn>
                <a:cxn ang="0">
                  <a:pos x="21696" y="9244"/>
                </a:cxn>
                <a:cxn ang="0">
                  <a:pos x="46491" y="3081"/>
                </a:cxn>
                <a:cxn ang="0">
                  <a:pos x="65088" y="24653"/>
                </a:cxn>
                <a:cxn ang="0">
                  <a:pos x="52690" y="49306"/>
                </a:cxn>
                <a:cxn ang="0">
                  <a:pos x="52690" y="46224"/>
                </a:cxn>
                <a:cxn ang="0">
                  <a:pos x="58889" y="30816"/>
                </a:cxn>
                <a:cxn ang="0">
                  <a:pos x="49590" y="15408"/>
                </a:cxn>
                <a:cxn ang="0">
                  <a:pos x="34093" y="12326"/>
                </a:cxn>
                <a:cxn ang="0">
                  <a:pos x="24795" y="27734"/>
                </a:cxn>
                <a:cxn ang="0">
                  <a:pos x="3099" y="46224"/>
                </a:cxn>
                <a:cxn ang="0">
                  <a:pos x="3099" y="36979"/>
                </a:cxn>
              </a:cxnLst>
              <a:rect l="0" t="0" r="0" b="0"/>
              <a:pathLst>
                <a:path w="21" h="17">
                  <a:moveTo>
                    <a:pt x="1" y="12"/>
                  </a:moveTo>
                  <a:cubicBezTo>
                    <a:pt x="2" y="12"/>
                    <a:pt x="2" y="12"/>
                    <a:pt x="2" y="12"/>
                  </a:cubicBezTo>
                  <a:cubicBezTo>
                    <a:pt x="2" y="12"/>
                    <a:pt x="2" y="12"/>
                    <a:pt x="2" y="12"/>
                  </a:cubicBezTo>
                  <a:cubicBezTo>
                    <a:pt x="3" y="13"/>
                    <a:pt x="4" y="12"/>
                    <a:pt x="5" y="11"/>
                  </a:cubicBezTo>
                  <a:cubicBezTo>
                    <a:pt x="5" y="10"/>
                    <a:pt x="5" y="9"/>
                    <a:pt x="5" y="9"/>
                  </a:cubicBezTo>
                  <a:cubicBezTo>
                    <a:pt x="5" y="8"/>
                    <a:pt x="4" y="7"/>
                    <a:pt x="5" y="7"/>
                  </a:cubicBezTo>
                  <a:cubicBezTo>
                    <a:pt x="5" y="5"/>
                    <a:pt x="5" y="4"/>
                    <a:pt x="7" y="3"/>
                  </a:cubicBezTo>
                  <a:cubicBezTo>
                    <a:pt x="9" y="1"/>
                    <a:pt x="12" y="0"/>
                    <a:pt x="15" y="1"/>
                  </a:cubicBezTo>
                  <a:cubicBezTo>
                    <a:pt x="18" y="3"/>
                    <a:pt x="20" y="5"/>
                    <a:pt x="21" y="8"/>
                  </a:cubicBezTo>
                  <a:cubicBezTo>
                    <a:pt x="21" y="11"/>
                    <a:pt x="20" y="15"/>
                    <a:pt x="17" y="16"/>
                  </a:cubicBezTo>
                  <a:cubicBezTo>
                    <a:pt x="17" y="16"/>
                    <a:pt x="16" y="16"/>
                    <a:pt x="17" y="15"/>
                  </a:cubicBezTo>
                  <a:cubicBezTo>
                    <a:pt x="18" y="13"/>
                    <a:pt x="19" y="12"/>
                    <a:pt x="19" y="10"/>
                  </a:cubicBezTo>
                  <a:cubicBezTo>
                    <a:pt x="18" y="8"/>
                    <a:pt x="18" y="7"/>
                    <a:pt x="16" y="5"/>
                  </a:cubicBezTo>
                  <a:cubicBezTo>
                    <a:pt x="15" y="4"/>
                    <a:pt x="13" y="3"/>
                    <a:pt x="11" y="4"/>
                  </a:cubicBezTo>
                  <a:cubicBezTo>
                    <a:pt x="8" y="4"/>
                    <a:pt x="7" y="6"/>
                    <a:pt x="8" y="9"/>
                  </a:cubicBezTo>
                  <a:cubicBezTo>
                    <a:pt x="9" y="13"/>
                    <a:pt x="5" y="17"/>
                    <a:pt x="1" y="15"/>
                  </a:cubicBezTo>
                  <a:cubicBezTo>
                    <a:pt x="0" y="14"/>
                    <a:pt x="0" y="13"/>
                    <a:pt x="1" y="12"/>
                  </a:cubicBezTo>
                  <a:close/>
                </a:path>
              </a:pathLst>
            </a:custGeom>
            <a:solidFill>
              <a:srgbClr val="37474F"/>
            </a:solidFill>
            <a:ln w="9525">
              <a:noFill/>
            </a:ln>
          </p:spPr>
          <p:txBody>
            <a:bodyPr/>
            <a:lstStyle/>
            <a:p>
              <a:endParaRPr lang="zh-CN" altLang="en-US"/>
            </a:p>
          </p:txBody>
        </p:sp>
        <p:sp>
          <p:nvSpPr>
            <p:cNvPr id="27715" name="îṡḷiďé"/>
            <p:cNvSpPr/>
            <p:nvPr/>
          </p:nvSpPr>
          <p:spPr>
            <a:xfrm>
              <a:off x="5888038" y="3055938"/>
              <a:ext cx="22225" cy="12700"/>
            </a:xfrm>
            <a:custGeom>
              <a:avLst/>
              <a:gdLst/>
              <a:ahLst/>
              <a:cxnLst>
                <a:cxn ang="0">
                  <a:pos x="6350" y="0"/>
                </a:cxn>
                <a:cxn ang="0">
                  <a:pos x="12700" y="3175"/>
                </a:cxn>
                <a:cxn ang="0">
                  <a:pos x="19050" y="3175"/>
                </a:cxn>
                <a:cxn ang="0">
                  <a:pos x="22225" y="6350"/>
                </a:cxn>
                <a:cxn ang="0">
                  <a:pos x="12700" y="9525"/>
                </a:cxn>
                <a:cxn ang="0">
                  <a:pos x="3175" y="0"/>
                </a:cxn>
                <a:cxn ang="0">
                  <a:pos x="6350" y="0"/>
                </a:cxn>
              </a:cxnLst>
              <a:rect l="0" t="0" r="0" b="0"/>
              <a:pathLst>
                <a:path w="7" h="4">
                  <a:moveTo>
                    <a:pt x="2" y="0"/>
                  </a:moveTo>
                  <a:cubicBezTo>
                    <a:pt x="3" y="0"/>
                    <a:pt x="3" y="1"/>
                    <a:pt x="4" y="1"/>
                  </a:cubicBezTo>
                  <a:cubicBezTo>
                    <a:pt x="5" y="1"/>
                    <a:pt x="6" y="1"/>
                    <a:pt x="6" y="1"/>
                  </a:cubicBezTo>
                  <a:cubicBezTo>
                    <a:pt x="7" y="1"/>
                    <a:pt x="7" y="1"/>
                    <a:pt x="7" y="2"/>
                  </a:cubicBezTo>
                  <a:cubicBezTo>
                    <a:pt x="7" y="3"/>
                    <a:pt x="5" y="4"/>
                    <a:pt x="4" y="3"/>
                  </a:cubicBezTo>
                  <a:cubicBezTo>
                    <a:pt x="2" y="3"/>
                    <a:pt x="0" y="2"/>
                    <a:pt x="1" y="0"/>
                  </a:cubicBezTo>
                  <a:cubicBezTo>
                    <a:pt x="1" y="0"/>
                    <a:pt x="1" y="0"/>
                    <a:pt x="2" y="0"/>
                  </a:cubicBezTo>
                  <a:close/>
                </a:path>
              </a:pathLst>
            </a:custGeom>
            <a:solidFill>
              <a:srgbClr val="FF8A65"/>
            </a:solidFill>
            <a:ln w="9525">
              <a:noFill/>
            </a:ln>
          </p:spPr>
          <p:txBody>
            <a:bodyPr/>
            <a:lstStyle/>
            <a:p>
              <a:endParaRPr lang="zh-CN" altLang="en-US"/>
            </a:p>
          </p:txBody>
        </p:sp>
        <p:sp>
          <p:nvSpPr>
            <p:cNvPr id="27716" name="îşḷïďê"/>
            <p:cNvSpPr/>
            <p:nvPr/>
          </p:nvSpPr>
          <p:spPr>
            <a:xfrm>
              <a:off x="5638801" y="2852738"/>
              <a:ext cx="42863" cy="20638"/>
            </a:xfrm>
            <a:custGeom>
              <a:avLst/>
              <a:gdLst/>
              <a:ahLst/>
              <a:cxnLst>
                <a:cxn ang="0">
                  <a:pos x="9184" y="2948"/>
                </a:cxn>
                <a:cxn ang="0">
                  <a:pos x="21431" y="5896"/>
                </a:cxn>
                <a:cxn ang="0">
                  <a:pos x="36739" y="2948"/>
                </a:cxn>
                <a:cxn ang="0">
                  <a:pos x="39801" y="5896"/>
                </a:cxn>
                <a:cxn ang="0">
                  <a:pos x="3061" y="11793"/>
                </a:cxn>
                <a:cxn ang="0">
                  <a:pos x="9184" y="2948"/>
                </a:cxn>
              </a:cxnLst>
              <a:rect l="0" t="0" r="0" b="0"/>
              <a:pathLst>
                <a:path w="14" h="7">
                  <a:moveTo>
                    <a:pt x="3" y="1"/>
                  </a:moveTo>
                  <a:cubicBezTo>
                    <a:pt x="4" y="2"/>
                    <a:pt x="6" y="2"/>
                    <a:pt x="7" y="2"/>
                  </a:cubicBezTo>
                  <a:cubicBezTo>
                    <a:pt x="9" y="2"/>
                    <a:pt x="10" y="2"/>
                    <a:pt x="12" y="1"/>
                  </a:cubicBezTo>
                  <a:cubicBezTo>
                    <a:pt x="13" y="0"/>
                    <a:pt x="14" y="1"/>
                    <a:pt x="13" y="2"/>
                  </a:cubicBezTo>
                  <a:cubicBezTo>
                    <a:pt x="11" y="6"/>
                    <a:pt x="4" y="7"/>
                    <a:pt x="1" y="4"/>
                  </a:cubicBezTo>
                  <a:cubicBezTo>
                    <a:pt x="0" y="3"/>
                    <a:pt x="1" y="1"/>
                    <a:pt x="3" y="1"/>
                  </a:cubicBezTo>
                  <a:close/>
                </a:path>
              </a:pathLst>
            </a:custGeom>
            <a:solidFill>
              <a:srgbClr val="FF8A65"/>
            </a:solidFill>
            <a:ln w="9525">
              <a:noFill/>
            </a:ln>
          </p:spPr>
          <p:txBody>
            <a:bodyPr/>
            <a:lstStyle/>
            <a:p>
              <a:endParaRPr lang="zh-CN" altLang="en-US"/>
            </a:p>
          </p:txBody>
        </p:sp>
        <p:sp>
          <p:nvSpPr>
            <p:cNvPr id="27717" name="iŝḻíďê"/>
            <p:cNvSpPr/>
            <p:nvPr/>
          </p:nvSpPr>
          <p:spPr>
            <a:xfrm>
              <a:off x="5456238" y="2755900"/>
              <a:ext cx="14288" cy="20638"/>
            </a:xfrm>
            <a:custGeom>
              <a:avLst/>
              <a:gdLst/>
              <a:ahLst/>
              <a:cxnLst>
                <a:cxn ang="0">
                  <a:pos x="5715" y="2948"/>
                </a:cxn>
                <a:cxn ang="0">
                  <a:pos x="14288" y="11793"/>
                </a:cxn>
                <a:cxn ang="0">
                  <a:pos x="8572" y="17689"/>
                </a:cxn>
                <a:cxn ang="0">
                  <a:pos x="2857" y="5896"/>
                </a:cxn>
                <a:cxn ang="0">
                  <a:pos x="5715" y="2948"/>
                </a:cxn>
              </a:cxnLst>
              <a:rect l="0" t="0" r="0" b="0"/>
              <a:pathLst>
                <a:path w="5" h="7">
                  <a:moveTo>
                    <a:pt x="2" y="1"/>
                  </a:moveTo>
                  <a:cubicBezTo>
                    <a:pt x="3" y="2"/>
                    <a:pt x="4" y="3"/>
                    <a:pt x="5" y="4"/>
                  </a:cubicBezTo>
                  <a:cubicBezTo>
                    <a:pt x="5" y="5"/>
                    <a:pt x="4" y="7"/>
                    <a:pt x="3" y="6"/>
                  </a:cubicBezTo>
                  <a:cubicBezTo>
                    <a:pt x="2" y="5"/>
                    <a:pt x="1" y="3"/>
                    <a:pt x="1" y="2"/>
                  </a:cubicBezTo>
                  <a:cubicBezTo>
                    <a:pt x="0" y="1"/>
                    <a:pt x="1" y="0"/>
                    <a:pt x="2" y="1"/>
                  </a:cubicBezTo>
                  <a:close/>
                </a:path>
              </a:pathLst>
            </a:custGeom>
            <a:solidFill>
              <a:srgbClr val="FF8A65"/>
            </a:solidFill>
            <a:ln w="9525">
              <a:noFill/>
            </a:ln>
          </p:spPr>
          <p:txBody>
            <a:bodyPr/>
            <a:lstStyle/>
            <a:p>
              <a:endParaRPr lang="zh-CN" altLang="en-US"/>
            </a:p>
          </p:txBody>
        </p:sp>
        <p:sp>
          <p:nvSpPr>
            <p:cNvPr id="27718" name="íšḷîdé"/>
            <p:cNvSpPr/>
            <p:nvPr/>
          </p:nvSpPr>
          <p:spPr>
            <a:xfrm>
              <a:off x="5626101" y="2868613"/>
              <a:ext cx="63500" cy="30163"/>
            </a:xfrm>
            <a:custGeom>
              <a:avLst/>
              <a:gdLst/>
              <a:ahLst/>
              <a:cxnLst>
                <a:cxn ang="0">
                  <a:pos x="57452" y="0"/>
                </a:cxn>
                <a:cxn ang="0">
                  <a:pos x="3023" y="15081"/>
                </a:cxn>
                <a:cxn ang="0">
                  <a:pos x="3023" y="18097"/>
                </a:cxn>
                <a:cxn ang="0">
                  <a:pos x="63500" y="6032"/>
                </a:cxn>
                <a:cxn ang="0">
                  <a:pos x="57452" y="0"/>
                </a:cxn>
              </a:cxnLst>
              <a:rect l="0" t="0" r="0" b="0"/>
              <a:pathLst>
                <a:path w="21" h="10">
                  <a:moveTo>
                    <a:pt x="19" y="0"/>
                  </a:moveTo>
                  <a:cubicBezTo>
                    <a:pt x="14" y="5"/>
                    <a:pt x="8" y="7"/>
                    <a:pt x="1" y="5"/>
                  </a:cubicBezTo>
                  <a:cubicBezTo>
                    <a:pt x="1" y="5"/>
                    <a:pt x="0" y="5"/>
                    <a:pt x="1" y="6"/>
                  </a:cubicBezTo>
                  <a:cubicBezTo>
                    <a:pt x="7" y="10"/>
                    <a:pt x="16" y="7"/>
                    <a:pt x="21" y="2"/>
                  </a:cubicBezTo>
                  <a:cubicBezTo>
                    <a:pt x="21" y="1"/>
                    <a:pt x="20" y="0"/>
                    <a:pt x="19" y="0"/>
                  </a:cubicBezTo>
                  <a:close/>
                </a:path>
              </a:pathLst>
            </a:custGeom>
            <a:solidFill>
              <a:srgbClr val="FF8A65"/>
            </a:solidFill>
            <a:ln w="9525">
              <a:noFill/>
            </a:ln>
          </p:spPr>
          <p:txBody>
            <a:bodyPr/>
            <a:lstStyle/>
            <a:p>
              <a:endParaRPr lang="zh-CN" altLang="en-US"/>
            </a:p>
          </p:txBody>
        </p:sp>
        <p:sp>
          <p:nvSpPr>
            <p:cNvPr id="27719" name="iṩľïḍe"/>
            <p:cNvSpPr/>
            <p:nvPr/>
          </p:nvSpPr>
          <p:spPr>
            <a:xfrm>
              <a:off x="5446713" y="2789238"/>
              <a:ext cx="11113" cy="6350"/>
            </a:xfrm>
            <a:custGeom>
              <a:avLst/>
              <a:gdLst/>
              <a:ahLst/>
              <a:cxnLst>
                <a:cxn ang="0">
                  <a:pos x="8334" y="0"/>
                </a:cxn>
                <a:cxn ang="0">
                  <a:pos x="2778" y="0"/>
                </a:cxn>
                <a:cxn ang="0">
                  <a:pos x="2778" y="6350"/>
                </a:cxn>
                <a:cxn ang="0">
                  <a:pos x="8334" y="6350"/>
                </a:cxn>
                <a:cxn ang="0">
                  <a:pos x="8334" y="0"/>
                </a:cxn>
              </a:cxnLst>
              <a:rect l="0" t="0" r="0" b="0"/>
              <a:pathLst>
                <a:path w="4" h="2">
                  <a:moveTo>
                    <a:pt x="3" y="0"/>
                  </a:moveTo>
                  <a:cubicBezTo>
                    <a:pt x="2" y="0"/>
                    <a:pt x="2" y="0"/>
                    <a:pt x="1" y="0"/>
                  </a:cubicBezTo>
                  <a:cubicBezTo>
                    <a:pt x="0" y="0"/>
                    <a:pt x="0" y="2"/>
                    <a:pt x="1" y="2"/>
                  </a:cubicBezTo>
                  <a:cubicBezTo>
                    <a:pt x="2" y="2"/>
                    <a:pt x="2" y="2"/>
                    <a:pt x="3" y="2"/>
                  </a:cubicBezTo>
                  <a:cubicBezTo>
                    <a:pt x="4" y="2"/>
                    <a:pt x="4" y="0"/>
                    <a:pt x="3" y="0"/>
                  </a:cubicBezTo>
                  <a:close/>
                </a:path>
              </a:pathLst>
            </a:custGeom>
            <a:solidFill>
              <a:srgbClr val="FF8A65"/>
            </a:solidFill>
            <a:ln w="9525">
              <a:noFill/>
            </a:ln>
          </p:spPr>
          <p:txBody>
            <a:bodyPr/>
            <a:lstStyle/>
            <a:p>
              <a:endParaRPr lang="zh-CN" altLang="en-US"/>
            </a:p>
          </p:txBody>
        </p:sp>
        <p:sp>
          <p:nvSpPr>
            <p:cNvPr id="27720" name="íşļíḓé"/>
            <p:cNvSpPr/>
            <p:nvPr/>
          </p:nvSpPr>
          <p:spPr>
            <a:xfrm>
              <a:off x="5473701" y="2968625"/>
              <a:ext cx="46038" cy="47625"/>
            </a:xfrm>
            <a:custGeom>
              <a:avLst/>
              <a:gdLst/>
              <a:ahLst/>
              <a:cxnLst>
                <a:cxn ang="0">
                  <a:pos x="6138" y="0"/>
                </a:cxn>
                <a:cxn ang="0">
                  <a:pos x="3069" y="5953"/>
                </a:cxn>
                <a:cxn ang="0">
                  <a:pos x="24553" y="20835"/>
                </a:cxn>
                <a:cxn ang="0">
                  <a:pos x="39899" y="44648"/>
                </a:cxn>
                <a:cxn ang="0">
                  <a:pos x="46038" y="41671"/>
                </a:cxn>
                <a:cxn ang="0">
                  <a:pos x="6138" y="0"/>
                </a:cxn>
              </a:cxnLst>
              <a:rect l="0" t="0" r="0" b="0"/>
              <a:pathLst>
                <a:path w="15" h="16">
                  <a:moveTo>
                    <a:pt x="2" y="0"/>
                  </a:moveTo>
                  <a:cubicBezTo>
                    <a:pt x="1" y="0"/>
                    <a:pt x="0" y="2"/>
                    <a:pt x="1" y="2"/>
                  </a:cubicBezTo>
                  <a:cubicBezTo>
                    <a:pt x="4" y="3"/>
                    <a:pt x="6" y="5"/>
                    <a:pt x="8" y="7"/>
                  </a:cubicBezTo>
                  <a:cubicBezTo>
                    <a:pt x="10" y="10"/>
                    <a:pt x="11" y="12"/>
                    <a:pt x="13" y="15"/>
                  </a:cubicBezTo>
                  <a:cubicBezTo>
                    <a:pt x="13" y="16"/>
                    <a:pt x="15" y="15"/>
                    <a:pt x="15" y="14"/>
                  </a:cubicBezTo>
                  <a:cubicBezTo>
                    <a:pt x="14" y="8"/>
                    <a:pt x="8" y="2"/>
                    <a:pt x="2" y="0"/>
                  </a:cubicBezTo>
                  <a:close/>
                </a:path>
              </a:pathLst>
            </a:custGeom>
            <a:solidFill>
              <a:srgbClr val="FF8A65"/>
            </a:solidFill>
            <a:ln w="9525">
              <a:noFill/>
            </a:ln>
          </p:spPr>
          <p:txBody>
            <a:bodyPr/>
            <a:lstStyle/>
            <a:p>
              <a:endParaRPr lang="zh-CN" altLang="en-US"/>
            </a:p>
          </p:txBody>
        </p:sp>
        <p:sp>
          <p:nvSpPr>
            <p:cNvPr id="27721" name="iṣḻîḓe"/>
            <p:cNvSpPr/>
            <p:nvPr/>
          </p:nvSpPr>
          <p:spPr>
            <a:xfrm>
              <a:off x="5516563" y="2965450"/>
              <a:ext cx="33338" cy="46038"/>
            </a:xfrm>
            <a:custGeom>
              <a:avLst/>
              <a:gdLst/>
              <a:ahLst/>
              <a:cxnLst>
                <a:cxn ang="0">
                  <a:pos x="3030" y="0"/>
                </a:cxn>
                <a:cxn ang="0">
                  <a:pos x="0" y="3069"/>
                </a:cxn>
                <a:cxn ang="0">
                  <a:pos x="18184" y="21484"/>
                </a:cxn>
                <a:cxn ang="0">
                  <a:pos x="27276" y="42968"/>
                </a:cxn>
                <a:cxn ang="0">
                  <a:pos x="33338" y="39899"/>
                </a:cxn>
                <a:cxn ang="0">
                  <a:pos x="3030" y="0"/>
                </a:cxn>
              </a:cxnLst>
              <a:rect l="0" t="0" r="0" b="0"/>
              <a:pathLst>
                <a:path w="11" h="15">
                  <a:moveTo>
                    <a:pt x="1" y="0"/>
                  </a:moveTo>
                  <a:cubicBezTo>
                    <a:pt x="1" y="0"/>
                    <a:pt x="0" y="0"/>
                    <a:pt x="0" y="1"/>
                  </a:cubicBezTo>
                  <a:cubicBezTo>
                    <a:pt x="2" y="3"/>
                    <a:pt x="4" y="5"/>
                    <a:pt x="6" y="7"/>
                  </a:cubicBezTo>
                  <a:cubicBezTo>
                    <a:pt x="7" y="9"/>
                    <a:pt x="8" y="12"/>
                    <a:pt x="9" y="14"/>
                  </a:cubicBezTo>
                  <a:cubicBezTo>
                    <a:pt x="10" y="15"/>
                    <a:pt x="11" y="14"/>
                    <a:pt x="11" y="13"/>
                  </a:cubicBezTo>
                  <a:cubicBezTo>
                    <a:pt x="9" y="8"/>
                    <a:pt x="6" y="3"/>
                    <a:pt x="1" y="0"/>
                  </a:cubicBezTo>
                  <a:close/>
                </a:path>
              </a:pathLst>
            </a:custGeom>
            <a:solidFill>
              <a:srgbClr val="FF8A65"/>
            </a:solidFill>
            <a:ln w="9525">
              <a:noFill/>
            </a:ln>
          </p:spPr>
          <p:txBody>
            <a:bodyPr/>
            <a:lstStyle/>
            <a:p>
              <a:endParaRPr lang="zh-CN" altLang="en-US"/>
            </a:p>
          </p:txBody>
        </p:sp>
        <p:sp>
          <p:nvSpPr>
            <p:cNvPr id="27722" name="ïşļíḋè"/>
            <p:cNvSpPr/>
            <p:nvPr/>
          </p:nvSpPr>
          <p:spPr>
            <a:xfrm>
              <a:off x="5376863" y="3038475"/>
              <a:ext cx="44450" cy="115888"/>
            </a:xfrm>
            <a:custGeom>
              <a:avLst/>
              <a:gdLst/>
              <a:ahLst/>
              <a:cxnLst>
                <a:cxn ang="0">
                  <a:pos x="41486" y="39645"/>
                </a:cxn>
                <a:cxn ang="0">
                  <a:pos x="14816" y="0"/>
                </a:cxn>
                <a:cxn ang="0">
                  <a:pos x="14816" y="0"/>
                </a:cxn>
                <a:cxn ang="0">
                  <a:pos x="29633" y="42695"/>
                </a:cxn>
                <a:cxn ang="0">
                  <a:pos x="2963" y="109788"/>
                </a:cxn>
                <a:cxn ang="0">
                  <a:pos x="11853" y="109788"/>
                </a:cxn>
                <a:cxn ang="0">
                  <a:pos x="41486" y="45745"/>
                </a:cxn>
                <a:cxn ang="0">
                  <a:pos x="41486" y="39645"/>
                </a:cxn>
              </a:cxnLst>
              <a:rect l="0" t="0" r="0" b="0"/>
              <a:pathLst>
                <a:path w="15" h="38">
                  <a:moveTo>
                    <a:pt x="14" y="13"/>
                  </a:moveTo>
                  <a:cubicBezTo>
                    <a:pt x="10" y="9"/>
                    <a:pt x="9" y="4"/>
                    <a:pt x="5" y="0"/>
                  </a:cubicBezTo>
                  <a:cubicBezTo>
                    <a:pt x="5" y="0"/>
                    <a:pt x="5" y="0"/>
                    <a:pt x="5" y="0"/>
                  </a:cubicBezTo>
                  <a:cubicBezTo>
                    <a:pt x="3" y="5"/>
                    <a:pt x="7" y="10"/>
                    <a:pt x="10" y="14"/>
                  </a:cubicBezTo>
                  <a:cubicBezTo>
                    <a:pt x="4" y="20"/>
                    <a:pt x="0" y="28"/>
                    <a:pt x="1" y="36"/>
                  </a:cubicBezTo>
                  <a:cubicBezTo>
                    <a:pt x="1" y="38"/>
                    <a:pt x="4" y="38"/>
                    <a:pt x="4" y="36"/>
                  </a:cubicBezTo>
                  <a:cubicBezTo>
                    <a:pt x="5" y="28"/>
                    <a:pt x="8" y="21"/>
                    <a:pt x="14" y="15"/>
                  </a:cubicBezTo>
                  <a:cubicBezTo>
                    <a:pt x="15" y="15"/>
                    <a:pt x="15" y="13"/>
                    <a:pt x="14" y="13"/>
                  </a:cubicBezTo>
                  <a:close/>
                </a:path>
              </a:pathLst>
            </a:custGeom>
            <a:solidFill>
              <a:srgbClr val="FF8A65"/>
            </a:solidFill>
            <a:ln w="9525">
              <a:noFill/>
            </a:ln>
          </p:spPr>
          <p:txBody>
            <a:bodyPr/>
            <a:lstStyle/>
            <a:p>
              <a:endParaRPr lang="zh-CN" altLang="en-US"/>
            </a:p>
          </p:txBody>
        </p:sp>
        <p:sp>
          <p:nvSpPr>
            <p:cNvPr id="27723" name="ïşḷíde"/>
            <p:cNvSpPr/>
            <p:nvPr/>
          </p:nvSpPr>
          <p:spPr>
            <a:xfrm>
              <a:off x="5410201" y="3074988"/>
              <a:ext cx="142875" cy="42863"/>
            </a:xfrm>
            <a:custGeom>
              <a:avLst/>
              <a:gdLst/>
              <a:ahLst/>
              <a:cxnLst>
                <a:cxn ang="0">
                  <a:pos x="133755" y="9184"/>
                </a:cxn>
                <a:cxn ang="0">
                  <a:pos x="6079" y="3061"/>
                </a:cxn>
                <a:cxn ang="0">
                  <a:pos x="3039" y="6123"/>
                </a:cxn>
                <a:cxn ang="0">
                  <a:pos x="139835" y="15308"/>
                </a:cxn>
                <a:cxn ang="0">
                  <a:pos x="133755" y="9184"/>
                </a:cxn>
              </a:cxnLst>
              <a:rect l="0" t="0" r="0" b="0"/>
              <a:pathLst>
                <a:path w="47" h="14">
                  <a:moveTo>
                    <a:pt x="44" y="3"/>
                  </a:moveTo>
                  <a:cubicBezTo>
                    <a:pt x="30" y="9"/>
                    <a:pt x="16" y="8"/>
                    <a:pt x="2" y="1"/>
                  </a:cubicBezTo>
                  <a:cubicBezTo>
                    <a:pt x="1" y="0"/>
                    <a:pt x="0" y="2"/>
                    <a:pt x="1" y="2"/>
                  </a:cubicBezTo>
                  <a:cubicBezTo>
                    <a:pt x="13" y="13"/>
                    <a:pt x="33" y="14"/>
                    <a:pt x="46" y="5"/>
                  </a:cubicBezTo>
                  <a:cubicBezTo>
                    <a:pt x="47" y="4"/>
                    <a:pt x="46" y="2"/>
                    <a:pt x="44" y="3"/>
                  </a:cubicBezTo>
                  <a:close/>
                </a:path>
              </a:pathLst>
            </a:custGeom>
            <a:solidFill>
              <a:srgbClr val="FF8A65"/>
            </a:solidFill>
            <a:ln w="9525">
              <a:noFill/>
            </a:ln>
          </p:spPr>
          <p:txBody>
            <a:bodyPr/>
            <a:lstStyle/>
            <a:p>
              <a:endParaRPr lang="zh-CN" altLang="en-US"/>
            </a:p>
          </p:txBody>
        </p:sp>
        <p:sp>
          <p:nvSpPr>
            <p:cNvPr id="27724" name="ïSlidè"/>
            <p:cNvSpPr/>
            <p:nvPr/>
          </p:nvSpPr>
          <p:spPr>
            <a:xfrm>
              <a:off x="5537201" y="3062288"/>
              <a:ext cx="25400" cy="52388"/>
            </a:xfrm>
            <a:custGeom>
              <a:avLst/>
              <a:gdLst/>
              <a:ahLst/>
              <a:cxnLst>
                <a:cxn ang="0">
                  <a:pos x="3175" y="3081"/>
                </a:cxn>
                <a:cxn ang="0">
                  <a:pos x="0" y="3081"/>
                </a:cxn>
                <a:cxn ang="0">
                  <a:pos x="12700" y="27734"/>
                </a:cxn>
                <a:cxn ang="0">
                  <a:pos x="15875" y="49306"/>
                </a:cxn>
                <a:cxn ang="0">
                  <a:pos x="22225" y="49306"/>
                </a:cxn>
                <a:cxn ang="0">
                  <a:pos x="3175" y="3081"/>
                </a:cxn>
              </a:cxnLst>
              <a:rect l="0" t="0" r="0" b="0"/>
              <a:pathLst>
                <a:path w="8" h="17">
                  <a:moveTo>
                    <a:pt x="1" y="1"/>
                  </a:moveTo>
                  <a:cubicBezTo>
                    <a:pt x="1" y="0"/>
                    <a:pt x="0" y="1"/>
                    <a:pt x="0" y="1"/>
                  </a:cubicBezTo>
                  <a:cubicBezTo>
                    <a:pt x="1" y="4"/>
                    <a:pt x="3" y="7"/>
                    <a:pt x="4" y="9"/>
                  </a:cubicBezTo>
                  <a:cubicBezTo>
                    <a:pt x="4" y="12"/>
                    <a:pt x="4" y="14"/>
                    <a:pt x="5" y="16"/>
                  </a:cubicBezTo>
                  <a:cubicBezTo>
                    <a:pt x="6" y="17"/>
                    <a:pt x="7" y="17"/>
                    <a:pt x="7" y="16"/>
                  </a:cubicBezTo>
                  <a:cubicBezTo>
                    <a:pt x="8" y="11"/>
                    <a:pt x="4" y="5"/>
                    <a:pt x="1" y="1"/>
                  </a:cubicBezTo>
                  <a:close/>
                </a:path>
              </a:pathLst>
            </a:custGeom>
            <a:solidFill>
              <a:srgbClr val="FF8A65"/>
            </a:solidFill>
            <a:ln w="9525">
              <a:noFill/>
            </a:ln>
          </p:spPr>
          <p:txBody>
            <a:bodyPr/>
            <a:lstStyle/>
            <a:p>
              <a:endParaRPr lang="zh-CN" altLang="en-US"/>
            </a:p>
          </p:txBody>
        </p:sp>
        <p:sp>
          <p:nvSpPr>
            <p:cNvPr id="27725" name="íṧļîḑê"/>
            <p:cNvSpPr/>
            <p:nvPr/>
          </p:nvSpPr>
          <p:spPr>
            <a:xfrm>
              <a:off x="5434013" y="3059113"/>
              <a:ext cx="23813" cy="39688"/>
            </a:xfrm>
            <a:custGeom>
              <a:avLst/>
              <a:gdLst/>
              <a:ahLst/>
              <a:cxnLst>
                <a:cxn ang="0">
                  <a:pos x="20836" y="36635"/>
                </a:cxn>
                <a:cxn ang="0">
                  <a:pos x="8929" y="21370"/>
                </a:cxn>
                <a:cxn ang="0">
                  <a:pos x="2976" y="0"/>
                </a:cxn>
                <a:cxn ang="0">
                  <a:pos x="0" y="0"/>
                </a:cxn>
                <a:cxn ang="0">
                  <a:pos x="5953" y="21370"/>
                </a:cxn>
                <a:cxn ang="0">
                  <a:pos x="17859" y="39688"/>
                </a:cxn>
                <a:cxn ang="0">
                  <a:pos x="20836" y="36635"/>
                </a:cxn>
              </a:cxnLst>
              <a:rect l="0" t="0" r="0" b="0"/>
              <a:pathLst>
                <a:path w="8" h="13">
                  <a:moveTo>
                    <a:pt x="7" y="12"/>
                  </a:moveTo>
                  <a:cubicBezTo>
                    <a:pt x="6" y="10"/>
                    <a:pt x="5" y="9"/>
                    <a:pt x="3" y="7"/>
                  </a:cubicBezTo>
                  <a:cubicBezTo>
                    <a:pt x="2" y="5"/>
                    <a:pt x="1" y="2"/>
                    <a:pt x="1" y="0"/>
                  </a:cubicBezTo>
                  <a:cubicBezTo>
                    <a:pt x="0" y="0"/>
                    <a:pt x="0" y="0"/>
                    <a:pt x="0" y="0"/>
                  </a:cubicBezTo>
                  <a:cubicBezTo>
                    <a:pt x="0" y="3"/>
                    <a:pt x="1" y="5"/>
                    <a:pt x="2" y="7"/>
                  </a:cubicBezTo>
                  <a:cubicBezTo>
                    <a:pt x="3" y="9"/>
                    <a:pt x="4" y="12"/>
                    <a:pt x="6" y="13"/>
                  </a:cubicBezTo>
                  <a:cubicBezTo>
                    <a:pt x="6" y="13"/>
                    <a:pt x="8" y="13"/>
                    <a:pt x="7" y="12"/>
                  </a:cubicBezTo>
                  <a:close/>
                </a:path>
              </a:pathLst>
            </a:custGeom>
            <a:solidFill>
              <a:srgbClr val="FF8A65"/>
            </a:solidFill>
            <a:ln w="9525">
              <a:noFill/>
            </a:ln>
          </p:spPr>
          <p:txBody>
            <a:bodyPr/>
            <a:lstStyle/>
            <a:p>
              <a:endParaRPr lang="zh-CN" altLang="en-US"/>
            </a:p>
          </p:txBody>
        </p:sp>
        <p:sp>
          <p:nvSpPr>
            <p:cNvPr id="27726" name="íṣḻidè"/>
            <p:cNvSpPr/>
            <p:nvPr/>
          </p:nvSpPr>
          <p:spPr>
            <a:xfrm>
              <a:off x="5480051" y="3059113"/>
              <a:ext cx="12700" cy="46038"/>
            </a:xfrm>
            <a:custGeom>
              <a:avLst/>
              <a:gdLst/>
              <a:ahLst/>
              <a:cxnLst>
                <a:cxn ang="0">
                  <a:pos x="12700" y="39899"/>
                </a:cxn>
                <a:cxn ang="0">
                  <a:pos x="3175" y="0"/>
                </a:cxn>
                <a:cxn ang="0">
                  <a:pos x="0" y="0"/>
                </a:cxn>
                <a:cxn ang="0">
                  <a:pos x="3175" y="39899"/>
                </a:cxn>
                <a:cxn ang="0">
                  <a:pos x="12700" y="39899"/>
                </a:cxn>
              </a:cxnLst>
              <a:rect l="0" t="0" r="0" b="0"/>
              <a:pathLst>
                <a:path w="4" h="15">
                  <a:moveTo>
                    <a:pt x="4" y="13"/>
                  </a:moveTo>
                  <a:cubicBezTo>
                    <a:pt x="3" y="9"/>
                    <a:pt x="2" y="4"/>
                    <a:pt x="1" y="0"/>
                  </a:cubicBezTo>
                  <a:cubicBezTo>
                    <a:pt x="1" y="0"/>
                    <a:pt x="0" y="0"/>
                    <a:pt x="0" y="0"/>
                  </a:cubicBezTo>
                  <a:cubicBezTo>
                    <a:pt x="0" y="5"/>
                    <a:pt x="1" y="9"/>
                    <a:pt x="1" y="13"/>
                  </a:cubicBezTo>
                  <a:cubicBezTo>
                    <a:pt x="1" y="15"/>
                    <a:pt x="4" y="15"/>
                    <a:pt x="4" y="13"/>
                  </a:cubicBezTo>
                  <a:close/>
                </a:path>
              </a:pathLst>
            </a:custGeom>
            <a:solidFill>
              <a:srgbClr val="FF8A65"/>
            </a:solidFill>
            <a:ln w="9525">
              <a:noFill/>
            </a:ln>
          </p:spPr>
          <p:txBody>
            <a:bodyPr/>
            <a:lstStyle/>
            <a:p>
              <a:endParaRPr lang="zh-CN" altLang="en-US"/>
            </a:p>
          </p:txBody>
        </p:sp>
        <p:sp>
          <p:nvSpPr>
            <p:cNvPr id="27727" name="ïṣ1îďe"/>
            <p:cNvSpPr/>
            <p:nvPr/>
          </p:nvSpPr>
          <p:spPr>
            <a:xfrm>
              <a:off x="5443538" y="3087688"/>
              <a:ext cx="14288" cy="63500"/>
            </a:xfrm>
            <a:custGeom>
              <a:avLst/>
              <a:gdLst/>
              <a:ahLst/>
              <a:cxnLst>
                <a:cxn ang="0">
                  <a:pos x="5715" y="6047"/>
                </a:cxn>
                <a:cxn ang="0">
                  <a:pos x="8572" y="60476"/>
                </a:cxn>
                <a:cxn ang="0">
                  <a:pos x="11430" y="60476"/>
                </a:cxn>
                <a:cxn ang="0">
                  <a:pos x="11430" y="9071"/>
                </a:cxn>
                <a:cxn ang="0">
                  <a:pos x="5715" y="6047"/>
                </a:cxn>
              </a:cxnLst>
              <a:rect l="0" t="0" r="0" b="0"/>
              <a:pathLst>
                <a:path w="5" h="21">
                  <a:moveTo>
                    <a:pt x="2" y="2"/>
                  </a:moveTo>
                  <a:cubicBezTo>
                    <a:pt x="0" y="8"/>
                    <a:pt x="0" y="15"/>
                    <a:pt x="3" y="20"/>
                  </a:cubicBezTo>
                  <a:cubicBezTo>
                    <a:pt x="3" y="21"/>
                    <a:pt x="4" y="21"/>
                    <a:pt x="4" y="20"/>
                  </a:cubicBezTo>
                  <a:cubicBezTo>
                    <a:pt x="2" y="14"/>
                    <a:pt x="2" y="8"/>
                    <a:pt x="4" y="3"/>
                  </a:cubicBezTo>
                  <a:cubicBezTo>
                    <a:pt x="5" y="1"/>
                    <a:pt x="2" y="0"/>
                    <a:pt x="2" y="2"/>
                  </a:cubicBezTo>
                  <a:close/>
                </a:path>
              </a:pathLst>
            </a:custGeom>
            <a:solidFill>
              <a:srgbClr val="FF8A65"/>
            </a:solidFill>
            <a:ln w="9525">
              <a:noFill/>
            </a:ln>
          </p:spPr>
          <p:txBody>
            <a:bodyPr/>
            <a:lstStyle/>
            <a:p>
              <a:endParaRPr lang="zh-CN" altLang="en-US"/>
            </a:p>
          </p:txBody>
        </p:sp>
        <p:sp>
          <p:nvSpPr>
            <p:cNvPr id="27728" name="iŝlidè"/>
            <p:cNvSpPr/>
            <p:nvPr/>
          </p:nvSpPr>
          <p:spPr>
            <a:xfrm>
              <a:off x="5684838" y="2955925"/>
              <a:ext cx="87313" cy="55563"/>
            </a:xfrm>
            <a:custGeom>
              <a:avLst/>
              <a:gdLst/>
              <a:ahLst/>
              <a:cxnLst>
                <a:cxn ang="0">
                  <a:pos x="75269" y="6173"/>
                </a:cxn>
                <a:cxn ang="0">
                  <a:pos x="3010" y="46302"/>
                </a:cxn>
                <a:cxn ang="0">
                  <a:pos x="3010" y="52476"/>
                </a:cxn>
                <a:cxn ang="0">
                  <a:pos x="84302" y="9260"/>
                </a:cxn>
                <a:cxn ang="0">
                  <a:pos x="75269" y="6173"/>
                </a:cxn>
              </a:cxnLst>
              <a:rect l="0" t="0" r="0" b="0"/>
              <a:pathLst>
                <a:path w="29" h="18">
                  <a:moveTo>
                    <a:pt x="25" y="2"/>
                  </a:moveTo>
                  <a:cubicBezTo>
                    <a:pt x="20" y="10"/>
                    <a:pt x="11" y="15"/>
                    <a:pt x="1" y="15"/>
                  </a:cubicBezTo>
                  <a:cubicBezTo>
                    <a:pt x="0" y="15"/>
                    <a:pt x="0" y="17"/>
                    <a:pt x="1" y="17"/>
                  </a:cubicBezTo>
                  <a:cubicBezTo>
                    <a:pt x="12" y="18"/>
                    <a:pt x="22" y="12"/>
                    <a:pt x="28" y="3"/>
                  </a:cubicBezTo>
                  <a:cubicBezTo>
                    <a:pt x="29" y="1"/>
                    <a:pt x="26" y="0"/>
                    <a:pt x="25" y="2"/>
                  </a:cubicBezTo>
                  <a:close/>
                </a:path>
              </a:pathLst>
            </a:custGeom>
            <a:solidFill>
              <a:srgbClr val="FF8A65"/>
            </a:solidFill>
            <a:ln w="9525">
              <a:noFill/>
            </a:ln>
          </p:spPr>
          <p:txBody>
            <a:bodyPr/>
            <a:lstStyle/>
            <a:p>
              <a:endParaRPr lang="zh-CN" altLang="en-US"/>
            </a:p>
          </p:txBody>
        </p:sp>
        <p:sp>
          <p:nvSpPr>
            <p:cNvPr id="27729" name="íşḻîḑê"/>
            <p:cNvSpPr/>
            <p:nvPr/>
          </p:nvSpPr>
          <p:spPr>
            <a:xfrm>
              <a:off x="5702301" y="3016250"/>
              <a:ext cx="33338" cy="15875"/>
            </a:xfrm>
            <a:custGeom>
              <a:avLst/>
              <a:gdLst/>
              <a:ahLst/>
              <a:cxnLst>
                <a:cxn ang="0">
                  <a:pos x="27276" y="0"/>
                </a:cxn>
                <a:cxn ang="0">
                  <a:pos x="3030" y="6350"/>
                </a:cxn>
                <a:cxn ang="0">
                  <a:pos x="0" y="9525"/>
                </a:cxn>
                <a:cxn ang="0">
                  <a:pos x="30307" y="3175"/>
                </a:cxn>
                <a:cxn ang="0">
                  <a:pos x="27276" y="0"/>
                </a:cxn>
              </a:cxnLst>
              <a:rect l="0" t="0" r="0" b="0"/>
              <a:pathLst>
                <a:path w="11" h="5">
                  <a:moveTo>
                    <a:pt x="9" y="0"/>
                  </a:moveTo>
                  <a:cubicBezTo>
                    <a:pt x="6" y="1"/>
                    <a:pt x="4" y="3"/>
                    <a:pt x="1" y="2"/>
                  </a:cubicBezTo>
                  <a:cubicBezTo>
                    <a:pt x="0" y="1"/>
                    <a:pt x="0" y="3"/>
                    <a:pt x="0" y="3"/>
                  </a:cubicBezTo>
                  <a:cubicBezTo>
                    <a:pt x="4" y="5"/>
                    <a:pt x="8" y="4"/>
                    <a:pt x="10" y="1"/>
                  </a:cubicBezTo>
                  <a:cubicBezTo>
                    <a:pt x="11" y="0"/>
                    <a:pt x="10" y="0"/>
                    <a:pt x="9" y="0"/>
                  </a:cubicBezTo>
                  <a:close/>
                </a:path>
              </a:pathLst>
            </a:custGeom>
            <a:solidFill>
              <a:srgbClr val="FF8A65"/>
            </a:solidFill>
            <a:ln w="9525">
              <a:noFill/>
            </a:ln>
          </p:spPr>
          <p:txBody>
            <a:bodyPr/>
            <a:lstStyle/>
            <a:p>
              <a:endParaRPr lang="zh-CN" altLang="en-US"/>
            </a:p>
          </p:txBody>
        </p:sp>
        <p:sp>
          <p:nvSpPr>
            <p:cNvPr id="27730" name="í$ľîḍê"/>
            <p:cNvSpPr/>
            <p:nvPr/>
          </p:nvSpPr>
          <p:spPr>
            <a:xfrm>
              <a:off x="5595938" y="2584450"/>
              <a:ext cx="122238" cy="42863"/>
            </a:xfrm>
            <a:custGeom>
              <a:avLst/>
              <a:gdLst/>
              <a:ahLst/>
              <a:cxnLst>
                <a:cxn ang="0">
                  <a:pos x="122238" y="36739"/>
                </a:cxn>
                <a:cxn ang="0">
                  <a:pos x="73342" y="15308"/>
                </a:cxn>
                <a:cxn ang="0">
                  <a:pos x="6111" y="0"/>
                </a:cxn>
                <a:cxn ang="0">
                  <a:pos x="3055" y="6123"/>
                </a:cxn>
                <a:cxn ang="0">
                  <a:pos x="67230" y="24493"/>
                </a:cxn>
                <a:cxn ang="0">
                  <a:pos x="122238" y="39801"/>
                </a:cxn>
                <a:cxn ang="0">
                  <a:pos x="122238" y="36739"/>
                </a:cxn>
              </a:cxnLst>
              <a:rect l="0" t="0" r="0" b="0"/>
              <a:pathLst>
                <a:path w="40" h="14">
                  <a:moveTo>
                    <a:pt x="40" y="12"/>
                  </a:moveTo>
                  <a:cubicBezTo>
                    <a:pt x="36" y="8"/>
                    <a:pt x="29" y="7"/>
                    <a:pt x="24" y="5"/>
                  </a:cubicBezTo>
                  <a:cubicBezTo>
                    <a:pt x="17" y="3"/>
                    <a:pt x="9" y="1"/>
                    <a:pt x="2" y="0"/>
                  </a:cubicBezTo>
                  <a:cubicBezTo>
                    <a:pt x="0" y="0"/>
                    <a:pt x="0" y="2"/>
                    <a:pt x="1" y="2"/>
                  </a:cubicBezTo>
                  <a:cubicBezTo>
                    <a:pt x="8" y="4"/>
                    <a:pt x="15" y="6"/>
                    <a:pt x="22" y="8"/>
                  </a:cubicBezTo>
                  <a:cubicBezTo>
                    <a:pt x="27" y="10"/>
                    <a:pt x="34" y="14"/>
                    <a:pt x="40" y="13"/>
                  </a:cubicBezTo>
                  <a:cubicBezTo>
                    <a:pt x="40" y="13"/>
                    <a:pt x="40" y="13"/>
                    <a:pt x="40" y="12"/>
                  </a:cubicBezTo>
                  <a:close/>
                </a:path>
              </a:pathLst>
            </a:custGeom>
            <a:solidFill>
              <a:srgbClr val="FF8A65"/>
            </a:solidFill>
            <a:ln w="9525">
              <a:noFill/>
            </a:ln>
          </p:spPr>
          <p:txBody>
            <a:bodyPr/>
            <a:lstStyle/>
            <a:p>
              <a:endParaRPr lang="zh-CN" altLang="en-US"/>
            </a:p>
          </p:txBody>
        </p:sp>
        <p:sp>
          <p:nvSpPr>
            <p:cNvPr id="27731" name="î$ľîḋé"/>
            <p:cNvSpPr/>
            <p:nvPr/>
          </p:nvSpPr>
          <p:spPr>
            <a:xfrm>
              <a:off x="5641976" y="2578100"/>
              <a:ext cx="90488" cy="36513"/>
            </a:xfrm>
            <a:custGeom>
              <a:avLst/>
              <a:gdLst/>
              <a:ahLst/>
              <a:cxnLst>
                <a:cxn ang="0">
                  <a:pos x="87471" y="27384"/>
                </a:cxn>
                <a:cxn ang="0">
                  <a:pos x="3016" y="0"/>
                </a:cxn>
                <a:cxn ang="0">
                  <a:pos x="3016" y="6085"/>
                </a:cxn>
                <a:cxn ang="0">
                  <a:pos x="81439" y="33470"/>
                </a:cxn>
                <a:cxn ang="0">
                  <a:pos x="87471" y="27384"/>
                </a:cxn>
              </a:cxnLst>
              <a:rect l="0" t="0" r="0" b="0"/>
              <a:pathLst>
                <a:path w="30" h="12">
                  <a:moveTo>
                    <a:pt x="29" y="9"/>
                  </a:moveTo>
                  <a:cubicBezTo>
                    <a:pt x="20" y="4"/>
                    <a:pt x="11" y="1"/>
                    <a:pt x="1" y="0"/>
                  </a:cubicBezTo>
                  <a:cubicBezTo>
                    <a:pt x="0" y="0"/>
                    <a:pt x="0" y="1"/>
                    <a:pt x="1" y="2"/>
                  </a:cubicBezTo>
                  <a:cubicBezTo>
                    <a:pt x="10" y="3"/>
                    <a:pt x="19" y="7"/>
                    <a:pt x="27" y="11"/>
                  </a:cubicBezTo>
                  <a:cubicBezTo>
                    <a:pt x="29" y="12"/>
                    <a:pt x="30" y="10"/>
                    <a:pt x="29" y="9"/>
                  </a:cubicBezTo>
                  <a:close/>
                </a:path>
              </a:pathLst>
            </a:custGeom>
            <a:solidFill>
              <a:srgbClr val="FF8A65"/>
            </a:solidFill>
            <a:ln w="9525">
              <a:noFill/>
            </a:ln>
          </p:spPr>
          <p:txBody>
            <a:bodyPr/>
            <a:lstStyle/>
            <a:p>
              <a:endParaRPr lang="zh-CN" altLang="en-US"/>
            </a:p>
          </p:txBody>
        </p:sp>
        <p:sp>
          <p:nvSpPr>
            <p:cNvPr id="27732" name="íṥḷíḑè"/>
            <p:cNvSpPr/>
            <p:nvPr/>
          </p:nvSpPr>
          <p:spPr>
            <a:xfrm>
              <a:off x="4967288" y="4179888"/>
              <a:ext cx="290513" cy="212725"/>
            </a:xfrm>
            <a:custGeom>
              <a:avLst/>
              <a:gdLst/>
              <a:ahLst/>
              <a:cxnLst>
                <a:cxn ang="0">
                  <a:pos x="0" y="63817"/>
                </a:cxn>
                <a:cxn ang="0">
                  <a:pos x="39754" y="9116"/>
                </a:cxn>
                <a:cxn ang="0">
                  <a:pos x="103973" y="21272"/>
                </a:cxn>
                <a:cxn ang="0">
                  <a:pos x="171249" y="54700"/>
                </a:cxn>
                <a:cxn ang="0">
                  <a:pos x="275222" y="106362"/>
                </a:cxn>
                <a:cxn ang="0">
                  <a:pos x="290513" y="124596"/>
                </a:cxn>
                <a:cxn ang="0">
                  <a:pos x="290513" y="164102"/>
                </a:cxn>
                <a:cxn ang="0">
                  <a:pos x="259932" y="167141"/>
                </a:cxn>
                <a:cxn ang="0">
                  <a:pos x="238526" y="188413"/>
                </a:cxn>
                <a:cxn ang="0">
                  <a:pos x="177365" y="191452"/>
                </a:cxn>
                <a:cxn ang="0">
                  <a:pos x="159017" y="176257"/>
                </a:cxn>
                <a:cxn ang="0">
                  <a:pos x="103973" y="167141"/>
                </a:cxn>
                <a:cxn ang="0">
                  <a:pos x="97857" y="124596"/>
                </a:cxn>
                <a:cxn ang="0">
                  <a:pos x="97857" y="82051"/>
                </a:cxn>
                <a:cxn ang="0">
                  <a:pos x="70334" y="54700"/>
                </a:cxn>
                <a:cxn ang="0">
                  <a:pos x="58102" y="60778"/>
                </a:cxn>
                <a:cxn ang="0">
                  <a:pos x="55044" y="66856"/>
                </a:cxn>
                <a:cxn ang="0">
                  <a:pos x="24464" y="100284"/>
                </a:cxn>
                <a:cxn ang="0">
                  <a:pos x="0" y="63817"/>
                </a:cxn>
              </a:cxnLst>
              <a:rect l="0" t="0" r="0" b="0"/>
              <a:pathLst>
                <a:path w="95" h="70">
                  <a:moveTo>
                    <a:pt x="0" y="21"/>
                  </a:moveTo>
                  <a:cubicBezTo>
                    <a:pt x="1" y="13"/>
                    <a:pt x="6" y="6"/>
                    <a:pt x="13" y="3"/>
                  </a:cubicBezTo>
                  <a:cubicBezTo>
                    <a:pt x="20" y="0"/>
                    <a:pt x="28" y="2"/>
                    <a:pt x="34" y="7"/>
                  </a:cubicBezTo>
                  <a:cubicBezTo>
                    <a:pt x="43" y="13"/>
                    <a:pt x="45" y="15"/>
                    <a:pt x="56" y="18"/>
                  </a:cubicBezTo>
                  <a:cubicBezTo>
                    <a:pt x="68" y="20"/>
                    <a:pt x="81" y="27"/>
                    <a:pt x="90" y="35"/>
                  </a:cubicBezTo>
                  <a:cubicBezTo>
                    <a:pt x="92" y="37"/>
                    <a:pt x="94" y="39"/>
                    <a:pt x="95" y="41"/>
                  </a:cubicBezTo>
                  <a:cubicBezTo>
                    <a:pt x="95" y="45"/>
                    <a:pt x="95" y="50"/>
                    <a:pt x="95" y="54"/>
                  </a:cubicBezTo>
                  <a:cubicBezTo>
                    <a:pt x="92" y="55"/>
                    <a:pt x="88" y="54"/>
                    <a:pt x="85" y="55"/>
                  </a:cubicBezTo>
                  <a:cubicBezTo>
                    <a:pt x="81" y="57"/>
                    <a:pt x="81" y="60"/>
                    <a:pt x="78" y="62"/>
                  </a:cubicBezTo>
                  <a:cubicBezTo>
                    <a:pt x="71" y="67"/>
                    <a:pt x="65" y="70"/>
                    <a:pt x="58" y="63"/>
                  </a:cubicBezTo>
                  <a:cubicBezTo>
                    <a:pt x="56" y="61"/>
                    <a:pt x="54" y="59"/>
                    <a:pt x="52" y="58"/>
                  </a:cubicBezTo>
                  <a:cubicBezTo>
                    <a:pt x="47" y="54"/>
                    <a:pt x="40" y="54"/>
                    <a:pt x="34" y="55"/>
                  </a:cubicBezTo>
                  <a:cubicBezTo>
                    <a:pt x="31" y="51"/>
                    <a:pt x="31" y="46"/>
                    <a:pt x="32" y="41"/>
                  </a:cubicBezTo>
                  <a:cubicBezTo>
                    <a:pt x="33" y="36"/>
                    <a:pt x="33" y="32"/>
                    <a:pt x="32" y="27"/>
                  </a:cubicBezTo>
                  <a:cubicBezTo>
                    <a:pt x="31" y="22"/>
                    <a:pt x="27" y="18"/>
                    <a:pt x="23" y="18"/>
                  </a:cubicBezTo>
                  <a:cubicBezTo>
                    <a:pt x="21" y="18"/>
                    <a:pt x="20" y="18"/>
                    <a:pt x="19" y="20"/>
                  </a:cubicBezTo>
                  <a:cubicBezTo>
                    <a:pt x="19" y="20"/>
                    <a:pt x="18" y="21"/>
                    <a:pt x="18" y="22"/>
                  </a:cubicBezTo>
                  <a:cubicBezTo>
                    <a:pt x="18" y="28"/>
                    <a:pt x="13" y="34"/>
                    <a:pt x="8" y="33"/>
                  </a:cubicBezTo>
                  <a:cubicBezTo>
                    <a:pt x="3" y="32"/>
                    <a:pt x="0" y="26"/>
                    <a:pt x="0" y="21"/>
                  </a:cubicBezTo>
                  <a:close/>
                </a:path>
              </a:pathLst>
            </a:custGeom>
            <a:solidFill>
              <a:srgbClr val="FFC0AC"/>
            </a:solidFill>
            <a:ln w="9525">
              <a:noFill/>
            </a:ln>
          </p:spPr>
          <p:txBody>
            <a:bodyPr/>
            <a:lstStyle/>
            <a:p>
              <a:endParaRPr lang="zh-CN" altLang="en-US"/>
            </a:p>
          </p:txBody>
        </p:sp>
        <p:sp>
          <p:nvSpPr>
            <p:cNvPr id="27733" name="ïś1iďè"/>
            <p:cNvSpPr/>
            <p:nvPr/>
          </p:nvSpPr>
          <p:spPr>
            <a:xfrm>
              <a:off x="4967288" y="4243388"/>
              <a:ext cx="134938" cy="103188"/>
            </a:xfrm>
            <a:custGeom>
              <a:avLst/>
              <a:gdLst/>
              <a:ahLst/>
              <a:cxnLst>
                <a:cxn ang="0">
                  <a:pos x="0" y="63733"/>
                </a:cxn>
                <a:cxn ang="0">
                  <a:pos x="39868" y="9104"/>
                </a:cxn>
                <a:cxn ang="0">
                  <a:pos x="104270" y="21244"/>
                </a:cxn>
                <a:cxn ang="0">
                  <a:pos x="134938" y="42489"/>
                </a:cxn>
                <a:cxn ang="0">
                  <a:pos x="98136" y="78908"/>
                </a:cxn>
                <a:cxn ang="0">
                  <a:pos x="70535" y="54628"/>
                </a:cxn>
                <a:cxn ang="0">
                  <a:pos x="58268" y="60698"/>
                </a:cxn>
                <a:cxn ang="0">
                  <a:pos x="55201" y="66768"/>
                </a:cxn>
                <a:cxn ang="0">
                  <a:pos x="24534" y="100153"/>
                </a:cxn>
                <a:cxn ang="0">
                  <a:pos x="0" y="63733"/>
                </a:cxn>
              </a:cxnLst>
              <a:rect l="0" t="0" r="0" b="0"/>
              <a:pathLst>
                <a:path w="44" h="34">
                  <a:moveTo>
                    <a:pt x="0" y="21"/>
                  </a:moveTo>
                  <a:cubicBezTo>
                    <a:pt x="1" y="13"/>
                    <a:pt x="6" y="6"/>
                    <a:pt x="13" y="3"/>
                  </a:cubicBezTo>
                  <a:cubicBezTo>
                    <a:pt x="21" y="0"/>
                    <a:pt x="28" y="2"/>
                    <a:pt x="34" y="7"/>
                  </a:cubicBezTo>
                  <a:cubicBezTo>
                    <a:pt x="39" y="10"/>
                    <a:pt x="41" y="12"/>
                    <a:pt x="44" y="14"/>
                  </a:cubicBezTo>
                  <a:cubicBezTo>
                    <a:pt x="32" y="26"/>
                    <a:pt x="32" y="26"/>
                    <a:pt x="32" y="26"/>
                  </a:cubicBezTo>
                  <a:cubicBezTo>
                    <a:pt x="31" y="22"/>
                    <a:pt x="27" y="18"/>
                    <a:pt x="23" y="18"/>
                  </a:cubicBezTo>
                  <a:cubicBezTo>
                    <a:pt x="21" y="18"/>
                    <a:pt x="20" y="19"/>
                    <a:pt x="19" y="20"/>
                  </a:cubicBezTo>
                  <a:cubicBezTo>
                    <a:pt x="19" y="21"/>
                    <a:pt x="19" y="22"/>
                    <a:pt x="18" y="22"/>
                  </a:cubicBezTo>
                  <a:cubicBezTo>
                    <a:pt x="18" y="28"/>
                    <a:pt x="13" y="34"/>
                    <a:pt x="8" y="33"/>
                  </a:cubicBezTo>
                  <a:cubicBezTo>
                    <a:pt x="3" y="32"/>
                    <a:pt x="0" y="26"/>
                    <a:pt x="0" y="21"/>
                  </a:cubicBezTo>
                  <a:close/>
                </a:path>
              </a:pathLst>
            </a:custGeom>
            <a:solidFill>
              <a:srgbClr val="FFC0AC"/>
            </a:solidFill>
            <a:ln w="9525">
              <a:noFill/>
            </a:ln>
          </p:spPr>
          <p:txBody>
            <a:bodyPr/>
            <a:lstStyle/>
            <a:p>
              <a:endParaRPr lang="zh-CN" altLang="en-US"/>
            </a:p>
          </p:txBody>
        </p:sp>
        <p:sp>
          <p:nvSpPr>
            <p:cNvPr id="27734" name="iśḷidé"/>
            <p:cNvSpPr/>
            <p:nvPr/>
          </p:nvSpPr>
          <p:spPr>
            <a:xfrm>
              <a:off x="4992688" y="4303713"/>
              <a:ext cx="77788" cy="109538"/>
            </a:xfrm>
            <a:custGeom>
              <a:avLst/>
              <a:gdLst/>
              <a:ahLst/>
              <a:cxnLst>
                <a:cxn ang="0">
                  <a:pos x="17951" y="94324"/>
                </a:cxn>
                <a:cxn ang="0">
                  <a:pos x="5983" y="42598"/>
                </a:cxn>
                <a:cxn ang="0">
                  <a:pos x="44877" y="6085"/>
                </a:cxn>
                <a:cxn ang="0">
                  <a:pos x="74796" y="0"/>
                </a:cxn>
                <a:cxn ang="0">
                  <a:pos x="77788" y="42598"/>
                </a:cxn>
                <a:cxn ang="0">
                  <a:pos x="47869" y="48683"/>
                </a:cxn>
                <a:cxn ang="0">
                  <a:pos x="44877" y="57811"/>
                </a:cxn>
                <a:cxn ang="0">
                  <a:pos x="50861" y="63897"/>
                </a:cxn>
                <a:cxn ang="0">
                  <a:pos x="53853" y="100409"/>
                </a:cxn>
                <a:cxn ang="0">
                  <a:pos x="17951" y="94324"/>
                </a:cxn>
              </a:cxnLst>
              <a:rect l="0" t="0" r="0" b="0"/>
              <a:pathLst>
                <a:path w="26" h="36">
                  <a:moveTo>
                    <a:pt x="6" y="31"/>
                  </a:moveTo>
                  <a:cubicBezTo>
                    <a:pt x="2" y="27"/>
                    <a:pt x="0" y="20"/>
                    <a:pt x="2" y="14"/>
                  </a:cubicBezTo>
                  <a:cubicBezTo>
                    <a:pt x="4" y="7"/>
                    <a:pt x="9" y="4"/>
                    <a:pt x="15" y="2"/>
                  </a:cubicBezTo>
                  <a:cubicBezTo>
                    <a:pt x="20" y="1"/>
                    <a:pt x="22" y="1"/>
                    <a:pt x="25" y="0"/>
                  </a:cubicBezTo>
                  <a:cubicBezTo>
                    <a:pt x="26" y="14"/>
                    <a:pt x="26" y="14"/>
                    <a:pt x="26" y="14"/>
                  </a:cubicBezTo>
                  <a:cubicBezTo>
                    <a:pt x="23" y="12"/>
                    <a:pt x="19" y="13"/>
                    <a:pt x="16" y="16"/>
                  </a:cubicBezTo>
                  <a:cubicBezTo>
                    <a:pt x="16" y="16"/>
                    <a:pt x="15" y="18"/>
                    <a:pt x="15" y="19"/>
                  </a:cubicBezTo>
                  <a:cubicBezTo>
                    <a:pt x="16" y="20"/>
                    <a:pt x="16" y="20"/>
                    <a:pt x="17" y="21"/>
                  </a:cubicBezTo>
                  <a:cubicBezTo>
                    <a:pt x="20" y="24"/>
                    <a:pt x="21" y="30"/>
                    <a:pt x="18" y="33"/>
                  </a:cubicBezTo>
                  <a:cubicBezTo>
                    <a:pt x="15" y="36"/>
                    <a:pt x="9" y="34"/>
                    <a:pt x="6" y="31"/>
                  </a:cubicBezTo>
                  <a:close/>
                </a:path>
              </a:pathLst>
            </a:custGeom>
            <a:solidFill>
              <a:srgbClr val="FFC0AC"/>
            </a:solidFill>
            <a:ln w="9525">
              <a:noFill/>
            </a:ln>
          </p:spPr>
          <p:txBody>
            <a:bodyPr/>
            <a:lstStyle/>
            <a:p>
              <a:endParaRPr lang="zh-CN" altLang="en-US"/>
            </a:p>
          </p:txBody>
        </p:sp>
        <p:sp>
          <p:nvSpPr>
            <p:cNvPr id="27735" name="iŝ1iďê"/>
            <p:cNvSpPr/>
            <p:nvPr/>
          </p:nvSpPr>
          <p:spPr>
            <a:xfrm>
              <a:off x="5056188" y="4316413"/>
              <a:ext cx="63500" cy="93663"/>
            </a:xfrm>
            <a:custGeom>
              <a:avLst/>
              <a:gdLst/>
              <a:ahLst/>
              <a:cxnLst>
                <a:cxn ang="0">
                  <a:pos x="33261" y="90641"/>
                </a:cxn>
                <a:cxn ang="0">
                  <a:pos x="3023" y="57406"/>
                </a:cxn>
                <a:cxn ang="0">
                  <a:pos x="18142" y="18128"/>
                </a:cxn>
                <a:cxn ang="0">
                  <a:pos x="33261" y="0"/>
                </a:cxn>
                <a:cxn ang="0">
                  <a:pos x="54428" y="30213"/>
                </a:cxn>
                <a:cxn ang="0">
                  <a:pos x="36285" y="45320"/>
                </a:cxn>
                <a:cxn ang="0">
                  <a:pos x="36285" y="51363"/>
                </a:cxn>
                <a:cxn ang="0">
                  <a:pos x="42333" y="54384"/>
                </a:cxn>
                <a:cxn ang="0">
                  <a:pos x="57452" y="78556"/>
                </a:cxn>
                <a:cxn ang="0">
                  <a:pos x="33261" y="90641"/>
                </a:cxn>
              </a:cxnLst>
              <a:rect l="0" t="0" r="0" b="0"/>
              <a:pathLst>
                <a:path w="21" h="31">
                  <a:moveTo>
                    <a:pt x="11" y="30"/>
                  </a:moveTo>
                  <a:cubicBezTo>
                    <a:pt x="6" y="28"/>
                    <a:pt x="2" y="24"/>
                    <a:pt x="1" y="19"/>
                  </a:cubicBezTo>
                  <a:cubicBezTo>
                    <a:pt x="0" y="14"/>
                    <a:pt x="2" y="9"/>
                    <a:pt x="6" y="6"/>
                  </a:cubicBezTo>
                  <a:cubicBezTo>
                    <a:pt x="8" y="3"/>
                    <a:pt x="10" y="2"/>
                    <a:pt x="11" y="0"/>
                  </a:cubicBezTo>
                  <a:cubicBezTo>
                    <a:pt x="18" y="10"/>
                    <a:pt x="18" y="10"/>
                    <a:pt x="18" y="10"/>
                  </a:cubicBezTo>
                  <a:cubicBezTo>
                    <a:pt x="15" y="10"/>
                    <a:pt x="12" y="12"/>
                    <a:pt x="12" y="15"/>
                  </a:cubicBezTo>
                  <a:cubicBezTo>
                    <a:pt x="11" y="16"/>
                    <a:pt x="12" y="17"/>
                    <a:pt x="12" y="17"/>
                  </a:cubicBezTo>
                  <a:cubicBezTo>
                    <a:pt x="13" y="18"/>
                    <a:pt x="13" y="18"/>
                    <a:pt x="14" y="18"/>
                  </a:cubicBezTo>
                  <a:cubicBezTo>
                    <a:pt x="17" y="19"/>
                    <a:pt x="21" y="23"/>
                    <a:pt x="19" y="26"/>
                  </a:cubicBezTo>
                  <a:cubicBezTo>
                    <a:pt x="18" y="30"/>
                    <a:pt x="14" y="31"/>
                    <a:pt x="11" y="30"/>
                  </a:cubicBezTo>
                  <a:close/>
                </a:path>
              </a:pathLst>
            </a:custGeom>
            <a:solidFill>
              <a:srgbClr val="FFC0AC"/>
            </a:solidFill>
            <a:ln w="9525">
              <a:noFill/>
            </a:ln>
          </p:spPr>
          <p:txBody>
            <a:bodyPr/>
            <a:lstStyle/>
            <a:p>
              <a:endParaRPr lang="zh-CN" altLang="en-US"/>
            </a:p>
          </p:txBody>
        </p:sp>
        <p:sp>
          <p:nvSpPr>
            <p:cNvPr id="27736" name="ïṡlidé"/>
            <p:cNvSpPr/>
            <p:nvPr/>
          </p:nvSpPr>
          <p:spPr>
            <a:xfrm>
              <a:off x="5226051" y="4213225"/>
              <a:ext cx="492125" cy="209550"/>
            </a:xfrm>
            <a:custGeom>
              <a:avLst/>
              <a:gdLst/>
              <a:ahLst/>
              <a:cxnLst>
                <a:cxn ang="0">
                  <a:pos x="461558" y="0"/>
                </a:cxn>
                <a:cxn ang="0">
                  <a:pos x="0" y="63776"/>
                </a:cxn>
                <a:cxn ang="0">
                  <a:pos x="0" y="121478"/>
                </a:cxn>
                <a:cxn ang="0">
                  <a:pos x="492125" y="209550"/>
                </a:cxn>
                <a:cxn ang="0">
                  <a:pos x="461558" y="0"/>
                </a:cxn>
              </a:cxnLst>
              <a:rect l="0" t="0" r="0" b="0"/>
              <a:pathLst>
                <a:path w="161" h="69">
                  <a:moveTo>
                    <a:pt x="151" y="0"/>
                  </a:moveTo>
                  <a:cubicBezTo>
                    <a:pt x="107" y="0"/>
                    <a:pt x="0" y="18"/>
                    <a:pt x="0" y="21"/>
                  </a:cubicBezTo>
                  <a:cubicBezTo>
                    <a:pt x="0" y="31"/>
                    <a:pt x="0" y="36"/>
                    <a:pt x="0" y="40"/>
                  </a:cubicBezTo>
                  <a:cubicBezTo>
                    <a:pt x="1" y="50"/>
                    <a:pt x="114" y="67"/>
                    <a:pt x="161" y="69"/>
                  </a:cubicBezTo>
                  <a:cubicBezTo>
                    <a:pt x="161" y="45"/>
                    <a:pt x="159" y="22"/>
                    <a:pt x="151" y="0"/>
                  </a:cubicBezTo>
                  <a:close/>
                </a:path>
              </a:pathLst>
            </a:custGeom>
            <a:solidFill>
              <a:srgbClr val="FFC0AC"/>
            </a:solidFill>
            <a:ln w="9525">
              <a:noFill/>
            </a:ln>
          </p:spPr>
          <p:txBody>
            <a:bodyPr/>
            <a:lstStyle/>
            <a:p>
              <a:endParaRPr lang="zh-CN" altLang="en-US"/>
            </a:p>
          </p:txBody>
        </p:sp>
        <p:sp>
          <p:nvSpPr>
            <p:cNvPr id="27737" name="ïṩļîḑé"/>
            <p:cNvSpPr/>
            <p:nvPr/>
          </p:nvSpPr>
          <p:spPr>
            <a:xfrm>
              <a:off x="5645151" y="3479800"/>
              <a:ext cx="427038" cy="946150"/>
            </a:xfrm>
            <a:custGeom>
              <a:avLst/>
              <a:gdLst/>
              <a:ahLst/>
              <a:cxnLst>
                <a:cxn ang="0">
                  <a:pos x="384334" y="687555"/>
                </a:cxn>
                <a:cxn ang="0">
                  <a:pos x="338580" y="355947"/>
                </a:cxn>
                <a:cxn ang="0">
                  <a:pos x="265373" y="136902"/>
                </a:cxn>
                <a:cxn ang="0">
                  <a:pos x="216569" y="73014"/>
                </a:cxn>
                <a:cxn ang="0">
                  <a:pos x="82357" y="3042"/>
                </a:cxn>
                <a:cxn ang="0">
                  <a:pos x="6100" y="136902"/>
                </a:cxn>
                <a:cxn ang="0">
                  <a:pos x="61005" y="447215"/>
                </a:cxn>
                <a:cxn ang="0">
                  <a:pos x="106759" y="660175"/>
                </a:cxn>
                <a:cxn ang="0">
                  <a:pos x="109809" y="687555"/>
                </a:cxn>
                <a:cxn ang="0">
                  <a:pos x="91508" y="708851"/>
                </a:cxn>
                <a:cxn ang="0">
                  <a:pos x="91508" y="733190"/>
                </a:cxn>
                <a:cxn ang="0">
                  <a:pos x="42703" y="733190"/>
                </a:cxn>
                <a:cxn ang="0">
                  <a:pos x="73206" y="943107"/>
                </a:cxn>
                <a:cxn ang="0">
                  <a:pos x="250122" y="943107"/>
                </a:cxn>
                <a:cxn ang="0">
                  <a:pos x="384334" y="909642"/>
                </a:cxn>
                <a:cxn ang="0">
                  <a:pos x="384334" y="687555"/>
                </a:cxn>
              </a:cxnLst>
              <a:rect l="0" t="0" r="0" b="0"/>
              <a:pathLst>
                <a:path w="140" h="311">
                  <a:moveTo>
                    <a:pt x="126" y="226"/>
                  </a:moveTo>
                  <a:cubicBezTo>
                    <a:pt x="123" y="189"/>
                    <a:pt x="118" y="153"/>
                    <a:pt x="111" y="117"/>
                  </a:cubicBezTo>
                  <a:cubicBezTo>
                    <a:pt x="106" y="92"/>
                    <a:pt x="99" y="67"/>
                    <a:pt x="87" y="45"/>
                  </a:cubicBezTo>
                  <a:cubicBezTo>
                    <a:pt x="84" y="39"/>
                    <a:pt x="78" y="31"/>
                    <a:pt x="71" y="24"/>
                  </a:cubicBezTo>
                  <a:cubicBezTo>
                    <a:pt x="60" y="13"/>
                    <a:pt x="43" y="0"/>
                    <a:pt x="27" y="1"/>
                  </a:cubicBezTo>
                  <a:cubicBezTo>
                    <a:pt x="5" y="1"/>
                    <a:pt x="0" y="26"/>
                    <a:pt x="2" y="45"/>
                  </a:cubicBezTo>
                  <a:cubicBezTo>
                    <a:pt x="5" y="79"/>
                    <a:pt x="13" y="113"/>
                    <a:pt x="20" y="147"/>
                  </a:cubicBezTo>
                  <a:cubicBezTo>
                    <a:pt x="25" y="170"/>
                    <a:pt x="30" y="194"/>
                    <a:pt x="35" y="217"/>
                  </a:cubicBezTo>
                  <a:cubicBezTo>
                    <a:pt x="36" y="220"/>
                    <a:pt x="37" y="223"/>
                    <a:pt x="36" y="226"/>
                  </a:cubicBezTo>
                  <a:cubicBezTo>
                    <a:pt x="34" y="229"/>
                    <a:pt x="32" y="231"/>
                    <a:pt x="30" y="233"/>
                  </a:cubicBezTo>
                  <a:cubicBezTo>
                    <a:pt x="28" y="235"/>
                    <a:pt x="28" y="239"/>
                    <a:pt x="30" y="241"/>
                  </a:cubicBezTo>
                  <a:cubicBezTo>
                    <a:pt x="25" y="241"/>
                    <a:pt x="19" y="241"/>
                    <a:pt x="14" y="241"/>
                  </a:cubicBezTo>
                  <a:cubicBezTo>
                    <a:pt x="22" y="263"/>
                    <a:pt x="24" y="286"/>
                    <a:pt x="24" y="310"/>
                  </a:cubicBezTo>
                  <a:cubicBezTo>
                    <a:pt x="45" y="310"/>
                    <a:pt x="64" y="310"/>
                    <a:pt x="82" y="310"/>
                  </a:cubicBezTo>
                  <a:cubicBezTo>
                    <a:pt x="96" y="310"/>
                    <a:pt x="116" y="311"/>
                    <a:pt x="126" y="299"/>
                  </a:cubicBezTo>
                  <a:cubicBezTo>
                    <a:pt x="140" y="282"/>
                    <a:pt x="127" y="245"/>
                    <a:pt x="126" y="226"/>
                  </a:cubicBezTo>
                  <a:close/>
                </a:path>
              </a:pathLst>
            </a:custGeom>
            <a:solidFill>
              <a:srgbClr val="F67065"/>
            </a:solidFill>
            <a:ln w="9525">
              <a:noFill/>
            </a:ln>
          </p:spPr>
          <p:txBody>
            <a:bodyPr/>
            <a:lstStyle/>
            <a:p>
              <a:endParaRPr lang="zh-CN" altLang="en-US"/>
            </a:p>
          </p:txBody>
        </p:sp>
        <p:sp>
          <p:nvSpPr>
            <p:cNvPr id="27738" name="îsľîḑè"/>
            <p:cNvSpPr/>
            <p:nvPr/>
          </p:nvSpPr>
          <p:spPr>
            <a:xfrm>
              <a:off x="5764213" y="4179888"/>
              <a:ext cx="90488" cy="69850"/>
            </a:xfrm>
            <a:custGeom>
              <a:avLst/>
              <a:gdLst/>
              <a:ahLst/>
              <a:cxnLst>
                <a:cxn ang="0">
                  <a:pos x="12065" y="3036"/>
                </a:cxn>
                <a:cxn ang="0">
                  <a:pos x="87471" y="57702"/>
                </a:cxn>
                <a:cxn ang="0">
                  <a:pos x="81439" y="63776"/>
                </a:cxn>
                <a:cxn ang="0">
                  <a:pos x="9048" y="12147"/>
                </a:cxn>
                <a:cxn ang="0">
                  <a:pos x="12065" y="3036"/>
                </a:cxn>
              </a:cxnLst>
              <a:rect l="0" t="0" r="0" b="0"/>
              <a:pathLst>
                <a:path w="30" h="23">
                  <a:moveTo>
                    <a:pt x="4" y="1"/>
                  </a:moveTo>
                  <a:cubicBezTo>
                    <a:pt x="15" y="4"/>
                    <a:pt x="24" y="10"/>
                    <a:pt x="29" y="19"/>
                  </a:cubicBezTo>
                  <a:cubicBezTo>
                    <a:pt x="30" y="21"/>
                    <a:pt x="28" y="23"/>
                    <a:pt x="27" y="21"/>
                  </a:cubicBezTo>
                  <a:cubicBezTo>
                    <a:pt x="22" y="13"/>
                    <a:pt x="13" y="7"/>
                    <a:pt x="3" y="4"/>
                  </a:cubicBezTo>
                  <a:cubicBezTo>
                    <a:pt x="0" y="4"/>
                    <a:pt x="1" y="0"/>
                    <a:pt x="4" y="1"/>
                  </a:cubicBezTo>
                  <a:close/>
                </a:path>
              </a:pathLst>
            </a:custGeom>
            <a:solidFill>
              <a:srgbClr val="E24544"/>
            </a:solidFill>
            <a:ln w="9525">
              <a:noFill/>
            </a:ln>
          </p:spPr>
          <p:txBody>
            <a:bodyPr/>
            <a:lstStyle/>
            <a:p>
              <a:endParaRPr lang="zh-CN" altLang="en-US"/>
            </a:p>
          </p:txBody>
        </p:sp>
        <p:sp>
          <p:nvSpPr>
            <p:cNvPr id="27739" name="î$liḍe"/>
            <p:cNvSpPr/>
            <p:nvPr/>
          </p:nvSpPr>
          <p:spPr>
            <a:xfrm>
              <a:off x="5765801" y="4200525"/>
              <a:ext cx="36513" cy="79375"/>
            </a:xfrm>
            <a:custGeom>
              <a:avLst/>
              <a:gdLst/>
              <a:ahLst/>
              <a:cxnLst>
                <a:cxn ang="0">
                  <a:pos x="12171" y="6105"/>
                </a:cxn>
                <a:cxn ang="0">
                  <a:pos x="36513" y="73269"/>
                </a:cxn>
                <a:cxn ang="0">
                  <a:pos x="30427" y="73269"/>
                </a:cxn>
                <a:cxn ang="0">
                  <a:pos x="3042" y="12211"/>
                </a:cxn>
                <a:cxn ang="0">
                  <a:pos x="12171" y="6105"/>
                </a:cxn>
              </a:cxnLst>
              <a:rect l="0" t="0" r="0" b="0"/>
              <a:pathLst>
                <a:path w="12" h="26">
                  <a:moveTo>
                    <a:pt x="4" y="2"/>
                  </a:moveTo>
                  <a:cubicBezTo>
                    <a:pt x="8" y="9"/>
                    <a:pt x="11" y="16"/>
                    <a:pt x="12" y="24"/>
                  </a:cubicBezTo>
                  <a:cubicBezTo>
                    <a:pt x="12" y="25"/>
                    <a:pt x="10" y="26"/>
                    <a:pt x="10" y="24"/>
                  </a:cubicBezTo>
                  <a:cubicBezTo>
                    <a:pt x="9" y="17"/>
                    <a:pt x="6" y="10"/>
                    <a:pt x="1" y="4"/>
                  </a:cubicBezTo>
                  <a:cubicBezTo>
                    <a:pt x="0" y="2"/>
                    <a:pt x="2" y="0"/>
                    <a:pt x="4" y="2"/>
                  </a:cubicBezTo>
                  <a:close/>
                </a:path>
              </a:pathLst>
            </a:custGeom>
            <a:solidFill>
              <a:srgbClr val="E24544"/>
            </a:solidFill>
            <a:ln w="9525">
              <a:noFill/>
            </a:ln>
          </p:spPr>
          <p:txBody>
            <a:bodyPr/>
            <a:lstStyle/>
            <a:p>
              <a:endParaRPr lang="zh-CN" altLang="en-US"/>
            </a:p>
          </p:txBody>
        </p:sp>
        <p:sp>
          <p:nvSpPr>
            <p:cNvPr id="27740" name="íṩ1ïḑè"/>
            <p:cNvSpPr/>
            <p:nvPr/>
          </p:nvSpPr>
          <p:spPr>
            <a:xfrm>
              <a:off x="5751513" y="4227513"/>
              <a:ext cx="17463" cy="42863"/>
            </a:xfrm>
            <a:custGeom>
              <a:avLst/>
              <a:gdLst/>
              <a:ahLst/>
              <a:cxnLst>
                <a:cxn ang="0">
                  <a:pos x="5821" y="0"/>
                </a:cxn>
                <a:cxn ang="0">
                  <a:pos x="11642" y="39801"/>
                </a:cxn>
                <a:cxn ang="0">
                  <a:pos x="8731" y="36739"/>
                </a:cxn>
                <a:cxn ang="0">
                  <a:pos x="0" y="3061"/>
                </a:cxn>
                <a:cxn ang="0">
                  <a:pos x="5821" y="0"/>
                </a:cxn>
              </a:cxnLst>
              <a:rect l="0" t="0" r="0" b="0"/>
              <a:pathLst>
                <a:path w="6" h="14">
                  <a:moveTo>
                    <a:pt x="2" y="0"/>
                  </a:moveTo>
                  <a:cubicBezTo>
                    <a:pt x="6" y="3"/>
                    <a:pt x="6" y="9"/>
                    <a:pt x="4" y="13"/>
                  </a:cubicBezTo>
                  <a:cubicBezTo>
                    <a:pt x="4" y="14"/>
                    <a:pt x="2" y="13"/>
                    <a:pt x="3" y="12"/>
                  </a:cubicBezTo>
                  <a:cubicBezTo>
                    <a:pt x="4" y="8"/>
                    <a:pt x="2" y="5"/>
                    <a:pt x="0" y="1"/>
                  </a:cubicBezTo>
                  <a:cubicBezTo>
                    <a:pt x="0" y="0"/>
                    <a:pt x="1" y="0"/>
                    <a:pt x="2" y="0"/>
                  </a:cubicBezTo>
                  <a:close/>
                </a:path>
              </a:pathLst>
            </a:custGeom>
            <a:solidFill>
              <a:srgbClr val="E24544"/>
            </a:solidFill>
            <a:ln w="9525">
              <a:noFill/>
            </a:ln>
          </p:spPr>
          <p:txBody>
            <a:bodyPr/>
            <a:lstStyle/>
            <a:p>
              <a:endParaRPr lang="zh-CN" altLang="en-US"/>
            </a:p>
          </p:txBody>
        </p:sp>
        <p:sp>
          <p:nvSpPr>
            <p:cNvPr id="27741" name="îśḷïḍe"/>
            <p:cNvSpPr/>
            <p:nvPr/>
          </p:nvSpPr>
          <p:spPr>
            <a:xfrm>
              <a:off x="5708651" y="3851275"/>
              <a:ext cx="347663" cy="577850"/>
            </a:xfrm>
            <a:custGeom>
              <a:avLst/>
              <a:gdLst/>
              <a:ahLst/>
              <a:cxnLst>
                <a:cxn ang="0">
                  <a:pos x="341563" y="419701"/>
                </a:cxn>
                <a:cxn ang="0">
                  <a:pos x="323265" y="279801"/>
                </a:cxn>
                <a:cxn ang="0">
                  <a:pos x="286669" y="3041"/>
                </a:cxn>
                <a:cxn ang="0">
                  <a:pos x="283619" y="3041"/>
                </a:cxn>
                <a:cxn ang="0">
                  <a:pos x="308017" y="243305"/>
                </a:cxn>
                <a:cxn ang="0">
                  <a:pos x="332414" y="465321"/>
                </a:cxn>
                <a:cxn ang="0">
                  <a:pos x="268371" y="556560"/>
                </a:cxn>
                <a:cxn ang="0">
                  <a:pos x="164682" y="562643"/>
                </a:cxn>
                <a:cxn ang="0">
                  <a:pos x="0" y="562643"/>
                </a:cxn>
                <a:cxn ang="0">
                  <a:pos x="3049" y="574808"/>
                </a:cxn>
                <a:cxn ang="0">
                  <a:pos x="210427" y="574808"/>
                </a:cxn>
                <a:cxn ang="0">
                  <a:pos x="338513" y="507899"/>
                </a:cxn>
                <a:cxn ang="0">
                  <a:pos x="341563" y="419701"/>
                </a:cxn>
              </a:cxnLst>
              <a:rect l="0" t="0" r="0" b="0"/>
              <a:pathLst>
                <a:path w="114" h="190">
                  <a:moveTo>
                    <a:pt x="112" y="138"/>
                  </a:moveTo>
                  <a:cubicBezTo>
                    <a:pt x="110" y="123"/>
                    <a:pt x="108" y="108"/>
                    <a:pt x="106" y="92"/>
                  </a:cubicBezTo>
                  <a:cubicBezTo>
                    <a:pt x="103" y="62"/>
                    <a:pt x="100" y="31"/>
                    <a:pt x="94" y="1"/>
                  </a:cubicBezTo>
                  <a:cubicBezTo>
                    <a:pt x="93" y="0"/>
                    <a:pt x="93" y="0"/>
                    <a:pt x="93" y="1"/>
                  </a:cubicBezTo>
                  <a:cubicBezTo>
                    <a:pt x="94" y="28"/>
                    <a:pt x="97" y="54"/>
                    <a:pt x="101" y="80"/>
                  </a:cubicBezTo>
                  <a:cubicBezTo>
                    <a:pt x="104" y="104"/>
                    <a:pt x="109" y="129"/>
                    <a:pt x="109" y="153"/>
                  </a:cubicBezTo>
                  <a:cubicBezTo>
                    <a:pt x="109" y="167"/>
                    <a:pt x="103" y="179"/>
                    <a:pt x="88" y="183"/>
                  </a:cubicBezTo>
                  <a:cubicBezTo>
                    <a:pt x="77" y="186"/>
                    <a:pt x="65" y="185"/>
                    <a:pt x="54" y="185"/>
                  </a:cubicBezTo>
                  <a:cubicBezTo>
                    <a:pt x="36" y="185"/>
                    <a:pt x="18" y="185"/>
                    <a:pt x="0" y="185"/>
                  </a:cubicBezTo>
                  <a:cubicBezTo>
                    <a:pt x="0" y="186"/>
                    <a:pt x="1" y="188"/>
                    <a:pt x="1" y="189"/>
                  </a:cubicBezTo>
                  <a:cubicBezTo>
                    <a:pt x="23" y="190"/>
                    <a:pt x="46" y="189"/>
                    <a:pt x="69" y="189"/>
                  </a:cubicBezTo>
                  <a:cubicBezTo>
                    <a:pt x="86" y="189"/>
                    <a:pt x="105" y="186"/>
                    <a:pt x="111" y="167"/>
                  </a:cubicBezTo>
                  <a:cubicBezTo>
                    <a:pt x="114" y="158"/>
                    <a:pt x="113" y="148"/>
                    <a:pt x="112" y="138"/>
                  </a:cubicBezTo>
                  <a:close/>
                </a:path>
              </a:pathLst>
            </a:custGeom>
            <a:solidFill>
              <a:srgbClr val="E24544"/>
            </a:solidFill>
            <a:ln w="9525">
              <a:noFill/>
            </a:ln>
          </p:spPr>
          <p:txBody>
            <a:bodyPr/>
            <a:lstStyle/>
            <a:p>
              <a:endParaRPr lang="zh-CN" altLang="en-US"/>
            </a:p>
          </p:txBody>
        </p:sp>
        <p:sp>
          <p:nvSpPr>
            <p:cNvPr id="27742" name="iš1íḍè"/>
            <p:cNvSpPr/>
            <p:nvPr/>
          </p:nvSpPr>
          <p:spPr>
            <a:xfrm>
              <a:off x="5653088" y="3692525"/>
              <a:ext cx="107950" cy="481013"/>
            </a:xfrm>
            <a:custGeom>
              <a:avLst/>
              <a:gdLst/>
              <a:ahLst/>
              <a:cxnLst>
                <a:cxn ang="0">
                  <a:pos x="0" y="3044"/>
                </a:cxn>
                <a:cxn ang="0">
                  <a:pos x="3084" y="3044"/>
                </a:cxn>
                <a:cxn ang="0">
                  <a:pos x="55517" y="231373"/>
                </a:cxn>
                <a:cxn ang="0">
                  <a:pos x="107950" y="474924"/>
                </a:cxn>
                <a:cxn ang="0">
                  <a:pos x="95612" y="474924"/>
                </a:cxn>
                <a:cxn ang="0">
                  <a:pos x="46264" y="240506"/>
                </a:cxn>
                <a:cxn ang="0">
                  <a:pos x="0" y="3044"/>
                </a:cxn>
              </a:cxnLst>
              <a:rect l="0" t="0" r="0" b="0"/>
              <a:pathLst>
                <a:path w="35" h="158">
                  <a:moveTo>
                    <a:pt x="0" y="1"/>
                  </a:moveTo>
                  <a:cubicBezTo>
                    <a:pt x="0" y="0"/>
                    <a:pt x="1" y="0"/>
                    <a:pt x="1" y="1"/>
                  </a:cubicBezTo>
                  <a:cubicBezTo>
                    <a:pt x="9" y="25"/>
                    <a:pt x="13" y="51"/>
                    <a:pt x="18" y="76"/>
                  </a:cubicBezTo>
                  <a:cubicBezTo>
                    <a:pt x="24" y="103"/>
                    <a:pt x="30" y="129"/>
                    <a:pt x="35" y="156"/>
                  </a:cubicBezTo>
                  <a:cubicBezTo>
                    <a:pt x="35" y="158"/>
                    <a:pt x="32" y="158"/>
                    <a:pt x="31" y="156"/>
                  </a:cubicBezTo>
                  <a:cubicBezTo>
                    <a:pt x="24" y="131"/>
                    <a:pt x="20" y="104"/>
                    <a:pt x="15" y="79"/>
                  </a:cubicBezTo>
                  <a:cubicBezTo>
                    <a:pt x="10" y="53"/>
                    <a:pt x="2" y="27"/>
                    <a:pt x="0" y="1"/>
                  </a:cubicBezTo>
                  <a:close/>
                </a:path>
              </a:pathLst>
            </a:custGeom>
            <a:solidFill>
              <a:srgbClr val="E24544"/>
            </a:solidFill>
            <a:ln w="9525">
              <a:noFill/>
            </a:ln>
          </p:spPr>
          <p:txBody>
            <a:bodyPr/>
            <a:lstStyle/>
            <a:p>
              <a:endParaRPr lang="zh-CN" altLang="en-US"/>
            </a:p>
          </p:txBody>
        </p:sp>
        <p:sp>
          <p:nvSpPr>
            <p:cNvPr id="27743" name="ïṣḷiḍe"/>
            <p:cNvSpPr/>
            <p:nvPr/>
          </p:nvSpPr>
          <p:spPr>
            <a:xfrm>
              <a:off x="5678488" y="4160838"/>
              <a:ext cx="82550" cy="55563"/>
            </a:xfrm>
            <a:custGeom>
              <a:avLst/>
              <a:gdLst/>
              <a:ahLst/>
              <a:cxnLst>
                <a:cxn ang="0">
                  <a:pos x="79492" y="0"/>
                </a:cxn>
                <a:cxn ang="0">
                  <a:pos x="51975" y="43215"/>
                </a:cxn>
                <a:cxn ang="0">
                  <a:pos x="0" y="43215"/>
                </a:cxn>
                <a:cxn ang="0">
                  <a:pos x="0" y="55563"/>
                </a:cxn>
                <a:cxn ang="0">
                  <a:pos x="58090" y="55563"/>
                </a:cxn>
                <a:cxn ang="0">
                  <a:pos x="61148" y="49389"/>
                </a:cxn>
                <a:cxn ang="0">
                  <a:pos x="82550" y="3086"/>
                </a:cxn>
                <a:cxn ang="0">
                  <a:pos x="79492" y="0"/>
                </a:cxn>
              </a:cxnLst>
              <a:rect l="0" t="0" r="0" b="0"/>
              <a:pathLst>
                <a:path w="27" h="18">
                  <a:moveTo>
                    <a:pt x="26" y="0"/>
                  </a:moveTo>
                  <a:cubicBezTo>
                    <a:pt x="19" y="1"/>
                    <a:pt x="16" y="8"/>
                    <a:pt x="17" y="14"/>
                  </a:cubicBezTo>
                  <a:cubicBezTo>
                    <a:pt x="13" y="14"/>
                    <a:pt x="7" y="14"/>
                    <a:pt x="0" y="14"/>
                  </a:cubicBezTo>
                  <a:cubicBezTo>
                    <a:pt x="0" y="15"/>
                    <a:pt x="0" y="17"/>
                    <a:pt x="0" y="18"/>
                  </a:cubicBezTo>
                  <a:cubicBezTo>
                    <a:pt x="8" y="18"/>
                    <a:pt x="14" y="18"/>
                    <a:pt x="19" y="18"/>
                  </a:cubicBezTo>
                  <a:cubicBezTo>
                    <a:pt x="20" y="18"/>
                    <a:pt x="21" y="17"/>
                    <a:pt x="20" y="16"/>
                  </a:cubicBezTo>
                  <a:cubicBezTo>
                    <a:pt x="19" y="9"/>
                    <a:pt x="23" y="6"/>
                    <a:pt x="27" y="1"/>
                  </a:cubicBezTo>
                  <a:cubicBezTo>
                    <a:pt x="27" y="1"/>
                    <a:pt x="27" y="0"/>
                    <a:pt x="26" y="0"/>
                  </a:cubicBezTo>
                  <a:close/>
                </a:path>
              </a:pathLst>
            </a:custGeom>
            <a:solidFill>
              <a:srgbClr val="E24544"/>
            </a:solidFill>
            <a:ln w="9525">
              <a:noFill/>
            </a:ln>
          </p:spPr>
          <p:txBody>
            <a:bodyPr/>
            <a:lstStyle/>
            <a:p>
              <a:endParaRPr lang="zh-CN" altLang="en-US"/>
            </a:p>
          </p:txBody>
        </p:sp>
        <p:sp>
          <p:nvSpPr>
            <p:cNvPr id="27744" name="iṥ1ïḍé"/>
            <p:cNvSpPr/>
            <p:nvPr/>
          </p:nvSpPr>
          <p:spPr>
            <a:xfrm>
              <a:off x="4953001" y="4803775"/>
              <a:ext cx="1231900" cy="1225550"/>
            </a:xfrm>
            <a:custGeom>
              <a:avLst/>
              <a:gdLst/>
              <a:ahLst/>
              <a:cxnLst>
                <a:cxn ang="0">
                  <a:pos x="615950" y="1225550"/>
                </a:cxn>
                <a:cxn ang="0">
                  <a:pos x="0" y="614295"/>
                </a:cxn>
                <a:cxn ang="0">
                  <a:pos x="615950" y="0"/>
                </a:cxn>
                <a:cxn ang="0">
                  <a:pos x="1231900" y="614295"/>
                </a:cxn>
                <a:cxn ang="0">
                  <a:pos x="615950" y="1225550"/>
                </a:cxn>
                <a:cxn ang="0">
                  <a:pos x="615950" y="66903"/>
                </a:cxn>
                <a:cxn ang="0">
                  <a:pos x="67083" y="614295"/>
                </a:cxn>
                <a:cxn ang="0">
                  <a:pos x="615950" y="1158646"/>
                </a:cxn>
                <a:cxn ang="0">
                  <a:pos x="1161767" y="614295"/>
                </a:cxn>
                <a:cxn ang="0">
                  <a:pos x="615950" y="66903"/>
                </a:cxn>
              </a:cxnLst>
              <a:rect l="0" t="0" r="0" b="0"/>
              <a:pathLst>
                <a:path w="404" h="403">
                  <a:moveTo>
                    <a:pt x="202" y="403"/>
                  </a:moveTo>
                  <a:cubicBezTo>
                    <a:pt x="91" y="403"/>
                    <a:pt x="0" y="313"/>
                    <a:pt x="0" y="202"/>
                  </a:cubicBezTo>
                  <a:cubicBezTo>
                    <a:pt x="0" y="90"/>
                    <a:pt x="91" y="0"/>
                    <a:pt x="202" y="0"/>
                  </a:cubicBezTo>
                  <a:cubicBezTo>
                    <a:pt x="313" y="0"/>
                    <a:pt x="404" y="90"/>
                    <a:pt x="404" y="202"/>
                  </a:cubicBezTo>
                  <a:cubicBezTo>
                    <a:pt x="404" y="313"/>
                    <a:pt x="313" y="403"/>
                    <a:pt x="202" y="403"/>
                  </a:cubicBezTo>
                  <a:close/>
                  <a:moveTo>
                    <a:pt x="202" y="22"/>
                  </a:moveTo>
                  <a:cubicBezTo>
                    <a:pt x="103" y="22"/>
                    <a:pt x="22" y="102"/>
                    <a:pt x="22" y="202"/>
                  </a:cubicBezTo>
                  <a:cubicBezTo>
                    <a:pt x="22" y="301"/>
                    <a:pt x="103" y="381"/>
                    <a:pt x="202" y="381"/>
                  </a:cubicBezTo>
                  <a:cubicBezTo>
                    <a:pt x="301" y="381"/>
                    <a:pt x="381" y="301"/>
                    <a:pt x="381" y="202"/>
                  </a:cubicBezTo>
                  <a:cubicBezTo>
                    <a:pt x="381" y="102"/>
                    <a:pt x="301" y="22"/>
                    <a:pt x="202" y="22"/>
                  </a:cubicBezTo>
                  <a:close/>
                </a:path>
              </a:pathLst>
            </a:custGeom>
            <a:solidFill>
              <a:srgbClr val="546E7A"/>
            </a:solidFill>
            <a:ln w="9525">
              <a:noFill/>
            </a:ln>
          </p:spPr>
          <p:txBody>
            <a:bodyPr/>
            <a:lstStyle/>
            <a:p>
              <a:endParaRPr lang="zh-CN" altLang="en-US"/>
            </a:p>
          </p:txBody>
        </p:sp>
        <p:sp>
          <p:nvSpPr>
            <p:cNvPr id="27745" name="îṧḻiḓé"/>
            <p:cNvSpPr/>
            <p:nvPr/>
          </p:nvSpPr>
          <p:spPr>
            <a:xfrm>
              <a:off x="5562601" y="4830763"/>
              <a:ext cx="11113" cy="1198563"/>
            </a:xfrm>
            <a:prstGeom prst="rect">
              <a:avLst/>
            </a:prstGeom>
            <a:solidFill>
              <a:srgbClr val="546E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746" name="îšḻiďè"/>
            <p:cNvSpPr/>
            <p:nvPr/>
          </p:nvSpPr>
          <p:spPr>
            <a:xfrm>
              <a:off x="4967288" y="5424488"/>
              <a:ext cx="1201738" cy="11113"/>
            </a:xfrm>
            <a:prstGeom prst="rect">
              <a:avLst/>
            </a:prstGeom>
            <a:solidFill>
              <a:srgbClr val="546E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747" name="ïṧḷíḍé"/>
            <p:cNvSpPr/>
            <p:nvPr/>
          </p:nvSpPr>
          <p:spPr>
            <a:xfrm>
              <a:off x="5138738" y="5003800"/>
              <a:ext cx="857250" cy="855663"/>
            </a:xfrm>
            <a:custGeom>
              <a:avLst/>
              <a:gdLst/>
              <a:ahLst/>
              <a:cxnLst>
                <a:cxn ang="0">
                  <a:pos x="7937" y="855663"/>
                </a:cxn>
                <a:cxn ang="0">
                  <a:pos x="0" y="846137"/>
                </a:cxn>
                <a:cxn ang="0">
                  <a:pos x="850900" y="0"/>
                </a:cxn>
                <a:cxn ang="0">
                  <a:pos x="857250" y="6350"/>
                </a:cxn>
                <a:cxn ang="0">
                  <a:pos x="7937" y="855663"/>
                </a:cxn>
              </a:cxnLst>
              <a:rect l="0" t="0" r="0" b="0"/>
              <a:pathLst>
                <a:path w="540" h="539">
                  <a:moveTo>
                    <a:pt x="5" y="539"/>
                  </a:moveTo>
                  <a:lnTo>
                    <a:pt x="0" y="533"/>
                  </a:lnTo>
                  <a:lnTo>
                    <a:pt x="536" y="0"/>
                  </a:lnTo>
                  <a:lnTo>
                    <a:pt x="540" y="4"/>
                  </a:lnTo>
                  <a:lnTo>
                    <a:pt x="5" y="539"/>
                  </a:lnTo>
                  <a:close/>
                </a:path>
              </a:pathLst>
            </a:custGeom>
            <a:solidFill>
              <a:srgbClr val="546E7A"/>
            </a:solidFill>
            <a:ln w="9525">
              <a:noFill/>
            </a:ln>
          </p:spPr>
          <p:txBody>
            <a:bodyPr/>
            <a:lstStyle/>
            <a:p>
              <a:endParaRPr lang="zh-CN" altLang="en-US"/>
            </a:p>
          </p:txBody>
        </p:sp>
        <p:sp>
          <p:nvSpPr>
            <p:cNvPr id="27748" name="iṡḻïḋé"/>
            <p:cNvSpPr/>
            <p:nvPr/>
          </p:nvSpPr>
          <p:spPr>
            <a:xfrm>
              <a:off x="5138738" y="5003800"/>
              <a:ext cx="857250" cy="855663"/>
            </a:xfrm>
            <a:custGeom>
              <a:avLst/>
              <a:gdLst/>
              <a:ahLst/>
              <a:cxnLst>
                <a:cxn ang="0">
                  <a:pos x="0" y="6350"/>
                </a:cxn>
                <a:cxn ang="0">
                  <a:pos x="7937" y="0"/>
                </a:cxn>
                <a:cxn ang="0">
                  <a:pos x="857250" y="846137"/>
                </a:cxn>
                <a:cxn ang="0">
                  <a:pos x="850900" y="855663"/>
                </a:cxn>
                <a:cxn ang="0">
                  <a:pos x="0" y="6350"/>
                </a:cxn>
              </a:cxnLst>
              <a:rect l="0" t="0" r="0" b="0"/>
              <a:pathLst>
                <a:path w="540" h="539">
                  <a:moveTo>
                    <a:pt x="0" y="4"/>
                  </a:moveTo>
                  <a:lnTo>
                    <a:pt x="5" y="0"/>
                  </a:lnTo>
                  <a:lnTo>
                    <a:pt x="540" y="533"/>
                  </a:lnTo>
                  <a:lnTo>
                    <a:pt x="536" y="539"/>
                  </a:lnTo>
                  <a:lnTo>
                    <a:pt x="0" y="4"/>
                  </a:lnTo>
                  <a:close/>
                </a:path>
              </a:pathLst>
            </a:custGeom>
            <a:solidFill>
              <a:srgbClr val="546E7A"/>
            </a:solidFill>
            <a:ln w="9525">
              <a:noFill/>
            </a:ln>
          </p:spPr>
          <p:txBody>
            <a:bodyPr/>
            <a:lstStyle/>
            <a:p>
              <a:endParaRPr lang="zh-CN" altLang="en-US"/>
            </a:p>
          </p:txBody>
        </p:sp>
        <p:sp>
          <p:nvSpPr>
            <p:cNvPr id="27749" name="íS1iḓe"/>
            <p:cNvSpPr/>
            <p:nvPr/>
          </p:nvSpPr>
          <p:spPr>
            <a:xfrm>
              <a:off x="5314951" y="4881563"/>
              <a:ext cx="506413" cy="1096963"/>
            </a:xfrm>
            <a:custGeom>
              <a:avLst/>
              <a:gdLst/>
              <a:ahLst/>
              <a:cxnLst>
                <a:cxn ang="0">
                  <a:pos x="9525" y="1096963"/>
                </a:cxn>
                <a:cxn ang="0">
                  <a:pos x="0" y="1093787"/>
                </a:cxn>
                <a:cxn ang="0">
                  <a:pos x="493712" y="0"/>
                </a:cxn>
                <a:cxn ang="0">
                  <a:pos x="506413" y="6350"/>
                </a:cxn>
                <a:cxn ang="0">
                  <a:pos x="9525" y="1096963"/>
                </a:cxn>
              </a:cxnLst>
              <a:rect l="0" t="0" r="0" b="0"/>
              <a:pathLst>
                <a:path w="319" h="691">
                  <a:moveTo>
                    <a:pt x="6" y="691"/>
                  </a:moveTo>
                  <a:lnTo>
                    <a:pt x="0" y="689"/>
                  </a:lnTo>
                  <a:lnTo>
                    <a:pt x="311" y="0"/>
                  </a:lnTo>
                  <a:lnTo>
                    <a:pt x="319" y="4"/>
                  </a:lnTo>
                  <a:lnTo>
                    <a:pt x="6" y="691"/>
                  </a:lnTo>
                  <a:close/>
                </a:path>
              </a:pathLst>
            </a:custGeom>
            <a:solidFill>
              <a:srgbClr val="546E7A"/>
            </a:solidFill>
            <a:ln w="9525">
              <a:noFill/>
            </a:ln>
          </p:spPr>
          <p:txBody>
            <a:bodyPr/>
            <a:lstStyle/>
            <a:p>
              <a:endParaRPr lang="zh-CN" altLang="en-US"/>
            </a:p>
          </p:txBody>
        </p:sp>
        <p:sp>
          <p:nvSpPr>
            <p:cNvPr id="27750" name="íṧḻiḋé"/>
            <p:cNvSpPr/>
            <p:nvPr/>
          </p:nvSpPr>
          <p:spPr>
            <a:xfrm>
              <a:off x="5019676" y="5176838"/>
              <a:ext cx="1096963" cy="506413"/>
            </a:xfrm>
            <a:custGeom>
              <a:avLst/>
              <a:gdLst/>
              <a:ahLst/>
              <a:cxnLst>
                <a:cxn ang="0">
                  <a:pos x="0" y="12700"/>
                </a:cxn>
                <a:cxn ang="0">
                  <a:pos x="3175" y="0"/>
                </a:cxn>
                <a:cxn ang="0">
                  <a:pos x="1096963" y="496887"/>
                </a:cxn>
                <a:cxn ang="0">
                  <a:pos x="1093787" y="506413"/>
                </a:cxn>
                <a:cxn ang="0">
                  <a:pos x="0" y="12700"/>
                </a:cxn>
              </a:cxnLst>
              <a:rect l="0" t="0" r="0" b="0"/>
              <a:pathLst>
                <a:path w="691" h="319">
                  <a:moveTo>
                    <a:pt x="0" y="8"/>
                  </a:moveTo>
                  <a:lnTo>
                    <a:pt x="2" y="0"/>
                  </a:lnTo>
                  <a:lnTo>
                    <a:pt x="691" y="313"/>
                  </a:lnTo>
                  <a:lnTo>
                    <a:pt x="689" y="319"/>
                  </a:lnTo>
                  <a:lnTo>
                    <a:pt x="0" y="8"/>
                  </a:lnTo>
                  <a:close/>
                </a:path>
              </a:pathLst>
            </a:custGeom>
            <a:solidFill>
              <a:srgbClr val="546E7A"/>
            </a:solidFill>
            <a:ln w="9525">
              <a:noFill/>
            </a:ln>
          </p:spPr>
          <p:txBody>
            <a:bodyPr/>
            <a:lstStyle/>
            <a:p>
              <a:endParaRPr lang="zh-CN" altLang="en-US"/>
            </a:p>
          </p:txBody>
        </p:sp>
        <p:sp>
          <p:nvSpPr>
            <p:cNvPr id="27751" name="iS1îḓè"/>
            <p:cNvSpPr/>
            <p:nvPr/>
          </p:nvSpPr>
          <p:spPr>
            <a:xfrm>
              <a:off x="5003801" y="5213350"/>
              <a:ext cx="1128713" cy="433388"/>
            </a:xfrm>
            <a:custGeom>
              <a:avLst/>
              <a:gdLst/>
              <a:ahLst/>
              <a:cxnLst>
                <a:cxn ang="0">
                  <a:pos x="3175" y="433388"/>
                </a:cxn>
                <a:cxn ang="0">
                  <a:pos x="0" y="423862"/>
                </a:cxn>
                <a:cxn ang="0">
                  <a:pos x="1125537" y="0"/>
                </a:cxn>
                <a:cxn ang="0">
                  <a:pos x="1128713" y="12700"/>
                </a:cxn>
                <a:cxn ang="0">
                  <a:pos x="3175" y="433388"/>
                </a:cxn>
              </a:cxnLst>
              <a:rect l="0" t="0" r="0" b="0"/>
              <a:pathLst>
                <a:path w="711" h="273">
                  <a:moveTo>
                    <a:pt x="2" y="273"/>
                  </a:moveTo>
                  <a:lnTo>
                    <a:pt x="0" y="267"/>
                  </a:lnTo>
                  <a:lnTo>
                    <a:pt x="709" y="0"/>
                  </a:lnTo>
                  <a:lnTo>
                    <a:pt x="711" y="8"/>
                  </a:lnTo>
                  <a:lnTo>
                    <a:pt x="2" y="273"/>
                  </a:lnTo>
                  <a:close/>
                </a:path>
              </a:pathLst>
            </a:custGeom>
            <a:solidFill>
              <a:srgbClr val="546E7A"/>
            </a:solidFill>
            <a:ln w="9525">
              <a:noFill/>
            </a:ln>
          </p:spPr>
          <p:txBody>
            <a:bodyPr/>
            <a:lstStyle/>
            <a:p>
              <a:endParaRPr lang="zh-CN" altLang="en-US"/>
            </a:p>
          </p:txBody>
        </p:sp>
        <p:sp>
          <p:nvSpPr>
            <p:cNvPr id="27752" name="îšḷíḍé"/>
            <p:cNvSpPr/>
            <p:nvPr/>
          </p:nvSpPr>
          <p:spPr>
            <a:xfrm>
              <a:off x="5351463" y="4867275"/>
              <a:ext cx="433388" cy="1125538"/>
            </a:xfrm>
            <a:custGeom>
              <a:avLst/>
              <a:gdLst/>
              <a:ahLst/>
              <a:cxnLst>
                <a:cxn ang="0">
                  <a:pos x="0" y="3175"/>
                </a:cxn>
                <a:cxn ang="0">
                  <a:pos x="9525" y="0"/>
                </a:cxn>
                <a:cxn ang="0">
                  <a:pos x="433388" y="1122362"/>
                </a:cxn>
                <a:cxn ang="0">
                  <a:pos x="423862" y="1125538"/>
                </a:cxn>
                <a:cxn ang="0">
                  <a:pos x="0" y="3175"/>
                </a:cxn>
              </a:cxnLst>
              <a:rect l="0" t="0" r="0" b="0"/>
              <a:pathLst>
                <a:path w="273" h="709">
                  <a:moveTo>
                    <a:pt x="0" y="2"/>
                  </a:moveTo>
                  <a:lnTo>
                    <a:pt x="6" y="0"/>
                  </a:lnTo>
                  <a:lnTo>
                    <a:pt x="273" y="707"/>
                  </a:lnTo>
                  <a:lnTo>
                    <a:pt x="267" y="709"/>
                  </a:lnTo>
                  <a:lnTo>
                    <a:pt x="0" y="2"/>
                  </a:lnTo>
                  <a:close/>
                </a:path>
              </a:pathLst>
            </a:custGeom>
            <a:solidFill>
              <a:srgbClr val="546E7A"/>
            </a:solidFill>
            <a:ln w="9525">
              <a:noFill/>
            </a:ln>
          </p:spPr>
          <p:txBody>
            <a:bodyPr/>
            <a:lstStyle/>
            <a:p>
              <a:endParaRPr lang="zh-CN" altLang="en-US"/>
            </a:p>
          </p:txBody>
        </p:sp>
        <p:sp>
          <p:nvSpPr>
            <p:cNvPr id="27753" name="íṧ1íḓe"/>
            <p:cNvSpPr/>
            <p:nvPr/>
          </p:nvSpPr>
          <p:spPr>
            <a:xfrm>
              <a:off x="4913313" y="4764088"/>
              <a:ext cx="1308100" cy="1304925"/>
            </a:xfrm>
            <a:custGeom>
              <a:avLst/>
              <a:gdLst/>
              <a:ahLst/>
              <a:cxnLst>
                <a:cxn ang="0">
                  <a:pos x="655574" y="1304925"/>
                </a:cxn>
                <a:cxn ang="0">
                  <a:pos x="0" y="653983"/>
                </a:cxn>
                <a:cxn ang="0">
                  <a:pos x="655574" y="0"/>
                </a:cxn>
                <a:cxn ang="0">
                  <a:pos x="1308100" y="653983"/>
                </a:cxn>
                <a:cxn ang="0">
                  <a:pos x="655574" y="1304925"/>
                </a:cxn>
                <a:cxn ang="0">
                  <a:pos x="655574" y="66919"/>
                </a:cxn>
                <a:cxn ang="0">
                  <a:pos x="67082" y="653983"/>
                </a:cxn>
                <a:cxn ang="0">
                  <a:pos x="655574" y="1238005"/>
                </a:cxn>
                <a:cxn ang="0">
                  <a:pos x="1241017" y="653983"/>
                </a:cxn>
                <a:cxn ang="0">
                  <a:pos x="655574" y="66919"/>
                </a:cxn>
              </a:cxnLst>
              <a:rect l="0" t="0" r="0" b="0"/>
              <a:pathLst>
                <a:path w="429" h="429">
                  <a:moveTo>
                    <a:pt x="215" y="429"/>
                  </a:moveTo>
                  <a:cubicBezTo>
                    <a:pt x="97" y="429"/>
                    <a:pt x="0" y="333"/>
                    <a:pt x="0" y="215"/>
                  </a:cubicBezTo>
                  <a:cubicBezTo>
                    <a:pt x="0" y="96"/>
                    <a:pt x="97" y="0"/>
                    <a:pt x="215" y="0"/>
                  </a:cubicBezTo>
                  <a:cubicBezTo>
                    <a:pt x="333" y="0"/>
                    <a:pt x="429" y="96"/>
                    <a:pt x="429" y="215"/>
                  </a:cubicBezTo>
                  <a:cubicBezTo>
                    <a:pt x="429" y="333"/>
                    <a:pt x="333" y="429"/>
                    <a:pt x="215" y="429"/>
                  </a:cubicBezTo>
                  <a:close/>
                  <a:moveTo>
                    <a:pt x="215" y="22"/>
                  </a:moveTo>
                  <a:cubicBezTo>
                    <a:pt x="109" y="22"/>
                    <a:pt x="22" y="108"/>
                    <a:pt x="22" y="215"/>
                  </a:cubicBezTo>
                  <a:cubicBezTo>
                    <a:pt x="22" y="321"/>
                    <a:pt x="109" y="407"/>
                    <a:pt x="215" y="407"/>
                  </a:cubicBezTo>
                  <a:cubicBezTo>
                    <a:pt x="321" y="407"/>
                    <a:pt x="407" y="321"/>
                    <a:pt x="407" y="215"/>
                  </a:cubicBezTo>
                  <a:cubicBezTo>
                    <a:pt x="407" y="108"/>
                    <a:pt x="321" y="22"/>
                    <a:pt x="215" y="22"/>
                  </a:cubicBezTo>
                  <a:close/>
                </a:path>
              </a:pathLst>
            </a:custGeom>
            <a:solidFill>
              <a:srgbClr val="263238"/>
            </a:solidFill>
            <a:ln w="9525">
              <a:noFill/>
            </a:ln>
          </p:spPr>
          <p:txBody>
            <a:bodyPr/>
            <a:lstStyle/>
            <a:p>
              <a:endParaRPr lang="zh-CN" altLang="en-US"/>
            </a:p>
          </p:txBody>
        </p:sp>
        <p:sp>
          <p:nvSpPr>
            <p:cNvPr id="27754" name="ïṧļíḓê"/>
            <p:cNvSpPr/>
            <p:nvPr/>
          </p:nvSpPr>
          <p:spPr>
            <a:xfrm>
              <a:off x="5446713" y="5292725"/>
              <a:ext cx="242888" cy="247650"/>
            </a:xfrm>
            <a:prstGeom prst="ellipse">
              <a:avLst/>
            </a:prstGeom>
            <a:solidFill>
              <a:srgbClr val="546E7A"/>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755" name="îṣ1ïḑe"/>
            <p:cNvSpPr/>
            <p:nvPr/>
          </p:nvSpPr>
          <p:spPr>
            <a:xfrm>
              <a:off x="5480051" y="5326063"/>
              <a:ext cx="176213" cy="179388"/>
            </a:xfrm>
            <a:prstGeom prst="ellipse">
              <a:avLst/>
            </a:prstGeom>
            <a:solidFill>
              <a:srgbClr val="263238"/>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27756" name="íŝļidè"/>
            <p:cNvSpPr/>
            <p:nvPr/>
          </p:nvSpPr>
          <p:spPr>
            <a:xfrm>
              <a:off x="5248276" y="4406900"/>
              <a:ext cx="649288" cy="198438"/>
            </a:xfrm>
            <a:custGeom>
              <a:avLst/>
              <a:gdLst/>
              <a:ahLst/>
              <a:cxnLst>
                <a:cxn ang="0">
                  <a:pos x="649288" y="198438"/>
                </a:cxn>
                <a:cxn ang="0">
                  <a:pos x="27434" y="198438"/>
                </a:cxn>
                <a:cxn ang="0">
                  <a:pos x="0" y="167909"/>
                </a:cxn>
                <a:cxn ang="0">
                  <a:pos x="0" y="106851"/>
                </a:cxn>
                <a:cxn ang="0">
                  <a:pos x="106690" y="0"/>
                </a:cxn>
                <a:cxn ang="0">
                  <a:pos x="649288" y="0"/>
                </a:cxn>
                <a:cxn ang="0">
                  <a:pos x="649288" y="198438"/>
                </a:cxn>
              </a:cxnLst>
              <a:rect l="0" t="0" r="0" b="0"/>
              <a:pathLst>
                <a:path w="213" h="65">
                  <a:moveTo>
                    <a:pt x="213" y="65"/>
                  </a:moveTo>
                  <a:cubicBezTo>
                    <a:pt x="9" y="65"/>
                    <a:pt x="9" y="65"/>
                    <a:pt x="9" y="65"/>
                  </a:cubicBezTo>
                  <a:cubicBezTo>
                    <a:pt x="4" y="65"/>
                    <a:pt x="0" y="61"/>
                    <a:pt x="0" y="55"/>
                  </a:cubicBezTo>
                  <a:cubicBezTo>
                    <a:pt x="0" y="35"/>
                    <a:pt x="0" y="35"/>
                    <a:pt x="0" y="35"/>
                  </a:cubicBezTo>
                  <a:cubicBezTo>
                    <a:pt x="0" y="16"/>
                    <a:pt x="16" y="0"/>
                    <a:pt x="35" y="0"/>
                  </a:cubicBezTo>
                  <a:cubicBezTo>
                    <a:pt x="213" y="0"/>
                    <a:pt x="213" y="0"/>
                    <a:pt x="213" y="0"/>
                  </a:cubicBezTo>
                  <a:lnTo>
                    <a:pt x="213" y="65"/>
                  </a:lnTo>
                  <a:close/>
                </a:path>
              </a:pathLst>
            </a:custGeom>
            <a:solidFill>
              <a:srgbClr val="006064"/>
            </a:solidFill>
            <a:ln w="9525">
              <a:noFill/>
            </a:ln>
          </p:spPr>
          <p:txBody>
            <a:bodyPr/>
            <a:lstStyle/>
            <a:p>
              <a:endParaRPr lang="zh-CN" altLang="en-US"/>
            </a:p>
          </p:txBody>
        </p:sp>
        <p:sp>
          <p:nvSpPr>
            <p:cNvPr id="27757" name="îṥḷíḋè"/>
            <p:cNvSpPr/>
            <p:nvPr/>
          </p:nvSpPr>
          <p:spPr>
            <a:xfrm>
              <a:off x="5334001" y="4406900"/>
              <a:ext cx="652463" cy="198438"/>
            </a:xfrm>
            <a:custGeom>
              <a:avLst/>
              <a:gdLst/>
              <a:ahLst/>
              <a:cxnLst>
                <a:cxn ang="0">
                  <a:pos x="652463" y="198438"/>
                </a:cxn>
                <a:cxn ang="0">
                  <a:pos x="30488" y="198438"/>
                </a:cxn>
                <a:cxn ang="0">
                  <a:pos x="0" y="167909"/>
                </a:cxn>
                <a:cxn ang="0">
                  <a:pos x="0" y="106851"/>
                </a:cxn>
                <a:cxn ang="0">
                  <a:pos x="109760" y="0"/>
                </a:cxn>
                <a:cxn ang="0">
                  <a:pos x="576240" y="0"/>
                </a:cxn>
                <a:cxn ang="0">
                  <a:pos x="652463" y="76322"/>
                </a:cxn>
                <a:cxn ang="0">
                  <a:pos x="652463" y="198438"/>
                </a:cxn>
              </a:cxnLst>
              <a:rect l="0" t="0" r="0" b="0"/>
              <a:pathLst>
                <a:path w="214" h="65">
                  <a:moveTo>
                    <a:pt x="214" y="65"/>
                  </a:moveTo>
                  <a:cubicBezTo>
                    <a:pt x="10" y="65"/>
                    <a:pt x="10" y="65"/>
                    <a:pt x="10" y="65"/>
                  </a:cubicBezTo>
                  <a:cubicBezTo>
                    <a:pt x="5" y="65"/>
                    <a:pt x="0" y="61"/>
                    <a:pt x="0" y="55"/>
                  </a:cubicBezTo>
                  <a:cubicBezTo>
                    <a:pt x="0" y="35"/>
                    <a:pt x="0" y="35"/>
                    <a:pt x="0" y="35"/>
                  </a:cubicBezTo>
                  <a:cubicBezTo>
                    <a:pt x="0" y="16"/>
                    <a:pt x="16" y="0"/>
                    <a:pt x="36" y="0"/>
                  </a:cubicBezTo>
                  <a:cubicBezTo>
                    <a:pt x="189" y="0"/>
                    <a:pt x="189" y="0"/>
                    <a:pt x="189" y="0"/>
                  </a:cubicBezTo>
                  <a:cubicBezTo>
                    <a:pt x="202" y="0"/>
                    <a:pt x="214" y="11"/>
                    <a:pt x="214" y="25"/>
                  </a:cubicBezTo>
                  <a:lnTo>
                    <a:pt x="214" y="65"/>
                  </a:lnTo>
                  <a:close/>
                </a:path>
              </a:pathLst>
            </a:custGeom>
            <a:solidFill>
              <a:srgbClr val="0097A7"/>
            </a:solidFill>
            <a:ln w="9525">
              <a:noFill/>
            </a:ln>
          </p:spPr>
          <p:txBody>
            <a:bodyPr/>
            <a:lstStyle/>
            <a:p>
              <a:endParaRPr lang="zh-CN" altLang="en-US"/>
            </a:p>
          </p:txBody>
        </p:sp>
        <p:sp>
          <p:nvSpPr>
            <p:cNvPr id="27758" name="ïSļíḓê"/>
            <p:cNvSpPr/>
            <p:nvPr/>
          </p:nvSpPr>
          <p:spPr>
            <a:xfrm>
              <a:off x="5340351" y="3463925"/>
              <a:ext cx="146050" cy="212725"/>
            </a:xfrm>
            <a:custGeom>
              <a:avLst/>
              <a:gdLst/>
              <a:ahLst/>
              <a:cxnLst>
                <a:cxn ang="0">
                  <a:pos x="133879" y="88128"/>
                </a:cxn>
                <a:cxn ang="0">
                  <a:pos x="82153" y="145868"/>
                </a:cxn>
                <a:cxn ang="0">
                  <a:pos x="48683" y="161063"/>
                </a:cxn>
                <a:cxn ang="0">
                  <a:pos x="21298" y="115479"/>
                </a:cxn>
                <a:cxn ang="0">
                  <a:pos x="109537" y="6077"/>
                </a:cxn>
                <a:cxn ang="0">
                  <a:pos x="106494" y="3038"/>
                </a:cxn>
                <a:cxn ang="0">
                  <a:pos x="30427" y="72934"/>
                </a:cxn>
                <a:cxn ang="0">
                  <a:pos x="12170" y="151946"/>
                </a:cxn>
                <a:cxn ang="0">
                  <a:pos x="143007" y="94206"/>
                </a:cxn>
                <a:cxn ang="0">
                  <a:pos x="133879" y="88128"/>
                </a:cxn>
              </a:cxnLst>
              <a:rect l="0" t="0" r="0" b="0"/>
              <a:pathLst>
                <a:path w="48" h="70">
                  <a:moveTo>
                    <a:pt x="44" y="29"/>
                  </a:moveTo>
                  <a:cubicBezTo>
                    <a:pt x="40" y="37"/>
                    <a:pt x="34" y="43"/>
                    <a:pt x="27" y="48"/>
                  </a:cubicBezTo>
                  <a:cubicBezTo>
                    <a:pt x="24" y="50"/>
                    <a:pt x="20" y="53"/>
                    <a:pt x="16" y="53"/>
                  </a:cubicBezTo>
                  <a:cubicBezTo>
                    <a:pt x="6" y="53"/>
                    <a:pt x="5" y="45"/>
                    <a:pt x="7" y="38"/>
                  </a:cubicBezTo>
                  <a:cubicBezTo>
                    <a:pt x="11" y="23"/>
                    <a:pt x="23" y="10"/>
                    <a:pt x="36" y="2"/>
                  </a:cubicBezTo>
                  <a:cubicBezTo>
                    <a:pt x="36" y="1"/>
                    <a:pt x="36" y="0"/>
                    <a:pt x="35" y="1"/>
                  </a:cubicBezTo>
                  <a:cubicBezTo>
                    <a:pt x="25" y="6"/>
                    <a:pt x="16" y="14"/>
                    <a:pt x="10" y="24"/>
                  </a:cubicBezTo>
                  <a:cubicBezTo>
                    <a:pt x="6" y="31"/>
                    <a:pt x="0" y="43"/>
                    <a:pt x="4" y="50"/>
                  </a:cubicBezTo>
                  <a:cubicBezTo>
                    <a:pt x="14" y="70"/>
                    <a:pt x="42" y="40"/>
                    <a:pt x="47" y="31"/>
                  </a:cubicBezTo>
                  <a:cubicBezTo>
                    <a:pt x="48" y="29"/>
                    <a:pt x="45" y="27"/>
                    <a:pt x="44" y="29"/>
                  </a:cubicBezTo>
                  <a:close/>
                </a:path>
              </a:pathLst>
            </a:custGeom>
            <a:solidFill>
              <a:srgbClr val="E24544"/>
            </a:solidFill>
            <a:ln w="9525">
              <a:noFill/>
            </a:ln>
          </p:spPr>
          <p:txBody>
            <a:bodyPr/>
            <a:lstStyle/>
            <a:p>
              <a:endParaRPr lang="zh-CN" altLang="en-US"/>
            </a:p>
          </p:txBody>
        </p:sp>
        <p:sp>
          <p:nvSpPr>
            <p:cNvPr id="27759" name="ïS1ïḋè"/>
            <p:cNvSpPr/>
            <p:nvPr/>
          </p:nvSpPr>
          <p:spPr>
            <a:xfrm>
              <a:off x="5456238" y="3489325"/>
              <a:ext cx="319088" cy="200025"/>
            </a:xfrm>
            <a:custGeom>
              <a:avLst/>
              <a:gdLst/>
              <a:ahLst/>
              <a:cxnLst>
                <a:cxn ang="0">
                  <a:pos x="306932" y="6061"/>
                </a:cxn>
                <a:cxn ang="0">
                  <a:pos x="173219" y="142442"/>
                </a:cxn>
                <a:cxn ang="0">
                  <a:pos x="91168" y="178810"/>
                </a:cxn>
                <a:cxn ang="0">
                  <a:pos x="24311" y="148503"/>
                </a:cxn>
                <a:cxn ang="0">
                  <a:pos x="30389" y="72736"/>
                </a:cxn>
                <a:cxn ang="0">
                  <a:pos x="24311" y="72736"/>
                </a:cxn>
                <a:cxn ang="0">
                  <a:pos x="36467" y="181840"/>
                </a:cxn>
                <a:cxn ang="0">
                  <a:pos x="130674" y="178810"/>
                </a:cxn>
                <a:cxn ang="0">
                  <a:pos x="316049" y="9092"/>
                </a:cxn>
                <a:cxn ang="0">
                  <a:pos x="306932" y="6061"/>
                </a:cxn>
              </a:cxnLst>
              <a:rect l="0" t="0" r="0" b="0"/>
              <a:pathLst>
                <a:path w="105" h="66">
                  <a:moveTo>
                    <a:pt x="101" y="2"/>
                  </a:moveTo>
                  <a:cubicBezTo>
                    <a:pt x="90" y="20"/>
                    <a:pt x="75" y="36"/>
                    <a:pt x="57" y="47"/>
                  </a:cubicBezTo>
                  <a:cubicBezTo>
                    <a:pt x="49" y="52"/>
                    <a:pt x="39" y="57"/>
                    <a:pt x="30" y="59"/>
                  </a:cubicBezTo>
                  <a:cubicBezTo>
                    <a:pt x="21" y="60"/>
                    <a:pt x="12" y="58"/>
                    <a:pt x="8" y="49"/>
                  </a:cubicBezTo>
                  <a:cubicBezTo>
                    <a:pt x="5" y="41"/>
                    <a:pt x="8" y="32"/>
                    <a:pt x="10" y="24"/>
                  </a:cubicBezTo>
                  <a:cubicBezTo>
                    <a:pt x="10" y="23"/>
                    <a:pt x="8" y="23"/>
                    <a:pt x="8" y="24"/>
                  </a:cubicBezTo>
                  <a:cubicBezTo>
                    <a:pt x="4" y="35"/>
                    <a:pt x="0" y="51"/>
                    <a:pt x="12" y="60"/>
                  </a:cubicBezTo>
                  <a:cubicBezTo>
                    <a:pt x="21" y="66"/>
                    <a:pt x="34" y="63"/>
                    <a:pt x="43" y="59"/>
                  </a:cubicBezTo>
                  <a:cubicBezTo>
                    <a:pt x="69" y="48"/>
                    <a:pt x="91" y="28"/>
                    <a:pt x="104" y="3"/>
                  </a:cubicBezTo>
                  <a:cubicBezTo>
                    <a:pt x="105" y="2"/>
                    <a:pt x="102" y="0"/>
                    <a:pt x="101" y="2"/>
                  </a:cubicBezTo>
                  <a:close/>
                </a:path>
              </a:pathLst>
            </a:custGeom>
            <a:solidFill>
              <a:srgbClr val="E24544"/>
            </a:solidFill>
            <a:ln w="9525">
              <a:noFill/>
            </a:ln>
          </p:spPr>
          <p:txBody>
            <a:bodyPr/>
            <a:lstStyle/>
            <a:p>
              <a:endParaRPr lang="zh-CN" altLang="en-US"/>
            </a:p>
          </p:txBody>
        </p:sp>
        <p:sp>
          <p:nvSpPr>
            <p:cNvPr id="27760" name="ïşlíďe"/>
            <p:cNvSpPr/>
            <p:nvPr/>
          </p:nvSpPr>
          <p:spPr>
            <a:xfrm>
              <a:off x="6480176" y="5849938"/>
              <a:ext cx="1857375" cy="206375"/>
            </a:xfrm>
            <a:custGeom>
              <a:avLst/>
              <a:gdLst/>
              <a:ahLst/>
              <a:cxnLst>
                <a:cxn ang="0">
                  <a:pos x="744169" y="3034"/>
                </a:cxn>
                <a:cxn ang="0">
                  <a:pos x="539828" y="24279"/>
                </a:cxn>
                <a:cxn ang="0">
                  <a:pos x="271439" y="39454"/>
                </a:cxn>
                <a:cxn ang="0">
                  <a:pos x="0" y="97117"/>
                </a:cxn>
                <a:cxn ang="0">
                  <a:pos x="323286" y="160851"/>
                </a:cxn>
                <a:cxn ang="0">
                  <a:pos x="1070506" y="203340"/>
                </a:cxn>
                <a:cxn ang="0">
                  <a:pos x="1405993" y="160851"/>
                </a:cxn>
                <a:cxn ang="0">
                  <a:pos x="1656083" y="124431"/>
                </a:cxn>
                <a:cxn ang="0">
                  <a:pos x="1537137" y="48558"/>
                </a:cxn>
                <a:cxn ang="0">
                  <a:pos x="1073556" y="15174"/>
                </a:cxn>
                <a:cxn ang="0">
                  <a:pos x="799067" y="0"/>
                </a:cxn>
                <a:cxn ang="0">
                  <a:pos x="744169" y="3034"/>
                </a:cxn>
              </a:cxnLst>
              <a:rect l="0" t="0" r="0" b="0"/>
              <a:pathLst>
                <a:path w="609" h="68">
                  <a:moveTo>
                    <a:pt x="244" y="1"/>
                  </a:moveTo>
                  <a:cubicBezTo>
                    <a:pt x="222" y="3"/>
                    <a:pt x="200" y="7"/>
                    <a:pt x="177" y="8"/>
                  </a:cubicBezTo>
                  <a:cubicBezTo>
                    <a:pt x="148" y="10"/>
                    <a:pt x="118" y="8"/>
                    <a:pt x="89" y="13"/>
                  </a:cubicBezTo>
                  <a:cubicBezTo>
                    <a:pt x="60" y="19"/>
                    <a:pt x="26" y="21"/>
                    <a:pt x="0" y="32"/>
                  </a:cubicBezTo>
                  <a:cubicBezTo>
                    <a:pt x="1" y="57"/>
                    <a:pt x="85" y="53"/>
                    <a:pt x="106" y="53"/>
                  </a:cubicBezTo>
                  <a:cubicBezTo>
                    <a:pt x="187" y="51"/>
                    <a:pt x="270" y="64"/>
                    <a:pt x="351" y="67"/>
                  </a:cubicBezTo>
                  <a:cubicBezTo>
                    <a:pt x="389" y="68"/>
                    <a:pt x="425" y="59"/>
                    <a:pt x="461" y="53"/>
                  </a:cubicBezTo>
                  <a:cubicBezTo>
                    <a:pt x="488" y="49"/>
                    <a:pt x="517" y="49"/>
                    <a:pt x="543" y="41"/>
                  </a:cubicBezTo>
                  <a:cubicBezTo>
                    <a:pt x="609" y="22"/>
                    <a:pt x="536" y="16"/>
                    <a:pt x="504" y="16"/>
                  </a:cubicBezTo>
                  <a:cubicBezTo>
                    <a:pt x="453" y="15"/>
                    <a:pt x="403" y="10"/>
                    <a:pt x="352" y="5"/>
                  </a:cubicBezTo>
                  <a:cubicBezTo>
                    <a:pt x="322" y="2"/>
                    <a:pt x="292" y="0"/>
                    <a:pt x="262" y="0"/>
                  </a:cubicBezTo>
                  <a:cubicBezTo>
                    <a:pt x="256" y="0"/>
                    <a:pt x="250" y="1"/>
                    <a:pt x="244" y="1"/>
                  </a:cubicBezTo>
                  <a:close/>
                </a:path>
              </a:pathLst>
            </a:custGeom>
            <a:solidFill>
              <a:srgbClr val="D9D9D9"/>
            </a:solidFill>
            <a:ln w="9525">
              <a:noFill/>
            </a:ln>
          </p:spPr>
          <p:txBody>
            <a:bodyPr/>
            <a:lstStyle/>
            <a:p>
              <a:endParaRPr lang="zh-CN" altLang="en-US"/>
            </a:p>
          </p:txBody>
        </p:sp>
        <p:sp>
          <p:nvSpPr>
            <p:cNvPr id="27761" name="íṧlîďé"/>
            <p:cNvSpPr/>
            <p:nvPr/>
          </p:nvSpPr>
          <p:spPr>
            <a:xfrm>
              <a:off x="6453188" y="1130300"/>
              <a:ext cx="1112838" cy="1165225"/>
            </a:xfrm>
            <a:custGeom>
              <a:avLst/>
              <a:gdLst/>
              <a:ahLst/>
              <a:cxnLst>
                <a:cxn ang="0">
                  <a:pos x="1109789" y="900539"/>
                </a:cxn>
                <a:cxn ang="0">
                  <a:pos x="1109789" y="894454"/>
                </a:cxn>
                <a:cxn ang="0">
                  <a:pos x="1045762" y="842734"/>
                </a:cxn>
                <a:cxn ang="0">
                  <a:pos x="993932" y="784929"/>
                </a:cxn>
                <a:cxn ang="0">
                  <a:pos x="1000029" y="754506"/>
                </a:cxn>
                <a:cxn ang="0">
                  <a:pos x="1091495" y="641938"/>
                </a:cxn>
                <a:cxn ang="0">
                  <a:pos x="1054909" y="532413"/>
                </a:cxn>
                <a:cxn ang="0">
                  <a:pos x="1036616" y="505032"/>
                </a:cxn>
                <a:cxn ang="0">
                  <a:pos x="1042713" y="435057"/>
                </a:cxn>
                <a:cxn ang="0">
                  <a:pos x="1021371" y="191668"/>
                </a:cxn>
                <a:cxn ang="0">
                  <a:pos x="871977" y="63889"/>
                </a:cxn>
                <a:cxn ang="0">
                  <a:pos x="679898" y="6084"/>
                </a:cxn>
                <a:cxn ang="0">
                  <a:pos x="487819" y="54762"/>
                </a:cxn>
                <a:cxn ang="0">
                  <a:pos x="466477" y="66931"/>
                </a:cxn>
                <a:cxn ang="0">
                  <a:pos x="445135" y="66931"/>
                </a:cxn>
                <a:cxn ang="0">
                  <a:pos x="192078" y="115609"/>
                </a:cxn>
                <a:cxn ang="0">
                  <a:pos x="88417" y="197753"/>
                </a:cxn>
                <a:cxn ang="0">
                  <a:pos x="30488" y="301193"/>
                </a:cxn>
                <a:cxn ang="0">
                  <a:pos x="115857" y="550667"/>
                </a:cxn>
                <a:cxn ang="0">
                  <a:pos x="140248" y="575006"/>
                </a:cxn>
                <a:cxn ang="0">
                  <a:pos x="128052" y="602387"/>
                </a:cxn>
                <a:cxn ang="0">
                  <a:pos x="54879" y="699743"/>
                </a:cxn>
                <a:cxn ang="0">
                  <a:pos x="94515" y="815353"/>
                </a:cxn>
                <a:cxn ang="0">
                  <a:pos x="143296" y="842734"/>
                </a:cxn>
                <a:cxn ang="0">
                  <a:pos x="167687" y="888369"/>
                </a:cxn>
                <a:cxn ang="0">
                  <a:pos x="125003" y="952259"/>
                </a:cxn>
                <a:cxn ang="0">
                  <a:pos x="170736" y="1016149"/>
                </a:cxn>
                <a:cxn ang="0">
                  <a:pos x="219518" y="1076996"/>
                </a:cxn>
                <a:cxn ang="0">
                  <a:pos x="207323" y="1131759"/>
                </a:cxn>
                <a:cxn ang="0">
                  <a:pos x="228665" y="1153055"/>
                </a:cxn>
                <a:cxn ang="0">
                  <a:pos x="317082" y="1156097"/>
                </a:cxn>
                <a:cxn ang="0">
                  <a:pos x="307935" y="1101335"/>
                </a:cxn>
                <a:cxn ang="0">
                  <a:pos x="338424" y="1092208"/>
                </a:cxn>
                <a:cxn ang="0">
                  <a:pos x="350620" y="1150013"/>
                </a:cxn>
                <a:cxn ang="0">
                  <a:pos x="405499" y="1137843"/>
                </a:cxn>
                <a:cxn ang="0">
                  <a:pos x="402451" y="1122631"/>
                </a:cxn>
                <a:cxn ang="0">
                  <a:pos x="414646" y="1101335"/>
                </a:cxn>
                <a:cxn ang="0">
                  <a:pos x="435988" y="1113504"/>
                </a:cxn>
                <a:cxn ang="0">
                  <a:pos x="439037" y="1131759"/>
                </a:cxn>
                <a:cxn ang="0">
                  <a:pos x="853683" y="1107420"/>
                </a:cxn>
                <a:cxn ang="0">
                  <a:pos x="850635" y="1055699"/>
                </a:cxn>
                <a:cxn ang="0">
                  <a:pos x="881123" y="1055699"/>
                </a:cxn>
                <a:cxn ang="0">
                  <a:pos x="887221" y="1107420"/>
                </a:cxn>
                <a:cxn ang="0">
                  <a:pos x="932954" y="1107420"/>
                </a:cxn>
                <a:cxn ang="0">
                  <a:pos x="920759" y="1003979"/>
                </a:cxn>
                <a:cxn ang="0">
                  <a:pos x="951247" y="994852"/>
                </a:cxn>
                <a:cxn ang="0">
                  <a:pos x="963443" y="1107420"/>
                </a:cxn>
                <a:cxn ang="0">
                  <a:pos x="963443" y="1107420"/>
                </a:cxn>
                <a:cxn ang="0">
                  <a:pos x="1024420" y="1095250"/>
                </a:cxn>
                <a:cxn ang="0">
                  <a:pos x="1045762" y="1046572"/>
                </a:cxn>
                <a:cxn ang="0">
                  <a:pos x="1030518" y="1010064"/>
                </a:cxn>
                <a:cxn ang="0">
                  <a:pos x="1045762" y="991810"/>
                </a:cxn>
                <a:cxn ang="0">
                  <a:pos x="1091495" y="952259"/>
                </a:cxn>
                <a:cxn ang="0">
                  <a:pos x="1109789" y="900539"/>
                </a:cxn>
              </a:cxnLst>
              <a:rect l="0" t="0" r="0" b="0"/>
              <a:pathLst>
                <a:path w="365" h="383">
                  <a:moveTo>
                    <a:pt x="364" y="296"/>
                  </a:moveTo>
                  <a:cubicBezTo>
                    <a:pt x="364" y="295"/>
                    <a:pt x="364" y="294"/>
                    <a:pt x="364" y="294"/>
                  </a:cubicBezTo>
                  <a:cubicBezTo>
                    <a:pt x="361" y="285"/>
                    <a:pt x="351" y="281"/>
                    <a:pt x="343" y="277"/>
                  </a:cubicBezTo>
                  <a:cubicBezTo>
                    <a:pt x="335" y="273"/>
                    <a:pt x="326" y="267"/>
                    <a:pt x="326" y="258"/>
                  </a:cubicBezTo>
                  <a:cubicBezTo>
                    <a:pt x="325" y="255"/>
                    <a:pt x="327" y="251"/>
                    <a:pt x="328" y="248"/>
                  </a:cubicBezTo>
                  <a:cubicBezTo>
                    <a:pt x="336" y="235"/>
                    <a:pt x="353" y="227"/>
                    <a:pt x="358" y="211"/>
                  </a:cubicBezTo>
                  <a:cubicBezTo>
                    <a:pt x="361" y="199"/>
                    <a:pt x="355" y="185"/>
                    <a:pt x="346" y="175"/>
                  </a:cubicBezTo>
                  <a:cubicBezTo>
                    <a:pt x="344" y="172"/>
                    <a:pt x="342" y="169"/>
                    <a:pt x="340" y="166"/>
                  </a:cubicBezTo>
                  <a:cubicBezTo>
                    <a:pt x="337" y="159"/>
                    <a:pt x="340" y="151"/>
                    <a:pt x="342" y="143"/>
                  </a:cubicBezTo>
                  <a:cubicBezTo>
                    <a:pt x="351" y="117"/>
                    <a:pt x="349" y="87"/>
                    <a:pt x="335" y="63"/>
                  </a:cubicBezTo>
                  <a:cubicBezTo>
                    <a:pt x="324" y="45"/>
                    <a:pt x="305" y="32"/>
                    <a:pt x="286" y="21"/>
                  </a:cubicBezTo>
                  <a:cubicBezTo>
                    <a:pt x="266" y="11"/>
                    <a:pt x="245" y="3"/>
                    <a:pt x="223" y="2"/>
                  </a:cubicBezTo>
                  <a:cubicBezTo>
                    <a:pt x="201" y="0"/>
                    <a:pt x="178" y="5"/>
                    <a:pt x="160" y="18"/>
                  </a:cubicBezTo>
                  <a:cubicBezTo>
                    <a:pt x="158" y="20"/>
                    <a:pt x="156" y="21"/>
                    <a:pt x="153" y="22"/>
                  </a:cubicBezTo>
                  <a:cubicBezTo>
                    <a:pt x="151" y="23"/>
                    <a:pt x="148" y="22"/>
                    <a:pt x="146" y="22"/>
                  </a:cubicBezTo>
                  <a:cubicBezTo>
                    <a:pt x="117" y="18"/>
                    <a:pt x="88" y="24"/>
                    <a:pt x="63" y="38"/>
                  </a:cubicBezTo>
                  <a:cubicBezTo>
                    <a:pt x="50" y="45"/>
                    <a:pt x="39" y="54"/>
                    <a:pt x="29" y="65"/>
                  </a:cubicBezTo>
                  <a:cubicBezTo>
                    <a:pt x="19" y="76"/>
                    <a:pt x="14" y="86"/>
                    <a:pt x="10" y="99"/>
                  </a:cubicBezTo>
                  <a:cubicBezTo>
                    <a:pt x="0" y="129"/>
                    <a:pt x="12" y="164"/>
                    <a:pt x="38" y="181"/>
                  </a:cubicBezTo>
                  <a:cubicBezTo>
                    <a:pt x="41" y="183"/>
                    <a:pt x="45" y="185"/>
                    <a:pt x="46" y="189"/>
                  </a:cubicBezTo>
                  <a:cubicBezTo>
                    <a:pt x="46" y="192"/>
                    <a:pt x="44" y="195"/>
                    <a:pt x="42" y="198"/>
                  </a:cubicBezTo>
                  <a:cubicBezTo>
                    <a:pt x="34" y="208"/>
                    <a:pt x="22" y="217"/>
                    <a:pt x="18" y="230"/>
                  </a:cubicBezTo>
                  <a:cubicBezTo>
                    <a:pt x="13" y="244"/>
                    <a:pt x="19" y="260"/>
                    <a:pt x="31" y="268"/>
                  </a:cubicBezTo>
                  <a:cubicBezTo>
                    <a:pt x="36" y="272"/>
                    <a:pt x="42" y="274"/>
                    <a:pt x="47" y="277"/>
                  </a:cubicBezTo>
                  <a:cubicBezTo>
                    <a:pt x="52" y="281"/>
                    <a:pt x="56" y="286"/>
                    <a:pt x="55" y="292"/>
                  </a:cubicBezTo>
                  <a:cubicBezTo>
                    <a:pt x="53" y="300"/>
                    <a:pt x="43" y="305"/>
                    <a:pt x="41" y="313"/>
                  </a:cubicBezTo>
                  <a:cubicBezTo>
                    <a:pt x="39" y="322"/>
                    <a:pt x="48" y="329"/>
                    <a:pt x="56" y="334"/>
                  </a:cubicBezTo>
                  <a:cubicBezTo>
                    <a:pt x="64" y="339"/>
                    <a:pt x="73" y="345"/>
                    <a:pt x="72" y="354"/>
                  </a:cubicBezTo>
                  <a:cubicBezTo>
                    <a:pt x="71" y="360"/>
                    <a:pt x="66" y="365"/>
                    <a:pt x="68" y="372"/>
                  </a:cubicBezTo>
                  <a:cubicBezTo>
                    <a:pt x="69" y="375"/>
                    <a:pt x="72" y="378"/>
                    <a:pt x="75" y="379"/>
                  </a:cubicBezTo>
                  <a:cubicBezTo>
                    <a:pt x="84" y="383"/>
                    <a:pt x="95" y="382"/>
                    <a:pt x="104" y="380"/>
                  </a:cubicBezTo>
                  <a:cubicBezTo>
                    <a:pt x="103" y="374"/>
                    <a:pt x="102" y="368"/>
                    <a:pt x="101" y="362"/>
                  </a:cubicBezTo>
                  <a:cubicBezTo>
                    <a:pt x="99" y="355"/>
                    <a:pt x="110" y="352"/>
                    <a:pt x="111" y="359"/>
                  </a:cubicBezTo>
                  <a:cubicBezTo>
                    <a:pt x="112" y="365"/>
                    <a:pt x="114" y="371"/>
                    <a:pt x="115" y="378"/>
                  </a:cubicBezTo>
                  <a:cubicBezTo>
                    <a:pt x="121" y="376"/>
                    <a:pt x="127" y="375"/>
                    <a:pt x="133" y="374"/>
                  </a:cubicBezTo>
                  <a:cubicBezTo>
                    <a:pt x="133" y="372"/>
                    <a:pt x="133" y="371"/>
                    <a:pt x="132" y="369"/>
                  </a:cubicBezTo>
                  <a:cubicBezTo>
                    <a:pt x="132" y="366"/>
                    <a:pt x="133" y="363"/>
                    <a:pt x="136" y="362"/>
                  </a:cubicBezTo>
                  <a:cubicBezTo>
                    <a:pt x="139" y="362"/>
                    <a:pt x="142" y="363"/>
                    <a:pt x="143" y="366"/>
                  </a:cubicBezTo>
                  <a:cubicBezTo>
                    <a:pt x="143" y="368"/>
                    <a:pt x="144" y="370"/>
                    <a:pt x="144" y="372"/>
                  </a:cubicBezTo>
                  <a:cubicBezTo>
                    <a:pt x="189" y="365"/>
                    <a:pt x="235" y="364"/>
                    <a:pt x="280" y="364"/>
                  </a:cubicBezTo>
                  <a:cubicBezTo>
                    <a:pt x="280" y="358"/>
                    <a:pt x="279" y="353"/>
                    <a:pt x="279" y="347"/>
                  </a:cubicBezTo>
                  <a:cubicBezTo>
                    <a:pt x="278" y="340"/>
                    <a:pt x="289" y="340"/>
                    <a:pt x="289" y="347"/>
                  </a:cubicBezTo>
                  <a:cubicBezTo>
                    <a:pt x="290" y="353"/>
                    <a:pt x="290" y="358"/>
                    <a:pt x="291" y="364"/>
                  </a:cubicBezTo>
                  <a:cubicBezTo>
                    <a:pt x="296" y="364"/>
                    <a:pt x="301" y="364"/>
                    <a:pt x="306" y="364"/>
                  </a:cubicBezTo>
                  <a:cubicBezTo>
                    <a:pt x="304" y="353"/>
                    <a:pt x="304" y="341"/>
                    <a:pt x="302" y="330"/>
                  </a:cubicBezTo>
                  <a:cubicBezTo>
                    <a:pt x="301" y="323"/>
                    <a:pt x="311" y="320"/>
                    <a:pt x="312" y="327"/>
                  </a:cubicBezTo>
                  <a:cubicBezTo>
                    <a:pt x="314" y="339"/>
                    <a:pt x="315" y="352"/>
                    <a:pt x="316" y="364"/>
                  </a:cubicBezTo>
                  <a:cubicBezTo>
                    <a:pt x="316" y="364"/>
                    <a:pt x="316" y="364"/>
                    <a:pt x="316" y="364"/>
                  </a:cubicBezTo>
                  <a:cubicBezTo>
                    <a:pt x="323" y="364"/>
                    <a:pt x="330" y="364"/>
                    <a:pt x="336" y="360"/>
                  </a:cubicBezTo>
                  <a:cubicBezTo>
                    <a:pt x="342" y="357"/>
                    <a:pt x="346" y="350"/>
                    <a:pt x="343" y="344"/>
                  </a:cubicBezTo>
                  <a:cubicBezTo>
                    <a:pt x="342" y="340"/>
                    <a:pt x="338" y="337"/>
                    <a:pt x="338" y="332"/>
                  </a:cubicBezTo>
                  <a:cubicBezTo>
                    <a:pt x="339" y="330"/>
                    <a:pt x="341" y="328"/>
                    <a:pt x="343" y="326"/>
                  </a:cubicBezTo>
                  <a:cubicBezTo>
                    <a:pt x="348" y="322"/>
                    <a:pt x="354" y="318"/>
                    <a:pt x="358" y="313"/>
                  </a:cubicBezTo>
                  <a:cubicBezTo>
                    <a:pt x="362" y="308"/>
                    <a:pt x="365" y="302"/>
                    <a:pt x="364" y="296"/>
                  </a:cubicBezTo>
                </a:path>
              </a:pathLst>
            </a:custGeom>
            <a:solidFill>
              <a:srgbClr val="52463A"/>
            </a:solidFill>
            <a:ln w="9525">
              <a:noFill/>
            </a:ln>
          </p:spPr>
          <p:txBody>
            <a:bodyPr/>
            <a:lstStyle/>
            <a:p>
              <a:endParaRPr lang="zh-CN" altLang="en-US"/>
            </a:p>
          </p:txBody>
        </p:sp>
        <p:sp>
          <p:nvSpPr>
            <p:cNvPr id="27762" name="i$ḷïḓe"/>
            <p:cNvSpPr/>
            <p:nvPr/>
          </p:nvSpPr>
          <p:spPr>
            <a:xfrm>
              <a:off x="6827838" y="2262188"/>
              <a:ext cx="612775" cy="2425700"/>
            </a:xfrm>
            <a:custGeom>
              <a:avLst/>
              <a:gdLst/>
              <a:ahLst/>
              <a:cxnLst>
                <a:cxn ang="0">
                  <a:pos x="106702" y="18261"/>
                </a:cxn>
                <a:cxn ang="0">
                  <a:pos x="27437" y="459574"/>
                </a:cxn>
                <a:cxn ang="0">
                  <a:pos x="67069" y="852190"/>
                </a:cxn>
                <a:cxn ang="0">
                  <a:pos x="76215" y="1205241"/>
                </a:cxn>
                <a:cxn ang="0">
                  <a:pos x="85361" y="1871776"/>
                </a:cxn>
                <a:cxn ang="0">
                  <a:pos x="73167" y="2307002"/>
                </a:cxn>
                <a:cxn ang="0">
                  <a:pos x="246939" y="2407438"/>
                </a:cxn>
                <a:cxn ang="0">
                  <a:pos x="429857" y="2413525"/>
                </a:cxn>
                <a:cxn ang="0">
                  <a:pos x="530461" y="2407438"/>
                </a:cxn>
                <a:cxn ang="0">
                  <a:pos x="554850" y="1908298"/>
                </a:cxn>
                <a:cxn ang="0">
                  <a:pos x="496926" y="1190023"/>
                </a:cxn>
                <a:cxn ang="0">
                  <a:pos x="420711" y="459574"/>
                </a:cxn>
                <a:cxn ang="0">
                  <a:pos x="335349" y="82175"/>
                </a:cxn>
                <a:cxn ang="0">
                  <a:pos x="106702" y="18261"/>
                </a:cxn>
              </a:cxnLst>
              <a:rect l="0" t="0" r="0" b="0"/>
              <a:pathLst>
                <a:path w="201" h="797">
                  <a:moveTo>
                    <a:pt x="35" y="6"/>
                  </a:moveTo>
                  <a:cubicBezTo>
                    <a:pt x="0" y="34"/>
                    <a:pt x="8" y="105"/>
                    <a:pt x="9" y="151"/>
                  </a:cubicBezTo>
                  <a:cubicBezTo>
                    <a:pt x="10" y="195"/>
                    <a:pt x="19" y="237"/>
                    <a:pt x="22" y="280"/>
                  </a:cubicBezTo>
                  <a:cubicBezTo>
                    <a:pt x="24" y="319"/>
                    <a:pt x="24" y="357"/>
                    <a:pt x="25" y="396"/>
                  </a:cubicBezTo>
                  <a:cubicBezTo>
                    <a:pt x="26" y="470"/>
                    <a:pt x="29" y="542"/>
                    <a:pt x="28" y="615"/>
                  </a:cubicBezTo>
                  <a:cubicBezTo>
                    <a:pt x="27" y="662"/>
                    <a:pt x="20" y="712"/>
                    <a:pt x="24" y="758"/>
                  </a:cubicBezTo>
                  <a:cubicBezTo>
                    <a:pt x="26" y="793"/>
                    <a:pt x="58" y="790"/>
                    <a:pt x="81" y="791"/>
                  </a:cubicBezTo>
                  <a:cubicBezTo>
                    <a:pt x="101" y="792"/>
                    <a:pt x="121" y="792"/>
                    <a:pt x="141" y="793"/>
                  </a:cubicBezTo>
                  <a:cubicBezTo>
                    <a:pt x="149" y="794"/>
                    <a:pt x="167" y="797"/>
                    <a:pt x="174" y="791"/>
                  </a:cubicBezTo>
                  <a:cubicBezTo>
                    <a:pt x="201" y="771"/>
                    <a:pt x="184" y="657"/>
                    <a:pt x="182" y="627"/>
                  </a:cubicBezTo>
                  <a:cubicBezTo>
                    <a:pt x="176" y="548"/>
                    <a:pt x="168" y="469"/>
                    <a:pt x="163" y="391"/>
                  </a:cubicBezTo>
                  <a:cubicBezTo>
                    <a:pt x="157" y="311"/>
                    <a:pt x="149" y="230"/>
                    <a:pt x="138" y="151"/>
                  </a:cubicBezTo>
                  <a:cubicBezTo>
                    <a:pt x="133" y="117"/>
                    <a:pt x="131" y="51"/>
                    <a:pt x="110" y="27"/>
                  </a:cubicBezTo>
                  <a:cubicBezTo>
                    <a:pt x="95" y="9"/>
                    <a:pt x="59" y="0"/>
                    <a:pt x="35" y="6"/>
                  </a:cubicBezTo>
                  <a:close/>
                </a:path>
              </a:pathLst>
            </a:custGeom>
            <a:solidFill>
              <a:srgbClr val="E0E0E0"/>
            </a:solidFill>
            <a:ln w="9525">
              <a:noFill/>
            </a:ln>
          </p:spPr>
          <p:txBody>
            <a:bodyPr/>
            <a:lstStyle/>
            <a:p>
              <a:endParaRPr lang="zh-CN" altLang="en-US"/>
            </a:p>
          </p:txBody>
        </p:sp>
        <p:sp>
          <p:nvSpPr>
            <p:cNvPr id="27763" name="íṡļíḋé"/>
            <p:cNvSpPr/>
            <p:nvPr/>
          </p:nvSpPr>
          <p:spPr>
            <a:xfrm>
              <a:off x="6854826" y="2262188"/>
              <a:ext cx="612775" cy="2425700"/>
            </a:xfrm>
            <a:custGeom>
              <a:avLst/>
              <a:gdLst/>
              <a:ahLst/>
              <a:cxnLst>
                <a:cxn ang="0">
                  <a:pos x="109750" y="18261"/>
                </a:cxn>
                <a:cxn ang="0">
                  <a:pos x="27437" y="459574"/>
                </a:cxn>
                <a:cxn ang="0">
                  <a:pos x="67069" y="852190"/>
                </a:cxn>
                <a:cxn ang="0">
                  <a:pos x="76215" y="1205241"/>
                </a:cxn>
                <a:cxn ang="0">
                  <a:pos x="85361" y="1871776"/>
                </a:cxn>
                <a:cxn ang="0">
                  <a:pos x="73167" y="2307002"/>
                </a:cxn>
                <a:cxn ang="0">
                  <a:pos x="249987" y="2407438"/>
                </a:cxn>
                <a:cxn ang="0">
                  <a:pos x="432905" y="2413525"/>
                </a:cxn>
                <a:cxn ang="0">
                  <a:pos x="533510" y="2407438"/>
                </a:cxn>
                <a:cxn ang="0">
                  <a:pos x="554850" y="1908298"/>
                </a:cxn>
                <a:cxn ang="0">
                  <a:pos x="496926" y="1190023"/>
                </a:cxn>
                <a:cxn ang="0">
                  <a:pos x="420711" y="459574"/>
                </a:cxn>
                <a:cxn ang="0">
                  <a:pos x="335349" y="82175"/>
                </a:cxn>
                <a:cxn ang="0">
                  <a:pos x="109750" y="18261"/>
                </a:cxn>
              </a:cxnLst>
              <a:rect l="0" t="0" r="0" b="0"/>
              <a:pathLst>
                <a:path w="201" h="797">
                  <a:moveTo>
                    <a:pt x="36" y="6"/>
                  </a:moveTo>
                  <a:cubicBezTo>
                    <a:pt x="0" y="34"/>
                    <a:pt x="8" y="105"/>
                    <a:pt x="9" y="151"/>
                  </a:cubicBezTo>
                  <a:cubicBezTo>
                    <a:pt x="11" y="195"/>
                    <a:pt x="20" y="237"/>
                    <a:pt x="22" y="280"/>
                  </a:cubicBezTo>
                  <a:cubicBezTo>
                    <a:pt x="25" y="319"/>
                    <a:pt x="25" y="357"/>
                    <a:pt x="25" y="396"/>
                  </a:cubicBezTo>
                  <a:cubicBezTo>
                    <a:pt x="27" y="470"/>
                    <a:pt x="30" y="542"/>
                    <a:pt x="28" y="615"/>
                  </a:cubicBezTo>
                  <a:cubicBezTo>
                    <a:pt x="27" y="662"/>
                    <a:pt x="20" y="712"/>
                    <a:pt x="24" y="758"/>
                  </a:cubicBezTo>
                  <a:cubicBezTo>
                    <a:pt x="27" y="793"/>
                    <a:pt x="58" y="790"/>
                    <a:pt x="82" y="791"/>
                  </a:cubicBezTo>
                  <a:cubicBezTo>
                    <a:pt x="102" y="792"/>
                    <a:pt x="122" y="792"/>
                    <a:pt x="142" y="793"/>
                  </a:cubicBezTo>
                  <a:cubicBezTo>
                    <a:pt x="150" y="794"/>
                    <a:pt x="168" y="797"/>
                    <a:pt x="175" y="791"/>
                  </a:cubicBezTo>
                  <a:cubicBezTo>
                    <a:pt x="201" y="771"/>
                    <a:pt x="185" y="657"/>
                    <a:pt x="182" y="627"/>
                  </a:cubicBezTo>
                  <a:cubicBezTo>
                    <a:pt x="177" y="548"/>
                    <a:pt x="169" y="469"/>
                    <a:pt x="163" y="391"/>
                  </a:cubicBezTo>
                  <a:cubicBezTo>
                    <a:pt x="157" y="311"/>
                    <a:pt x="149" y="230"/>
                    <a:pt x="138" y="151"/>
                  </a:cubicBezTo>
                  <a:cubicBezTo>
                    <a:pt x="133" y="117"/>
                    <a:pt x="131" y="51"/>
                    <a:pt x="110" y="27"/>
                  </a:cubicBezTo>
                  <a:cubicBezTo>
                    <a:pt x="95" y="9"/>
                    <a:pt x="59" y="0"/>
                    <a:pt x="36" y="6"/>
                  </a:cubicBezTo>
                  <a:close/>
                </a:path>
              </a:pathLst>
            </a:custGeom>
            <a:solidFill>
              <a:srgbClr val="C0C0C0"/>
            </a:solidFill>
            <a:ln w="9525">
              <a:noFill/>
            </a:ln>
          </p:spPr>
          <p:txBody>
            <a:bodyPr/>
            <a:lstStyle/>
            <a:p>
              <a:endParaRPr lang="zh-CN" altLang="en-US"/>
            </a:p>
          </p:txBody>
        </p:sp>
        <p:sp>
          <p:nvSpPr>
            <p:cNvPr id="27764" name="isḻiďé"/>
            <p:cNvSpPr/>
            <p:nvPr/>
          </p:nvSpPr>
          <p:spPr>
            <a:xfrm>
              <a:off x="7115176" y="5135563"/>
              <a:ext cx="298450" cy="635000"/>
            </a:xfrm>
            <a:custGeom>
              <a:avLst/>
              <a:gdLst/>
              <a:ahLst/>
              <a:cxnLst>
                <a:cxn ang="0">
                  <a:pos x="179387" y="0"/>
                </a:cxn>
                <a:cxn ang="0">
                  <a:pos x="298450" y="635000"/>
                </a:cxn>
                <a:cxn ang="0">
                  <a:pos x="182562" y="635000"/>
                </a:cxn>
                <a:cxn ang="0">
                  <a:pos x="0" y="0"/>
                </a:cxn>
                <a:cxn ang="0">
                  <a:pos x="179387" y="0"/>
                </a:cxn>
              </a:cxnLst>
              <a:rect l="0" t="0" r="0" b="0"/>
              <a:pathLst>
                <a:path w="188" h="400">
                  <a:moveTo>
                    <a:pt x="113" y="0"/>
                  </a:moveTo>
                  <a:lnTo>
                    <a:pt x="188" y="400"/>
                  </a:lnTo>
                  <a:lnTo>
                    <a:pt x="115" y="400"/>
                  </a:lnTo>
                  <a:lnTo>
                    <a:pt x="0" y="0"/>
                  </a:lnTo>
                  <a:lnTo>
                    <a:pt x="113" y="0"/>
                  </a:lnTo>
                  <a:close/>
                </a:path>
              </a:pathLst>
            </a:custGeom>
            <a:solidFill>
              <a:srgbClr val="FFC0AC"/>
            </a:solidFill>
            <a:ln w="9525">
              <a:noFill/>
            </a:ln>
          </p:spPr>
          <p:txBody>
            <a:bodyPr/>
            <a:lstStyle/>
            <a:p>
              <a:endParaRPr lang="zh-CN" altLang="en-US"/>
            </a:p>
          </p:txBody>
        </p:sp>
        <p:sp>
          <p:nvSpPr>
            <p:cNvPr id="27765" name="iṥľide"/>
            <p:cNvSpPr/>
            <p:nvPr/>
          </p:nvSpPr>
          <p:spPr>
            <a:xfrm>
              <a:off x="6919913" y="3160713"/>
              <a:ext cx="584200" cy="2032000"/>
            </a:xfrm>
            <a:custGeom>
              <a:avLst/>
              <a:gdLst/>
              <a:ahLst/>
              <a:cxnLst>
                <a:cxn ang="0">
                  <a:pos x="33469" y="1560502"/>
                </a:cxn>
                <a:cxn ang="0">
                  <a:pos x="45640" y="483664"/>
                </a:cxn>
                <a:cxn ang="0">
                  <a:pos x="21298" y="206850"/>
                </a:cxn>
                <a:cxn ang="0">
                  <a:pos x="438150" y="273772"/>
                </a:cxn>
                <a:cxn ang="0">
                  <a:pos x="301228" y="1551377"/>
                </a:cxn>
                <a:cxn ang="0">
                  <a:pos x="392509" y="2010706"/>
                </a:cxn>
                <a:cxn ang="0">
                  <a:pos x="197776" y="2016790"/>
                </a:cxn>
                <a:cxn ang="0">
                  <a:pos x="33469" y="1560502"/>
                </a:cxn>
              </a:cxnLst>
              <a:rect l="0" t="0" r="0" b="0"/>
              <a:pathLst>
                <a:path w="192" h="668">
                  <a:moveTo>
                    <a:pt x="11" y="513"/>
                  </a:moveTo>
                  <a:cubicBezTo>
                    <a:pt x="0" y="429"/>
                    <a:pt x="15" y="159"/>
                    <a:pt x="15" y="159"/>
                  </a:cubicBezTo>
                  <a:cubicBezTo>
                    <a:pt x="5" y="127"/>
                    <a:pt x="7" y="68"/>
                    <a:pt x="7" y="68"/>
                  </a:cubicBezTo>
                  <a:cubicBezTo>
                    <a:pt x="22" y="0"/>
                    <a:pt x="127" y="27"/>
                    <a:pt x="144" y="90"/>
                  </a:cubicBezTo>
                  <a:cubicBezTo>
                    <a:pt x="192" y="271"/>
                    <a:pt x="99" y="510"/>
                    <a:pt x="99" y="510"/>
                  </a:cubicBezTo>
                  <a:cubicBezTo>
                    <a:pt x="119" y="545"/>
                    <a:pt x="128" y="643"/>
                    <a:pt x="129" y="661"/>
                  </a:cubicBezTo>
                  <a:cubicBezTo>
                    <a:pt x="108" y="666"/>
                    <a:pt x="87" y="668"/>
                    <a:pt x="65" y="663"/>
                  </a:cubicBezTo>
                  <a:cubicBezTo>
                    <a:pt x="65" y="663"/>
                    <a:pt x="14" y="537"/>
                    <a:pt x="11" y="513"/>
                  </a:cubicBezTo>
                  <a:close/>
                </a:path>
              </a:pathLst>
            </a:custGeom>
            <a:solidFill>
              <a:srgbClr val="4DB6AC"/>
            </a:solidFill>
            <a:ln w="9525">
              <a:noFill/>
            </a:ln>
          </p:spPr>
          <p:txBody>
            <a:bodyPr/>
            <a:lstStyle/>
            <a:p>
              <a:endParaRPr lang="zh-CN" altLang="en-US"/>
            </a:p>
          </p:txBody>
        </p:sp>
        <p:sp>
          <p:nvSpPr>
            <p:cNvPr id="27766" name="iśļîďè"/>
            <p:cNvSpPr/>
            <p:nvPr/>
          </p:nvSpPr>
          <p:spPr>
            <a:xfrm>
              <a:off x="6977063" y="5724525"/>
              <a:ext cx="490538" cy="207963"/>
            </a:xfrm>
            <a:custGeom>
              <a:avLst/>
              <a:gdLst/>
              <a:ahLst/>
              <a:cxnLst>
                <a:cxn ang="0">
                  <a:pos x="435695" y="45874"/>
                </a:cxn>
                <a:cxn ang="0">
                  <a:pos x="490538" y="207963"/>
                </a:cxn>
                <a:cxn ang="0">
                  <a:pos x="0" y="207963"/>
                </a:cxn>
                <a:cxn ang="0">
                  <a:pos x="82264" y="128447"/>
                </a:cxn>
                <a:cxn ang="0">
                  <a:pos x="313822" y="0"/>
                </a:cxn>
                <a:cxn ang="0">
                  <a:pos x="326009" y="15291"/>
                </a:cxn>
                <a:cxn ang="0">
                  <a:pos x="386946" y="42815"/>
                </a:cxn>
                <a:cxn ang="0">
                  <a:pos x="435695" y="45874"/>
                </a:cxn>
              </a:cxnLst>
              <a:rect l="0" t="0" r="0" b="0"/>
              <a:pathLst>
                <a:path w="161" h="68">
                  <a:moveTo>
                    <a:pt x="143" y="15"/>
                  </a:moveTo>
                  <a:cubicBezTo>
                    <a:pt x="143" y="15"/>
                    <a:pt x="161" y="28"/>
                    <a:pt x="161" y="68"/>
                  </a:cubicBezTo>
                  <a:cubicBezTo>
                    <a:pt x="0" y="68"/>
                    <a:pt x="0" y="68"/>
                    <a:pt x="0" y="68"/>
                  </a:cubicBezTo>
                  <a:cubicBezTo>
                    <a:pt x="0" y="68"/>
                    <a:pt x="2" y="46"/>
                    <a:pt x="27" y="42"/>
                  </a:cubicBezTo>
                  <a:cubicBezTo>
                    <a:pt x="51" y="39"/>
                    <a:pt x="103" y="0"/>
                    <a:pt x="103" y="0"/>
                  </a:cubicBezTo>
                  <a:cubicBezTo>
                    <a:pt x="107" y="5"/>
                    <a:pt x="107" y="5"/>
                    <a:pt x="107" y="5"/>
                  </a:cubicBezTo>
                  <a:cubicBezTo>
                    <a:pt x="112" y="11"/>
                    <a:pt x="119" y="14"/>
                    <a:pt x="127" y="14"/>
                  </a:cubicBezTo>
                  <a:lnTo>
                    <a:pt x="143" y="15"/>
                  </a:lnTo>
                  <a:close/>
                </a:path>
              </a:pathLst>
            </a:custGeom>
            <a:solidFill>
              <a:srgbClr val="C0C0C0"/>
            </a:solidFill>
            <a:ln w="9525">
              <a:noFill/>
            </a:ln>
          </p:spPr>
          <p:txBody>
            <a:bodyPr/>
            <a:lstStyle/>
            <a:p>
              <a:endParaRPr lang="zh-CN" altLang="en-US"/>
            </a:p>
          </p:txBody>
        </p:sp>
        <p:sp>
          <p:nvSpPr>
            <p:cNvPr id="27767" name="iṡ1ïḍé"/>
            <p:cNvSpPr/>
            <p:nvPr/>
          </p:nvSpPr>
          <p:spPr>
            <a:xfrm>
              <a:off x="7367588" y="4924425"/>
              <a:ext cx="582613" cy="542925"/>
            </a:xfrm>
            <a:custGeom>
              <a:avLst/>
              <a:gdLst/>
              <a:ahLst/>
              <a:cxnLst>
                <a:cxn ang="0">
                  <a:pos x="149225" y="0"/>
                </a:cxn>
                <a:cxn ang="0">
                  <a:pos x="582613" y="484187"/>
                </a:cxn>
                <a:cxn ang="0">
                  <a:pos x="481012" y="542925"/>
                </a:cxn>
                <a:cxn ang="0">
                  <a:pos x="0" y="92075"/>
                </a:cxn>
                <a:cxn ang="0">
                  <a:pos x="149225" y="0"/>
                </a:cxn>
              </a:cxnLst>
              <a:rect l="0" t="0" r="0" b="0"/>
              <a:pathLst>
                <a:path w="367" h="342">
                  <a:moveTo>
                    <a:pt x="94" y="0"/>
                  </a:moveTo>
                  <a:lnTo>
                    <a:pt x="367" y="305"/>
                  </a:lnTo>
                  <a:lnTo>
                    <a:pt x="303" y="342"/>
                  </a:lnTo>
                  <a:lnTo>
                    <a:pt x="0" y="58"/>
                  </a:lnTo>
                  <a:lnTo>
                    <a:pt x="94" y="0"/>
                  </a:lnTo>
                  <a:close/>
                </a:path>
              </a:pathLst>
            </a:custGeom>
            <a:solidFill>
              <a:srgbClr val="FFC0AC"/>
            </a:solidFill>
            <a:ln w="9525">
              <a:noFill/>
            </a:ln>
          </p:spPr>
          <p:txBody>
            <a:bodyPr/>
            <a:lstStyle/>
            <a:p>
              <a:endParaRPr lang="zh-CN" altLang="en-US"/>
            </a:p>
          </p:txBody>
        </p:sp>
        <p:sp>
          <p:nvSpPr>
            <p:cNvPr id="27768" name="isľïḑê"/>
            <p:cNvSpPr/>
            <p:nvPr/>
          </p:nvSpPr>
          <p:spPr>
            <a:xfrm>
              <a:off x="7029451" y="3217863"/>
              <a:ext cx="706438" cy="1935163"/>
            </a:xfrm>
            <a:custGeom>
              <a:avLst/>
              <a:gdLst/>
              <a:ahLst/>
              <a:cxnLst>
                <a:cxn ang="0">
                  <a:pos x="127889" y="1585251"/>
                </a:cxn>
                <a:cxn ang="0">
                  <a:pos x="106574" y="937154"/>
                </a:cxn>
                <a:cxn ang="0">
                  <a:pos x="66989" y="492918"/>
                </a:cxn>
                <a:cxn ang="0">
                  <a:pos x="18269" y="209946"/>
                </a:cxn>
                <a:cxn ang="0">
                  <a:pos x="560278" y="295142"/>
                </a:cxn>
                <a:cxn ang="0">
                  <a:pos x="404983" y="1493970"/>
                </a:cxn>
                <a:cxn ang="0">
                  <a:pos x="551143" y="1795198"/>
                </a:cxn>
                <a:cxn ang="0">
                  <a:pos x="438478" y="1922992"/>
                </a:cxn>
                <a:cxn ang="0">
                  <a:pos x="127889" y="1585251"/>
                </a:cxn>
              </a:cxnLst>
              <a:rect l="0" t="0" r="0" b="0"/>
              <a:pathLst>
                <a:path w="232" h="636">
                  <a:moveTo>
                    <a:pt x="42" y="521"/>
                  </a:moveTo>
                  <a:cubicBezTo>
                    <a:pt x="35" y="466"/>
                    <a:pt x="39" y="384"/>
                    <a:pt x="35" y="308"/>
                  </a:cubicBezTo>
                  <a:cubicBezTo>
                    <a:pt x="33" y="274"/>
                    <a:pt x="22" y="162"/>
                    <a:pt x="22" y="162"/>
                  </a:cubicBezTo>
                  <a:cubicBezTo>
                    <a:pt x="0" y="143"/>
                    <a:pt x="6" y="69"/>
                    <a:pt x="6" y="69"/>
                  </a:cubicBezTo>
                  <a:cubicBezTo>
                    <a:pt x="21" y="0"/>
                    <a:pt x="168" y="34"/>
                    <a:pt x="184" y="97"/>
                  </a:cubicBezTo>
                  <a:cubicBezTo>
                    <a:pt x="232" y="279"/>
                    <a:pt x="133" y="491"/>
                    <a:pt x="133" y="491"/>
                  </a:cubicBezTo>
                  <a:cubicBezTo>
                    <a:pt x="164" y="558"/>
                    <a:pt x="180" y="572"/>
                    <a:pt x="181" y="590"/>
                  </a:cubicBezTo>
                  <a:cubicBezTo>
                    <a:pt x="181" y="590"/>
                    <a:pt x="166" y="636"/>
                    <a:pt x="144" y="632"/>
                  </a:cubicBezTo>
                  <a:cubicBezTo>
                    <a:pt x="144" y="632"/>
                    <a:pt x="45" y="545"/>
                    <a:pt x="42" y="521"/>
                  </a:cubicBezTo>
                  <a:close/>
                </a:path>
              </a:pathLst>
            </a:custGeom>
            <a:solidFill>
              <a:srgbClr val="80CBC4"/>
            </a:solidFill>
            <a:ln w="9525">
              <a:noFill/>
            </a:ln>
          </p:spPr>
          <p:txBody>
            <a:bodyPr/>
            <a:lstStyle/>
            <a:p>
              <a:endParaRPr lang="zh-CN" altLang="en-US"/>
            </a:p>
          </p:txBody>
        </p:sp>
        <p:sp>
          <p:nvSpPr>
            <p:cNvPr id="27769" name="ïṣḷîḋê"/>
            <p:cNvSpPr/>
            <p:nvPr/>
          </p:nvSpPr>
          <p:spPr>
            <a:xfrm>
              <a:off x="7778751" y="5351463"/>
              <a:ext cx="317500" cy="477838"/>
            </a:xfrm>
            <a:custGeom>
              <a:avLst/>
              <a:gdLst/>
              <a:ahLst/>
              <a:cxnLst>
                <a:cxn ang="0">
                  <a:pos x="152644" y="24348"/>
                </a:cxn>
                <a:cxn ang="0">
                  <a:pos x="317500" y="63914"/>
                </a:cxn>
                <a:cxn ang="0">
                  <a:pos x="51899" y="477838"/>
                </a:cxn>
                <a:cxn ang="0">
                  <a:pos x="30528" y="368270"/>
                </a:cxn>
                <a:cxn ang="0">
                  <a:pos x="45793" y="103480"/>
                </a:cxn>
                <a:cxn ang="0">
                  <a:pos x="67163" y="100437"/>
                </a:cxn>
                <a:cxn ang="0">
                  <a:pos x="125168" y="63914"/>
                </a:cxn>
                <a:cxn ang="0">
                  <a:pos x="152644" y="24348"/>
                </a:cxn>
              </a:cxnLst>
              <a:rect l="0" t="0" r="0" b="0"/>
              <a:pathLst>
                <a:path w="104" h="157">
                  <a:moveTo>
                    <a:pt x="50" y="8"/>
                  </a:moveTo>
                  <a:cubicBezTo>
                    <a:pt x="50" y="8"/>
                    <a:pt x="71" y="0"/>
                    <a:pt x="104" y="21"/>
                  </a:cubicBezTo>
                  <a:cubicBezTo>
                    <a:pt x="17" y="157"/>
                    <a:pt x="17" y="157"/>
                    <a:pt x="17" y="157"/>
                  </a:cubicBezTo>
                  <a:cubicBezTo>
                    <a:pt x="17" y="157"/>
                    <a:pt x="0" y="143"/>
                    <a:pt x="10" y="121"/>
                  </a:cubicBezTo>
                  <a:cubicBezTo>
                    <a:pt x="21" y="99"/>
                    <a:pt x="15" y="34"/>
                    <a:pt x="15" y="34"/>
                  </a:cubicBezTo>
                  <a:cubicBezTo>
                    <a:pt x="22" y="33"/>
                    <a:pt x="22" y="33"/>
                    <a:pt x="22" y="33"/>
                  </a:cubicBezTo>
                  <a:cubicBezTo>
                    <a:pt x="30" y="32"/>
                    <a:pt x="36" y="27"/>
                    <a:pt x="41" y="21"/>
                  </a:cubicBezTo>
                  <a:lnTo>
                    <a:pt x="50" y="8"/>
                  </a:lnTo>
                  <a:close/>
                </a:path>
              </a:pathLst>
            </a:custGeom>
            <a:solidFill>
              <a:srgbClr val="B1BEC6"/>
            </a:solidFill>
            <a:ln w="9525">
              <a:noFill/>
            </a:ln>
          </p:spPr>
          <p:txBody>
            <a:bodyPr/>
            <a:lstStyle/>
            <a:p>
              <a:endParaRPr lang="zh-CN" altLang="en-US"/>
            </a:p>
          </p:txBody>
        </p:sp>
        <p:sp>
          <p:nvSpPr>
            <p:cNvPr id="27770" name="íśḻîḑè"/>
            <p:cNvSpPr/>
            <p:nvPr/>
          </p:nvSpPr>
          <p:spPr>
            <a:xfrm>
              <a:off x="6757988" y="2179638"/>
              <a:ext cx="712788" cy="1287463"/>
            </a:xfrm>
            <a:custGeom>
              <a:avLst/>
              <a:gdLst/>
              <a:ahLst/>
              <a:cxnLst>
                <a:cxn ang="0">
                  <a:pos x="624451" y="1050058"/>
                </a:cxn>
                <a:cxn ang="0">
                  <a:pos x="694511" y="1153542"/>
                </a:cxn>
                <a:cxn ang="0">
                  <a:pos x="277195" y="1247895"/>
                </a:cxn>
                <a:cxn ang="0">
                  <a:pos x="265010" y="1244851"/>
                </a:cxn>
                <a:cxn ang="0">
                  <a:pos x="191904" y="1208328"/>
                </a:cxn>
                <a:cxn ang="0">
                  <a:pos x="167535" y="1089625"/>
                </a:cxn>
                <a:cxn ang="0">
                  <a:pos x="185812" y="852221"/>
                </a:cxn>
                <a:cxn ang="0">
                  <a:pos x="109659" y="626991"/>
                </a:cxn>
                <a:cxn ang="0">
                  <a:pos x="9138" y="493070"/>
                </a:cxn>
                <a:cxn ang="0">
                  <a:pos x="231503" y="85222"/>
                </a:cxn>
                <a:cxn ang="0">
                  <a:pos x="469099" y="9130"/>
                </a:cxn>
                <a:cxn ang="0">
                  <a:pos x="551344" y="88265"/>
                </a:cxn>
                <a:cxn ang="0">
                  <a:pos x="709741" y="392630"/>
                </a:cxn>
                <a:cxn ang="0">
                  <a:pos x="676234" y="727431"/>
                </a:cxn>
                <a:cxn ang="0">
                  <a:pos x="624451" y="1050058"/>
                </a:cxn>
              </a:cxnLst>
              <a:rect l="0" t="0" r="0" b="0"/>
              <a:pathLst>
                <a:path w="234" h="423">
                  <a:moveTo>
                    <a:pt x="205" y="345"/>
                  </a:moveTo>
                  <a:cubicBezTo>
                    <a:pt x="205" y="353"/>
                    <a:pt x="216" y="366"/>
                    <a:pt x="228" y="379"/>
                  </a:cubicBezTo>
                  <a:cubicBezTo>
                    <a:pt x="185" y="405"/>
                    <a:pt x="134" y="423"/>
                    <a:pt x="91" y="410"/>
                  </a:cubicBezTo>
                  <a:cubicBezTo>
                    <a:pt x="89" y="410"/>
                    <a:pt x="88" y="409"/>
                    <a:pt x="87" y="409"/>
                  </a:cubicBezTo>
                  <a:cubicBezTo>
                    <a:pt x="79" y="406"/>
                    <a:pt x="71" y="402"/>
                    <a:pt x="63" y="397"/>
                  </a:cubicBezTo>
                  <a:cubicBezTo>
                    <a:pt x="57" y="386"/>
                    <a:pt x="55" y="374"/>
                    <a:pt x="55" y="358"/>
                  </a:cubicBezTo>
                  <a:cubicBezTo>
                    <a:pt x="55" y="337"/>
                    <a:pt x="61" y="311"/>
                    <a:pt x="61" y="280"/>
                  </a:cubicBezTo>
                  <a:cubicBezTo>
                    <a:pt x="60" y="258"/>
                    <a:pt x="56" y="212"/>
                    <a:pt x="36" y="206"/>
                  </a:cubicBezTo>
                  <a:cubicBezTo>
                    <a:pt x="21" y="201"/>
                    <a:pt x="6" y="190"/>
                    <a:pt x="3" y="162"/>
                  </a:cubicBezTo>
                  <a:cubicBezTo>
                    <a:pt x="0" y="130"/>
                    <a:pt x="55" y="42"/>
                    <a:pt x="76" y="28"/>
                  </a:cubicBezTo>
                  <a:cubicBezTo>
                    <a:pt x="90" y="19"/>
                    <a:pt x="132" y="0"/>
                    <a:pt x="154" y="3"/>
                  </a:cubicBezTo>
                  <a:cubicBezTo>
                    <a:pt x="166" y="5"/>
                    <a:pt x="174" y="21"/>
                    <a:pt x="181" y="29"/>
                  </a:cubicBezTo>
                  <a:cubicBezTo>
                    <a:pt x="206" y="59"/>
                    <a:pt x="233" y="88"/>
                    <a:pt x="233" y="129"/>
                  </a:cubicBezTo>
                  <a:cubicBezTo>
                    <a:pt x="234" y="166"/>
                    <a:pt x="229" y="203"/>
                    <a:pt x="222" y="239"/>
                  </a:cubicBezTo>
                  <a:cubicBezTo>
                    <a:pt x="215" y="274"/>
                    <a:pt x="205" y="309"/>
                    <a:pt x="205" y="345"/>
                  </a:cubicBezTo>
                  <a:close/>
                </a:path>
              </a:pathLst>
            </a:custGeom>
            <a:solidFill>
              <a:srgbClr val="B2DFDB"/>
            </a:solidFill>
            <a:ln w="9525">
              <a:noFill/>
            </a:ln>
          </p:spPr>
          <p:txBody>
            <a:bodyPr/>
            <a:lstStyle/>
            <a:p>
              <a:endParaRPr lang="zh-CN" altLang="en-US"/>
            </a:p>
          </p:txBody>
        </p:sp>
        <p:sp>
          <p:nvSpPr>
            <p:cNvPr id="27771" name="iṧ1îḓè"/>
            <p:cNvSpPr/>
            <p:nvPr/>
          </p:nvSpPr>
          <p:spPr>
            <a:xfrm>
              <a:off x="6910388" y="2125663"/>
              <a:ext cx="249238" cy="209550"/>
            </a:xfrm>
            <a:custGeom>
              <a:avLst/>
              <a:gdLst/>
              <a:ahLst/>
              <a:cxnLst>
                <a:cxn ang="0">
                  <a:pos x="246198" y="94145"/>
                </a:cxn>
                <a:cxn ang="0">
                  <a:pos x="221882" y="0"/>
                </a:cxn>
                <a:cxn ang="0">
                  <a:pos x="57750" y="63776"/>
                </a:cxn>
                <a:cxn ang="0">
                  <a:pos x="15197" y="203476"/>
                </a:cxn>
                <a:cxn ang="0">
                  <a:pos x="246198" y="94145"/>
                </a:cxn>
              </a:cxnLst>
              <a:rect l="0" t="0" r="0" b="0"/>
              <a:pathLst>
                <a:path w="82" h="69">
                  <a:moveTo>
                    <a:pt x="81" y="31"/>
                  </a:moveTo>
                  <a:cubicBezTo>
                    <a:pt x="82" y="20"/>
                    <a:pt x="75" y="11"/>
                    <a:pt x="73" y="0"/>
                  </a:cubicBezTo>
                  <a:cubicBezTo>
                    <a:pt x="58" y="0"/>
                    <a:pt x="33" y="14"/>
                    <a:pt x="19" y="21"/>
                  </a:cubicBezTo>
                  <a:cubicBezTo>
                    <a:pt x="0" y="32"/>
                    <a:pt x="5" y="46"/>
                    <a:pt x="5" y="67"/>
                  </a:cubicBezTo>
                  <a:cubicBezTo>
                    <a:pt x="22" y="69"/>
                    <a:pt x="69" y="49"/>
                    <a:pt x="81" y="31"/>
                  </a:cubicBezTo>
                  <a:close/>
                </a:path>
              </a:pathLst>
            </a:custGeom>
            <a:solidFill>
              <a:srgbClr val="80CBC4"/>
            </a:solidFill>
            <a:ln w="9525">
              <a:noFill/>
            </a:ln>
          </p:spPr>
          <p:txBody>
            <a:bodyPr/>
            <a:lstStyle/>
            <a:p>
              <a:endParaRPr lang="zh-CN" altLang="en-US"/>
            </a:p>
          </p:txBody>
        </p:sp>
        <p:sp>
          <p:nvSpPr>
            <p:cNvPr id="27772" name="îŝľiḋê"/>
            <p:cNvSpPr/>
            <p:nvPr/>
          </p:nvSpPr>
          <p:spPr>
            <a:xfrm>
              <a:off x="6959601" y="1781175"/>
              <a:ext cx="258763" cy="547688"/>
            </a:xfrm>
            <a:custGeom>
              <a:avLst/>
              <a:gdLst/>
              <a:ahLst/>
              <a:cxnLst>
                <a:cxn ang="0">
                  <a:pos x="3044" y="264715"/>
                </a:cxn>
                <a:cxn ang="0">
                  <a:pos x="12177" y="246459"/>
                </a:cxn>
                <a:cxn ang="0">
                  <a:pos x="258763" y="48683"/>
                </a:cxn>
                <a:cxn ang="0">
                  <a:pos x="258763" y="51726"/>
                </a:cxn>
                <a:cxn ang="0">
                  <a:pos x="225276" y="422936"/>
                </a:cxn>
                <a:cxn ang="0">
                  <a:pos x="33486" y="547688"/>
                </a:cxn>
                <a:cxn ang="0">
                  <a:pos x="3044" y="295142"/>
                </a:cxn>
                <a:cxn ang="0">
                  <a:pos x="3044" y="264715"/>
                </a:cxn>
              </a:cxnLst>
              <a:rect l="0" t="0" r="0" b="0"/>
              <a:pathLst>
                <a:path w="85" h="180">
                  <a:moveTo>
                    <a:pt x="1" y="87"/>
                  </a:moveTo>
                  <a:cubicBezTo>
                    <a:pt x="2" y="85"/>
                    <a:pt x="3" y="83"/>
                    <a:pt x="4" y="81"/>
                  </a:cubicBezTo>
                  <a:cubicBezTo>
                    <a:pt x="15" y="65"/>
                    <a:pt x="61" y="0"/>
                    <a:pt x="85" y="16"/>
                  </a:cubicBezTo>
                  <a:cubicBezTo>
                    <a:pt x="85" y="17"/>
                    <a:pt x="85" y="17"/>
                    <a:pt x="85" y="17"/>
                  </a:cubicBezTo>
                  <a:cubicBezTo>
                    <a:pt x="76" y="57"/>
                    <a:pt x="74" y="98"/>
                    <a:pt x="74" y="139"/>
                  </a:cubicBezTo>
                  <a:cubicBezTo>
                    <a:pt x="51" y="149"/>
                    <a:pt x="30" y="163"/>
                    <a:pt x="11" y="180"/>
                  </a:cubicBezTo>
                  <a:cubicBezTo>
                    <a:pt x="1" y="97"/>
                    <a:pt x="1" y="97"/>
                    <a:pt x="1" y="97"/>
                  </a:cubicBezTo>
                  <a:cubicBezTo>
                    <a:pt x="1" y="94"/>
                    <a:pt x="0" y="90"/>
                    <a:pt x="1" y="87"/>
                  </a:cubicBezTo>
                  <a:close/>
                </a:path>
              </a:pathLst>
            </a:custGeom>
            <a:solidFill>
              <a:srgbClr val="FFC0AC"/>
            </a:solidFill>
            <a:ln w="9525">
              <a:noFill/>
            </a:ln>
          </p:spPr>
          <p:txBody>
            <a:bodyPr/>
            <a:lstStyle/>
            <a:p>
              <a:endParaRPr lang="zh-CN" altLang="en-US"/>
            </a:p>
          </p:txBody>
        </p:sp>
        <p:sp>
          <p:nvSpPr>
            <p:cNvPr id="27773" name="ísḷíďê"/>
            <p:cNvSpPr/>
            <p:nvPr/>
          </p:nvSpPr>
          <p:spPr>
            <a:xfrm>
              <a:off x="6950076" y="1781175"/>
              <a:ext cx="268288" cy="441325"/>
            </a:xfrm>
            <a:custGeom>
              <a:avLst/>
              <a:gdLst/>
              <a:ahLst/>
              <a:cxnLst>
                <a:cxn ang="0">
                  <a:pos x="30487" y="441325"/>
                </a:cxn>
                <a:cxn ang="0">
                  <a:pos x="12194" y="295231"/>
                </a:cxn>
                <a:cxn ang="0">
                  <a:pos x="3048" y="234358"/>
                </a:cxn>
                <a:cxn ang="0">
                  <a:pos x="15243" y="225227"/>
                </a:cxn>
                <a:cxn ang="0">
                  <a:pos x="268288" y="48697"/>
                </a:cxn>
                <a:cxn ang="0">
                  <a:pos x="268288" y="51741"/>
                </a:cxn>
                <a:cxn ang="0">
                  <a:pos x="240849" y="228271"/>
                </a:cxn>
                <a:cxn ang="0">
                  <a:pos x="30487" y="441325"/>
                </a:cxn>
              </a:cxnLst>
              <a:rect l="0" t="0" r="0" b="0"/>
              <a:pathLst>
                <a:path w="88" h="145">
                  <a:moveTo>
                    <a:pt x="10" y="145"/>
                  </a:moveTo>
                  <a:cubicBezTo>
                    <a:pt x="4" y="97"/>
                    <a:pt x="4" y="97"/>
                    <a:pt x="4" y="97"/>
                  </a:cubicBezTo>
                  <a:cubicBezTo>
                    <a:pt x="4" y="94"/>
                    <a:pt x="0" y="80"/>
                    <a:pt x="1" y="77"/>
                  </a:cubicBezTo>
                  <a:cubicBezTo>
                    <a:pt x="1" y="75"/>
                    <a:pt x="4" y="76"/>
                    <a:pt x="5" y="74"/>
                  </a:cubicBezTo>
                  <a:cubicBezTo>
                    <a:pt x="15" y="57"/>
                    <a:pt x="64" y="0"/>
                    <a:pt x="88" y="16"/>
                  </a:cubicBezTo>
                  <a:cubicBezTo>
                    <a:pt x="88" y="17"/>
                    <a:pt x="88" y="17"/>
                    <a:pt x="88" y="17"/>
                  </a:cubicBezTo>
                  <a:cubicBezTo>
                    <a:pt x="84" y="36"/>
                    <a:pt x="81" y="56"/>
                    <a:pt x="79" y="75"/>
                  </a:cubicBezTo>
                  <a:cubicBezTo>
                    <a:pt x="58" y="99"/>
                    <a:pt x="36" y="125"/>
                    <a:pt x="10" y="145"/>
                  </a:cubicBezTo>
                  <a:close/>
                </a:path>
              </a:pathLst>
            </a:custGeom>
            <a:solidFill>
              <a:srgbClr val="FFAB91"/>
            </a:solidFill>
            <a:ln w="9525">
              <a:noFill/>
            </a:ln>
          </p:spPr>
          <p:txBody>
            <a:bodyPr/>
            <a:lstStyle/>
            <a:p>
              <a:endParaRPr lang="zh-CN" altLang="en-US"/>
            </a:p>
          </p:txBody>
        </p:sp>
        <p:sp>
          <p:nvSpPr>
            <p:cNvPr id="27774" name="i$ḻîḍè"/>
            <p:cNvSpPr/>
            <p:nvPr/>
          </p:nvSpPr>
          <p:spPr>
            <a:xfrm>
              <a:off x="6980238" y="2009775"/>
              <a:ext cx="211138" cy="322263"/>
            </a:xfrm>
            <a:custGeom>
              <a:avLst/>
              <a:gdLst/>
              <a:ahLst/>
              <a:cxnLst>
                <a:cxn ang="0">
                  <a:pos x="211138" y="0"/>
                </a:cxn>
                <a:cxn ang="0">
                  <a:pos x="205018" y="194573"/>
                </a:cxn>
                <a:cxn ang="0">
                  <a:pos x="12239" y="319222"/>
                </a:cxn>
                <a:cxn ang="0">
                  <a:pos x="0" y="212815"/>
                </a:cxn>
                <a:cxn ang="0">
                  <a:pos x="211138" y="0"/>
                </a:cxn>
              </a:cxnLst>
              <a:rect l="0" t="0" r="0" b="0"/>
              <a:pathLst>
                <a:path w="69" h="106">
                  <a:moveTo>
                    <a:pt x="69" y="0"/>
                  </a:moveTo>
                  <a:cubicBezTo>
                    <a:pt x="68" y="21"/>
                    <a:pt x="67" y="43"/>
                    <a:pt x="67" y="64"/>
                  </a:cubicBezTo>
                  <a:cubicBezTo>
                    <a:pt x="44" y="74"/>
                    <a:pt x="30" y="106"/>
                    <a:pt x="4" y="105"/>
                  </a:cubicBezTo>
                  <a:cubicBezTo>
                    <a:pt x="0" y="70"/>
                    <a:pt x="0" y="70"/>
                    <a:pt x="0" y="70"/>
                  </a:cubicBezTo>
                  <a:cubicBezTo>
                    <a:pt x="26" y="50"/>
                    <a:pt x="48" y="24"/>
                    <a:pt x="69" y="0"/>
                  </a:cubicBezTo>
                  <a:close/>
                </a:path>
              </a:pathLst>
            </a:custGeom>
            <a:solidFill>
              <a:srgbClr val="FFC0AC"/>
            </a:solidFill>
            <a:ln w="9525">
              <a:noFill/>
            </a:ln>
          </p:spPr>
          <p:txBody>
            <a:bodyPr/>
            <a:lstStyle/>
            <a:p>
              <a:endParaRPr lang="zh-CN" altLang="en-US"/>
            </a:p>
          </p:txBody>
        </p:sp>
        <p:sp>
          <p:nvSpPr>
            <p:cNvPr id="27775" name="íṩ1ïḍé"/>
            <p:cNvSpPr/>
            <p:nvPr/>
          </p:nvSpPr>
          <p:spPr>
            <a:xfrm>
              <a:off x="6731794" y="1355725"/>
              <a:ext cx="180975" cy="708025"/>
            </a:xfrm>
            <a:custGeom>
              <a:avLst/>
              <a:gdLst/>
              <a:ahLst/>
              <a:cxnLst>
                <a:cxn ang="0">
                  <a:pos x="125762" y="704986"/>
                </a:cxn>
                <a:cxn ang="0">
                  <a:pos x="150301" y="692831"/>
                </a:cxn>
                <a:cxn ang="0">
                  <a:pos x="73616" y="656366"/>
                </a:cxn>
                <a:cxn ang="0">
                  <a:pos x="39875" y="556088"/>
                </a:cxn>
                <a:cxn ang="0">
                  <a:pos x="39875" y="322105"/>
                </a:cxn>
                <a:cxn ang="0">
                  <a:pos x="67482" y="182324"/>
                </a:cxn>
                <a:cxn ang="0">
                  <a:pos x="95088" y="79007"/>
                </a:cxn>
                <a:cxn ang="0">
                  <a:pos x="180975" y="3038"/>
                </a:cxn>
                <a:cxn ang="0">
                  <a:pos x="76684" y="79007"/>
                </a:cxn>
                <a:cxn ang="0">
                  <a:pos x="49077" y="182324"/>
                </a:cxn>
                <a:cxn ang="0">
                  <a:pos x="18404" y="322105"/>
                </a:cxn>
                <a:cxn ang="0">
                  <a:pos x="21471" y="556088"/>
                </a:cxn>
                <a:cxn ang="0">
                  <a:pos x="55212" y="683715"/>
                </a:cxn>
                <a:cxn ang="0">
                  <a:pos x="125762" y="704986"/>
                </a:cxn>
              </a:cxnLst>
              <a:rect l="0" t="0" r="0" b="0"/>
              <a:pathLst>
                <a:path w="59" h="233">
                  <a:moveTo>
                    <a:pt x="41" y="232"/>
                  </a:moveTo>
                  <a:cubicBezTo>
                    <a:pt x="44" y="231"/>
                    <a:pt x="47" y="229"/>
                    <a:pt x="49" y="228"/>
                  </a:cubicBezTo>
                  <a:cubicBezTo>
                    <a:pt x="40" y="227"/>
                    <a:pt x="30" y="223"/>
                    <a:pt x="24" y="216"/>
                  </a:cubicBezTo>
                  <a:cubicBezTo>
                    <a:pt x="20" y="211"/>
                    <a:pt x="15" y="190"/>
                    <a:pt x="13" y="183"/>
                  </a:cubicBezTo>
                  <a:cubicBezTo>
                    <a:pt x="7" y="153"/>
                    <a:pt x="8" y="137"/>
                    <a:pt x="13" y="106"/>
                  </a:cubicBezTo>
                  <a:cubicBezTo>
                    <a:pt x="15" y="91"/>
                    <a:pt x="19" y="75"/>
                    <a:pt x="22" y="60"/>
                  </a:cubicBezTo>
                  <a:cubicBezTo>
                    <a:pt x="25" y="49"/>
                    <a:pt x="27" y="37"/>
                    <a:pt x="31" y="26"/>
                  </a:cubicBezTo>
                  <a:cubicBezTo>
                    <a:pt x="37" y="12"/>
                    <a:pt x="46" y="2"/>
                    <a:pt x="59" y="1"/>
                  </a:cubicBezTo>
                  <a:cubicBezTo>
                    <a:pt x="43" y="0"/>
                    <a:pt x="32" y="10"/>
                    <a:pt x="25" y="26"/>
                  </a:cubicBezTo>
                  <a:cubicBezTo>
                    <a:pt x="21" y="37"/>
                    <a:pt x="19" y="49"/>
                    <a:pt x="16" y="60"/>
                  </a:cubicBezTo>
                  <a:cubicBezTo>
                    <a:pt x="12" y="75"/>
                    <a:pt x="9" y="91"/>
                    <a:pt x="6" y="106"/>
                  </a:cubicBezTo>
                  <a:cubicBezTo>
                    <a:pt x="1" y="137"/>
                    <a:pt x="0" y="153"/>
                    <a:pt x="7" y="183"/>
                  </a:cubicBezTo>
                  <a:cubicBezTo>
                    <a:pt x="8" y="190"/>
                    <a:pt x="13" y="220"/>
                    <a:pt x="18" y="225"/>
                  </a:cubicBezTo>
                  <a:cubicBezTo>
                    <a:pt x="23" y="232"/>
                    <a:pt x="32" y="233"/>
                    <a:pt x="41" y="232"/>
                  </a:cubicBezTo>
                </a:path>
              </a:pathLst>
            </a:custGeom>
            <a:solidFill>
              <a:srgbClr val="FFCCBC"/>
            </a:solidFill>
            <a:ln w="9525">
              <a:noFill/>
            </a:ln>
          </p:spPr>
          <p:txBody>
            <a:bodyPr/>
            <a:lstStyle/>
            <a:p>
              <a:endParaRPr lang="zh-CN" altLang="en-US"/>
            </a:p>
          </p:txBody>
        </p:sp>
        <p:sp>
          <p:nvSpPr>
            <p:cNvPr id="27776" name="îśḻïḓé"/>
            <p:cNvSpPr/>
            <p:nvPr/>
          </p:nvSpPr>
          <p:spPr>
            <a:xfrm>
              <a:off x="6751638" y="1358900"/>
              <a:ext cx="566738" cy="703263"/>
            </a:xfrm>
            <a:custGeom>
              <a:avLst/>
              <a:gdLst/>
              <a:ahLst/>
              <a:cxnLst>
                <a:cxn ang="0">
                  <a:pos x="566738" y="398820"/>
                </a:cxn>
                <a:cxn ang="0">
                  <a:pos x="551503" y="374464"/>
                </a:cxn>
                <a:cxn ang="0">
                  <a:pos x="490563" y="404909"/>
                </a:cxn>
                <a:cxn ang="0">
                  <a:pos x="481422" y="407953"/>
                </a:cxn>
                <a:cxn ang="0">
                  <a:pos x="469234" y="410997"/>
                </a:cxn>
                <a:cxn ang="0">
                  <a:pos x="463140" y="404909"/>
                </a:cxn>
                <a:cxn ang="0">
                  <a:pos x="460093" y="365331"/>
                </a:cxn>
                <a:cxn ang="0">
                  <a:pos x="457046" y="273998"/>
                </a:cxn>
                <a:cxn ang="0">
                  <a:pos x="450952" y="264865"/>
                </a:cxn>
                <a:cxn ang="0">
                  <a:pos x="204147" y="6088"/>
                </a:cxn>
                <a:cxn ang="0">
                  <a:pos x="198053" y="6088"/>
                </a:cxn>
                <a:cxn ang="0">
                  <a:pos x="158442" y="0"/>
                </a:cxn>
                <a:cxn ang="0">
                  <a:pos x="73127" y="76110"/>
                </a:cxn>
                <a:cxn ang="0">
                  <a:pos x="45704" y="179621"/>
                </a:cxn>
                <a:cxn ang="0">
                  <a:pos x="18281" y="319665"/>
                </a:cxn>
                <a:cxn ang="0">
                  <a:pos x="18281" y="554086"/>
                </a:cxn>
                <a:cxn ang="0">
                  <a:pos x="48751" y="663685"/>
                </a:cxn>
                <a:cxn ang="0">
                  <a:pos x="103597" y="703263"/>
                </a:cxn>
                <a:cxn ang="0">
                  <a:pos x="265087" y="642374"/>
                </a:cxn>
                <a:cxn ang="0">
                  <a:pos x="478375" y="453619"/>
                </a:cxn>
                <a:cxn ang="0">
                  <a:pos x="502751" y="474930"/>
                </a:cxn>
                <a:cxn ang="0">
                  <a:pos x="505798" y="474930"/>
                </a:cxn>
                <a:cxn ang="0">
                  <a:pos x="551503" y="447531"/>
                </a:cxn>
                <a:cxn ang="0">
                  <a:pos x="566738" y="414042"/>
                </a:cxn>
                <a:cxn ang="0">
                  <a:pos x="566738" y="401864"/>
                </a:cxn>
                <a:cxn ang="0">
                  <a:pos x="566738" y="398820"/>
                </a:cxn>
              </a:cxnLst>
              <a:rect l="0" t="0" r="0" b="0"/>
              <a:pathLst>
                <a:path w="186" h="231">
                  <a:moveTo>
                    <a:pt x="186" y="131"/>
                  </a:moveTo>
                  <a:cubicBezTo>
                    <a:pt x="185" y="127"/>
                    <a:pt x="183" y="124"/>
                    <a:pt x="181" y="123"/>
                  </a:cubicBezTo>
                  <a:cubicBezTo>
                    <a:pt x="174" y="126"/>
                    <a:pt x="167" y="129"/>
                    <a:pt x="161" y="133"/>
                  </a:cubicBezTo>
                  <a:cubicBezTo>
                    <a:pt x="160" y="134"/>
                    <a:pt x="159" y="134"/>
                    <a:pt x="158" y="134"/>
                  </a:cubicBezTo>
                  <a:cubicBezTo>
                    <a:pt x="157" y="135"/>
                    <a:pt x="156" y="135"/>
                    <a:pt x="154" y="135"/>
                  </a:cubicBezTo>
                  <a:cubicBezTo>
                    <a:pt x="153" y="135"/>
                    <a:pt x="152" y="134"/>
                    <a:pt x="152" y="133"/>
                  </a:cubicBezTo>
                  <a:cubicBezTo>
                    <a:pt x="150" y="130"/>
                    <a:pt x="151" y="124"/>
                    <a:pt x="151" y="120"/>
                  </a:cubicBezTo>
                  <a:cubicBezTo>
                    <a:pt x="151" y="110"/>
                    <a:pt x="150" y="100"/>
                    <a:pt x="150" y="90"/>
                  </a:cubicBezTo>
                  <a:cubicBezTo>
                    <a:pt x="150" y="90"/>
                    <a:pt x="149" y="89"/>
                    <a:pt x="148" y="87"/>
                  </a:cubicBezTo>
                  <a:cubicBezTo>
                    <a:pt x="108" y="78"/>
                    <a:pt x="70" y="43"/>
                    <a:pt x="67" y="2"/>
                  </a:cubicBezTo>
                  <a:cubicBezTo>
                    <a:pt x="66" y="2"/>
                    <a:pt x="65" y="2"/>
                    <a:pt x="65" y="2"/>
                  </a:cubicBezTo>
                  <a:cubicBezTo>
                    <a:pt x="60" y="1"/>
                    <a:pt x="56" y="0"/>
                    <a:pt x="52" y="0"/>
                  </a:cubicBezTo>
                  <a:cubicBezTo>
                    <a:pt x="39" y="1"/>
                    <a:pt x="30" y="11"/>
                    <a:pt x="24" y="25"/>
                  </a:cubicBezTo>
                  <a:cubicBezTo>
                    <a:pt x="20" y="36"/>
                    <a:pt x="18" y="48"/>
                    <a:pt x="15" y="59"/>
                  </a:cubicBezTo>
                  <a:cubicBezTo>
                    <a:pt x="12" y="74"/>
                    <a:pt x="8" y="90"/>
                    <a:pt x="6" y="105"/>
                  </a:cubicBezTo>
                  <a:cubicBezTo>
                    <a:pt x="1" y="136"/>
                    <a:pt x="0" y="152"/>
                    <a:pt x="6" y="182"/>
                  </a:cubicBezTo>
                  <a:cubicBezTo>
                    <a:pt x="8" y="189"/>
                    <a:pt x="12" y="212"/>
                    <a:pt x="16" y="218"/>
                  </a:cubicBezTo>
                  <a:cubicBezTo>
                    <a:pt x="22" y="227"/>
                    <a:pt x="25" y="230"/>
                    <a:pt x="34" y="231"/>
                  </a:cubicBezTo>
                  <a:cubicBezTo>
                    <a:pt x="34" y="231"/>
                    <a:pt x="57" y="229"/>
                    <a:pt x="87" y="211"/>
                  </a:cubicBezTo>
                  <a:cubicBezTo>
                    <a:pt x="115" y="194"/>
                    <a:pt x="143" y="179"/>
                    <a:pt x="157" y="149"/>
                  </a:cubicBezTo>
                  <a:cubicBezTo>
                    <a:pt x="157" y="150"/>
                    <a:pt x="164" y="156"/>
                    <a:pt x="165" y="156"/>
                  </a:cubicBezTo>
                  <a:cubicBezTo>
                    <a:pt x="166" y="156"/>
                    <a:pt x="166" y="156"/>
                    <a:pt x="166" y="156"/>
                  </a:cubicBezTo>
                  <a:cubicBezTo>
                    <a:pt x="172" y="157"/>
                    <a:pt x="176" y="152"/>
                    <a:pt x="181" y="147"/>
                  </a:cubicBezTo>
                  <a:cubicBezTo>
                    <a:pt x="184" y="144"/>
                    <a:pt x="186" y="140"/>
                    <a:pt x="186" y="136"/>
                  </a:cubicBezTo>
                  <a:cubicBezTo>
                    <a:pt x="186" y="135"/>
                    <a:pt x="186" y="134"/>
                    <a:pt x="186" y="132"/>
                  </a:cubicBezTo>
                  <a:cubicBezTo>
                    <a:pt x="186" y="132"/>
                    <a:pt x="186" y="131"/>
                    <a:pt x="186" y="131"/>
                  </a:cubicBezTo>
                </a:path>
              </a:pathLst>
            </a:custGeom>
            <a:solidFill>
              <a:srgbClr val="FFC0AC"/>
            </a:solidFill>
            <a:ln w="9525">
              <a:noFill/>
            </a:ln>
          </p:spPr>
          <p:txBody>
            <a:bodyPr/>
            <a:lstStyle/>
            <a:p>
              <a:endParaRPr lang="zh-CN" altLang="en-US"/>
            </a:p>
          </p:txBody>
        </p:sp>
        <p:sp>
          <p:nvSpPr>
            <p:cNvPr id="27777" name="íṩľïḍê"/>
            <p:cNvSpPr/>
            <p:nvPr/>
          </p:nvSpPr>
          <p:spPr>
            <a:xfrm>
              <a:off x="6953251" y="1620838"/>
              <a:ext cx="42863" cy="41275"/>
            </a:xfrm>
            <a:custGeom>
              <a:avLst/>
              <a:gdLst/>
              <a:ahLst/>
              <a:cxnLst>
                <a:cxn ang="0">
                  <a:pos x="15308" y="5896"/>
                </a:cxn>
                <a:cxn ang="0">
                  <a:pos x="39801" y="17689"/>
                </a:cxn>
                <a:cxn ang="0">
                  <a:pos x="24493" y="41275"/>
                </a:cxn>
                <a:cxn ang="0">
                  <a:pos x="9184" y="35378"/>
                </a:cxn>
                <a:cxn ang="0">
                  <a:pos x="6123" y="32430"/>
                </a:cxn>
                <a:cxn ang="0">
                  <a:pos x="6123" y="26533"/>
                </a:cxn>
                <a:cxn ang="0">
                  <a:pos x="6123" y="29482"/>
                </a:cxn>
                <a:cxn ang="0">
                  <a:pos x="15308" y="5896"/>
                </a:cxn>
              </a:cxnLst>
              <a:rect l="0" t="0" r="0" b="0"/>
              <a:pathLst>
                <a:path w="14" h="14">
                  <a:moveTo>
                    <a:pt x="5" y="2"/>
                  </a:moveTo>
                  <a:cubicBezTo>
                    <a:pt x="8" y="0"/>
                    <a:pt x="12" y="2"/>
                    <a:pt x="13" y="6"/>
                  </a:cubicBezTo>
                  <a:cubicBezTo>
                    <a:pt x="14" y="9"/>
                    <a:pt x="12" y="13"/>
                    <a:pt x="8" y="14"/>
                  </a:cubicBezTo>
                  <a:cubicBezTo>
                    <a:pt x="6" y="14"/>
                    <a:pt x="5" y="13"/>
                    <a:pt x="3" y="12"/>
                  </a:cubicBezTo>
                  <a:cubicBezTo>
                    <a:pt x="3" y="12"/>
                    <a:pt x="3" y="11"/>
                    <a:pt x="2" y="11"/>
                  </a:cubicBezTo>
                  <a:cubicBezTo>
                    <a:pt x="2" y="10"/>
                    <a:pt x="2" y="10"/>
                    <a:pt x="2" y="9"/>
                  </a:cubicBezTo>
                  <a:cubicBezTo>
                    <a:pt x="2" y="9"/>
                    <a:pt x="2" y="9"/>
                    <a:pt x="2" y="10"/>
                  </a:cubicBezTo>
                  <a:cubicBezTo>
                    <a:pt x="0" y="7"/>
                    <a:pt x="2" y="3"/>
                    <a:pt x="5" y="2"/>
                  </a:cubicBezTo>
                  <a:close/>
                </a:path>
              </a:pathLst>
            </a:custGeom>
            <a:solidFill>
              <a:srgbClr val="37474F"/>
            </a:solidFill>
            <a:ln w="9525">
              <a:noFill/>
            </a:ln>
          </p:spPr>
          <p:txBody>
            <a:bodyPr/>
            <a:lstStyle/>
            <a:p>
              <a:endParaRPr lang="zh-CN" altLang="en-US"/>
            </a:p>
          </p:txBody>
        </p:sp>
        <p:sp>
          <p:nvSpPr>
            <p:cNvPr id="27778" name="íŝľïde"/>
            <p:cNvSpPr/>
            <p:nvPr/>
          </p:nvSpPr>
          <p:spPr>
            <a:xfrm>
              <a:off x="6767513" y="1589088"/>
              <a:ext cx="41275" cy="39688"/>
            </a:xfrm>
            <a:custGeom>
              <a:avLst/>
              <a:gdLst/>
              <a:ahLst/>
              <a:cxnLst>
                <a:cxn ang="0">
                  <a:pos x="14741" y="3052"/>
                </a:cxn>
                <a:cxn ang="0">
                  <a:pos x="38326" y="15264"/>
                </a:cxn>
                <a:cxn ang="0">
                  <a:pos x="23585" y="39688"/>
                </a:cxn>
                <a:cxn ang="0">
                  <a:pos x="8844" y="36635"/>
                </a:cxn>
                <a:cxn ang="0">
                  <a:pos x="5896" y="30529"/>
                </a:cxn>
                <a:cxn ang="0">
                  <a:pos x="2948" y="27476"/>
                </a:cxn>
                <a:cxn ang="0">
                  <a:pos x="5896" y="30529"/>
                </a:cxn>
                <a:cxn ang="0">
                  <a:pos x="14741" y="3052"/>
                </a:cxn>
              </a:cxnLst>
              <a:rect l="0" t="0" r="0" b="0"/>
              <a:pathLst>
                <a:path w="14" h="13">
                  <a:moveTo>
                    <a:pt x="5" y="1"/>
                  </a:moveTo>
                  <a:cubicBezTo>
                    <a:pt x="8" y="0"/>
                    <a:pt x="12" y="2"/>
                    <a:pt x="13" y="5"/>
                  </a:cubicBezTo>
                  <a:cubicBezTo>
                    <a:pt x="14" y="9"/>
                    <a:pt x="12" y="13"/>
                    <a:pt x="8" y="13"/>
                  </a:cubicBezTo>
                  <a:cubicBezTo>
                    <a:pt x="6" y="13"/>
                    <a:pt x="4" y="13"/>
                    <a:pt x="3" y="12"/>
                  </a:cubicBezTo>
                  <a:cubicBezTo>
                    <a:pt x="3" y="11"/>
                    <a:pt x="2" y="11"/>
                    <a:pt x="2" y="10"/>
                  </a:cubicBezTo>
                  <a:cubicBezTo>
                    <a:pt x="2" y="10"/>
                    <a:pt x="1" y="9"/>
                    <a:pt x="1" y="9"/>
                  </a:cubicBezTo>
                  <a:cubicBezTo>
                    <a:pt x="1" y="8"/>
                    <a:pt x="1" y="9"/>
                    <a:pt x="2" y="10"/>
                  </a:cubicBezTo>
                  <a:cubicBezTo>
                    <a:pt x="0" y="7"/>
                    <a:pt x="1" y="3"/>
                    <a:pt x="5" y="1"/>
                  </a:cubicBezTo>
                  <a:close/>
                </a:path>
              </a:pathLst>
            </a:custGeom>
            <a:solidFill>
              <a:srgbClr val="37474F"/>
            </a:solidFill>
            <a:ln w="9525">
              <a:noFill/>
            </a:ln>
          </p:spPr>
          <p:txBody>
            <a:bodyPr/>
            <a:lstStyle/>
            <a:p>
              <a:endParaRPr lang="zh-CN" altLang="en-US"/>
            </a:p>
          </p:txBody>
        </p:sp>
        <p:sp>
          <p:nvSpPr>
            <p:cNvPr id="27779" name="işliḑè"/>
            <p:cNvSpPr/>
            <p:nvPr/>
          </p:nvSpPr>
          <p:spPr>
            <a:xfrm>
              <a:off x="6950076" y="1489075"/>
              <a:ext cx="112713" cy="63500"/>
            </a:xfrm>
            <a:custGeom>
              <a:avLst/>
              <a:gdLst/>
              <a:ahLst/>
              <a:cxnLst>
                <a:cxn ang="0">
                  <a:pos x="9138" y="12095"/>
                </a:cxn>
                <a:cxn ang="0">
                  <a:pos x="103574" y="39309"/>
                </a:cxn>
                <a:cxn ang="0">
                  <a:pos x="103574" y="57452"/>
                </a:cxn>
                <a:cxn ang="0">
                  <a:pos x="51787" y="39309"/>
                </a:cxn>
                <a:cxn ang="0">
                  <a:pos x="9138" y="33261"/>
                </a:cxn>
                <a:cxn ang="0">
                  <a:pos x="9138" y="12095"/>
                </a:cxn>
              </a:cxnLst>
              <a:rect l="0" t="0" r="0" b="0"/>
              <a:pathLst>
                <a:path w="37" h="21">
                  <a:moveTo>
                    <a:pt x="3" y="4"/>
                  </a:moveTo>
                  <a:cubicBezTo>
                    <a:pt x="12" y="0"/>
                    <a:pt x="26" y="7"/>
                    <a:pt x="34" y="13"/>
                  </a:cubicBezTo>
                  <a:cubicBezTo>
                    <a:pt x="37" y="16"/>
                    <a:pt x="37" y="21"/>
                    <a:pt x="34" y="19"/>
                  </a:cubicBezTo>
                  <a:cubicBezTo>
                    <a:pt x="29" y="16"/>
                    <a:pt x="22" y="14"/>
                    <a:pt x="17" y="13"/>
                  </a:cubicBezTo>
                  <a:cubicBezTo>
                    <a:pt x="12" y="12"/>
                    <a:pt x="7" y="12"/>
                    <a:pt x="3" y="11"/>
                  </a:cubicBezTo>
                  <a:cubicBezTo>
                    <a:pt x="0" y="10"/>
                    <a:pt x="0" y="6"/>
                    <a:pt x="3" y="4"/>
                  </a:cubicBezTo>
                  <a:close/>
                </a:path>
              </a:pathLst>
            </a:custGeom>
            <a:solidFill>
              <a:srgbClr val="37474F"/>
            </a:solidFill>
            <a:ln w="9525">
              <a:noFill/>
            </a:ln>
          </p:spPr>
          <p:txBody>
            <a:bodyPr/>
            <a:lstStyle/>
            <a:p>
              <a:endParaRPr lang="zh-CN" altLang="en-US"/>
            </a:p>
          </p:txBody>
        </p:sp>
        <p:sp>
          <p:nvSpPr>
            <p:cNvPr id="27780" name="íṣlîḍè"/>
            <p:cNvSpPr/>
            <p:nvPr/>
          </p:nvSpPr>
          <p:spPr>
            <a:xfrm>
              <a:off x="6788151" y="1477963"/>
              <a:ext cx="76200" cy="30163"/>
            </a:xfrm>
            <a:custGeom>
              <a:avLst/>
              <a:gdLst/>
              <a:ahLst/>
              <a:cxnLst>
                <a:cxn ang="0">
                  <a:pos x="3048" y="18097"/>
                </a:cxn>
                <a:cxn ang="0">
                  <a:pos x="60960" y="9048"/>
                </a:cxn>
                <a:cxn ang="0">
                  <a:pos x="54864" y="27146"/>
                </a:cxn>
                <a:cxn ang="0">
                  <a:pos x="9144" y="27146"/>
                </a:cxn>
                <a:cxn ang="0">
                  <a:pos x="3048" y="18097"/>
                </a:cxn>
              </a:cxnLst>
              <a:rect l="0" t="0" r="0" b="0"/>
              <a:pathLst>
                <a:path w="25" h="10">
                  <a:moveTo>
                    <a:pt x="1" y="6"/>
                  </a:moveTo>
                  <a:cubicBezTo>
                    <a:pt x="5" y="1"/>
                    <a:pt x="14" y="0"/>
                    <a:pt x="20" y="3"/>
                  </a:cubicBezTo>
                  <a:cubicBezTo>
                    <a:pt x="25" y="4"/>
                    <a:pt x="23" y="10"/>
                    <a:pt x="18" y="9"/>
                  </a:cubicBezTo>
                  <a:cubicBezTo>
                    <a:pt x="13" y="9"/>
                    <a:pt x="8" y="10"/>
                    <a:pt x="3" y="9"/>
                  </a:cubicBezTo>
                  <a:cubicBezTo>
                    <a:pt x="2" y="9"/>
                    <a:pt x="0" y="7"/>
                    <a:pt x="1" y="6"/>
                  </a:cubicBezTo>
                  <a:close/>
                </a:path>
              </a:pathLst>
            </a:custGeom>
            <a:solidFill>
              <a:srgbClr val="37474F"/>
            </a:solidFill>
            <a:ln w="9525">
              <a:noFill/>
            </a:ln>
          </p:spPr>
          <p:txBody>
            <a:bodyPr/>
            <a:lstStyle/>
            <a:p>
              <a:endParaRPr lang="zh-CN" altLang="en-US"/>
            </a:p>
          </p:txBody>
        </p:sp>
        <p:sp>
          <p:nvSpPr>
            <p:cNvPr id="27781" name="íṧľîḑê"/>
            <p:cNvSpPr/>
            <p:nvPr/>
          </p:nvSpPr>
          <p:spPr>
            <a:xfrm>
              <a:off x="6715126" y="1687513"/>
              <a:ext cx="96838" cy="166688"/>
            </a:xfrm>
            <a:custGeom>
              <a:avLst/>
              <a:gdLst/>
              <a:ahLst/>
              <a:cxnLst>
                <a:cxn ang="0">
                  <a:pos x="3026" y="118196"/>
                </a:cxn>
                <a:cxn ang="0">
                  <a:pos x="0" y="133350"/>
                </a:cxn>
                <a:cxn ang="0">
                  <a:pos x="15130" y="151534"/>
                </a:cxn>
                <a:cxn ang="0">
                  <a:pos x="39340" y="157595"/>
                </a:cxn>
                <a:cxn ang="0">
                  <a:pos x="87759" y="157595"/>
                </a:cxn>
                <a:cxn ang="0">
                  <a:pos x="93811" y="130319"/>
                </a:cxn>
                <a:cxn ang="0">
                  <a:pos x="78680" y="21214"/>
                </a:cxn>
                <a:cxn ang="0">
                  <a:pos x="75654" y="12122"/>
                </a:cxn>
                <a:cxn ang="0">
                  <a:pos x="3026" y="118196"/>
                </a:cxn>
              </a:cxnLst>
              <a:rect l="0" t="0" r="0" b="0"/>
              <a:pathLst>
                <a:path w="32" h="55">
                  <a:moveTo>
                    <a:pt x="1" y="39"/>
                  </a:moveTo>
                  <a:cubicBezTo>
                    <a:pt x="1" y="41"/>
                    <a:pt x="0" y="42"/>
                    <a:pt x="0" y="44"/>
                  </a:cubicBezTo>
                  <a:cubicBezTo>
                    <a:pt x="1" y="47"/>
                    <a:pt x="3" y="49"/>
                    <a:pt x="5" y="50"/>
                  </a:cubicBezTo>
                  <a:cubicBezTo>
                    <a:pt x="7" y="52"/>
                    <a:pt x="10" y="52"/>
                    <a:pt x="13" y="52"/>
                  </a:cubicBezTo>
                  <a:cubicBezTo>
                    <a:pt x="17" y="53"/>
                    <a:pt x="25" y="55"/>
                    <a:pt x="29" y="52"/>
                  </a:cubicBezTo>
                  <a:cubicBezTo>
                    <a:pt x="31" y="50"/>
                    <a:pt x="32" y="46"/>
                    <a:pt x="31" y="43"/>
                  </a:cubicBezTo>
                  <a:cubicBezTo>
                    <a:pt x="28" y="32"/>
                    <a:pt x="30" y="18"/>
                    <a:pt x="26" y="7"/>
                  </a:cubicBezTo>
                  <a:cubicBezTo>
                    <a:pt x="26" y="6"/>
                    <a:pt x="26" y="5"/>
                    <a:pt x="25" y="4"/>
                  </a:cubicBezTo>
                  <a:cubicBezTo>
                    <a:pt x="20" y="0"/>
                    <a:pt x="3" y="34"/>
                    <a:pt x="1" y="39"/>
                  </a:cubicBezTo>
                </a:path>
              </a:pathLst>
            </a:custGeom>
            <a:solidFill>
              <a:srgbClr val="FFC0AC"/>
            </a:solidFill>
            <a:ln w="9525">
              <a:noFill/>
            </a:ln>
          </p:spPr>
          <p:txBody>
            <a:bodyPr/>
            <a:lstStyle/>
            <a:p>
              <a:endParaRPr lang="zh-CN" altLang="en-US"/>
            </a:p>
          </p:txBody>
        </p:sp>
        <p:sp>
          <p:nvSpPr>
            <p:cNvPr id="27782" name="iŝľiḓé"/>
            <p:cNvSpPr/>
            <p:nvPr/>
          </p:nvSpPr>
          <p:spPr>
            <a:xfrm>
              <a:off x="6711951" y="1711325"/>
              <a:ext cx="60325" cy="136525"/>
            </a:xfrm>
            <a:custGeom>
              <a:avLst/>
              <a:gdLst/>
              <a:ahLst/>
              <a:cxnLst>
                <a:cxn ang="0">
                  <a:pos x="3016" y="97084"/>
                </a:cxn>
                <a:cxn ang="0">
                  <a:pos x="27146" y="48542"/>
                </a:cxn>
                <a:cxn ang="0">
                  <a:pos x="57308" y="0"/>
                </a:cxn>
                <a:cxn ang="0">
                  <a:pos x="57308" y="3033"/>
                </a:cxn>
                <a:cxn ang="0">
                  <a:pos x="15081" y="78881"/>
                </a:cxn>
                <a:cxn ang="0">
                  <a:pos x="6032" y="100118"/>
                </a:cxn>
                <a:cxn ang="0">
                  <a:pos x="21113" y="124389"/>
                </a:cxn>
                <a:cxn ang="0">
                  <a:pos x="57308" y="136525"/>
                </a:cxn>
                <a:cxn ang="0">
                  <a:pos x="57308" y="136525"/>
                </a:cxn>
                <a:cxn ang="0">
                  <a:pos x="15081" y="127423"/>
                </a:cxn>
                <a:cxn ang="0">
                  <a:pos x="3016" y="97084"/>
                </a:cxn>
              </a:cxnLst>
              <a:rect l="0" t="0" r="0" b="0"/>
              <a:pathLst>
                <a:path w="20" h="45">
                  <a:moveTo>
                    <a:pt x="1" y="32"/>
                  </a:moveTo>
                  <a:cubicBezTo>
                    <a:pt x="3" y="27"/>
                    <a:pt x="6" y="21"/>
                    <a:pt x="9" y="16"/>
                  </a:cubicBezTo>
                  <a:cubicBezTo>
                    <a:pt x="12" y="11"/>
                    <a:pt x="15" y="5"/>
                    <a:pt x="19" y="0"/>
                  </a:cubicBezTo>
                  <a:cubicBezTo>
                    <a:pt x="19" y="0"/>
                    <a:pt x="20" y="0"/>
                    <a:pt x="19" y="1"/>
                  </a:cubicBezTo>
                  <a:cubicBezTo>
                    <a:pt x="15" y="9"/>
                    <a:pt x="9" y="17"/>
                    <a:pt x="5" y="26"/>
                  </a:cubicBezTo>
                  <a:cubicBezTo>
                    <a:pt x="4" y="28"/>
                    <a:pt x="3" y="31"/>
                    <a:pt x="2" y="33"/>
                  </a:cubicBezTo>
                  <a:cubicBezTo>
                    <a:pt x="2" y="37"/>
                    <a:pt x="4" y="40"/>
                    <a:pt x="7" y="41"/>
                  </a:cubicBezTo>
                  <a:cubicBezTo>
                    <a:pt x="10" y="43"/>
                    <a:pt x="15" y="44"/>
                    <a:pt x="19" y="45"/>
                  </a:cubicBezTo>
                  <a:cubicBezTo>
                    <a:pt x="19" y="45"/>
                    <a:pt x="19" y="45"/>
                    <a:pt x="19" y="45"/>
                  </a:cubicBezTo>
                  <a:cubicBezTo>
                    <a:pt x="14" y="44"/>
                    <a:pt x="9" y="45"/>
                    <a:pt x="5" y="42"/>
                  </a:cubicBezTo>
                  <a:cubicBezTo>
                    <a:pt x="2" y="40"/>
                    <a:pt x="0" y="36"/>
                    <a:pt x="1" y="32"/>
                  </a:cubicBezTo>
                  <a:close/>
                </a:path>
              </a:pathLst>
            </a:custGeom>
            <a:solidFill>
              <a:srgbClr val="FF8A65"/>
            </a:solidFill>
            <a:ln w="9525">
              <a:noFill/>
            </a:ln>
          </p:spPr>
          <p:txBody>
            <a:bodyPr/>
            <a:lstStyle/>
            <a:p>
              <a:endParaRPr lang="zh-CN" altLang="en-US"/>
            </a:p>
          </p:txBody>
        </p:sp>
        <p:sp>
          <p:nvSpPr>
            <p:cNvPr id="27783" name="í$ḷidê"/>
            <p:cNvSpPr/>
            <p:nvPr/>
          </p:nvSpPr>
          <p:spPr>
            <a:xfrm>
              <a:off x="6769101" y="1833563"/>
              <a:ext cx="28575" cy="9525"/>
            </a:xfrm>
            <a:custGeom>
              <a:avLst/>
              <a:gdLst/>
              <a:ahLst/>
              <a:cxnLst>
                <a:cxn ang="0">
                  <a:pos x="0" y="3175"/>
                </a:cxn>
                <a:cxn ang="0">
                  <a:pos x="25400" y="3175"/>
                </a:cxn>
                <a:cxn ang="0">
                  <a:pos x="25400" y="6350"/>
                </a:cxn>
                <a:cxn ang="0">
                  <a:pos x="22225" y="9525"/>
                </a:cxn>
                <a:cxn ang="0">
                  <a:pos x="22225" y="6350"/>
                </a:cxn>
                <a:cxn ang="0">
                  <a:pos x="22225" y="6350"/>
                </a:cxn>
                <a:cxn ang="0">
                  <a:pos x="0" y="6350"/>
                </a:cxn>
                <a:cxn ang="0">
                  <a:pos x="0" y="3175"/>
                </a:cxn>
              </a:cxnLst>
              <a:rect l="0" t="0" r="0" b="0"/>
              <a:pathLst>
                <a:path w="9" h="3">
                  <a:moveTo>
                    <a:pt x="0" y="1"/>
                  </a:moveTo>
                  <a:cubicBezTo>
                    <a:pt x="3" y="0"/>
                    <a:pt x="6" y="0"/>
                    <a:pt x="8" y="1"/>
                  </a:cubicBezTo>
                  <a:cubicBezTo>
                    <a:pt x="9" y="1"/>
                    <a:pt x="9" y="2"/>
                    <a:pt x="8" y="2"/>
                  </a:cubicBezTo>
                  <a:cubicBezTo>
                    <a:pt x="8" y="2"/>
                    <a:pt x="8" y="3"/>
                    <a:pt x="7" y="3"/>
                  </a:cubicBezTo>
                  <a:cubicBezTo>
                    <a:pt x="7" y="2"/>
                    <a:pt x="7" y="2"/>
                    <a:pt x="7" y="2"/>
                  </a:cubicBezTo>
                  <a:cubicBezTo>
                    <a:pt x="7" y="2"/>
                    <a:pt x="7" y="2"/>
                    <a:pt x="7" y="2"/>
                  </a:cubicBezTo>
                  <a:cubicBezTo>
                    <a:pt x="5" y="2"/>
                    <a:pt x="3" y="2"/>
                    <a:pt x="0" y="2"/>
                  </a:cubicBezTo>
                  <a:cubicBezTo>
                    <a:pt x="0" y="2"/>
                    <a:pt x="0" y="1"/>
                    <a:pt x="0" y="1"/>
                  </a:cubicBezTo>
                  <a:close/>
                </a:path>
              </a:pathLst>
            </a:custGeom>
            <a:solidFill>
              <a:srgbClr val="FF8A65"/>
            </a:solidFill>
            <a:ln w="9525">
              <a:noFill/>
            </a:ln>
          </p:spPr>
          <p:txBody>
            <a:bodyPr/>
            <a:lstStyle/>
            <a:p>
              <a:endParaRPr lang="zh-CN" altLang="en-US"/>
            </a:p>
          </p:txBody>
        </p:sp>
        <p:sp>
          <p:nvSpPr>
            <p:cNvPr id="27784" name="iṣliḓè"/>
            <p:cNvSpPr/>
            <p:nvPr/>
          </p:nvSpPr>
          <p:spPr>
            <a:xfrm>
              <a:off x="6800851" y="1817688"/>
              <a:ext cx="11113" cy="26988"/>
            </a:xfrm>
            <a:custGeom>
              <a:avLst/>
              <a:gdLst/>
              <a:ahLst/>
              <a:cxnLst>
                <a:cxn ang="0">
                  <a:pos x="0" y="23989"/>
                </a:cxn>
                <a:cxn ang="0">
                  <a:pos x="5556" y="14993"/>
                </a:cxn>
                <a:cxn ang="0">
                  <a:pos x="5556" y="0"/>
                </a:cxn>
                <a:cxn ang="0">
                  <a:pos x="5556" y="0"/>
                </a:cxn>
                <a:cxn ang="0">
                  <a:pos x="8334" y="14993"/>
                </a:cxn>
                <a:cxn ang="0">
                  <a:pos x="2778" y="26988"/>
                </a:cxn>
                <a:cxn ang="0">
                  <a:pos x="0" y="23989"/>
                </a:cxn>
              </a:cxnLst>
              <a:rect l="0" t="0" r="0" b="0"/>
              <a:pathLst>
                <a:path w="4" h="9">
                  <a:moveTo>
                    <a:pt x="0" y="8"/>
                  </a:moveTo>
                  <a:cubicBezTo>
                    <a:pt x="1" y="7"/>
                    <a:pt x="2" y="6"/>
                    <a:pt x="2" y="5"/>
                  </a:cubicBezTo>
                  <a:cubicBezTo>
                    <a:pt x="3" y="3"/>
                    <a:pt x="2" y="2"/>
                    <a:pt x="2" y="0"/>
                  </a:cubicBezTo>
                  <a:cubicBezTo>
                    <a:pt x="2" y="0"/>
                    <a:pt x="2" y="0"/>
                    <a:pt x="2" y="0"/>
                  </a:cubicBezTo>
                  <a:cubicBezTo>
                    <a:pt x="3" y="1"/>
                    <a:pt x="4" y="3"/>
                    <a:pt x="3" y="5"/>
                  </a:cubicBezTo>
                  <a:cubicBezTo>
                    <a:pt x="3" y="6"/>
                    <a:pt x="2" y="9"/>
                    <a:pt x="1" y="9"/>
                  </a:cubicBezTo>
                  <a:lnTo>
                    <a:pt x="0" y="8"/>
                  </a:lnTo>
                  <a:close/>
                </a:path>
              </a:pathLst>
            </a:custGeom>
            <a:solidFill>
              <a:srgbClr val="FF8A65"/>
            </a:solidFill>
            <a:ln w="9525">
              <a:noFill/>
            </a:ln>
          </p:spPr>
          <p:txBody>
            <a:bodyPr/>
            <a:lstStyle/>
            <a:p>
              <a:endParaRPr lang="zh-CN" altLang="en-US"/>
            </a:p>
          </p:txBody>
        </p:sp>
        <p:sp>
          <p:nvSpPr>
            <p:cNvPr id="27785" name="íṩḷîḍe"/>
            <p:cNvSpPr/>
            <p:nvPr/>
          </p:nvSpPr>
          <p:spPr>
            <a:xfrm>
              <a:off x="7245351" y="1744663"/>
              <a:ext cx="55563" cy="58738"/>
            </a:xfrm>
            <a:custGeom>
              <a:avLst/>
              <a:gdLst/>
              <a:ahLst/>
              <a:cxnLst>
                <a:cxn ang="0">
                  <a:pos x="6173" y="46372"/>
                </a:cxn>
                <a:cxn ang="0">
                  <a:pos x="15434" y="43280"/>
                </a:cxn>
                <a:cxn ang="0">
                  <a:pos x="18521" y="34006"/>
                </a:cxn>
                <a:cxn ang="0">
                  <a:pos x="12347" y="15457"/>
                </a:cxn>
                <a:cxn ang="0">
                  <a:pos x="30868" y="3091"/>
                </a:cxn>
                <a:cxn ang="0">
                  <a:pos x="52476" y="15457"/>
                </a:cxn>
                <a:cxn ang="0">
                  <a:pos x="46302" y="43280"/>
                </a:cxn>
                <a:cxn ang="0">
                  <a:pos x="43215" y="43280"/>
                </a:cxn>
                <a:cxn ang="0">
                  <a:pos x="33955" y="12365"/>
                </a:cxn>
                <a:cxn ang="0">
                  <a:pos x="27781" y="37097"/>
                </a:cxn>
                <a:cxn ang="0">
                  <a:pos x="18521" y="55646"/>
                </a:cxn>
                <a:cxn ang="0">
                  <a:pos x="3086" y="52555"/>
                </a:cxn>
                <a:cxn ang="0">
                  <a:pos x="6173" y="46372"/>
                </a:cxn>
              </a:cxnLst>
              <a:rect l="0" t="0" r="0" b="0"/>
              <a:pathLst>
                <a:path w="18" h="19">
                  <a:moveTo>
                    <a:pt x="2" y="15"/>
                  </a:moveTo>
                  <a:cubicBezTo>
                    <a:pt x="3" y="15"/>
                    <a:pt x="4" y="15"/>
                    <a:pt x="5" y="14"/>
                  </a:cubicBezTo>
                  <a:cubicBezTo>
                    <a:pt x="6" y="13"/>
                    <a:pt x="6" y="12"/>
                    <a:pt x="6" y="11"/>
                  </a:cubicBezTo>
                  <a:cubicBezTo>
                    <a:pt x="6" y="9"/>
                    <a:pt x="4" y="6"/>
                    <a:pt x="4" y="5"/>
                  </a:cubicBezTo>
                  <a:cubicBezTo>
                    <a:pt x="5" y="2"/>
                    <a:pt x="8" y="1"/>
                    <a:pt x="10" y="1"/>
                  </a:cubicBezTo>
                  <a:cubicBezTo>
                    <a:pt x="13" y="0"/>
                    <a:pt x="16" y="2"/>
                    <a:pt x="17" y="5"/>
                  </a:cubicBezTo>
                  <a:cubicBezTo>
                    <a:pt x="18" y="8"/>
                    <a:pt x="17" y="11"/>
                    <a:pt x="15" y="14"/>
                  </a:cubicBezTo>
                  <a:cubicBezTo>
                    <a:pt x="15" y="14"/>
                    <a:pt x="14" y="14"/>
                    <a:pt x="14" y="14"/>
                  </a:cubicBezTo>
                  <a:cubicBezTo>
                    <a:pt x="15" y="11"/>
                    <a:pt x="16" y="4"/>
                    <a:pt x="11" y="4"/>
                  </a:cubicBezTo>
                  <a:cubicBezTo>
                    <a:pt x="8" y="4"/>
                    <a:pt x="9" y="10"/>
                    <a:pt x="9" y="12"/>
                  </a:cubicBezTo>
                  <a:cubicBezTo>
                    <a:pt x="9" y="15"/>
                    <a:pt x="8" y="16"/>
                    <a:pt x="6" y="18"/>
                  </a:cubicBezTo>
                  <a:cubicBezTo>
                    <a:pt x="4" y="19"/>
                    <a:pt x="2" y="19"/>
                    <a:pt x="1" y="17"/>
                  </a:cubicBezTo>
                  <a:cubicBezTo>
                    <a:pt x="0" y="16"/>
                    <a:pt x="1" y="15"/>
                    <a:pt x="2" y="15"/>
                  </a:cubicBezTo>
                  <a:close/>
                </a:path>
              </a:pathLst>
            </a:custGeom>
            <a:solidFill>
              <a:srgbClr val="FF8A65"/>
            </a:solidFill>
            <a:ln w="9525">
              <a:noFill/>
            </a:ln>
          </p:spPr>
          <p:txBody>
            <a:bodyPr/>
            <a:lstStyle/>
            <a:p>
              <a:endParaRPr lang="zh-CN" altLang="en-US"/>
            </a:p>
          </p:txBody>
        </p:sp>
        <p:sp>
          <p:nvSpPr>
            <p:cNvPr id="27786" name="íš1iḓé"/>
            <p:cNvSpPr/>
            <p:nvPr/>
          </p:nvSpPr>
          <p:spPr>
            <a:xfrm>
              <a:off x="7245351" y="1741488"/>
              <a:ext cx="58738" cy="55563"/>
            </a:xfrm>
            <a:custGeom>
              <a:avLst/>
              <a:gdLst/>
              <a:ahLst/>
              <a:cxnLst>
                <a:cxn ang="0">
                  <a:pos x="3091" y="43215"/>
                </a:cxn>
                <a:cxn ang="0">
                  <a:pos x="3091" y="43215"/>
                </a:cxn>
                <a:cxn ang="0">
                  <a:pos x="6182" y="43215"/>
                </a:cxn>
                <a:cxn ang="0">
                  <a:pos x="12365" y="37042"/>
                </a:cxn>
                <a:cxn ang="0">
                  <a:pos x="9274" y="30868"/>
                </a:cxn>
                <a:cxn ang="0">
                  <a:pos x="6182" y="24694"/>
                </a:cxn>
                <a:cxn ang="0">
                  <a:pos x="9274" y="12347"/>
                </a:cxn>
                <a:cxn ang="0">
                  <a:pos x="34006" y="0"/>
                </a:cxn>
                <a:cxn ang="0">
                  <a:pos x="55646" y="15434"/>
                </a:cxn>
                <a:cxn ang="0">
                  <a:pos x="52555" y="43215"/>
                </a:cxn>
                <a:cxn ang="0">
                  <a:pos x="49463" y="40128"/>
                </a:cxn>
                <a:cxn ang="0">
                  <a:pos x="52555" y="21607"/>
                </a:cxn>
                <a:cxn ang="0">
                  <a:pos x="40189" y="12347"/>
                </a:cxn>
                <a:cxn ang="0">
                  <a:pos x="24731" y="12347"/>
                </a:cxn>
                <a:cxn ang="0">
                  <a:pos x="18548" y="27781"/>
                </a:cxn>
                <a:cxn ang="0">
                  <a:pos x="3091" y="52476"/>
                </a:cxn>
                <a:cxn ang="0">
                  <a:pos x="3091" y="43215"/>
                </a:cxn>
              </a:cxnLst>
              <a:rect l="0" t="0" r="0" b="0"/>
              <a:pathLst>
                <a:path w="19" h="18">
                  <a:moveTo>
                    <a:pt x="1" y="14"/>
                  </a:moveTo>
                  <a:cubicBezTo>
                    <a:pt x="1" y="14"/>
                    <a:pt x="1" y="14"/>
                    <a:pt x="1" y="14"/>
                  </a:cubicBezTo>
                  <a:cubicBezTo>
                    <a:pt x="2" y="14"/>
                    <a:pt x="2" y="14"/>
                    <a:pt x="2" y="14"/>
                  </a:cubicBezTo>
                  <a:cubicBezTo>
                    <a:pt x="3" y="14"/>
                    <a:pt x="4" y="14"/>
                    <a:pt x="4" y="12"/>
                  </a:cubicBezTo>
                  <a:cubicBezTo>
                    <a:pt x="4" y="11"/>
                    <a:pt x="3" y="11"/>
                    <a:pt x="3" y="10"/>
                  </a:cubicBezTo>
                  <a:cubicBezTo>
                    <a:pt x="3" y="9"/>
                    <a:pt x="2" y="9"/>
                    <a:pt x="2" y="8"/>
                  </a:cubicBezTo>
                  <a:cubicBezTo>
                    <a:pt x="2" y="7"/>
                    <a:pt x="2" y="5"/>
                    <a:pt x="3" y="4"/>
                  </a:cubicBezTo>
                  <a:cubicBezTo>
                    <a:pt x="5" y="1"/>
                    <a:pt x="8" y="0"/>
                    <a:pt x="11" y="0"/>
                  </a:cubicBezTo>
                  <a:cubicBezTo>
                    <a:pt x="14" y="1"/>
                    <a:pt x="17" y="2"/>
                    <a:pt x="18" y="5"/>
                  </a:cubicBezTo>
                  <a:cubicBezTo>
                    <a:pt x="19" y="8"/>
                    <a:pt x="19" y="12"/>
                    <a:pt x="17" y="14"/>
                  </a:cubicBezTo>
                  <a:cubicBezTo>
                    <a:pt x="17" y="14"/>
                    <a:pt x="16" y="14"/>
                    <a:pt x="16" y="13"/>
                  </a:cubicBezTo>
                  <a:cubicBezTo>
                    <a:pt x="17" y="11"/>
                    <a:pt x="17" y="10"/>
                    <a:pt x="17" y="7"/>
                  </a:cubicBezTo>
                  <a:cubicBezTo>
                    <a:pt x="16" y="6"/>
                    <a:pt x="15" y="5"/>
                    <a:pt x="13" y="4"/>
                  </a:cubicBezTo>
                  <a:cubicBezTo>
                    <a:pt x="11" y="3"/>
                    <a:pt x="9" y="3"/>
                    <a:pt x="8" y="4"/>
                  </a:cubicBezTo>
                  <a:cubicBezTo>
                    <a:pt x="5" y="5"/>
                    <a:pt x="5" y="7"/>
                    <a:pt x="6" y="9"/>
                  </a:cubicBezTo>
                  <a:cubicBezTo>
                    <a:pt x="8" y="13"/>
                    <a:pt x="6" y="18"/>
                    <a:pt x="1" y="17"/>
                  </a:cubicBezTo>
                  <a:cubicBezTo>
                    <a:pt x="0" y="17"/>
                    <a:pt x="0" y="15"/>
                    <a:pt x="1" y="14"/>
                  </a:cubicBezTo>
                  <a:close/>
                </a:path>
              </a:pathLst>
            </a:custGeom>
            <a:solidFill>
              <a:srgbClr val="37474F"/>
            </a:solidFill>
            <a:ln w="9525">
              <a:noFill/>
            </a:ln>
          </p:spPr>
          <p:txBody>
            <a:bodyPr/>
            <a:lstStyle/>
            <a:p>
              <a:endParaRPr lang="zh-CN" altLang="en-US"/>
            </a:p>
          </p:txBody>
        </p:sp>
        <p:sp>
          <p:nvSpPr>
            <p:cNvPr id="27787" name="îṧ1íḓè"/>
            <p:cNvSpPr/>
            <p:nvPr/>
          </p:nvSpPr>
          <p:spPr>
            <a:xfrm>
              <a:off x="7254876" y="1806575"/>
              <a:ext cx="20638" cy="7938"/>
            </a:xfrm>
            <a:custGeom>
              <a:avLst/>
              <a:gdLst/>
              <a:ahLst/>
              <a:cxnLst>
                <a:cxn ang="0">
                  <a:pos x="2948" y="0"/>
                </a:cxn>
                <a:cxn ang="0">
                  <a:pos x="8844" y="2646"/>
                </a:cxn>
                <a:cxn ang="0">
                  <a:pos x="17689" y="0"/>
                </a:cxn>
                <a:cxn ang="0">
                  <a:pos x="20638" y="0"/>
                </a:cxn>
                <a:cxn ang="0">
                  <a:pos x="11793" y="7938"/>
                </a:cxn>
                <a:cxn ang="0">
                  <a:pos x="0" y="2646"/>
                </a:cxn>
                <a:cxn ang="0">
                  <a:pos x="2948" y="0"/>
                </a:cxn>
              </a:cxnLst>
              <a:rect l="0" t="0" r="0" b="0"/>
              <a:pathLst>
                <a:path w="7" h="3">
                  <a:moveTo>
                    <a:pt x="1" y="0"/>
                  </a:moveTo>
                  <a:cubicBezTo>
                    <a:pt x="2" y="0"/>
                    <a:pt x="3" y="1"/>
                    <a:pt x="3" y="1"/>
                  </a:cubicBezTo>
                  <a:cubicBezTo>
                    <a:pt x="4" y="1"/>
                    <a:pt x="5" y="0"/>
                    <a:pt x="6" y="0"/>
                  </a:cubicBezTo>
                  <a:cubicBezTo>
                    <a:pt x="6" y="0"/>
                    <a:pt x="7" y="0"/>
                    <a:pt x="7" y="0"/>
                  </a:cubicBezTo>
                  <a:cubicBezTo>
                    <a:pt x="7" y="2"/>
                    <a:pt x="5" y="3"/>
                    <a:pt x="4" y="3"/>
                  </a:cubicBezTo>
                  <a:cubicBezTo>
                    <a:pt x="2" y="3"/>
                    <a:pt x="0" y="3"/>
                    <a:pt x="0" y="1"/>
                  </a:cubicBezTo>
                  <a:cubicBezTo>
                    <a:pt x="0" y="1"/>
                    <a:pt x="1" y="0"/>
                    <a:pt x="1" y="0"/>
                  </a:cubicBezTo>
                  <a:close/>
                </a:path>
              </a:pathLst>
            </a:custGeom>
            <a:solidFill>
              <a:srgbClr val="FF8A65"/>
            </a:solidFill>
            <a:ln w="9525">
              <a:noFill/>
            </a:ln>
          </p:spPr>
          <p:txBody>
            <a:bodyPr/>
            <a:lstStyle/>
            <a:p>
              <a:endParaRPr lang="zh-CN" altLang="en-US"/>
            </a:p>
          </p:txBody>
        </p:sp>
        <p:sp>
          <p:nvSpPr>
            <p:cNvPr id="27788" name="ïšlîḓè"/>
            <p:cNvSpPr/>
            <p:nvPr/>
          </p:nvSpPr>
          <p:spPr>
            <a:xfrm>
              <a:off x="7004051" y="2125663"/>
              <a:ext cx="250825" cy="209550"/>
            </a:xfrm>
            <a:custGeom>
              <a:avLst/>
              <a:gdLst/>
              <a:ahLst/>
              <a:cxnLst>
                <a:cxn ang="0">
                  <a:pos x="244707" y="94145"/>
                </a:cxn>
                <a:cxn ang="0">
                  <a:pos x="223295" y="0"/>
                </a:cxn>
                <a:cxn ang="0">
                  <a:pos x="58117" y="63776"/>
                </a:cxn>
                <a:cxn ang="0">
                  <a:pos x="15294" y="203476"/>
                </a:cxn>
                <a:cxn ang="0">
                  <a:pos x="244707" y="94145"/>
                </a:cxn>
              </a:cxnLst>
              <a:rect l="0" t="0" r="0" b="0"/>
              <a:pathLst>
                <a:path w="82" h="69">
                  <a:moveTo>
                    <a:pt x="80" y="31"/>
                  </a:moveTo>
                  <a:cubicBezTo>
                    <a:pt x="82" y="20"/>
                    <a:pt x="75" y="11"/>
                    <a:pt x="73" y="0"/>
                  </a:cubicBezTo>
                  <a:cubicBezTo>
                    <a:pt x="58" y="0"/>
                    <a:pt x="33" y="14"/>
                    <a:pt x="19" y="21"/>
                  </a:cubicBezTo>
                  <a:cubicBezTo>
                    <a:pt x="0" y="32"/>
                    <a:pt x="5" y="46"/>
                    <a:pt x="5" y="67"/>
                  </a:cubicBezTo>
                  <a:cubicBezTo>
                    <a:pt x="22" y="69"/>
                    <a:pt x="69" y="49"/>
                    <a:pt x="80" y="31"/>
                  </a:cubicBezTo>
                  <a:close/>
                </a:path>
              </a:pathLst>
            </a:custGeom>
            <a:solidFill>
              <a:srgbClr val="B2DFDB"/>
            </a:solidFill>
            <a:ln w="9525">
              <a:noFill/>
            </a:ln>
          </p:spPr>
          <p:txBody>
            <a:bodyPr/>
            <a:lstStyle/>
            <a:p>
              <a:endParaRPr lang="zh-CN" altLang="en-US"/>
            </a:p>
          </p:txBody>
        </p:sp>
        <p:sp>
          <p:nvSpPr>
            <p:cNvPr id="27789" name="îṡļîḍé"/>
            <p:cNvSpPr/>
            <p:nvPr/>
          </p:nvSpPr>
          <p:spPr>
            <a:xfrm>
              <a:off x="7035801" y="2246313"/>
              <a:ext cx="57150" cy="109538"/>
            </a:xfrm>
            <a:custGeom>
              <a:avLst/>
              <a:gdLst/>
              <a:ahLst/>
              <a:cxnLst>
                <a:cxn ang="0">
                  <a:pos x="9023" y="9128"/>
                </a:cxn>
                <a:cxn ang="0">
                  <a:pos x="18047" y="6085"/>
                </a:cxn>
                <a:cxn ang="0">
                  <a:pos x="54142" y="79110"/>
                </a:cxn>
                <a:cxn ang="0">
                  <a:pos x="48126" y="85196"/>
                </a:cxn>
                <a:cxn ang="0">
                  <a:pos x="15039" y="27384"/>
                </a:cxn>
                <a:cxn ang="0">
                  <a:pos x="15039" y="100409"/>
                </a:cxn>
                <a:cxn ang="0">
                  <a:pos x="6015" y="103452"/>
                </a:cxn>
                <a:cxn ang="0">
                  <a:pos x="9023" y="9128"/>
                </a:cxn>
              </a:cxnLst>
              <a:rect l="0" t="0" r="0" b="0"/>
              <a:pathLst>
                <a:path w="19" h="36">
                  <a:moveTo>
                    <a:pt x="3" y="3"/>
                  </a:moveTo>
                  <a:cubicBezTo>
                    <a:pt x="3" y="1"/>
                    <a:pt x="5" y="0"/>
                    <a:pt x="6" y="2"/>
                  </a:cubicBezTo>
                  <a:cubicBezTo>
                    <a:pt x="11" y="10"/>
                    <a:pt x="15" y="18"/>
                    <a:pt x="18" y="26"/>
                  </a:cubicBezTo>
                  <a:cubicBezTo>
                    <a:pt x="19" y="28"/>
                    <a:pt x="17" y="29"/>
                    <a:pt x="16" y="28"/>
                  </a:cubicBezTo>
                  <a:cubicBezTo>
                    <a:pt x="12" y="22"/>
                    <a:pt x="9" y="15"/>
                    <a:pt x="5" y="9"/>
                  </a:cubicBezTo>
                  <a:cubicBezTo>
                    <a:pt x="4" y="17"/>
                    <a:pt x="5" y="25"/>
                    <a:pt x="5" y="33"/>
                  </a:cubicBezTo>
                  <a:cubicBezTo>
                    <a:pt x="5" y="35"/>
                    <a:pt x="2" y="36"/>
                    <a:pt x="2" y="34"/>
                  </a:cubicBezTo>
                  <a:cubicBezTo>
                    <a:pt x="0" y="24"/>
                    <a:pt x="2" y="13"/>
                    <a:pt x="3" y="3"/>
                  </a:cubicBezTo>
                  <a:close/>
                </a:path>
              </a:pathLst>
            </a:custGeom>
            <a:solidFill>
              <a:srgbClr val="4DB6AC"/>
            </a:solidFill>
            <a:ln w="9525">
              <a:noFill/>
            </a:ln>
          </p:spPr>
          <p:txBody>
            <a:bodyPr/>
            <a:lstStyle/>
            <a:p>
              <a:endParaRPr lang="zh-CN" altLang="en-US"/>
            </a:p>
          </p:txBody>
        </p:sp>
        <p:sp>
          <p:nvSpPr>
            <p:cNvPr id="27790" name="i$1ïḋe"/>
            <p:cNvSpPr/>
            <p:nvPr/>
          </p:nvSpPr>
          <p:spPr>
            <a:xfrm>
              <a:off x="7086601" y="2238375"/>
              <a:ext cx="131763" cy="87313"/>
            </a:xfrm>
            <a:custGeom>
              <a:avLst/>
              <a:gdLst/>
              <a:ahLst/>
              <a:cxnLst>
                <a:cxn ang="0">
                  <a:pos x="0" y="81291"/>
                </a:cxn>
                <a:cxn ang="0">
                  <a:pos x="61285" y="48172"/>
                </a:cxn>
                <a:cxn ang="0">
                  <a:pos x="122570" y="3010"/>
                </a:cxn>
                <a:cxn ang="0">
                  <a:pos x="128698" y="9032"/>
                </a:cxn>
                <a:cxn ang="0">
                  <a:pos x="67413" y="57205"/>
                </a:cxn>
                <a:cxn ang="0">
                  <a:pos x="3064" y="84302"/>
                </a:cxn>
                <a:cxn ang="0">
                  <a:pos x="0" y="81291"/>
                </a:cxn>
              </a:cxnLst>
              <a:rect l="0" t="0" r="0" b="0"/>
              <a:pathLst>
                <a:path w="43" h="29">
                  <a:moveTo>
                    <a:pt x="0" y="27"/>
                  </a:moveTo>
                  <a:cubicBezTo>
                    <a:pt x="5" y="22"/>
                    <a:pt x="14" y="20"/>
                    <a:pt x="20" y="16"/>
                  </a:cubicBezTo>
                  <a:cubicBezTo>
                    <a:pt x="27" y="11"/>
                    <a:pt x="33" y="6"/>
                    <a:pt x="40" y="1"/>
                  </a:cubicBezTo>
                  <a:cubicBezTo>
                    <a:pt x="41" y="0"/>
                    <a:pt x="43" y="2"/>
                    <a:pt x="42" y="3"/>
                  </a:cubicBezTo>
                  <a:cubicBezTo>
                    <a:pt x="36" y="10"/>
                    <a:pt x="29" y="15"/>
                    <a:pt x="22" y="19"/>
                  </a:cubicBezTo>
                  <a:cubicBezTo>
                    <a:pt x="16" y="23"/>
                    <a:pt x="8" y="29"/>
                    <a:pt x="1" y="28"/>
                  </a:cubicBezTo>
                  <a:cubicBezTo>
                    <a:pt x="0" y="28"/>
                    <a:pt x="0" y="28"/>
                    <a:pt x="0" y="27"/>
                  </a:cubicBezTo>
                  <a:close/>
                </a:path>
              </a:pathLst>
            </a:custGeom>
            <a:solidFill>
              <a:srgbClr val="4DB6AC"/>
            </a:solidFill>
            <a:ln w="9525">
              <a:noFill/>
            </a:ln>
          </p:spPr>
          <p:txBody>
            <a:bodyPr/>
            <a:lstStyle/>
            <a:p>
              <a:endParaRPr lang="zh-CN" altLang="en-US"/>
            </a:p>
          </p:txBody>
        </p:sp>
        <p:sp>
          <p:nvSpPr>
            <p:cNvPr id="27791" name="íṥliďê"/>
            <p:cNvSpPr/>
            <p:nvPr/>
          </p:nvSpPr>
          <p:spPr>
            <a:xfrm>
              <a:off x="6940551" y="2246313"/>
              <a:ext cx="39688" cy="98425"/>
            </a:xfrm>
            <a:custGeom>
              <a:avLst/>
              <a:gdLst/>
              <a:ahLst/>
              <a:cxnLst>
                <a:cxn ang="0">
                  <a:pos x="12211" y="6151"/>
                </a:cxn>
                <a:cxn ang="0">
                  <a:pos x="24423" y="43060"/>
                </a:cxn>
                <a:cxn ang="0">
                  <a:pos x="39688" y="89197"/>
                </a:cxn>
                <a:cxn ang="0">
                  <a:pos x="27476" y="92273"/>
                </a:cxn>
                <a:cxn ang="0">
                  <a:pos x="15264" y="52288"/>
                </a:cxn>
                <a:cxn ang="0">
                  <a:pos x="3052" y="9227"/>
                </a:cxn>
                <a:cxn ang="0">
                  <a:pos x="12211" y="6151"/>
                </a:cxn>
              </a:cxnLst>
              <a:rect l="0" t="0" r="0" b="0"/>
              <a:pathLst>
                <a:path w="13" h="32">
                  <a:moveTo>
                    <a:pt x="4" y="2"/>
                  </a:moveTo>
                  <a:cubicBezTo>
                    <a:pt x="6" y="6"/>
                    <a:pt x="7" y="10"/>
                    <a:pt x="8" y="14"/>
                  </a:cubicBezTo>
                  <a:cubicBezTo>
                    <a:pt x="10" y="19"/>
                    <a:pt x="12" y="24"/>
                    <a:pt x="13" y="29"/>
                  </a:cubicBezTo>
                  <a:cubicBezTo>
                    <a:pt x="13" y="31"/>
                    <a:pt x="10" y="32"/>
                    <a:pt x="9" y="30"/>
                  </a:cubicBezTo>
                  <a:cubicBezTo>
                    <a:pt x="7" y="26"/>
                    <a:pt x="6" y="22"/>
                    <a:pt x="5" y="17"/>
                  </a:cubicBezTo>
                  <a:cubicBezTo>
                    <a:pt x="3" y="13"/>
                    <a:pt x="2" y="8"/>
                    <a:pt x="1" y="3"/>
                  </a:cubicBezTo>
                  <a:cubicBezTo>
                    <a:pt x="0" y="1"/>
                    <a:pt x="3" y="0"/>
                    <a:pt x="4" y="2"/>
                  </a:cubicBezTo>
                  <a:close/>
                </a:path>
              </a:pathLst>
            </a:custGeom>
            <a:solidFill>
              <a:srgbClr val="4DB6AC"/>
            </a:solidFill>
            <a:ln w="9525">
              <a:noFill/>
            </a:ln>
          </p:spPr>
          <p:txBody>
            <a:bodyPr/>
            <a:lstStyle/>
            <a:p>
              <a:endParaRPr lang="zh-CN" altLang="en-US"/>
            </a:p>
          </p:txBody>
        </p:sp>
        <p:sp>
          <p:nvSpPr>
            <p:cNvPr id="27792" name="ísľiḑè"/>
            <p:cNvSpPr/>
            <p:nvPr/>
          </p:nvSpPr>
          <p:spPr>
            <a:xfrm>
              <a:off x="7056438" y="2176463"/>
              <a:ext cx="714375" cy="2671763"/>
            </a:xfrm>
            <a:custGeom>
              <a:avLst/>
              <a:gdLst/>
              <a:ahLst/>
              <a:cxnLst>
                <a:cxn ang="0">
                  <a:pos x="201490" y="9129"/>
                </a:cxn>
                <a:cxn ang="0">
                  <a:pos x="54951" y="164322"/>
                </a:cxn>
                <a:cxn ang="0">
                  <a:pos x="64110" y="608602"/>
                </a:cxn>
                <a:cxn ang="0">
                  <a:pos x="137379" y="1223290"/>
                </a:cxn>
                <a:cxn ang="0">
                  <a:pos x="149591" y="1774074"/>
                </a:cxn>
                <a:cxn ang="0">
                  <a:pos x="119062" y="2014472"/>
                </a:cxn>
                <a:cxn ang="0">
                  <a:pos x="137379" y="2592644"/>
                </a:cxn>
                <a:cxn ang="0">
                  <a:pos x="702163" y="2437451"/>
                </a:cxn>
                <a:cxn ang="0">
                  <a:pos x="677740" y="1761902"/>
                </a:cxn>
                <a:cxn ang="0">
                  <a:pos x="543413" y="1162429"/>
                </a:cxn>
                <a:cxn ang="0">
                  <a:pos x="378557" y="800311"/>
                </a:cxn>
                <a:cxn ang="0">
                  <a:pos x="296129" y="63903"/>
                </a:cxn>
                <a:cxn ang="0">
                  <a:pos x="201490" y="9129"/>
                </a:cxn>
              </a:cxnLst>
              <a:rect l="0" t="0" r="0" b="0"/>
              <a:pathLst>
                <a:path w="234" h="878">
                  <a:moveTo>
                    <a:pt x="66" y="3"/>
                  </a:moveTo>
                  <a:cubicBezTo>
                    <a:pt x="47" y="0"/>
                    <a:pt x="29" y="38"/>
                    <a:pt x="18" y="54"/>
                  </a:cubicBezTo>
                  <a:cubicBezTo>
                    <a:pt x="0" y="83"/>
                    <a:pt x="15" y="151"/>
                    <a:pt x="21" y="200"/>
                  </a:cubicBezTo>
                  <a:cubicBezTo>
                    <a:pt x="31" y="267"/>
                    <a:pt x="42" y="334"/>
                    <a:pt x="45" y="402"/>
                  </a:cubicBezTo>
                  <a:cubicBezTo>
                    <a:pt x="48" y="460"/>
                    <a:pt x="55" y="523"/>
                    <a:pt x="49" y="583"/>
                  </a:cubicBezTo>
                  <a:cubicBezTo>
                    <a:pt x="47" y="609"/>
                    <a:pt x="41" y="635"/>
                    <a:pt x="39" y="662"/>
                  </a:cubicBezTo>
                  <a:cubicBezTo>
                    <a:pt x="39" y="678"/>
                    <a:pt x="30" y="850"/>
                    <a:pt x="45" y="852"/>
                  </a:cubicBezTo>
                  <a:cubicBezTo>
                    <a:pt x="99" y="860"/>
                    <a:pt x="234" y="878"/>
                    <a:pt x="230" y="801"/>
                  </a:cubicBezTo>
                  <a:cubicBezTo>
                    <a:pt x="226" y="727"/>
                    <a:pt x="223" y="653"/>
                    <a:pt x="222" y="579"/>
                  </a:cubicBezTo>
                  <a:cubicBezTo>
                    <a:pt x="221" y="520"/>
                    <a:pt x="218" y="429"/>
                    <a:pt x="178" y="382"/>
                  </a:cubicBezTo>
                  <a:cubicBezTo>
                    <a:pt x="149" y="348"/>
                    <a:pt x="124" y="309"/>
                    <a:pt x="124" y="263"/>
                  </a:cubicBezTo>
                  <a:cubicBezTo>
                    <a:pt x="123" y="170"/>
                    <a:pt x="181" y="93"/>
                    <a:pt x="97" y="21"/>
                  </a:cubicBezTo>
                  <a:cubicBezTo>
                    <a:pt x="92" y="17"/>
                    <a:pt x="72" y="4"/>
                    <a:pt x="66" y="3"/>
                  </a:cubicBezTo>
                  <a:close/>
                </a:path>
              </a:pathLst>
            </a:custGeom>
            <a:solidFill>
              <a:srgbClr val="ECEFF1"/>
            </a:solidFill>
            <a:ln w="9525">
              <a:noFill/>
            </a:ln>
          </p:spPr>
          <p:txBody>
            <a:bodyPr/>
            <a:lstStyle/>
            <a:p>
              <a:endParaRPr lang="zh-CN" altLang="en-US"/>
            </a:p>
          </p:txBody>
        </p:sp>
        <p:sp>
          <p:nvSpPr>
            <p:cNvPr id="27793" name="îŝḻïḋê"/>
            <p:cNvSpPr/>
            <p:nvPr/>
          </p:nvSpPr>
          <p:spPr>
            <a:xfrm>
              <a:off x="6778626" y="1879600"/>
              <a:ext cx="119063" cy="44450"/>
            </a:xfrm>
            <a:custGeom>
              <a:avLst/>
              <a:gdLst/>
              <a:ahLst/>
              <a:cxnLst>
                <a:cxn ang="0">
                  <a:pos x="116010" y="2963"/>
                </a:cxn>
                <a:cxn ang="0">
                  <a:pos x="48846" y="26670"/>
                </a:cxn>
                <a:cxn ang="0">
                  <a:pos x="15264" y="29633"/>
                </a:cxn>
                <a:cxn ang="0">
                  <a:pos x="3052" y="0"/>
                </a:cxn>
                <a:cxn ang="0">
                  <a:pos x="0" y="2963"/>
                </a:cxn>
                <a:cxn ang="0">
                  <a:pos x="3052" y="29633"/>
                </a:cxn>
                <a:cxn ang="0">
                  <a:pos x="6105" y="35560"/>
                </a:cxn>
                <a:cxn ang="0">
                  <a:pos x="119063" y="5926"/>
                </a:cxn>
                <a:cxn ang="0">
                  <a:pos x="116010" y="2963"/>
                </a:cxn>
              </a:cxnLst>
              <a:rect l="0" t="0" r="0" b="0"/>
              <a:pathLst>
                <a:path w="39" h="15">
                  <a:moveTo>
                    <a:pt x="38" y="1"/>
                  </a:moveTo>
                  <a:cubicBezTo>
                    <a:pt x="31" y="4"/>
                    <a:pt x="24" y="8"/>
                    <a:pt x="16" y="9"/>
                  </a:cubicBezTo>
                  <a:cubicBezTo>
                    <a:pt x="13" y="10"/>
                    <a:pt x="8" y="11"/>
                    <a:pt x="5" y="10"/>
                  </a:cubicBezTo>
                  <a:cubicBezTo>
                    <a:pt x="2" y="8"/>
                    <a:pt x="2" y="3"/>
                    <a:pt x="1" y="0"/>
                  </a:cubicBezTo>
                  <a:cubicBezTo>
                    <a:pt x="0" y="1"/>
                    <a:pt x="0" y="1"/>
                    <a:pt x="0" y="1"/>
                  </a:cubicBezTo>
                  <a:cubicBezTo>
                    <a:pt x="1" y="4"/>
                    <a:pt x="1" y="7"/>
                    <a:pt x="1" y="10"/>
                  </a:cubicBezTo>
                  <a:cubicBezTo>
                    <a:pt x="1" y="11"/>
                    <a:pt x="1" y="12"/>
                    <a:pt x="2" y="12"/>
                  </a:cubicBezTo>
                  <a:cubicBezTo>
                    <a:pt x="14" y="15"/>
                    <a:pt x="30" y="11"/>
                    <a:pt x="39" y="2"/>
                  </a:cubicBezTo>
                  <a:cubicBezTo>
                    <a:pt x="39" y="1"/>
                    <a:pt x="39" y="0"/>
                    <a:pt x="38" y="1"/>
                  </a:cubicBezTo>
                  <a:close/>
                </a:path>
              </a:pathLst>
            </a:custGeom>
            <a:solidFill>
              <a:srgbClr val="FF8A65"/>
            </a:solidFill>
            <a:ln w="9525">
              <a:noFill/>
            </a:ln>
          </p:spPr>
          <p:txBody>
            <a:bodyPr/>
            <a:lstStyle/>
            <a:p>
              <a:endParaRPr lang="zh-CN" altLang="en-US"/>
            </a:p>
          </p:txBody>
        </p:sp>
        <p:sp>
          <p:nvSpPr>
            <p:cNvPr id="27794" name="iŝḷíďe"/>
            <p:cNvSpPr/>
            <p:nvPr/>
          </p:nvSpPr>
          <p:spPr>
            <a:xfrm>
              <a:off x="6794501" y="1952625"/>
              <a:ext cx="57150" cy="17463"/>
            </a:xfrm>
            <a:custGeom>
              <a:avLst/>
              <a:gdLst/>
              <a:ahLst/>
              <a:cxnLst>
                <a:cxn ang="0">
                  <a:pos x="54142" y="8731"/>
                </a:cxn>
                <a:cxn ang="0">
                  <a:pos x="0" y="11642"/>
                </a:cxn>
                <a:cxn ang="0">
                  <a:pos x="3007" y="14552"/>
                </a:cxn>
                <a:cxn ang="0">
                  <a:pos x="51134" y="14552"/>
                </a:cxn>
                <a:cxn ang="0">
                  <a:pos x="54142" y="8731"/>
                </a:cxn>
              </a:cxnLst>
              <a:rect l="0" t="0" r="0" b="0"/>
              <a:pathLst>
                <a:path w="19" h="6">
                  <a:moveTo>
                    <a:pt x="18" y="3"/>
                  </a:moveTo>
                  <a:cubicBezTo>
                    <a:pt x="12" y="0"/>
                    <a:pt x="6" y="1"/>
                    <a:pt x="0" y="4"/>
                  </a:cubicBezTo>
                  <a:cubicBezTo>
                    <a:pt x="0" y="4"/>
                    <a:pt x="0" y="5"/>
                    <a:pt x="1" y="5"/>
                  </a:cubicBezTo>
                  <a:cubicBezTo>
                    <a:pt x="6" y="3"/>
                    <a:pt x="12" y="3"/>
                    <a:pt x="17" y="5"/>
                  </a:cubicBezTo>
                  <a:cubicBezTo>
                    <a:pt x="19" y="6"/>
                    <a:pt x="19" y="3"/>
                    <a:pt x="18" y="3"/>
                  </a:cubicBezTo>
                  <a:close/>
                </a:path>
              </a:pathLst>
            </a:custGeom>
            <a:solidFill>
              <a:srgbClr val="FF8A65"/>
            </a:solidFill>
            <a:ln w="9525">
              <a:noFill/>
            </a:ln>
          </p:spPr>
          <p:txBody>
            <a:bodyPr/>
            <a:lstStyle/>
            <a:p>
              <a:endParaRPr lang="zh-CN" altLang="en-US"/>
            </a:p>
          </p:txBody>
        </p:sp>
        <p:sp>
          <p:nvSpPr>
            <p:cNvPr id="27795" name="îṧľídé"/>
            <p:cNvSpPr/>
            <p:nvPr/>
          </p:nvSpPr>
          <p:spPr>
            <a:xfrm>
              <a:off x="6775451" y="1912938"/>
              <a:ext cx="19050" cy="36513"/>
            </a:xfrm>
            <a:custGeom>
              <a:avLst/>
              <a:gdLst/>
              <a:ahLst/>
              <a:cxnLst>
                <a:cxn ang="0">
                  <a:pos x="19050" y="30427"/>
                </a:cxn>
                <a:cxn ang="0">
                  <a:pos x="12700" y="3042"/>
                </a:cxn>
                <a:cxn ang="0">
                  <a:pos x="9525" y="0"/>
                </a:cxn>
                <a:cxn ang="0">
                  <a:pos x="15875" y="36513"/>
                </a:cxn>
                <a:cxn ang="0">
                  <a:pos x="19050" y="30427"/>
                </a:cxn>
              </a:cxnLst>
              <a:rect l="0" t="0" r="0" b="0"/>
              <a:pathLst>
                <a:path w="6" h="12">
                  <a:moveTo>
                    <a:pt x="6" y="10"/>
                  </a:moveTo>
                  <a:cubicBezTo>
                    <a:pt x="3" y="8"/>
                    <a:pt x="3" y="4"/>
                    <a:pt x="4" y="1"/>
                  </a:cubicBezTo>
                  <a:cubicBezTo>
                    <a:pt x="4" y="0"/>
                    <a:pt x="3" y="0"/>
                    <a:pt x="3" y="0"/>
                  </a:cubicBezTo>
                  <a:cubicBezTo>
                    <a:pt x="0" y="4"/>
                    <a:pt x="1" y="9"/>
                    <a:pt x="5" y="12"/>
                  </a:cubicBezTo>
                  <a:cubicBezTo>
                    <a:pt x="6" y="12"/>
                    <a:pt x="6" y="11"/>
                    <a:pt x="6" y="10"/>
                  </a:cubicBezTo>
                  <a:close/>
                </a:path>
              </a:pathLst>
            </a:custGeom>
            <a:solidFill>
              <a:srgbClr val="FF8A65"/>
            </a:solidFill>
            <a:ln w="9525">
              <a:noFill/>
            </a:ln>
          </p:spPr>
          <p:txBody>
            <a:bodyPr/>
            <a:lstStyle/>
            <a:p>
              <a:endParaRPr lang="zh-CN" altLang="en-US"/>
            </a:p>
          </p:txBody>
        </p:sp>
        <p:sp>
          <p:nvSpPr>
            <p:cNvPr id="27796" name="îṣļide"/>
            <p:cNvSpPr/>
            <p:nvPr/>
          </p:nvSpPr>
          <p:spPr>
            <a:xfrm>
              <a:off x="6883401" y="2359025"/>
              <a:ext cx="173038" cy="1068388"/>
            </a:xfrm>
            <a:custGeom>
              <a:avLst/>
              <a:gdLst/>
              <a:ahLst/>
              <a:cxnLst>
                <a:cxn ang="0">
                  <a:pos x="160894" y="773135"/>
                </a:cxn>
                <a:cxn ang="0">
                  <a:pos x="151787" y="1068388"/>
                </a:cxn>
                <a:cxn ang="0">
                  <a:pos x="139644" y="1065344"/>
                </a:cxn>
                <a:cxn ang="0">
                  <a:pos x="151787" y="760960"/>
                </a:cxn>
                <a:cxn ang="0">
                  <a:pos x="91072" y="474839"/>
                </a:cxn>
                <a:cxn ang="0">
                  <a:pos x="18214" y="377436"/>
                </a:cxn>
                <a:cxn ang="0">
                  <a:pos x="3035" y="261770"/>
                </a:cxn>
                <a:cxn ang="0">
                  <a:pos x="115358" y="3043"/>
                </a:cxn>
                <a:cxn ang="0">
                  <a:pos x="121430" y="6087"/>
                </a:cxn>
                <a:cxn ang="0">
                  <a:pos x="18214" y="289164"/>
                </a:cxn>
                <a:cxn ang="0">
                  <a:pos x="60715" y="426137"/>
                </a:cxn>
                <a:cxn ang="0">
                  <a:pos x="136608" y="526584"/>
                </a:cxn>
                <a:cxn ang="0">
                  <a:pos x="160894" y="773135"/>
                </a:cxn>
              </a:cxnLst>
              <a:rect l="0" t="0" r="0" b="0"/>
              <a:pathLst>
                <a:path w="57" h="351">
                  <a:moveTo>
                    <a:pt x="53" y="254"/>
                  </a:moveTo>
                  <a:cubicBezTo>
                    <a:pt x="52" y="286"/>
                    <a:pt x="51" y="319"/>
                    <a:pt x="50" y="351"/>
                  </a:cubicBezTo>
                  <a:cubicBezTo>
                    <a:pt x="48" y="351"/>
                    <a:pt x="47" y="350"/>
                    <a:pt x="46" y="350"/>
                  </a:cubicBezTo>
                  <a:cubicBezTo>
                    <a:pt x="47" y="316"/>
                    <a:pt x="48" y="283"/>
                    <a:pt x="50" y="250"/>
                  </a:cubicBezTo>
                  <a:cubicBezTo>
                    <a:pt x="51" y="217"/>
                    <a:pt x="54" y="183"/>
                    <a:pt x="30" y="156"/>
                  </a:cubicBezTo>
                  <a:cubicBezTo>
                    <a:pt x="21" y="146"/>
                    <a:pt x="11" y="137"/>
                    <a:pt x="6" y="124"/>
                  </a:cubicBezTo>
                  <a:cubicBezTo>
                    <a:pt x="1" y="112"/>
                    <a:pt x="0" y="99"/>
                    <a:pt x="1" y="86"/>
                  </a:cubicBezTo>
                  <a:cubicBezTo>
                    <a:pt x="4" y="56"/>
                    <a:pt x="21" y="26"/>
                    <a:pt x="38" y="1"/>
                  </a:cubicBezTo>
                  <a:cubicBezTo>
                    <a:pt x="39" y="0"/>
                    <a:pt x="41" y="1"/>
                    <a:pt x="40" y="2"/>
                  </a:cubicBezTo>
                  <a:cubicBezTo>
                    <a:pt x="24" y="32"/>
                    <a:pt x="6" y="60"/>
                    <a:pt x="6" y="95"/>
                  </a:cubicBezTo>
                  <a:cubicBezTo>
                    <a:pt x="7" y="111"/>
                    <a:pt x="10" y="127"/>
                    <a:pt x="20" y="140"/>
                  </a:cubicBezTo>
                  <a:cubicBezTo>
                    <a:pt x="28" y="151"/>
                    <a:pt x="39" y="160"/>
                    <a:pt x="45" y="173"/>
                  </a:cubicBezTo>
                  <a:cubicBezTo>
                    <a:pt x="57" y="198"/>
                    <a:pt x="53" y="227"/>
                    <a:pt x="53" y="254"/>
                  </a:cubicBezTo>
                  <a:close/>
                </a:path>
              </a:pathLst>
            </a:custGeom>
            <a:solidFill>
              <a:srgbClr val="4DB6AC"/>
            </a:solidFill>
            <a:ln w="9525">
              <a:noFill/>
            </a:ln>
          </p:spPr>
          <p:txBody>
            <a:bodyPr/>
            <a:lstStyle/>
            <a:p>
              <a:endParaRPr lang="zh-CN" altLang="en-US"/>
            </a:p>
          </p:txBody>
        </p:sp>
        <p:sp>
          <p:nvSpPr>
            <p:cNvPr id="27797" name="iṥ1íḋé"/>
            <p:cNvSpPr/>
            <p:nvPr/>
          </p:nvSpPr>
          <p:spPr>
            <a:xfrm>
              <a:off x="7007226" y="2430463"/>
              <a:ext cx="33338" cy="26988"/>
            </a:xfrm>
            <a:custGeom>
              <a:avLst/>
              <a:gdLst/>
              <a:ahLst/>
              <a:cxnLst>
                <a:cxn ang="0">
                  <a:pos x="18184" y="0"/>
                </a:cxn>
                <a:cxn ang="0">
                  <a:pos x="18184" y="26988"/>
                </a:cxn>
                <a:cxn ang="0">
                  <a:pos x="18184" y="0"/>
                </a:cxn>
              </a:cxnLst>
              <a:rect l="0" t="0" r="0" b="0"/>
              <a:pathLst>
                <a:path w="11" h="9">
                  <a:moveTo>
                    <a:pt x="6" y="0"/>
                  </a:moveTo>
                  <a:cubicBezTo>
                    <a:pt x="0" y="0"/>
                    <a:pt x="0" y="9"/>
                    <a:pt x="6" y="9"/>
                  </a:cubicBezTo>
                  <a:cubicBezTo>
                    <a:pt x="11" y="9"/>
                    <a:pt x="11" y="0"/>
                    <a:pt x="6" y="0"/>
                  </a:cubicBezTo>
                  <a:close/>
                </a:path>
              </a:pathLst>
            </a:custGeom>
            <a:solidFill>
              <a:srgbClr val="FFFFFF"/>
            </a:solidFill>
            <a:ln w="9525">
              <a:noFill/>
            </a:ln>
          </p:spPr>
          <p:txBody>
            <a:bodyPr/>
            <a:lstStyle/>
            <a:p>
              <a:endParaRPr lang="zh-CN" altLang="en-US"/>
            </a:p>
          </p:txBody>
        </p:sp>
        <p:sp>
          <p:nvSpPr>
            <p:cNvPr id="27798" name="ïśḻíďé"/>
            <p:cNvSpPr/>
            <p:nvPr/>
          </p:nvSpPr>
          <p:spPr>
            <a:xfrm>
              <a:off x="6921501" y="2590800"/>
              <a:ext cx="38100" cy="26988"/>
            </a:xfrm>
            <a:custGeom>
              <a:avLst/>
              <a:gdLst/>
              <a:ahLst/>
              <a:cxnLst>
                <a:cxn ang="0">
                  <a:pos x="19050" y="0"/>
                </a:cxn>
                <a:cxn ang="0">
                  <a:pos x="19050" y="26988"/>
                </a:cxn>
                <a:cxn ang="0">
                  <a:pos x="19050" y="0"/>
                </a:cxn>
              </a:cxnLst>
              <a:rect l="0" t="0" r="0" b="0"/>
              <a:pathLst>
                <a:path w="12" h="9">
                  <a:moveTo>
                    <a:pt x="6" y="0"/>
                  </a:moveTo>
                  <a:cubicBezTo>
                    <a:pt x="0" y="0"/>
                    <a:pt x="0" y="9"/>
                    <a:pt x="6" y="9"/>
                  </a:cubicBezTo>
                  <a:cubicBezTo>
                    <a:pt x="12" y="9"/>
                    <a:pt x="12" y="0"/>
                    <a:pt x="6" y="0"/>
                  </a:cubicBezTo>
                  <a:close/>
                </a:path>
              </a:pathLst>
            </a:custGeom>
            <a:solidFill>
              <a:srgbClr val="FFFFFF"/>
            </a:solidFill>
            <a:ln w="9525">
              <a:noFill/>
            </a:ln>
          </p:spPr>
          <p:txBody>
            <a:bodyPr/>
            <a:lstStyle/>
            <a:p>
              <a:endParaRPr lang="zh-CN" altLang="en-US"/>
            </a:p>
          </p:txBody>
        </p:sp>
        <p:sp>
          <p:nvSpPr>
            <p:cNvPr id="27799" name="ï$ḻiḓé"/>
            <p:cNvSpPr/>
            <p:nvPr/>
          </p:nvSpPr>
          <p:spPr>
            <a:xfrm>
              <a:off x="6973888" y="2789238"/>
              <a:ext cx="36513" cy="26988"/>
            </a:xfrm>
            <a:custGeom>
              <a:avLst/>
              <a:gdLst/>
              <a:ahLst/>
              <a:cxnLst>
                <a:cxn ang="0">
                  <a:pos x="18256" y="0"/>
                </a:cxn>
                <a:cxn ang="0">
                  <a:pos x="18256" y="26988"/>
                </a:cxn>
                <a:cxn ang="0">
                  <a:pos x="18256" y="0"/>
                </a:cxn>
              </a:cxnLst>
              <a:rect l="0" t="0" r="0" b="0"/>
              <a:pathLst>
                <a:path w="12" h="9">
                  <a:moveTo>
                    <a:pt x="6" y="0"/>
                  </a:moveTo>
                  <a:cubicBezTo>
                    <a:pt x="0" y="0"/>
                    <a:pt x="0" y="9"/>
                    <a:pt x="6" y="9"/>
                  </a:cubicBezTo>
                  <a:cubicBezTo>
                    <a:pt x="12" y="9"/>
                    <a:pt x="12" y="0"/>
                    <a:pt x="6" y="0"/>
                  </a:cubicBezTo>
                  <a:close/>
                </a:path>
              </a:pathLst>
            </a:custGeom>
            <a:solidFill>
              <a:srgbClr val="FFFFFF"/>
            </a:solidFill>
            <a:ln w="9525">
              <a:noFill/>
            </a:ln>
          </p:spPr>
          <p:txBody>
            <a:bodyPr/>
            <a:lstStyle/>
            <a:p>
              <a:endParaRPr lang="zh-CN" altLang="en-US"/>
            </a:p>
          </p:txBody>
        </p:sp>
        <p:sp>
          <p:nvSpPr>
            <p:cNvPr id="27800" name="íşļiḑe"/>
            <p:cNvSpPr/>
            <p:nvPr/>
          </p:nvSpPr>
          <p:spPr>
            <a:xfrm>
              <a:off x="7065963" y="3051175"/>
              <a:ext cx="26988" cy="30163"/>
            </a:xfrm>
            <a:custGeom>
              <a:avLst/>
              <a:gdLst/>
              <a:ahLst/>
              <a:cxnLst>
                <a:cxn ang="0">
                  <a:pos x="11994" y="3016"/>
                </a:cxn>
                <a:cxn ang="0">
                  <a:pos x="5997" y="6032"/>
                </a:cxn>
                <a:cxn ang="0">
                  <a:pos x="0" y="18097"/>
                </a:cxn>
                <a:cxn ang="0">
                  <a:pos x="0" y="21114"/>
                </a:cxn>
                <a:cxn ang="0">
                  <a:pos x="8996" y="27146"/>
                </a:cxn>
                <a:cxn ang="0">
                  <a:pos x="8996" y="27146"/>
                </a:cxn>
                <a:cxn ang="0">
                  <a:pos x="23989" y="21114"/>
                </a:cxn>
                <a:cxn ang="0">
                  <a:pos x="26988" y="15081"/>
                </a:cxn>
                <a:cxn ang="0">
                  <a:pos x="11994" y="3016"/>
                </a:cxn>
              </a:cxnLst>
              <a:rect l="0" t="0" r="0" b="0"/>
              <a:pathLst>
                <a:path w="9" h="10">
                  <a:moveTo>
                    <a:pt x="4" y="1"/>
                  </a:moveTo>
                  <a:cubicBezTo>
                    <a:pt x="3" y="1"/>
                    <a:pt x="3" y="1"/>
                    <a:pt x="2" y="2"/>
                  </a:cubicBezTo>
                  <a:cubicBezTo>
                    <a:pt x="0" y="3"/>
                    <a:pt x="0" y="5"/>
                    <a:pt x="0" y="6"/>
                  </a:cubicBezTo>
                  <a:cubicBezTo>
                    <a:pt x="0" y="7"/>
                    <a:pt x="0" y="7"/>
                    <a:pt x="0" y="7"/>
                  </a:cubicBezTo>
                  <a:cubicBezTo>
                    <a:pt x="0" y="8"/>
                    <a:pt x="2" y="9"/>
                    <a:pt x="3" y="9"/>
                  </a:cubicBezTo>
                  <a:cubicBezTo>
                    <a:pt x="3" y="9"/>
                    <a:pt x="3" y="9"/>
                    <a:pt x="3" y="9"/>
                  </a:cubicBezTo>
                  <a:cubicBezTo>
                    <a:pt x="5" y="10"/>
                    <a:pt x="7" y="9"/>
                    <a:pt x="8" y="7"/>
                  </a:cubicBezTo>
                  <a:cubicBezTo>
                    <a:pt x="8" y="7"/>
                    <a:pt x="8" y="6"/>
                    <a:pt x="9" y="5"/>
                  </a:cubicBezTo>
                  <a:cubicBezTo>
                    <a:pt x="9" y="2"/>
                    <a:pt x="7" y="0"/>
                    <a:pt x="4" y="1"/>
                  </a:cubicBezTo>
                  <a:close/>
                </a:path>
              </a:pathLst>
            </a:custGeom>
            <a:solidFill>
              <a:srgbClr val="FFFFFF"/>
            </a:solidFill>
            <a:ln w="9525">
              <a:noFill/>
            </a:ln>
          </p:spPr>
          <p:txBody>
            <a:bodyPr/>
            <a:lstStyle/>
            <a:p>
              <a:endParaRPr lang="zh-CN" altLang="en-US"/>
            </a:p>
          </p:txBody>
        </p:sp>
        <p:sp>
          <p:nvSpPr>
            <p:cNvPr id="27801" name="í$ḻïḑê"/>
            <p:cNvSpPr/>
            <p:nvPr/>
          </p:nvSpPr>
          <p:spPr>
            <a:xfrm>
              <a:off x="7053263" y="3308350"/>
              <a:ext cx="36513" cy="31750"/>
            </a:xfrm>
            <a:custGeom>
              <a:avLst/>
              <a:gdLst/>
              <a:ahLst/>
              <a:cxnLst>
                <a:cxn ang="0">
                  <a:pos x="18256" y="3175"/>
                </a:cxn>
                <a:cxn ang="0">
                  <a:pos x="6085" y="6350"/>
                </a:cxn>
                <a:cxn ang="0">
                  <a:pos x="6085" y="25400"/>
                </a:cxn>
                <a:cxn ang="0">
                  <a:pos x="18256" y="31750"/>
                </a:cxn>
                <a:cxn ang="0">
                  <a:pos x="18256" y="3175"/>
                </a:cxn>
              </a:cxnLst>
              <a:rect l="0" t="0" r="0" b="0"/>
              <a:pathLst>
                <a:path w="12" h="10">
                  <a:moveTo>
                    <a:pt x="6" y="1"/>
                  </a:moveTo>
                  <a:cubicBezTo>
                    <a:pt x="5" y="0"/>
                    <a:pt x="3" y="1"/>
                    <a:pt x="2" y="2"/>
                  </a:cubicBezTo>
                  <a:cubicBezTo>
                    <a:pt x="0" y="4"/>
                    <a:pt x="0" y="7"/>
                    <a:pt x="2" y="8"/>
                  </a:cubicBezTo>
                  <a:cubicBezTo>
                    <a:pt x="3" y="9"/>
                    <a:pt x="5" y="10"/>
                    <a:pt x="6" y="10"/>
                  </a:cubicBezTo>
                  <a:cubicBezTo>
                    <a:pt x="12" y="9"/>
                    <a:pt x="12" y="1"/>
                    <a:pt x="6" y="1"/>
                  </a:cubicBezTo>
                  <a:close/>
                </a:path>
              </a:pathLst>
            </a:custGeom>
            <a:solidFill>
              <a:srgbClr val="FFFFFF"/>
            </a:solidFill>
            <a:ln w="9525">
              <a:noFill/>
            </a:ln>
          </p:spPr>
          <p:txBody>
            <a:bodyPr/>
            <a:lstStyle/>
            <a:p>
              <a:endParaRPr lang="zh-CN" altLang="en-US"/>
            </a:p>
          </p:txBody>
        </p:sp>
        <p:sp>
          <p:nvSpPr>
            <p:cNvPr id="27802" name="îṩļîḑé"/>
            <p:cNvSpPr/>
            <p:nvPr/>
          </p:nvSpPr>
          <p:spPr>
            <a:xfrm>
              <a:off x="6732588" y="2238375"/>
              <a:ext cx="684213" cy="1447800"/>
            </a:xfrm>
            <a:custGeom>
              <a:avLst/>
              <a:gdLst/>
              <a:ahLst/>
              <a:cxnLst>
                <a:cxn ang="0">
                  <a:pos x="485669" y="24332"/>
                </a:cxn>
                <a:cxn ang="0">
                  <a:pos x="378760" y="264618"/>
                </a:cxn>
                <a:cxn ang="0">
                  <a:pos x="406251" y="839480"/>
                </a:cxn>
                <a:cxn ang="0">
                  <a:pos x="400142" y="863813"/>
                </a:cxn>
                <a:cxn ang="0">
                  <a:pos x="409305" y="882063"/>
                </a:cxn>
                <a:cxn ang="0">
                  <a:pos x="3054" y="1329177"/>
                </a:cxn>
                <a:cxn ang="0">
                  <a:pos x="6109" y="1356552"/>
                </a:cxn>
                <a:cxn ang="0">
                  <a:pos x="67199" y="1420425"/>
                </a:cxn>
                <a:cxn ang="0">
                  <a:pos x="623122" y="1000685"/>
                </a:cxn>
                <a:cxn ang="0">
                  <a:pos x="632286" y="921603"/>
                </a:cxn>
                <a:cxn ang="0">
                  <a:pos x="638395" y="316326"/>
                </a:cxn>
                <a:cxn ang="0">
                  <a:pos x="485669" y="24332"/>
                </a:cxn>
              </a:cxnLst>
              <a:rect l="0" t="0" r="0" b="0"/>
              <a:pathLst>
                <a:path w="224" h="476">
                  <a:moveTo>
                    <a:pt x="159" y="8"/>
                  </a:moveTo>
                  <a:cubicBezTo>
                    <a:pt x="139" y="11"/>
                    <a:pt x="123" y="34"/>
                    <a:pt x="124" y="87"/>
                  </a:cubicBezTo>
                  <a:cubicBezTo>
                    <a:pt x="125" y="119"/>
                    <a:pt x="133" y="273"/>
                    <a:pt x="133" y="276"/>
                  </a:cubicBezTo>
                  <a:cubicBezTo>
                    <a:pt x="133" y="279"/>
                    <a:pt x="132" y="281"/>
                    <a:pt x="131" y="284"/>
                  </a:cubicBezTo>
                  <a:cubicBezTo>
                    <a:pt x="130" y="286"/>
                    <a:pt x="131" y="290"/>
                    <a:pt x="134" y="290"/>
                  </a:cubicBezTo>
                  <a:cubicBezTo>
                    <a:pt x="97" y="307"/>
                    <a:pt x="2" y="434"/>
                    <a:pt x="1" y="437"/>
                  </a:cubicBezTo>
                  <a:cubicBezTo>
                    <a:pt x="0" y="440"/>
                    <a:pt x="1" y="443"/>
                    <a:pt x="2" y="446"/>
                  </a:cubicBezTo>
                  <a:cubicBezTo>
                    <a:pt x="6" y="454"/>
                    <a:pt x="20" y="464"/>
                    <a:pt x="22" y="467"/>
                  </a:cubicBezTo>
                  <a:cubicBezTo>
                    <a:pt x="26" y="476"/>
                    <a:pt x="160" y="369"/>
                    <a:pt x="204" y="329"/>
                  </a:cubicBezTo>
                  <a:cubicBezTo>
                    <a:pt x="213" y="320"/>
                    <a:pt x="203" y="316"/>
                    <a:pt x="207" y="303"/>
                  </a:cubicBezTo>
                  <a:cubicBezTo>
                    <a:pt x="212" y="283"/>
                    <a:pt x="206" y="149"/>
                    <a:pt x="209" y="104"/>
                  </a:cubicBezTo>
                  <a:cubicBezTo>
                    <a:pt x="210" y="81"/>
                    <a:pt x="224" y="0"/>
                    <a:pt x="159" y="8"/>
                  </a:cubicBezTo>
                  <a:close/>
                </a:path>
              </a:pathLst>
            </a:custGeom>
            <a:solidFill>
              <a:srgbClr val="ECEFF1"/>
            </a:solidFill>
            <a:ln w="9525">
              <a:noFill/>
            </a:ln>
          </p:spPr>
          <p:txBody>
            <a:bodyPr/>
            <a:lstStyle/>
            <a:p>
              <a:endParaRPr lang="zh-CN" altLang="en-US"/>
            </a:p>
          </p:txBody>
        </p:sp>
        <p:sp>
          <p:nvSpPr>
            <p:cNvPr id="27803" name="ïšľiḋé"/>
            <p:cNvSpPr/>
            <p:nvPr/>
          </p:nvSpPr>
          <p:spPr>
            <a:xfrm>
              <a:off x="7153276" y="3074988"/>
              <a:ext cx="101600" cy="33338"/>
            </a:xfrm>
            <a:custGeom>
              <a:avLst/>
              <a:gdLst/>
              <a:ahLst/>
              <a:cxnLst>
                <a:cxn ang="0">
                  <a:pos x="9236" y="6061"/>
                </a:cxn>
                <a:cxn ang="0">
                  <a:pos x="95442" y="24245"/>
                </a:cxn>
                <a:cxn ang="0">
                  <a:pos x="92363" y="30307"/>
                </a:cxn>
                <a:cxn ang="0">
                  <a:pos x="12315" y="15153"/>
                </a:cxn>
                <a:cxn ang="0">
                  <a:pos x="9236" y="6061"/>
                </a:cxn>
              </a:cxnLst>
              <a:rect l="0" t="0" r="0" b="0"/>
              <a:pathLst>
                <a:path w="33" h="11">
                  <a:moveTo>
                    <a:pt x="3" y="2"/>
                  </a:moveTo>
                  <a:cubicBezTo>
                    <a:pt x="13" y="0"/>
                    <a:pt x="23" y="2"/>
                    <a:pt x="31" y="8"/>
                  </a:cubicBezTo>
                  <a:cubicBezTo>
                    <a:pt x="33" y="9"/>
                    <a:pt x="32" y="11"/>
                    <a:pt x="30" y="10"/>
                  </a:cubicBezTo>
                  <a:cubicBezTo>
                    <a:pt x="22" y="5"/>
                    <a:pt x="13" y="3"/>
                    <a:pt x="4" y="5"/>
                  </a:cubicBezTo>
                  <a:cubicBezTo>
                    <a:pt x="1" y="6"/>
                    <a:pt x="0" y="2"/>
                    <a:pt x="3" y="2"/>
                  </a:cubicBezTo>
                  <a:close/>
                </a:path>
              </a:pathLst>
            </a:custGeom>
            <a:solidFill>
              <a:srgbClr val="B0BEC5"/>
            </a:solidFill>
            <a:ln w="9525">
              <a:noFill/>
            </a:ln>
          </p:spPr>
          <p:txBody>
            <a:bodyPr/>
            <a:lstStyle/>
            <a:p>
              <a:endParaRPr lang="zh-CN" altLang="en-US"/>
            </a:p>
          </p:txBody>
        </p:sp>
        <p:sp>
          <p:nvSpPr>
            <p:cNvPr id="27804" name="iśḻîḍê"/>
            <p:cNvSpPr/>
            <p:nvPr/>
          </p:nvSpPr>
          <p:spPr>
            <a:xfrm>
              <a:off x="7165976" y="3098800"/>
              <a:ext cx="55563" cy="55563"/>
            </a:xfrm>
            <a:custGeom>
              <a:avLst/>
              <a:gdLst/>
              <a:ahLst/>
              <a:cxnLst>
                <a:cxn ang="0">
                  <a:pos x="9260" y="3086"/>
                </a:cxn>
                <a:cxn ang="0">
                  <a:pos x="55563" y="49389"/>
                </a:cxn>
                <a:cxn ang="0">
                  <a:pos x="49389" y="52476"/>
                </a:cxn>
                <a:cxn ang="0">
                  <a:pos x="3086" y="9260"/>
                </a:cxn>
                <a:cxn ang="0">
                  <a:pos x="9260" y="3086"/>
                </a:cxn>
              </a:cxnLst>
              <a:rect l="0" t="0" r="0" b="0"/>
              <a:pathLst>
                <a:path w="18" h="18">
                  <a:moveTo>
                    <a:pt x="3" y="1"/>
                  </a:moveTo>
                  <a:cubicBezTo>
                    <a:pt x="9" y="4"/>
                    <a:pt x="14" y="9"/>
                    <a:pt x="18" y="16"/>
                  </a:cubicBezTo>
                  <a:cubicBezTo>
                    <a:pt x="18" y="17"/>
                    <a:pt x="17" y="18"/>
                    <a:pt x="16" y="17"/>
                  </a:cubicBezTo>
                  <a:cubicBezTo>
                    <a:pt x="12" y="11"/>
                    <a:pt x="8" y="6"/>
                    <a:pt x="1" y="3"/>
                  </a:cubicBezTo>
                  <a:cubicBezTo>
                    <a:pt x="0" y="2"/>
                    <a:pt x="1" y="0"/>
                    <a:pt x="3" y="1"/>
                  </a:cubicBezTo>
                  <a:close/>
                </a:path>
              </a:pathLst>
            </a:custGeom>
            <a:solidFill>
              <a:srgbClr val="B0BEC5"/>
            </a:solidFill>
            <a:ln w="9525">
              <a:noFill/>
            </a:ln>
          </p:spPr>
          <p:txBody>
            <a:bodyPr/>
            <a:lstStyle/>
            <a:p>
              <a:endParaRPr lang="zh-CN" altLang="en-US"/>
            </a:p>
          </p:txBody>
        </p:sp>
        <p:sp>
          <p:nvSpPr>
            <p:cNvPr id="27805" name="îṡḷïďe"/>
            <p:cNvSpPr/>
            <p:nvPr/>
          </p:nvSpPr>
          <p:spPr>
            <a:xfrm>
              <a:off x="7159626" y="3125788"/>
              <a:ext cx="28575" cy="34925"/>
            </a:xfrm>
            <a:custGeom>
              <a:avLst/>
              <a:gdLst/>
              <a:ahLst/>
              <a:cxnLst>
                <a:cxn ang="0">
                  <a:pos x="6350" y="0"/>
                </a:cxn>
                <a:cxn ang="0">
                  <a:pos x="28575" y="31750"/>
                </a:cxn>
                <a:cxn ang="0">
                  <a:pos x="22225" y="31750"/>
                </a:cxn>
                <a:cxn ang="0">
                  <a:pos x="3175" y="6350"/>
                </a:cxn>
                <a:cxn ang="0">
                  <a:pos x="6350" y="0"/>
                </a:cxn>
              </a:cxnLst>
              <a:rect l="0" t="0" r="0" b="0"/>
              <a:pathLst>
                <a:path w="9" h="11">
                  <a:moveTo>
                    <a:pt x="2" y="0"/>
                  </a:moveTo>
                  <a:cubicBezTo>
                    <a:pt x="6" y="1"/>
                    <a:pt x="8" y="6"/>
                    <a:pt x="9" y="10"/>
                  </a:cubicBezTo>
                  <a:cubicBezTo>
                    <a:pt x="9" y="11"/>
                    <a:pt x="7" y="11"/>
                    <a:pt x="7" y="10"/>
                  </a:cubicBezTo>
                  <a:cubicBezTo>
                    <a:pt x="6" y="6"/>
                    <a:pt x="4" y="4"/>
                    <a:pt x="1" y="2"/>
                  </a:cubicBezTo>
                  <a:cubicBezTo>
                    <a:pt x="0" y="1"/>
                    <a:pt x="1" y="0"/>
                    <a:pt x="2" y="0"/>
                  </a:cubicBezTo>
                  <a:close/>
                </a:path>
              </a:pathLst>
            </a:custGeom>
            <a:solidFill>
              <a:srgbClr val="B0BEC5"/>
            </a:solidFill>
            <a:ln w="9525">
              <a:noFill/>
            </a:ln>
          </p:spPr>
          <p:txBody>
            <a:bodyPr/>
            <a:lstStyle/>
            <a:p>
              <a:endParaRPr lang="zh-CN" altLang="en-US"/>
            </a:p>
          </p:txBody>
        </p:sp>
        <p:sp>
          <p:nvSpPr>
            <p:cNvPr id="27806" name="îšḻïḓe"/>
            <p:cNvSpPr/>
            <p:nvPr/>
          </p:nvSpPr>
          <p:spPr>
            <a:xfrm>
              <a:off x="6824663" y="3497263"/>
              <a:ext cx="55563" cy="98425"/>
            </a:xfrm>
            <a:custGeom>
              <a:avLst/>
              <a:gdLst/>
              <a:ahLst/>
              <a:cxnLst>
                <a:cxn ang="0">
                  <a:pos x="37042" y="73818"/>
                </a:cxn>
                <a:cxn ang="0">
                  <a:pos x="27781" y="46136"/>
                </a:cxn>
                <a:cxn ang="0">
                  <a:pos x="15434" y="21530"/>
                </a:cxn>
                <a:cxn ang="0">
                  <a:pos x="0" y="3075"/>
                </a:cxn>
                <a:cxn ang="0">
                  <a:pos x="0" y="0"/>
                </a:cxn>
                <a:cxn ang="0">
                  <a:pos x="40128" y="43060"/>
                </a:cxn>
                <a:cxn ang="0">
                  <a:pos x="49389" y="98425"/>
                </a:cxn>
                <a:cxn ang="0">
                  <a:pos x="43215" y="98425"/>
                </a:cxn>
                <a:cxn ang="0">
                  <a:pos x="37042" y="73818"/>
                </a:cxn>
              </a:cxnLst>
              <a:rect l="0" t="0" r="0" b="0"/>
              <a:pathLst>
                <a:path w="18" h="32">
                  <a:moveTo>
                    <a:pt x="12" y="24"/>
                  </a:moveTo>
                  <a:cubicBezTo>
                    <a:pt x="12" y="21"/>
                    <a:pt x="11" y="18"/>
                    <a:pt x="9" y="15"/>
                  </a:cubicBezTo>
                  <a:cubicBezTo>
                    <a:pt x="8" y="12"/>
                    <a:pt x="6" y="10"/>
                    <a:pt x="5" y="7"/>
                  </a:cubicBezTo>
                  <a:cubicBezTo>
                    <a:pt x="3" y="5"/>
                    <a:pt x="1" y="4"/>
                    <a:pt x="0" y="1"/>
                  </a:cubicBezTo>
                  <a:cubicBezTo>
                    <a:pt x="0" y="1"/>
                    <a:pt x="0" y="0"/>
                    <a:pt x="0" y="0"/>
                  </a:cubicBezTo>
                  <a:cubicBezTo>
                    <a:pt x="6" y="2"/>
                    <a:pt x="10" y="10"/>
                    <a:pt x="13" y="14"/>
                  </a:cubicBezTo>
                  <a:cubicBezTo>
                    <a:pt x="15" y="19"/>
                    <a:pt x="18" y="27"/>
                    <a:pt x="16" y="32"/>
                  </a:cubicBezTo>
                  <a:cubicBezTo>
                    <a:pt x="16" y="32"/>
                    <a:pt x="15" y="32"/>
                    <a:pt x="14" y="32"/>
                  </a:cubicBezTo>
                  <a:cubicBezTo>
                    <a:pt x="13" y="29"/>
                    <a:pt x="13" y="27"/>
                    <a:pt x="12" y="24"/>
                  </a:cubicBezTo>
                  <a:close/>
                </a:path>
              </a:pathLst>
            </a:custGeom>
            <a:solidFill>
              <a:srgbClr val="B0BEC5"/>
            </a:solidFill>
            <a:ln w="9525">
              <a:noFill/>
            </a:ln>
          </p:spPr>
          <p:txBody>
            <a:bodyPr/>
            <a:lstStyle/>
            <a:p>
              <a:endParaRPr lang="zh-CN" altLang="en-US"/>
            </a:p>
          </p:txBody>
        </p:sp>
        <p:sp>
          <p:nvSpPr>
            <p:cNvPr id="27807" name="îSļïḑè"/>
            <p:cNvSpPr/>
            <p:nvPr/>
          </p:nvSpPr>
          <p:spPr>
            <a:xfrm>
              <a:off x="7099301" y="2474913"/>
              <a:ext cx="63500" cy="593725"/>
            </a:xfrm>
            <a:custGeom>
              <a:avLst/>
              <a:gdLst/>
              <a:ahLst/>
              <a:cxnLst>
                <a:cxn ang="0">
                  <a:pos x="12095" y="3044"/>
                </a:cxn>
                <a:cxn ang="0">
                  <a:pos x="15119" y="3044"/>
                </a:cxn>
                <a:cxn ang="0">
                  <a:pos x="54428" y="584590"/>
                </a:cxn>
                <a:cxn ang="0">
                  <a:pos x="45357" y="590680"/>
                </a:cxn>
                <a:cxn ang="0">
                  <a:pos x="12095" y="3044"/>
                </a:cxn>
              </a:cxnLst>
              <a:rect l="0" t="0" r="0" b="0"/>
              <a:pathLst>
                <a:path w="21" h="195">
                  <a:moveTo>
                    <a:pt x="4" y="1"/>
                  </a:moveTo>
                  <a:cubicBezTo>
                    <a:pt x="4" y="1"/>
                    <a:pt x="5" y="0"/>
                    <a:pt x="5" y="1"/>
                  </a:cubicBezTo>
                  <a:cubicBezTo>
                    <a:pt x="21" y="18"/>
                    <a:pt x="5" y="171"/>
                    <a:pt x="18" y="192"/>
                  </a:cubicBezTo>
                  <a:cubicBezTo>
                    <a:pt x="20" y="194"/>
                    <a:pt x="17" y="195"/>
                    <a:pt x="15" y="194"/>
                  </a:cubicBezTo>
                  <a:cubicBezTo>
                    <a:pt x="0" y="175"/>
                    <a:pt x="16" y="22"/>
                    <a:pt x="4" y="1"/>
                  </a:cubicBezTo>
                  <a:close/>
                </a:path>
              </a:pathLst>
            </a:custGeom>
            <a:solidFill>
              <a:srgbClr val="B0BEC5"/>
            </a:solidFill>
            <a:ln w="9525">
              <a:noFill/>
            </a:ln>
          </p:spPr>
          <p:txBody>
            <a:bodyPr/>
            <a:lstStyle/>
            <a:p>
              <a:endParaRPr lang="zh-CN" altLang="en-US"/>
            </a:p>
          </p:txBody>
        </p:sp>
        <p:sp>
          <p:nvSpPr>
            <p:cNvPr id="27808" name="isļiḍê"/>
            <p:cNvSpPr/>
            <p:nvPr/>
          </p:nvSpPr>
          <p:spPr>
            <a:xfrm>
              <a:off x="7340601" y="2478088"/>
              <a:ext cx="44450" cy="776288"/>
            </a:xfrm>
            <a:custGeom>
              <a:avLst/>
              <a:gdLst/>
              <a:ahLst/>
              <a:cxnLst>
                <a:cxn ang="0">
                  <a:pos x="44450" y="3044"/>
                </a:cxn>
                <a:cxn ang="0">
                  <a:pos x="41486" y="3044"/>
                </a:cxn>
                <a:cxn ang="0">
                  <a:pos x="20743" y="377489"/>
                </a:cxn>
                <a:cxn ang="0">
                  <a:pos x="26670" y="569277"/>
                </a:cxn>
                <a:cxn ang="0">
                  <a:pos x="2963" y="770199"/>
                </a:cxn>
                <a:cxn ang="0">
                  <a:pos x="8890" y="770199"/>
                </a:cxn>
                <a:cxn ang="0">
                  <a:pos x="32596" y="398798"/>
                </a:cxn>
                <a:cxn ang="0">
                  <a:pos x="44450" y="3044"/>
                </a:cxn>
              </a:cxnLst>
              <a:rect l="0" t="0" r="0" b="0"/>
              <a:pathLst>
                <a:path w="15" h="255">
                  <a:moveTo>
                    <a:pt x="15" y="1"/>
                  </a:moveTo>
                  <a:cubicBezTo>
                    <a:pt x="15" y="1"/>
                    <a:pt x="14" y="0"/>
                    <a:pt x="14" y="1"/>
                  </a:cubicBezTo>
                  <a:cubicBezTo>
                    <a:pt x="3" y="41"/>
                    <a:pt x="5" y="83"/>
                    <a:pt x="7" y="124"/>
                  </a:cubicBezTo>
                  <a:cubicBezTo>
                    <a:pt x="8" y="145"/>
                    <a:pt x="10" y="166"/>
                    <a:pt x="9" y="187"/>
                  </a:cubicBezTo>
                  <a:cubicBezTo>
                    <a:pt x="9" y="209"/>
                    <a:pt x="5" y="231"/>
                    <a:pt x="1" y="253"/>
                  </a:cubicBezTo>
                  <a:cubicBezTo>
                    <a:pt x="0" y="254"/>
                    <a:pt x="3" y="255"/>
                    <a:pt x="3" y="253"/>
                  </a:cubicBezTo>
                  <a:cubicBezTo>
                    <a:pt x="15" y="214"/>
                    <a:pt x="11" y="171"/>
                    <a:pt x="11" y="131"/>
                  </a:cubicBezTo>
                  <a:cubicBezTo>
                    <a:pt x="9" y="87"/>
                    <a:pt x="7" y="44"/>
                    <a:pt x="15" y="1"/>
                  </a:cubicBezTo>
                  <a:close/>
                </a:path>
              </a:pathLst>
            </a:custGeom>
            <a:solidFill>
              <a:srgbClr val="B0BEC5"/>
            </a:solidFill>
            <a:ln w="9525">
              <a:noFill/>
            </a:ln>
          </p:spPr>
          <p:txBody>
            <a:bodyPr/>
            <a:lstStyle/>
            <a:p>
              <a:endParaRPr lang="zh-CN" altLang="en-US"/>
            </a:p>
          </p:txBody>
        </p:sp>
        <p:sp>
          <p:nvSpPr>
            <p:cNvPr id="27809" name="i$ļïdè"/>
            <p:cNvSpPr/>
            <p:nvPr/>
          </p:nvSpPr>
          <p:spPr>
            <a:xfrm>
              <a:off x="6808788" y="3244850"/>
              <a:ext cx="534988" cy="423863"/>
            </a:xfrm>
            <a:custGeom>
              <a:avLst/>
              <a:gdLst/>
              <a:ahLst/>
              <a:cxnLst>
                <a:cxn ang="0">
                  <a:pos x="525816" y="3049"/>
                </a:cxn>
                <a:cxn ang="0">
                  <a:pos x="269022" y="207357"/>
                </a:cxn>
                <a:cxn ang="0">
                  <a:pos x="3057" y="417764"/>
                </a:cxn>
                <a:cxn ang="0">
                  <a:pos x="6114" y="420813"/>
                </a:cxn>
                <a:cxn ang="0">
                  <a:pos x="275136" y="216505"/>
                </a:cxn>
                <a:cxn ang="0">
                  <a:pos x="531930" y="9148"/>
                </a:cxn>
                <a:cxn ang="0">
                  <a:pos x="525816" y="3049"/>
                </a:cxn>
              </a:cxnLst>
              <a:rect l="0" t="0" r="0" b="0"/>
              <a:pathLst>
                <a:path w="175" h="139">
                  <a:moveTo>
                    <a:pt x="172" y="1"/>
                  </a:moveTo>
                  <a:cubicBezTo>
                    <a:pt x="143" y="22"/>
                    <a:pt x="116" y="46"/>
                    <a:pt x="88" y="68"/>
                  </a:cubicBezTo>
                  <a:cubicBezTo>
                    <a:pt x="59" y="91"/>
                    <a:pt x="29" y="114"/>
                    <a:pt x="1" y="137"/>
                  </a:cubicBezTo>
                  <a:cubicBezTo>
                    <a:pt x="0" y="138"/>
                    <a:pt x="1" y="139"/>
                    <a:pt x="2" y="138"/>
                  </a:cubicBezTo>
                  <a:cubicBezTo>
                    <a:pt x="32" y="117"/>
                    <a:pt x="60" y="94"/>
                    <a:pt x="90" y="71"/>
                  </a:cubicBezTo>
                  <a:cubicBezTo>
                    <a:pt x="118" y="48"/>
                    <a:pt x="147" y="27"/>
                    <a:pt x="174" y="3"/>
                  </a:cubicBezTo>
                  <a:cubicBezTo>
                    <a:pt x="175" y="2"/>
                    <a:pt x="174" y="0"/>
                    <a:pt x="172" y="1"/>
                  </a:cubicBezTo>
                  <a:close/>
                </a:path>
              </a:pathLst>
            </a:custGeom>
            <a:solidFill>
              <a:srgbClr val="B0BEC5"/>
            </a:solidFill>
            <a:ln w="9525">
              <a:noFill/>
            </a:ln>
          </p:spPr>
          <p:txBody>
            <a:bodyPr/>
            <a:lstStyle/>
            <a:p>
              <a:endParaRPr lang="zh-CN" altLang="en-US"/>
            </a:p>
          </p:txBody>
        </p:sp>
        <p:sp>
          <p:nvSpPr>
            <p:cNvPr id="27810" name="iṧḷiḍè"/>
            <p:cNvSpPr/>
            <p:nvPr/>
          </p:nvSpPr>
          <p:spPr>
            <a:xfrm>
              <a:off x="6738938" y="3111500"/>
              <a:ext cx="414338" cy="450850"/>
            </a:xfrm>
            <a:custGeom>
              <a:avLst/>
              <a:gdLst/>
              <a:ahLst/>
              <a:cxnLst>
                <a:cxn ang="0">
                  <a:pos x="405198" y="3046"/>
                </a:cxn>
                <a:cxn ang="0">
                  <a:pos x="201075" y="191915"/>
                </a:cxn>
                <a:cxn ang="0">
                  <a:pos x="0" y="450850"/>
                </a:cxn>
                <a:cxn ang="0">
                  <a:pos x="0" y="450850"/>
                </a:cxn>
                <a:cxn ang="0">
                  <a:pos x="201075" y="201054"/>
                </a:cxn>
                <a:cxn ang="0">
                  <a:pos x="411291" y="12185"/>
                </a:cxn>
                <a:cxn ang="0">
                  <a:pos x="405198" y="3046"/>
                </a:cxn>
              </a:cxnLst>
              <a:rect l="0" t="0" r="0" b="0"/>
              <a:pathLst>
                <a:path w="136" h="148">
                  <a:moveTo>
                    <a:pt x="133" y="1"/>
                  </a:moveTo>
                  <a:cubicBezTo>
                    <a:pt x="106" y="15"/>
                    <a:pt x="85" y="40"/>
                    <a:pt x="66" y="63"/>
                  </a:cubicBezTo>
                  <a:cubicBezTo>
                    <a:pt x="43" y="91"/>
                    <a:pt x="21" y="119"/>
                    <a:pt x="0" y="148"/>
                  </a:cubicBezTo>
                  <a:cubicBezTo>
                    <a:pt x="0" y="148"/>
                    <a:pt x="0" y="148"/>
                    <a:pt x="0" y="148"/>
                  </a:cubicBezTo>
                  <a:cubicBezTo>
                    <a:pt x="22" y="120"/>
                    <a:pt x="44" y="93"/>
                    <a:pt x="66" y="66"/>
                  </a:cubicBezTo>
                  <a:cubicBezTo>
                    <a:pt x="86" y="42"/>
                    <a:pt x="106" y="18"/>
                    <a:pt x="135" y="4"/>
                  </a:cubicBezTo>
                  <a:cubicBezTo>
                    <a:pt x="136" y="3"/>
                    <a:pt x="135" y="0"/>
                    <a:pt x="133" y="1"/>
                  </a:cubicBezTo>
                  <a:close/>
                </a:path>
              </a:pathLst>
            </a:custGeom>
            <a:solidFill>
              <a:srgbClr val="B0BEC5"/>
            </a:solidFill>
            <a:ln w="9525">
              <a:noFill/>
            </a:ln>
          </p:spPr>
          <p:txBody>
            <a:bodyPr/>
            <a:lstStyle/>
            <a:p>
              <a:endParaRPr lang="zh-CN" altLang="en-US"/>
            </a:p>
          </p:txBody>
        </p:sp>
        <p:sp>
          <p:nvSpPr>
            <p:cNvPr id="27811" name="iṧļîdé"/>
            <p:cNvSpPr/>
            <p:nvPr/>
          </p:nvSpPr>
          <p:spPr>
            <a:xfrm>
              <a:off x="6526213" y="3570288"/>
              <a:ext cx="274638" cy="247650"/>
            </a:xfrm>
            <a:custGeom>
              <a:avLst/>
              <a:gdLst/>
              <a:ahLst/>
              <a:cxnLst>
                <a:cxn ang="0">
                  <a:pos x="241071" y="18344"/>
                </a:cxn>
                <a:cxn ang="0">
                  <a:pos x="192246" y="6114"/>
                </a:cxn>
                <a:cxn ang="0">
                  <a:pos x="88494" y="61148"/>
                </a:cxn>
                <a:cxn ang="0">
                  <a:pos x="33566" y="103951"/>
                </a:cxn>
                <a:cxn ang="0">
                  <a:pos x="3051" y="186501"/>
                </a:cxn>
                <a:cxn ang="0">
                  <a:pos x="88494" y="223190"/>
                </a:cxn>
                <a:cxn ang="0">
                  <a:pos x="61030" y="149812"/>
                </a:cxn>
                <a:cxn ang="0">
                  <a:pos x="82391" y="140640"/>
                </a:cxn>
                <a:cxn ang="0">
                  <a:pos x="79339" y="171214"/>
                </a:cxn>
                <a:cxn ang="0">
                  <a:pos x="125112" y="214018"/>
                </a:cxn>
                <a:cxn ang="0">
                  <a:pos x="134267" y="195674"/>
                </a:cxn>
                <a:cxn ang="0">
                  <a:pos x="122061" y="162042"/>
                </a:cxn>
                <a:cxn ang="0">
                  <a:pos x="128164" y="140640"/>
                </a:cxn>
                <a:cxn ang="0">
                  <a:pos x="140370" y="143698"/>
                </a:cxn>
                <a:cxn ang="0">
                  <a:pos x="152576" y="201788"/>
                </a:cxn>
                <a:cxn ang="0">
                  <a:pos x="183092" y="174272"/>
                </a:cxn>
                <a:cxn ang="0">
                  <a:pos x="180040" y="158985"/>
                </a:cxn>
                <a:cxn ang="0">
                  <a:pos x="183092" y="152870"/>
                </a:cxn>
                <a:cxn ang="0">
                  <a:pos x="189195" y="152870"/>
                </a:cxn>
                <a:cxn ang="0">
                  <a:pos x="192246" y="168157"/>
                </a:cxn>
                <a:cxn ang="0">
                  <a:pos x="213607" y="198731"/>
                </a:cxn>
                <a:cxn ang="0">
                  <a:pos x="225813" y="189559"/>
                </a:cxn>
                <a:cxn ang="0">
                  <a:pos x="222761" y="165100"/>
                </a:cxn>
                <a:cxn ang="0">
                  <a:pos x="222761" y="149812"/>
                </a:cxn>
                <a:cxn ang="0">
                  <a:pos x="274638" y="82550"/>
                </a:cxn>
                <a:cxn ang="0">
                  <a:pos x="241071" y="18344"/>
                </a:cxn>
              </a:cxnLst>
              <a:rect l="0" t="0" r="0" b="0"/>
              <a:pathLst>
                <a:path w="90" h="81">
                  <a:moveTo>
                    <a:pt x="79" y="6"/>
                  </a:moveTo>
                  <a:cubicBezTo>
                    <a:pt x="75" y="1"/>
                    <a:pt x="69" y="0"/>
                    <a:pt x="63" y="2"/>
                  </a:cubicBezTo>
                  <a:cubicBezTo>
                    <a:pt x="51" y="7"/>
                    <a:pt x="40" y="14"/>
                    <a:pt x="29" y="20"/>
                  </a:cubicBezTo>
                  <a:cubicBezTo>
                    <a:pt x="24" y="23"/>
                    <a:pt x="15" y="30"/>
                    <a:pt x="11" y="34"/>
                  </a:cubicBezTo>
                  <a:cubicBezTo>
                    <a:pt x="3" y="42"/>
                    <a:pt x="0" y="50"/>
                    <a:pt x="1" y="61"/>
                  </a:cubicBezTo>
                  <a:cubicBezTo>
                    <a:pt x="3" y="72"/>
                    <a:pt x="16" y="81"/>
                    <a:pt x="29" y="73"/>
                  </a:cubicBezTo>
                  <a:cubicBezTo>
                    <a:pt x="36" y="69"/>
                    <a:pt x="12" y="60"/>
                    <a:pt x="20" y="49"/>
                  </a:cubicBezTo>
                  <a:cubicBezTo>
                    <a:pt x="22" y="47"/>
                    <a:pt x="24" y="46"/>
                    <a:pt x="27" y="46"/>
                  </a:cubicBezTo>
                  <a:cubicBezTo>
                    <a:pt x="26" y="49"/>
                    <a:pt x="25" y="53"/>
                    <a:pt x="26" y="56"/>
                  </a:cubicBezTo>
                  <a:cubicBezTo>
                    <a:pt x="26" y="62"/>
                    <a:pt x="32" y="74"/>
                    <a:pt x="41" y="70"/>
                  </a:cubicBezTo>
                  <a:cubicBezTo>
                    <a:pt x="43" y="69"/>
                    <a:pt x="45" y="67"/>
                    <a:pt x="44" y="64"/>
                  </a:cubicBezTo>
                  <a:cubicBezTo>
                    <a:pt x="44" y="60"/>
                    <a:pt x="40" y="57"/>
                    <a:pt x="40" y="53"/>
                  </a:cubicBezTo>
                  <a:cubicBezTo>
                    <a:pt x="40" y="51"/>
                    <a:pt x="41" y="48"/>
                    <a:pt x="42" y="46"/>
                  </a:cubicBezTo>
                  <a:cubicBezTo>
                    <a:pt x="43" y="47"/>
                    <a:pt x="45" y="47"/>
                    <a:pt x="46" y="47"/>
                  </a:cubicBezTo>
                  <a:cubicBezTo>
                    <a:pt x="43" y="54"/>
                    <a:pt x="44" y="62"/>
                    <a:pt x="50" y="66"/>
                  </a:cubicBezTo>
                  <a:cubicBezTo>
                    <a:pt x="56" y="72"/>
                    <a:pt x="66" y="63"/>
                    <a:pt x="60" y="57"/>
                  </a:cubicBezTo>
                  <a:cubicBezTo>
                    <a:pt x="58" y="55"/>
                    <a:pt x="58" y="54"/>
                    <a:pt x="59" y="52"/>
                  </a:cubicBezTo>
                  <a:cubicBezTo>
                    <a:pt x="59" y="51"/>
                    <a:pt x="59" y="51"/>
                    <a:pt x="60" y="50"/>
                  </a:cubicBezTo>
                  <a:cubicBezTo>
                    <a:pt x="61" y="50"/>
                    <a:pt x="62" y="50"/>
                    <a:pt x="62" y="50"/>
                  </a:cubicBezTo>
                  <a:cubicBezTo>
                    <a:pt x="62" y="52"/>
                    <a:pt x="62" y="53"/>
                    <a:pt x="63" y="55"/>
                  </a:cubicBezTo>
                  <a:cubicBezTo>
                    <a:pt x="63" y="59"/>
                    <a:pt x="65" y="65"/>
                    <a:pt x="70" y="65"/>
                  </a:cubicBezTo>
                  <a:cubicBezTo>
                    <a:pt x="72" y="65"/>
                    <a:pt x="73" y="64"/>
                    <a:pt x="74" y="62"/>
                  </a:cubicBezTo>
                  <a:cubicBezTo>
                    <a:pt x="75" y="59"/>
                    <a:pt x="73" y="57"/>
                    <a:pt x="73" y="54"/>
                  </a:cubicBezTo>
                  <a:cubicBezTo>
                    <a:pt x="72" y="52"/>
                    <a:pt x="73" y="50"/>
                    <a:pt x="73" y="49"/>
                  </a:cubicBezTo>
                  <a:cubicBezTo>
                    <a:pt x="82" y="45"/>
                    <a:pt x="88" y="36"/>
                    <a:pt x="90" y="27"/>
                  </a:cubicBezTo>
                  <a:cubicBezTo>
                    <a:pt x="90" y="20"/>
                    <a:pt x="85" y="12"/>
                    <a:pt x="79" y="6"/>
                  </a:cubicBezTo>
                  <a:close/>
                </a:path>
              </a:pathLst>
            </a:custGeom>
            <a:solidFill>
              <a:srgbClr val="FFC0AC"/>
            </a:solidFill>
            <a:ln w="9525">
              <a:noFill/>
            </a:ln>
          </p:spPr>
          <p:txBody>
            <a:bodyPr/>
            <a:lstStyle/>
            <a:p>
              <a:endParaRPr lang="zh-CN" altLang="en-US"/>
            </a:p>
          </p:txBody>
        </p:sp>
      </p:gr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01. 不同性别和年龄人群的高发重疾</a:t>
            </a:r>
            <a:endParaRPr lang="en-US" altLang="ko-KR" kern="1200" dirty="0">
              <a:latin typeface="Calibri" panose="020F0502020204030204" pitchFamily="34" charset="0"/>
              <a:ea typeface="+mn-ea"/>
              <a:cs typeface="+mn-cs"/>
            </a:endParaRPr>
          </a:p>
        </p:txBody>
      </p:sp>
      <p:sp>
        <p:nvSpPr>
          <p:cNvPr id="28674" name="文本框 4"/>
          <p:cNvSpPr txBox="1"/>
          <p:nvPr/>
        </p:nvSpPr>
        <p:spPr>
          <a:xfrm>
            <a:off x="5778500" y="1174750"/>
            <a:ext cx="3263900" cy="3784600"/>
          </a:xfrm>
          <a:prstGeom prst="rect">
            <a:avLst/>
          </a:prstGeom>
          <a:noFill/>
          <a:ln w="9525">
            <a:noFill/>
          </a:ln>
        </p:spPr>
        <p:txBody>
          <a:bodyPr wrap="square" anchor="t">
            <a:spAutoFit/>
          </a:bodyPr>
          <a:lstStyle/>
          <a:p>
            <a:pPr algn="just" eaLnBrk="0" hangingPunct="0"/>
            <a:r>
              <a:rPr lang="zh-CN" sz="2000">
                <a:latin typeface="微软雅黑" panose="020B0503020204020204" charset="-122"/>
                <a:ea typeface="微软雅黑" panose="020B0503020204020204" charset="-122"/>
              </a:rPr>
              <a:t>注：①男性恶性肿瘤包括：肺癌（26.8%）、结直肠癌（12.8%）、胃癌（12.6%）、肝癌（10.5%）、食道癌（7.3%）、其他癌症（30.0%）。</a:t>
            </a:r>
          </a:p>
          <a:p>
            <a:pPr algn="just" eaLnBrk="0" hangingPunct="0"/>
            <a:r>
              <a:rPr lang="zh-CN" sz="2000">
                <a:latin typeface="微软雅黑" panose="020B0503020204020204" charset="-122"/>
                <a:ea typeface="微软雅黑" panose="020B0503020204020204" charset="-122"/>
              </a:rPr>
              <a:t>②女性恶性肿瘤包括：肺癌（20.3%）、乳腺癌（18.1%）、结直肠癌（10.6%）、甲状腺癌（7.6%）、子宫颈癌（5.7%）、其他癌症（37.7%）。</a:t>
            </a:r>
          </a:p>
        </p:txBody>
      </p:sp>
      <p:pic>
        <p:nvPicPr>
          <p:cNvPr id="28675" name="图片 2"/>
          <p:cNvPicPr>
            <a:picLocks noChangeAspect="1"/>
          </p:cNvPicPr>
          <p:nvPr/>
        </p:nvPicPr>
        <p:blipFill>
          <a:blip r:embed="rId3"/>
          <a:stretch>
            <a:fillRect/>
          </a:stretch>
        </p:blipFill>
        <p:spPr>
          <a:xfrm>
            <a:off x="246063" y="1174750"/>
            <a:ext cx="5399087" cy="3511550"/>
          </a:xfrm>
          <a:prstGeom prst="rect">
            <a:avLst/>
          </a:prstGeom>
          <a:noFill/>
          <a:ln w="9525">
            <a:noFill/>
          </a:ln>
        </p:spPr>
      </p:pic>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텍스트 개체 틀 1"/>
          <p:cNvSpPr>
            <a:spLocks noGrp="1"/>
          </p:cNvSpPr>
          <p:nvPr>
            <p:ph type="body" sz="quarter" idx="10"/>
          </p:nvPr>
        </p:nvSpPr>
        <p:spPr>
          <a:xfrm>
            <a:off x="4289425" y="1997075"/>
            <a:ext cx="5113338" cy="844550"/>
          </a:xfrm>
          <a:noFill/>
          <a:ln>
            <a:noFill/>
          </a:ln>
        </p:spPr>
        <p:txBody>
          <a:bodyPr lIns="0" tIns="0" rIns="0" bIns="0" anchor="t"/>
          <a:lstStyle/>
          <a:p>
            <a:pPr eaLnBrk="1" hangingPunct="1">
              <a:buClrTx/>
              <a:buSzTx/>
            </a:pPr>
            <a:r>
              <a:rPr lang="en-US" altLang="ko-KR" sz="6000" kern="1200" dirty="0">
                <a:latin typeface="微软雅黑" panose="020B0503020204020204" charset="-122"/>
                <a:ea typeface="微软雅黑" panose="020B0503020204020204" charset="-122"/>
                <a:cs typeface="+mn-cs"/>
              </a:rPr>
              <a:t>02</a:t>
            </a:r>
          </a:p>
        </p:txBody>
      </p:sp>
      <p:sp>
        <p:nvSpPr>
          <p:cNvPr id="29698" name="텍스트 개체 틀 3"/>
          <p:cNvSpPr>
            <a:spLocks noGrp="1"/>
          </p:cNvSpPr>
          <p:nvPr>
            <p:ph type="body" sz="quarter" idx="12"/>
          </p:nvPr>
        </p:nvSpPr>
        <p:spPr>
          <a:xfrm>
            <a:off x="2078038" y="3879850"/>
            <a:ext cx="6532562" cy="533400"/>
          </a:xfrm>
          <a:noFill/>
          <a:ln>
            <a:noFill/>
          </a:ln>
        </p:spPr>
        <p:txBody>
          <a:bodyPr lIns="0" tIns="0" rIns="0" bIns="0" anchor="t"/>
          <a:lstStyle/>
          <a:p>
            <a:pPr eaLnBrk="1" hangingPunct="1">
              <a:buClrTx/>
              <a:buSzTx/>
            </a:pPr>
            <a:r>
              <a:rPr lang="en-US" altLang="ko-KR" sz="3600" kern="1200" dirty="0">
                <a:latin typeface="微软雅黑" panose="020B0503020204020204" charset="-122"/>
                <a:ea typeface="微软雅黑" panose="020B0503020204020204" charset="-122"/>
                <a:cs typeface="+mn-cs"/>
              </a:rPr>
              <a:t>重大疾病发生率的地域差异</a:t>
            </a:r>
            <a:endParaRPr lang="en-US" altLang="ko-KR" sz="3600" kern="1200" dirty="0">
              <a:latin typeface="微软雅黑" panose="020B0503020204020204" charset="-122"/>
              <a:ea typeface="微软雅黑" panose="020B0503020204020204" charset="-122"/>
              <a:cs typeface="+mn-cs"/>
              <a:sym typeface="Malgun Gothic" panose="020B0503020000020004" pitchFamily="34" charset="-127"/>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30722" name="Rectangle 3"/>
          <p:cNvSpPr txBox="1"/>
          <p:nvPr/>
        </p:nvSpPr>
        <p:spPr>
          <a:xfrm>
            <a:off x="350838" y="1576864"/>
            <a:ext cx="4876800" cy="2658110"/>
          </a:xfrm>
          <a:prstGeom prst="rect">
            <a:avLst/>
          </a:prstGeom>
          <a:noFill/>
          <a:ln w="9525">
            <a:noFill/>
          </a:ln>
        </p:spPr>
        <p:txBody>
          <a:bodyPr wrap="square" lIns="0" tIns="0" rIns="0" bIns="0" anchor="ctr">
            <a:spAutoFit/>
          </a:bodyPr>
          <a:lstStyle/>
          <a:p>
            <a:pPr algn="just" eaLnBrk="0" latinLnBrk="1" hangingPunct="0">
              <a:lnSpc>
                <a:spcPct val="12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南方和北方的高发重疾是否会有不同？</a:t>
            </a:r>
          </a:p>
          <a:p>
            <a:pPr algn="just" eaLnBrk="0" latinLnBrk="1" hangingPunct="0">
              <a:lnSpc>
                <a:spcPct val="12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东部和西部需要重点关注的重疾都有哪些？</a:t>
            </a:r>
          </a:p>
          <a:p>
            <a:pPr algn="just" eaLnBrk="0" latinLnBrk="1" hangingPunct="0">
              <a:lnSpc>
                <a:spcPct val="12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下面我们来比较下不同地理分区的重大疾病发生率都有哪些差异</a:t>
            </a:r>
          </a:p>
        </p:txBody>
      </p:sp>
      <p:grpSp>
        <p:nvGrpSpPr>
          <p:cNvPr id="30723" name="组合 2"/>
          <p:cNvGrpSpPr/>
          <p:nvPr/>
        </p:nvGrpSpPr>
        <p:grpSpPr>
          <a:xfrm>
            <a:off x="5575300" y="1614488"/>
            <a:ext cx="3279775" cy="2752725"/>
            <a:chOff x="2793221" y="1051855"/>
            <a:chExt cx="6605559" cy="5158196"/>
          </a:xfrm>
        </p:grpSpPr>
        <p:sp>
          <p:nvSpPr>
            <p:cNvPr id="30724" name="任意多边形 1110"/>
            <p:cNvSpPr/>
            <p:nvPr/>
          </p:nvSpPr>
          <p:spPr>
            <a:xfrm>
              <a:off x="5092758" y="1154184"/>
              <a:ext cx="2520292" cy="2110975"/>
            </a:xfrm>
            <a:custGeom>
              <a:avLst/>
              <a:gdLst/>
              <a:ahLst/>
              <a:cxnLst>
                <a:cxn ang="0">
                  <a:pos x="33476" y="1533083"/>
                </a:cxn>
                <a:cxn ang="0">
                  <a:pos x="167381" y="1657258"/>
                </a:cxn>
                <a:cxn ang="0">
                  <a:pos x="306069" y="1853073"/>
                </a:cxn>
                <a:cxn ang="0">
                  <a:pos x="506927" y="1891280"/>
                </a:cxn>
                <a:cxn ang="0">
                  <a:pos x="703003" y="2106199"/>
                </a:cxn>
                <a:cxn ang="0">
                  <a:pos x="999508" y="2091871"/>
                </a:cxn>
                <a:cxn ang="0">
                  <a:pos x="1190802" y="1958144"/>
                </a:cxn>
                <a:cxn ang="0">
                  <a:pos x="1391660" y="1833969"/>
                </a:cxn>
                <a:cxn ang="0">
                  <a:pos x="1559042" y="1724122"/>
                </a:cxn>
                <a:cxn ang="0">
                  <a:pos x="1688165" y="1580843"/>
                </a:cxn>
                <a:cxn ang="0">
                  <a:pos x="1860329" y="1509203"/>
                </a:cxn>
                <a:cxn ang="0">
                  <a:pos x="2085099" y="1552187"/>
                </a:cxn>
                <a:cxn ang="0">
                  <a:pos x="2238134" y="1437564"/>
                </a:cxn>
                <a:cxn ang="0">
                  <a:pos x="2467686" y="1265629"/>
                </a:cxn>
                <a:cxn ang="0">
                  <a:pos x="2391168" y="1065039"/>
                </a:cxn>
                <a:cxn ang="0">
                  <a:pos x="2372039" y="845345"/>
                </a:cxn>
                <a:cxn ang="0">
                  <a:pos x="2467686" y="587443"/>
                </a:cxn>
                <a:cxn ang="0">
                  <a:pos x="2510727" y="291333"/>
                </a:cxn>
                <a:cxn ang="0">
                  <a:pos x="2391168" y="143278"/>
                </a:cxn>
                <a:cxn ang="0">
                  <a:pos x="2219004" y="62087"/>
                </a:cxn>
                <a:cxn ang="0">
                  <a:pos x="2008581" y="52535"/>
                </a:cxn>
                <a:cxn ang="0">
                  <a:pos x="2013364" y="171934"/>
                </a:cxn>
                <a:cxn ang="0">
                  <a:pos x="1932064" y="396404"/>
                </a:cxn>
                <a:cxn ang="0">
                  <a:pos x="1817288" y="477596"/>
                </a:cxn>
                <a:cxn ang="0">
                  <a:pos x="1649906" y="716394"/>
                </a:cxn>
                <a:cxn ang="0">
                  <a:pos x="1769464" y="759377"/>
                </a:cxn>
                <a:cxn ang="0">
                  <a:pos x="1903370" y="730722"/>
                </a:cxn>
                <a:cxn ang="0">
                  <a:pos x="1984670" y="826241"/>
                </a:cxn>
                <a:cxn ang="0">
                  <a:pos x="1779029" y="902656"/>
                </a:cxn>
                <a:cxn ang="0">
                  <a:pos x="1654688" y="1012503"/>
                </a:cxn>
                <a:cxn ang="0">
                  <a:pos x="1487307" y="1098471"/>
                </a:cxn>
                <a:cxn ang="0">
                  <a:pos x="1334272" y="1103247"/>
                </a:cxn>
                <a:cxn ang="0">
                  <a:pos x="1319925" y="1289509"/>
                </a:cxn>
                <a:cxn ang="0">
                  <a:pos x="1224278" y="1385028"/>
                </a:cxn>
                <a:cxn ang="0">
                  <a:pos x="1090373" y="1423236"/>
                </a:cxn>
                <a:cxn ang="0">
                  <a:pos x="851256" y="1447116"/>
                </a:cxn>
                <a:cxn ang="0">
                  <a:pos x="679091" y="1480548"/>
                </a:cxn>
                <a:cxn ang="0">
                  <a:pos x="492580" y="1408908"/>
                </a:cxn>
                <a:cxn ang="0">
                  <a:pos x="263028" y="1342045"/>
                </a:cxn>
                <a:cxn ang="0">
                  <a:pos x="57388" y="1303837"/>
                </a:cxn>
              </a:cxnLst>
              <a:rect l="0" t="0" r="0" b="0"/>
              <a:pathLst>
                <a:path w="527" h="442">
                  <a:moveTo>
                    <a:pt x="0" y="271"/>
                  </a:moveTo>
                  <a:cubicBezTo>
                    <a:pt x="0" y="271"/>
                    <a:pt x="6" y="309"/>
                    <a:pt x="7" y="321"/>
                  </a:cubicBezTo>
                  <a:cubicBezTo>
                    <a:pt x="8" y="333"/>
                    <a:pt x="7" y="335"/>
                    <a:pt x="15" y="340"/>
                  </a:cubicBezTo>
                  <a:cubicBezTo>
                    <a:pt x="23" y="344"/>
                    <a:pt x="33" y="342"/>
                    <a:pt x="35" y="347"/>
                  </a:cubicBezTo>
                  <a:cubicBezTo>
                    <a:pt x="36" y="352"/>
                    <a:pt x="38" y="352"/>
                    <a:pt x="43" y="361"/>
                  </a:cubicBezTo>
                  <a:cubicBezTo>
                    <a:pt x="49" y="370"/>
                    <a:pt x="56" y="377"/>
                    <a:pt x="64" y="388"/>
                  </a:cubicBezTo>
                  <a:cubicBezTo>
                    <a:pt x="73" y="398"/>
                    <a:pt x="66" y="401"/>
                    <a:pt x="82" y="401"/>
                  </a:cubicBezTo>
                  <a:cubicBezTo>
                    <a:pt x="98" y="402"/>
                    <a:pt x="100" y="380"/>
                    <a:pt x="106" y="396"/>
                  </a:cubicBezTo>
                  <a:cubicBezTo>
                    <a:pt x="112" y="411"/>
                    <a:pt x="103" y="417"/>
                    <a:pt x="112" y="425"/>
                  </a:cubicBezTo>
                  <a:cubicBezTo>
                    <a:pt x="120" y="433"/>
                    <a:pt x="133" y="441"/>
                    <a:pt x="147" y="441"/>
                  </a:cubicBezTo>
                  <a:cubicBezTo>
                    <a:pt x="161" y="441"/>
                    <a:pt x="160" y="432"/>
                    <a:pt x="176" y="432"/>
                  </a:cubicBezTo>
                  <a:cubicBezTo>
                    <a:pt x="193" y="432"/>
                    <a:pt x="196" y="435"/>
                    <a:pt x="209" y="438"/>
                  </a:cubicBezTo>
                  <a:cubicBezTo>
                    <a:pt x="222" y="441"/>
                    <a:pt x="222" y="442"/>
                    <a:pt x="233" y="434"/>
                  </a:cubicBezTo>
                  <a:cubicBezTo>
                    <a:pt x="243" y="426"/>
                    <a:pt x="243" y="420"/>
                    <a:pt x="249" y="410"/>
                  </a:cubicBezTo>
                  <a:cubicBezTo>
                    <a:pt x="255" y="401"/>
                    <a:pt x="255" y="399"/>
                    <a:pt x="267" y="394"/>
                  </a:cubicBezTo>
                  <a:cubicBezTo>
                    <a:pt x="279" y="389"/>
                    <a:pt x="282" y="390"/>
                    <a:pt x="291" y="384"/>
                  </a:cubicBezTo>
                  <a:cubicBezTo>
                    <a:pt x="300" y="378"/>
                    <a:pt x="297" y="368"/>
                    <a:pt x="307" y="366"/>
                  </a:cubicBezTo>
                  <a:cubicBezTo>
                    <a:pt x="317" y="364"/>
                    <a:pt x="321" y="364"/>
                    <a:pt x="326" y="361"/>
                  </a:cubicBezTo>
                  <a:cubicBezTo>
                    <a:pt x="330" y="358"/>
                    <a:pt x="331" y="358"/>
                    <a:pt x="337" y="351"/>
                  </a:cubicBezTo>
                  <a:cubicBezTo>
                    <a:pt x="343" y="344"/>
                    <a:pt x="343" y="337"/>
                    <a:pt x="353" y="331"/>
                  </a:cubicBezTo>
                  <a:cubicBezTo>
                    <a:pt x="363" y="324"/>
                    <a:pt x="362" y="323"/>
                    <a:pt x="370" y="322"/>
                  </a:cubicBezTo>
                  <a:cubicBezTo>
                    <a:pt x="379" y="321"/>
                    <a:pt x="377" y="312"/>
                    <a:pt x="389" y="316"/>
                  </a:cubicBezTo>
                  <a:cubicBezTo>
                    <a:pt x="401" y="320"/>
                    <a:pt x="406" y="321"/>
                    <a:pt x="410" y="324"/>
                  </a:cubicBezTo>
                  <a:cubicBezTo>
                    <a:pt x="415" y="328"/>
                    <a:pt x="431" y="331"/>
                    <a:pt x="436" y="325"/>
                  </a:cubicBezTo>
                  <a:cubicBezTo>
                    <a:pt x="440" y="320"/>
                    <a:pt x="438" y="321"/>
                    <a:pt x="449" y="315"/>
                  </a:cubicBezTo>
                  <a:cubicBezTo>
                    <a:pt x="460" y="308"/>
                    <a:pt x="459" y="305"/>
                    <a:pt x="468" y="301"/>
                  </a:cubicBezTo>
                  <a:cubicBezTo>
                    <a:pt x="477" y="297"/>
                    <a:pt x="493" y="288"/>
                    <a:pt x="501" y="281"/>
                  </a:cubicBezTo>
                  <a:cubicBezTo>
                    <a:pt x="508" y="274"/>
                    <a:pt x="516" y="271"/>
                    <a:pt x="516" y="265"/>
                  </a:cubicBezTo>
                  <a:cubicBezTo>
                    <a:pt x="517" y="259"/>
                    <a:pt x="517" y="253"/>
                    <a:pt x="513" y="244"/>
                  </a:cubicBezTo>
                  <a:cubicBezTo>
                    <a:pt x="510" y="235"/>
                    <a:pt x="506" y="230"/>
                    <a:pt x="500" y="223"/>
                  </a:cubicBezTo>
                  <a:cubicBezTo>
                    <a:pt x="495" y="217"/>
                    <a:pt x="492" y="211"/>
                    <a:pt x="492" y="204"/>
                  </a:cubicBezTo>
                  <a:cubicBezTo>
                    <a:pt x="493" y="196"/>
                    <a:pt x="493" y="186"/>
                    <a:pt x="496" y="177"/>
                  </a:cubicBezTo>
                  <a:cubicBezTo>
                    <a:pt x="500" y="169"/>
                    <a:pt x="505" y="163"/>
                    <a:pt x="509" y="151"/>
                  </a:cubicBezTo>
                  <a:cubicBezTo>
                    <a:pt x="512" y="140"/>
                    <a:pt x="511" y="135"/>
                    <a:pt x="516" y="123"/>
                  </a:cubicBezTo>
                  <a:cubicBezTo>
                    <a:pt x="521" y="112"/>
                    <a:pt x="523" y="102"/>
                    <a:pt x="524" y="92"/>
                  </a:cubicBezTo>
                  <a:cubicBezTo>
                    <a:pt x="525" y="82"/>
                    <a:pt x="525" y="72"/>
                    <a:pt x="525" y="61"/>
                  </a:cubicBezTo>
                  <a:cubicBezTo>
                    <a:pt x="525" y="49"/>
                    <a:pt x="527" y="44"/>
                    <a:pt x="521" y="38"/>
                  </a:cubicBezTo>
                  <a:cubicBezTo>
                    <a:pt x="514" y="32"/>
                    <a:pt x="506" y="30"/>
                    <a:pt x="500" y="30"/>
                  </a:cubicBezTo>
                  <a:cubicBezTo>
                    <a:pt x="493" y="30"/>
                    <a:pt x="486" y="37"/>
                    <a:pt x="477" y="28"/>
                  </a:cubicBezTo>
                  <a:cubicBezTo>
                    <a:pt x="468" y="20"/>
                    <a:pt x="474" y="21"/>
                    <a:pt x="464" y="13"/>
                  </a:cubicBezTo>
                  <a:cubicBezTo>
                    <a:pt x="453" y="6"/>
                    <a:pt x="449" y="0"/>
                    <a:pt x="442" y="0"/>
                  </a:cubicBezTo>
                  <a:cubicBezTo>
                    <a:pt x="435" y="0"/>
                    <a:pt x="423" y="5"/>
                    <a:pt x="420" y="11"/>
                  </a:cubicBezTo>
                  <a:cubicBezTo>
                    <a:pt x="417" y="16"/>
                    <a:pt x="410" y="20"/>
                    <a:pt x="415" y="25"/>
                  </a:cubicBezTo>
                  <a:cubicBezTo>
                    <a:pt x="420" y="30"/>
                    <a:pt x="421" y="27"/>
                    <a:pt x="421" y="36"/>
                  </a:cubicBezTo>
                  <a:cubicBezTo>
                    <a:pt x="422" y="44"/>
                    <a:pt x="417" y="45"/>
                    <a:pt x="414" y="54"/>
                  </a:cubicBezTo>
                  <a:cubicBezTo>
                    <a:pt x="411" y="64"/>
                    <a:pt x="408" y="78"/>
                    <a:pt x="404" y="83"/>
                  </a:cubicBezTo>
                  <a:cubicBezTo>
                    <a:pt x="400" y="88"/>
                    <a:pt x="398" y="92"/>
                    <a:pt x="396" y="95"/>
                  </a:cubicBezTo>
                  <a:cubicBezTo>
                    <a:pt x="394" y="98"/>
                    <a:pt x="385" y="102"/>
                    <a:pt x="380" y="100"/>
                  </a:cubicBezTo>
                  <a:cubicBezTo>
                    <a:pt x="376" y="97"/>
                    <a:pt x="366" y="90"/>
                    <a:pt x="361" y="101"/>
                  </a:cubicBezTo>
                  <a:cubicBezTo>
                    <a:pt x="356" y="113"/>
                    <a:pt x="343" y="141"/>
                    <a:pt x="345" y="150"/>
                  </a:cubicBezTo>
                  <a:cubicBezTo>
                    <a:pt x="347" y="159"/>
                    <a:pt x="353" y="161"/>
                    <a:pt x="358" y="161"/>
                  </a:cubicBezTo>
                  <a:cubicBezTo>
                    <a:pt x="363" y="161"/>
                    <a:pt x="360" y="158"/>
                    <a:pt x="370" y="159"/>
                  </a:cubicBezTo>
                  <a:cubicBezTo>
                    <a:pt x="379" y="160"/>
                    <a:pt x="379" y="163"/>
                    <a:pt x="384" y="160"/>
                  </a:cubicBezTo>
                  <a:cubicBezTo>
                    <a:pt x="390" y="157"/>
                    <a:pt x="387" y="151"/>
                    <a:pt x="398" y="153"/>
                  </a:cubicBezTo>
                  <a:cubicBezTo>
                    <a:pt x="408" y="154"/>
                    <a:pt x="412" y="158"/>
                    <a:pt x="415" y="163"/>
                  </a:cubicBezTo>
                  <a:cubicBezTo>
                    <a:pt x="419" y="169"/>
                    <a:pt x="425" y="173"/>
                    <a:pt x="415" y="173"/>
                  </a:cubicBezTo>
                  <a:cubicBezTo>
                    <a:pt x="406" y="173"/>
                    <a:pt x="403" y="175"/>
                    <a:pt x="394" y="178"/>
                  </a:cubicBezTo>
                  <a:cubicBezTo>
                    <a:pt x="385" y="181"/>
                    <a:pt x="378" y="184"/>
                    <a:pt x="372" y="189"/>
                  </a:cubicBezTo>
                  <a:cubicBezTo>
                    <a:pt x="366" y="193"/>
                    <a:pt x="364" y="201"/>
                    <a:pt x="356" y="206"/>
                  </a:cubicBezTo>
                  <a:cubicBezTo>
                    <a:pt x="348" y="211"/>
                    <a:pt x="352" y="211"/>
                    <a:pt x="346" y="212"/>
                  </a:cubicBezTo>
                  <a:cubicBezTo>
                    <a:pt x="339" y="213"/>
                    <a:pt x="339" y="218"/>
                    <a:pt x="331" y="221"/>
                  </a:cubicBezTo>
                  <a:cubicBezTo>
                    <a:pt x="322" y="224"/>
                    <a:pt x="320" y="230"/>
                    <a:pt x="311" y="230"/>
                  </a:cubicBezTo>
                  <a:cubicBezTo>
                    <a:pt x="302" y="229"/>
                    <a:pt x="305" y="228"/>
                    <a:pt x="297" y="226"/>
                  </a:cubicBezTo>
                  <a:cubicBezTo>
                    <a:pt x="289" y="224"/>
                    <a:pt x="282" y="228"/>
                    <a:pt x="279" y="231"/>
                  </a:cubicBezTo>
                  <a:cubicBezTo>
                    <a:pt x="275" y="235"/>
                    <a:pt x="270" y="246"/>
                    <a:pt x="273" y="251"/>
                  </a:cubicBezTo>
                  <a:cubicBezTo>
                    <a:pt x="277" y="256"/>
                    <a:pt x="280" y="266"/>
                    <a:pt x="276" y="270"/>
                  </a:cubicBezTo>
                  <a:cubicBezTo>
                    <a:pt x="272" y="274"/>
                    <a:pt x="267" y="277"/>
                    <a:pt x="264" y="280"/>
                  </a:cubicBezTo>
                  <a:cubicBezTo>
                    <a:pt x="261" y="283"/>
                    <a:pt x="261" y="287"/>
                    <a:pt x="256" y="290"/>
                  </a:cubicBezTo>
                  <a:cubicBezTo>
                    <a:pt x="250" y="292"/>
                    <a:pt x="250" y="292"/>
                    <a:pt x="243" y="295"/>
                  </a:cubicBezTo>
                  <a:cubicBezTo>
                    <a:pt x="236" y="297"/>
                    <a:pt x="235" y="298"/>
                    <a:pt x="228" y="298"/>
                  </a:cubicBezTo>
                  <a:cubicBezTo>
                    <a:pt x="220" y="299"/>
                    <a:pt x="212" y="299"/>
                    <a:pt x="202" y="299"/>
                  </a:cubicBezTo>
                  <a:cubicBezTo>
                    <a:pt x="193" y="300"/>
                    <a:pt x="184" y="300"/>
                    <a:pt x="178" y="303"/>
                  </a:cubicBezTo>
                  <a:cubicBezTo>
                    <a:pt x="173" y="305"/>
                    <a:pt x="164" y="313"/>
                    <a:pt x="158" y="312"/>
                  </a:cubicBezTo>
                  <a:cubicBezTo>
                    <a:pt x="152" y="311"/>
                    <a:pt x="156" y="310"/>
                    <a:pt x="142" y="310"/>
                  </a:cubicBezTo>
                  <a:cubicBezTo>
                    <a:pt x="129" y="310"/>
                    <a:pt x="131" y="311"/>
                    <a:pt x="124" y="307"/>
                  </a:cubicBezTo>
                  <a:cubicBezTo>
                    <a:pt x="117" y="303"/>
                    <a:pt x="109" y="299"/>
                    <a:pt x="103" y="295"/>
                  </a:cubicBezTo>
                  <a:cubicBezTo>
                    <a:pt x="97" y="290"/>
                    <a:pt x="103" y="290"/>
                    <a:pt x="90" y="286"/>
                  </a:cubicBezTo>
                  <a:cubicBezTo>
                    <a:pt x="76" y="282"/>
                    <a:pt x="67" y="281"/>
                    <a:pt x="55" y="281"/>
                  </a:cubicBezTo>
                  <a:cubicBezTo>
                    <a:pt x="42" y="280"/>
                    <a:pt x="49" y="282"/>
                    <a:pt x="37" y="279"/>
                  </a:cubicBezTo>
                  <a:cubicBezTo>
                    <a:pt x="26" y="275"/>
                    <a:pt x="12" y="273"/>
                    <a:pt x="12" y="273"/>
                  </a:cubicBezTo>
                  <a:cubicBezTo>
                    <a:pt x="0" y="271"/>
                    <a:pt x="0" y="271"/>
                    <a:pt x="0" y="271"/>
                  </a:cubicBezTo>
                  <a:close/>
                </a:path>
              </a:pathLst>
            </a:custGeom>
            <a:solidFill>
              <a:srgbClr val="FFFDE6"/>
            </a:solidFill>
            <a:ln w="9525">
              <a:noFill/>
            </a:ln>
          </p:spPr>
          <p:txBody>
            <a:bodyPr/>
            <a:lstStyle/>
            <a:p>
              <a:endParaRPr lang="zh-CN" altLang="en-US"/>
            </a:p>
          </p:txBody>
        </p:sp>
        <p:sp>
          <p:nvSpPr>
            <p:cNvPr id="30725" name="任意多边形 1111"/>
            <p:cNvSpPr/>
            <p:nvPr/>
          </p:nvSpPr>
          <p:spPr>
            <a:xfrm>
              <a:off x="7173839" y="1101295"/>
              <a:ext cx="1241750" cy="1198059"/>
            </a:xfrm>
            <a:custGeom>
              <a:avLst/>
              <a:gdLst/>
              <a:ahLst/>
              <a:cxnLst>
                <a:cxn ang="0">
                  <a:pos x="38207" y="85916"/>
                </a:cxn>
                <a:cxn ang="0">
                  <a:pos x="14327" y="147967"/>
                </a:cxn>
                <a:cxn ang="0">
                  <a:pos x="52535" y="186152"/>
                </a:cxn>
                <a:cxn ang="0">
                  <a:pos x="109847" y="176606"/>
                </a:cxn>
                <a:cxn ang="0">
                  <a:pos x="133726" y="195698"/>
                </a:cxn>
                <a:cxn ang="0">
                  <a:pos x="157606" y="281615"/>
                </a:cxn>
                <a:cxn ang="0">
                  <a:pos x="219694" y="286388"/>
                </a:cxn>
                <a:cxn ang="0">
                  <a:pos x="257901" y="276842"/>
                </a:cxn>
                <a:cxn ang="0">
                  <a:pos x="291333" y="272069"/>
                </a:cxn>
                <a:cxn ang="0">
                  <a:pos x="315213" y="252976"/>
                </a:cxn>
                <a:cxn ang="0">
                  <a:pos x="348645" y="233884"/>
                </a:cxn>
                <a:cxn ang="0">
                  <a:pos x="410732" y="295934"/>
                </a:cxn>
                <a:cxn ang="0">
                  <a:pos x="401180" y="334120"/>
                </a:cxn>
                <a:cxn ang="0">
                  <a:pos x="401180" y="357985"/>
                </a:cxn>
                <a:cxn ang="0">
                  <a:pos x="372525" y="453448"/>
                </a:cxn>
                <a:cxn ang="0">
                  <a:pos x="377300" y="544138"/>
                </a:cxn>
                <a:cxn ang="0">
                  <a:pos x="353421" y="563230"/>
                </a:cxn>
                <a:cxn ang="0">
                  <a:pos x="339093" y="673013"/>
                </a:cxn>
                <a:cxn ang="0">
                  <a:pos x="310437" y="634828"/>
                </a:cxn>
                <a:cxn ang="0">
                  <a:pos x="248350" y="711198"/>
                </a:cxn>
                <a:cxn ang="0">
                  <a:pos x="234022" y="730290"/>
                </a:cxn>
                <a:cxn ang="0">
                  <a:pos x="205366" y="816207"/>
                </a:cxn>
                <a:cxn ang="0">
                  <a:pos x="224470" y="840073"/>
                </a:cxn>
                <a:cxn ang="0">
                  <a:pos x="234022" y="863938"/>
                </a:cxn>
                <a:cxn ang="0">
                  <a:pos x="267453" y="849619"/>
                </a:cxn>
                <a:cxn ang="0">
                  <a:pos x="286557" y="835300"/>
                </a:cxn>
                <a:cxn ang="0">
                  <a:pos x="296109" y="844846"/>
                </a:cxn>
                <a:cxn ang="0">
                  <a:pos x="272229" y="873485"/>
                </a:cxn>
                <a:cxn ang="0">
                  <a:pos x="248350" y="906897"/>
                </a:cxn>
                <a:cxn ang="0">
                  <a:pos x="324765" y="978494"/>
                </a:cxn>
                <a:cxn ang="0">
                  <a:pos x="425060" y="1054864"/>
                </a:cxn>
                <a:cxn ang="0">
                  <a:pos x="625650" y="1102596"/>
                </a:cxn>
                <a:cxn ang="0">
                  <a:pos x="768929" y="1112142"/>
                </a:cxn>
                <a:cxn ang="0">
                  <a:pos x="874000" y="1178966"/>
                </a:cxn>
                <a:cxn ang="0">
                  <a:pos x="945640" y="1145554"/>
                </a:cxn>
                <a:cxn ang="0">
                  <a:pos x="1050711" y="1131234"/>
                </a:cxn>
                <a:cxn ang="0">
                  <a:pos x="1031607" y="964174"/>
                </a:cxn>
                <a:cxn ang="0">
                  <a:pos x="1160558" y="921216"/>
                </a:cxn>
                <a:cxn ang="0">
                  <a:pos x="1203542" y="758929"/>
                </a:cxn>
                <a:cxn ang="0">
                  <a:pos x="1227422" y="553684"/>
                </a:cxn>
                <a:cxn ang="0">
                  <a:pos x="1227422" y="443902"/>
                </a:cxn>
                <a:cxn ang="0">
                  <a:pos x="1151006" y="472541"/>
                </a:cxn>
                <a:cxn ang="0">
                  <a:pos x="1031607" y="553684"/>
                </a:cxn>
                <a:cxn ang="0">
                  <a:pos x="912208" y="587096"/>
                </a:cxn>
                <a:cxn ang="0">
                  <a:pos x="874000" y="496406"/>
                </a:cxn>
                <a:cxn ang="0">
                  <a:pos x="764153" y="443902"/>
                </a:cxn>
                <a:cxn ang="0">
                  <a:pos x="635202" y="420036"/>
                </a:cxn>
                <a:cxn ang="0">
                  <a:pos x="549235" y="324573"/>
                </a:cxn>
                <a:cxn ang="0">
                  <a:pos x="434612" y="128874"/>
                </a:cxn>
                <a:cxn ang="0">
                  <a:pos x="305661" y="23865"/>
                </a:cxn>
                <a:cxn ang="0">
                  <a:pos x="176710" y="0"/>
                </a:cxn>
                <a:cxn ang="0">
                  <a:pos x="23879" y="66824"/>
                </a:cxn>
              </a:cxnLst>
              <a:rect l="0" t="0" r="0" b="0"/>
              <a:pathLst>
                <a:path w="260" h="251">
                  <a:moveTo>
                    <a:pt x="5" y="14"/>
                  </a:moveTo>
                  <a:cubicBezTo>
                    <a:pt x="5" y="15"/>
                    <a:pt x="6" y="16"/>
                    <a:pt x="8" y="18"/>
                  </a:cubicBezTo>
                  <a:cubicBezTo>
                    <a:pt x="10" y="20"/>
                    <a:pt x="8" y="21"/>
                    <a:pt x="7" y="24"/>
                  </a:cubicBezTo>
                  <a:cubicBezTo>
                    <a:pt x="6" y="27"/>
                    <a:pt x="6" y="28"/>
                    <a:pt x="3" y="31"/>
                  </a:cubicBezTo>
                  <a:cubicBezTo>
                    <a:pt x="0" y="35"/>
                    <a:pt x="2" y="34"/>
                    <a:pt x="5" y="35"/>
                  </a:cubicBezTo>
                  <a:cubicBezTo>
                    <a:pt x="7" y="36"/>
                    <a:pt x="8" y="35"/>
                    <a:pt x="11" y="39"/>
                  </a:cubicBezTo>
                  <a:cubicBezTo>
                    <a:pt x="13" y="42"/>
                    <a:pt x="16" y="38"/>
                    <a:pt x="16" y="35"/>
                  </a:cubicBezTo>
                  <a:cubicBezTo>
                    <a:pt x="17" y="30"/>
                    <a:pt x="22" y="37"/>
                    <a:pt x="23" y="37"/>
                  </a:cubicBezTo>
                  <a:cubicBezTo>
                    <a:pt x="24" y="38"/>
                    <a:pt x="26" y="38"/>
                    <a:pt x="26" y="38"/>
                  </a:cubicBezTo>
                  <a:cubicBezTo>
                    <a:pt x="28" y="37"/>
                    <a:pt x="29" y="40"/>
                    <a:pt x="28" y="41"/>
                  </a:cubicBezTo>
                  <a:cubicBezTo>
                    <a:pt x="27" y="42"/>
                    <a:pt x="27" y="41"/>
                    <a:pt x="28" y="45"/>
                  </a:cubicBezTo>
                  <a:cubicBezTo>
                    <a:pt x="28" y="49"/>
                    <a:pt x="32" y="57"/>
                    <a:pt x="33" y="59"/>
                  </a:cubicBezTo>
                  <a:cubicBezTo>
                    <a:pt x="34" y="62"/>
                    <a:pt x="37" y="62"/>
                    <a:pt x="39" y="63"/>
                  </a:cubicBezTo>
                  <a:cubicBezTo>
                    <a:pt x="40" y="63"/>
                    <a:pt x="44" y="62"/>
                    <a:pt x="46" y="60"/>
                  </a:cubicBezTo>
                  <a:cubicBezTo>
                    <a:pt x="47" y="58"/>
                    <a:pt x="47" y="58"/>
                    <a:pt x="49" y="59"/>
                  </a:cubicBezTo>
                  <a:cubicBezTo>
                    <a:pt x="51" y="60"/>
                    <a:pt x="52" y="58"/>
                    <a:pt x="54" y="58"/>
                  </a:cubicBezTo>
                  <a:cubicBezTo>
                    <a:pt x="56" y="58"/>
                    <a:pt x="58" y="59"/>
                    <a:pt x="58" y="58"/>
                  </a:cubicBezTo>
                  <a:cubicBezTo>
                    <a:pt x="59" y="57"/>
                    <a:pt x="60" y="56"/>
                    <a:pt x="61" y="57"/>
                  </a:cubicBezTo>
                  <a:cubicBezTo>
                    <a:pt x="62" y="58"/>
                    <a:pt x="63" y="55"/>
                    <a:pt x="64" y="55"/>
                  </a:cubicBezTo>
                  <a:cubicBezTo>
                    <a:pt x="65" y="55"/>
                    <a:pt x="66" y="54"/>
                    <a:pt x="66" y="53"/>
                  </a:cubicBezTo>
                  <a:cubicBezTo>
                    <a:pt x="66" y="51"/>
                    <a:pt x="67" y="50"/>
                    <a:pt x="67" y="49"/>
                  </a:cubicBezTo>
                  <a:cubicBezTo>
                    <a:pt x="67" y="47"/>
                    <a:pt x="72" y="47"/>
                    <a:pt x="73" y="49"/>
                  </a:cubicBezTo>
                  <a:cubicBezTo>
                    <a:pt x="74" y="50"/>
                    <a:pt x="81" y="56"/>
                    <a:pt x="84" y="59"/>
                  </a:cubicBezTo>
                  <a:cubicBezTo>
                    <a:pt x="85" y="60"/>
                    <a:pt x="85" y="61"/>
                    <a:pt x="86" y="62"/>
                  </a:cubicBezTo>
                  <a:cubicBezTo>
                    <a:pt x="86" y="62"/>
                    <a:pt x="87" y="62"/>
                    <a:pt x="87" y="63"/>
                  </a:cubicBezTo>
                  <a:cubicBezTo>
                    <a:pt x="87" y="65"/>
                    <a:pt x="85" y="68"/>
                    <a:pt x="84" y="70"/>
                  </a:cubicBezTo>
                  <a:cubicBezTo>
                    <a:pt x="84" y="71"/>
                    <a:pt x="85" y="71"/>
                    <a:pt x="84" y="72"/>
                  </a:cubicBezTo>
                  <a:cubicBezTo>
                    <a:pt x="84" y="73"/>
                    <a:pt x="85" y="74"/>
                    <a:pt x="84" y="75"/>
                  </a:cubicBezTo>
                  <a:cubicBezTo>
                    <a:pt x="84" y="77"/>
                    <a:pt x="81" y="79"/>
                    <a:pt x="81" y="82"/>
                  </a:cubicBezTo>
                  <a:cubicBezTo>
                    <a:pt x="80" y="85"/>
                    <a:pt x="78" y="91"/>
                    <a:pt x="78" y="95"/>
                  </a:cubicBezTo>
                  <a:cubicBezTo>
                    <a:pt x="78" y="99"/>
                    <a:pt x="80" y="102"/>
                    <a:pt x="81" y="107"/>
                  </a:cubicBezTo>
                  <a:cubicBezTo>
                    <a:pt x="81" y="111"/>
                    <a:pt x="82" y="111"/>
                    <a:pt x="79" y="114"/>
                  </a:cubicBezTo>
                  <a:cubicBezTo>
                    <a:pt x="76" y="115"/>
                    <a:pt x="75" y="114"/>
                    <a:pt x="75" y="115"/>
                  </a:cubicBezTo>
                  <a:cubicBezTo>
                    <a:pt x="74" y="115"/>
                    <a:pt x="75" y="117"/>
                    <a:pt x="74" y="118"/>
                  </a:cubicBezTo>
                  <a:cubicBezTo>
                    <a:pt x="71" y="122"/>
                    <a:pt x="73" y="131"/>
                    <a:pt x="73" y="135"/>
                  </a:cubicBezTo>
                  <a:cubicBezTo>
                    <a:pt x="74" y="138"/>
                    <a:pt x="73" y="143"/>
                    <a:pt x="71" y="141"/>
                  </a:cubicBezTo>
                  <a:cubicBezTo>
                    <a:pt x="71" y="140"/>
                    <a:pt x="69" y="138"/>
                    <a:pt x="68" y="136"/>
                  </a:cubicBezTo>
                  <a:cubicBezTo>
                    <a:pt x="67" y="133"/>
                    <a:pt x="67" y="131"/>
                    <a:pt x="65" y="133"/>
                  </a:cubicBezTo>
                  <a:cubicBezTo>
                    <a:pt x="60" y="136"/>
                    <a:pt x="61" y="141"/>
                    <a:pt x="58" y="143"/>
                  </a:cubicBezTo>
                  <a:cubicBezTo>
                    <a:pt x="57" y="145"/>
                    <a:pt x="54" y="146"/>
                    <a:pt x="52" y="149"/>
                  </a:cubicBezTo>
                  <a:cubicBezTo>
                    <a:pt x="52" y="149"/>
                    <a:pt x="52" y="151"/>
                    <a:pt x="51" y="152"/>
                  </a:cubicBezTo>
                  <a:cubicBezTo>
                    <a:pt x="51" y="153"/>
                    <a:pt x="50" y="153"/>
                    <a:pt x="49" y="153"/>
                  </a:cubicBezTo>
                  <a:cubicBezTo>
                    <a:pt x="47" y="156"/>
                    <a:pt x="39" y="161"/>
                    <a:pt x="40" y="166"/>
                  </a:cubicBezTo>
                  <a:cubicBezTo>
                    <a:pt x="40" y="172"/>
                    <a:pt x="41" y="170"/>
                    <a:pt x="43" y="171"/>
                  </a:cubicBezTo>
                  <a:cubicBezTo>
                    <a:pt x="44" y="172"/>
                    <a:pt x="47" y="173"/>
                    <a:pt x="47" y="174"/>
                  </a:cubicBezTo>
                  <a:cubicBezTo>
                    <a:pt x="47" y="175"/>
                    <a:pt x="46" y="175"/>
                    <a:pt x="47" y="176"/>
                  </a:cubicBezTo>
                  <a:cubicBezTo>
                    <a:pt x="48" y="177"/>
                    <a:pt x="48" y="177"/>
                    <a:pt x="48" y="178"/>
                  </a:cubicBezTo>
                  <a:cubicBezTo>
                    <a:pt x="48" y="180"/>
                    <a:pt x="48" y="180"/>
                    <a:pt x="49" y="181"/>
                  </a:cubicBezTo>
                  <a:cubicBezTo>
                    <a:pt x="51" y="181"/>
                    <a:pt x="52" y="182"/>
                    <a:pt x="53" y="180"/>
                  </a:cubicBezTo>
                  <a:cubicBezTo>
                    <a:pt x="54" y="179"/>
                    <a:pt x="55" y="178"/>
                    <a:pt x="56" y="178"/>
                  </a:cubicBezTo>
                  <a:cubicBezTo>
                    <a:pt x="57" y="178"/>
                    <a:pt x="57" y="177"/>
                    <a:pt x="57" y="176"/>
                  </a:cubicBezTo>
                  <a:cubicBezTo>
                    <a:pt x="57" y="175"/>
                    <a:pt x="59" y="174"/>
                    <a:pt x="60" y="175"/>
                  </a:cubicBezTo>
                  <a:cubicBezTo>
                    <a:pt x="61" y="176"/>
                    <a:pt x="61" y="178"/>
                    <a:pt x="61" y="178"/>
                  </a:cubicBezTo>
                  <a:cubicBezTo>
                    <a:pt x="61" y="178"/>
                    <a:pt x="62" y="176"/>
                    <a:pt x="62" y="177"/>
                  </a:cubicBezTo>
                  <a:cubicBezTo>
                    <a:pt x="62" y="178"/>
                    <a:pt x="63" y="179"/>
                    <a:pt x="61" y="180"/>
                  </a:cubicBezTo>
                  <a:cubicBezTo>
                    <a:pt x="60" y="181"/>
                    <a:pt x="58" y="182"/>
                    <a:pt x="57" y="183"/>
                  </a:cubicBezTo>
                  <a:cubicBezTo>
                    <a:pt x="55" y="184"/>
                    <a:pt x="53" y="184"/>
                    <a:pt x="52" y="186"/>
                  </a:cubicBezTo>
                  <a:cubicBezTo>
                    <a:pt x="51" y="187"/>
                    <a:pt x="51" y="189"/>
                    <a:pt x="52" y="190"/>
                  </a:cubicBezTo>
                  <a:cubicBezTo>
                    <a:pt x="52" y="191"/>
                    <a:pt x="56" y="194"/>
                    <a:pt x="57" y="195"/>
                  </a:cubicBezTo>
                  <a:cubicBezTo>
                    <a:pt x="57" y="197"/>
                    <a:pt x="64" y="198"/>
                    <a:pt x="68" y="205"/>
                  </a:cubicBezTo>
                  <a:cubicBezTo>
                    <a:pt x="72" y="211"/>
                    <a:pt x="68" y="211"/>
                    <a:pt x="74" y="215"/>
                  </a:cubicBezTo>
                  <a:cubicBezTo>
                    <a:pt x="81" y="218"/>
                    <a:pt x="83" y="220"/>
                    <a:pt x="89" y="221"/>
                  </a:cubicBezTo>
                  <a:cubicBezTo>
                    <a:pt x="94" y="222"/>
                    <a:pt x="100" y="217"/>
                    <a:pt x="113" y="222"/>
                  </a:cubicBezTo>
                  <a:cubicBezTo>
                    <a:pt x="126" y="226"/>
                    <a:pt x="129" y="230"/>
                    <a:pt x="131" y="231"/>
                  </a:cubicBezTo>
                  <a:cubicBezTo>
                    <a:pt x="132" y="231"/>
                    <a:pt x="154" y="245"/>
                    <a:pt x="156" y="241"/>
                  </a:cubicBezTo>
                  <a:cubicBezTo>
                    <a:pt x="157" y="238"/>
                    <a:pt x="158" y="227"/>
                    <a:pt x="161" y="233"/>
                  </a:cubicBezTo>
                  <a:cubicBezTo>
                    <a:pt x="164" y="240"/>
                    <a:pt x="163" y="247"/>
                    <a:pt x="168" y="248"/>
                  </a:cubicBezTo>
                  <a:cubicBezTo>
                    <a:pt x="173" y="249"/>
                    <a:pt x="179" y="251"/>
                    <a:pt x="183" y="247"/>
                  </a:cubicBezTo>
                  <a:cubicBezTo>
                    <a:pt x="186" y="242"/>
                    <a:pt x="184" y="238"/>
                    <a:pt x="187" y="237"/>
                  </a:cubicBezTo>
                  <a:cubicBezTo>
                    <a:pt x="190" y="236"/>
                    <a:pt x="192" y="235"/>
                    <a:pt x="198" y="240"/>
                  </a:cubicBezTo>
                  <a:cubicBezTo>
                    <a:pt x="205" y="245"/>
                    <a:pt x="212" y="245"/>
                    <a:pt x="215" y="244"/>
                  </a:cubicBezTo>
                  <a:cubicBezTo>
                    <a:pt x="218" y="243"/>
                    <a:pt x="221" y="243"/>
                    <a:pt x="220" y="237"/>
                  </a:cubicBezTo>
                  <a:cubicBezTo>
                    <a:pt x="219" y="231"/>
                    <a:pt x="214" y="215"/>
                    <a:pt x="214" y="212"/>
                  </a:cubicBezTo>
                  <a:cubicBezTo>
                    <a:pt x="213" y="209"/>
                    <a:pt x="213" y="205"/>
                    <a:pt x="216" y="202"/>
                  </a:cubicBezTo>
                  <a:cubicBezTo>
                    <a:pt x="219" y="199"/>
                    <a:pt x="217" y="195"/>
                    <a:pt x="225" y="196"/>
                  </a:cubicBezTo>
                  <a:cubicBezTo>
                    <a:pt x="233" y="196"/>
                    <a:pt x="242" y="197"/>
                    <a:pt x="243" y="193"/>
                  </a:cubicBezTo>
                  <a:cubicBezTo>
                    <a:pt x="244" y="189"/>
                    <a:pt x="245" y="185"/>
                    <a:pt x="247" y="181"/>
                  </a:cubicBezTo>
                  <a:cubicBezTo>
                    <a:pt x="249" y="176"/>
                    <a:pt x="251" y="163"/>
                    <a:pt x="252" y="159"/>
                  </a:cubicBezTo>
                  <a:cubicBezTo>
                    <a:pt x="253" y="154"/>
                    <a:pt x="254" y="138"/>
                    <a:pt x="254" y="133"/>
                  </a:cubicBezTo>
                  <a:cubicBezTo>
                    <a:pt x="254" y="128"/>
                    <a:pt x="258" y="123"/>
                    <a:pt x="257" y="116"/>
                  </a:cubicBezTo>
                  <a:cubicBezTo>
                    <a:pt x="257" y="109"/>
                    <a:pt x="257" y="106"/>
                    <a:pt x="257" y="101"/>
                  </a:cubicBezTo>
                  <a:cubicBezTo>
                    <a:pt x="256" y="96"/>
                    <a:pt x="260" y="95"/>
                    <a:pt x="257" y="93"/>
                  </a:cubicBezTo>
                  <a:cubicBezTo>
                    <a:pt x="254" y="91"/>
                    <a:pt x="254" y="93"/>
                    <a:pt x="250" y="94"/>
                  </a:cubicBezTo>
                  <a:cubicBezTo>
                    <a:pt x="245" y="95"/>
                    <a:pt x="246" y="98"/>
                    <a:pt x="241" y="99"/>
                  </a:cubicBezTo>
                  <a:cubicBezTo>
                    <a:pt x="236" y="100"/>
                    <a:pt x="234" y="103"/>
                    <a:pt x="230" y="106"/>
                  </a:cubicBezTo>
                  <a:cubicBezTo>
                    <a:pt x="226" y="109"/>
                    <a:pt x="219" y="112"/>
                    <a:pt x="216" y="116"/>
                  </a:cubicBezTo>
                  <a:cubicBezTo>
                    <a:pt x="212" y="120"/>
                    <a:pt x="208" y="122"/>
                    <a:pt x="204" y="123"/>
                  </a:cubicBezTo>
                  <a:cubicBezTo>
                    <a:pt x="200" y="123"/>
                    <a:pt x="193" y="124"/>
                    <a:pt x="191" y="123"/>
                  </a:cubicBezTo>
                  <a:cubicBezTo>
                    <a:pt x="190" y="122"/>
                    <a:pt x="188" y="121"/>
                    <a:pt x="188" y="117"/>
                  </a:cubicBezTo>
                  <a:cubicBezTo>
                    <a:pt x="187" y="112"/>
                    <a:pt x="186" y="108"/>
                    <a:pt x="183" y="104"/>
                  </a:cubicBezTo>
                  <a:cubicBezTo>
                    <a:pt x="179" y="100"/>
                    <a:pt x="183" y="99"/>
                    <a:pt x="176" y="97"/>
                  </a:cubicBezTo>
                  <a:cubicBezTo>
                    <a:pt x="168" y="95"/>
                    <a:pt x="164" y="95"/>
                    <a:pt x="160" y="93"/>
                  </a:cubicBezTo>
                  <a:cubicBezTo>
                    <a:pt x="156" y="92"/>
                    <a:pt x="154" y="88"/>
                    <a:pt x="149" y="88"/>
                  </a:cubicBezTo>
                  <a:cubicBezTo>
                    <a:pt x="143" y="88"/>
                    <a:pt x="138" y="87"/>
                    <a:pt x="133" y="88"/>
                  </a:cubicBezTo>
                  <a:cubicBezTo>
                    <a:pt x="128" y="90"/>
                    <a:pt x="123" y="86"/>
                    <a:pt x="122" y="83"/>
                  </a:cubicBezTo>
                  <a:cubicBezTo>
                    <a:pt x="121" y="81"/>
                    <a:pt x="117" y="70"/>
                    <a:pt x="115" y="68"/>
                  </a:cubicBezTo>
                  <a:cubicBezTo>
                    <a:pt x="114" y="65"/>
                    <a:pt x="105" y="51"/>
                    <a:pt x="103" y="48"/>
                  </a:cubicBezTo>
                  <a:cubicBezTo>
                    <a:pt x="101" y="45"/>
                    <a:pt x="95" y="32"/>
                    <a:pt x="91" y="27"/>
                  </a:cubicBezTo>
                  <a:cubicBezTo>
                    <a:pt x="88" y="22"/>
                    <a:pt x="83" y="14"/>
                    <a:pt x="77" y="11"/>
                  </a:cubicBezTo>
                  <a:cubicBezTo>
                    <a:pt x="71" y="7"/>
                    <a:pt x="70" y="6"/>
                    <a:pt x="64" y="5"/>
                  </a:cubicBezTo>
                  <a:cubicBezTo>
                    <a:pt x="59" y="4"/>
                    <a:pt x="55" y="5"/>
                    <a:pt x="49" y="3"/>
                  </a:cubicBezTo>
                  <a:cubicBezTo>
                    <a:pt x="43" y="1"/>
                    <a:pt x="44" y="0"/>
                    <a:pt x="37" y="0"/>
                  </a:cubicBezTo>
                  <a:cubicBezTo>
                    <a:pt x="30" y="0"/>
                    <a:pt x="26" y="0"/>
                    <a:pt x="20" y="4"/>
                  </a:cubicBezTo>
                  <a:cubicBezTo>
                    <a:pt x="14" y="8"/>
                    <a:pt x="5" y="14"/>
                    <a:pt x="5" y="14"/>
                  </a:cubicBezTo>
                  <a:close/>
                </a:path>
              </a:pathLst>
            </a:custGeom>
            <a:solidFill>
              <a:srgbClr val="E0F0E2"/>
            </a:solidFill>
            <a:ln w="9525">
              <a:noFill/>
            </a:ln>
          </p:spPr>
          <p:txBody>
            <a:bodyPr/>
            <a:lstStyle/>
            <a:p>
              <a:endParaRPr lang="zh-CN" altLang="en-US"/>
            </a:p>
          </p:txBody>
        </p:sp>
        <p:sp>
          <p:nvSpPr>
            <p:cNvPr id="30726" name="任意多边形 1112"/>
            <p:cNvSpPr/>
            <p:nvPr/>
          </p:nvSpPr>
          <p:spPr>
            <a:xfrm>
              <a:off x="7316410" y="2014211"/>
              <a:ext cx="912916" cy="678364"/>
            </a:xfrm>
            <a:custGeom>
              <a:avLst/>
              <a:gdLst/>
              <a:ahLst/>
              <a:cxnLst>
                <a:cxn ang="0">
                  <a:pos x="874678" y="238860"/>
                </a:cxn>
                <a:cxn ang="0">
                  <a:pos x="860339" y="248414"/>
                </a:cxn>
                <a:cxn ang="0">
                  <a:pos x="846000" y="238860"/>
                </a:cxn>
                <a:cxn ang="0">
                  <a:pos x="826882" y="229306"/>
                </a:cxn>
                <a:cxn ang="0">
                  <a:pos x="802983" y="210197"/>
                </a:cxn>
                <a:cxn ang="0">
                  <a:pos x="783865" y="200642"/>
                </a:cxn>
                <a:cxn ang="0">
                  <a:pos x="750407" y="195865"/>
                </a:cxn>
                <a:cxn ang="0">
                  <a:pos x="716949" y="224528"/>
                </a:cxn>
                <a:cxn ang="0">
                  <a:pos x="688271" y="272301"/>
                </a:cxn>
                <a:cxn ang="0">
                  <a:pos x="650034" y="229306"/>
                </a:cxn>
                <a:cxn ang="0">
                  <a:pos x="621356" y="162425"/>
                </a:cxn>
                <a:cxn ang="0">
                  <a:pos x="592678" y="186311"/>
                </a:cxn>
                <a:cxn ang="0">
                  <a:pos x="564000" y="210197"/>
                </a:cxn>
                <a:cxn ang="0">
                  <a:pos x="535322" y="176756"/>
                </a:cxn>
                <a:cxn ang="0">
                  <a:pos x="525763" y="157647"/>
                </a:cxn>
                <a:cxn ang="0">
                  <a:pos x="492305" y="162425"/>
                </a:cxn>
                <a:cxn ang="0">
                  <a:pos x="487525" y="128984"/>
                </a:cxn>
                <a:cxn ang="0">
                  <a:pos x="473186" y="105098"/>
                </a:cxn>
                <a:cxn ang="0">
                  <a:pos x="454068" y="100321"/>
                </a:cxn>
                <a:cxn ang="0">
                  <a:pos x="420610" y="105098"/>
                </a:cxn>
                <a:cxn ang="0">
                  <a:pos x="382373" y="109875"/>
                </a:cxn>
                <a:cxn ang="0">
                  <a:pos x="358474" y="85989"/>
                </a:cxn>
                <a:cxn ang="0">
                  <a:pos x="334576" y="85989"/>
                </a:cxn>
                <a:cxn ang="0">
                  <a:pos x="305898" y="95544"/>
                </a:cxn>
                <a:cxn ang="0">
                  <a:pos x="277220" y="100321"/>
                </a:cxn>
                <a:cxn ang="0">
                  <a:pos x="238983" y="90767"/>
                </a:cxn>
                <a:cxn ang="0">
                  <a:pos x="210305" y="62103"/>
                </a:cxn>
                <a:cxn ang="0">
                  <a:pos x="181627" y="4777"/>
                </a:cxn>
                <a:cxn ang="0">
                  <a:pos x="119491" y="14331"/>
                </a:cxn>
                <a:cxn ang="0">
                  <a:pos x="90813" y="52549"/>
                </a:cxn>
                <a:cxn ang="0">
                  <a:pos x="66915" y="66880"/>
                </a:cxn>
                <a:cxn ang="0">
                  <a:pos x="28677" y="66880"/>
                </a:cxn>
                <a:cxn ang="0">
                  <a:pos x="4779" y="90767"/>
                </a:cxn>
                <a:cxn ang="0">
                  <a:pos x="33457" y="114653"/>
                </a:cxn>
                <a:cxn ang="0">
                  <a:pos x="47796" y="195865"/>
                </a:cxn>
                <a:cxn ang="0">
                  <a:pos x="76474" y="262746"/>
                </a:cxn>
                <a:cxn ang="0">
                  <a:pos x="133830" y="238860"/>
                </a:cxn>
                <a:cxn ang="0">
                  <a:pos x="167288" y="272301"/>
                </a:cxn>
                <a:cxn ang="0">
                  <a:pos x="200745" y="339182"/>
                </a:cxn>
                <a:cxn ang="0">
                  <a:pos x="224644" y="372622"/>
                </a:cxn>
                <a:cxn ang="0">
                  <a:pos x="291559" y="439503"/>
                </a:cxn>
                <a:cxn ang="0">
                  <a:pos x="353695" y="501607"/>
                </a:cxn>
                <a:cxn ang="0">
                  <a:pos x="396712" y="601928"/>
                </a:cxn>
                <a:cxn ang="0">
                  <a:pos x="473186" y="673586"/>
                </a:cxn>
                <a:cxn ang="0">
                  <a:pos x="530542" y="597151"/>
                </a:cxn>
                <a:cxn ang="0">
                  <a:pos x="592678" y="582819"/>
                </a:cxn>
                <a:cxn ang="0">
                  <a:pos x="678712" y="549379"/>
                </a:cxn>
                <a:cxn ang="0">
                  <a:pos x="693051" y="492052"/>
                </a:cxn>
                <a:cxn ang="0">
                  <a:pos x="779085" y="420394"/>
                </a:cxn>
                <a:cxn ang="0">
                  <a:pos x="831661" y="377399"/>
                </a:cxn>
                <a:cxn ang="0">
                  <a:pos x="865119" y="348736"/>
                </a:cxn>
                <a:cxn ang="0">
                  <a:pos x="903356" y="310518"/>
                </a:cxn>
                <a:cxn ang="0">
                  <a:pos x="908136" y="234083"/>
                </a:cxn>
              </a:cxnLst>
              <a:rect l="0" t="0" r="0" b="0"/>
              <a:pathLst>
                <a:path w="191" h="142">
                  <a:moveTo>
                    <a:pt x="187" y="49"/>
                  </a:moveTo>
                  <a:cubicBezTo>
                    <a:pt x="187" y="50"/>
                    <a:pt x="184" y="51"/>
                    <a:pt x="183" y="50"/>
                  </a:cubicBezTo>
                  <a:cubicBezTo>
                    <a:pt x="182" y="49"/>
                    <a:pt x="181" y="50"/>
                    <a:pt x="180" y="51"/>
                  </a:cubicBezTo>
                  <a:cubicBezTo>
                    <a:pt x="180" y="51"/>
                    <a:pt x="180" y="51"/>
                    <a:pt x="180" y="52"/>
                  </a:cubicBezTo>
                  <a:cubicBezTo>
                    <a:pt x="179" y="53"/>
                    <a:pt x="179" y="52"/>
                    <a:pt x="178" y="51"/>
                  </a:cubicBezTo>
                  <a:cubicBezTo>
                    <a:pt x="178" y="50"/>
                    <a:pt x="178" y="51"/>
                    <a:pt x="177" y="50"/>
                  </a:cubicBezTo>
                  <a:cubicBezTo>
                    <a:pt x="176" y="50"/>
                    <a:pt x="175" y="50"/>
                    <a:pt x="175" y="50"/>
                  </a:cubicBezTo>
                  <a:cubicBezTo>
                    <a:pt x="174" y="49"/>
                    <a:pt x="174" y="48"/>
                    <a:pt x="173" y="48"/>
                  </a:cubicBezTo>
                  <a:cubicBezTo>
                    <a:pt x="171" y="48"/>
                    <a:pt x="171" y="46"/>
                    <a:pt x="170" y="45"/>
                  </a:cubicBezTo>
                  <a:cubicBezTo>
                    <a:pt x="170" y="44"/>
                    <a:pt x="169" y="44"/>
                    <a:pt x="168" y="44"/>
                  </a:cubicBezTo>
                  <a:cubicBezTo>
                    <a:pt x="167" y="43"/>
                    <a:pt x="168" y="42"/>
                    <a:pt x="167" y="41"/>
                  </a:cubicBezTo>
                  <a:cubicBezTo>
                    <a:pt x="166" y="37"/>
                    <a:pt x="165" y="39"/>
                    <a:pt x="164" y="42"/>
                  </a:cubicBezTo>
                  <a:cubicBezTo>
                    <a:pt x="163" y="45"/>
                    <a:pt x="162" y="43"/>
                    <a:pt x="161" y="41"/>
                  </a:cubicBezTo>
                  <a:cubicBezTo>
                    <a:pt x="160" y="39"/>
                    <a:pt x="158" y="40"/>
                    <a:pt x="157" y="41"/>
                  </a:cubicBezTo>
                  <a:cubicBezTo>
                    <a:pt x="157" y="42"/>
                    <a:pt x="157" y="43"/>
                    <a:pt x="155" y="44"/>
                  </a:cubicBezTo>
                  <a:cubicBezTo>
                    <a:pt x="154" y="45"/>
                    <a:pt x="153" y="45"/>
                    <a:pt x="150" y="47"/>
                  </a:cubicBezTo>
                  <a:cubicBezTo>
                    <a:pt x="147" y="49"/>
                    <a:pt x="147" y="50"/>
                    <a:pt x="148" y="53"/>
                  </a:cubicBezTo>
                  <a:cubicBezTo>
                    <a:pt x="149" y="55"/>
                    <a:pt x="145" y="56"/>
                    <a:pt x="144" y="57"/>
                  </a:cubicBezTo>
                  <a:cubicBezTo>
                    <a:pt x="142" y="58"/>
                    <a:pt x="140" y="53"/>
                    <a:pt x="139" y="51"/>
                  </a:cubicBezTo>
                  <a:cubicBezTo>
                    <a:pt x="137" y="48"/>
                    <a:pt x="137" y="48"/>
                    <a:pt x="136" y="48"/>
                  </a:cubicBezTo>
                  <a:cubicBezTo>
                    <a:pt x="135" y="47"/>
                    <a:pt x="134" y="44"/>
                    <a:pt x="133" y="42"/>
                  </a:cubicBezTo>
                  <a:cubicBezTo>
                    <a:pt x="131" y="40"/>
                    <a:pt x="131" y="37"/>
                    <a:pt x="130" y="34"/>
                  </a:cubicBezTo>
                  <a:cubicBezTo>
                    <a:pt x="130" y="32"/>
                    <a:pt x="125" y="34"/>
                    <a:pt x="125" y="36"/>
                  </a:cubicBezTo>
                  <a:cubicBezTo>
                    <a:pt x="125" y="37"/>
                    <a:pt x="124" y="38"/>
                    <a:pt x="124" y="39"/>
                  </a:cubicBezTo>
                  <a:cubicBezTo>
                    <a:pt x="123" y="41"/>
                    <a:pt x="125" y="42"/>
                    <a:pt x="123" y="45"/>
                  </a:cubicBezTo>
                  <a:cubicBezTo>
                    <a:pt x="121" y="48"/>
                    <a:pt x="118" y="44"/>
                    <a:pt x="118" y="44"/>
                  </a:cubicBezTo>
                  <a:cubicBezTo>
                    <a:pt x="117" y="45"/>
                    <a:pt x="115" y="44"/>
                    <a:pt x="115" y="42"/>
                  </a:cubicBezTo>
                  <a:cubicBezTo>
                    <a:pt x="115" y="40"/>
                    <a:pt x="113" y="40"/>
                    <a:pt x="112" y="37"/>
                  </a:cubicBezTo>
                  <a:cubicBezTo>
                    <a:pt x="111" y="36"/>
                    <a:pt x="111" y="35"/>
                    <a:pt x="111" y="35"/>
                  </a:cubicBezTo>
                  <a:cubicBezTo>
                    <a:pt x="111" y="34"/>
                    <a:pt x="111" y="34"/>
                    <a:pt x="110" y="33"/>
                  </a:cubicBezTo>
                  <a:cubicBezTo>
                    <a:pt x="108" y="33"/>
                    <a:pt x="107" y="33"/>
                    <a:pt x="106" y="33"/>
                  </a:cubicBezTo>
                  <a:cubicBezTo>
                    <a:pt x="105" y="34"/>
                    <a:pt x="104" y="36"/>
                    <a:pt x="103" y="34"/>
                  </a:cubicBezTo>
                  <a:cubicBezTo>
                    <a:pt x="102" y="33"/>
                    <a:pt x="101" y="31"/>
                    <a:pt x="101" y="29"/>
                  </a:cubicBezTo>
                  <a:cubicBezTo>
                    <a:pt x="101" y="28"/>
                    <a:pt x="101" y="28"/>
                    <a:pt x="102" y="27"/>
                  </a:cubicBezTo>
                  <a:cubicBezTo>
                    <a:pt x="102" y="26"/>
                    <a:pt x="102" y="26"/>
                    <a:pt x="101" y="25"/>
                  </a:cubicBezTo>
                  <a:cubicBezTo>
                    <a:pt x="101" y="24"/>
                    <a:pt x="100" y="22"/>
                    <a:pt x="99" y="22"/>
                  </a:cubicBezTo>
                  <a:cubicBezTo>
                    <a:pt x="99" y="22"/>
                    <a:pt x="99" y="22"/>
                    <a:pt x="97" y="22"/>
                  </a:cubicBezTo>
                  <a:cubicBezTo>
                    <a:pt x="96" y="22"/>
                    <a:pt x="97" y="23"/>
                    <a:pt x="95" y="21"/>
                  </a:cubicBezTo>
                  <a:cubicBezTo>
                    <a:pt x="93" y="20"/>
                    <a:pt x="94" y="20"/>
                    <a:pt x="92" y="20"/>
                  </a:cubicBezTo>
                  <a:cubicBezTo>
                    <a:pt x="90" y="21"/>
                    <a:pt x="90" y="21"/>
                    <a:pt x="88" y="22"/>
                  </a:cubicBezTo>
                  <a:cubicBezTo>
                    <a:pt x="87" y="23"/>
                    <a:pt x="87" y="24"/>
                    <a:pt x="85" y="24"/>
                  </a:cubicBezTo>
                  <a:cubicBezTo>
                    <a:pt x="82" y="24"/>
                    <a:pt x="82" y="24"/>
                    <a:pt x="80" y="23"/>
                  </a:cubicBezTo>
                  <a:cubicBezTo>
                    <a:pt x="79" y="23"/>
                    <a:pt x="77" y="22"/>
                    <a:pt x="77" y="21"/>
                  </a:cubicBezTo>
                  <a:cubicBezTo>
                    <a:pt x="76" y="19"/>
                    <a:pt x="75" y="19"/>
                    <a:pt x="75" y="18"/>
                  </a:cubicBezTo>
                  <a:cubicBezTo>
                    <a:pt x="75" y="16"/>
                    <a:pt x="75" y="16"/>
                    <a:pt x="74" y="16"/>
                  </a:cubicBezTo>
                  <a:cubicBezTo>
                    <a:pt x="73" y="16"/>
                    <a:pt x="71" y="18"/>
                    <a:pt x="70" y="18"/>
                  </a:cubicBezTo>
                  <a:cubicBezTo>
                    <a:pt x="70" y="19"/>
                    <a:pt x="69" y="19"/>
                    <a:pt x="69" y="20"/>
                  </a:cubicBezTo>
                  <a:cubicBezTo>
                    <a:pt x="68" y="20"/>
                    <a:pt x="66" y="21"/>
                    <a:pt x="64" y="20"/>
                  </a:cubicBezTo>
                  <a:cubicBezTo>
                    <a:pt x="63" y="18"/>
                    <a:pt x="62" y="16"/>
                    <a:pt x="61" y="18"/>
                  </a:cubicBezTo>
                  <a:cubicBezTo>
                    <a:pt x="59" y="20"/>
                    <a:pt x="60" y="20"/>
                    <a:pt x="58" y="21"/>
                  </a:cubicBezTo>
                  <a:cubicBezTo>
                    <a:pt x="56" y="21"/>
                    <a:pt x="53" y="22"/>
                    <a:pt x="52" y="21"/>
                  </a:cubicBezTo>
                  <a:cubicBezTo>
                    <a:pt x="51" y="21"/>
                    <a:pt x="52" y="20"/>
                    <a:pt x="50" y="19"/>
                  </a:cubicBezTo>
                  <a:cubicBezTo>
                    <a:pt x="48" y="18"/>
                    <a:pt x="49" y="18"/>
                    <a:pt x="46" y="17"/>
                  </a:cubicBezTo>
                  <a:cubicBezTo>
                    <a:pt x="44" y="15"/>
                    <a:pt x="43" y="15"/>
                    <a:pt x="44" y="13"/>
                  </a:cubicBezTo>
                  <a:cubicBezTo>
                    <a:pt x="44" y="12"/>
                    <a:pt x="44" y="9"/>
                    <a:pt x="42" y="6"/>
                  </a:cubicBezTo>
                  <a:cubicBezTo>
                    <a:pt x="41" y="3"/>
                    <a:pt x="42" y="0"/>
                    <a:pt x="38" y="1"/>
                  </a:cubicBezTo>
                  <a:cubicBezTo>
                    <a:pt x="34" y="1"/>
                    <a:pt x="32" y="3"/>
                    <a:pt x="30" y="3"/>
                  </a:cubicBezTo>
                  <a:cubicBezTo>
                    <a:pt x="28" y="3"/>
                    <a:pt x="27" y="1"/>
                    <a:pt x="25" y="3"/>
                  </a:cubicBezTo>
                  <a:cubicBezTo>
                    <a:pt x="23" y="5"/>
                    <a:pt x="23" y="6"/>
                    <a:pt x="21" y="7"/>
                  </a:cubicBezTo>
                  <a:cubicBezTo>
                    <a:pt x="20" y="8"/>
                    <a:pt x="19" y="9"/>
                    <a:pt x="19" y="11"/>
                  </a:cubicBezTo>
                  <a:cubicBezTo>
                    <a:pt x="19" y="12"/>
                    <a:pt x="21" y="18"/>
                    <a:pt x="18" y="17"/>
                  </a:cubicBezTo>
                  <a:cubicBezTo>
                    <a:pt x="15" y="15"/>
                    <a:pt x="14" y="14"/>
                    <a:pt x="14" y="14"/>
                  </a:cubicBezTo>
                  <a:cubicBezTo>
                    <a:pt x="13" y="14"/>
                    <a:pt x="13" y="16"/>
                    <a:pt x="11" y="16"/>
                  </a:cubicBezTo>
                  <a:cubicBezTo>
                    <a:pt x="9" y="16"/>
                    <a:pt x="8" y="15"/>
                    <a:pt x="6" y="14"/>
                  </a:cubicBezTo>
                  <a:cubicBezTo>
                    <a:pt x="4" y="13"/>
                    <a:pt x="2" y="11"/>
                    <a:pt x="1" y="13"/>
                  </a:cubicBezTo>
                  <a:cubicBezTo>
                    <a:pt x="1" y="15"/>
                    <a:pt x="0" y="18"/>
                    <a:pt x="1" y="19"/>
                  </a:cubicBezTo>
                  <a:cubicBezTo>
                    <a:pt x="1" y="20"/>
                    <a:pt x="1" y="19"/>
                    <a:pt x="3" y="20"/>
                  </a:cubicBezTo>
                  <a:cubicBezTo>
                    <a:pt x="5" y="21"/>
                    <a:pt x="6" y="21"/>
                    <a:pt x="7" y="24"/>
                  </a:cubicBezTo>
                  <a:cubicBezTo>
                    <a:pt x="8" y="26"/>
                    <a:pt x="11" y="29"/>
                    <a:pt x="11" y="31"/>
                  </a:cubicBezTo>
                  <a:cubicBezTo>
                    <a:pt x="11" y="33"/>
                    <a:pt x="10" y="39"/>
                    <a:pt x="10" y="41"/>
                  </a:cubicBezTo>
                  <a:cubicBezTo>
                    <a:pt x="10" y="42"/>
                    <a:pt x="12" y="47"/>
                    <a:pt x="13" y="49"/>
                  </a:cubicBezTo>
                  <a:cubicBezTo>
                    <a:pt x="13" y="51"/>
                    <a:pt x="16" y="53"/>
                    <a:pt x="16" y="55"/>
                  </a:cubicBezTo>
                  <a:cubicBezTo>
                    <a:pt x="16" y="57"/>
                    <a:pt x="19" y="59"/>
                    <a:pt x="21" y="57"/>
                  </a:cubicBezTo>
                  <a:cubicBezTo>
                    <a:pt x="24" y="55"/>
                    <a:pt x="27" y="51"/>
                    <a:pt x="28" y="50"/>
                  </a:cubicBezTo>
                  <a:cubicBezTo>
                    <a:pt x="30" y="49"/>
                    <a:pt x="30" y="48"/>
                    <a:pt x="32" y="50"/>
                  </a:cubicBezTo>
                  <a:cubicBezTo>
                    <a:pt x="34" y="53"/>
                    <a:pt x="34" y="54"/>
                    <a:pt x="35" y="57"/>
                  </a:cubicBezTo>
                  <a:cubicBezTo>
                    <a:pt x="36" y="59"/>
                    <a:pt x="38" y="61"/>
                    <a:pt x="39" y="63"/>
                  </a:cubicBezTo>
                  <a:cubicBezTo>
                    <a:pt x="40" y="65"/>
                    <a:pt x="43" y="69"/>
                    <a:pt x="42" y="71"/>
                  </a:cubicBezTo>
                  <a:cubicBezTo>
                    <a:pt x="41" y="73"/>
                    <a:pt x="39" y="74"/>
                    <a:pt x="40" y="75"/>
                  </a:cubicBezTo>
                  <a:cubicBezTo>
                    <a:pt x="41" y="76"/>
                    <a:pt x="46" y="76"/>
                    <a:pt x="47" y="78"/>
                  </a:cubicBezTo>
                  <a:cubicBezTo>
                    <a:pt x="48" y="79"/>
                    <a:pt x="52" y="81"/>
                    <a:pt x="55" y="85"/>
                  </a:cubicBezTo>
                  <a:cubicBezTo>
                    <a:pt x="58" y="90"/>
                    <a:pt x="59" y="89"/>
                    <a:pt x="61" y="92"/>
                  </a:cubicBezTo>
                  <a:cubicBezTo>
                    <a:pt x="63" y="94"/>
                    <a:pt x="68" y="93"/>
                    <a:pt x="70" y="97"/>
                  </a:cubicBezTo>
                  <a:cubicBezTo>
                    <a:pt x="72" y="100"/>
                    <a:pt x="73" y="102"/>
                    <a:pt x="74" y="105"/>
                  </a:cubicBezTo>
                  <a:cubicBezTo>
                    <a:pt x="74" y="108"/>
                    <a:pt x="78" y="112"/>
                    <a:pt x="80" y="116"/>
                  </a:cubicBezTo>
                  <a:cubicBezTo>
                    <a:pt x="82" y="119"/>
                    <a:pt x="81" y="122"/>
                    <a:pt x="83" y="126"/>
                  </a:cubicBezTo>
                  <a:cubicBezTo>
                    <a:pt x="85" y="131"/>
                    <a:pt x="88" y="140"/>
                    <a:pt x="91" y="140"/>
                  </a:cubicBezTo>
                  <a:cubicBezTo>
                    <a:pt x="95" y="141"/>
                    <a:pt x="94" y="142"/>
                    <a:pt x="99" y="141"/>
                  </a:cubicBezTo>
                  <a:cubicBezTo>
                    <a:pt x="104" y="139"/>
                    <a:pt x="105" y="137"/>
                    <a:pt x="106" y="133"/>
                  </a:cubicBezTo>
                  <a:cubicBezTo>
                    <a:pt x="107" y="130"/>
                    <a:pt x="109" y="128"/>
                    <a:pt x="111" y="125"/>
                  </a:cubicBezTo>
                  <a:cubicBezTo>
                    <a:pt x="113" y="122"/>
                    <a:pt x="112" y="121"/>
                    <a:pt x="115" y="120"/>
                  </a:cubicBezTo>
                  <a:cubicBezTo>
                    <a:pt x="118" y="120"/>
                    <a:pt x="122" y="121"/>
                    <a:pt x="124" y="122"/>
                  </a:cubicBezTo>
                  <a:cubicBezTo>
                    <a:pt x="126" y="122"/>
                    <a:pt x="128" y="121"/>
                    <a:pt x="133" y="121"/>
                  </a:cubicBezTo>
                  <a:cubicBezTo>
                    <a:pt x="139" y="121"/>
                    <a:pt x="141" y="120"/>
                    <a:pt x="142" y="115"/>
                  </a:cubicBezTo>
                  <a:cubicBezTo>
                    <a:pt x="144" y="111"/>
                    <a:pt x="143" y="110"/>
                    <a:pt x="144" y="108"/>
                  </a:cubicBezTo>
                  <a:cubicBezTo>
                    <a:pt x="144" y="106"/>
                    <a:pt x="142" y="105"/>
                    <a:pt x="145" y="103"/>
                  </a:cubicBezTo>
                  <a:cubicBezTo>
                    <a:pt x="148" y="102"/>
                    <a:pt x="152" y="102"/>
                    <a:pt x="154" y="99"/>
                  </a:cubicBezTo>
                  <a:cubicBezTo>
                    <a:pt x="157" y="95"/>
                    <a:pt x="161" y="92"/>
                    <a:pt x="163" y="88"/>
                  </a:cubicBezTo>
                  <a:cubicBezTo>
                    <a:pt x="165" y="84"/>
                    <a:pt x="167" y="76"/>
                    <a:pt x="168" y="76"/>
                  </a:cubicBezTo>
                  <a:cubicBezTo>
                    <a:pt x="170" y="76"/>
                    <a:pt x="171" y="78"/>
                    <a:pt x="174" y="79"/>
                  </a:cubicBezTo>
                  <a:cubicBezTo>
                    <a:pt x="177" y="80"/>
                    <a:pt x="181" y="80"/>
                    <a:pt x="182" y="78"/>
                  </a:cubicBezTo>
                  <a:cubicBezTo>
                    <a:pt x="182" y="76"/>
                    <a:pt x="181" y="75"/>
                    <a:pt x="181" y="73"/>
                  </a:cubicBezTo>
                  <a:cubicBezTo>
                    <a:pt x="180" y="71"/>
                    <a:pt x="180" y="71"/>
                    <a:pt x="182" y="70"/>
                  </a:cubicBezTo>
                  <a:cubicBezTo>
                    <a:pt x="183" y="70"/>
                    <a:pt x="189" y="68"/>
                    <a:pt x="189" y="65"/>
                  </a:cubicBezTo>
                  <a:cubicBezTo>
                    <a:pt x="190" y="62"/>
                    <a:pt x="191" y="59"/>
                    <a:pt x="191" y="56"/>
                  </a:cubicBezTo>
                  <a:cubicBezTo>
                    <a:pt x="191" y="54"/>
                    <a:pt x="191" y="50"/>
                    <a:pt x="190" y="49"/>
                  </a:cubicBezTo>
                  <a:cubicBezTo>
                    <a:pt x="190" y="49"/>
                    <a:pt x="187" y="49"/>
                    <a:pt x="187" y="49"/>
                  </a:cubicBezTo>
                  <a:close/>
                </a:path>
              </a:pathLst>
            </a:custGeom>
            <a:solidFill>
              <a:srgbClr val="FADCE9"/>
            </a:solidFill>
            <a:ln w="9525">
              <a:noFill/>
            </a:ln>
          </p:spPr>
          <p:txBody>
            <a:bodyPr/>
            <a:lstStyle/>
            <a:p>
              <a:endParaRPr lang="zh-CN" altLang="en-US"/>
            </a:p>
          </p:txBody>
        </p:sp>
        <p:sp>
          <p:nvSpPr>
            <p:cNvPr id="30727" name="任意多边形 1113"/>
            <p:cNvSpPr/>
            <p:nvPr/>
          </p:nvSpPr>
          <p:spPr>
            <a:xfrm>
              <a:off x="7111750" y="2366041"/>
              <a:ext cx="664567" cy="641571"/>
            </a:xfrm>
            <a:custGeom>
              <a:avLst/>
              <a:gdLst/>
              <a:ahLst/>
              <a:cxnLst>
                <a:cxn ang="0">
                  <a:pos x="129088" y="488360"/>
                </a:cxn>
                <a:cxn ang="0">
                  <a:pos x="152993" y="469208"/>
                </a:cxn>
                <a:cxn ang="0">
                  <a:pos x="181680" y="440481"/>
                </a:cxn>
                <a:cxn ang="0">
                  <a:pos x="224709" y="368663"/>
                </a:cxn>
                <a:cxn ang="0">
                  <a:pos x="239052" y="354300"/>
                </a:cxn>
                <a:cxn ang="0">
                  <a:pos x="267739" y="359088"/>
                </a:cxn>
                <a:cxn ang="0">
                  <a:pos x="286863" y="354300"/>
                </a:cxn>
                <a:cxn ang="0">
                  <a:pos x="310768" y="359088"/>
                </a:cxn>
                <a:cxn ang="0">
                  <a:pos x="325111" y="378239"/>
                </a:cxn>
                <a:cxn ang="0">
                  <a:pos x="329892" y="383027"/>
                </a:cxn>
                <a:cxn ang="0">
                  <a:pos x="334674" y="421330"/>
                </a:cxn>
                <a:cxn ang="0">
                  <a:pos x="329892" y="440481"/>
                </a:cxn>
                <a:cxn ang="0">
                  <a:pos x="320330" y="454845"/>
                </a:cxn>
                <a:cxn ang="0">
                  <a:pos x="282082" y="512299"/>
                </a:cxn>
                <a:cxn ang="0">
                  <a:pos x="301206" y="550601"/>
                </a:cxn>
                <a:cxn ang="0">
                  <a:pos x="296425" y="598480"/>
                </a:cxn>
                <a:cxn ang="0">
                  <a:pos x="258177" y="631995"/>
                </a:cxn>
                <a:cxn ang="0">
                  <a:pos x="267739" y="636783"/>
                </a:cxn>
                <a:cxn ang="0">
                  <a:pos x="282082" y="627207"/>
                </a:cxn>
                <a:cxn ang="0">
                  <a:pos x="305987" y="617631"/>
                </a:cxn>
                <a:cxn ang="0">
                  <a:pos x="320330" y="598480"/>
                </a:cxn>
                <a:cxn ang="0">
                  <a:pos x="353798" y="569753"/>
                </a:cxn>
                <a:cxn ang="0">
                  <a:pos x="387265" y="536238"/>
                </a:cxn>
                <a:cxn ang="0">
                  <a:pos x="396827" y="521874"/>
                </a:cxn>
                <a:cxn ang="0">
                  <a:pos x="492448" y="469208"/>
                </a:cxn>
                <a:cxn ang="0">
                  <a:pos x="516354" y="464420"/>
                </a:cxn>
                <a:cxn ang="0">
                  <a:pos x="540259" y="450057"/>
                </a:cxn>
                <a:cxn ang="0">
                  <a:pos x="545040" y="426118"/>
                </a:cxn>
                <a:cxn ang="0">
                  <a:pos x="626318" y="373451"/>
                </a:cxn>
                <a:cxn ang="0">
                  <a:pos x="664567" y="315997"/>
                </a:cxn>
                <a:cxn ang="0">
                  <a:pos x="650223" y="292058"/>
                </a:cxn>
                <a:cxn ang="0">
                  <a:pos x="631099" y="239392"/>
                </a:cxn>
                <a:cxn ang="0">
                  <a:pos x="602413" y="191513"/>
                </a:cxn>
                <a:cxn ang="0">
                  <a:pos x="602413" y="143635"/>
                </a:cxn>
                <a:cxn ang="0">
                  <a:pos x="559383" y="90969"/>
                </a:cxn>
                <a:cxn ang="0">
                  <a:pos x="530697" y="38302"/>
                </a:cxn>
                <a:cxn ang="0">
                  <a:pos x="487667" y="38302"/>
                </a:cxn>
                <a:cxn ang="0">
                  <a:pos x="439857" y="4787"/>
                </a:cxn>
                <a:cxn ang="0">
                  <a:pos x="425514" y="47878"/>
                </a:cxn>
                <a:cxn ang="0">
                  <a:pos x="415952" y="67029"/>
                </a:cxn>
                <a:cxn ang="0">
                  <a:pos x="396827" y="71817"/>
                </a:cxn>
                <a:cxn ang="0">
                  <a:pos x="368141" y="105332"/>
                </a:cxn>
                <a:cxn ang="0">
                  <a:pos x="315549" y="105332"/>
                </a:cxn>
                <a:cxn ang="0">
                  <a:pos x="282082" y="129271"/>
                </a:cxn>
                <a:cxn ang="0">
                  <a:pos x="243833" y="157998"/>
                </a:cxn>
                <a:cxn ang="0">
                  <a:pos x="200804" y="186725"/>
                </a:cxn>
                <a:cxn ang="0">
                  <a:pos x="152993" y="220240"/>
                </a:cxn>
                <a:cxn ang="0">
                  <a:pos x="124307" y="258543"/>
                </a:cxn>
                <a:cxn ang="0">
                  <a:pos x="109964" y="244180"/>
                </a:cxn>
                <a:cxn ang="0">
                  <a:pos x="90840" y="210665"/>
                </a:cxn>
                <a:cxn ang="0">
                  <a:pos x="62153" y="191513"/>
                </a:cxn>
                <a:cxn ang="0">
                  <a:pos x="43029" y="220240"/>
                </a:cxn>
                <a:cxn ang="0">
                  <a:pos x="52591" y="263331"/>
                </a:cxn>
                <a:cxn ang="0">
                  <a:pos x="52591" y="320785"/>
                </a:cxn>
                <a:cxn ang="0">
                  <a:pos x="4781" y="373451"/>
                </a:cxn>
                <a:cxn ang="0">
                  <a:pos x="47810" y="435693"/>
                </a:cxn>
                <a:cxn ang="0">
                  <a:pos x="95621" y="488360"/>
                </a:cxn>
              </a:cxnLst>
              <a:rect l="0" t="0" r="0" b="0"/>
              <a:pathLst>
                <a:path w="139" h="134">
                  <a:moveTo>
                    <a:pt x="25" y="104"/>
                  </a:moveTo>
                  <a:cubicBezTo>
                    <a:pt x="26" y="103"/>
                    <a:pt x="27" y="102"/>
                    <a:pt x="27" y="102"/>
                  </a:cubicBezTo>
                  <a:cubicBezTo>
                    <a:pt x="27" y="101"/>
                    <a:pt x="28" y="101"/>
                    <a:pt x="29" y="101"/>
                  </a:cubicBezTo>
                  <a:cubicBezTo>
                    <a:pt x="30" y="100"/>
                    <a:pt x="31" y="99"/>
                    <a:pt x="32" y="98"/>
                  </a:cubicBezTo>
                  <a:cubicBezTo>
                    <a:pt x="33" y="97"/>
                    <a:pt x="35" y="97"/>
                    <a:pt x="36" y="96"/>
                  </a:cubicBezTo>
                  <a:cubicBezTo>
                    <a:pt x="38" y="95"/>
                    <a:pt x="38" y="93"/>
                    <a:pt x="38" y="92"/>
                  </a:cubicBezTo>
                  <a:cubicBezTo>
                    <a:pt x="40" y="88"/>
                    <a:pt x="41" y="88"/>
                    <a:pt x="43" y="84"/>
                  </a:cubicBezTo>
                  <a:cubicBezTo>
                    <a:pt x="43" y="82"/>
                    <a:pt x="46" y="78"/>
                    <a:pt x="47" y="77"/>
                  </a:cubicBezTo>
                  <a:cubicBezTo>
                    <a:pt x="48" y="77"/>
                    <a:pt x="49" y="76"/>
                    <a:pt x="49" y="75"/>
                  </a:cubicBezTo>
                  <a:cubicBezTo>
                    <a:pt x="49" y="74"/>
                    <a:pt x="50" y="74"/>
                    <a:pt x="50" y="74"/>
                  </a:cubicBezTo>
                  <a:cubicBezTo>
                    <a:pt x="49" y="75"/>
                    <a:pt x="52" y="74"/>
                    <a:pt x="53" y="75"/>
                  </a:cubicBezTo>
                  <a:cubicBezTo>
                    <a:pt x="54" y="75"/>
                    <a:pt x="55" y="75"/>
                    <a:pt x="56" y="75"/>
                  </a:cubicBezTo>
                  <a:cubicBezTo>
                    <a:pt x="56" y="75"/>
                    <a:pt x="56" y="75"/>
                    <a:pt x="57" y="75"/>
                  </a:cubicBezTo>
                  <a:cubicBezTo>
                    <a:pt x="58" y="76"/>
                    <a:pt x="59" y="75"/>
                    <a:pt x="60" y="74"/>
                  </a:cubicBezTo>
                  <a:cubicBezTo>
                    <a:pt x="60" y="74"/>
                    <a:pt x="60" y="72"/>
                    <a:pt x="61" y="72"/>
                  </a:cubicBezTo>
                  <a:cubicBezTo>
                    <a:pt x="62" y="71"/>
                    <a:pt x="64" y="71"/>
                    <a:pt x="65" y="75"/>
                  </a:cubicBezTo>
                  <a:cubicBezTo>
                    <a:pt x="65" y="77"/>
                    <a:pt x="65" y="77"/>
                    <a:pt x="66" y="78"/>
                  </a:cubicBezTo>
                  <a:cubicBezTo>
                    <a:pt x="67" y="79"/>
                    <a:pt x="68" y="79"/>
                    <a:pt x="68" y="79"/>
                  </a:cubicBezTo>
                  <a:cubicBezTo>
                    <a:pt x="69" y="79"/>
                    <a:pt x="69" y="79"/>
                    <a:pt x="69" y="79"/>
                  </a:cubicBezTo>
                  <a:cubicBezTo>
                    <a:pt x="69" y="79"/>
                    <a:pt x="69" y="80"/>
                    <a:pt x="69" y="80"/>
                  </a:cubicBezTo>
                  <a:cubicBezTo>
                    <a:pt x="69" y="81"/>
                    <a:pt x="71" y="83"/>
                    <a:pt x="72" y="84"/>
                  </a:cubicBezTo>
                  <a:cubicBezTo>
                    <a:pt x="72" y="85"/>
                    <a:pt x="71" y="87"/>
                    <a:pt x="70" y="88"/>
                  </a:cubicBezTo>
                  <a:cubicBezTo>
                    <a:pt x="70" y="89"/>
                    <a:pt x="69" y="89"/>
                    <a:pt x="69" y="90"/>
                  </a:cubicBezTo>
                  <a:cubicBezTo>
                    <a:pt x="70" y="90"/>
                    <a:pt x="69" y="92"/>
                    <a:pt x="69" y="92"/>
                  </a:cubicBezTo>
                  <a:cubicBezTo>
                    <a:pt x="68" y="92"/>
                    <a:pt x="67" y="92"/>
                    <a:pt x="68" y="93"/>
                  </a:cubicBezTo>
                  <a:cubicBezTo>
                    <a:pt x="68" y="94"/>
                    <a:pt x="67" y="94"/>
                    <a:pt x="67" y="95"/>
                  </a:cubicBezTo>
                  <a:cubicBezTo>
                    <a:pt x="66" y="95"/>
                    <a:pt x="59" y="103"/>
                    <a:pt x="59" y="103"/>
                  </a:cubicBezTo>
                  <a:cubicBezTo>
                    <a:pt x="58" y="104"/>
                    <a:pt x="59" y="106"/>
                    <a:pt x="59" y="107"/>
                  </a:cubicBezTo>
                  <a:cubicBezTo>
                    <a:pt x="62" y="109"/>
                    <a:pt x="59" y="113"/>
                    <a:pt x="59" y="115"/>
                  </a:cubicBezTo>
                  <a:cubicBezTo>
                    <a:pt x="60" y="116"/>
                    <a:pt x="62" y="116"/>
                    <a:pt x="63" y="115"/>
                  </a:cubicBezTo>
                  <a:cubicBezTo>
                    <a:pt x="68" y="113"/>
                    <a:pt x="66" y="117"/>
                    <a:pt x="64" y="117"/>
                  </a:cubicBezTo>
                  <a:cubicBezTo>
                    <a:pt x="64" y="119"/>
                    <a:pt x="65" y="122"/>
                    <a:pt x="62" y="125"/>
                  </a:cubicBezTo>
                  <a:cubicBezTo>
                    <a:pt x="62" y="125"/>
                    <a:pt x="57" y="128"/>
                    <a:pt x="57" y="128"/>
                  </a:cubicBezTo>
                  <a:cubicBezTo>
                    <a:pt x="55" y="129"/>
                    <a:pt x="55" y="130"/>
                    <a:pt x="54" y="132"/>
                  </a:cubicBezTo>
                  <a:cubicBezTo>
                    <a:pt x="54" y="132"/>
                    <a:pt x="54" y="132"/>
                    <a:pt x="55" y="133"/>
                  </a:cubicBezTo>
                  <a:cubicBezTo>
                    <a:pt x="56" y="133"/>
                    <a:pt x="56" y="134"/>
                    <a:pt x="56" y="133"/>
                  </a:cubicBezTo>
                  <a:cubicBezTo>
                    <a:pt x="57" y="132"/>
                    <a:pt x="57" y="132"/>
                    <a:pt x="57" y="132"/>
                  </a:cubicBezTo>
                  <a:cubicBezTo>
                    <a:pt x="58" y="132"/>
                    <a:pt x="58" y="132"/>
                    <a:pt x="59" y="131"/>
                  </a:cubicBezTo>
                  <a:cubicBezTo>
                    <a:pt x="59" y="131"/>
                    <a:pt x="60" y="131"/>
                    <a:pt x="61" y="131"/>
                  </a:cubicBezTo>
                  <a:cubicBezTo>
                    <a:pt x="61" y="131"/>
                    <a:pt x="65" y="130"/>
                    <a:pt x="64" y="129"/>
                  </a:cubicBezTo>
                  <a:cubicBezTo>
                    <a:pt x="65" y="126"/>
                    <a:pt x="65" y="126"/>
                    <a:pt x="65" y="125"/>
                  </a:cubicBezTo>
                  <a:cubicBezTo>
                    <a:pt x="65" y="125"/>
                    <a:pt x="66" y="124"/>
                    <a:pt x="67" y="125"/>
                  </a:cubicBezTo>
                  <a:cubicBezTo>
                    <a:pt x="69" y="126"/>
                    <a:pt x="71" y="126"/>
                    <a:pt x="72" y="123"/>
                  </a:cubicBezTo>
                  <a:cubicBezTo>
                    <a:pt x="72" y="123"/>
                    <a:pt x="74" y="119"/>
                    <a:pt x="74" y="119"/>
                  </a:cubicBezTo>
                  <a:cubicBezTo>
                    <a:pt x="75" y="119"/>
                    <a:pt x="76" y="117"/>
                    <a:pt x="76" y="117"/>
                  </a:cubicBezTo>
                  <a:cubicBezTo>
                    <a:pt x="77" y="115"/>
                    <a:pt x="80" y="113"/>
                    <a:pt x="81" y="112"/>
                  </a:cubicBezTo>
                  <a:cubicBezTo>
                    <a:pt x="81" y="111"/>
                    <a:pt x="82" y="111"/>
                    <a:pt x="82" y="110"/>
                  </a:cubicBezTo>
                  <a:cubicBezTo>
                    <a:pt x="83" y="109"/>
                    <a:pt x="83" y="108"/>
                    <a:pt x="83" y="109"/>
                  </a:cubicBezTo>
                  <a:cubicBezTo>
                    <a:pt x="83" y="110"/>
                    <a:pt x="91" y="104"/>
                    <a:pt x="91" y="103"/>
                  </a:cubicBezTo>
                  <a:cubicBezTo>
                    <a:pt x="93" y="102"/>
                    <a:pt x="101" y="97"/>
                    <a:pt x="103" y="98"/>
                  </a:cubicBezTo>
                  <a:cubicBezTo>
                    <a:pt x="104" y="98"/>
                    <a:pt x="105" y="98"/>
                    <a:pt x="105" y="97"/>
                  </a:cubicBezTo>
                  <a:cubicBezTo>
                    <a:pt x="106" y="96"/>
                    <a:pt x="107" y="97"/>
                    <a:pt x="108" y="97"/>
                  </a:cubicBezTo>
                  <a:cubicBezTo>
                    <a:pt x="109" y="97"/>
                    <a:pt x="110" y="97"/>
                    <a:pt x="111" y="96"/>
                  </a:cubicBezTo>
                  <a:cubicBezTo>
                    <a:pt x="112" y="95"/>
                    <a:pt x="112" y="94"/>
                    <a:pt x="113" y="94"/>
                  </a:cubicBezTo>
                  <a:cubicBezTo>
                    <a:pt x="113" y="93"/>
                    <a:pt x="114" y="92"/>
                    <a:pt x="115" y="92"/>
                  </a:cubicBezTo>
                  <a:cubicBezTo>
                    <a:pt x="115" y="91"/>
                    <a:pt x="114" y="90"/>
                    <a:pt x="114" y="89"/>
                  </a:cubicBezTo>
                  <a:cubicBezTo>
                    <a:pt x="114" y="89"/>
                    <a:pt x="115" y="88"/>
                    <a:pt x="115" y="88"/>
                  </a:cubicBezTo>
                  <a:cubicBezTo>
                    <a:pt x="115" y="88"/>
                    <a:pt x="129" y="80"/>
                    <a:pt x="131" y="78"/>
                  </a:cubicBezTo>
                  <a:cubicBezTo>
                    <a:pt x="132" y="77"/>
                    <a:pt x="134" y="74"/>
                    <a:pt x="136" y="72"/>
                  </a:cubicBezTo>
                  <a:cubicBezTo>
                    <a:pt x="138" y="70"/>
                    <a:pt x="139" y="66"/>
                    <a:pt x="139" y="66"/>
                  </a:cubicBezTo>
                  <a:cubicBezTo>
                    <a:pt x="136" y="64"/>
                    <a:pt x="136" y="64"/>
                    <a:pt x="136" y="64"/>
                  </a:cubicBezTo>
                  <a:cubicBezTo>
                    <a:pt x="136" y="64"/>
                    <a:pt x="135" y="64"/>
                    <a:pt x="136" y="61"/>
                  </a:cubicBezTo>
                  <a:cubicBezTo>
                    <a:pt x="137" y="58"/>
                    <a:pt x="137" y="58"/>
                    <a:pt x="136" y="55"/>
                  </a:cubicBezTo>
                  <a:cubicBezTo>
                    <a:pt x="135" y="53"/>
                    <a:pt x="132" y="52"/>
                    <a:pt x="132" y="50"/>
                  </a:cubicBezTo>
                  <a:cubicBezTo>
                    <a:pt x="131" y="48"/>
                    <a:pt x="130" y="46"/>
                    <a:pt x="128" y="45"/>
                  </a:cubicBezTo>
                  <a:cubicBezTo>
                    <a:pt x="126" y="43"/>
                    <a:pt x="126" y="42"/>
                    <a:pt x="126" y="40"/>
                  </a:cubicBezTo>
                  <a:cubicBezTo>
                    <a:pt x="126" y="38"/>
                    <a:pt x="126" y="37"/>
                    <a:pt x="127" y="34"/>
                  </a:cubicBezTo>
                  <a:cubicBezTo>
                    <a:pt x="127" y="32"/>
                    <a:pt x="127" y="31"/>
                    <a:pt x="126" y="30"/>
                  </a:cubicBezTo>
                  <a:cubicBezTo>
                    <a:pt x="124" y="29"/>
                    <a:pt x="121" y="27"/>
                    <a:pt x="121" y="26"/>
                  </a:cubicBezTo>
                  <a:cubicBezTo>
                    <a:pt x="120" y="25"/>
                    <a:pt x="119" y="21"/>
                    <a:pt x="117" y="19"/>
                  </a:cubicBezTo>
                  <a:cubicBezTo>
                    <a:pt x="116" y="17"/>
                    <a:pt x="114" y="17"/>
                    <a:pt x="114" y="15"/>
                  </a:cubicBezTo>
                  <a:cubicBezTo>
                    <a:pt x="113" y="13"/>
                    <a:pt x="113" y="5"/>
                    <a:pt x="111" y="8"/>
                  </a:cubicBezTo>
                  <a:cubicBezTo>
                    <a:pt x="108" y="12"/>
                    <a:pt x="104" y="16"/>
                    <a:pt x="104" y="14"/>
                  </a:cubicBezTo>
                  <a:cubicBezTo>
                    <a:pt x="104" y="12"/>
                    <a:pt x="103" y="11"/>
                    <a:pt x="102" y="8"/>
                  </a:cubicBezTo>
                  <a:cubicBezTo>
                    <a:pt x="101" y="6"/>
                    <a:pt x="99" y="6"/>
                    <a:pt x="96" y="5"/>
                  </a:cubicBezTo>
                  <a:cubicBezTo>
                    <a:pt x="94" y="3"/>
                    <a:pt x="92" y="1"/>
                    <a:pt x="92" y="1"/>
                  </a:cubicBezTo>
                  <a:cubicBezTo>
                    <a:pt x="92" y="1"/>
                    <a:pt x="90" y="0"/>
                    <a:pt x="90" y="2"/>
                  </a:cubicBezTo>
                  <a:cubicBezTo>
                    <a:pt x="89" y="5"/>
                    <a:pt x="89" y="9"/>
                    <a:pt x="89" y="10"/>
                  </a:cubicBezTo>
                  <a:cubicBezTo>
                    <a:pt x="89" y="11"/>
                    <a:pt x="89" y="13"/>
                    <a:pt x="88" y="13"/>
                  </a:cubicBezTo>
                  <a:cubicBezTo>
                    <a:pt x="88" y="14"/>
                    <a:pt x="87" y="14"/>
                    <a:pt x="87" y="14"/>
                  </a:cubicBezTo>
                  <a:cubicBezTo>
                    <a:pt x="87" y="14"/>
                    <a:pt x="87" y="13"/>
                    <a:pt x="85" y="13"/>
                  </a:cubicBezTo>
                  <a:cubicBezTo>
                    <a:pt x="84" y="14"/>
                    <a:pt x="83" y="14"/>
                    <a:pt x="83" y="15"/>
                  </a:cubicBezTo>
                  <a:cubicBezTo>
                    <a:pt x="82" y="16"/>
                    <a:pt x="82" y="19"/>
                    <a:pt x="81" y="20"/>
                  </a:cubicBezTo>
                  <a:cubicBezTo>
                    <a:pt x="79" y="21"/>
                    <a:pt x="79" y="21"/>
                    <a:pt x="77" y="22"/>
                  </a:cubicBezTo>
                  <a:cubicBezTo>
                    <a:pt x="76" y="22"/>
                    <a:pt x="75" y="22"/>
                    <a:pt x="72" y="22"/>
                  </a:cubicBezTo>
                  <a:cubicBezTo>
                    <a:pt x="69" y="21"/>
                    <a:pt x="66" y="20"/>
                    <a:pt x="66" y="22"/>
                  </a:cubicBezTo>
                  <a:cubicBezTo>
                    <a:pt x="66" y="24"/>
                    <a:pt x="68" y="25"/>
                    <a:pt x="65" y="25"/>
                  </a:cubicBezTo>
                  <a:cubicBezTo>
                    <a:pt x="62" y="25"/>
                    <a:pt x="62" y="25"/>
                    <a:pt x="59" y="27"/>
                  </a:cubicBezTo>
                  <a:cubicBezTo>
                    <a:pt x="57" y="28"/>
                    <a:pt x="57" y="31"/>
                    <a:pt x="55" y="32"/>
                  </a:cubicBezTo>
                  <a:cubicBezTo>
                    <a:pt x="53" y="33"/>
                    <a:pt x="53" y="33"/>
                    <a:pt x="51" y="33"/>
                  </a:cubicBezTo>
                  <a:cubicBezTo>
                    <a:pt x="49" y="33"/>
                    <a:pt x="48" y="35"/>
                    <a:pt x="46" y="36"/>
                  </a:cubicBezTo>
                  <a:cubicBezTo>
                    <a:pt x="45" y="37"/>
                    <a:pt x="44" y="39"/>
                    <a:pt x="42" y="39"/>
                  </a:cubicBezTo>
                  <a:cubicBezTo>
                    <a:pt x="40" y="40"/>
                    <a:pt x="40" y="41"/>
                    <a:pt x="38" y="41"/>
                  </a:cubicBezTo>
                  <a:cubicBezTo>
                    <a:pt x="36" y="42"/>
                    <a:pt x="33" y="45"/>
                    <a:pt x="32" y="46"/>
                  </a:cubicBezTo>
                  <a:cubicBezTo>
                    <a:pt x="31" y="47"/>
                    <a:pt x="30" y="49"/>
                    <a:pt x="29" y="50"/>
                  </a:cubicBezTo>
                  <a:cubicBezTo>
                    <a:pt x="29" y="50"/>
                    <a:pt x="27" y="54"/>
                    <a:pt x="26" y="54"/>
                  </a:cubicBezTo>
                  <a:cubicBezTo>
                    <a:pt x="26" y="55"/>
                    <a:pt x="25" y="56"/>
                    <a:pt x="24" y="55"/>
                  </a:cubicBezTo>
                  <a:cubicBezTo>
                    <a:pt x="24" y="54"/>
                    <a:pt x="24" y="53"/>
                    <a:pt x="23" y="51"/>
                  </a:cubicBezTo>
                  <a:cubicBezTo>
                    <a:pt x="22" y="49"/>
                    <a:pt x="21" y="49"/>
                    <a:pt x="20" y="47"/>
                  </a:cubicBezTo>
                  <a:cubicBezTo>
                    <a:pt x="20" y="45"/>
                    <a:pt x="21" y="45"/>
                    <a:pt x="19" y="44"/>
                  </a:cubicBezTo>
                  <a:cubicBezTo>
                    <a:pt x="17" y="43"/>
                    <a:pt x="16" y="43"/>
                    <a:pt x="15" y="42"/>
                  </a:cubicBezTo>
                  <a:cubicBezTo>
                    <a:pt x="14" y="41"/>
                    <a:pt x="15" y="40"/>
                    <a:pt x="13" y="40"/>
                  </a:cubicBezTo>
                  <a:cubicBezTo>
                    <a:pt x="12" y="41"/>
                    <a:pt x="10" y="43"/>
                    <a:pt x="9" y="44"/>
                  </a:cubicBezTo>
                  <a:cubicBezTo>
                    <a:pt x="9" y="44"/>
                    <a:pt x="8" y="44"/>
                    <a:pt x="9" y="46"/>
                  </a:cubicBezTo>
                  <a:cubicBezTo>
                    <a:pt x="11" y="49"/>
                    <a:pt x="11" y="48"/>
                    <a:pt x="11" y="50"/>
                  </a:cubicBezTo>
                  <a:cubicBezTo>
                    <a:pt x="11" y="52"/>
                    <a:pt x="11" y="53"/>
                    <a:pt x="11" y="55"/>
                  </a:cubicBezTo>
                  <a:cubicBezTo>
                    <a:pt x="10" y="57"/>
                    <a:pt x="10" y="60"/>
                    <a:pt x="11" y="61"/>
                  </a:cubicBezTo>
                  <a:cubicBezTo>
                    <a:pt x="11" y="62"/>
                    <a:pt x="12" y="65"/>
                    <a:pt x="11" y="67"/>
                  </a:cubicBezTo>
                  <a:cubicBezTo>
                    <a:pt x="10" y="68"/>
                    <a:pt x="6" y="73"/>
                    <a:pt x="6" y="73"/>
                  </a:cubicBezTo>
                  <a:cubicBezTo>
                    <a:pt x="6" y="73"/>
                    <a:pt x="3" y="74"/>
                    <a:pt x="1" y="78"/>
                  </a:cubicBezTo>
                  <a:cubicBezTo>
                    <a:pt x="0" y="82"/>
                    <a:pt x="1" y="83"/>
                    <a:pt x="2" y="85"/>
                  </a:cubicBezTo>
                  <a:cubicBezTo>
                    <a:pt x="3" y="87"/>
                    <a:pt x="9" y="90"/>
                    <a:pt x="10" y="91"/>
                  </a:cubicBezTo>
                  <a:cubicBezTo>
                    <a:pt x="12" y="92"/>
                    <a:pt x="15" y="93"/>
                    <a:pt x="16" y="96"/>
                  </a:cubicBezTo>
                  <a:cubicBezTo>
                    <a:pt x="18" y="99"/>
                    <a:pt x="17" y="100"/>
                    <a:pt x="20" y="102"/>
                  </a:cubicBezTo>
                  <a:cubicBezTo>
                    <a:pt x="23" y="104"/>
                    <a:pt x="25" y="104"/>
                    <a:pt x="25" y="104"/>
                  </a:cubicBezTo>
                  <a:close/>
                </a:path>
              </a:pathLst>
            </a:custGeom>
            <a:solidFill>
              <a:srgbClr val="DEE2F2"/>
            </a:solidFill>
            <a:ln w="9525">
              <a:noFill/>
            </a:ln>
          </p:spPr>
          <p:txBody>
            <a:bodyPr/>
            <a:lstStyle/>
            <a:p>
              <a:endParaRPr lang="zh-CN" altLang="en-US"/>
            </a:p>
          </p:txBody>
        </p:sp>
        <p:sp>
          <p:nvSpPr>
            <p:cNvPr id="30728" name="任意多边形 1114"/>
            <p:cNvSpPr/>
            <p:nvPr/>
          </p:nvSpPr>
          <p:spPr>
            <a:xfrm>
              <a:off x="6930088" y="3490513"/>
              <a:ext cx="630073" cy="547289"/>
            </a:xfrm>
            <a:custGeom>
              <a:avLst/>
              <a:gdLst/>
              <a:ahLst/>
              <a:cxnLst>
                <a:cxn ang="0">
                  <a:pos x="305489" y="14277"/>
                </a:cxn>
                <a:cxn ang="0">
                  <a:pos x="305489" y="33313"/>
                </a:cxn>
                <a:cxn ang="0">
                  <a:pos x="329356" y="47590"/>
                </a:cxn>
                <a:cxn ang="0">
                  <a:pos x="338902" y="52349"/>
                </a:cxn>
                <a:cxn ang="0">
                  <a:pos x="353222" y="66626"/>
                </a:cxn>
                <a:cxn ang="0">
                  <a:pos x="377089" y="76144"/>
                </a:cxn>
                <a:cxn ang="0">
                  <a:pos x="386635" y="80903"/>
                </a:cxn>
                <a:cxn ang="0">
                  <a:pos x="405728" y="90421"/>
                </a:cxn>
                <a:cxn ang="0">
                  <a:pos x="424821" y="99939"/>
                </a:cxn>
                <a:cxn ang="0">
                  <a:pos x="434368" y="123734"/>
                </a:cxn>
                <a:cxn ang="0">
                  <a:pos x="439141" y="133252"/>
                </a:cxn>
                <a:cxn ang="0">
                  <a:pos x="448688" y="147530"/>
                </a:cxn>
                <a:cxn ang="0">
                  <a:pos x="448688" y="157048"/>
                </a:cxn>
                <a:cxn ang="0">
                  <a:pos x="453461" y="166566"/>
                </a:cxn>
                <a:cxn ang="0">
                  <a:pos x="486874" y="233192"/>
                </a:cxn>
                <a:cxn ang="0">
                  <a:pos x="491647" y="242710"/>
                </a:cxn>
                <a:cxn ang="0">
                  <a:pos x="501194" y="285542"/>
                </a:cxn>
                <a:cxn ang="0">
                  <a:pos x="539380" y="318855"/>
                </a:cxn>
                <a:cxn ang="0">
                  <a:pos x="558473" y="328373"/>
                </a:cxn>
                <a:cxn ang="0">
                  <a:pos x="563247" y="342650"/>
                </a:cxn>
                <a:cxn ang="0">
                  <a:pos x="596660" y="366445"/>
                </a:cxn>
                <a:cxn ang="0">
                  <a:pos x="615753" y="380722"/>
                </a:cxn>
                <a:cxn ang="0">
                  <a:pos x="625299" y="394999"/>
                </a:cxn>
                <a:cxn ang="0">
                  <a:pos x="630073" y="409276"/>
                </a:cxn>
                <a:cxn ang="0">
                  <a:pos x="606206" y="409276"/>
                </a:cxn>
                <a:cxn ang="0">
                  <a:pos x="582340" y="399758"/>
                </a:cxn>
                <a:cxn ang="0">
                  <a:pos x="563247" y="394999"/>
                </a:cxn>
                <a:cxn ang="0">
                  <a:pos x="548927" y="399758"/>
                </a:cxn>
                <a:cxn ang="0">
                  <a:pos x="539380" y="404517"/>
                </a:cxn>
                <a:cxn ang="0">
                  <a:pos x="510740" y="385481"/>
                </a:cxn>
                <a:cxn ang="0">
                  <a:pos x="491647" y="380722"/>
                </a:cxn>
                <a:cxn ang="0">
                  <a:pos x="477328" y="375963"/>
                </a:cxn>
                <a:cxn ang="0">
                  <a:pos x="472554" y="399758"/>
                </a:cxn>
                <a:cxn ang="0">
                  <a:pos x="501194" y="390240"/>
                </a:cxn>
                <a:cxn ang="0">
                  <a:pos x="525060" y="414036"/>
                </a:cxn>
                <a:cxn ang="0">
                  <a:pos x="558473" y="428313"/>
                </a:cxn>
                <a:cxn ang="0">
                  <a:pos x="572793" y="442590"/>
                </a:cxn>
                <a:cxn ang="0">
                  <a:pos x="534607" y="504457"/>
                </a:cxn>
                <a:cxn ang="0">
                  <a:pos x="491647" y="542529"/>
                </a:cxn>
                <a:cxn ang="0">
                  <a:pos x="463008" y="542529"/>
                </a:cxn>
                <a:cxn ang="0">
                  <a:pos x="391408" y="523493"/>
                </a:cxn>
                <a:cxn ang="0">
                  <a:pos x="276850" y="494939"/>
                </a:cxn>
                <a:cxn ang="0">
                  <a:pos x="190931" y="337891"/>
                </a:cxn>
                <a:cxn ang="0">
                  <a:pos x="100238" y="176084"/>
                </a:cxn>
                <a:cxn ang="0">
                  <a:pos x="9546" y="85662"/>
                </a:cxn>
                <a:cxn ang="0">
                  <a:pos x="52506" y="23795"/>
                </a:cxn>
                <a:cxn ang="0">
                  <a:pos x="162291" y="19036"/>
                </a:cxn>
                <a:cxn ang="0">
                  <a:pos x="243437" y="0"/>
                </a:cxn>
              </a:cxnLst>
              <a:rect l="0" t="0" r="0" b="0"/>
              <a:pathLst>
                <a:path w="132" h="115">
                  <a:moveTo>
                    <a:pt x="65" y="2"/>
                  </a:moveTo>
                  <a:cubicBezTo>
                    <a:pt x="65" y="2"/>
                    <a:pt x="64" y="2"/>
                    <a:pt x="64" y="3"/>
                  </a:cubicBezTo>
                  <a:cubicBezTo>
                    <a:pt x="64" y="3"/>
                    <a:pt x="64" y="4"/>
                    <a:pt x="64" y="5"/>
                  </a:cubicBezTo>
                  <a:cubicBezTo>
                    <a:pt x="64" y="5"/>
                    <a:pt x="64" y="6"/>
                    <a:pt x="64" y="7"/>
                  </a:cubicBezTo>
                  <a:cubicBezTo>
                    <a:pt x="64" y="7"/>
                    <a:pt x="64" y="7"/>
                    <a:pt x="65" y="8"/>
                  </a:cubicBezTo>
                  <a:cubicBezTo>
                    <a:pt x="68" y="12"/>
                    <a:pt x="67" y="9"/>
                    <a:pt x="69" y="10"/>
                  </a:cubicBezTo>
                  <a:cubicBezTo>
                    <a:pt x="69" y="10"/>
                    <a:pt x="69" y="11"/>
                    <a:pt x="70" y="11"/>
                  </a:cubicBezTo>
                  <a:cubicBezTo>
                    <a:pt x="71" y="11"/>
                    <a:pt x="71" y="11"/>
                    <a:pt x="71" y="11"/>
                  </a:cubicBezTo>
                  <a:cubicBezTo>
                    <a:pt x="71" y="12"/>
                    <a:pt x="71" y="12"/>
                    <a:pt x="71" y="13"/>
                  </a:cubicBezTo>
                  <a:cubicBezTo>
                    <a:pt x="72" y="13"/>
                    <a:pt x="73" y="14"/>
                    <a:pt x="74" y="14"/>
                  </a:cubicBezTo>
                  <a:cubicBezTo>
                    <a:pt x="74" y="14"/>
                    <a:pt x="78" y="16"/>
                    <a:pt x="78" y="16"/>
                  </a:cubicBezTo>
                  <a:cubicBezTo>
                    <a:pt x="78" y="16"/>
                    <a:pt x="78" y="17"/>
                    <a:pt x="79" y="16"/>
                  </a:cubicBezTo>
                  <a:cubicBezTo>
                    <a:pt x="79" y="16"/>
                    <a:pt x="79" y="17"/>
                    <a:pt x="80" y="17"/>
                  </a:cubicBezTo>
                  <a:cubicBezTo>
                    <a:pt x="80" y="17"/>
                    <a:pt x="81" y="17"/>
                    <a:pt x="81" y="17"/>
                  </a:cubicBezTo>
                  <a:cubicBezTo>
                    <a:pt x="82" y="17"/>
                    <a:pt x="82" y="18"/>
                    <a:pt x="83" y="18"/>
                  </a:cubicBezTo>
                  <a:cubicBezTo>
                    <a:pt x="84" y="18"/>
                    <a:pt x="84" y="19"/>
                    <a:pt x="85" y="19"/>
                  </a:cubicBezTo>
                  <a:cubicBezTo>
                    <a:pt x="86" y="19"/>
                    <a:pt x="86" y="19"/>
                    <a:pt x="87" y="19"/>
                  </a:cubicBezTo>
                  <a:cubicBezTo>
                    <a:pt x="87" y="20"/>
                    <a:pt x="89" y="20"/>
                    <a:pt x="89" y="21"/>
                  </a:cubicBezTo>
                  <a:cubicBezTo>
                    <a:pt x="89" y="22"/>
                    <a:pt x="90" y="23"/>
                    <a:pt x="90" y="23"/>
                  </a:cubicBezTo>
                  <a:cubicBezTo>
                    <a:pt x="90" y="24"/>
                    <a:pt x="90" y="25"/>
                    <a:pt x="91" y="26"/>
                  </a:cubicBezTo>
                  <a:cubicBezTo>
                    <a:pt x="91" y="26"/>
                    <a:pt x="91" y="26"/>
                    <a:pt x="91" y="27"/>
                  </a:cubicBezTo>
                  <a:cubicBezTo>
                    <a:pt x="92" y="28"/>
                    <a:pt x="92" y="28"/>
                    <a:pt x="92" y="28"/>
                  </a:cubicBezTo>
                  <a:cubicBezTo>
                    <a:pt x="93" y="29"/>
                    <a:pt x="93" y="29"/>
                    <a:pt x="93" y="30"/>
                  </a:cubicBezTo>
                  <a:cubicBezTo>
                    <a:pt x="93" y="30"/>
                    <a:pt x="93" y="30"/>
                    <a:pt x="94" y="31"/>
                  </a:cubicBezTo>
                  <a:cubicBezTo>
                    <a:pt x="94" y="32"/>
                    <a:pt x="95" y="32"/>
                    <a:pt x="94" y="33"/>
                  </a:cubicBezTo>
                  <a:cubicBezTo>
                    <a:pt x="94" y="33"/>
                    <a:pt x="94" y="34"/>
                    <a:pt x="94" y="33"/>
                  </a:cubicBezTo>
                  <a:cubicBezTo>
                    <a:pt x="95" y="33"/>
                    <a:pt x="95" y="33"/>
                    <a:pt x="95" y="34"/>
                  </a:cubicBezTo>
                  <a:cubicBezTo>
                    <a:pt x="95" y="34"/>
                    <a:pt x="95" y="35"/>
                    <a:pt x="95" y="35"/>
                  </a:cubicBezTo>
                  <a:cubicBezTo>
                    <a:pt x="96" y="36"/>
                    <a:pt x="98" y="40"/>
                    <a:pt x="98" y="40"/>
                  </a:cubicBezTo>
                  <a:cubicBezTo>
                    <a:pt x="98" y="43"/>
                    <a:pt x="102" y="48"/>
                    <a:pt x="102" y="49"/>
                  </a:cubicBezTo>
                  <a:cubicBezTo>
                    <a:pt x="101" y="49"/>
                    <a:pt x="101" y="49"/>
                    <a:pt x="102" y="50"/>
                  </a:cubicBezTo>
                  <a:cubicBezTo>
                    <a:pt x="102" y="50"/>
                    <a:pt x="103" y="51"/>
                    <a:pt x="103" y="51"/>
                  </a:cubicBezTo>
                  <a:cubicBezTo>
                    <a:pt x="103" y="52"/>
                    <a:pt x="104" y="53"/>
                    <a:pt x="104" y="54"/>
                  </a:cubicBezTo>
                  <a:cubicBezTo>
                    <a:pt x="104" y="54"/>
                    <a:pt x="105" y="59"/>
                    <a:pt x="105" y="60"/>
                  </a:cubicBezTo>
                  <a:cubicBezTo>
                    <a:pt x="105" y="61"/>
                    <a:pt x="106" y="62"/>
                    <a:pt x="107" y="62"/>
                  </a:cubicBezTo>
                  <a:cubicBezTo>
                    <a:pt x="108" y="66"/>
                    <a:pt x="111" y="66"/>
                    <a:pt x="113" y="67"/>
                  </a:cubicBezTo>
                  <a:cubicBezTo>
                    <a:pt x="114" y="67"/>
                    <a:pt x="115" y="67"/>
                    <a:pt x="115" y="68"/>
                  </a:cubicBezTo>
                  <a:cubicBezTo>
                    <a:pt x="116" y="68"/>
                    <a:pt x="116" y="69"/>
                    <a:pt x="117" y="69"/>
                  </a:cubicBezTo>
                  <a:cubicBezTo>
                    <a:pt x="117" y="69"/>
                    <a:pt x="118" y="69"/>
                    <a:pt x="118" y="70"/>
                  </a:cubicBezTo>
                  <a:cubicBezTo>
                    <a:pt x="118" y="71"/>
                    <a:pt x="118" y="71"/>
                    <a:pt x="118" y="72"/>
                  </a:cubicBezTo>
                  <a:cubicBezTo>
                    <a:pt x="118" y="73"/>
                    <a:pt x="120" y="74"/>
                    <a:pt x="120" y="74"/>
                  </a:cubicBezTo>
                  <a:cubicBezTo>
                    <a:pt x="121" y="75"/>
                    <a:pt x="123" y="76"/>
                    <a:pt x="125" y="77"/>
                  </a:cubicBezTo>
                  <a:cubicBezTo>
                    <a:pt x="126" y="77"/>
                    <a:pt x="127" y="78"/>
                    <a:pt x="128" y="78"/>
                  </a:cubicBezTo>
                  <a:cubicBezTo>
                    <a:pt x="129" y="79"/>
                    <a:pt x="129" y="79"/>
                    <a:pt x="129" y="80"/>
                  </a:cubicBezTo>
                  <a:cubicBezTo>
                    <a:pt x="129" y="80"/>
                    <a:pt x="129" y="81"/>
                    <a:pt x="130" y="81"/>
                  </a:cubicBezTo>
                  <a:cubicBezTo>
                    <a:pt x="131" y="82"/>
                    <a:pt x="131" y="83"/>
                    <a:pt x="131" y="83"/>
                  </a:cubicBezTo>
                  <a:cubicBezTo>
                    <a:pt x="131" y="84"/>
                    <a:pt x="131" y="84"/>
                    <a:pt x="131" y="85"/>
                  </a:cubicBezTo>
                  <a:cubicBezTo>
                    <a:pt x="132" y="85"/>
                    <a:pt x="132" y="86"/>
                    <a:pt x="132" y="86"/>
                  </a:cubicBezTo>
                  <a:cubicBezTo>
                    <a:pt x="131" y="87"/>
                    <a:pt x="130" y="87"/>
                    <a:pt x="129" y="87"/>
                  </a:cubicBezTo>
                  <a:cubicBezTo>
                    <a:pt x="128" y="87"/>
                    <a:pt x="128" y="87"/>
                    <a:pt x="127" y="86"/>
                  </a:cubicBezTo>
                  <a:cubicBezTo>
                    <a:pt x="126" y="86"/>
                    <a:pt x="124" y="85"/>
                    <a:pt x="124" y="85"/>
                  </a:cubicBezTo>
                  <a:cubicBezTo>
                    <a:pt x="123" y="85"/>
                    <a:pt x="123" y="85"/>
                    <a:pt x="122" y="84"/>
                  </a:cubicBezTo>
                  <a:cubicBezTo>
                    <a:pt x="121" y="84"/>
                    <a:pt x="120" y="83"/>
                    <a:pt x="120" y="83"/>
                  </a:cubicBezTo>
                  <a:cubicBezTo>
                    <a:pt x="119" y="83"/>
                    <a:pt x="119" y="83"/>
                    <a:pt x="118" y="83"/>
                  </a:cubicBezTo>
                  <a:cubicBezTo>
                    <a:pt x="117" y="83"/>
                    <a:pt x="117" y="83"/>
                    <a:pt x="116" y="84"/>
                  </a:cubicBezTo>
                  <a:cubicBezTo>
                    <a:pt x="116" y="84"/>
                    <a:pt x="115" y="84"/>
                    <a:pt x="115" y="84"/>
                  </a:cubicBezTo>
                  <a:cubicBezTo>
                    <a:pt x="115" y="84"/>
                    <a:pt x="115" y="84"/>
                    <a:pt x="114" y="85"/>
                  </a:cubicBezTo>
                  <a:cubicBezTo>
                    <a:pt x="114" y="85"/>
                    <a:pt x="114" y="86"/>
                    <a:pt x="113" y="85"/>
                  </a:cubicBezTo>
                  <a:cubicBezTo>
                    <a:pt x="110" y="84"/>
                    <a:pt x="111" y="84"/>
                    <a:pt x="109" y="83"/>
                  </a:cubicBezTo>
                  <a:cubicBezTo>
                    <a:pt x="108" y="82"/>
                    <a:pt x="107" y="81"/>
                    <a:pt x="107" y="81"/>
                  </a:cubicBezTo>
                  <a:cubicBezTo>
                    <a:pt x="106" y="80"/>
                    <a:pt x="106" y="80"/>
                    <a:pt x="105" y="80"/>
                  </a:cubicBezTo>
                  <a:cubicBezTo>
                    <a:pt x="104" y="80"/>
                    <a:pt x="104" y="80"/>
                    <a:pt x="103" y="80"/>
                  </a:cubicBezTo>
                  <a:cubicBezTo>
                    <a:pt x="103" y="79"/>
                    <a:pt x="103" y="79"/>
                    <a:pt x="102" y="79"/>
                  </a:cubicBezTo>
                  <a:cubicBezTo>
                    <a:pt x="101" y="79"/>
                    <a:pt x="100" y="79"/>
                    <a:pt x="100" y="79"/>
                  </a:cubicBezTo>
                  <a:cubicBezTo>
                    <a:pt x="99" y="80"/>
                    <a:pt x="97" y="81"/>
                    <a:pt x="97" y="81"/>
                  </a:cubicBezTo>
                  <a:cubicBezTo>
                    <a:pt x="94" y="84"/>
                    <a:pt x="96" y="84"/>
                    <a:pt x="99" y="84"/>
                  </a:cubicBezTo>
                  <a:cubicBezTo>
                    <a:pt x="101" y="83"/>
                    <a:pt x="100" y="82"/>
                    <a:pt x="103" y="81"/>
                  </a:cubicBezTo>
                  <a:cubicBezTo>
                    <a:pt x="104" y="81"/>
                    <a:pt x="105" y="81"/>
                    <a:pt x="105" y="82"/>
                  </a:cubicBezTo>
                  <a:cubicBezTo>
                    <a:pt x="106" y="82"/>
                    <a:pt x="107" y="84"/>
                    <a:pt x="107" y="84"/>
                  </a:cubicBezTo>
                  <a:cubicBezTo>
                    <a:pt x="107" y="84"/>
                    <a:pt x="108" y="87"/>
                    <a:pt x="110" y="87"/>
                  </a:cubicBezTo>
                  <a:cubicBezTo>
                    <a:pt x="111" y="87"/>
                    <a:pt x="113" y="87"/>
                    <a:pt x="113" y="88"/>
                  </a:cubicBezTo>
                  <a:cubicBezTo>
                    <a:pt x="114" y="88"/>
                    <a:pt x="116" y="89"/>
                    <a:pt x="117" y="90"/>
                  </a:cubicBezTo>
                  <a:cubicBezTo>
                    <a:pt x="118" y="90"/>
                    <a:pt x="118" y="91"/>
                    <a:pt x="118" y="92"/>
                  </a:cubicBezTo>
                  <a:cubicBezTo>
                    <a:pt x="118" y="92"/>
                    <a:pt x="119" y="93"/>
                    <a:pt x="120" y="93"/>
                  </a:cubicBezTo>
                  <a:cubicBezTo>
                    <a:pt x="121" y="94"/>
                    <a:pt x="115" y="99"/>
                    <a:pt x="115" y="101"/>
                  </a:cubicBezTo>
                  <a:cubicBezTo>
                    <a:pt x="114" y="104"/>
                    <a:pt x="113" y="104"/>
                    <a:pt x="112" y="106"/>
                  </a:cubicBezTo>
                  <a:cubicBezTo>
                    <a:pt x="110" y="107"/>
                    <a:pt x="109" y="109"/>
                    <a:pt x="108" y="110"/>
                  </a:cubicBezTo>
                  <a:cubicBezTo>
                    <a:pt x="106" y="111"/>
                    <a:pt x="105" y="114"/>
                    <a:pt x="103" y="114"/>
                  </a:cubicBezTo>
                  <a:cubicBezTo>
                    <a:pt x="101" y="115"/>
                    <a:pt x="103" y="112"/>
                    <a:pt x="101" y="113"/>
                  </a:cubicBezTo>
                  <a:cubicBezTo>
                    <a:pt x="100" y="113"/>
                    <a:pt x="103" y="114"/>
                    <a:pt x="97" y="114"/>
                  </a:cubicBezTo>
                  <a:cubicBezTo>
                    <a:pt x="91" y="113"/>
                    <a:pt x="93" y="113"/>
                    <a:pt x="89" y="112"/>
                  </a:cubicBezTo>
                  <a:cubicBezTo>
                    <a:pt x="84" y="110"/>
                    <a:pt x="90" y="111"/>
                    <a:pt x="82" y="110"/>
                  </a:cubicBezTo>
                  <a:cubicBezTo>
                    <a:pt x="75" y="108"/>
                    <a:pt x="74" y="108"/>
                    <a:pt x="70" y="108"/>
                  </a:cubicBezTo>
                  <a:cubicBezTo>
                    <a:pt x="65" y="108"/>
                    <a:pt x="64" y="109"/>
                    <a:pt x="58" y="104"/>
                  </a:cubicBezTo>
                  <a:cubicBezTo>
                    <a:pt x="52" y="99"/>
                    <a:pt x="50" y="96"/>
                    <a:pt x="46" y="90"/>
                  </a:cubicBezTo>
                  <a:cubicBezTo>
                    <a:pt x="42" y="83"/>
                    <a:pt x="45" y="78"/>
                    <a:pt x="40" y="71"/>
                  </a:cubicBezTo>
                  <a:cubicBezTo>
                    <a:pt x="35" y="64"/>
                    <a:pt x="33" y="61"/>
                    <a:pt x="32" y="57"/>
                  </a:cubicBezTo>
                  <a:cubicBezTo>
                    <a:pt x="32" y="52"/>
                    <a:pt x="29" y="42"/>
                    <a:pt x="21" y="37"/>
                  </a:cubicBezTo>
                  <a:cubicBezTo>
                    <a:pt x="12" y="32"/>
                    <a:pt x="12" y="33"/>
                    <a:pt x="10" y="30"/>
                  </a:cubicBezTo>
                  <a:cubicBezTo>
                    <a:pt x="8" y="27"/>
                    <a:pt x="2" y="23"/>
                    <a:pt x="2" y="18"/>
                  </a:cubicBezTo>
                  <a:cubicBezTo>
                    <a:pt x="2" y="13"/>
                    <a:pt x="0" y="12"/>
                    <a:pt x="2" y="10"/>
                  </a:cubicBezTo>
                  <a:cubicBezTo>
                    <a:pt x="3" y="7"/>
                    <a:pt x="6" y="6"/>
                    <a:pt x="11" y="5"/>
                  </a:cubicBezTo>
                  <a:cubicBezTo>
                    <a:pt x="16" y="4"/>
                    <a:pt x="16" y="3"/>
                    <a:pt x="22" y="3"/>
                  </a:cubicBezTo>
                  <a:cubicBezTo>
                    <a:pt x="28" y="3"/>
                    <a:pt x="29" y="3"/>
                    <a:pt x="34" y="4"/>
                  </a:cubicBezTo>
                  <a:cubicBezTo>
                    <a:pt x="39" y="5"/>
                    <a:pt x="39" y="5"/>
                    <a:pt x="43" y="4"/>
                  </a:cubicBezTo>
                  <a:cubicBezTo>
                    <a:pt x="48" y="2"/>
                    <a:pt x="47" y="0"/>
                    <a:pt x="51" y="0"/>
                  </a:cubicBezTo>
                  <a:cubicBezTo>
                    <a:pt x="56" y="0"/>
                    <a:pt x="65" y="2"/>
                    <a:pt x="65" y="2"/>
                  </a:cubicBezTo>
                  <a:close/>
                </a:path>
              </a:pathLst>
            </a:custGeom>
            <a:solidFill>
              <a:srgbClr val="FADCE9"/>
            </a:solidFill>
            <a:ln w="9525">
              <a:noFill/>
            </a:ln>
          </p:spPr>
          <p:txBody>
            <a:bodyPr/>
            <a:lstStyle/>
            <a:p>
              <a:endParaRPr lang="zh-CN" altLang="en-US"/>
            </a:p>
          </p:txBody>
        </p:sp>
        <p:sp>
          <p:nvSpPr>
            <p:cNvPr id="30729" name="任意多边形 1115"/>
            <p:cNvSpPr/>
            <p:nvPr/>
          </p:nvSpPr>
          <p:spPr>
            <a:xfrm>
              <a:off x="7178438" y="3991812"/>
              <a:ext cx="492101" cy="505898"/>
            </a:xfrm>
            <a:custGeom>
              <a:avLst/>
              <a:gdLst/>
              <a:ahLst/>
              <a:cxnLst>
                <a:cxn ang="0">
                  <a:pos x="277105" y="491580"/>
                </a:cxn>
                <a:cxn ang="0">
                  <a:pos x="262772" y="491580"/>
                </a:cxn>
                <a:cxn ang="0">
                  <a:pos x="181551" y="486807"/>
                </a:cxn>
                <a:cxn ang="0">
                  <a:pos x="81220" y="448626"/>
                </a:cxn>
                <a:cxn ang="0">
                  <a:pos x="47776" y="372264"/>
                </a:cxn>
                <a:cxn ang="0">
                  <a:pos x="23888" y="224313"/>
                </a:cxn>
                <a:cxn ang="0">
                  <a:pos x="114664" y="71589"/>
                </a:cxn>
                <a:cxn ang="0">
                  <a:pos x="157663" y="4772"/>
                </a:cxn>
                <a:cxn ang="0">
                  <a:pos x="191107" y="23863"/>
                </a:cxn>
                <a:cxn ang="0">
                  <a:pos x="229328" y="33408"/>
                </a:cxn>
                <a:cxn ang="0">
                  <a:pos x="267550" y="19090"/>
                </a:cxn>
                <a:cxn ang="0">
                  <a:pos x="310549" y="38180"/>
                </a:cxn>
                <a:cxn ang="0">
                  <a:pos x="291438" y="85907"/>
                </a:cxn>
                <a:cxn ang="0">
                  <a:pos x="253217" y="100225"/>
                </a:cxn>
                <a:cxn ang="0">
                  <a:pos x="329659" y="95452"/>
                </a:cxn>
                <a:cxn ang="0">
                  <a:pos x="401325" y="167041"/>
                </a:cxn>
                <a:cxn ang="0">
                  <a:pos x="391769" y="190904"/>
                </a:cxn>
                <a:cxn ang="0">
                  <a:pos x="406102" y="224313"/>
                </a:cxn>
                <a:cxn ang="0">
                  <a:pos x="382214" y="291129"/>
                </a:cxn>
                <a:cxn ang="0">
                  <a:pos x="358325" y="377037"/>
                </a:cxn>
                <a:cxn ang="0">
                  <a:pos x="343992" y="372264"/>
                </a:cxn>
                <a:cxn ang="0">
                  <a:pos x="310549" y="419990"/>
                </a:cxn>
                <a:cxn ang="0">
                  <a:pos x="286660" y="501125"/>
                </a:cxn>
                <a:cxn ang="0">
                  <a:pos x="487323" y="23863"/>
                </a:cxn>
                <a:cxn ang="0">
                  <a:pos x="458657" y="23863"/>
                </a:cxn>
                <a:cxn ang="0">
                  <a:pos x="453879" y="28635"/>
                </a:cxn>
                <a:cxn ang="0">
                  <a:pos x="353548" y="410445"/>
                </a:cxn>
                <a:cxn ang="0">
                  <a:pos x="358325" y="410445"/>
                </a:cxn>
                <a:cxn ang="0">
                  <a:pos x="358325" y="386582"/>
                </a:cxn>
                <a:cxn ang="0">
                  <a:pos x="363103" y="391355"/>
                </a:cxn>
                <a:cxn ang="0">
                  <a:pos x="358325" y="458171"/>
                </a:cxn>
                <a:cxn ang="0">
                  <a:pos x="406102" y="119315"/>
                </a:cxn>
                <a:cxn ang="0">
                  <a:pos x="401325" y="124088"/>
                </a:cxn>
                <a:cxn ang="0">
                  <a:pos x="406102" y="119315"/>
                </a:cxn>
                <a:cxn ang="0">
                  <a:pos x="410880" y="104997"/>
                </a:cxn>
                <a:cxn ang="0">
                  <a:pos x="425213" y="124088"/>
                </a:cxn>
                <a:cxn ang="0">
                  <a:pos x="453879" y="124088"/>
                </a:cxn>
                <a:cxn ang="0">
                  <a:pos x="434768" y="109770"/>
                </a:cxn>
                <a:cxn ang="0">
                  <a:pos x="415658" y="104997"/>
                </a:cxn>
                <a:cxn ang="0">
                  <a:pos x="434768" y="152723"/>
                </a:cxn>
                <a:cxn ang="0">
                  <a:pos x="429991" y="157496"/>
                </a:cxn>
                <a:cxn ang="0">
                  <a:pos x="444324" y="157496"/>
                </a:cxn>
                <a:cxn ang="0">
                  <a:pos x="444324" y="143178"/>
                </a:cxn>
                <a:cxn ang="0">
                  <a:pos x="449101" y="143178"/>
                </a:cxn>
                <a:cxn ang="0">
                  <a:pos x="453879" y="62044"/>
                </a:cxn>
                <a:cxn ang="0">
                  <a:pos x="439546" y="62044"/>
                </a:cxn>
                <a:cxn ang="0">
                  <a:pos x="453879" y="62044"/>
                </a:cxn>
                <a:cxn ang="0">
                  <a:pos x="434768" y="81134"/>
                </a:cxn>
                <a:cxn ang="0">
                  <a:pos x="420435" y="85907"/>
                </a:cxn>
                <a:cxn ang="0">
                  <a:pos x="434768" y="90679"/>
                </a:cxn>
                <a:cxn ang="0">
                  <a:pos x="406102" y="85907"/>
                </a:cxn>
                <a:cxn ang="0">
                  <a:pos x="406102" y="85907"/>
                </a:cxn>
                <a:cxn ang="0">
                  <a:pos x="449101" y="195677"/>
                </a:cxn>
                <a:cxn ang="0">
                  <a:pos x="420435" y="229085"/>
                </a:cxn>
                <a:cxn ang="0">
                  <a:pos x="425213" y="243403"/>
                </a:cxn>
                <a:cxn ang="0">
                  <a:pos x="429991" y="291129"/>
                </a:cxn>
                <a:cxn ang="0">
                  <a:pos x="434768" y="324538"/>
                </a:cxn>
                <a:cxn ang="0">
                  <a:pos x="434768" y="324538"/>
                </a:cxn>
              </a:cxnLst>
              <a:rect l="0" t="0" r="0" b="0"/>
              <a:pathLst>
                <a:path w="103" h="106">
                  <a:moveTo>
                    <a:pt x="60" y="105"/>
                  </a:moveTo>
                  <a:cubicBezTo>
                    <a:pt x="60" y="105"/>
                    <a:pt x="60" y="104"/>
                    <a:pt x="59" y="104"/>
                  </a:cubicBezTo>
                  <a:cubicBezTo>
                    <a:pt x="59" y="104"/>
                    <a:pt x="59" y="103"/>
                    <a:pt x="58" y="103"/>
                  </a:cubicBezTo>
                  <a:cubicBezTo>
                    <a:pt x="58" y="103"/>
                    <a:pt x="58" y="103"/>
                    <a:pt x="58" y="103"/>
                  </a:cubicBezTo>
                  <a:cubicBezTo>
                    <a:pt x="57" y="102"/>
                    <a:pt x="57" y="103"/>
                    <a:pt x="57" y="103"/>
                  </a:cubicBezTo>
                  <a:cubicBezTo>
                    <a:pt x="56" y="103"/>
                    <a:pt x="55" y="103"/>
                    <a:pt x="55" y="103"/>
                  </a:cubicBezTo>
                  <a:cubicBezTo>
                    <a:pt x="54" y="103"/>
                    <a:pt x="54" y="103"/>
                    <a:pt x="52" y="104"/>
                  </a:cubicBezTo>
                  <a:cubicBezTo>
                    <a:pt x="51" y="105"/>
                    <a:pt x="48" y="105"/>
                    <a:pt x="44" y="105"/>
                  </a:cubicBezTo>
                  <a:cubicBezTo>
                    <a:pt x="39" y="105"/>
                    <a:pt x="41" y="105"/>
                    <a:pt x="38" y="102"/>
                  </a:cubicBezTo>
                  <a:cubicBezTo>
                    <a:pt x="36" y="100"/>
                    <a:pt x="35" y="104"/>
                    <a:pt x="32" y="105"/>
                  </a:cubicBezTo>
                  <a:cubicBezTo>
                    <a:pt x="30" y="106"/>
                    <a:pt x="28" y="104"/>
                    <a:pt x="22" y="103"/>
                  </a:cubicBezTo>
                  <a:cubicBezTo>
                    <a:pt x="17" y="102"/>
                    <a:pt x="18" y="97"/>
                    <a:pt x="17" y="94"/>
                  </a:cubicBezTo>
                  <a:cubicBezTo>
                    <a:pt x="16" y="91"/>
                    <a:pt x="16" y="90"/>
                    <a:pt x="15" y="84"/>
                  </a:cubicBezTo>
                  <a:cubicBezTo>
                    <a:pt x="13" y="77"/>
                    <a:pt x="13" y="85"/>
                    <a:pt x="11" y="84"/>
                  </a:cubicBezTo>
                  <a:cubicBezTo>
                    <a:pt x="10" y="82"/>
                    <a:pt x="10" y="81"/>
                    <a:pt x="10" y="78"/>
                  </a:cubicBezTo>
                  <a:cubicBezTo>
                    <a:pt x="10" y="74"/>
                    <a:pt x="5" y="72"/>
                    <a:pt x="3" y="68"/>
                  </a:cubicBezTo>
                  <a:cubicBezTo>
                    <a:pt x="0" y="65"/>
                    <a:pt x="0" y="62"/>
                    <a:pt x="0" y="59"/>
                  </a:cubicBezTo>
                  <a:cubicBezTo>
                    <a:pt x="0" y="56"/>
                    <a:pt x="3" y="50"/>
                    <a:pt x="5" y="47"/>
                  </a:cubicBezTo>
                  <a:cubicBezTo>
                    <a:pt x="7" y="45"/>
                    <a:pt x="9" y="38"/>
                    <a:pt x="12" y="35"/>
                  </a:cubicBezTo>
                  <a:cubicBezTo>
                    <a:pt x="16" y="32"/>
                    <a:pt x="15" y="29"/>
                    <a:pt x="17" y="26"/>
                  </a:cubicBezTo>
                  <a:cubicBezTo>
                    <a:pt x="18" y="24"/>
                    <a:pt x="21" y="18"/>
                    <a:pt x="24" y="15"/>
                  </a:cubicBezTo>
                  <a:cubicBezTo>
                    <a:pt x="28" y="12"/>
                    <a:pt x="30" y="9"/>
                    <a:pt x="30" y="7"/>
                  </a:cubicBezTo>
                  <a:cubicBezTo>
                    <a:pt x="31" y="6"/>
                    <a:pt x="30" y="5"/>
                    <a:pt x="31" y="3"/>
                  </a:cubicBezTo>
                  <a:cubicBezTo>
                    <a:pt x="31" y="1"/>
                    <a:pt x="32" y="1"/>
                    <a:pt x="33" y="1"/>
                  </a:cubicBezTo>
                  <a:cubicBezTo>
                    <a:pt x="34" y="1"/>
                    <a:pt x="36" y="0"/>
                    <a:pt x="37" y="1"/>
                  </a:cubicBezTo>
                  <a:cubicBezTo>
                    <a:pt x="39" y="1"/>
                    <a:pt x="39" y="2"/>
                    <a:pt x="39" y="3"/>
                  </a:cubicBezTo>
                  <a:cubicBezTo>
                    <a:pt x="39" y="3"/>
                    <a:pt x="40" y="4"/>
                    <a:pt x="40" y="5"/>
                  </a:cubicBezTo>
                  <a:cubicBezTo>
                    <a:pt x="41" y="5"/>
                    <a:pt x="43" y="6"/>
                    <a:pt x="44" y="6"/>
                  </a:cubicBezTo>
                  <a:cubicBezTo>
                    <a:pt x="45" y="7"/>
                    <a:pt x="47" y="6"/>
                    <a:pt x="47" y="6"/>
                  </a:cubicBezTo>
                  <a:cubicBezTo>
                    <a:pt x="47" y="6"/>
                    <a:pt x="47" y="7"/>
                    <a:pt x="48" y="7"/>
                  </a:cubicBezTo>
                  <a:cubicBezTo>
                    <a:pt x="49" y="7"/>
                    <a:pt x="49" y="7"/>
                    <a:pt x="50" y="8"/>
                  </a:cubicBezTo>
                  <a:cubicBezTo>
                    <a:pt x="51" y="10"/>
                    <a:pt x="51" y="9"/>
                    <a:pt x="53" y="7"/>
                  </a:cubicBezTo>
                  <a:cubicBezTo>
                    <a:pt x="55" y="6"/>
                    <a:pt x="55" y="5"/>
                    <a:pt x="56" y="4"/>
                  </a:cubicBezTo>
                  <a:cubicBezTo>
                    <a:pt x="56" y="2"/>
                    <a:pt x="58" y="3"/>
                    <a:pt x="60" y="3"/>
                  </a:cubicBezTo>
                  <a:cubicBezTo>
                    <a:pt x="61" y="3"/>
                    <a:pt x="61" y="4"/>
                    <a:pt x="62" y="6"/>
                  </a:cubicBezTo>
                  <a:cubicBezTo>
                    <a:pt x="63" y="7"/>
                    <a:pt x="64" y="7"/>
                    <a:pt x="65" y="8"/>
                  </a:cubicBezTo>
                  <a:cubicBezTo>
                    <a:pt x="66" y="8"/>
                    <a:pt x="69" y="9"/>
                    <a:pt x="68" y="9"/>
                  </a:cubicBezTo>
                  <a:cubicBezTo>
                    <a:pt x="68" y="10"/>
                    <a:pt x="67" y="11"/>
                    <a:pt x="65" y="13"/>
                  </a:cubicBezTo>
                  <a:cubicBezTo>
                    <a:pt x="63" y="15"/>
                    <a:pt x="63" y="16"/>
                    <a:pt x="61" y="18"/>
                  </a:cubicBezTo>
                  <a:cubicBezTo>
                    <a:pt x="60" y="20"/>
                    <a:pt x="59" y="19"/>
                    <a:pt x="56" y="19"/>
                  </a:cubicBezTo>
                  <a:cubicBezTo>
                    <a:pt x="53" y="18"/>
                    <a:pt x="52" y="19"/>
                    <a:pt x="49" y="21"/>
                  </a:cubicBezTo>
                  <a:cubicBezTo>
                    <a:pt x="47" y="23"/>
                    <a:pt x="52" y="21"/>
                    <a:pt x="53" y="21"/>
                  </a:cubicBezTo>
                  <a:cubicBezTo>
                    <a:pt x="55" y="20"/>
                    <a:pt x="56" y="22"/>
                    <a:pt x="56" y="24"/>
                  </a:cubicBezTo>
                  <a:cubicBezTo>
                    <a:pt x="56" y="26"/>
                    <a:pt x="58" y="27"/>
                    <a:pt x="62" y="24"/>
                  </a:cubicBezTo>
                  <a:cubicBezTo>
                    <a:pt x="66" y="21"/>
                    <a:pt x="65" y="20"/>
                    <a:pt x="69" y="20"/>
                  </a:cubicBezTo>
                  <a:cubicBezTo>
                    <a:pt x="73" y="19"/>
                    <a:pt x="77" y="24"/>
                    <a:pt x="78" y="26"/>
                  </a:cubicBezTo>
                  <a:cubicBezTo>
                    <a:pt x="80" y="27"/>
                    <a:pt x="85" y="28"/>
                    <a:pt x="88" y="28"/>
                  </a:cubicBezTo>
                  <a:cubicBezTo>
                    <a:pt x="91" y="28"/>
                    <a:pt x="85" y="33"/>
                    <a:pt x="84" y="35"/>
                  </a:cubicBezTo>
                  <a:cubicBezTo>
                    <a:pt x="83" y="37"/>
                    <a:pt x="81" y="38"/>
                    <a:pt x="77" y="40"/>
                  </a:cubicBezTo>
                  <a:cubicBezTo>
                    <a:pt x="74" y="41"/>
                    <a:pt x="78" y="42"/>
                    <a:pt x="78" y="42"/>
                  </a:cubicBezTo>
                  <a:cubicBezTo>
                    <a:pt x="78" y="42"/>
                    <a:pt x="81" y="41"/>
                    <a:pt x="82" y="40"/>
                  </a:cubicBezTo>
                  <a:cubicBezTo>
                    <a:pt x="83" y="38"/>
                    <a:pt x="85" y="36"/>
                    <a:pt x="87" y="36"/>
                  </a:cubicBezTo>
                  <a:cubicBezTo>
                    <a:pt x="89" y="36"/>
                    <a:pt x="88" y="42"/>
                    <a:pt x="88" y="44"/>
                  </a:cubicBezTo>
                  <a:cubicBezTo>
                    <a:pt x="88" y="46"/>
                    <a:pt x="88" y="47"/>
                    <a:pt x="85" y="47"/>
                  </a:cubicBezTo>
                  <a:cubicBezTo>
                    <a:pt x="82" y="47"/>
                    <a:pt x="82" y="47"/>
                    <a:pt x="80" y="47"/>
                  </a:cubicBezTo>
                  <a:cubicBezTo>
                    <a:pt x="77" y="47"/>
                    <a:pt x="80" y="50"/>
                    <a:pt x="83" y="53"/>
                  </a:cubicBezTo>
                  <a:cubicBezTo>
                    <a:pt x="85" y="56"/>
                    <a:pt x="82" y="60"/>
                    <a:pt x="80" y="61"/>
                  </a:cubicBezTo>
                  <a:cubicBezTo>
                    <a:pt x="79" y="63"/>
                    <a:pt x="82" y="65"/>
                    <a:pt x="82" y="68"/>
                  </a:cubicBezTo>
                  <a:cubicBezTo>
                    <a:pt x="83" y="71"/>
                    <a:pt x="80" y="73"/>
                    <a:pt x="79" y="75"/>
                  </a:cubicBezTo>
                  <a:cubicBezTo>
                    <a:pt x="78" y="77"/>
                    <a:pt x="77" y="77"/>
                    <a:pt x="75" y="79"/>
                  </a:cubicBezTo>
                  <a:cubicBezTo>
                    <a:pt x="73" y="81"/>
                    <a:pt x="73" y="78"/>
                    <a:pt x="74" y="76"/>
                  </a:cubicBezTo>
                  <a:cubicBezTo>
                    <a:pt x="75" y="74"/>
                    <a:pt x="76" y="72"/>
                    <a:pt x="75" y="72"/>
                  </a:cubicBezTo>
                  <a:cubicBezTo>
                    <a:pt x="73" y="71"/>
                    <a:pt x="72" y="76"/>
                    <a:pt x="72" y="78"/>
                  </a:cubicBezTo>
                  <a:cubicBezTo>
                    <a:pt x="72" y="79"/>
                    <a:pt x="70" y="83"/>
                    <a:pt x="67" y="82"/>
                  </a:cubicBezTo>
                  <a:cubicBezTo>
                    <a:pt x="64" y="82"/>
                    <a:pt x="63" y="82"/>
                    <a:pt x="65" y="85"/>
                  </a:cubicBezTo>
                  <a:cubicBezTo>
                    <a:pt x="67" y="88"/>
                    <a:pt x="66" y="86"/>
                    <a:pt x="65" y="88"/>
                  </a:cubicBezTo>
                  <a:cubicBezTo>
                    <a:pt x="64" y="90"/>
                    <a:pt x="64" y="94"/>
                    <a:pt x="64" y="97"/>
                  </a:cubicBezTo>
                  <a:cubicBezTo>
                    <a:pt x="64" y="99"/>
                    <a:pt x="63" y="101"/>
                    <a:pt x="62" y="103"/>
                  </a:cubicBezTo>
                  <a:cubicBezTo>
                    <a:pt x="61" y="104"/>
                    <a:pt x="61" y="105"/>
                    <a:pt x="60" y="105"/>
                  </a:cubicBezTo>
                  <a:close/>
                  <a:moveTo>
                    <a:pt x="102" y="5"/>
                  </a:moveTo>
                  <a:cubicBezTo>
                    <a:pt x="103" y="5"/>
                    <a:pt x="102" y="4"/>
                    <a:pt x="102" y="4"/>
                  </a:cubicBezTo>
                  <a:cubicBezTo>
                    <a:pt x="102" y="4"/>
                    <a:pt x="101" y="5"/>
                    <a:pt x="102" y="5"/>
                  </a:cubicBezTo>
                  <a:close/>
                  <a:moveTo>
                    <a:pt x="95" y="6"/>
                  </a:moveTo>
                  <a:cubicBezTo>
                    <a:pt x="96" y="6"/>
                    <a:pt x="95" y="6"/>
                    <a:pt x="96" y="6"/>
                  </a:cubicBezTo>
                  <a:cubicBezTo>
                    <a:pt x="97" y="6"/>
                    <a:pt x="97" y="5"/>
                    <a:pt x="96" y="5"/>
                  </a:cubicBezTo>
                  <a:cubicBezTo>
                    <a:pt x="96" y="5"/>
                    <a:pt x="95" y="5"/>
                    <a:pt x="95" y="5"/>
                  </a:cubicBezTo>
                  <a:cubicBezTo>
                    <a:pt x="95" y="5"/>
                    <a:pt x="94" y="5"/>
                    <a:pt x="94" y="5"/>
                  </a:cubicBezTo>
                  <a:cubicBezTo>
                    <a:pt x="94" y="5"/>
                    <a:pt x="95" y="6"/>
                    <a:pt x="95" y="6"/>
                  </a:cubicBezTo>
                  <a:close/>
                  <a:moveTo>
                    <a:pt x="75" y="86"/>
                  </a:moveTo>
                  <a:cubicBezTo>
                    <a:pt x="75" y="85"/>
                    <a:pt x="75" y="85"/>
                    <a:pt x="75" y="85"/>
                  </a:cubicBezTo>
                  <a:cubicBezTo>
                    <a:pt x="74" y="86"/>
                    <a:pt x="74" y="86"/>
                    <a:pt x="74" y="86"/>
                  </a:cubicBezTo>
                  <a:cubicBezTo>
                    <a:pt x="74" y="85"/>
                    <a:pt x="74" y="86"/>
                    <a:pt x="73" y="86"/>
                  </a:cubicBezTo>
                  <a:cubicBezTo>
                    <a:pt x="73" y="87"/>
                    <a:pt x="74" y="87"/>
                    <a:pt x="74" y="87"/>
                  </a:cubicBezTo>
                  <a:cubicBezTo>
                    <a:pt x="75" y="87"/>
                    <a:pt x="75" y="87"/>
                    <a:pt x="75" y="86"/>
                  </a:cubicBezTo>
                  <a:cubicBezTo>
                    <a:pt x="75" y="86"/>
                    <a:pt x="75" y="86"/>
                    <a:pt x="75" y="86"/>
                  </a:cubicBezTo>
                  <a:close/>
                  <a:moveTo>
                    <a:pt x="76" y="82"/>
                  </a:moveTo>
                  <a:cubicBezTo>
                    <a:pt x="76" y="82"/>
                    <a:pt x="76" y="81"/>
                    <a:pt x="75" y="81"/>
                  </a:cubicBezTo>
                  <a:cubicBezTo>
                    <a:pt x="75" y="81"/>
                    <a:pt x="75" y="81"/>
                    <a:pt x="74" y="81"/>
                  </a:cubicBezTo>
                  <a:cubicBezTo>
                    <a:pt x="74" y="81"/>
                    <a:pt x="74" y="82"/>
                    <a:pt x="74" y="82"/>
                  </a:cubicBezTo>
                  <a:cubicBezTo>
                    <a:pt x="75" y="82"/>
                    <a:pt x="75" y="82"/>
                    <a:pt x="76" y="82"/>
                  </a:cubicBezTo>
                  <a:close/>
                  <a:moveTo>
                    <a:pt x="74" y="96"/>
                  </a:moveTo>
                  <a:cubicBezTo>
                    <a:pt x="74" y="96"/>
                    <a:pt x="74" y="96"/>
                    <a:pt x="74" y="96"/>
                  </a:cubicBezTo>
                  <a:cubicBezTo>
                    <a:pt x="75" y="96"/>
                    <a:pt x="75" y="96"/>
                    <a:pt x="75" y="96"/>
                  </a:cubicBezTo>
                  <a:cubicBezTo>
                    <a:pt x="74" y="96"/>
                    <a:pt x="74" y="96"/>
                    <a:pt x="74" y="96"/>
                  </a:cubicBezTo>
                  <a:cubicBezTo>
                    <a:pt x="73" y="96"/>
                    <a:pt x="74" y="97"/>
                    <a:pt x="74" y="96"/>
                  </a:cubicBezTo>
                  <a:close/>
                  <a:moveTo>
                    <a:pt x="85" y="25"/>
                  </a:moveTo>
                  <a:cubicBezTo>
                    <a:pt x="84" y="24"/>
                    <a:pt x="84" y="24"/>
                    <a:pt x="84" y="25"/>
                  </a:cubicBezTo>
                  <a:cubicBezTo>
                    <a:pt x="84" y="25"/>
                    <a:pt x="84" y="25"/>
                    <a:pt x="84" y="25"/>
                  </a:cubicBezTo>
                  <a:cubicBezTo>
                    <a:pt x="84" y="26"/>
                    <a:pt x="84" y="26"/>
                    <a:pt x="84" y="26"/>
                  </a:cubicBezTo>
                  <a:cubicBezTo>
                    <a:pt x="84" y="27"/>
                    <a:pt x="83" y="27"/>
                    <a:pt x="84" y="27"/>
                  </a:cubicBezTo>
                  <a:cubicBezTo>
                    <a:pt x="85" y="27"/>
                    <a:pt x="85" y="27"/>
                    <a:pt x="85" y="27"/>
                  </a:cubicBezTo>
                  <a:cubicBezTo>
                    <a:pt x="86" y="26"/>
                    <a:pt x="86" y="25"/>
                    <a:pt x="85" y="25"/>
                  </a:cubicBezTo>
                  <a:cubicBezTo>
                    <a:pt x="85" y="25"/>
                    <a:pt x="85" y="25"/>
                    <a:pt x="85" y="25"/>
                  </a:cubicBezTo>
                  <a:close/>
                  <a:moveTo>
                    <a:pt x="86" y="22"/>
                  </a:moveTo>
                  <a:cubicBezTo>
                    <a:pt x="86" y="21"/>
                    <a:pt x="86" y="21"/>
                    <a:pt x="86" y="22"/>
                  </a:cubicBezTo>
                  <a:cubicBezTo>
                    <a:pt x="86" y="22"/>
                    <a:pt x="86" y="23"/>
                    <a:pt x="86" y="23"/>
                  </a:cubicBezTo>
                  <a:cubicBezTo>
                    <a:pt x="87" y="24"/>
                    <a:pt x="87" y="25"/>
                    <a:pt x="88" y="25"/>
                  </a:cubicBezTo>
                  <a:cubicBezTo>
                    <a:pt x="88" y="26"/>
                    <a:pt x="88" y="26"/>
                    <a:pt x="89" y="26"/>
                  </a:cubicBezTo>
                  <a:cubicBezTo>
                    <a:pt x="90" y="26"/>
                    <a:pt x="90" y="26"/>
                    <a:pt x="91" y="26"/>
                  </a:cubicBezTo>
                  <a:cubicBezTo>
                    <a:pt x="92" y="26"/>
                    <a:pt x="93" y="26"/>
                    <a:pt x="93" y="27"/>
                  </a:cubicBezTo>
                  <a:cubicBezTo>
                    <a:pt x="94" y="27"/>
                    <a:pt x="94" y="27"/>
                    <a:pt x="95" y="26"/>
                  </a:cubicBezTo>
                  <a:cubicBezTo>
                    <a:pt x="95" y="25"/>
                    <a:pt x="95" y="24"/>
                    <a:pt x="94" y="24"/>
                  </a:cubicBezTo>
                  <a:cubicBezTo>
                    <a:pt x="93" y="24"/>
                    <a:pt x="93" y="24"/>
                    <a:pt x="92" y="23"/>
                  </a:cubicBezTo>
                  <a:cubicBezTo>
                    <a:pt x="91" y="23"/>
                    <a:pt x="91" y="23"/>
                    <a:pt x="91" y="23"/>
                  </a:cubicBezTo>
                  <a:cubicBezTo>
                    <a:pt x="90" y="23"/>
                    <a:pt x="90" y="23"/>
                    <a:pt x="90" y="22"/>
                  </a:cubicBezTo>
                  <a:cubicBezTo>
                    <a:pt x="89" y="22"/>
                    <a:pt x="89" y="22"/>
                    <a:pt x="89" y="22"/>
                  </a:cubicBezTo>
                  <a:cubicBezTo>
                    <a:pt x="88" y="22"/>
                    <a:pt x="88" y="22"/>
                    <a:pt x="87" y="22"/>
                  </a:cubicBezTo>
                  <a:cubicBezTo>
                    <a:pt x="87" y="22"/>
                    <a:pt x="87" y="22"/>
                    <a:pt x="86" y="22"/>
                  </a:cubicBezTo>
                  <a:close/>
                  <a:moveTo>
                    <a:pt x="92" y="33"/>
                  </a:moveTo>
                  <a:cubicBezTo>
                    <a:pt x="92" y="33"/>
                    <a:pt x="91" y="33"/>
                    <a:pt x="91" y="32"/>
                  </a:cubicBezTo>
                  <a:cubicBezTo>
                    <a:pt x="91" y="32"/>
                    <a:pt x="90" y="31"/>
                    <a:pt x="90" y="32"/>
                  </a:cubicBezTo>
                  <a:cubicBezTo>
                    <a:pt x="89" y="32"/>
                    <a:pt x="89" y="33"/>
                    <a:pt x="89" y="33"/>
                  </a:cubicBezTo>
                  <a:cubicBezTo>
                    <a:pt x="89" y="33"/>
                    <a:pt x="89" y="34"/>
                    <a:pt x="90" y="33"/>
                  </a:cubicBezTo>
                  <a:cubicBezTo>
                    <a:pt x="90" y="33"/>
                    <a:pt x="91" y="33"/>
                    <a:pt x="91" y="34"/>
                  </a:cubicBezTo>
                  <a:cubicBezTo>
                    <a:pt x="91" y="34"/>
                    <a:pt x="92" y="35"/>
                    <a:pt x="92" y="34"/>
                  </a:cubicBezTo>
                  <a:cubicBezTo>
                    <a:pt x="93" y="34"/>
                    <a:pt x="93" y="34"/>
                    <a:pt x="93" y="33"/>
                  </a:cubicBezTo>
                  <a:cubicBezTo>
                    <a:pt x="92" y="33"/>
                    <a:pt x="92" y="33"/>
                    <a:pt x="92" y="33"/>
                  </a:cubicBezTo>
                  <a:close/>
                  <a:moveTo>
                    <a:pt x="93" y="29"/>
                  </a:moveTo>
                  <a:cubicBezTo>
                    <a:pt x="93" y="29"/>
                    <a:pt x="93" y="30"/>
                    <a:pt x="93" y="30"/>
                  </a:cubicBezTo>
                  <a:cubicBezTo>
                    <a:pt x="94" y="31"/>
                    <a:pt x="94" y="31"/>
                    <a:pt x="94" y="31"/>
                  </a:cubicBezTo>
                  <a:cubicBezTo>
                    <a:pt x="95" y="31"/>
                    <a:pt x="95" y="31"/>
                    <a:pt x="95" y="30"/>
                  </a:cubicBezTo>
                  <a:cubicBezTo>
                    <a:pt x="95" y="30"/>
                    <a:pt x="95" y="30"/>
                    <a:pt x="94" y="30"/>
                  </a:cubicBezTo>
                  <a:cubicBezTo>
                    <a:pt x="94" y="29"/>
                    <a:pt x="94" y="30"/>
                    <a:pt x="93" y="29"/>
                  </a:cubicBezTo>
                  <a:close/>
                  <a:moveTo>
                    <a:pt x="95" y="13"/>
                  </a:moveTo>
                  <a:cubicBezTo>
                    <a:pt x="96" y="13"/>
                    <a:pt x="95" y="13"/>
                    <a:pt x="95" y="13"/>
                  </a:cubicBezTo>
                  <a:cubicBezTo>
                    <a:pt x="95" y="13"/>
                    <a:pt x="94" y="13"/>
                    <a:pt x="94" y="13"/>
                  </a:cubicBezTo>
                  <a:cubicBezTo>
                    <a:pt x="94" y="12"/>
                    <a:pt x="94" y="12"/>
                    <a:pt x="94" y="12"/>
                  </a:cubicBezTo>
                  <a:cubicBezTo>
                    <a:pt x="93" y="13"/>
                    <a:pt x="92" y="12"/>
                    <a:pt x="92" y="13"/>
                  </a:cubicBezTo>
                  <a:cubicBezTo>
                    <a:pt x="92" y="13"/>
                    <a:pt x="92" y="14"/>
                    <a:pt x="93" y="14"/>
                  </a:cubicBezTo>
                  <a:cubicBezTo>
                    <a:pt x="94" y="13"/>
                    <a:pt x="94" y="13"/>
                    <a:pt x="94" y="13"/>
                  </a:cubicBezTo>
                  <a:cubicBezTo>
                    <a:pt x="95" y="14"/>
                    <a:pt x="95" y="14"/>
                    <a:pt x="95" y="13"/>
                  </a:cubicBezTo>
                  <a:close/>
                  <a:moveTo>
                    <a:pt x="92" y="19"/>
                  </a:moveTo>
                  <a:cubicBezTo>
                    <a:pt x="91" y="18"/>
                    <a:pt x="91" y="18"/>
                    <a:pt x="91" y="18"/>
                  </a:cubicBezTo>
                  <a:cubicBezTo>
                    <a:pt x="92" y="17"/>
                    <a:pt x="91" y="17"/>
                    <a:pt x="91" y="17"/>
                  </a:cubicBezTo>
                  <a:cubicBezTo>
                    <a:pt x="91" y="17"/>
                    <a:pt x="90" y="17"/>
                    <a:pt x="90" y="17"/>
                  </a:cubicBezTo>
                  <a:cubicBezTo>
                    <a:pt x="90" y="17"/>
                    <a:pt x="90" y="17"/>
                    <a:pt x="89" y="17"/>
                  </a:cubicBezTo>
                  <a:cubicBezTo>
                    <a:pt x="88" y="17"/>
                    <a:pt x="88" y="18"/>
                    <a:pt x="88" y="18"/>
                  </a:cubicBezTo>
                  <a:cubicBezTo>
                    <a:pt x="88" y="18"/>
                    <a:pt x="88" y="19"/>
                    <a:pt x="89" y="18"/>
                  </a:cubicBezTo>
                  <a:cubicBezTo>
                    <a:pt x="89" y="18"/>
                    <a:pt x="90" y="19"/>
                    <a:pt x="90" y="19"/>
                  </a:cubicBezTo>
                  <a:cubicBezTo>
                    <a:pt x="91" y="19"/>
                    <a:pt x="91" y="19"/>
                    <a:pt x="91" y="19"/>
                  </a:cubicBezTo>
                  <a:cubicBezTo>
                    <a:pt x="91" y="19"/>
                    <a:pt x="91" y="19"/>
                    <a:pt x="91" y="19"/>
                  </a:cubicBezTo>
                  <a:cubicBezTo>
                    <a:pt x="92" y="19"/>
                    <a:pt x="92" y="19"/>
                    <a:pt x="92" y="19"/>
                  </a:cubicBezTo>
                  <a:close/>
                  <a:moveTo>
                    <a:pt x="85" y="18"/>
                  </a:moveTo>
                  <a:cubicBezTo>
                    <a:pt x="86" y="17"/>
                    <a:pt x="85" y="17"/>
                    <a:pt x="85" y="18"/>
                  </a:cubicBezTo>
                  <a:cubicBezTo>
                    <a:pt x="85" y="18"/>
                    <a:pt x="85" y="18"/>
                    <a:pt x="85" y="18"/>
                  </a:cubicBezTo>
                  <a:cubicBezTo>
                    <a:pt x="85" y="18"/>
                    <a:pt x="85" y="19"/>
                    <a:pt x="85" y="18"/>
                  </a:cubicBezTo>
                  <a:close/>
                  <a:moveTo>
                    <a:pt x="94" y="41"/>
                  </a:moveTo>
                  <a:cubicBezTo>
                    <a:pt x="94" y="40"/>
                    <a:pt x="93" y="40"/>
                    <a:pt x="93" y="41"/>
                  </a:cubicBezTo>
                  <a:cubicBezTo>
                    <a:pt x="93" y="41"/>
                    <a:pt x="93" y="42"/>
                    <a:pt x="94" y="41"/>
                  </a:cubicBezTo>
                  <a:close/>
                  <a:moveTo>
                    <a:pt x="90" y="49"/>
                  </a:moveTo>
                  <a:cubicBezTo>
                    <a:pt x="89" y="49"/>
                    <a:pt x="89" y="49"/>
                    <a:pt x="89" y="48"/>
                  </a:cubicBezTo>
                  <a:cubicBezTo>
                    <a:pt x="89" y="48"/>
                    <a:pt x="89" y="47"/>
                    <a:pt x="88" y="48"/>
                  </a:cubicBezTo>
                  <a:cubicBezTo>
                    <a:pt x="88" y="48"/>
                    <a:pt x="87" y="49"/>
                    <a:pt x="88" y="49"/>
                  </a:cubicBezTo>
                  <a:cubicBezTo>
                    <a:pt x="88" y="50"/>
                    <a:pt x="88" y="50"/>
                    <a:pt x="88" y="50"/>
                  </a:cubicBezTo>
                  <a:cubicBezTo>
                    <a:pt x="88" y="51"/>
                    <a:pt x="88" y="51"/>
                    <a:pt x="89" y="51"/>
                  </a:cubicBezTo>
                  <a:cubicBezTo>
                    <a:pt x="89" y="51"/>
                    <a:pt x="89" y="51"/>
                    <a:pt x="90" y="51"/>
                  </a:cubicBezTo>
                  <a:cubicBezTo>
                    <a:pt x="90" y="50"/>
                    <a:pt x="90" y="50"/>
                    <a:pt x="90" y="49"/>
                  </a:cubicBezTo>
                  <a:close/>
                  <a:moveTo>
                    <a:pt x="90" y="61"/>
                  </a:moveTo>
                  <a:cubicBezTo>
                    <a:pt x="91" y="60"/>
                    <a:pt x="90" y="60"/>
                    <a:pt x="90" y="60"/>
                  </a:cubicBezTo>
                  <a:cubicBezTo>
                    <a:pt x="90" y="60"/>
                    <a:pt x="90" y="61"/>
                    <a:pt x="90" y="61"/>
                  </a:cubicBezTo>
                  <a:close/>
                  <a:moveTo>
                    <a:pt x="91" y="68"/>
                  </a:moveTo>
                  <a:cubicBezTo>
                    <a:pt x="91" y="68"/>
                    <a:pt x="91" y="67"/>
                    <a:pt x="91" y="67"/>
                  </a:cubicBezTo>
                  <a:cubicBezTo>
                    <a:pt x="90" y="67"/>
                    <a:pt x="90" y="67"/>
                    <a:pt x="90" y="68"/>
                  </a:cubicBezTo>
                  <a:cubicBezTo>
                    <a:pt x="90" y="68"/>
                    <a:pt x="90" y="68"/>
                    <a:pt x="91" y="68"/>
                  </a:cubicBezTo>
                  <a:close/>
                </a:path>
              </a:pathLst>
            </a:custGeom>
            <a:solidFill>
              <a:srgbClr val="FFFDE6"/>
            </a:solidFill>
            <a:ln w="9525">
              <a:noFill/>
            </a:ln>
          </p:spPr>
          <p:txBody>
            <a:bodyPr/>
            <a:lstStyle/>
            <a:p>
              <a:endParaRPr lang="zh-CN" altLang="en-US"/>
            </a:p>
          </p:txBody>
        </p:sp>
        <p:sp>
          <p:nvSpPr>
            <p:cNvPr id="30730" name="任意多边形 1116"/>
            <p:cNvSpPr/>
            <p:nvPr/>
          </p:nvSpPr>
          <p:spPr>
            <a:xfrm>
              <a:off x="6612752" y="2538506"/>
              <a:ext cx="618576" cy="878423"/>
            </a:xfrm>
            <a:custGeom>
              <a:avLst/>
              <a:gdLst/>
              <a:ahLst/>
              <a:cxnLst>
                <a:cxn ang="0">
                  <a:pos x="431564" y="568110"/>
                </a:cxn>
                <a:cxn ang="0">
                  <a:pos x="431564" y="544240"/>
                </a:cxn>
                <a:cxn ang="0">
                  <a:pos x="417179" y="520370"/>
                </a:cxn>
                <a:cxn ang="0">
                  <a:pos x="417179" y="506048"/>
                </a:cxn>
                <a:cxn ang="0">
                  <a:pos x="431564" y="458307"/>
                </a:cxn>
                <a:cxn ang="0">
                  <a:pos x="460335" y="434437"/>
                </a:cxn>
                <a:cxn ang="0">
                  <a:pos x="479516" y="453533"/>
                </a:cxn>
                <a:cxn ang="0">
                  <a:pos x="517877" y="439211"/>
                </a:cxn>
                <a:cxn ang="0">
                  <a:pos x="570624" y="405793"/>
                </a:cxn>
                <a:cxn ang="0">
                  <a:pos x="580214" y="367600"/>
                </a:cxn>
                <a:cxn ang="0">
                  <a:pos x="618576" y="324634"/>
                </a:cxn>
                <a:cxn ang="0">
                  <a:pos x="585009" y="257798"/>
                </a:cxn>
                <a:cxn ang="0">
                  <a:pos x="537058" y="243475"/>
                </a:cxn>
                <a:cxn ang="0">
                  <a:pos x="527467" y="186187"/>
                </a:cxn>
                <a:cxn ang="0">
                  <a:pos x="503492" y="157543"/>
                </a:cxn>
                <a:cxn ang="0">
                  <a:pos x="441154" y="119350"/>
                </a:cxn>
                <a:cxn ang="0">
                  <a:pos x="450745" y="85932"/>
                </a:cxn>
                <a:cxn ang="0">
                  <a:pos x="421974" y="42966"/>
                </a:cxn>
                <a:cxn ang="0">
                  <a:pos x="364432" y="9548"/>
                </a:cxn>
                <a:cxn ang="0">
                  <a:pos x="321275" y="33418"/>
                </a:cxn>
                <a:cxn ang="0">
                  <a:pos x="316480" y="76384"/>
                </a:cxn>
                <a:cxn ang="0">
                  <a:pos x="268529" y="85932"/>
                </a:cxn>
                <a:cxn ang="0">
                  <a:pos x="234962" y="114576"/>
                </a:cxn>
                <a:cxn ang="0">
                  <a:pos x="187011" y="133673"/>
                </a:cxn>
                <a:cxn ang="0">
                  <a:pos x="134264" y="138447"/>
                </a:cxn>
                <a:cxn ang="0">
                  <a:pos x="124674" y="76384"/>
                </a:cxn>
                <a:cxn ang="0">
                  <a:pos x="105493" y="81158"/>
                </a:cxn>
                <a:cxn ang="0">
                  <a:pos x="95903" y="100254"/>
                </a:cxn>
                <a:cxn ang="0">
                  <a:pos x="71927" y="128899"/>
                </a:cxn>
                <a:cxn ang="0">
                  <a:pos x="52746" y="162317"/>
                </a:cxn>
                <a:cxn ang="0">
                  <a:pos x="52746" y="200509"/>
                </a:cxn>
                <a:cxn ang="0">
                  <a:pos x="43156" y="219605"/>
                </a:cxn>
                <a:cxn ang="0">
                  <a:pos x="67132" y="291216"/>
                </a:cxn>
                <a:cxn ang="0">
                  <a:pos x="47951" y="372374"/>
                </a:cxn>
                <a:cxn ang="0">
                  <a:pos x="76722" y="439211"/>
                </a:cxn>
                <a:cxn ang="0">
                  <a:pos x="19180" y="587206"/>
                </a:cxn>
                <a:cxn ang="0">
                  <a:pos x="33566" y="716105"/>
                </a:cxn>
                <a:cxn ang="0">
                  <a:pos x="86312" y="864100"/>
                </a:cxn>
                <a:cxn ang="0">
                  <a:pos x="249348" y="840230"/>
                </a:cxn>
                <a:cxn ang="0">
                  <a:pos x="306890" y="701783"/>
                </a:cxn>
                <a:cxn ang="0">
                  <a:pos x="421974" y="630173"/>
                </a:cxn>
              </a:cxnLst>
              <a:rect l="0" t="0" r="0" b="0"/>
              <a:pathLst>
                <a:path w="129" h="184">
                  <a:moveTo>
                    <a:pt x="92" y="118"/>
                  </a:moveTo>
                  <a:cubicBezTo>
                    <a:pt x="91" y="119"/>
                    <a:pt x="90" y="119"/>
                    <a:pt x="90" y="119"/>
                  </a:cubicBezTo>
                  <a:cubicBezTo>
                    <a:pt x="90" y="118"/>
                    <a:pt x="92" y="118"/>
                    <a:pt x="92" y="117"/>
                  </a:cubicBezTo>
                  <a:cubicBezTo>
                    <a:pt x="93" y="116"/>
                    <a:pt x="91" y="115"/>
                    <a:pt x="90" y="114"/>
                  </a:cubicBezTo>
                  <a:cubicBezTo>
                    <a:pt x="89" y="113"/>
                    <a:pt x="89" y="112"/>
                    <a:pt x="89" y="111"/>
                  </a:cubicBezTo>
                  <a:cubicBezTo>
                    <a:pt x="88" y="111"/>
                    <a:pt x="88" y="110"/>
                    <a:pt x="87" y="109"/>
                  </a:cubicBezTo>
                  <a:cubicBezTo>
                    <a:pt x="86" y="109"/>
                    <a:pt x="86" y="108"/>
                    <a:pt x="87" y="108"/>
                  </a:cubicBezTo>
                  <a:cubicBezTo>
                    <a:pt x="87" y="107"/>
                    <a:pt x="87" y="107"/>
                    <a:pt x="87" y="106"/>
                  </a:cubicBezTo>
                  <a:cubicBezTo>
                    <a:pt x="87" y="104"/>
                    <a:pt x="87" y="103"/>
                    <a:pt x="88" y="101"/>
                  </a:cubicBezTo>
                  <a:cubicBezTo>
                    <a:pt x="90" y="99"/>
                    <a:pt x="90" y="98"/>
                    <a:pt x="90" y="96"/>
                  </a:cubicBezTo>
                  <a:cubicBezTo>
                    <a:pt x="89" y="94"/>
                    <a:pt x="90" y="94"/>
                    <a:pt x="92" y="92"/>
                  </a:cubicBezTo>
                  <a:cubicBezTo>
                    <a:pt x="92" y="92"/>
                    <a:pt x="95" y="92"/>
                    <a:pt x="96" y="91"/>
                  </a:cubicBezTo>
                  <a:cubicBezTo>
                    <a:pt x="97" y="91"/>
                    <a:pt x="98" y="92"/>
                    <a:pt x="99" y="93"/>
                  </a:cubicBezTo>
                  <a:cubicBezTo>
                    <a:pt x="99" y="93"/>
                    <a:pt x="99" y="94"/>
                    <a:pt x="100" y="95"/>
                  </a:cubicBezTo>
                  <a:cubicBezTo>
                    <a:pt x="102" y="96"/>
                    <a:pt x="104" y="94"/>
                    <a:pt x="105" y="93"/>
                  </a:cubicBezTo>
                  <a:cubicBezTo>
                    <a:pt x="107" y="91"/>
                    <a:pt x="107" y="91"/>
                    <a:pt x="108" y="92"/>
                  </a:cubicBezTo>
                  <a:cubicBezTo>
                    <a:pt x="114" y="92"/>
                    <a:pt x="116" y="89"/>
                    <a:pt x="117" y="88"/>
                  </a:cubicBezTo>
                  <a:cubicBezTo>
                    <a:pt x="117" y="86"/>
                    <a:pt x="118" y="85"/>
                    <a:pt x="119" y="85"/>
                  </a:cubicBezTo>
                  <a:cubicBezTo>
                    <a:pt x="119" y="84"/>
                    <a:pt x="120" y="83"/>
                    <a:pt x="119" y="83"/>
                  </a:cubicBezTo>
                  <a:cubicBezTo>
                    <a:pt x="119" y="81"/>
                    <a:pt x="120" y="78"/>
                    <a:pt x="121" y="77"/>
                  </a:cubicBezTo>
                  <a:cubicBezTo>
                    <a:pt x="122" y="73"/>
                    <a:pt x="126" y="70"/>
                    <a:pt x="129" y="68"/>
                  </a:cubicBezTo>
                  <a:cubicBezTo>
                    <a:pt x="129" y="68"/>
                    <a:pt x="129" y="68"/>
                    <a:pt x="129" y="68"/>
                  </a:cubicBezTo>
                  <a:cubicBezTo>
                    <a:pt x="129" y="68"/>
                    <a:pt x="127" y="63"/>
                    <a:pt x="125" y="62"/>
                  </a:cubicBezTo>
                  <a:cubicBezTo>
                    <a:pt x="124" y="60"/>
                    <a:pt x="123" y="56"/>
                    <a:pt x="122" y="54"/>
                  </a:cubicBezTo>
                  <a:cubicBezTo>
                    <a:pt x="121" y="53"/>
                    <a:pt x="121" y="54"/>
                    <a:pt x="120" y="54"/>
                  </a:cubicBezTo>
                  <a:cubicBezTo>
                    <a:pt x="118" y="54"/>
                    <a:pt x="115" y="53"/>
                    <a:pt x="112" y="51"/>
                  </a:cubicBezTo>
                  <a:cubicBezTo>
                    <a:pt x="109" y="49"/>
                    <a:pt x="107" y="48"/>
                    <a:pt x="107" y="45"/>
                  </a:cubicBezTo>
                  <a:cubicBezTo>
                    <a:pt x="108" y="43"/>
                    <a:pt x="109" y="41"/>
                    <a:pt x="110" y="39"/>
                  </a:cubicBezTo>
                  <a:cubicBezTo>
                    <a:pt x="112" y="38"/>
                    <a:pt x="114" y="35"/>
                    <a:pt x="112" y="34"/>
                  </a:cubicBezTo>
                  <a:cubicBezTo>
                    <a:pt x="109" y="33"/>
                    <a:pt x="108" y="33"/>
                    <a:pt x="105" y="33"/>
                  </a:cubicBezTo>
                  <a:cubicBezTo>
                    <a:pt x="102" y="33"/>
                    <a:pt x="97" y="35"/>
                    <a:pt x="96" y="32"/>
                  </a:cubicBezTo>
                  <a:cubicBezTo>
                    <a:pt x="95" y="28"/>
                    <a:pt x="93" y="28"/>
                    <a:pt x="92" y="25"/>
                  </a:cubicBezTo>
                  <a:cubicBezTo>
                    <a:pt x="92" y="23"/>
                    <a:pt x="91" y="23"/>
                    <a:pt x="92" y="21"/>
                  </a:cubicBezTo>
                  <a:cubicBezTo>
                    <a:pt x="94" y="20"/>
                    <a:pt x="95" y="21"/>
                    <a:pt x="94" y="18"/>
                  </a:cubicBezTo>
                  <a:cubicBezTo>
                    <a:pt x="92" y="16"/>
                    <a:pt x="94" y="17"/>
                    <a:pt x="92" y="15"/>
                  </a:cubicBezTo>
                  <a:cubicBezTo>
                    <a:pt x="89" y="14"/>
                    <a:pt x="88" y="10"/>
                    <a:pt x="88" y="9"/>
                  </a:cubicBezTo>
                  <a:cubicBezTo>
                    <a:pt x="88" y="7"/>
                    <a:pt x="87" y="2"/>
                    <a:pt x="84" y="2"/>
                  </a:cubicBezTo>
                  <a:cubicBezTo>
                    <a:pt x="81" y="1"/>
                    <a:pt x="77" y="0"/>
                    <a:pt x="76" y="2"/>
                  </a:cubicBezTo>
                  <a:cubicBezTo>
                    <a:pt x="75" y="4"/>
                    <a:pt x="74" y="5"/>
                    <a:pt x="73" y="5"/>
                  </a:cubicBezTo>
                  <a:cubicBezTo>
                    <a:pt x="72" y="5"/>
                    <a:pt x="69" y="5"/>
                    <a:pt x="67" y="7"/>
                  </a:cubicBezTo>
                  <a:cubicBezTo>
                    <a:pt x="65" y="10"/>
                    <a:pt x="66" y="12"/>
                    <a:pt x="65" y="15"/>
                  </a:cubicBezTo>
                  <a:cubicBezTo>
                    <a:pt x="65" y="15"/>
                    <a:pt x="66" y="15"/>
                    <a:pt x="66" y="16"/>
                  </a:cubicBezTo>
                  <a:cubicBezTo>
                    <a:pt x="66" y="18"/>
                    <a:pt x="64" y="20"/>
                    <a:pt x="61" y="20"/>
                  </a:cubicBezTo>
                  <a:cubicBezTo>
                    <a:pt x="59" y="20"/>
                    <a:pt x="57" y="18"/>
                    <a:pt x="56" y="18"/>
                  </a:cubicBezTo>
                  <a:cubicBezTo>
                    <a:pt x="55" y="19"/>
                    <a:pt x="55" y="20"/>
                    <a:pt x="54" y="21"/>
                  </a:cubicBezTo>
                  <a:cubicBezTo>
                    <a:pt x="52" y="23"/>
                    <a:pt x="50" y="26"/>
                    <a:pt x="49" y="24"/>
                  </a:cubicBezTo>
                  <a:cubicBezTo>
                    <a:pt x="48" y="22"/>
                    <a:pt x="47" y="21"/>
                    <a:pt x="45" y="23"/>
                  </a:cubicBezTo>
                  <a:cubicBezTo>
                    <a:pt x="43" y="24"/>
                    <a:pt x="41" y="24"/>
                    <a:pt x="39" y="28"/>
                  </a:cubicBezTo>
                  <a:cubicBezTo>
                    <a:pt x="36" y="31"/>
                    <a:pt x="36" y="31"/>
                    <a:pt x="34" y="31"/>
                  </a:cubicBezTo>
                  <a:cubicBezTo>
                    <a:pt x="32" y="31"/>
                    <a:pt x="28" y="32"/>
                    <a:pt x="28" y="29"/>
                  </a:cubicBezTo>
                  <a:cubicBezTo>
                    <a:pt x="28" y="25"/>
                    <a:pt x="28" y="23"/>
                    <a:pt x="28" y="19"/>
                  </a:cubicBezTo>
                  <a:cubicBezTo>
                    <a:pt x="27" y="16"/>
                    <a:pt x="28" y="14"/>
                    <a:pt x="26" y="16"/>
                  </a:cubicBezTo>
                  <a:cubicBezTo>
                    <a:pt x="25" y="16"/>
                    <a:pt x="25" y="17"/>
                    <a:pt x="24" y="17"/>
                  </a:cubicBezTo>
                  <a:cubicBezTo>
                    <a:pt x="24" y="18"/>
                    <a:pt x="23" y="17"/>
                    <a:pt x="22" y="17"/>
                  </a:cubicBezTo>
                  <a:cubicBezTo>
                    <a:pt x="21" y="18"/>
                    <a:pt x="21" y="18"/>
                    <a:pt x="20" y="19"/>
                  </a:cubicBezTo>
                  <a:cubicBezTo>
                    <a:pt x="19" y="19"/>
                    <a:pt x="20" y="20"/>
                    <a:pt x="20" y="21"/>
                  </a:cubicBezTo>
                  <a:cubicBezTo>
                    <a:pt x="19" y="22"/>
                    <a:pt x="17" y="22"/>
                    <a:pt x="17" y="23"/>
                  </a:cubicBezTo>
                  <a:cubicBezTo>
                    <a:pt x="16" y="24"/>
                    <a:pt x="16" y="25"/>
                    <a:pt x="15" y="27"/>
                  </a:cubicBezTo>
                  <a:cubicBezTo>
                    <a:pt x="15" y="28"/>
                    <a:pt x="16" y="32"/>
                    <a:pt x="15" y="34"/>
                  </a:cubicBezTo>
                  <a:cubicBezTo>
                    <a:pt x="14" y="34"/>
                    <a:pt x="12" y="34"/>
                    <a:pt x="11" y="34"/>
                  </a:cubicBezTo>
                  <a:cubicBezTo>
                    <a:pt x="10" y="35"/>
                    <a:pt x="9" y="35"/>
                    <a:pt x="9" y="36"/>
                  </a:cubicBezTo>
                  <a:cubicBezTo>
                    <a:pt x="8" y="38"/>
                    <a:pt x="11" y="40"/>
                    <a:pt x="11" y="42"/>
                  </a:cubicBezTo>
                  <a:cubicBezTo>
                    <a:pt x="11" y="43"/>
                    <a:pt x="10" y="43"/>
                    <a:pt x="10" y="44"/>
                  </a:cubicBezTo>
                  <a:cubicBezTo>
                    <a:pt x="10" y="45"/>
                    <a:pt x="9" y="45"/>
                    <a:pt x="9" y="46"/>
                  </a:cubicBezTo>
                  <a:cubicBezTo>
                    <a:pt x="9" y="47"/>
                    <a:pt x="10" y="48"/>
                    <a:pt x="11" y="50"/>
                  </a:cubicBezTo>
                  <a:cubicBezTo>
                    <a:pt x="13" y="53"/>
                    <a:pt x="14" y="56"/>
                    <a:pt x="14" y="61"/>
                  </a:cubicBezTo>
                  <a:cubicBezTo>
                    <a:pt x="14" y="66"/>
                    <a:pt x="14" y="65"/>
                    <a:pt x="13" y="69"/>
                  </a:cubicBezTo>
                  <a:cubicBezTo>
                    <a:pt x="11" y="73"/>
                    <a:pt x="9" y="76"/>
                    <a:pt x="10" y="78"/>
                  </a:cubicBezTo>
                  <a:cubicBezTo>
                    <a:pt x="12" y="81"/>
                    <a:pt x="16" y="81"/>
                    <a:pt x="16" y="84"/>
                  </a:cubicBezTo>
                  <a:cubicBezTo>
                    <a:pt x="17" y="87"/>
                    <a:pt x="19" y="89"/>
                    <a:pt x="16" y="92"/>
                  </a:cubicBezTo>
                  <a:cubicBezTo>
                    <a:pt x="13" y="95"/>
                    <a:pt x="7" y="97"/>
                    <a:pt x="6" y="102"/>
                  </a:cubicBezTo>
                  <a:cubicBezTo>
                    <a:pt x="4" y="108"/>
                    <a:pt x="0" y="118"/>
                    <a:pt x="4" y="123"/>
                  </a:cubicBezTo>
                  <a:cubicBezTo>
                    <a:pt x="7" y="127"/>
                    <a:pt x="11" y="136"/>
                    <a:pt x="11" y="139"/>
                  </a:cubicBezTo>
                  <a:cubicBezTo>
                    <a:pt x="11" y="142"/>
                    <a:pt x="9" y="146"/>
                    <a:pt x="7" y="150"/>
                  </a:cubicBezTo>
                  <a:cubicBezTo>
                    <a:pt x="5" y="154"/>
                    <a:pt x="1" y="168"/>
                    <a:pt x="2" y="171"/>
                  </a:cubicBezTo>
                  <a:cubicBezTo>
                    <a:pt x="3" y="174"/>
                    <a:pt x="9" y="178"/>
                    <a:pt x="18" y="181"/>
                  </a:cubicBezTo>
                  <a:cubicBezTo>
                    <a:pt x="27" y="183"/>
                    <a:pt x="25" y="183"/>
                    <a:pt x="37" y="184"/>
                  </a:cubicBezTo>
                  <a:cubicBezTo>
                    <a:pt x="48" y="184"/>
                    <a:pt x="50" y="183"/>
                    <a:pt x="52" y="176"/>
                  </a:cubicBezTo>
                  <a:cubicBezTo>
                    <a:pt x="54" y="170"/>
                    <a:pt x="52" y="168"/>
                    <a:pt x="56" y="161"/>
                  </a:cubicBezTo>
                  <a:cubicBezTo>
                    <a:pt x="60" y="154"/>
                    <a:pt x="58" y="152"/>
                    <a:pt x="64" y="147"/>
                  </a:cubicBezTo>
                  <a:cubicBezTo>
                    <a:pt x="70" y="143"/>
                    <a:pt x="71" y="142"/>
                    <a:pt x="77" y="139"/>
                  </a:cubicBezTo>
                  <a:cubicBezTo>
                    <a:pt x="83" y="136"/>
                    <a:pt x="85" y="136"/>
                    <a:pt x="88" y="132"/>
                  </a:cubicBezTo>
                  <a:cubicBezTo>
                    <a:pt x="91" y="129"/>
                    <a:pt x="92" y="118"/>
                    <a:pt x="92" y="118"/>
                  </a:cubicBezTo>
                  <a:close/>
                </a:path>
              </a:pathLst>
            </a:custGeom>
            <a:solidFill>
              <a:srgbClr val="FADCE9"/>
            </a:solidFill>
            <a:ln w="9525">
              <a:noFill/>
            </a:ln>
          </p:spPr>
          <p:txBody>
            <a:bodyPr/>
            <a:lstStyle/>
            <a:p>
              <a:endParaRPr lang="zh-CN" altLang="en-US"/>
            </a:p>
          </p:txBody>
        </p:sp>
        <p:sp>
          <p:nvSpPr>
            <p:cNvPr id="30731" name="任意多边形 1117"/>
            <p:cNvSpPr/>
            <p:nvPr/>
          </p:nvSpPr>
          <p:spPr>
            <a:xfrm>
              <a:off x="6771419" y="3049002"/>
              <a:ext cx="779544" cy="561087"/>
            </a:xfrm>
            <a:custGeom>
              <a:avLst/>
              <a:gdLst/>
              <a:ahLst/>
              <a:cxnLst>
                <a:cxn ang="0">
                  <a:pos x="454335" y="460379"/>
                </a:cxn>
                <a:cxn ang="0">
                  <a:pos x="425640" y="479561"/>
                </a:cxn>
                <a:cxn ang="0">
                  <a:pos x="420858" y="503539"/>
                </a:cxn>
                <a:cxn ang="0">
                  <a:pos x="387380" y="532313"/>
                </a:cxn>
                <a:cxn ang="0">
                  <a:pos x="363468" y="541904"/>
                </a:cxn>
                <a:cxn ang="0">
                  <a:pos x="353903" y="522722"/>
                </a:cxn>
                <a:cxn ang="0">
                  <a:pos x="320426" y="537108"/>
                </a:cxn>
                <a:cxn ang="0">
                  <a:pos x="282166" y="537108"/>
                </a:cxn>
                <a:cxn ang="0">
                  <a:pos x="263036" y="546700"/>
                </a:cxn>
                <a:cxn ang="0">
                  <a:pos x="224776" y="493948"/>
                </a:cxn>
                <a:cxn ang="0">
                  <a:pos x="176951" y="517926"/>
                </a:cxn>
                <a:cxn ang="0">
                  <a:pos x="129126" y="556291"/>
                </a:cxn>
                <a:cxn ang="0">
                  <a:pos x="66954" y="532313"/>
                </a:cxn>
                <a:cxn ang="0">
                  <a:pos x="9564" y="469970"/>
                </a:cxn>
                <a:cxn ang="0">
                  <a:pos x="71737" y="369262"/>
                </a:cxn>
                <a:cxn ang="0">
                  <a:pos x="52607" y="311715"/>
                </a:cxn>
                <a:cxn ang="0">
                  <a:pos x="90867" y="249372"/>
                </a:cxn>
                <a:cxn ang="0">
                  <a:pos x="119561" y="182233"/>
                </a:cxn>
                <a:cxn ang="0">
                  <a:pos x="143474" y="163050"/>
                </a:cxn>
                <a:cxn ang="0">
                  <a:pos x="172169" y="139072"/>
                </a:cxn>
                <a:cxn ang="0">
                  <a:pos x="239123" y="105503"/>
                </a:cxn>
                <a:cxn ang="0">
                  <a:pos x="267818" y="76729"/>
                </a:cxn>
                <a:cxn ang="0">
                  <a:pos x="301296" y="67138"/>
                </a:cxn>
                <a:cxn ang="0">
                  <a:pos x="325208" y="71934"/>
                </a:cxn>
                <a:cxn ang="0">
                  <a:pos x="358685" y="76729"/>
                </a:cxn>
                <a:cxn ang="0">
                  <a:pos x="392163" y="62343"/>
                </a:cxn>
                <a:cxn ang="0">
                  <a:pos x="420858" y="100707"/>
                </a:cxn>
                <a:cxn ang="0">
                  <a:pos x="420858" y="105503"/>
                </a:cxn>
                <a:cxn ang="0">
                  <a:pos x="406510" y="153459"/>
                </a:cxn>
                <a:cxn ang="0">
                  <a:pos x="492595" y="177437"/>
                </a:cxn>
                <a:cxn ang="0">
                  <a:pos x="511725" y="139072"/>
                </a:cxn>
                <a:cxn ang="0">
                  <a:pos x="583462" y="76729"/>
                </a:cxn>
                <a:cxn ang="0">
                  <a:pos x="655199" y="110299"/>
                </a:cxn>
                <a:cxn ang="0">
                  <a:pos x="703024" y="105503"/>
                </a:cxn>
                <a:cxn ang="0">
                  <a:pos x="765196" y="110299"/>
                </a:cxn>
                <a:cxn ang="0">
                  <a:pos x="765196" y="143868"/>
                </a:cxn>
                <a:cxn ang="0">
                  <a:pos x="750849" y="187029"/>
                </a:cxn>
                <a:cxn ang="0">
                  <a:pos x="707806" y="182233"/>
                </a:cxn>
                <a:cxn ang="0">
                  <a:pos x="631287" y="225393"/>
                </a:cxn>
                <a:cxn ang="0">
                  <a:pos x="602592" y="254167"/>
                </a:cxn>
                <a:cxn ang="0">
                  <a:pos x="588244" y="302123"/>
                </a:cxn>
                <a:cxn ang="0">
                  <a:pos x="559549" y="292532"/>
                </a:cxn>
                <a:cxn ang="0">
                  <a:pos x="545202" y="311715"/>
                </a:cxn>
                <a:cxn ang="0">
                  <a:pos x="530855" y="340488"/>
                </a:cxn>
                <a:cxn ang="0">
                  <a:pos x="502160" y="388444"/>
                </a:cxn>
                <a:cxn ang="0">
                  <a:pos x="468682" y="450787"/>
                </a:cxn>
                <a:cxn ang="0">
                  <a:pos x="578679" y="14386"/>
                </a:cxn>
                <a:cxn ang="0">
                  <a:pos x="578679" y="9591"/>
                </a:cxn>
                <a:cxn ang="0">
                  <a:pos x="588244" y="4795"/>
                </a:cxn>
                <a:cxn ang="0">
                  <a:pos x="578679" y="9591"/>
                </a:cxn>
                <a:cxn ang="0">
                  <a:pos x="578679" y="14386"/>
                </a:cxn>
                <a:cxn ang="0">
                  <a:pos x="588244" y="0"/>
                </a:cxn>
                <a:cxn ang="0">
                  <a:pos x="588244" y="0"/>
                </a:cxn>
                <a:cxn ang="0">
                  <a:pos x="573897" y="62343"/>
                </a:cxn>
                <a:cxn ang="0">
                  <a:pos x="578679" y="62343"/>
                </a:cxn>
              </a:cxnLst>
              <a:rect l="0" t="0" r="0" b="0"/>
              <a:pathLst>
                <a:path w="163" h="117">
                  <a:moveTo>
                    <a:pt x="98" y="94"/>
                  </a:moveTo>
                  <a:cubicBezTo>
                    <a:pt x="98" y="94"/>
                    <a:pt x="96" y="95"/>
                    <a:pt x="95" y="96"/>
                  </a:cubicBezTo>
                  <a:cubicBezTo>
                    <a:pt x="93" y="97"/>
                    <a:pt x="93" y="96"/>
                    <a:pt x="91" y="97"/>
                  </a:cubicBezTo>
                  <a:cubicBezTo>
                    <a:pt x="89" y="97"/>
                    <a:pt x="89" y="98"/>
                    <a:pt x="89" y="100"/>
                  </a:cubicBezTo>
                  <a:cubicBezTo>
                    <a:pt x="89" y="101"/>
                    <a:pt x="89" y="101"/>
                    <a:pt x="89" y="102"/>
                  </a:cubicBezTo>
                  <a:cubicBezTo>
                    <a:pt x="88" y="103"/>
                    <a:pt x="87" y="104"/>
                    <a:pt x="88" y="105"/>
                  </a:cubicBezTo>
                  <a:cubicBezTo>
                    <a:pt x="88" y="106"/>
                    <a:pt x="87" y="106"/>
                    <a:pt x="85" y="106"/>
                  </a:cubicBezTo>
                  <a:cubicBezTo>
                    <a:pt x="83" y="106"/>
                    <a:pt x="81" y="109"/>
                    <a:pt x="81" y="111"/>
                  </a:cubicBezTo>
                  <a:cubicBezTo>
                    <a:pt x="81" y="112"/>
                    <a:pt x="80" y="113"/>
                    <a:pt x="78" y="115"/>
                  </a:cubicBezTo>
                  <a:cubicBezTo>
                    <a:pt x="76" y="116"/>
                    <a:pt x="76" y="114"/>
                    <a:pt x="76" y="113"/>
                  </a:cubicBezTo>
                  <a:cubicBezTo>
                    <a:pt x="75" y="111"/>
                    <a:pt x="75" y="111"/>
                    <a:pt x="75" y="111"/>
                  </a:cubicBezTo>
                  <a:cubicBezTo>
                    <a:pt x="75" y="111"/>
                    <a:pt x="74" y="110"/>
                    <a:pt x="74" y="109"/>
                  </a:cubicBezTo>
                  <a:cubicBezTo>
                    <a:pt x="74" y="108"/>
                    <a:pt x="70" y="108"/>
                    <a:pt x="68" y="109"/>
                  </a:cubicBezTo>
                  <a:cubicBezTo>
                    <a:pt x="67" y="109"/>
                    <a:pt x="68" y="111"/>
                    <a:pt x="67" y="112"/>
                  </a:cubicBezTo>
                  <a:cubicBezTo>
                    <a:pt x="65" y="112"/>
                    <a:pt x="65" y="113"/>
                    <a:pt x="63" y="114"/>
                  </a:cubicBezTo>
                  <a:cubicBezTo>
                    <a:pt x="62" y="115"/>
                    <a:pt x="61" y="112"/>
                    <a:pt x="59" y="112"/>
                  </a:cubicBezTo>
                  <a:cubicBezTo>
                    <a:pt x="57" y="111"/>
                    <a:pt x="58" y="113"/>
                    <a:pt x="57" y="114"/>
                  </a:cubicBezTo>
                  <a:cubicBezTo>
                    <a:pt x="56" y="115"/>
                    <a:pt x="56" y="115"/>
                    <a:pt x="55" y="114"/>
                  </a:cubicBezTo>
                  <a:cubicBezTo>
                    <a:pt x="54" y="114"/>
                    <a:pt x="53" y="110"/>
                    <a:pt x="51" y="107"/>
                  </a:cubicBezTo>
                  <a:cubicBezTo>
                    <a:pt x="49" y="103"/>
                    <a:pt x="48" y="103"/>
                    <a:pt x="47" y="103"/>
                  </a:cubicBezTo>
                  <a:cubicBezTo>
                    <a:pt x="45" y="103"/>
                    <a:pt x="42" y="103"/>
                    <a:pt x="40" y="104"/>
                  </a:cubicBezTo>
                  <a:cubicBezTo>
                    <a:pt x="38" y="105"/>
                    <a:pt x="37" y="106"/>
                    <a:pt x="37" y="108"/>
                  </a:cubicBezTo>
                  <a:cubicBezTo>
                    <a:pt x="37" y="109"/>
                    <a:pt x="38" y="111"/>
                    <a:pt x="38" y="114"/>
                  </a:cubicBezTo>
                  <a:cubicBezTo>
                    <a:pt x="37" y="116"/>
                    <a:pt x="31" y="116"/>
                    <a:pt x="27" y="116"/>
                  </a:cubicBezTo>
                  <a:cubicBezTo>
                    <a:pt x="22" y="116"/>
                    <a:pt x="23" y="117"/>
                    <a:pt x="19" y="116"/>
                  </a:cubicBezTo>
                  <a:cubicBezTo>
                    <a:pt x="15" y="114"/>
                    <a:pt x="17" y="113"/>
                    <a:pt x="14" y="111"/>
                  </a:cubicBezTo>
                  <a:cubicBezTo>
                    <a:pt x="12" y="108"/>
                    <a:pt x="8" y="109"/>
                    <a:pt x="5" y="106"/>
                  </a:cubicBezTo>
                  <a:cubicBezTo>
                    <a:pt x="2" y="104"/>
                    <a:pt x="0" y="101"/>
                    <a:pt x="2" y="98"/>
                  </a:cubicBezTo>
                  <a:cubicBezTo>
                    <a:pt x="3" y="95"/>
                    <a:pt x="10" y="86"/>
                    <a:pt x="11" y="85"/>
                  </a:cubicBezTo>
                  <a:cubicBezTo>
                    <a:pt x="12" y="83"/>
                    <a:pt x="14" y="78"/>
                    <a:pt x="15" y="77"/>
                  </a:cubicBezTo>
                  <a:cubicBezTo>
                    <a:pt x="16" y="75"/>
                    <a:pt x="16" y="71"/>
                    <a:pt x="15" y="69"/>
                  </a:cubicBezTo>
                  <a:cubicBezTo>
                    <a:pt x="15" y="67"/>
                    <a:pt x="12" y="68"/>
                    <a:pt x="11" y="65"/>
                  </a:cubicBezTo>
                  <a:cubicBezTo>
                    <a:pt x="11" y="63"/>
                    <a:pt x="12" y="60"/>
                    <a:pt x="13" y="57"/>
                  </a:cubicBezTo>
                  <a:cubicBezTo>
                    <a:pt x="15" y="55"/>
                    <a:pt x="17" y="54"/>
                    <a:pt x="19" y="52"/>
                  </a:cubicBezTo>
                  <a:cubicBezTo>
                    <a:pt x="20" y="51"/>
                    <a:pt x="20" y="48"/>
                    <a:pt x="21" y="46"/>
                  </a:cubicBezTo>
                  <a:cubicBezTo>
                    <a:pt x="22" y="44"/>
                    <a:pt x="23" y="39"/>
                    <a:pt x="25" y="38"/>
                  </a:cubicBezTo>
                  <a:cubicBezTo>
                    <a:pt x="26" y="37"/>
                    <a:pt x="26" y="37"/>
                    <a:pt x="29" y="37"/>
                  </a:cubicBezTo>
                  <a:cubicBezTo>
                    <a:pt x="31" y="37"/>
                    <a:pt x="30" y="36"/>
                    <a:pt x="30" y="34"/>
                  </a:cubicBezTo>
                  <a:cubicBezTo>
                    <a:pt x="30" y="32"/>
                    <a:pt x="30" y="33"/>
                    <a:pt x="32" y="32"/>
                  </a:cubicBezTo>
                  <a:cubicBezTo>
                    <a:pt x="35" y="32"/>
                    <a:pt x="35" y="31"/>
                    <a:pt x="36" y="29"/>
                  </a:cubicBezTo>
                  <a:cubicBezTo>
                    <a:pt x="37" y="27"/>
                    <a:pt x="38" y="26"/>
                    <a:pt x="40" y="23"/>
                  </a:cubicBezTo>
                  <a:cubicBezTo>
                    <a:pt x="43" y="21"/>
                    <a:pt x="47" y="22"/>
                    <a:pt x="50" y="22"/>
                  </a:cubicBezTo>
                  <a:cubicBezTo>
                    <a:pt x="54" y="22"/>
                    <a:pt x="52" y="21"/>
                    <a:pt x="53" y="19"/>
                  </a:cubicBezTo>
                  <a:cubicBezTo>
                    <a:pt x="54" y="18"/>
                    <a:pt x="54" y="17"/>
                    <a:pt x="56" y="16"/>
                  </a:cubicBezTo>
                  <a:cubicBezTo>
                    <a:pt x="58" y="15"/>
                    <a:pt x="58" y="12"/>
                    <a:pt x="59" y="11"/>
                  </a:cubicBezTo>
                  <a:cubicBezTo>
                    <a:pt x="60" y="12"/>
                    <a:pt x="62" y="12"/>
                    <a:pt x="63" y="14"/>
                  </a:cubicBezTo>
                  <a:cubicBezTo>
                    <a:pt x="65" y="16"/>
                    <a:pt x="65" y="16"/>
                    <a:pt x="65" y="17"/>
                  </a:cubicBezTo>
                  <a:cubicBezTo>
                    <a:pt x="66" y="19"/>
                    <a:pt x="67" y="17"/>
                    <a:pt x="68" y="15"/>
                  </a:cubicBezTo>
                  <a:cubicBezTo>
                    <a:pt x="69" y="14"/>
                    <a:pt x="70" y="15"/>
                    <a:pt x="72" y="15"/>
                  </a:cubicBezTo>
                  <a:cubicBezTo>
                    <a:pt x="75" y="14"/>
                    <a:pt x="75" y="16"/>
                    <a:pt x="75" y="16"/>
                  </a:cubicBezTo>
                  <a:cubicBezTo>
                    <a:pt x="75" y="16"/>
                    <a:pt x="77" y="15"/>
                    <a:pt x="78" y="12"/>
                  </a:cubicBezTo>
                  <a:cubicBezTo>
                    <a:pt x="80" y="10"/>
                    <a:pt x="81" y="11"/>
                    <a:pt x="82" y="13"/>
                  </a:cubicBezTo>
                  <a:cubicBezTo>
                    <a:pt x="84" y="15"/>
                    <a:pt x="84" y="15"/>
                    <a:pt x="86" y="19"/>
                  </a:cubicBezTo>
                  <a:cubicBezTo>
                    <a:pt x="86" y="19"/>
                    <a:pt x="87" y="20"/>
                    <a:pt x="88" y="21"/>
                  </a:cubicBezTo>
                  <a:cubicBezTo>
                    <a:pt x="88" y="21"/>
                    <a:pt x="89" y="22"/>
                    <a:pt x="89" y="22"/>
                  </a:cubicBezTo>
                  <a:cubicBezTo>
                    <a:pt x="89" y="22"/>
                    <a:pt x="88" y="22"/>
                    <a:pt x="88" y="22"/>
                  </a:cubicBezTo>
                  <a:cubicBezTo>
                    <a:pt x="87" y="23"/>
                    <a:pt x="86" y="24"/>
                    <a:pt x="85" y="24"/>
                  </a:cubicBezTo>
                  <a:cubicBezTo>
                    <a:pt x="84" y="27"/>
                    <a:pt x="84" y="29"/>
                    <a:pt x="85" y="32"/>
                  </a:cubicBezTo>
                  <a:cubicBezTo>
                    <a:pt x="85" y="35"/>
                    <a:pt x="90" y="39"/>
                    <a:pt x="93" y="38"/>
                  </a:cubicBezTo>
                  <a:cubicBezTo>
                    <a:pt x="97" y="37"/>
                    <a:pt x="101" y="37"/>
                    <a:pt x="103" y="37"/>
                  </a:cubicBezTo>
                  <a:cubicBezTo>
                    <a:pt x="105" y="36"/>
                    <a:pt x="105" y="33"/>
                    <a:pt x="105" y="32"/>
                  </a:cubicBezTo>
                  <a:cubicBezTo>
                    <a:pt x="104" y="30"/>
                    <a:pt x="105" y="31"/>
                    <a:pt x="107" y="29"/>
                  </a:cubicBezTo>
                  <a:cubicBezTo>
                    <a:pt x="109" y="27"/>
                    <a:pt x="111" y="22"/>
                    <a:pt x="112" y="21"/>
                  </a:cubicBezTo>
                  <a:cubicBezTo>
                    <a:pt x="114" y="20"/>
                    <a:pt x="119" y="17"/>
                    <a:pt x="122" y="16"/>
                  </a:cubicBezTo>
                  <a:cubicBezTo>
                    <a:pt x="126" y="15"/>
                    <a:pt x="126" y="18"/>
                    <a:pt x="129" y="20"/>
                  </a:cubicBezTo>
                  <a:cubicBezTo>
                    <a:pt x="133" y="22"/>
                    <a:pt x="133" y="22"/>
                    <a:pt x="137" y="23"/>
                  </a:cubicBezTo>
                  <a:cubicBezTo>
                    <a:pt x="140" y="24"/>
                    <a:pt x="138" y="25"/>
                    <a:pt x="142" y="24"/>
                  </a:cubicBezTo>
                  <a:cubicBezTo>
                    <a:pt x="146" y="24"/>
                    <a:pt x="146" y="24"/>
                    <a:pt x="147" y="22"/>
                  </a:cubicBezTo>
                  <a:cubicBezTo>
                    <a:pt x="149" y="19"/>
                    <a:pt x="152" y="22"/>
                    <a:pt x="153" y="22"/>
                  </a:cubicBezTo>
                  <a:cubicBezTo>
                    <a:pt x="155" y="23"/>
                    <a:pt x="157" y="23"/>
                    <a:pt x="160" y="23"/>
                  </a:cubicBezTo>
                  <a:cubicBezTo>
                    <a:pt x="163" y="23"/>
                    <a:pt x="162" y="23"/>
                    <a:pt x="161" y="24"/>
                  </a:cubicBezTo>
                  <a:cubicBezTo>
                    <a:pt x="161" y="26"/>
                    <a:pt x="161" y="28"/>
                    <a:pt x="160" y="30"/>
                  </a:cubicBezTo>
                  <a:cubicBezTo>
                    <a:pt x="158" y="32"/>
                    <a:pt x="159" y="32"/>
                    <a:pt x="160" y="35"/>
                  </a:cubicBezTo>
                  <a:cubicBezTo>
                    <a:pt x="161" y="37"/>
                    <a:pt x="158" y="37"/>
                    <a:pt x="157" y="39"/>
                  </a:cubicBezTo>
                  <a:cubicBezTo>
                    <a:pt x="155" y="40"/>
                    <a:pt x="154" y="39"/>
                    <a:pt x="153" y="37"/>
                  </a:cubicBezTo>
                  <a:cubicBezTo>
                    <a:pt x="152" y="34"/>
                    <a:pt x="150" y="37"/>
                    <a:pt x="148" y="38"/>
                  </a:cubicBezTo>
                  <a:cubicBezTo>
                    <a:pt x="145" y="39"/>
                    <a:pt x="143" y="41"/>
                    <a:pt x="141" y="42"/>
                  </a:cubicBezTo>
                  <a:cubicBezTo>
                    <a:pt x="138" y="42"/>
                    <a:pt x="135" y="45"/>
                    <a:pt x="132" y="47"/>
                  </a:cubicBezTo>
                  <a:cubicBezTo>
                    <a:pt x="129" y="49"/>
                    <a:pt x="129" y="49"/>
                    <a:pt x="129" y="51"/>
                  </a:cubicBezTo>
                  <a:cubicBezTo>
                    <a:pt x="129" y="53"/>
                    <a:pt x="128" y="54"/>
                    <a:pt x="126" y="53"/>
                  </a:cubicBezTo>
                  <a:cubicBezTo>
                    <a:pt x="123" y="52"/>
                    <a:pt x="125" y="58"/>
                    <a:pt x="125" y="59"/>
                  </a:cubicBezTo>
                  <a:cubicBezTo>
                    <a:pt x="125" y="61"/>
                    <a:pt x="125" y="63"/>
                    <a:pt x="123" y="63"/>
                  </a:cubicBezTo>
                  <a:cubicBezTo>
                    <a:pt x="121" y="63"/>
                    <a:pt x="120" y="64"/>
                    <a:pt x="118" y="65"/>
                  </a:cubicBezTo>
                  <a:cubicBezTo>
                    <a:pt x="115" y="65"/>
                    <a:pt x="117" y="63"/>
                    <a:pt x="117" y="61"/>
                  </a:cubicBezTo>
                  <a:cubicBezTo>
                    <a:pt x="117" y="59"/>
                    <a:pt x="116" y="60"/>
                    <a:pt x="114" y="62"/>
                  </a:cubicBezTo>
                  <a:cubicBezTo>
                    <a:pt x="111" y="63"/>
                    <a:pt x="113" y="64"/>
                    <a:pt x="114" y="65"/>
                  </a:cubicBezTo>
                  <a:cubicBezTo>
                    <a:pt x="116" y="67"/>
                    <a:pt x="115" y="68"/>
                    <a:pt x="114" y="69"/>
                  </a:cubicBezTo>
                  <a:cubicBezTo>
                    <a:pt x="113" y="70"/>
                    <a:pt x="112" y="70"/>
                    <a:pt x="111" y="71"/>
                  </a:cubicBezTo>
                  <a:cubicBezTo>
                    <a:pt x="111" y="72"/>
                    <a:pt x="111" y="76"/>
                    <a:pt x="108" y="78"/>
                  </a:cubicBezTo>
                  <a:cubicBezTo>
                    <a:pt x="106" y="80"/>
                    <a:pt x="105" y="79"/>
                    <a:pt x="105" y="81"/>
                  </a:cubicBezTo>
                  <a:cubicBezTo>
                    <a:pt x="104" y="84"/>
                    <a:pt x="103" y="86"/>
                    <a:pt x="102" y="87"/>
                  </a:cubicBezTo>
                  <a:cubicBezTo>
                    <a:pt x="100" y="88"/>
                    <a:pt x="99" y="90"/>
                    <a:pt x="98" y="94"/>
                  </a:cubicBezTo>
                  <a:close/>
                  <a:moveTo>
                    <a:pt x="121" y="2"/>
                  </a:moveTo>
                  <a:cubicBezTo>
                    <a:pt x="121" y="3"/>
                    <a:pt x="121" y="3"/>
                    <a:pt x="121" y="3"/>
                  </a:cubicBezTo>
                  <a:cubicBezTo>
                    <a:pt x="121" y="4"/>
                    <a:pt x="121" y="4"/>
                    <a:pt x="121" y="3"/>
                  </a:cubicBezTo>
                  <a:cubicBezTo>
                    <a:pt x="122" y="3"/>
                    <a:pt x="122" y="2"/>
                    <a:pt x="121" y="2"/>
                  </a:cubicBezTo>
                  <a:close/>
                  <a:moveTo>
                    <a:pt x="123" y="0"/>
                  </a:moveTo>
                  <a:cubicBezTo>
                    <a:pt x="123" y="0"/>
                    <a:pt x="122" y="1"/>
                    <a:pt x="123" y="1"/>
                  </a:cubicBezTo>
                  <a:cubicBezTo>
                    <a:pt x="123" y="1"/>
                    <a:pt x="123" y="0"/>
                    <a:pt x="123" y="0"/>
                  </a:cubicBezTo>
                  <a:close/>
                  <a:moveTo>
                    <a:pt x="121" y="2"/>
                  </a:moveTo>
                  <a:cubicBezTo>
                    <a:pt x="121" y="3"/>
                    <a:pt x="121" y="3"/>
                    <a:pt x="121" y="3"/>
                  </a:cubicBezTo>
                  <a:cubicBezTo>
                    <a:pt x="121" y="4"/>
                    <a:pt x="121" y="4"/>
                    <a:pt x="121" y="3"/>
                  </a:cubicBezTo>
                  <a:cubicBezTo>
                    <a:pt x="122" y="3"/>
                    <a:pt x="122" y="2"/>
                    <a:pt x="121" y="2"/>
                  </a:cubicBezTo>
                  <a:close/>
                  <a:moveTo>
                    <a:pt x="123" y="0"/>
                  </a:moveTo>
                  <a:cubicBezTo>
                    <a:pt x="123" y="0"/>
                    <a:pt x="122" y="1"/>
                    <a:pt x="123" y="1"/>
                  </a:cubicBezTo>
                  <a:cubicBezTo>
                    <a:pt x="123" y="1"/>
                    <a:pt x="123" y="0"/>
                    <a:pt x="123" y="0"/>
                  </a:cubicBezTo>
                  <a:close/>
                  <a:moveTo>
                    <a:pt x="121" y="13"/>
                  </a:moveTo>
                  <a:cubicBezTo>
                    <a:pt x="121" y="13"/>
                    <a:pt x="120" y="12"/>
                    <a:pt x="120" y="13"/>
                  </a:cubicBezTo>
                  <a:cubicBezTo>
                    <a:pt x="120" y="14"/>
                    <a:pt x="120" y="15"/>
                    <a:pt x="121" y="14"/>
                  </a:cubicBezTo>
                  <a:cubicBezTo>
                    <a:pt x="121" y="14"/>
                    <a:pt x="122" y="14"/>
                    <a:pt x="121" y="13"/>
                  </a:cubicBezTo>
                  <a:cubicBezTo>
                    <a:pt x="121" y="13"/>
                    <a:pt x="121" y="13"/>
                    <a:pt x="121" y="13"/>
                  </a:cubicBezTo>
                  <a:close/>
                </a:path>
              </a:pathLst>
            </a:custGeom>
            <a:solidFill>
              <a:srgbClr val="FFFDE6"/>
            </a:solidFill>
            <a:ln w="9525">
              <a:noFill/>
            </a:ln>
          </p:spPr>
          <p:txBody>
            <a:bodyPr/>
            <a:lstStyle/>
            <a:p>
              <a:endParaRPr lang="zh-CN" altLang="en-US"/>
            </a:p>
          </p:txBody>
        </p:sp>
        <p:sp>
          <p:nvSpPr>
            <p:cNvPr id="30732" name="任意多边形 1118"/>
            <p:cNvSpPr/>
            <p:nvPr/>
          </p:nvSpPr>
          <p:spPr>
            <a:xfrm>
              <a:off x="6794415" y="3575597"/>
              <a:ext cx="531194" cy="682963"/>
            </a:xfrm>
            <a:custGeom>
              <a:avLst/>
              <a:gdLst/>
              <a:ahLst/>
              <a:cxnLst>
                <a:cxn ang="0">
                  <a:pos x="368485" y="210142"/>
                </a:cxn>
                <a:cxn ang="0">
                  <a:pos x="387628" y="229246"/>
                </a:cxn>
                <a:cxn ang="0">
                  <a:pos x="416341" y="219694"/>
                </a:cxn>
                <a:cxn ang="0">
                  <a:pos x="445054" y="205366"/>
                </a:cxn>
                <a:cxn ang="0">
                  <a:pos x="464196" y="253126"/>
                </a:cxn>
                <a:cxn ang="0">
                  <a:pos x="440268" y="253126"/>
                </a:cxn>
                <a:cxn ang="0">
                  <a:pos x="406770" y="253126"/>
                </a:cxn>
                <a:cxn ang="0">
                  <a:pos x="416341" y="272230"/>
                </a:cxn>
                <a:cxn ang="0">
                  <a:pos x="401984" y="300885"/>
                </a:cxn>
                <a:cxn ang="0">
                  <a:pos x="387628" y="324765"/>
                </a:cxn>
                <a:cxn ang="0">
                  <a:pos x="406770" y="358197"/>
                </a:cxn>
                <a:cxn ang="0">
                  <a:pos x="421126" y="362973"/>
                </a:cxn>
                <a:cxn ang="0">
                  <a:pos x="430697" y="367749"/>
                </a:cxn>
                <a:cxn ang="0">
                  <a:pos x="445054" y="372525"/>
                </a:cxn>
                <a:cxn ang="0">
                  <a:pos x="440268" y="401181"/>
                </a:cxn>
                <a:cxn ang="0">
                  <a:pos x="440268" y="420284"/>
                </a:cxn>
                <a:cxn ang="0">
                  <a:pos x="478553" y="415508"/>
                </a:cxn>
                <a:cxn ang="0">
                  <a:pos x="502480" y="415508"/>
                </a:cxn>
                <a:cxn ang="0">
                  <a:pos x="521622" y="425060"/>
                </a:cxn>
                <a:cxn ang="0">
                  <a:pos x="526408" y="429836"/>
                </a:cxn>
                <a:cxn ang="0">
                  <a:pos x="521622" y="477596"/>
                </a:cxn>
                <a:cxn ang="0">
                  <a:pos x="516837" y="487148"/>
                </a:cxn>
                <a:cxn ang="0">
                  <a:pos x="502480" y="501476"/>
                </a:cxn>
                <a:cxn ang="0">
                  <a:pos x="507266" y="506252"/>
                </a:cxn>
                <a:cxn ang="0">
                  <a:pos x="512051" y="515804"/>
                </a:cxn>
                <a:cxn ang="0">
                  <a:pos x="502480" y="525356"/>
                </a:cxn>
                <a:cxn ang="0">
                  <a:pos x="478553" y="534908"/>
                </a:cxn>
                <a:cxn ang="0">
                  <a:pos x="464196" y="554011"/>
                </a:cxn>
                <a:cxn ang="0">
                  <a:pos x="464196" y="577891"/>
                </a:cxn>
                <a:cxn ang="0">
                  <a:pos x="454625" y="601771"/>
                </a:cxn>
                <a:cxn ang="0">
                  <a:pos x="421126" y="639979"/>
                </a:cxn>
                <a:cxn ang="0">
                  <a:pos x="378056" y="668635"/>
                </a:cxn>
                <a:cxn ang="0">
                  <a:pos x="320630" y="659083"/>
                </a:cxn>
                <a:cxn ang="0">
                  <a:pos x="272775" y="659083"/>
                </a:cxn>
                <a:cxn ang="0">
                  <a:pos x="215348" y="663859"/>
                </a:cxn>
                <a:cxn ang="0">
                  <a:pos x="177064" y="635203"/>
                </a:cxn>
                <a:cxn ang="0">
                  <a:pos x="129209" y="592219"/>
                </a:cxn>
                <a:cxn ang="0">
                  <a:pos x="100496" y="506252"/>
                </a:cxn>
                <a:cxn ang="0">
                  <a:pos x="66997" y="415508"/>
                </a:cxn>
                <a:cxn ang="0">
                  <a:pos x="86139" y="358197"/>
                </a:cxn>
                <a:cxn ang="0">
                  <a:pos x="57426" y="305661"/>
                </a:cxn>
                <a:cxn ang="0">
                  <a:pos x="0" y="229246"/>
                </a:cxn>
                <a:cxn ang="0">
                  <a:pos x="23927" y="191038"/>
                </a:cxn>
                <a:cxn ang="0">
                  <a:pos x="43069" y="143278"/>
                </a:cxn>
                <a:cxn ang="0">
                  <a:pos x="66997" y="81191"/>
                </a:cxn>
                <a:cxn ang="0">
                  <a:pos x="129209" y="66863"/>
                </a:cxn>
                <a:cxn ang="0">
                  <a:pos x="124423" y="42983"/>
                </a:cxn>
                <a:cxn ang="0">
                  <a:pos x="133994" y="14327"/>
                </a:cxn>
                <a:cxn ang="0">
                  <a:pos x="167493" y="14327"/>
                </a:cxn>
                <a:cxn ang="0">
                  <a:pos x="200992" y="33431"/>
                </a:cxn>
                <a:cxn ang="0">
                  <a:pos x="220134" y="52535"/>
                </a:cxn>
                <a:cxn ang="0">
                  <a:pos x="248847" y="71639"/>
                </a:cxn>
                <a:cxn ang="0">
                  <a:pos x="296702" y="85967"/>
                </a:cxn>
                <a:cxn ang="0">
                  <a:pos x="320630" y="109847"/>
                </a:cxn>
                <a:cxn ang="0">
                  <a:pos x="344558" y="114623"/>
                </a:cxn>
                <a:cxn ang="0">
                  <a:pos x="334987" y="167158"/>
                </a:cxn>
                <a:cxn ang="0">
                  <a:pos x="349343" y="181486"/>
                </a:cxn>
                <a:cxn ang="0">
                  <a:pos x="368485" y="210142"/>
                </a:cxn>
              </a:cxnLst>
              <a:rect l="0" t="0" r="0" b="0"/>
              <a:pathLst>
                <a:path w="111" h="143">
                  <a:moveTo>
                    <a:pt x="77" y="44"/>
                  </a:moveTo>
                  <a:cubicBezTo>
                    <a:pt x="78" y="48"/>
                    <a:pt x="76" y="47"/>
                    <a:pt x="81" y="48"/>
                  </a:cubicBezTo>
                  <a:cubicBezTo>
                    <a:pt x="85" y="50"/>
                    <a:pt x="87" y="49"/>
                    <a:pt x="87" y="46"/>
                  </a:cubicBezTo>
                  <a:cubicBezTo>
                    <a:pt x="88" y="42"/>
                    <a:pt x="88" y="41"/>
                    <a:pt x="93" y="43"/>
                  </a:cubicBezTo>
                  <a:cubicBezTo>
                    <a:pt x="97" y="44"/>
                    <a:pt x="98" y="49"/>
                    <a:pt x="97" y="53"/>
                  </a:cubicBezTo>
                  <a:cubicBezTo>
                    <a:pt x="97" y="57"/>
                    <a:pt x="94" y="54"/>
                    <a:pt x="92" y="53"/>
                  </a:cubicBezTo>
                  <a:cubicBezTo>
                    <a:pt x="89" y="52"/>
                    <a:pt x="87" y="52"/>
                    <a:pt x="85" y="53"/>
                  </a:cubicBezTo>
                  <a:cubicBezTo>
                    <a:pt x="83" y="53"/>
                    <a:pt x="86" y="56"/>
                    <a:pt x="87" y="57"/>
                  </a:cubicBezTo>
                  <a:cubicBezTo>
                    <a:pt x="88" y="59"/>
                    <a:pt x="86" y="63"/>
                    <a:pt x="84" y="63"/>
                  </a:cubicBezTo>
                  <a:cubicBezTo>
                    <a:pt x="82" y="64"/>
                    <a:pt x="82" y="66"/>
                    <a:pt x="81" y="68"/>
                  </a:cubicBezTo>
                  <a:cubicBezTo>
                    <a:pt x="80" y="70"/>
                    <a:pt x="83" y="75"/>
                    <a:pt x="85" y="75"/>
                  </a:cubicBezTo>
                  <a:cubicBezTo>
                    <a:pt x="87" y="75"/>
                    <a:pt x="89" y="75"/>
                    <a:pt x="88" y="76"/>
                  </a:cubicBezTo>
                  <a:cubicBezTo>
                    <a:pt x="88" y="77"/>
                    <a:pt x="89" y="78"/>
                    <a:pt x="90" y="77"/>
                  </a:cubicBezTo>
                  <a:cubicBezTo>
                    <a:pt x="91" y="76"/>
                    <a:pt x="91" y="77"/>
                    <a:pt x="93" y="78"/>
                  </a:cubicBezTo>
                  <a:cubicBezTo>
                    <a:pt x="94" y="78"/>
                    <a:pt x="94" y="83"/>
                    <a:pt x="92" y="84"/>
                  </a:cubicBezTo>
                  <a:cubicBezTo>
                    <a:pt x="90" y="86"/>
                    <a:pt x="91" y="86"/>
                    <a:pt x="92" y="88"/>
                  </a:cubicBezTo>
                  <a:cubicBezTo>
                    <a:pt x="92" y="89"/>
                    <a:pt x="99" y="87"/>
                    <a:pt x="100" y="87"/>
                  </a:cubicBezTo>
                  <a:cubicBezTo>
                    <a:pt x="101" y="86"/>
                    <a:pt x="105" y="86"/>
                    <a:pt x="105" y="87"/>
                  </a:cubicBezTo>
                  <a:cubicBezTo>
                    <a:pt x="105" y="88"/>
                    <a:pt x="106" y="89"/>
                    <a:pt x="109" y="89"/>
                  </a:cubicBezTo>
                  <a:cubicBezTo>
                    <a:pt x="109" y="89"/>
                    <a:pt x="110" y="89"/>
                    <a:pt x="110" y="90"/>
                  </a:cubicBezTo>
                  <a:cubicBezTo>
                    <a:pt x="111" y="90"/>
                    <a:pt x="110" y="97"/>
                    <a:pt x="109" y="100"/>
                  </a:cubicBezTo>
                  <a:cubicBezTo>
                    <a:pt x="109" y="100"/>
                    <a:pt x="109" y="101"/>
                    <a:pt x="108" y="102"/>
                  </a:cubicBezTo>
                  <a:cubicBezTo>
                    <a:pt x="104" y="105"/>
                    <a:pt x="105" y="103"/>
                    <a:pt x="105" y="105"/>
                  </a:cubicBezTo>
                  <a:cubicBezTo>
                    <a:pt x="104" y="106"/>
                    <a:pt x="105" y="105"/>
                    <a:pt x="106" y="106"/>
                  </a:cubicBezTo>
                  <a:cubicBezTo>
                    <a:pt x="106" y="107"/>
                    <a:pt x="107" y="107"/>
                    <a:pt x="107" y="108"/>
                  </a:cubicBezTo>
                  <a:cubicBezTo>
                    <a:pt x="107" y="108"/>
                    <a:pt x="106" y="109"/>
                    <a:pt x="105" y="110"/>
                  </a:cubicBezTo>
                  <a:cubicBezTo>
                    <a:pt x="105" y="112"/>
                    <a:pt x="102" y="112"/>
                    <a:pt x="100" y="112"/>
                  </a:cubicBezTo>
                  <a:cubicBezTo>
                    <a:pt x="98" y="112"/>
                    <a:pt x="96" y="109"/>
                    <a:pt x="97" y="116"/>
                  </a:cubicBezTo>
                  <a:cubicBezTo>
                    <a:pt x="98" y="118"/>
                    <a:pt x="97" y="119"/>
                    <a:pt x="97" y="121"/>
                  </a:cubicBezTo>
                  <a:cubicBezTo>
                    <a:pt x="96" y="123"/>
                    <a:pt x="95" y="125"/>
                    <a:pt x="95" y="126"/>
                  </a:cubicBezTo>
                  <a:cubicBezTo>
                    <a:pt x="93" y="129"/>
                    <a:pt x="91" y="133"/>
                    <a:pt x="88" y="134"/>
                  </a:cubicBezTo>
                  <a:cubicBezTo>
                    <a:pt x="86" y="136"/>
                    <a:pt x="81" y="139"/>
                    <a:pt x="79" y="140"/>
                  </a:cubicBezTo>
                  <a:cubicBezTo>
                    <a:pt x="77" y="141"/>
                    <a:pt x="72" y="140"/>
                    <a:pt x="67" y="138"/>
                  </a:cubicBezTo>
                  <a:cubicBezTo>
                    <a:pt x="62" y="136"/>
                    <a:pt x="61" y="136"/>
                    <a:pt x="57" y="138"/>
                  </a:cubicBezTo>
                  <a:cubicBezTo>
                    <a:pt x="53" y="139"/>
                    <a:pt x="51" y="143"/>
                    <a:pt x="45" y="139"/>
                  </a:cubicBezTo>
                  <a:cubicBezTo>
                    <a:pt x="39" y="134"/>
                    <a:pt x="44" y="135"/>
                    <a:pt x="37" y="133"/>
                  </a:cubicBezTo>
                  <a:cubicBezTo>
                    <a:pt x="29" y="132"/>
                    <a:pt x="27" y="128"/>
                    <a:pt x="27" y="124"/>
                  </a:cubicBezTo>
                  <a:cubicBezTo>
                    <a:pt x="27" y="121"/>
                    <a:pt x="24" y="113"/>
                    <a:pt x="21" y="106"/>
                  </a:cubicBezTo>
                  <a:cubicBezTo>
                    <a:pt x="19" y="99"/>
                    <a:pt x="13" y="94"/>
                    <a:pt x="14" y="87"/>
                  </a:cubicBezTo>
                  <a:cubicBezTo>
                    <a:pt x="15" y="81"/>
                    <a:pt x="19" y="80"/>
                    <a:pt x="18" y="75"/>
                  </a:cubicBezTo>
                  <a:cubicBezTo>
                    <a:pt x="16" y="70"/>
                    <a:pt x="18" y="70"/>
                    <a:pt x="12" y="64"/>
                  </a:cubicBezTo>
                  <a:cubicBezTo>
                    <a:pt x="7" y="58"/>
                    <a:pt x="0" y="53"/>
                    <a:pt x="0" y="48"/>
                  </a:cubicBezTo>
                  <a:cubicBezTo>
                    <a:pt x="1" y="42"/>
                    <a:pt x="1" y="42"/>
                    <a:pt x="5" y="40"/>
                  </a:cubicBezTo>
                  <a:cubicBezTo>
                    <a:pt x="9" y="37"/>
                    <a:pt x="6" y="35"/>
                    <a:pt x="9" y="30"/>
                  </a:cubicBezTo>
                  <a:cubicBezTo>
                    <a:pt x="12" y="25"/>
                    <a:pt x="11" y="20"/>
                    <a:pt x="14" y="17"/>
                  </a:cubicBezTo>
                  <a:cubicBezTo>
                    <a:pt x="16" y="15"/>
                    <a:pt x="23" y="13"/>
                    <a:pt x="27" y="14"/>
                  </a:cubicBezTo>
                  <a:cubicBezTo>
                    <a:pt x="32" y="15"/>
                    <a:pt x="26" y="11"/>
                    <a:pt x="26" y="9"/>
                  </a:cubicBezTo>
                  <a:cubicBezTo>
                    <a:pt x="26" y="7"/>
                    <a:pt x="27" y="5"/>
                    <a:pt x="28" y="3"/>
                  </a:cubicBezTo>
                  <a:cubicBezTo>
                    <a:pt x="30" y="2"/>
                    <a:pt x="32" y="0"/>
                    <a:pt x="35" y="3"/>
                  </a:cubicBezTo>
                  <a:cubicBezTo>
                    <a:pt x="39" y="5"/>
                    <a:pt x="41" y="7"/>
                    <a:pt x="42" y="7"/>
                  </a:cubicBezTo>
                  <a:cubicBezTo>
                    <a:pt x="44" y="7"/>
                    <a:pt x="46" y="8"/>
                    <a:pt x="46" y="11"/>
                  </a:cubicBezTo>
                  <a:cubicBezTo>
                    <a:pt x="47" y="14"/>
                    <a:pt x="49" y="15"/>
                    <a:pt x="52" y="15"/>
                  </a:cubicBezTo>
                  <a:cubicBezTo>
                    <a:pt x="55" y="16"/>
                    <a:pt x="61" y="15"/>
                    <a:pt x="62" y="18"/>
                  </a:cubicBezTo>
                  <a:cubicBezTo>
                    <a:pt x="63" y="22"/>
                    <a:pt x="63" y="24"/>
                    <a:pt x="67" y="23"/>
                  </a:cubicBezTo>
                  <a:cubicBezTo>
                    <a:pt x="71" y="22"/>
                    <a:pt x="72" y="20"/>
                    <a:pt x="72" y="24"/>
                  </a:cubicBezTo>
                  <a:cubicBezTo>
                    <a:pt x="72" y="28"/>
                    <a:pt x="69" y="33"/>
                    <a:pt x="70" y="35"/>
                  </a:cubicBezTo>
                  <a:cubicBezTo>
                    <a:pt x="70" y="37"/>
                    <a:pt x="71" y="38"/>
                    <a:pt x="73" y="38"/>
                  </a:cubicBezTo>
                  <a:cubicBezTo>
                    <a:pt x="76" y="39"/>
                    <a:pt x="77" y="39"/>
                    <a:pt x="77" y="44"/>
                  </a:cubicBezTo>
                  <a:close/>
                </a:path>
              </a:pathLst>
            </a:custGeom>
            <a:solidFill>
              <a:srgbClr val="E0F0E2"/>
            </a:solidFill>
            <a:ln w="9525">
              <a:noFill/>
            </a:ln>
          </p:spPr>
          <p:txBody>
            <a:bodyPr/>
            <a:lstStyle/>
            <a:p>
              <a:endParaRPr lang="zh-CN" altLang="en-US"/>
            </a:p>
          </p:txBody>
        </p:sp>
        <p:sp>
          <p:nvSpPr>
            <p:cNvPr id="30733" name="任意多边形 1119"/>
            <p:cNvSpPr/>
            <p:nvPr/>
          </p:nvSpPr>
          <p:spPr>
            <a:xfrm>
              <a:off x="6690936" y="4168877"/>
              <a:ext cx="544991" cy="740451"/>
            </a:xfrm>
            <a:custGeom>
              <a:avLst/>
              <a:gdLst/>
              <a:ahLst/>
              <a:cxnLst>
                <a:cxn ang="0">
                  <a:pos x="334643" y="0"/>
                </a:cxn>
                <a:cxn ang="0">
                  <a:pos x="353766" y="14331"/>
                </a:cxn>
                <a:cxn ang="0">
                  <a:pos x="334643" y="38216"/>
                </a:cxn>
                <a:cxn ang="0">
                  <a:pos x="334643" y="57325"/>
                </a:cxn>
                <a:cxn ang="0">
                  <a:pos x="344204" y="62102"/>
                </a:cxn>
                <a:cxn ang="0">
                  <a:pos x="363327" y="52548"/>
                </a:cxn>
                <a:cxn ang="0">
                  <a:pos x="377669" y="38216"/>
                </a:cxn>
                <a:cxn ang="0">
                  <a:pos x="377669" y="19108"/>
                </a:cxn>
                <a:cxn ang="0">
                  <a:pos x="392011" y="14331"/>
                </a:cxn>
                <a:cxn ang="0">
                  <a:pos x="401572" y="23885"/>
                </a:cxn>
                <a:cxn ang="0">
                  <a:pos x="420694" y="33439"/>
                </a:cxn>
                <a:cxn ang="0">
                  <a:pos x="439817" y="52548"/>
                </a:cxn>
                <a:cxn ang="0">
                  <a:pos x="482842" y="52548"/>
                </a:cxn>
                <a:cxn ang="0">
                  <a:pos x="501965" y="66879"/>
                </a:cxn>
                <a:cxn ang="0">
                  <a:pos x="506746" y="66879"/>
                </a:cxn>
                <a:cxn ang="0">
                  <a:pos x="501965" y="124204"/>
                </a:cxn>
                <a:cxn ang="0">
                  <a:pos x="525868" y="148090"/>
                </a:cxn>
                <a:cxn ang="0">
                  <a:pos x="540210" y="171975"/>
                </a:cxn>
                <a:cxn ang="0">
                  <a:pos x="544991" y="248409"/>
                </a:cxn>
                <a:cxn ang="0">
                  <a:pos x="482842" y="300957"/>
                </a:cxn>
                <a:cxn ang="0">
                  <a:pos x="435036" y="310511"/>
                </a:cxn>
                <a:cxn ang="0">
                  <a:pos x="406352" y="391722"/>
                </a:cxn>
                <a:cxn ang="0">
                  <a:pos x="377669" y="439493"/>
                </a:cxn>
                <a:cxn ang="0">
                  <a:pos x="353766" y="549366"/>
                </a:cxn>
                <a:cxn ang="0">
                  <a:pos x="305959" y="668794"/>
                </a:cxn>
                <a:cxn ang="0">
                  <a:pos x="258153" y="721342"/>
                </a:cxn>
                <a:cxn ang="0">
                  <a:pos x="196005" y="721342"/>
                </a:cxn>
                <a:cxn ang="0">
                  <a:pos x="124296" y="740451"/>
                </a:cxn>
                <a:cxn ang="0">
                  <a:pos x="76489" y="702234"/>
                </a:cxn>
                <a:cxn ang="0">
                  <a:pos x="81270" y="654463"/>
                </a:cxn>
                <a:cxn ang="0">
                  <a:pos x="38244" y="601915"/>
                </a:cxn>
                <a:cxn ang="0">
                  <a:pos x="33464" y="525481"/>
                </a:cxn>
                <a:cxn ang="0">
                  <a:pos x="23903" y="420385"/>
                </a:cxn>
                <a:cxn ang="0">
                  <a:pos x="0" y="343951"/>
                </a:cxn>
                <a:cxn ang="0">
                  <a:pos x="38244" y="272294"/>
                </a:cxn>
                <a:cxn ang="0">
                  <a:pos x="52586" y="224523"/>
                </a:cxn>
                <a:cxn ang="0">
                  <a:pos x="38244" y="181529"/>
                </a:cxn>
                <a:cxn ang="0">
                  <a:pos x="57367" y="124204"/>
                </a:cxn>
                <a:cxn ang="0">
                  <a:pos x="114734" y="90764"/>
                </a:cxn>
                <a:cxn ang="0">
                  <a:pos x="186444" y="47771"/>
                </a:cxn>
                <a:cxn ang="0">
                  <a:pos x="229469" y="28662"/>
                </a:cxn>
                <a:cxn ang="0">
                  <a:pos x="286837" y="28662"/>
                </a:cxn>
                <a:cxn ang="0">
                  <a:pos x="334643" y="0"/>
                </a:cxn>
              </a:cxnLst>
              <a:rect l="0" t="0" r="0" b="0"/>
              <a:pathLst>
                <a:path w="114" h="155">
                  <a:moveTo>
                    <a:pt x="70" y="0"/>
                  </a:moveTo>
                  <a:cubicBezTo>
                    <a:pt x="72" y="1"/>
                    <a:pt x="74" y="1"/>
                    <a:pt x="74" y="3"/>
                  </a:cubicBezTo>
                  <a:cubicBezTo>
                    <a:pt x="73" y="4"/>
                    <a:pt x="71" y="7"/>
                    <a:pt x="70" y="8"/>
                  </a:cubicBezTo>
                  <a:cubicBezTo>
                    <a:pt x="70" y="11"/>
                    <a:pt x="69" y="11"/>
                    <a:pt x="70" y="12"/>
                  </a:cubicBezTo>
                  <a:cubicBezTo>
                    <a:pt x="71" y="13"/>
                    <a:pt x="71" y="13"/>
                    <a:pt x="72" y="13"/>
                  </a:cubicBezTo>
                  <a:cubicBezTo>
                    <a:pt x="73" y="14"/>
                    <a:pt x="74" y="13"/>
                    <a:pt x="76" y="11"/>
                  </a:cubicBezTo>
                  <a:cubicBezTo>
                    <a:pt x="77" y="10"/>
                    <a:pt x="79" y="8"/>
                    <a:pt x="79" y="8"/>
                  </a:cubicBezTo>
                  <a:cubicBezTo>
                    <a:pt x="80" y="7"/>
                    <a:pt x="78" y="5"/>
                    <a:pt x="79" y="4"/>
                  </a:cubicBezTo>
                  <a:cubicBezTo>
                    <a:pt x="80" y="2"/>
                    <a:pt x="82" y="1"/>
                    <a:pt x="82" y="3"/>
                  </a:cubicBezTo>
                  <a:cubicBezTo>
                    <a:pt x="82" y="4"/>
                    <a:pt x="82" y="5"/>
                    <a:pt x="84" y="5"/>
                  </a:cubicBezTo>
                  <a:cubicBezTo>
                    <a:pt x="86" y="5"/>
                    <a:pt x="86" y="5"/>
                    <a:pt x="88" y="7"/>
                  </a:cubicBezTo>
                  <a:cubicBezTo>
                    <a:pt x="89" y="10"/>
                    <a:pt x="89" y="10"/>
                    <a:pt x="92" y="11"/>
                  </a:cubicBezTo>
                  <a:cubicBezTo>
                    <a:pt x="95" y="11"/>
                    <a:pt x="99" y="9"/>
                    <a:pt x="101" y="11"/>
                  </a:cubicBezTo>
                  <a:cubicBezTo>
                    <a:pt x="103" y="12"/>
                    <a:pt x="103" y="14"/>
                    <a:pt x="105" y="14"/>
                  </a:cubicBezTo>
                  <a:cubicBezTo>
                    <a:pt x="105" y="14"/>
                    <a:pt x="106" y="14"/>
                    <a:pt x="106" y="14"/>
                  </a:cubicBezTo>
                  <a:cubicBezTo>
                    <a:pt x="106" y="14"/>
                    <a:pt x="100" y="19"/>
                    <a:pt x="105" y="26"/>
                  </a:cubicBezTo>
                  <a:cubicBezTo>
                    <a:pt x="106" y="28"/>
                    <a:pt x="109" y="29"/>
                    <a:pt x="110" y="31"/>
                  </a:cubicBezTo>
                  <a:cubicBezTo>
                    <a:pt x="113" y="33"/>
                    <a:pt x="113" y="34"/>
                    <a:pt x="113" y="36"/>
                  </a:cubicBezTo>
                  <a:cubicBezTo>
                    <a:pt x="114" y="39"/>
                    <a:pt x="114" y="49"/>
                    <a:pt x="114" y="52"/>
                  </a:cubicBezTo>
                  <a:cubicBezTo>
                    <a:pt x="113" y="56"/>
                    <a:pt x="106" y="62"/>
                    <a:pt x="101" y="63"/>
                  </a:cubicBezTo>
                  <a:cubicBezTo>
                    <a:pt x="97" y="63"/>
                    <a:pt x="93" y="60"/>
                    <a:pt x="91" y="65"/>
                  </a:cubicBezTo>
                  <a:cubicBezTo>
                    <a:pt x="89" y="71"/>
                    <a:pt x="88" y="77"/>
                    <a:pt x="85" y="82"/>
                  </a:cubicBezTo>
                  <a:cubicBezTo>
                    <a:pt x="83" y="86"/>
                    <a:pt x="80" y="87"/>
                    <a:pt x="79" y="92"/>
                  </a:cubicBezTo>
                  <a:cubicBezTo>
                    <a:pt x="79" y="97"/>
                    <a:pt x="76" y="110"/>
                    <a:pt x="74" y="115"/>
                  </a:cubicBezTo>
                  <a:cubicBezTo>
                    <a:pt x="72" y="119"/>
                    <a:pt x="66" y="135"/>
                    <a:pt x="64" y="140"/>
                  </a:cubicBezTo>
                  <a:cubicBezTo>
                    <a:pt x="62" y="145"/>
                    <a:pt x="58" y="152"/>
                    <a:pt x="54" y="151"/>
                  </a:cubicBezTo>
                  <a:cubicBezTo>
                    <a:pt x="50" y="150"/>
                    <a:pt x="46" y="149"/>
                    <a:pt x="41" y="151"/>
                  </a:cubicBezTo>
                  <a:cubicBezTo>
                    <a:pt x="37" y="153"/>
                    <a:pt x="34" y="155"/>
                    <a:pt x="26" y="155"/>
                  </a:cubicBezTo>
                  <a:cubicBezTo>
                    <a:pt x="19" y="154"/>
                    <a:pt x="16" y="150"/>
                    <a:pt x="16" y="147"/>
                  </a:cubicBezTo>
                  <a:cubicBezTo>
                    <a:pt x="17" y="143"/>
                    <a:pt x="21" y="143"/>
                    <a:pt x="17" y="137"/>
                  </a:cubicBezTo>
                  <a:cubicBezTo>
                    <a:pt x="13" y="132"/>
                    <a:pt x="8" y="131"/>
                    <a:pt x="8" y="126"/>
                  </a:cubicBezTo>
                  <a:cubicBezTo>
                    <a:pt x="8" y="121"/>
                    <a:pt x="7" y="117"/>
                    <a:pt x="7" y="110"/>
                  </a:cubicBezTo>
                  <a:cubicBezTo>
                    <a:pt x="7" y="104"/>
                    <a:pt x="8" y="96"/>
                    <a:pt x="5" y="88"/>
                  </a:cubicBezTo>
                  <a:cubicBezTo>
                    <a:pt x="2" y="81"/>
                    <a:pt x="0" y="78"/>
                    <a:pt x="0" y="72"/>
                  </a:cubicBezTo>
                  <a:cubicBezTo>
                    <a:pt x="1" y="66"/>
                    <a:pt x="6" y="59"/>
                    <a:pt x="8" y="57"/>
                  </a:cubicBezTo>
                  <a:cubicBezTo>
                    <a:pt x="9" y="54"/>
                    <a:pt x="12" y="51"/>
                    <a:pt x="11" y="47"/>
                  </a:cubicBezTo>
                  <a:cubicBezTo>
                    <a:pt x="9" y="43"/>
                    <a:pt x="7" y="42"/>
                    <a:pt x="8" y="38"/>
                  </a:cubicBezTo>
                  <a:cubicBezTo>
                    <a:pt x="8" y="33"/>
                    <a:pt x="9" y="29"/>
                    <a:pt x="12" y="26"/>
                  </a:cubicBezTo>
                  <a:cubicBezTo>
                    <a:pt x="16" y="22"/>
                    <a:pt x="19" y="22"/>
                    <a:pt x="24" y="19"/>
                  </a:cubicBezTo>
                  <a:cubicBezTo>
                    <a:pt x="29" y="16"/>
                    <a:pt x="33" y="13"/>
                    <a:pt x="39" y="10"/>
                  </a:cubicBezTo>
                  <a:cubicBezTo>
                    <a:pt x="46" y="8"/>
                    <a:pt x="43" y="6"/>
                    <a:pt x="48" y="6"/>
                  </a:cubicBezTo>
                  <a:cubicBezTo>
                    <a:pt x="54" y="6"/>
                    <a:pt x="57" y="8"/>
                    <a:pt x="60" y="6"/>
                  </a:cubicBezTo>
                  <a:cubicBezTo>
                    <a:pt x="64" y="5"/>
                    <a:pt x="70" y="0"/>
                    <a:pt x="70" y="0"/>
                  </a:cubicBezTo>
                  <a:close/>
                </a:path>
              </a:pathLst>
            </a:custGeom>
            <a:solidFill>
              <a:srgbClr val="F9D3E3"/>
            </a:solidFill>
            <a:ln w="9525">
              <a:noFill/>
            </a:ln>
          </p:spPr>
          <p:txBody>
            <a:bodyPr/>
            <a:lstStyle/>
            <a:p>
              <a:endParaRPr lang="zh-CN" altLang="en-US"/>
            </a:p>
          </p:txBody>
        </p:sp>
        <p:sp>
          <p:nvSpPr>
            <p:cNvPr id="30734" name="任意多边形 1120"/>
            <p:cNvSpPr/>
            <p:nvPr/>
          </p:nvSpPr>
          <p:spPr>
            <a:xfrm>
              <a:off x="6966881" y="4378135"/>
              <a:ext cx="499000" cy="607078"/>
            </a:xfrm>
            <a:custGeom>
              <a:avLst/>
              <a:gdLst/>
              <a:ahLst/>
              <a:cxnLst>
                <a:cxn ang="0">
                  <a:pos x="484605" y="100382"/>
                </a:cxn>
                <a:cxn ang="0">
                  <a:pos x="417432" y="95602"/>
                </a:cxn>
                <a:cxn ang="0">
                  <a:pos x="379048" y="90822"/>
                </a:cxn>
                <a:cxn ang="0">
                  <a:pos x="321471" y="95602"/>
                </a:cxn>
                <a:cxn ang="0">
                  <a:pos x="307076" y="19120"/>
                </a:cxn>
                <a:cxn ang="0">
                  <a:pos x="259096" y="9560"/>
                </a:cxn>
                <a:cxn ang="0">
                  <a:pos x="215913" y="47801"/>
                </a:cxn>
                <a:cxn ang="0">
                  <a:pos x="158336" y="62141"/>
                </a:cxn>
                <a:cxn ang="0">
                  <a:pos x="119951" y="109943"/>
                </a:cxn>
                <a:cxn ang="0">
                  <a:pos x="115153" y="167304"/>
                </a:cxn>
                <a:cxn ang="0">
                  <a:pos x="76769" y="258127"/>
                </a:cxn>
                <a:cxn ang="0">
                  <a:pos x="52778" y="282028"/>
                </a:cxn>
                <a:cxn ang="0">
                  <a:pos x="62375" y="301148"/>
                </a:cxn>
                <a:cxn ang="0">
                  <a:pos x="33586" y="344170"/>
                </a:cxn>
                <a:cxn ang="0">
                  <a:pos x="9596" y="420652"/>
                </a:cxn>
                <a:cxn ang="0">
                  <a:pos x="0" y="468453"/>
                </a:cxn>
                <a:cxn ang="0">
                  <a:pos x="95961" y="521035"/>
                </a:cxn>
                <a:cxn ang="0">
                  <a:pos x="177528" y="592737"/>
                </a:cxn>
                <a:cxn ang="0">
                  <a:pos x="215913" y="554496"/>
                </a:cxn>
                <a:cxn ang="0">
                  <a:pos x="273490" y="511475"/>
                </a:cxn>
                <a:cxn ang="0">
                  <a:pos x="259096" y="478014"/>
                </a:cxn>
                <a:cxn ang="0">
                  <a:pos x="316673" y="463673"/>
                </a:cxn>
                <a:cxn ang="0">
                  <a:pos x="345461" y="430212"/>
                </a:cxn>
                <a:cxn ang="0">
                  <a:pos x="364653" y="377631"/>
                </a:cxn>
                <a:cxn ang="0">
                  <a:pos x="398240" y="368070"/>
                </a:cxn>
                <a:cxn ang="0">
                  <a:pos x="412634" y="344170"/>
                </a:cxn>
                <a:cxn ang="0">
                  <a:pos x="431826" y="344170"/>
                </a:cxn>
                <a:cxn ang="0">
                  <a:pos x="422230" y="315489"/>
                </a:cxn>
                <a:cxn ang="0">
                  <a:pos x="427028" y="272468"/>
                </a:cxn>
                <a:cxn ang="0">
                  <a:pos x="436625" y="239007"/>
                </a:cxn>
                <a:cxn ang="0">
                  <a:pos x="436625" y="229446"/>
                </a:cxn>
                <a:cxn ang="0">
                  <a:pos x="436625" y="200765"/>
                </a:cxn>
                <a:cxn ang="0">
                  <a:pos x="441423" y="172085"/>
                </a:cxn>
                <a:cxn ang="0">
                  <a:pos x="455817" y="200765"/>
                </a:cxn>
                <a:cxn ang="0">
                  <a:pos x="479807" y="152964"/>
                </a:cxn>
                <a:cxn ang="0">
                  <a:pos x="499000" y="114723"/>
                </a:cxn>
                <a:cxn ang="0">
                  <a:pos x="211115" y="587957"/>
                </a:cxn>
                <a:cxn ang="0">
                  <a:pos x="211115" y="583177"/>
                </a:cxn>
                <a:cxn ang="0">
                  <a:pos x="201519" y="583177"/>
                </a:cxn>
                <a:cxn ang="0">
                  <a:pos x="196721" y="587957"/>
                </a:cxn>
                <a:cxn ang="0">
                  <a:pos x="201519" y="597517"/>
                </a:cxn>
                <a:cxn ang="0">
                  <a:pos x="191923" y="602297"/>
                </a:cxn>
                <a:cxn ang="0">
                  <a:pos x="206317" y="602297"/>
                </a:cxn>
                <a:cxn ang="0">
                  <a:pos x="211115" y="592737"/>
                </a:cxn>
                <a:cxn ang="0">
                  <a:pos x="494201" y="152964"/>
                </a:cxn>
                <a:cxn ang="0">
                  <a:pos x="489403" y="148184"/>
                </a:cxn>
                <a:cxn ang="0">
                  <a:pos x="489403" y="152964"/>
                </a:cxn>
                <a:cxn ang="0">
                  <a:pos x="441423" y="325049"/>
                </a:cxn>
                <a:cxn ang="0">
                  <a:pos x="441423" y="344170"/>
                </a:cxn>
                <a:cxn ang="0">
                  <a:pos x="455817" y="334609"/>
                </a:cxn>
                <a:cxn ang="0">
                  <a:pos x="460615" y="329829"/>
                </a:cxn>
                <a:cxn ang="0">
                  <a:pos x="465413" y="239007"/>
                </a:cxn>
                <a:cxn ang="0">
                  <a:pos x="465413" y="243787"/>
                </a:cxn>
                <a:cxn ang="0">
                  <a:pos x="470211" y="243787"/>
                </a:cxn>
                <a:cxn ang="0">
                  <a:pos x="311875" y="473234"/>
                </a:cxn>
                <a:cxn ang="0">
                  <a:pos x="297480" y="482794"/>
                </a:cxn>
                <a:cxn ang="0">
                  <a:pos x="292682" y="487574"/>
                </a:cxn>
                <a:cxn ang="0">
                  <a:pos x="297480" y="492354"/>
                </a:cxn>
                <a:cxn ang="0">
                  <a:pos x="307076" y="487574"/>
                </a:cxn>
                <a:cxn ang="0">
                  <a:pos x="311875" y="478014"/>
                </a:cxn>
              </a:cxnLst>
              <a:rect l="0" t="0" r="0" b="0"/>
              <a:pathLst>
                <a:path w="104" h="127">
                  <a:moveTo>
                    <a:pt x="104" y="24"/>
                  </a:moveTo>
                  <a:cubicBezTo>
                    <a:pt x="104" y="24"/>
                    <a:pt x="104" y="21"/>
                    <a:pt x="101" y="21"/>
                  </a:cubicBezTo>
                  <a:cubicBezTo>
                    <a:pt x="97" y="21"/>
                    <a:pt x="94" y="23"/>
                    <a:pt x="90" y="23"/>
                  </a:cubicBezTo>
                  <a:cubicBezTo>
                    <a:pt x="87" y="23"/>
                    <a:pt x="87" y="21"/>
                    <a:pt x="87" y="20"/>
                  </a:cubicBezTo>
                  <a:cubicBezTo>
                    <a:pt x="86" y="18"/>
                    <a:pt x="83" y="12"/>
                    <a:pt x="82" y="15"/>
                  </a:cubicBezTo>
                  <a:cubicBezTo>
                    <a:pt x="80" y="18"/>
                    <a:pt x="81" y="17"/>
                    <a:pt x="79" y="19"/>
                  </a:cubicBezTo>
                  <a:cubicBezTo>
                    <a:pt x="76" y="20"/>
                    <a:pt x="76" y="22"/>
                    <a:pt x="73" y="21"/>
                  </a:cubicBezTo>
                  <a:cubicBezTo>
                    <a:pt x="71" y="21"/>
                    <a:pt x="67" y="22"/>
                    <a:pt x="67" y="20"/>
                  </a:cubicBezTo>
                  <a:cubicBezTo>
                    <a:pt x="67" y="18"/>
                    <a:pt x="66" y="13"/>
                    <a:pt x="64" y="10"/>
                  </a:cubicBezTo>
                  <a:cubicBezTo>
                    <a:pt x="63" y="6"/>
                    <a:pt x="64" y="5"/>
                    <a:pt x="64" y="4"/>
                  </a:cubicBezTo>
                  <a:cubicBezTo>
                    <a:pt x="64" y="2"/>
                    <a:pt x="65" y="0"/>
                    <a:pt x="61" y="0"/>
                  </a:cubicBezTo>
                  <a:cubicBezTo>
                    <a:pt x="58" y="0"/>
                    <a:pt x="55" y="0"/>
                    <a:pt x="54" y="2"/>
                  </a:cubicBezTo>
                  <a:cubicBezTo>
                    <a:pt x="53" y="3"/>
                    <a:pt x="55" y="7"/>
                    <a:pt x="53" y="8"/>
                  </a:cubicBezTo>
                  <a:cubicBezTo>
                    <a:pt x="51" y="8"/>
                    <a:pt x="49" y="8"/>
                    <a:pt x="45" y="10"/>
                  </a:cubicBezTo>
                  <a:cubicBezTo>
                    <a:pt x="41" y="13"/>
                    <a:pt x="40" y="15"/>
                    <a:pt x="38" y="13"/>
                  </a:cubicBezTo>
                  <a:cubicBezTo>
                    <a:pt x="35" y="11"/>
                    <a:pt x="35" y="11"/>
                    <a:pt x="33" y="13"/>
                  </a:cubicBezTo>
                  <a:cubicBezTo>
                    <a:pt x="31" y="15"/>
                    <a:pt x="30" y="15"/>
                    <a:pt x="27" y="18"/>
                  </a:cubicBezTo>
                  <a:cubicBezTo>
                    <a:pt x="26" y="20"/>
                    <a:pt x="24" y="21"/>
                    <a:pt x="25" y="23"/>
                  </a:cubicBezTo>
                  <a:cubicBezTo>
                    <a:pt x="25" y="23"/>
                    <a:pt x="26" y="23"/>
                    <a:pt x="26" y="24"/>
                  </a:cubicBezTo>
                  <a:cubicBezTo>
                    <a:pt x="27" y="27"/>
                    <a:pt x="28" y="32"/>
                    <a:pt x="24" y="35"/>
                  </a:cubicBezTo>
                  <a:cubicBezTo>
                    <a:pt x="20" y="39"/>
                    <a:pt x="15" y="39"/>
                    <a:pt x="15" y="44"/>
                  </a:cubicBezTo>
                  <a:cubicBezTo>
                    <a:pt x="15" y="49"/>
                    <a:pt x="17" y="51"/>
                    <a:pt x="16" y="54"/>
                  </a:cubicBezTo>
                  <a:cubicBezTo>
                    <a:pt x="16" y="54"/>
                    <a:pt x="16" y="55"/>
                    <a:pt x="15" y="55"/>
                  </a:cubicBezTo>
                  <a:cubicBezTo>
                    <a:pt x="15" y="56"/>
                    <a:pt x="12" y="58"/>
                    <a:pt x="11" y="59"/>
                  </a:cubicBezTo>
                  <a:cubicBezTo>
                    <a:pt x="11" y="60"/>
                    <a:pt x="14" y="60"/>
                    <a:pt x="14" y="61"/>
                  </a:cubicBezTo>
                  <a:cubicBezTo>
                    <a:pt x="14" y="61"/>
                    <a:pt x="13" y="62"/>
                    <a:pt x="13" y="63"/>
                  </a:cubicBezTo>
                  <a:cubicBezTo>
                    <a:pt x="12" y="66"/>
                    <a:pt x="7" y="68"/>
                    <a:pt x="7" y="71"/>
                  </a:cubicBezTo>
                  <a:cubicBezTo>
                    <a:pt x="7" y="71"/>
                    <a:pt x="7" y="72"/>
                    <a:pt x="7" y="72"/>
                  </a:cubicBezTo>
                  <a:cubicBezTo>
                    <a:pt x="6" y="75"/>
                    <a:pt x="5" y="80"/>
                    <a:pt x="5" y="82"/>
                  </a:cubicBezTo>
                  <a:cubicBezTo>
                    <a:pt x="4" y="83"/>
                    <a:pt x="2" y="85"/>
                    <a:pt x="2" y="88"/>
                  </a:cubicBezTo>
                  <a:cubicBezTo>
                    <a:pt x="1" y="90"/>
                    <a:pt x="2" y="92"/>
                    <a:pt x="2" y="94"/>
                  </a:cubicBezTo>
                  <a:cubicBezTo>
                    <a:pt x="1" y="95"/>
                    <a:pt x="0" y="97"/>
                    <a:pt x="0" y="98"/>
                  </a:cubicBezTo>
                  <a:cubicBezTo>
                    <a:pt x="0" y="101"/>
                    <a:pt x="4" y="102"/>
                    <a:pt x="8" y="104"/>
                  </a:cubicBezTo>
                  <a:cubicBezTo>
                    <a:pt x="11" y="107"/>
                    <a:pt x="20" y="106"/>
                    <a:pt x="20" y="109"/>
                  </a:cubicBezTo>
                  <a:cubicBezTo>
                    <a:pt x="21" y="113"/>
                    <a:pt x="33" y="126"/>
                    <a:pt x="33" y="126"/>
                  </a:cubicBezTo>
                  <a:cubicBezTo>
                    <a:pt x="35" y="125"/>
                    <a:pt x="36" y="125"/>
                    <a:pt x="37" y="124"/>
                  </a:cubicBezTo>
                  <a:cubicBezTo>
                    <a:pt x="37" y="123"/>
                    <a:pt x="40" y="121"/>
                    <a:pt x="42" y="119"/>
                  </a:cubicBezTo>
                  <a:cubicBezTo>
                    <a:pt x="43" y="117"/>
                    <a:pt x="42" y="117"/>
                    <a:pt x="45" y="116"/>
                  </a:cubicBezTo>
                  <a:cubicBezTo>
                    <a:pt x="47" y="116"/>
                    <a:pt x="49" y="116"/>
                    <a:pt x="52" y="114"/>
                  </a:cubicBezTo>
                  <a:cubicBezTo>
                    <a:pt x="55" y="111"/>
                    <a:pt x="54" y="107"/>
                    <a:pt x="57" y="107"/>
                  </a:cubicBezTo>
                  <a:cubicBezTo>
                    <a:pt x="60" y="106"/>
                    <a:pt x="58" y="104"/>
                    <a:pt x="55" y="103"/>
                  </a:cubicBezTo>
                  <a:cubicBezTo>
                    <a:pt x="53" y="102"/>
                    <a:pt x="54" y="100"/>
                    <a:pt x="54" y="100"/>
                  </a:cubicBezTo>
                  <a:cubicBezTo>
                    <a:pt x="54" y="100"/>
                    <a:pt x="54" y="97"/>
                    <a:pt x="58" y="97"/>
                  </a:cubicBezTo>
                  <a:cubicBezTo>
                    <a:pt x="62" y="98"/>
                    <a:pt x="63" y="96"/>
                    <a:pt x="66" y="97"/>
                  </a:cubicBezTo>
                  <a:cubicBezTo>
                    <a:pt x="69" y="99"/>
                    <a:pt x="70" y="98"/>
                    <a:pt x="70" y="96"/>
                  </a:cubicBezTo>
                  <a:cubicBezTo>
                    <a:pt x="71" y="93"/>
                    <a:pt x="69" y="91"/>
                    <a:pt x="72" y="90"/>
                  </a:cubicBezTo>
                  <a:cubicBezTo>
                    <a:pt x="74" y="88"/>
                    <a:pt x="74" y="88"/>
                    <a:pt x="74" y="85"/>
                  </a:cubicBezTo>
                  <a:cubicBezTo>
                    <a:pt x="74" y="83"/>
                    <a:pt x="73" y="78"/>
                    <a:pt x="76" y="79"/>
                  </a:cubicBezTo>
                  <a:cubicBezTo>
                    <a:pt x="79" y="80"/>
                    <a:pt x="78" y="82"/>
                    <a:pt x="82" y="80"/>
                  </a:cubicBezTo>
                  <a:cubicBezTo>
                    <a:pt x="86" y="79"/>
                    <a:pt x="83" y="77"/>
                    <a:pt x="83" y="77"/>
                  </a:cubicBezTo>
                  <a:cubicBezTo>
                    <a:pt x="83" y="77"/>
                    <a:pt x="77" y="76"/>
                    <a:pt x="81" y="73"/>
                  </a:cubicBezTo>
                  <a:cubicBezTo>
                    <a:pt x="84" y="71"/>
                    <a:pt x="85" y="70"/>
                    <a:pt x="86" y="72"/>
                  </a:cubicBezTo>
                  <a:cubicBezTo>
                    <a:pt x="87" y="75"/>
                    <a:pt x="87" y="74"/>
                    <a:pt x="89" y="74"/>
                  </a:cubicBezTo>
                  <a:cubicBezTo>
                    <a:pt x="90" y="74"/>
                    <a:pt x="90" y="74"/>
                    <a:pt x="90" y="72"/>
                  </a:cubicBezTo>
                  <a:cubicBezTo>
                    <a:pt x="90" y="70"/>
                    <a:pt x="89" y="70"/>
                    <a:pt x="88" y="68"/>
                  </a:cubicBezTo>
                  <a:cubicBezTo>
                    <a:pt x="87" y="67"/>
                    <a:pt x="86" y="66"/>
                    <a:pt x="88" y="66"/>
                  </a:cubicBezTo>
                  <a:cubicBezTo>
                    <a:pt x="90" y="66"/>
                    <a:pt x="90" y="63"/>
                    <a:pt x="91" y="61"/>
                  </a:cubicBezTo>
                  <a:cubicBezTo>
                    <a:pt x="91" y="58"/>
                    <a:pt x="91" y="57"/>
                    <a:pt x="89" y="57"/>
                  </a:cubicBezTo>
                  <a:cubicBezTo>
                    <a:pt x="88" y="57"/>
                    <a:pt x="85" y="56"/>
                    <a:pt x="87" y="54"/>
                  </a:cubicBezTo>
                  <a:cubicBezTo>
                    <a:pt x="89" y="52"/>
                    <a:pt x="89" y="51"/>
                    <a:pt x="91" y="50"/>
                  </a:cubicBezTo>
                  <a:cubicBezTo>
                    <a:pt x="94" y="49"/>
                    <a:pt x="97" y="47"/>
                    <a:pt x="95" y="47"/>
                  </a:cubicBezTo>
                  <a:cubicBezTo>
                    <a:pt x="93" y="47"/>
                    <a:pt x="91" y="48"/>
                    <a:pt x="91" y="48"/>
                  </a:cubicBezTo>
                  <a:cubicBezTo>
                    <a:pt x="91" y="48"/>
                    <a:pt x="87" y="46"/>
                    <a:pt x="89" y="45"/>
                  </a:cubicBezTo>
                  <a:cubicBezTo>
                    <a:pt x="92" y="44"/>
                    <a:pt x="93" y="43"/>
                    <a:pt x="91" y="42"/>
                  </a:cubicBezTo>
                  <a:cubicBezTo>
                    <a:pt x="88" y="40"/>
                    <a:pt x="85" y="40"/>
                    <a:pt x="87" y="38"/>
                  </a:cubicBezTo>
                  <a:cubicBezTo>
                    <a:pt x="89" y="35"/>
                    <a:pt x="89" y="36"/>
                    <a:pt x="92" y="36"/>
                  </a:cubicBezTo>
                  <a:cubicBezTo>
                    <a:pt x="95" y="37"/>
                    <a:pt x="95" y="39"/>
                    <a:pt x="95" y="39"/>
                  </a:cubicBezTo>
                  <a:cubicBezTo>
                    <a:pt x="95" y="39"/>
                    <a:pt x="93" y="43"/>
                    <a:pt x="95" y="42"/>
                  </a:cubicBezTo>
                  <a:cubicBezTo>
                    <a:pt x="96" y="41"/>
                    <a:pt x="98" y="41"/>
                    <a:pt x="99" y="38"/>
                  </a:cubicBezTo>
                  <a:cubicBezTo>
                    <a:pt x="99" y="35"/>
                    <a:pt x="98" y="33"/>
                    <a:pt x="100" y="32"/>
                  </a:cubicBezTo>
                  <a:cubicBezTo>
                    <a:pt x="101" y="30"/>
                    <a:pt x="101" y="28"/>
                    <a:pt x="102" y="26"/>
                  </a:cubicBezTo>
                  <a:cubicBezTo>
                    <a:pt x="102" y="26"/>
                    <a:pt x="103" y="25"/>
                    <a:pt x="104" y="24"/>
                  </a:cubicBezTo>
                  <a:close/>
                  <a:moveTo>
                    <a:pt x="44" y="124"/>
                  </a:moveTo>
                  <a:cubicBezTo>
                    <a:pt x="44" y="124"/>
                    <a:pt x="44" y="124"/>
                    <a:pt x="44" y="123"/>
                  </a:cubicBezTo>
                  <a:cubicBezTo>
                    <a:pt x="44" y="123"/>
                    <a:pt x="44" y="123"/>
                    <a:pt x="45" y="123"/>
                  </a:cubicBezTo>
                  <a:cubicBezTo>
                    <a:pt x="45" y="123"/>
                    <a:pt x="45" y="122"/>
                    <a:pt x="44" y="122"/>
                  </a:cubicBezTo>
                  <a:cubicBezTo>
                    <a:pt x="44" y="122"/>
                    <a:pt x="43" y="123"/>
                    <a:pt x="43" y="122"/>
                  </a:cubicBezTo>
                  <a:cubicBezTo>
                    <a:pt x="42" y="122"/>
                    <a:pt x="42" y="122"/>
                    <a:pt x="42" y="122"/>
                  </a:cubicBezTo>
                  <a:cubicBezTo>
                    <a:pt x="42" y="121"/>
                    <a:pt x="41" y="121"/>
                    <a:pt x="41" y="122"/>
                  </a:cubicBezTo>
                  <a:cubicBezTo>
                    <a:pt x="42" y="122"/>
                    <a:pt x="42" y="122"/>
                    <a:pt x="41" y="123"/>
                  </a:cubicBezTo>
                  <a:cubicBezTo>
                    <a:pt x="41" y="123"/>
                    <a:pt x="40" y="124"/>
                    <a:pt x="41" y="124"/>
                  </a:cubicBezTo>
                  <a:cubicBezTo>
                    <a:pt x="42" y="124"/>
                    <a:pt x="42" y="124"/>
                    <a:pt x="42" y="125"/>
                  </a:cubicBezTo>
                  <a:cubicBezTo>
                    <a:pt x="42" y="125"/>
                    <a:pt x="42" y="125"/>
                    <a:pt x="41" y="125"/>
                  </a:cubicBezTo>
                  <a:cubicBezTo>
                    <a:pt x="40" y="125"/>
                    <a:pt x="40" y="126"/>
                    <a:pt x="40" y="126"/>
                  </a:cubicBezTo>
                  <a:cubicBezTo>
                    <a:pt x="41" y="126"/>
                    <a:pt x="40" y="126"/>
                    <a:pt x="41" y="126"/>
                  </a:cubicBezTo>
                  <a:cubicBezTo>
                    <a:pt x="42" y="126"/>
                    <a:pt x="43" y="127"/>
                    <a:pt x="43" y="126"/>
                  </a:cubicBezTo>
                  <a:cubicBezTo>
                    <a:pt x="43" y="125"/>
                    <a:pt x="43" y="125"/>
                    <a:pt x="43" y="125"/>
                  </a:cubicBezTo>
                  <a:cubicBezTo>
                    <a:pt x="44" y="125"/>
                    <a:pt x="44" y="124"/>
                    <a:pt x="44" y="124"/>
                  </a:cubicBezTo>
                  <a:close/>
                  <a:moveTo>
                    <a:pt x="102" y="32"/>
                  </a:moveTo>
                  <a:cubicBezTo>
                    <a:pt x="103" y="32"/>
                    <a:pt x="102" y="32"/>
                    <a:pt x="103" y="32"/>
                  </a:cubicBezTo>
                  <a:cubicBezTo>
                    <a:pt x="103" y="32"/>
                    <a:pt x="104" y="31"/>
                    <a:pt x="103" y="31"/>
                  </a:cubicBezTo>
                  <a:cubicBezTo>
                    <a:pt x="103" y="30"/>
                    <a:pt x="103" y="30"/>
                    <a:pt x="102" y="31"/>
                  </a:cubicBezTo>
                  <a:cubicBezTo>
                    <a:pt x="102" y="31"/>
                    <a:pt x="102" y="31"/>
                    <a:pt x="102" y="31"/>
                  </a:cubicBezTo>
                  <a:cubicBezTo>
                    <a:pt x="101" y="31"/>
                    <a:pt x="101" y="32"/>
                    <a:pt x="102" y="32"/>
                  </a:cubicBezTo>
                  <a:close/>
                  <a:moveTo>
                    <a:pt x="93" y="67"/>
                  </a:moveTo>
                  <a:cubicBezTo>
                    <a:pt x="93" y="67"/>
                    <a:pt x="93" y="67"/>
                    <a:pt x="92" y="68"/>
                  </a:cubicBezTo>
                  <a:cubicBezTo>
                    <a:pt x="91" y="68"/>
                    <a:pt x="94" y="70"/>
                    <a:pt x="93" y="70"/>
                  </a:cubicBezTo>
                  <a:cubicBezTo>
                    <a:pt x="92" y="71"/>
                    <a:pt x="91" y="72"/>
                    <a:pt x="92" y="72"/>
                  </a:cubicBezTo>
                  <a:cubicBezTo>
                    <a:pt x="93" y="73"/>
                    <a:pt x="94" y="73"/>
                    <a:pt x="94" y="73"/>
                  </a:cubicBezTo>
                  <a:cubicBezTo>
                    <a:pt x="94" y="74"/>
                    <a:pt x="95" y="70"/>
                    <a:pt x="95" y="70"/>
                  </a:cubicBezTo>
                  <a:cubicBezTo>
                    <a:pt x="95" y="69"/>
                    <a:pt x="95" y="70"/>
                    <a:pt x="96" y="70"/>
                  </a:cubicBezTo>
                  <a:cubicBezTo>
                    <a:pt x="96" y="70"/>
                    <a:pt x="97" y="69"/>
                    <a:pt x="96" y="69"/>
                  </a:cubicBezTo>
                  <a:cubicBezTo>
                    <a:pt x="96" y="68"/>
                    <a:pt x="93" y="66"/>
                    <a:pt x="93" y="67"/>
                  </a:cubicBezTo>
                  <a:close/>
                  <a:moveTo>
                    <a:pt x="97" y="50"/>
                  </a:moveTo>
                  <a:cubicBezTo>
                    <a:pt x="97" y="50"/>
                    <a:pt x="97" y="50"/>
                    <a:pt x="97" y="51"/>
                  </a:cubicBezTo>
                  <a:cubicBezTo>
                    <a:pt x="96" y="51"/>
                    <a:pt x="97" y="51"/>
                    <a:pt x="97" y="51"/>
                  </a:cubicBezTo>
                  <a:cubicBezTo>
                    <a:pt x="97" y="51"/>
                    <a:pt x="97" y="51"/>
                    <a:pt x="98" y="51"/>
                  </a:cubicBezTo>
                  <a:cubicBezTo>
                    <a:pt x="98" y="51"/>
                    <a:pt x="98" y="51"/>
                    <a:pt x="98" y="51"/>
                  </a:cubicBezTo>
                  <a:cubicBezTo>
                    <a:pt x="97" y="51"/>
                    <a:pt x="98" y="51"/>
                    <a:pt x="97" y="50"/>
                  </a:cubicBezTo>
                  <a:close/>
                  <a:moveTo>
                    <a:pt x="65" y="99"/>
                  </a:moveTo>
                  <a:cubicBezTo>
                    <a:pt x="64" y="99"/>
                    <a:pt x="63" y="99"/>
                    <a:pt x="63" y="100"/>
                  </a:cubicBezTo>
                  <a:cubicBezTo>
                    <a:pt x="63" y="100"/>
                    <a:pt x="63" y="101"/>
                    <a:pt x="62" y="101"/>
                  </a:cubicBezTo>
                  <a:cubicBezTo>
                    <a:pt x="62" y="100"/>
                    <a:pt x="61" y="100"/>
                    <a:pt x="61" y="101"/>
                  </a:cubicBezTo>
                  <a:cubicBezTo>
                    <a:pt x="61" y="102"/>
                    <a:pt x="61" y="101"/>
                    <a:pt x="61" y="102"/>
                  </a:cubicBezTo>
                  <a:cubicBezTo>
                    <a:pt x="61" y="102"/>
                    <a:pt x="61" y="102"/>
                    <a:pt x="61" y="103"/>
                  </a:cubicBezTo>
                  <a:cubicBezTo>
                    <a:pt x="62" y="103"/>
                    <a:pt x="62" y="103"/>
                    <a:pt x="62" y="103"/>
                  </a:cubicBezTo>
                  <a:cubicBezTo>
                    <a:pt x="62" y="102"/>
                    <a:pt x="63" y="102"/>
                    <a:pt x="63" y="102"/>
                  </a:cubicBezTo>
                  <a:cubicBezTo>
                    <a:pt x="64" y="102"/>
                    <a:pt x="64" y="101"/>
                    <a:pt x="64" y="102"/>
                  </a:cubicBezTo>
                  <a:cubicBezTo>
                    <a:pt x="65" y="102"/>
                    <a:pt x="65" y="102"/>
                    <a:pt x="65" y="101"/>
                  </a:cubicBezTo>
                  <a:cubicBezTo>
                    <a:pt x="65" y="101"/>
                    <a:pt x="66" y="100"/>
                    <a:pt x="65" y="100"/>
                  </a:cubicBezTo>
                  <a:cubicBezTo>
                    <a:pt x="65" y="100"/>
                    <a:pt x="65" y="100"/>
                    <a:pt x="65" y="99"/>
                  </a:cubicBezTo>
                  <a:close/>
                </a:path>
              </a:pathLst>
            </a:custGeom>
            <a:solidFill>
              <a:srgbClr val="FEECD2"/>
            </a:solidFill>
            <a:ln w="9525">
              <a:noFill/>
            </a:ln>
          </p:spPr>
          <p:txBody>
            <a:bodyPr/>
            <a:lstStyle/>
            <a:p>
              <a:endParaRPr lang="zh-CN" altLang="en-US"/>
            </a:p>
          </p:txBody>
        </p:sp>
        <p:sp>
          <p:nvSpPr>
            <p:cNvPr id="30735" name="任意多边形 1121"/>
            <p:cNvSpPr/>
            <p:nvPr/>
          </p:nvSpPr>
          <p:spPr>
            <a:xfrm>
              <a:off x="6270120" y="4727664"/>
              <a:ext cx="869225" cy="705958"/>
            </a:xfrm>
            <a:custGeom>
              <a:avLst/>
              <a:gdLst/>
              <a:ahLst/>
              <a:cxnLst>
                <a:cxn ang="0">
                  <a:pos x="66863" y="429298"/>
                </a:cxn>
                <a:cxn ang="0">
                  <a:pos x="219694" y="171719"/>
                </a:cxn>
                <a:cxn ang="0">
                  <a:pos x="425060" y="19079"/>
                </a:cxn>
                <a:cxn ang="0">
                  <a:pos x="554011" y="57239"/>
                </a:cxn>
                <a:cxn ang="0">
                  <a:pos x="525355" y="147869"/>
                </a:cxn>
                <a:cxn ang="0">
                  <a:pos x="663858" y="128789"/>
                </a:cxn>
                <a:cxn ang="0">
                  <a:pos x="773705" y="119249"/>
                </a:cxn>
                <a:cxn ang="0">
                  <a:pos x="854897" y="248039"/>
                </a:cxn>
                <a:cxn ang="0">
                  <a:pos x="811913" y="300509"/>
                </a:cxn>
                <a:cxn ang="0">
                  <a:pos x="730722" y="362518"/>
                </a:cxn>
                <a:cxn ang="0">
                  <a:pos x="659082" y="372058"/>
                </a:cxn>
                <a:cxn ang="0">
                  <a:pos x="592219" y="386368"/>
                </a:cxn>
                <a:cxn ang="0">
                  <a:pos x="568339" y="414988"/>
                </a:cxn>
                <a:cxn ang="0">
                  <a:pos x="515803" y="434068"/>
                </a:cxn>
                <a:cxn ang="0">
                  <a:pos x="453716" y="343439"/>
                </a:cxn>
                <a:cxn ang="0">
                  <a:pos x="458492" y="424528"/>
                </a:cxn>
                <a:cxn ang="0">
                  <a:pos x="405956" y="443608"/>
                </a:cxn>
                <a:cxn ang="0">
                  <a:pos x="348645" y="496078"/>
                </a:cxn>
                <a:cxn ang="0">
                  <a:pos x="319989" y="510388"/>
                </a:cxn>
                <a:cxn ang="0">
                  <a:pos x="272229" y="510388"/>
                </a:cxn>
                <a:cxn ang="0">
                  <a:pos x="248350" y="515158"/>
                </a:cxn>
                <a:cxn ang="0">
                  <a:pos x="191038" y="543778"/>
                </a:cxn>
                <a:cxn ang="0">
                  <a:pos x="95519" y="581938"/>
                </a:cxn>
                <a:cxn ang="0">
                  <a:pos x="100295" y="605788"/>
                </a:cxn>
                <a:cxn ang="0">
                  <a:pos x="71639" y="605788"/>
                </a:cxn>
                <a:cxn ang="0">
                  <a:pos x="90743" y="663028"/>
                </a:cxn>
                <a:cxn ang="0">
                  <a:pos x="14327" y="672568"/>
                </a:cxn>
                <a:cxn ang="0">
                  <a:pos x="4775" y="548548"/>
                </a:cxn>
                <a:cxn ang="0">
                  <a:pos x="864449" y="262349"/>
                </a:cxn>
                <a:cxn ang="0">
                  <a:pos x="850121" y="267119"/>
                </a:cxn>
                <a:cxn ang="0">
                  <a:pos x="859673" y="271889"/>
                </a:cxn>
                <a:cxn ang="0">
                  <a:pos x="539683" y="472228"/>
                </a:cxn>
                <a:cxn ang="0">
                  <a:pos x="544459" y="472228"/>
                </a:cxn>
                <a:cxn ang="0">
                  <a:pos x="539683" y="472228"/>
                </a:cxn>
                <a:cxn ang="0">
                  <a:pos x="444164" y="472228"/>
                </a:cxn>
                <a:cxn ang="0">
                  <a:pos x="434612" y="472228"/>
                </a:cxn>
                <a:cxn ang="0">
                  <a:pos x="439388" y="481768"/>
                </a:cxn>
                <a:cxn ang="0">
                  <a:pos x="429836" y="486538"/>
                </a:cxn>
                <a:cxn ang="0">
                  <a:pos x="425060" y="496078"/>
                </a:cxn>
                <a:cxn ang="0">
                  <a:pos x="429836" y="486538"/>
                </a:cxn>
                <a:cxn ang="0">
                  <a:pos x="458492" y="462688"/>
                </a:cxn>
                <a:cxn ang="0">
                  <a:pos x="453716" y="467458"/>
                </a:cxn>
                <a:cxn ang="0">
                  <a:pos x="463268" y="467458"/>
                </a:cxn>
                <a:cxn ang="0">
                  <a:pos x="372525" y="505618"/>
                </a:cxn>
                <a:cxn ang="0">
                  <a:pos x="358197" y="519928"/>
                </a:cxn>
                <a:cxn ang="0">
                  <a:pos x="367749" y="515158"/>
                </a:cxn>
                <a:cxn ang="0">
                  <a:pos x="343869" y="519928"/>
                </a:cxn>
                <a:cxn ang="0">
                  <a:pos x="348645" y="524698"/>
                </a:cxn>
                <a:cxn ang="0">
                  <a:pos x="105071" y="620098"/>
                </a:cxn>
              </a:cxnLst>
              <a:rect l="0" t="0" r="0" b="0"/>
              <a:pathLst>
                <a:path w="182" h="148">
                  <a:moveTo>
                    <a:pt x="1" y="115"/>
                  </a:moveTo>
                  <a:cubicBezTo>
                    <a:pt x="1" y="106"/>
                    <a:pt x="1" y="106"/>
                    <a:pt x="1" y="106"/>
                  </a:cubicBezTo>
                  <a:cubicBezTo>
                    <a:pt x="3" y="100"/>
                    <a:pt x="10" y="96"/>
                    <a:pt x="14" y="90"/>
                  </a:cubicBezTo>
                  <a:cubicBezTo>
                    <a:pt x="19" y="84"/>
                    <a:pt x="23" y="84"/>
                    <a:pt x="27" y="76"/>
                  </a:cubicBezTo>
                  <a:cubicBezTo>
                    <a:pt x="31" y="67"/>
                    <a:pt x="35" y="65"/>
                    <a:pt x="40" y="57"/>
                  </a:cubicBezTo>
                  <a:cubicBezTo>
                    <a:pt x="44" y="49"/>
                    <a:pt x="43" y="44"/>
                    <a:pt x="46" y="36"/>
                  </a:cubicBezTo>
                  <a:cubicBezTo>
                    <a:pt x="48" y="29"/>
                    <a:pt x="48" y="22"/>
                    <a:pt x="53" y="18"/>
                  </a:cubicBezTo>
                  <a:cubicBezTo>
                    <a:pt x="58" y="14"/>
                    <a:pt x="70" y="14"/>
                    <a:pt x="76" y="10"/>
                  </a:cubicBezTo>
                  <a:cubicBezTo>
                    <a:pt x="81" y="5"/>
                    <a:pt x="80" y="0"/>
                    <a:pt x="89" y="4"/>
                  </a:cubicBezTo>
                  <a:cubicBezTo>
                    <a:pt x="96" y="6"/>
                    <a:pt x="99" y="9"/>
                    <a:pt x="102" y="11"/>
                  </a:cubicBezTo>
                  <a:cubicBezTo>
                    <a:pt x="103" y="12"/>
                    <a:pt x="103" y="14"/>
                    <a:pt x="105" y="14"/>
                  </a:cubicBezTo>
                  <a:cubicBezTo>
                    <a:pt x="109" y="14"/>
                    <a:pt x="114" y="11"/>
                    <a:pt x="116" y="12"/>
                  </a:cubicBezTo>
                  <a:cubicBezTo>
                    <a:pt x="119" y="14"/>
                    <a:pt x="121" y="15"/>
                    <a:pt x="119" y="17"/>
                  </a:cubicBezTo>
                  <a:cubicBezTo>
                    <a:pt x="116" y="19"/>
                    <a:pt x="113" y="22"/>
                    <a:pt x="112" y="26"/>
                  </a:cubicBezTo>
                  <a:cubicBezTo>
                    <a:pt x="112" y="28"/>
                    <a:pt x="110" y="30"/>
                    <a:pt x="110" y="31"/>
                  </a:cubicBezTo>
                  <a:cubicBezTo>
                    <a:pt x="109" y="33"/>
                    <a:pt x="112" y="34"/>
                    <a:pt x="115" y="34"/>
                  </a:cubicBezTo>
                  <a:cubicBezTo>
                    <a:pt x="121" y="32"/>
                    <a:pt x="126" y="31"/>
                    <a:pt x="130" y="29"/>
                  </a:cubicBezTo>
                  <a:cubicBezTo>
                    <a:pt x="134" y="27"/>
                    <a:pt x="137" y="23"/>
                    <a:pt x="139" y="27"/>
                  </a:cubicBezTo>
                  <a:cubicBezTo>
                    <a:pt x="141" y="31"/>
                    <a:pt x="145" y="33"/>
                    <a:pt x="146" y="30"/>
                  </a:cubicBezTo>
                  <a:cubicBezTo>
                    <a:pt x="147" y="27"/>
                    <a:pt x="145" y="21"/>
                    <a:pt x="151" y="22"/>
                  </a:cubicBezTo>
                  <a:cubicBezTo>
                    <a:pt x="158" y="24"/>
                    <a:pt x="159" y="24"/>
                    <a:pt x="162" y="25"/>
                  </a:cubicBezTo>
                  <a:cubicBezTo>
                    <a:pt x="166" y="27"/>
                    <a:pt x="167" y="26"/>
                    <a:pt x="169" y="29"/>
                  </a:cubicBezTo>
                  <a:cubicBezTo>
                    <a:pt x="171" y="32"/>
                    <a:pt x="174" y="38"/>
                    <a:pt x="175" y="41"/>
                  </a:cubicBezTo>
                  <a:cubicBezTo>
                    <a:pt x="176" y="45"/>
                    <a:pt x="179" y="52"/>
                    <a:pt x="179" y="52"/>
                  </a:cubicBezTo>
                  <a:cubicBezTo>
                    <a:pt x="179" y="53"/>
                    <a:pt x="178" y="53"/>
                    <a:pt x="177" y="53"/>
                  </a:cubicBezTo>
                  <a:cubicBezTo>
                    <a:pt x="174" y="53"/>
                    <a:pt x="173" y="58"/>
                    <a:pt x="173" y="59"/>
                  </a:cubicBezTo>
                  <a:cubicBezTo>
                    <a:pt x="173" y="60"/>
                    <a:pt x="172" y="62"/>
                    <a:pt x="170" y="63"/>
                  </a:cubicBezTo>
                  <a:cubicBezTo>
                    <a:pt x="168" y="64"/>
                    <a:pt x="168" y="65"/>
                    <a:pt x="168" y="67"/>
                  </a:cubicBezTo>
                  <a:cubicBezTo>
                    <a:pt x="167" y="69"/>
                    <a:pt x="166" y="70"/>
                    <a:pt x="163" y="70"/>
                  </a:cubicBezTo>
                  <a:cubicBezTo>
                    <a:pt x="160" y="70"/>
                    <a:pt x="156" y="75"/>
                    <a:pt x="153" y="76"/>
                  </a:cubicBezTo>
                  <a:cubicBezTo>
                    <a:pt x="150" y="78"/>
                    <a:pt x="150" y="76"/>
                    <a:pt x="147" y="75"/>
                  </a:cubicBezTo>
                  <a:cubicBezTo>
                    <a:pt x="144" y="74"/>
                    <a:pt x="144" y="76"/>
                    <a:pt x="143" y="79"/>
                  </a:cubicBezTo>
                  <a:cubicBezTo>
                    <a:pt x="143" y="81"/>
                    <a:pt x="142" y="79"/>
                    <a:pt x="138" y="78"/>
                  </a:cubicBezTo>
                  <a:cubicBezTo>
                    <a:pt x="134" y="76"/>
                    <a:pt x="137" y="77"/>
                    <a:pt x="132" y="78"/>
                  </a:cubicBezTo>
                  <a:cubicBezTo>
                    <a:pt x="127" y="79"/>
                    <a:pt x="129" y="81"/>
                    <a:pt x="128" y="83"/>
                  </a:cubicBezTo>
                  <a:cubicBezTo>
                    <a:pt x="126" y="86"/>
                    <a:pt x="124" y="84"/>
                    <a:pt x="124" y="81"/>
                  </a:cubicBezTo>
                  <a:cubicBezTo>
                    <a:pt x="124" y="78"/>
                    <a:pt x="124" y="78"/>
                    <a:pt x="122" y="79"/>
                  </a:cubicBezTo>
                  <a:cubicBezTo>
                    <a:pt x="119" y="80"/>
                    <a:pt x="120" y="81"/>
                    <a:pt x="120" y="83"/>
                  </a:cubicBezTo>
                  <a:cubicBezTo>
                    <a:pt x="119" y="84"/>
                    <a:pt x="121" y="85"/>
                    <a:pt x="119" y="87"/>
                  </a:cubicBezTo>
                  <a:cubicBezTo>
                    <a:pt x="117" y="88"/>
                    <a:pt x="118" y="84"/>
                    <a:pt x="115" y="84"/>
                  </a:cubicBezTo>
                  <a:cubicBezTo>
                    <a:pt x="111" y="83"/>
                    <a:pt x="115" y="86"/>
                    <a:pt x="115" y="89"/>
                  </a:cubicBezTo>
                  <a:cubicBezTo>
                    <a:pt x="115" y="91"/>
                    <a:pt x="111" y="91"/>
                    <a:pt x="108" y="91"/>
                  </a:cubicBezTo>
                  <a:cubicBezTo>
                    <a:pt x="105" y="91"/>
                    <a:pt x="105" y="90"/>
                    <a:pt x="105" y="87"/>
                  </a:cubicBezTo>
                  <a:cubicBezTo>
                    <a:pt x="104" y="84"/>
                    <a:pt x="102" y="84"/>
                    <a:pt x="99" y="80"/>
                  </a:cubicBezTo>
                  <a:cubicBezTo>
                    <a:pt x="96" y="75"/>
                    <a:pt x="98" y="75"/>
                    <a:pt x="95" y="72"/>
                  </a:cubicBezTo>
                  <a:cubicBezTo>
                    <a:pt x="92" y="70"/>
                    <a:pt x="95" y="77"/>
                    <a:pt x="95" y="80"/>
                  </a:cubicBezTo>
                  <a:cubicBezTo>
                    <a:pt x="95" y="82"/>
                    <a:pt x="93" y="81"/>
                    <a:pt x="94" y="83"/>
                  </a:cubicBezTo>
                  <a:cubicBezTo>
                    <a:pt x="96" y="86"/>
                    <a:pt x="96" y="87"/>
                    <a:pt x="96" y="89"/>
                  </a:cubicBezTo>
                  <a:cubicBezTo>
                    <a:pt x="96" y="91"/>
                    <a:pt x="94" y="94"/>
                    <a:pt x="93" y="96"/>
                  </a:cubicBezTo>
                  <a:cubicBezTo>
                    <a:pt x="91" y="97"/>
                    <a:pt x="90" y="98"/>
                    <a:pt x="89" y="100"/>
                  </a:cubicBezTo>
                  <a:cubicBezTo>
                    <a:pt x="88" y="103"/>
                    <a:pt x="85" y="98"/>
                    <a:pt x="85" y="93"/>
                  </a:cubicBezTo>
                  <a:cubicBezTo>
                    <a:pt x="84" y="89"/>
                    <a:pt x="82" y="94"/>
                    <a:pt x="82" y="97"/>
                  </a:cubicBezTo>
                  <a:cubicBezTo>
                    <a:pt x="81" y="100"/>
                    <a:pt x="83" y="102"/>
                    <a:pt x="79" y="102"/>
                  </a:cubicBezTo>
                  <a:cubicBezTo>
                    <a:pt x="75" y="103"/>
                    <a:pt x="74" y="103"/>
                    <a:pt x="73" y="104"/>
                  </a:cubicBezTo>
                  <a:cubicBezTo>
                    <a:pt x="73" y="105"/>
                    <a:pt x="72" y="107"/>
                    <a:pt x="69" y="105"/>
                  </a:cubicBezTo>
                  <a:cubicBezTo>
                    <a:pt x="66" y="104"/>
                    <a:pt x="69" y="103"/>
                    <a:pt x="68" y="101"/>
                  </a:cubicBezTo>
                  <a:cubicBezTo>
                    <a:pt x="66" y="100"/>
                    <a:pt x="67" y="105"/>
                    <a:pt x="67" y="107"/>
                  </a:cubicBezTo>
                  <a:cubicBezTo>
                    <a:pt x="67" y="109"/>
                    <a:pt x="67" y="108"/>
                    <a:pt x="65" y="109"/>
                  </a:cubicBezTo>
                  <a:cubicBezTo>
                    <a:pt x="63" y="109"/>
                    <a:pt x="63" y="108"/>
                    <a:pt x="61" y="107"/>
                  </a:cubicBezTo>
                  <a:cubicBezTo>
                    <a:pt x="59" y="106"/>
                    <a:pt x="59" y="106"/>
                    <a:pt x="57" y="107"/>
                  </a:cubicBezTo>
                  <a:cubicBezTo>
                    <a:pt x="55" y="108"/>
                    <a:pt x="57" y="110"/>
                    <a:pt x="57" y="111"/>
                  </a:cubicBezTo>
                  <a:cubicBezTo>
                    <a:pt x="57" y="112"/>
                    <a:pt x="56" y="112"/>
                    <a:pt x="54" y="112"/>
                  </a:cubicBezTo>
                  <a:cubicBezTo>
                    <a:pt x="52" y="111"/>
                    <a:pt x="53" y="109"/>
                    <a:pt x="52" y="108"/>
                  </a:cubicBezTo>
                  <a:cubicBezTo>
                    <a:pt x="50" y="106"/>
                    <a:pt x="50" y="108"/>
                    <a:pt x="51" y="109"/>
                  </a:cubicBezTo>
                  <a:cubicBezTo>
                    <a:pt x="52" y="110"/>
                    <a:pt x="50" y="113"/>
                    <a:pt x="47" y="114"/>
                  </a:cubicBezTo>
                  <a:cubicBezTo>
                    <a:pt x="45" y="115"/>
                    <a:pt x="43" y="114"/>
                    <a:pt x="40" y="114"/>
                  </a:cubicBezTo>
                  <a:cubicBezTo>
                    <a:pt x="37" y="114"/>
                    <a:pt x="30" y="116"/>
                    <a:pt x="29" y="117"/>
                  </a:cubicBezTo>
                  <a:cubicBezTo>
                    <a:pt x="28" y="118"/>
                    <a:pt x="24" y="121"/>
                    <a:pt x="23" y="123"/>
                  </a:cubicBezTo>
                  <a:cubicBezTo>
                    <a:pt x="22" y="125"/>
                    <a:pt x="20" y="124"/>
                    <a:pt x="20" y="122"/>
                  </a:cubicBezTo>
                  <a:cubicBezTo>
                    <a:pt x="20" y="121"/>
                    <a:pt x="20" y="120"/>
                    <a:pt x="18" y="118"/>
                  </a:cubicBezTo>
                  <a:cubicBezTo>
                    <a:pt x="17" y="116"/>
                    <a:pt x="18" y="120"/>
                    <a:pt x="18" y="123"/>
                  </a:cubicBezTo>
                  <a:cubicBezTo>
                    <a:pt x="17" y="125"/>
                    <a:pt x="18" y="125"/>
                    <a:pt x="21" y="127"/>
                  </a:cubicBezTo>
                  <a:cubicBezTo>
                    <a:pt x="23" y="128"/>
                    <a:pt x="19" y="129"/>
                    <a:pt x="19" y="129"/>
                  </a:cubicBezTo>
                  <a:cubicBezTo>
                    <a:pt x="19" y="128"/>
                    <a:pt x="16" y="128"/>
                    <a:pt x="16" y="128"/>
                  </a:cubicBezTo>
                  <a:cubicBezTo>
                    <a:pt x="16" y="128"/>
                    <a:pt x="15" y="129"/>
                    <a:pt x="15" y="127"/>
                  </a:cubicBezTo>
                  <a:cubicBezTo>
                    <a:pt x="14" y="126"/>
                    <a:pt x="14" y="125"/>
                    <a:pt x="13" y="128"/>
                  </a:cubicBezTo>
                  <a:cubicBezTo>
                    <a:pt x="11" y="130"/>
                    <a:pt x="14" y="132"/>
                    <a:pt x="15" y="133"/>
                  </a:cubicBezTo>
                  <a:cubicBezTo>
                    <a:pt x="16" y="133"/>
                    <a:pt x="17" y="136"/>
                    <a:pt x="19" y="139"/>
                  </a:cubicBezTo>
                  <a:cubicBezTo>
                    <a:pt x="21" y="141"/>
                    <a:pt x="21" y="144"/>
                    <a:pt x="18" y="146"/>
                  </a:cubicBezTo>
                  <a:cubicBezTo>
                    <a:pt x="15" y="147"/>
                    <a:pt x="9" y="148"/>
                    <a:pt x="7" y="147"/>
                  </a:cubicBezTo>
                  <a:cubicBezTo>
                    <a:pt x="4" y="146"/>
                    <a:pt x="4" y="143"/>
                    <a:pt x="3" y="141"/>
                  </a:cubicBezTo>
                  <a:cubicBezTo>
                    <a:pt x="1" y="138"/>
                    <a:pt x="0" y="133"/>
                    <a:pt x="0" y="130"/>
                  </a:cubicBezTo>
                  <a:cubicBezTo>
                    <a:pt x="0" y="126"/>
                    <a:pt x="0" y="122"/>
                    <a:pt x="3" y="119"/>
                  </a:cubicBezTo>
                  <a:cubicBezTo>
                    <a:pt x="5" y="117"/>
                    <a:pt x="3" y="116"/>
                    <a:pt x="1" y="115"/>
                  </a:cubicBezTo>
                  <a:cubicBezTo>
                    <a:pt x="1" y="115"/>
                    <a:pt x="1" y="115"/>
                    <a:pt x="1" y="115"/>
                  </a:cubicBezTo>
                  <a:close/>
                  <a:moveTo>
                    <a:pt x="181" y="56"/>
                  </a:moveTo>
                  <a:cubicBezTo>
                    <a:pt x="181" y="55"/>
                    <a:pt x="181" y="55"/>
                    <a:pt x="181" y="55"/>
                  </a:cubicBezTo>
                  <a:cubicBezTo>
                    <a:pt x="180" y="56"/>
                    <a:pt x="180" y="55"/>
                    <a:pt x="180" y="55"/>
                  </a:cubicBezTo>
                  <a:cubicBezTo>
                    <a:pt x="180" y="55"/>
                    <a:pt x="179" y="55"/>
                    <a:pt x="179" y="56"/>
                  </a:cubicBezTo>
                  <a:cubicBezTo>
                    <a:pt x="179" y="56"/>
                    <a:pt x="179" y="56"/>
                    <a:pt x="178" y="56"/>
                  </a:cubicBezTo>
                  <a:cubicBezTo>
                    <a:pt x="177" y="56"/>
                    <a:pt x="176" y="56"/>
                    <a:pt x="177" y="57"/>
                  </a:cubicBezTo>
                  <a:cubicBezTo>
                    <a:pt x="177" y="58"/>
                    <a:pt x="177" y="58"/>
                    <a:pt x="178" y="57"/>
                  </a:cubicBezTo>
                  <a:cubicBezTo>
                    <a:pt x="179" y="57"/>
                    <a:pt x="179" y="57"/>
                    <a:pt x="180" y="57"/>
                  </a:cubicBezTo>
                  <a:cubicBezTo>
                    <a:pt x="181" y="58"/>
                    <a:pt x="181" y="57"/>
                    <a:pt x="181" y="57"/>
                  </a:cubicBezTo>
                  <a:cubicBezTo>
                    <a:pt x="182" y="56"/>
                    <a:pt x="181" y="57"/>
                    <a:pt x="181" y="56"/>
                  </a:cubicBezTo>
                  <a:close/>
                  <a:moveTo>
                    <a:pt x="113" y="99"/>
                  </a:moveTo>
                  <a:cubicBezTo>
                    <a:pt x="114" y="99"/>
                    <a:pt x="113" y="99"/>
                    <a:pt x="114" y="99"/>
                  </a:cubicBezTo>
                  <a:cubicBezTo>
                    <a:pt x="115" y="99"/>
                    <a:pt x="115" y="99"/>
                    <a:pt x="115" y="99"/>
                  </a:cubicBezTo>
                  <a:cubicBezTo>
                    <a:pt x="115" y="98"/>
                    <a:pt x="115" y="98"/>
                    <a:pt x="114" y="99"/>
                  </a:cubicBezTo>
                  <a:cubicBezTo>
                    <a:pt x="114" y="99"/>
                    <a:pt x="113" y="99"/>
                    <a:pt x="113" y="99"/>
                  </a:cubicBezTo>
                  <a:cubicBezTo>
                    <a:pt x="113" y="99"/>
                    <a:pt x="113" y="99"/>
                    <a:pt x="113" y="99"/>
                  </a:cubicBezTo>
                  <a:cubicBezTo>
                    <a:pt x="112" y="99"/>
                    <a:pt x="112" y="100"/>
                    <a:pt x="113" y="99"/>
                  </a:cubicBezTo>
                  <a:close/>
                  <a:moveTo>
                    <a:pt x="93" y="100"/>
                  </a:moveTo>
                  <a:cubicBezTo>
                    <a:pt x="93" y="100"/>
                    <a:pt x="93" y="100"/>
                    <a:pt x="93" y="99"/>
                  </a:cubicBezTo>
                  <a:cubicBezTo>
                    <a:pt x="93" y="99"/>
                    <a:pt x="93" y="99"/>
                    <a:pt x="93" y="99"/>
                  </a:cubicBezTo>
                  <a:cubicBezTo>
                    <a:pt x="93" y="99"/>
                    <a:pt x="93" y="99"/>
                    <a:pt x="92" y="99"/>
                  </a:cubicBezTo>
                  <a:cubicBezTo>
                    <a:pt x="92" y="99"/>
                    <a:pt x="92" y="99"/>
                    <a:pt x="92" y="99"/>
                  </a:cubicBezTo>
                  <a:cubicBezTo>
                    <a:pt x="91" y="99"/>
                    <a:pt x="91" y="99"/>
                    <a:pt x="91" y="99"/>
                  </a:cubicBezTo>
                  <a:cubicBezTo>
                    <a:pt x="91" y="100"/>
                    <a:pt x="91" y="100"/>
                    <a:pt x="91" y="100"/>
                  </a:cubicBezTo>
                  <a:cubicBezTo>
                    <a:pt x="91" y="100"/>
                    <a:pt x="91" y="101"/>
                    <a:pt x="91" y="101"/>
                  </a:cubicBezTo>
                  <a:cubicBezTo>
                    <a:pt x="92" y="101"/>
                    <a:pt x="92" y="101"/>
                    <a:pt x="92" y="101"/>
                  </a:cubicBezTo>
                  <a:cubicBezTo>
                    <a:pt x="93" y="101"/>
                    <a:pt x="93" y="101"/>
                    <a:pt x="93" y="100"/>
                  </a:cubicBezTo>
                  <a:cubicBezTo>
                    <a:pt x="93" y="100"/>
                    <a:pt x="93" y="100"/>
                    <a:pt x="93" y="100"/>
                  </a:cubicBezTo>
                  <a:close/>
                  <a:moveTo>
                    <a:pt x="90" y="102"/>
                  </a:moveTo>
                  <a:cubicBezTo>
                    <a:pt x="89" y="102"/>
                    <a:pt x="89" y="102"/>
                    <a:pt x="89" y="102"/>
                  </a:cubicBezTo>
                  <a:cubicBezTo>
                    <a:pt x="89" y="103"/>
                    <a:pt x="89" y="103"/>
                    <a:pt x="89" y="103"/>
                  </a:cubicBezTo>
                  <a:cubicBezTo>
                    <a:pt x="89" y="103"/>
                    <a:pt x="90" y="103"/>
                    <a:pt x="89" y="104"/>
                  </a:cubicBezTo>
                  <a:cubicBezTo>
                    <a:pt x="89" y="104"/>
                    <a:pt x="90" y="104"/>
                    <a:pt x="90" y="104"/>
                  </a:cubicBezTo>
                  <a:cubicBezTo>
                    <a:pt x="90" y="103"/>
                    <a:pt x="90" y="103"/>
                    <a:pt x="90" y="103"/>
                  </a:cubicBezTo>
                  <a:cubicBezTo>
                    <a:pt x="91" y="102"/>
                    <a:pt x="90" y="102"/>
                    <a:pt x="90" y="102"/>
                  </a:cubicBezTo>
                  <a:cubicBezTo>
                    <a:pt x="90" y="102"/>
                    <a:pt x="90" y="102"/>
                    <a:pt x="90" y="102"/>
                  </a:cubicBezTo>
                  <a:close/>
                  <a:moveTo>
                    <a:pt x="97" y="98"/>
                  </a:moveTo>
                  <a:cubicBezTo>
                    <a:pt x="97" y="98"/>
                    <a:pt x="96" y="98"/>
                    <a:pt x="96" y="97"/>
                  </a:cubicBezTo>
                  <a:cubicBezTo>
                    <a:pt x="96" y="97"/>
                    <a:pt x="96" y="96"/>
                    <a:pt x="95" y="96"/>
                  </a:cubicBezTo>
                  <a:cubicBezTo>
                    <a:pt x="95" y="97"/>
                    <a:pt x="95" y="97"/>
                    <a:pt x="95" y="98"/>
                  </a:cubicBezTo>
                  <a:cubicBezTo>
                    <a:pt x="95" y="98"/>
                    <a:pt x="95" y="98"/>
                    <a:pt x="95" y="98"/>
                  </a:cubicBezTo>
                  <a:cubicBezTo>
                    <a:pt x="95" y="99"/>
                    <a:pt x="96" y="99"/>
                    <a:pt x="96" y="99"/>
                  </a:cubicBezTo>
                  <a:cubicBezTo>
                    <a:pt x="96" y="98"/>
                    <a:pt x="96" y="98"/>
                    <a:pt x="96" y="98"/>
                  </a:cubicBezTo>
                  <a:cubicBezTo>
                    <a:pt x="97" y="98"/>
                    <a:pt x="97" y="98"/>
                    <a:pt x="97" y="98"/>
                  </a:cubicBezTo>
                  <a:close/>
                  <a:moveTo>
                    <a:pt x="77" y="108"/>
                  </a:moveTo>
                  <a:cubicBezTo>
                    <a:pt x="78" y="108"/>
                    <a:pt x="78" y="108"/>
                    <a:pt x="78" y="107"/>
                  </a:cubicBezTo>
                  <a:cubicBezTo>
                    <a:pt x="79" y="107"/>
                    <a:pt x="79" y="106"/>
                    <a:pt x="78" y="106"/>
                  </a:cubicBezTo>
                  <a:cubicBezTo>
                    <a:pt x="77" y="107"/>
                    <a:pt x="77" y="107"/>
                    <a:pt x="76" y="108"/>
                  </a:cubicBezTo>
                  <a:cubicBezTo>
                    <a:pt x="76" y="108"/>
                    <a:pt x="76" y="108"/>
                    <a:pt x="76" y="108"/>
                  </a:cubicBezTo>
                  <a:cubicBezTo>
                    <a:pt x="75" y="108"/>
                    <a:pt x="75" y="108"/>
                    <a:pt x="75" y="109"/>
                  </a:cubicBezTo>
                  <a:cubicBezTo>
                    <a:pt x="75" y="110"/>
                    <a:pt x="77" y="114"/>
                    <a:pt x="77" y="112"/>
                  </a:cubicBezTo>
                  <a:cubicBezTo>
                    <a:pt x="77" y="111"/>
                    <a:pt x="77" y="111"/>
                    <a:pt x="77" y="110"/>
                  </a:cubicBezTo>
                  <a:cubicBezTo>
                    <a:pt x="78" y="110"/>
                    <a:pt x="76" y="109"/>
                    <a:pt x="77" y="108"/>
                  </a:cubicBezTo>
                  <a:close/>
                  <a:moveTo>
                    <a:pt x="73" y="110"/>
                  </a:moveTo>
                  <a:cubicBezTo>
                    <a:pt x="73" y="110"/>
                    <a:pt x="74" y="108"/>
                    <a:pt x="73" y="108"/>
                  </a:cubicBezTo>
                  <a:cubicBezTo>
                    <a:pt x="72" y="108"/>
                    <a:pt x="72" y="108"/>
                    <a:pt x="72" y="109"/>
                  </a:cubicBezTo>
                  <a:cubicBezTo>
                    <a:pt x="72" y="109"/>
                    <a:pt x="69" y="111"/>
                    <a:pt x="70" y="112"/>
                  </a:cubicBezTo>
                  <a:cubicBezTo>
                    <a:pt x="72" y="112"/>
                    <a:pt x="71" y="111"/>
                    <a:pt x="72" y="111"/>
                  </a:cubicBezTo>
                  <a:cubicBezTo>
                    <a:pt x="73" y="111"/>
                    <a:pt x="73" y="111"/>
                    <a:pt x="73" y="110"/>
                  </a:cubicBezTo>
                  <a:close/>
                  <a:moveTo>
                    <a:pt x="23" y="131"/>
                  </a:moveTo>
                  <a:cubicBezTo>
                    <a:pt x="24" y="130"/>
                    <a:pt x="23" y="129"/>
                    <a:pt x="23" y="129"/>
                  </a:cubicBezTo>
                  <a:cubicBezTo>
                    <a:pt x="22" y="129"/>
                    <a:pt x="22" y="130"/>
                    <a:pt x="22" y="130"/>
                  </a:cubicBezTo>
                  <a:cubicBezTo>
                    <a:pt x="22" y="131"/>
                    <a:pt x="22" y="131"/>
                    <a:pt x="22" y="131"/>
                  </a:cubicBezTo>
                  <a:cubicBezTo>
                    <a:pt x="23" y="132"/>
                    <a:pt x="23" y="131"/>
                    <a:pt x="23" y="131"/>
                  </a:cubicBezTo>
                  <a:close/>
                </a:path>
              </a:pathLst>
            </a:custGeom>
            <a:solidFill>
              <a:srgbClr val="FFFDE6"/>
            </a:solidFill>
            <a:ln w="9525">
              <a:noFill/>
            </a:ln>
          </p:spPr>
          <p:txBody>
            <a:bodyPr/>
            <a:lstStyle/>
            <a:p>
              <a:endParaRPr lang="zh-CN" altLang="en-US"/>
            </a:p>
          </p:txBody>
        </p:sp>
        <p:sp>
          <p:nvSpPr>
            <p:cNvPr id="30736" name="任意多边形 1122"/>
            <p:cNvSpPr/>
            <p:nvPr/>
          </p:nvSpPr>
          <p:spPr>
            <a:xfrm>
              <a:off x="6297715" y="2796054"/>
              <a:ext cx="430014" cy="855427"/>
            </a:xfrm>
            <a:custGeom>
              <a:avLst/>
              <a:gdLst/>
              <a:ahLst/>
              <a:cxnLst>
                <a:cxn ang="0">
                  <a:pos x="363122" y="568691"/>
                </a:cxn>
                <a:cxn ang="0">
                  <a:pos x="348789" y="544797"/>
                </a:cxn>
                <a:cxn ang="0">
                  <a:pos x="363122" y="516123"/>
                </a:cxn>
                <a:cxn ang="0">
                  <a:pos x="372678" y="492228"/>
                </a:cxn>
                <a:cxn ang="0">
                  <a:pos x="382234" y="458776"/>
                </a:cxn>
                <a:cxn ang="0">
                  <a:pos x="396568" y="401429"/>
                </a:cxn>
                <a:cxn ang="0">
                  <a:pos x="377456" y="367976"/>
                </a:cxn>
                <a:cxn ang="0">
                  <a:pos x="348789" y="334524"/>
                </a:cxn>
                <a:cxn ang="0">
                  <a:pos x="344011" y="296293"/>
                </a:cxn>
                <a:cxn ang="0">
                  <a:pos x="358345" y="253282"/>
                </a:cxn>
                <a:cxn ang="0">
                  <a:pos x="382234" y="219830"/>
                </a:cxn>
                <a:cxn ang="0">
                  <a:pos x="410902" y="215051"/>
                </a:cxn>
                <a:cxn ang="0">
                  <a:pos x="420458" y="195935"/>
                </a:cxn>
                <a:cxn ang="0">
                  <a:pos x="420458" y="152925"/>
                </a:cxn>
                <a:cxn ang="0">
                  <a:pos x="406124" y="119473"/>
                </a:cxn>
                <a:cxn ang="0">
                  <a:pos x="382234" y="114694"/>
                </a:cxn>
                <a:cxn ang="0">
                  <a:pos x="382234" y="90799"/>
                </a:cxn>
                <a:cxn ang="0">
                  <a:pos x="387012" y="81241"/>
                </a:cxn>
                <a:cxn ang="0">
                  <a:pos x="420458" y="62125"/>
                </a:cxn>
                <a:cxn ang="0">
                  <a:pos x="401346" y="43010"/>
                </a:cxn>
                <a:cxn ang="0">
                  <a:pos x="387012" y="14336"/>
                </a:cxn>
                <a:cxn ang="0">
                  <a:pos x="377456" y="28673"/>
                </a:cxn>
                <a:cxn ang="0">
                  <a:pos x="334455" y="62125"/>
                </a:cxn>
                <a:cxn ang="0">
                  <a:pos x="272342" y="71683"/>
                </a:cxn>
                <a:cxn ang="0">
                  <a:pos x="219784" y="57347"/>
                </a:cxn>
                <a:cxn ang="0">
                  <a:pos x="191117" y="138588"/>
                </a:cxn>
                <a:cxn ang="0">
                  <a:pos x="172005" y="167262"/>
                </a:cxn>
                <a:cxn ang="0">
                  <a:pos x="129004" y="186377"/>
                </a:cxn>
                <a:cxn ang="0">
                  <a:pos x="90780" y="238946"/>
                </a:cxn>
                <a:cxn ang="0">
                  <a:pos x="23889" y="377534"/>
                </a:cxn>
                <a:cxn ang="0">
                  <a:pos x="23889" y="559133"/>
                </a:cxn>
                <a:cxn ang="0">
                  <a:pos x="14333" y="774185"/>
                </a:cxn>
                <a:cxn ang="0">
                  <a:pos x="133782" y="821974"/>
                </a:cxn>
                <a:cxn ang="0">
                  <a:pos x="344011" y="726396"/>
                </a:cxn>
                <a:cxn ang="0">
                  <a:pos x="367900" y="587807"/>
                </a:cxn>
              </a:cxnLst>
              <a:rect l="0" t="0" r="0" b="0"/>
              <a:pathLst>
                <a:path w="90" h="179">
                  <a:moveTo>
                    <a:pt x="77" y="123"/>
                  </a:moveTo>
                  <a:cubicBezTo>
                    <a:pt x="78" y="120"/>
                    <a:pt x="78" y="120"/>
                    <a:pt x="76" y="119"/>
                  </a:cubicBezTo>
                  <a:cubicBezTo>
                    <a:pt x="75" y="117"/>
                    <a:pt x="74" y="118"/>
                    <a:pt x="74" y="117"/>
                  </a:cubicBezTo>
                  <a:cubicBezTo>
                    <a:pt x="74" y="115"/>
                    <a:pt x="74" y="114"/>
                    <a:pt x="73" y="114"/>
                  </a:cubicBezTo>
                  <a:cubicBezTo>
                    <a:pt x="72" y="113"/>
                    <a:pt x="72" y="112"/>
                    <a:pt x="74" y="111"/>
                  </a:cubicBezTo>
                  <a:cubicBezTo>
                    <a:pt x="75" y="110"/>
                    <a:pt x="75" y="110"/>
                    <a:pt x="76" y="108"/>
                  </a:cubicBezTo>
                  <a:cubicBezTo>
                    <a:pt x="77" y="107"/>
                    <a:pt x="76" y="106"/>
                    <a:pt x="77" y="107"/>
                  </a:cubicBezTo>
                  <a:cubicBezTo>
                    <a:pt x="79" y="108"/>
                    <a:pt x="78" y="105"/>
                    <a:pt x="78" y="103"/>
                  </a:cubicBezTo>
                  <a:cubicBezTo>
                    <a:pt x="77" y="100"/>
                    <a:pt x="78" y="100"/>
                    <a:pt x="79" y="99"/>
                  </a:cubicBezTo>
                  <a:cubicBezTo>
                    <a:pt x="80" y="98"/>
                    <a:pt x="79" y="97"/>
                    <a:pt x="80" y="96"/>
                  </a:cubicBezTo>
                  <a:cubicBezTo>
                    <a:pt x="81" y="94"/>
                    <a:pt x="84" y="89"/>
                    <a:pt x="84" y="87"/>
                  </a:cubicBezTo>
                  <a:cubicBezTo>
                    <a:pt x="84" y="85"/>
                    <a:pt x="84" y="85"/>
                    <a:pt x="83" y="84"/>
                  </a:cubicBezTo>
                  <a:cubicBezTo>
                    <a:pt x="81" y="84"/>
                    <a:pt x="81" y="83"/>
                    <a:pt x="81" y="82"/>
                  </a:cubicBezTo>
                  <a:cubicBezTo>
                    <a:pt x="81" y="80"/>
                    <a:pt x="81" y="81"/>
                    <a:pt x="79" y="77"/>
                  </a:cubicBezTo>
                  <a:cubicBezTo>
                    <a:pt x="78" y="74"/>
                    <a:pt x="77" y="74"/>
                    <a:pt x="77" y="72"/>
                  </a:cubicBezTo>
                  <a:cubicBezTo>
                    <a:pt x="77" y="71"/>
                    <a:pt x="74" y="71"/>
                    <a:pt x="73" y="70"/>
                  </a:cubicBezTo>
                  <a:cubicBezTo>
                    <a:pt x="72" y="70"/>
                    <a:pt x="72" y="69"/>
                    <a:pt x="71" y="67"/>
                  </a:cubicBezTo>
                  <a:cubicBezTo>
                    <a:pt x="71" y="66"/>
                    <a:pt x="71" y="64"/>
                    <a:pt x="72" y="62"/>
                  </a:cubicBezTo>
                  <a:cubicBezTo>
                    <a:pt x="72" y="60"/>
                    <a:pt x="75" y="58"/>
                    <a:pt x="76" y="56"/>
                  </a:cubicBezTo>
                  <a:cubicBezTo>
                    <a:pt x="78" y="55"/>
                    <a:pt x="76" y="54"/>
                    <a:pt x="75" y="53"/>
                  </a:cubicBezTo>
                  <a:cubicBezTo>
                    <a:pt x="75" y="52"/>
                    <a:pt x="75" y="51"/>
                    <a:pt x="75" y="50"/>
                  </a:cubicBezTo>
                  <a:cubicBezTo>
                    <a:pt x="76" y="48"/>
                    <a:pt x="79" y="46"/>
                    <a:pt x="80" y="46"/>
                  </a:cubicBezTo>
                  <a:cubicBezTo>
                    <a:pt x="81" y="45"/>
                    <a:pt x="82" y="47"/>
                    <a:pt x="84" y="47"/>
                  </a:cubicBezTo>
                  <a:cubicBezTo>
                    <a:pt x="85" y="46"/>
                    <a:pt x="86" y="46"/>
                    <a:pt x="86" y="45"/>
                  </a:cubicBezTo>
                  <a:cubicBezTo>
                    <a:pt x="86" y="44"/>
                    <a:pt x="87" y="44"/>
                    <a:pt x="88" y="44"/>
                  </a:cubicBezTo>
                  <a:cubicBezTo>
                    <a:pt x="89" y="43"/>
                    <a:pt x="88" y="42"/>
                    <a:pt x="88" y="41"/>
                  </a:cubicBezTo>
                  <a:cubicBezTo>
                    <a:pt x="87" y="40"/>
                    <a:pt x="89" y="38"/>
                    <a:pt x="89" y="35"/>
                  </a:cubicBezTo>
                  <a:cubicBezTo>
                    <a:pt x="90" y="32"/>
                    <a:pt x="89" y="32"/>
                    <a:pt x="88" y="32"/>
                  </a:cubicBezTo>
                  <a:cubicBezTo>
                    <a:pt x="87" y="31"/>
                    <a:pt x="87" y="30"/>
                    <a:pt x="87" y="27"/>
                  </a:cubicBezTo>
                  <a:cubicBezTo>
                    <a:pt x="87" y="24"/>
                    <a:pt x="86" y="25"/>
                    <a:pt x="85" y="25"/>
                  </a:cubicBezTo>
                  <a:cubicBezTo>
                    <a:pt x="84" y="25"/>
                    <a:pt x="83" y="25"/>
                    <a:pt x="82" y="25"/>
                  </a:cubicBezTo>
                  <a:cubicBezTo>
                    <a:pt x="82" y="24"/>
                    <a:pt x="81" y="24"/>
                    <a:pt x="80" y="24"/>
                  </a:cubicBezTo>
                  <a:cubicBezTo>
                    <a:pt x="79" y="24"/>
                    <a:pt x="79" y="22"/>
                    <a:pt x="78" y="21"/>
                  </a:cubicBezTo>
                  <a:cubicBezTo>
                    <a:pt x="77" y="20"/>
                    <a:pt x="78" y="19"/>
                    <a:pt x="80" y="19"/>
                  </a:cubicBezTo>
                  <a:cubicBezTo>
                    <a:pt x="81" y="20"/>
                    <a:pt x="81" y="18"/>
                    <a:pt x="80" y="17"/>
                  </a:cubicBezTo>
                  <a:cubicBezTo>
                    <a:pt x="80" y="17"/>
                    <a:pt x="81" y="17"/>
                    <a:pt x="81" y="17"/>
                  </a:cubicBezTo>
                  <a:cubicBezTo>
                    <a:pt x="82" y="17"/>
                    <a:pt x="83" y="17"/>
                    <a:pt x="83" y="16"/>
                  </a:cubicBezTo>
                  <a:cubicBezTo>
                    <a:pt x="84" y="15"/>
                    <a:pt x="86" y="14"/>
                    <a:pt x="88" y="13"/>
                  </a:cubicBezTo>
                  <a:cubicBezTo>
                    <a:pt x="90" y="13"/>
                    <a:pt x="87" y="11"/>
                    <a:pt x="86" y="12"/>
                  </a:cubicBezTo>
                  <a:cubicBezTo>
                    <a:pt x="85" y="12"/>
                    <a:pt x="85" y="11"/>
                    <a:pt x="84" y="9"/>
                  </a:cubicBezTo>
                  <a:cubicBezTo>
                    <a:pt x="83" y="7"/>
                    <a:pt x="84" y="6"/>
                    <a:pt x="83" y="5"/>
                  </a:cubicBezTo>
                  <a:cubicBezTo>
                    <a:pt x="83" y="5"/>
                    <a:pt x="82" y="4"/>
                    <a:pt x="81" y="3"/>
                  </a:cubicBezTo>
                  <a:cubicBezTo>
                    <a:pt x="80" y="2"/>
                    <a:pt x="79" y="0"/>
                    <a:pt x="79" y="0"/>
                  </a:cubicBezTo>
                  <a:cubicBezTo>
                    <a:pt x="79" y="0"/>
                    <a:pt x="80" y="4"/>
                    <a:pt x="79" y="6"/>
                  </a:cubicBezTo>
                  <a:cubicBezTo>
                    <a:pt x="78" y="7"/>
                    <a:pt x="77" y="8"/>
                    <a:pt x="76" y="8"/>
                  </a:cubicBezTo>
                  <a:cubicBezTo>
                    <a:pt x="73" y="9"/>
                    <a:pt x="71" y="11"/>
                    <a:pt x="70" y="13"/>
                  </a:cubicBezTo>
                  <a:cubicBezTo>
                    <a:pt x="69" y="15"/>
                    <a:pt x="67" y="15"/>
                    <a:pt x="64" y="15"/>
                  </a:cubicBezTo>
                  <a:cubicBezTo>
                    <a:pt x="62" y="15"/>
                    <a:pt x="61" y="15"/>
                    <a:pt x="57" y="15"/>
                  </a:cubicBezTo>
                  <a:cubicBezTo>
                    <a:pt x="55" y="15"/>
                    <a:pt x="52" y="15"/>
                    <a:pt x="50" y="14"/>
                  </a:cubicBezTo>
                  <a:cubicBezTo>
                    <a:pt x="49" y="14"/>
                    <a:pt x="46" y="12"/>
                    <a:pt x="46" y="12"/>
                  </a:cubicBezTo>
                  <a:cubicBezTo>
                    <a:pt x="43" y="12"/>
                    <a:pt x="40" y="14"/>
                    <a:pt x="40" y="18"/>
                  </a:cubicBezTo>
                  <a:cubicBezTo>
                    <a:pt x="40" y="23"/>
                    <a:pt x="40" y="26"/>
                    <a:pt x="40" y="29"/>
                  </a:cubicBezTo>
                  <a:cubicBezTo>
                    <a:pt x="40" y="32"/>
                    <a:pt x="40" y="34"/>
                    <a:pt x="38" y="35"/>
                  </a:cubicBezTo>
                  <a:cubicBezTo>
                    <a:pt x="38" y="36"/>
                    <a:pt x="37" y="35"/>
                    <a:pt x="36" y="35"/>
                  </a:cubicBezTo>
                  <a:cubicBezTo>
                    <a:pt x="35" y="36"/>
                    <a:pt x="31" y="34"/>
                    <a:pt x="30" y="35"/>
                  </a:cubicBezTo>
                  <a:cubicBezTo>
                    <a:pt x="28" y="35"/>
                    <a:pt x="28" y="39"/>
                    <a:pt x="27" y="39"/>
                  </a:cubicBezTo>
                  <a:cubicBezTo>
                    <a:pt x="25" y="40"/>
                    <a:pt x="23" y="39"/>
                    <a:pt x="22" y="39"/>
                  </a:cubicBezTo>
                  <a:cubicBezTo>
                    <a:pt x="19" y="41"/>
                    <a:pt x="22" y="46"/>
                    <a:pt x="19" y="50"/>
                  </a:cubicBezTo>
                  <a:cubicBezTo>
                    <a:pt x="15" y="54"/>
                    <a:pt x="12" y="64"/>
                    <a:pt x="9" y="68"/>
                  </a:cubicBezTo>
                  <a:cubicBezTo>
                    <a:pt x="6" y="73"/>
                    <a:pt x="3" y="72"/>
                    <a:pt x="5" y="79"/>
                  </a:cubicBezTo>
                  <a:cubicBezTo>
                    <a:pt x="7" y="86"/>
                    <a:pt x="10" y="88"/>
                    <a:pt x="7" y="95"/>
                  </a:cubicBezTo>
                  <a:cubicBezTo>
                    <a:pt x="4" y="101"/>
                    <a:pt x="5" y="115"/>
                    <a:pt x="5" y="117"/>
                  </a:cubicBezTo>
                  <a:cubicBezTo>
                    <a:pt x="4" y="120"/>
                    <a:pt x="9" y="137"/>
                    <a:pt x="7" y="142"/>
                  </a:cubicBezTo>
                  <a:cubicBezTo>
                    <a:pt x="5" y="147"/>
                    <a:pt x="3" y="155"/>
                    <a:pt x="3" y="162"/>
                  </a:cubicBezTo>
                  <a:cubicBezTo>
                    <a:pt x="3" y="170"/>
                    <a:pt x="0" y="176"/>
                    <a:pt x="9" y="177"/>
                  </a:cubicBezTo>
                  <a:cubicBezTo>
                    <a:pt x="18" y="179"/>
                    <a:pt x="16" y="175"/>
                    <a:pt x="28" y="172"/>
                  </a:cubicBezTo>
                  <a:cubicBezTo>
                    <a:pt x="40" y="169"/>
                    <a:pt x="47" y="166"/>
                    <a:pt x="53" y="163"/>
                  </a:cubicBezTo>
                  <a:cubicBezTo>
                    <a:pt x="59" y="159"/>
                    <a:pt x="69" y="156"/>
                    <a:pt x="72" y="152"/>
                  </a:cubicBezTo>
                  <a:cubicBezTo>
                    <a:pt x="76" y="148"/>
                    <a:pt x="81" y="143"/>
                    <a:pt x="81" y="138"/>
                  </a:cubicBezTo>
                  <a:cubicBezTo>
                    <a:pt x="81" y="132"/>
                    <a:pt x="77" y="123"/>
                    <a:pt x="77" y="123"/>
                  </a:cubicBezTo>
                  <a:close/>
                </a:path>
              </a:pathLst>
            </a:custGeom>
            <a:solidFill>
              <a:srgbClr val="E0F0E2"/>
            </a:solidFill>
            <a:ln w="9525">
              <a:noFill/>
            </a:ln>
          </p:spPr>
          <p:txBody>
            <a:bodyPr/>
            <a:lstStyle/>
            <a:p>
              <a:endParaRPr lang="zh-CN" altLang="en-US"/>
            </a:p>
          </p:txBody>
        </p:sp>
        <p:sp>
          <p:nvSpPr>
            <p:cNvPr id="30737" name="任意多边形 1123"/>
            <p:cNvSpPr/>
            <p:nvPr/>
          </p:nvSpPr>
          <p:spPr>
            <a:xfrm>
              <a:off x="6306913" y="3361739"/>
              <a:ext cx="680663" cy="657668"/>
            </a:xfrm>
            <a:custGeom>
              <a:avLst/>
              <a:gdLst/>
              <a:ahLst/>
              <a:cxnLst>
                <a:cxn ang="0">
                  <a:pos x="565621" y="638605"/>
                </a:cxn>
                <a:cxn ang="0">
                  <a:pos x="618348" y="581416"/>
                </a:cxn>
                <a:cxn ang="0">
                  <a:pos x="613555" y="524228"/>
                </a:cxn>
                <a:cxn ang="0">
                  <a:pos x="594381" y="500399"/>
                </a:cxn>
                <a:cxn ang="0">
                  <a:pos x="570414" y="500399"/>
                </a:cxn>
                <a:cxn ang="0">
                  <a:pos x="532067" y="467039"/>
                </a:cxn>
                <a:cxn ang="0">
                  <a:pos x="503307" y="433679"/>
                </a:cxn>
                <a:cxn ang="0">
                  <a:pos x="532067" y="424148"/>
                </a:cxn>
                <a:cxn ang="0">
                  <a:pos x="560827" y="366959"/>
                </a:cxn>
                <a:cxn ang="0">
                  <a:pos x="560827" y="324068"/>
                </a:cxn>
                <a:cxn ang="0">
                  <a:pos x="589588" y="305005"/>
                </a:cxn>
                <a:cxn ang="0">
                  <a:pos x="618348" y="333599"/>
                </a:cxn>
                <a:cxn ang="0">
                  <a:pos x="666282" y="314536"/>
                </a:cxn>
                <a:cxn ang="0">
                  <a:pos x="666282" y="276411"/>
                </a:cxn>
                <a:cxn ang="0">
                  <a:pos x="642315" y="262114"/>
                </a:cxn>
                <a:cxn ang="0">
                  <a:pos x="618348" y="223988"/>
                </a:cxn>
                <a:cxn ang="0">
                  <a:pos x="556034" y="233519"/>
                </a:cxn>
                <a:cxn ang="0">
                  <a:pos x="532067" y="195394"/>
                </a:cxn>
                <a:cxn ang="0">
                  <a:pos x="479340" y="176331"/>
                </a:cxn>
                <a:cxn ang="0">
                  <a:pos x="522480" y="119142"/>
                </a:cxn>
                <a:cxn ang="0">
                  <a:pos x="556034" y="81017"/>
                </a:cxn>
                <a:cxn ang="0">
                  <a:pos x="565621" y="57188"/>
                </a:cxn>
                <a:cxn ang="0">
                  <a:pos x="527274" y="76251"/>
                </a:cxn>
                <a:cxn ang="0">
                  <a:pos x="536860" y="28594"/>
                </a:cxn>
                <a:cxn ang="0">
                  <a:pos x="522480" y="33359"/>
                </a:cxn>
                <a:cxn ang="0">
                  <a:pos x="508100" y="28594"/>
                </a:cxn>
                <a:cxn ang="0">
                  <a:pos x="450579" y="38125"/>
                </a:cxn>
                <a:cxn ang="0">
                  <a:pos x="397852" y="23828"/>
                </a:cxn>
                <a:cxn ang="0">
                  <a:pos x="354711" y="76251"/>
                </a:cxn>
                <a:cxn ang="0">
                  <a:pos x="297190" y="147737"/>
                </a:cxn>
                <a:cxn ang="0">
                  <a:pos x="239670" y="162034"/>
                </a:cxn>
                <a:cxn ang="0">
                  <a:pos x="196529" y="181096"/>
                </a:cxn>
                <a:cxn ang="0">
                  <a:pos x="134215" y="219222"/>
                </a:cxn>
                <a:cxn ang="0">
                  <a:pos x="67107" y="247816"/>
                </a:cxn>
                <a:cxn ang="0">
                  <a:pos x="28760" y="271645"/>
                </a:cxn>
                <a:cxn ang="0">
                  <a:pos x="43140" y="357428"/>
                </a:cxn>
                <a:cxn ang="0">
                  <a:pos x="249256" y="548056"/>
                </a:cxn>
                <a:cxn ang="0">
                  <a:pos x="474546" y="638605"/>
                </a:cxn>
              </a:cxnLst>
              <a:rect l="0" t="0" r="0" b="0"/>
              <a:pathLst>
                <a:path w="142" h="138">
                  <a:moveTo>
                    <a:pt x="120" y="138"/>
                  </a:moveTo>
                  <a:cubicBezTo>
                    <a:pt x="118" y="136"/>
                    <a:pt x="118" y="136"/>
                    <a:pt x="118" y="134"/>
                  </a:cubicBezTo>
                  <a:cubicBezTo>
                    <a:pt x="118" y="131"/>
                    <a:pt x="122" y="125"/>
                    <a:pt x="125" y="125"/>
                  </a:cubicBezTo>
                  <a:cubicBezTo>
                    <a:pt x="128" y="124"/>
                    <a:pt x="128" y="124"/>
                    <a:pt x="129" y="122"/>
                  </a:cubicBezTo>
                  <a:cubicBezTo>
                    <a:pt x="130" y="121"/>
                    <a:pt x="129" y="116"/>
                    <a:pt x="128" y="112"/>
                  </a:cubicBezTo>
                  <a:cubicBezTo>
                    <a:pt x="128" y="112"/>
                    <a:pt x="128" y="111"/>
                    <a:pt x="128" y="110"/>
                  </a:cubicBezTo>
                  <a:cubicBezTo>
                    <a:pt x="127" y="108"/>
                    <a:pt x="127" y="106"/>
                    <a:pt x="127" y="105"/>
                  </a:cubicBezTo>
                  <a:cubicBezTo>
                    <a:pt x="128" y="100"/>
                    <a:pt x="126" y="103"/>
                    <a:pt x="124" y="105"/>
                  </a:cubicBezTo>
                  <a:cubicBezTo>
                    <a:pt x="123" y="106"/>
                    <a:pt x="124" y="105"/>
                    <a:pt x="122" y="105"/>
                  </a:cubicBezTo>
                  <a:cubicBezTo>
                    <a:pt x="121" y="106"/>
                    <a:pt x="120" y="106"/>
                    <a:pt x="119" y="105"/>
                  </a:cubicBezTo>
                  <a:cubicBezTo>
                    <a:pt x="118" y="104"/>
                    <a:pt x="116" y="105"/>
                    <a:pt x="114" y="104"/>
                  </a:cubicBezTo>
                  <a:cubicBezTo>
                    <a:pt x="112" y="103"/>
                    <a:pt x="111" y="100"/>
                    <a:pt x="111" y="98"/>
                  </a:cubicBezTo>
                  <a:cubicBezTo>
                    <a:pt x="111" y="95"/>
                    <a:pt x="109" y="95"/>
                    <a:pt x="106" y="95"/>
                  </a:cubicBezTo>
                  <a:cubicBezTo>
                    <a:pt x="104" y="94"/>
                    <a:pt x="105" y="93"/>
                    <a:pt x="105" y="91"/>
                  </a:cubicBezTo>
                  <a:cubicBezTo>
                    <a:pt x="104" y="88"/>
                    <a:pt x="106" y="89"/>
                    <a:pt x="106" y="90"/>
                  </a:cubicBezTo>
                  <a:cubicBezTo>
                    <a:pt x="107" y="91"/>
                    <a:pt x="108" y="90"/>
                    <a:pt x="111" y="89"/>
                  </a:cubicBezTo>
                  <a:cubicBezTo>
                    <a:pt x="114" y="88"/>
                    <a:pt x="113" y="83"/>
                    <a:pt x="113" y="82"/>
                  </a:cubicBezTo>
                  <a:cubicBezTo>
                    <a:pt x="113" y="81"/>
                    <a:pt x="112" y="78"/>
                    <a:pt x="117" y="77"/>
                  </a:cubicBezTo>
                  <a:cubicBezTo>
                    <a:pt x="122" y="76"/>
                    <a:pt x="117" y="73"/>
                    <a:pt x="118" y="71"/>
                  </a:cubicBezTo>
                  <a:cubicBezTo>
                    <a:pt x="119" y="70"/>
                    <a:pt x="118" y="69"/>
                    <a:pt x="117" y="68"/>
                  </a:cubicBezTo>
                  <a:cubicBezTo>
                    <a:pt x="117" y="66"/>
                    <a:pt x="119" y="64"/>
                    <a:pt x="121" y="63"/>
                  </a:cubicBezTo>
                  <a:cubicBezTo>
                    <a:pt x="121" y="63"/>
                    <a:pt x="122" y="65"/>
                    <a:pt x="123" y="64"/>
                  </a:cubicBezTo>
                  <a:cubicBezTo>
                    <a:pt x="124" y="62"/>
                    <a:pt x="126" y="64"/>
                    <a:pt x="127" y="65"/>
                  </a:cubicBezTo>
                  <a:cubicBezTo>
                    <a:pt x="127" y="67"/>
                    <a:pt x="128" y="67"/>
                    <a:pt x="129" y="70"/>
                  </a:cubicBezTo>
                  <a:cubicBezTo>
                    <a:pt x="131" y="72"/>
                    <a:pt x="132" y="72"/>
                    <a:pt x="132" y="71"/>
                  </a:cubicBezTo>
                  <a:cubicBezTo>
                    <a:pt x="133" y="70"/>
                    <a:pt x="136" y="69"/>
                    <a:pt x="139" y="66"/>
                  </a:cubicBezTo>
                  <a:cubicBezTo>
                    <a:pt x="142" y="64"/>
                    <a:pt x="141" y="64"/>
                    <a:pt x="140" y="63"/>
                  </a:cubicBezTo>
                  <a:cubicBezTo>
                    <a:pt x="139" y="61"/>
                    <a:pt x="139" y="61"/>
                    <a:pt x="139" y="58"/>
                  </a:cubicBezTo>
                  <a:cubicBezTo>
                    <a:pt x="139" y="56"/>
                    <a:pt x="139" y="56"/>
                    <a:pt x="137" y="56"/>
                  </a:cubicBezTo>
                  <a:cubicBezTo>
                    <a:pt x="136" y="56"/>
                    <a:pt x="136" y="56"/>
                    <a:pt x="134" y="55"/>
                  </a:cubicBezTo>
                  <a:cubicBezTo>
                    <a:pt x="132" y="54"/>
                    <a:pt x="131" y="52"/>
                    <a:pt x="130" y="51"/>
                  </a:cubicBezTo>
                  <a:cubicBezTo>
                    <a:pt x="129" y="51"/>
                    <a:pt x="129" y="47"/>
                    <a:pt x="129" y="47"/>
                  </a:cubicBezTo>
                  <a:cubicBezTo>
                    <a:pt x="129" y="47"/>
                    <a:pt x="123" y="48"/>
                    <a:pt x="121" y="48"/>
                  </a:cubicBezTo>
                  <a:cubicBezTo>
                    <a:pt x="119" y="48"/>
                    <a:pt x="119" y="52"/>
                    <a:pt x="116" y="49"/>
                  </a:cubicBezTo>
                  <a:cubicBezTo>
                    <a:pt x="116" y="48"/>
                    <a:pt x="115" y="45"/>
                    <a:pt x="114" y="44"/>
                  </a:cubicBezTo>
                  <a:cubicBezTo>
                    <a:pt x="113" y="42"/>
                    <a:pt x="113" y="43"/>
                    <a:pt x="111" y="41"/>
                  </a:cubicBezTo>
                  <a:cubicBezTo>
                    <a:pt x="110" y="41"/>
                    <a:pt x="108" y="39"/>
                    <a:pt x="107" y="39"/>
                  </a:cubicBezTo>
                  <a:cubicBezTo>
                    <a:pt x="104" y="38"/>
                    <a:pt x="100" y="39"/>
                    <a:pt x="100" y="37"/>
                  </a:cubicBezTo>
                  <a:cubicBezTo>
                    <a:pt x="101" y="34"/>
                    <a:pt x="104" y="29"/>
                    <a:pt x="105" y="27"/>
                  </a:cubicBezTo>
                  <a:cubicBezTo>
                    <a:pt x="106" y="26"/>
                    <a:pt x="108" y="26"/>
                    <a:pt x="109" y="25"/>
                  </a:cubicBezTo>
                  <a:cubicBezTo>
                    <a:pt x="110" y="24"/>
                    <a:pt x="110" y="23"/>
                    <a:pt x="111" y="22"/>
                  </a:cubicBezTo>
                  <a:cubicBezTo>
                    <a:pt x="114" y="19"/>
                    <a:pt x="113" y="19"/>
                    <a:pt x="116" y="17"/>
                  </a:cubicBezTo>
                  <a:cubicBezTo>
                    <a:pt x="119" y="14"/>
                    <a:pt x="127" y="7"/>
                    <a:pt x="124" y="7"/>
                  </a:cubicBezTo>
                  <a:cubicBezTo>
                    <a:pt x="120" y="8"/>
                    <a:pt x="120" y="10"/>
                    <a:pt x="118" y="12"/>
                  </a:cubicBezTo>
                  <a:cubicBezTo>
                    <a:pt x="117" y="13"/>
                    <a:pt x="115" y="13"/>
                    <a:pt x="114" y="15"/>
                  </a:cubicBezTo>
                  <a:cubicBezTo>
                    <a:pt x="111" y="17"/>
                    <a:pt x="110" y="19"/>
                    <a:pt x="110" y="16"/>
                  </a:cubicBezTo>
                  <a:cubicBezTo>
                    <a:pt x="110" y="12"/>
                    <a:pt x="112" y="10"/>
                    <a:pt x="112" y="8"/>
                  </a:cubicBezTo>
                  <a:cubicBezTo>
                    <a:pt x="111" y="8"/>
                    <a:pt x="113" y="6"/>
                    <a:pt x="112" y="6"/>
                  </a:cubicBezTo>
                  <a:cubicBezTo>
                    <a:pt x="112" y="6"/>
                    <a:pt x="111" y="6"/>
                    <a:pt x="111" y="7"/>
                  </a:cubicBezTo>
                  <a:cubicBezTo>
                    <a:pt x="110" y="7"/>
                    <a:pt x="109" y="7"/>
                    <a:pt x="109" y="7"/>
                  </a:cubicBezTo>
                  <a:cubicBezTo>
                    <a:pt x="108" y="7"/>
                    <a:pt x="108" y="6"/>
                    <a:pt x="107" y="5"/>
                  </a:cubicBezTo>
                  <a:cubicBezTo>
                    <a:pt x="107" y="5"/>
                    <a:pt x="106" y="6"/>
                    <a:pt x="106" y="6"/>
                  </a:cubicBezTo>
                  <a:cubicBezTo>
                    <a:pt x="104" y="8"/>
                    <a:pt x="104" y="8"/>
                    <a:pt x="102" y="8"/>
                  </a:cubicBezTo>
                  <a:cubicBezTo>
                    <a:pt x="101" y="8"/>
                    <a:pt x="100" y="8"/>
                    <a:pt x="94" y="8"/>
                  </a:cubicBezTo>
                  <a:cubicBezTo>
                    <a:pt x="93" y="8"/>
                    <a:pt x="92" y="7"/>
                    <a:pt x="91" y="6"/>
                  </a:cubicBezTo>
                  <a:cubicBezTo>
                    <a:pt x="87" y="6"/>
                    <a:pt x="84" y="5"/>
                    <a:pt x="83" y="5"/>
                  </a:cubicBezTo>
                  <a:cubicBezTo>
                    <a:pt x="81" y="4"/>
                    <a:pt x="76" y="0"/>
                    <a:pt x="76" y="4"/>
                  </a:cubicBezTo>
                  <a:cubicBezTo>
                    <a:pt x="76" y="7"/>
                    <a:pt x="75" y="12"/>
                    <a:pt x="74" y="16"/>
                  </a:cubicBezTo>
                  <a:cubicBezTo>
                    <a:pt x="73" y="20"/>
                    <a:pt x="73" y="24"/>
                    <a:pt x="69" y="27"/>
                  </a:cubicBezTo>
                  <a:cubicBezTo>
                    <a:pt x="67" y="28"/>
                    <a:pt x="64" y="29"/>
                    <a:pt x="62" y="31"/>
                  </a:cubicBezTo>
                  <a:cubicBezTo>
                    <a:pt x="61" y="32"/>
                    <a:pt x="59" y="34"/>
                    <a:pt x="58" y="34"/>
                  </a:cubicBezTo>
                  <a:cubicBezTo>
                    <a:pt x="56" y="34"/>
                    <a:pt x="53" y="34"/>
                    <a:pt x="50" y="34"/>
                  </a:cubicBezTo>
                  <a:cubicBezTo>
                    <a:pt x="46" y="34"/>
                    <a:pt x="42" y="34"/>
                    <a:pt x="42" y="35"/>
                  </a:cubicBezTo>
                  <a:cubicBezTo>
                    <a:pt x="41" y="36"/>
                    <a:pt x="43" y="38"/>
                    <a:pt x="41" y="38"/>
                  </a:cubicBezTo>
                  <a:cubicBezTo>
                    <a:pt x="40" y="39"/>
                    <a:pt x="37" y="39"/>
                    <a:pt x="36" y="39"/>
                  </a:cubicBezTo>
                  <a:cubicBezTo>
                    <a:pt x="34" y="41"/>
                    <a:pt x="31" y="46"/>
                    <a:pt x="28" y="46"/>
                  </a:cubicBezTo>
                  <a:cubicBezTo>
                    <a:pt x="25" y="47"/>
                    <a:pt x="20" y="48"/>
                    <a:pt x="16" y="50"/>
                  </a:cubicBezTo>
                  <a:cubicBezTo>
                    <a:pt x="16" y="51"/>
                    <a:pt x="15" y="51"/>
                    <a:pt x="14" y="52"/>
                  </a:cubicBezTo>
                  <a:cubicBezTo>
                    <a:pt x="13" y="52"/>
                    <a:pt x="8" y="51"/>
                    <a:pt x="7" y="52"/>
                  </a:cubicBezTo>
                  <a:cubicBezTo>
                    <a:pt x="5" y="53"/>
                    <a:pt x="8" y="56"/>
                    <a:pt x="6" y="57"/>
                  </a:cubicBezTo>
                  <a:cubicBezTo>
                    <a:pt x="5" y="57"/>
                    <a:pt x="4" y="58"/>
                    <a:pt x="3" y="59"/>
                  </a:cubicBezTo>
                  <a:cubicBezTo>
                    <a:pt x="0" y="62"/>
                    <a:pt x="7" y="65"/>
                    <a:pt x="9" y="75"/>
                  </a:cubicBezTo>
                  <a:cubicBezTo>
                    <a:pt x="10" y="85"/>
                    <a:pt x="21" y="96"/>
                    <a:pt x="24" y="102"/>
                  </a:cubicBezTo>
                  <a:cubicBezTo>
                    <a:pt x="27" y="108"/>
                    <a:pt x="44" y="112"/>
                    <a:pt x="52" y="115"/>
                  </a:cubicBezTo>
                  <a:cubicBezTo>
                    <a:pt x="61" y="118"/>
                    <a:pt x="76" y="122"/>
                    <a:pt x="78" y="124"/>
                  </a:cubicBezTo>
                  <a:cubicBezTo>
                    <a:pt x="79" y="127"/>
                    <a:pt x="93" y="130"/>
                    <a:pt x="99" y="134"/>
                  </a:cubicBezTo>
                  <a:cubicBezTo>
                    <a:pt x="105" y="138"/>
                    <a:pt x="120" y="138"/>
                    <a:pt x="120" y="138"/>
                  </a:cubicBezTo>
                  <a:close/>
                </a:path>
              </a:pathLst>
            </a:custGeom>
            <a:solidFill>
              <a:srgbClr val="FEECD2"/>
            </a:solidFill>
            <a:ln w="9525">
              <a:noFill/>
            </a:ln>
          </p:spPr>
          <p:txBody>
            <a:bodyPr/>
            <a:lstStyle/>
            <a:p>
              <a:endParaRPr lang="zh-CN" altLang="en-US"/>
            </a:p>
          </p:txBody>
        </p:sp>
        <p:sp>
          <p:nvSpPr>
            <p:cNvPr id="30738" name="任意多边形 1124"/>
            <p:cNvSpPr/>
            <p:nvPr/>
          </p:nvSpPr>
          <p:spPr>
            <a:xfrm>
              <a:off x="6093057" y="3766457"/>
              <a:ext cx="869225" cy="572585"/>
            </a:xfrm>
            <a:custGeom>
              <a:avLst/>
              <a:gdLst/>
              <a:ahLst/>
              <a:cxnLst>
                <a:cxn ang="0">
                  <a:pos x="310437" y="19086"/>
                </a:cxn>
                <a:cxn ang="0">
                  <a:pos x="315213" y="28629"/>
                </a:cxn>
                <a:cxn ang="0">
                  <a:pos x="329541" y="47715"/>
                </a:cxn>
                <a:cxn ang="0">
                  <a:pos x="339093" y="66801"/>
                </a:cxn>
                <a:cxn ang="0">
                  <a:pos x="362973" y="81116"/>
                </a:cxn>
                <a:cxn ang="0">
                  <a:pos x="367749" y="95430"/>
                </a:cxn>
                <a:cxn ang="0">
                  <a:pos x="377300" y="100202"/>
                </a:cxn>
                <a:cxn ang="0">
                  <a:pos x="396404" y="109745"/>
                </a:cxn>
                <a:cxn ang="0">
                  <a:pos x="429836" y="128831"/>
                </a:cxn>
                <a:cxn ang="0">
                  <a:pos x="468044" y="128831"/>
                </a:cxn>
                <a:cxn ang="0">
                  <a:pos x="501475" y="128831"/>
                </a:cxn>
                <a:cxn ang="0">
                  <a:pos x="520579" y="124060"/>
                </a:cxn>
                <a:cxn ang="0">
                  <a:pos x="534907" y="124060"/>
                </a:cxn>
                <a:cxn ang="0">
                  <a:pos x="554011" y="128831"/>
                </a:cxn>
                <a:cxn ang="0">
                  <a:pos x="573115" y="133603"/>
                </a:cxn>
                <a:cxn ang="0">
                  <a:pos x="577891" y="128831"/>
                </a:cxn>
                <a:cxn ang="0">
                  <a:pos x="587443" y="124060"/>
                </a:cxn>
                <a:cxn ang="0">
                  <a:pos x="596995" y="119288"/>
                </a:cxn>
                <a:cxn ang="0">
                  <a:pos x="601771" y="147917"/>
                </a:cxn>
                <a:cxn ang="0">
                  <a:pos x="606547" y="176547"/>
                </a:cxn>
                <a:cxn ang="0">
                  <a:pos x="654306" y="200404"/>
                </a:cxn>
                <a:cxn ang="0">
                  <a:pos x="692514" y="209947"/>
                </a:cxn>
                <a:cxn ang="0">
                  <a:pos x="735498" y="224262"/>
                </a:cxn>
                <a:cxn ang="0">
                  <a:pos x="797585" y="262434"/>
                </a:cxn>
                <a:cxn ang="0">
                  <a:pos x="840569" y="281520"/>
                </a:cxn>
                <a:cxn ang="0">
                  <a:pos x="850121" y="286292"/>
                </a:cxn>
                <a:cxn ang="0">
                  <a:pos x="835793" y="300607"/>
                </a:cxn>
                <a:cxn ang="0">
                  <a:pos x="826241" y="329236"/>
                </a:cxn>
                <a:cxn ang="0">
                  <a:pos x="854897" y="396037"/>
                </a:cxn>
                <a:cxn ang="0">
                  <a:pos x="864449" y="438981"/>
                </a:cxn>
                <a:cxn ang="0">
                  <a:pos x="831017" y="438981"/>
                </a:cxn>
                <a:cxn ang="0">
                  <a:pos x="807137" y="434210"/>
                </a:cxn>
                <a:cxn ang="0">
                  <a:pos x="792809" y="458068"/>
                </a:cxn>
                <a:cxn ang="0">
                  <a:pos x="768929" y="467611"/>
                </a:cxn>
                <a:cxn ang="0">
                  <a:pos x="764153" y="481925"/>
                </a:cxn>
                <a:cxn ang="0">
                  <a:pos x="745050" y="477154"/>
                </a:cxn>
                <a:cxn ang="0">
                  <a:pos x="740274" y="491468"/>
                </a:cxn>
                <a:cxn ang="0">
                  <a:pos x="697290" y="510554"/>
                </a:cxn>
                <a:cxn ang="0">
                  <a:pos x="678186" y="510554"/>
                </a:cxn>
                <a:cxn ang="0">
                  <a:pos x="659082" y="524869"/>
                </a:cxn>
                <a:cxn ang="0">
                  <a:pos x="616099" y="563041"/>
                </a:cxn>
                <a:cxn ang="0">
                  <a:pos x="544459" y="543955"/>
                </a:cxn>
                <a:cxn ang="0">
                  <a:pos x="491924" y="510554"/>
                </a:cxn>
                <a:cxn ang="0">
                  <a:pos x="420284" y="501011"/>
                </a:cxn>
                <a:cxn ang="0">
                  <a:pos x="291333" y="491468"/>
                </a:cxn>
                <a:cxn ang="0">
                  <a:pos x="224470" y="510554"/>
                </a:cxn>
                <a:cxn ang="0">
                  <a:pos x="148054" y="529641"/>
                </a:cxn>
                <a:cxn ang="0">
                  <a:pos x="119399" y="548727"/>
                </a:cxn>
                <a:cxn ang="0">
                  <a:pos x="66863" y="539184"/>
                </a:cxn>
                <a:cxn ang="0">
                  <a:pos x="33431" y="481925"/>
                </a:cxn>
                <a:cxn ang="0">
                  <a:pos x="14327" y="434210"/>
                </a:cxn>
                <a:cxn ang="0">
                  <a:pos x="38207" y="357865"/>
                </a:cxn>
                <a:cxn ang="0">
                  <a:pos x="138502" y="314921"/>
                </a:cxn>
                <a:cxn ang="0">
                  <a:pos x="162382" y="262434"/>
                </a:cxn>
                <a:cxn ang="0">
                  <a:pos x="133726" y="176547"/>
                </a:cxn>
                <a:cxn ang="0">
                  <a:pos x="138502" y="95430"/>
                </a:cxn>
                <a:cxn ang="0">
                  <a:pos x="138502" y="42943"/>
                </a:cxn>
                <a:cxn ang="0">
                  <a:pos x="148054" y="9543"/>
                </a:cxn>
                <a:cxn ang="0">
                  <a:pos x="238798" y="0"/>
                </a:cxn>
                <a:cxn ang="0">
                  <a:pos x="310437" y="19086"/>
                </a:cxn>
              </a:cxnLst>
              <a:rect l="0" t="0" r="0" b="0"/>
              <a:pathLst>
                <a:path w="182" h="120">
                  <a:moveTo>
                    <a:pt x="65" y="4"/>
                  </a:moveTo>
                  <a:cubicBezTo>
                    <a:pt x="65" y="4"/>
                    <a:pt x="65" y="6"/>
                    <a:pt x="66" y="6"/>
                  </a:cubicBezTo>
                  <a:cubicBezTo>
                    <a:pt x="67" y="7"/>
                    <a:pt x="68" y="8"/>
                    <a:pt x="69" y="10"/>
                  </a:cubicBezTo>
                  <a:cubicBezTo>
                    <a:pt x="70" y="11"/>
                    <a:pt x="70" y="13"/>
                    <a:pt x="71" y="14"/>
                  </a:cubicBezTo>
                  <a:cubicBezTo>
                    <a:pt x="73" y="16"/>
                    <a:pt x="75" y="15"/>
                    <a:pt x="76" y="17"/>
                  </a:cubicBezTo>
                  <a:cubicBezTo>
                    <a:pt x="76" y="17"/>
                    <a:pt x="76" y="19"/>
                    <a:pt x="77" y="20"/>
                  </a:cubicBezTo>
                  <a:cubicBezTo>
                    <a:pt x="77" y="21"/>
                    <a:pt x="78" y="21"/>
                    <a:pt x="79" y="21"/>
                  </a:cubicBezTo>
                  <a:cubicBezTo>
                    <a:pt x="80" y="21"/>
                    <a:pt x="80" y="21"/>
                    <a:pt x="83" y="23"/>
                  </a:cubicBezTo>
                  <a:cubicBezTo>
                    <a:pt x="86" y="25"/>
                    <a:pt x="87" y="26"/>
                    <a:pt x="90" y="27"/>
                  </a:cubicBezTo>
                  <a:cubicBezTo>
                    <a:pt x="93" y="29"/>
                    <a:pt x="94" y="28"/>
                    <a:pt x="98" y="27"/>
                  </a:cubicBezTo>
                  <a:cubicBezTo>
                    <a:pt x="101" y="27"/>
                    <a:pt x="103" y="27"/>
                    <a:pt x="105" y="27"/>
                  </a:cubicBezTo>
                  <a:cubicBezTo>
                    <a:pt x="107" y="28"/>
                    <a:pt x="107" y="27"/>
                    <a:pt x="109" y="26"/>
                  </a:cubicBezTo>
                  <a:cubicBezTo>
                    <a:pt x="110" y="26"/>
                    <a:pt x="111" y="25"/>
                    <a:pt x="112" y="26"/>
                  </a:cubicBezTo>
                  <a:cubicBezTo>
                    <a:pt x="113" y="26"/>
                    <a:pt x="114" y="25"/>
                    <a:pt x="116" y="27"/>
                  </a:cubicBezTo>
                  <a:cubicBezTo>
                    <a:pt x="118" y="29"/>
                    <a:pt x="118" y="29"/>
                    <a:pt x="120" y="28"/>
                  </a:cubicBezTo>
                  <a:cubicBezTo>
                    <a:pt x="121" y="28"/>
                    <a:pt x="121" y="27"/>
                    <a:pt x="121" y="27"/>
                  </a:cubicBezTo>
                  <a:cubicBezTo>
                    <a:pt x="121" y="27"/>
                    <a:pt x="122" y="27"/>
                    <a:pt x="123" y="26"/>
                  </a:cubicBezTo>
                  <a:cubicBezTo>
                    <a:pt x="123" y="26"/>
                    <a:pt x="124" y="24"/>
                    <a:pt x="125" y="25"/>
                  </a:cubicBezTo>
                  <a:cubicBezTo>
                    <a:pt x="125" y="25"/>
                    <a:pt x="126" y="30"/>
                    <a:pt x="126" y="31"/>
                  </a:cubicBezTo>
                  <a:cubicBezTo>
                    <a:pt x="126" y="33"/>
                    <a:pt x="126" y="35"/>
                    <a:pt x="127" y="37"/>
                  </a:cubicBezTo>
                  <a:cubicBezTo>
                    <a:pt x="128" y="39"/>
                    <a:pt x="134" y="41"/>
                    <a:pt x="137" y="42"/>
                  </a:cubicBezTo>
                  <a:cubicBezTo>
                    <a:pt x="140" y="42"/>
                    <a:pt x="141" y="41"/>
                    <a:pt x="145" y="44"/>
                  </a:cubicBezTo>
                  <a:cubicBezTo>
                    <a:pt x="148" y="47"/>
                    <a:pt x="151" y="48"/>
                    <a:pt x="154" y="47"/>
                  </a:cubicBezTo>
                  <a:cubicBezTo>
                    <a:pt x="158" y="47"/>
                    <a:pt x="164" y="53"/>
                    <a:pt x="167" y="55"/>
                  </a:cubicBezTo>
                  <a:cubicBezTo>
                    <a:pt x="169" y="56"/>
                    <a:pt x="175" y="56"/>
                    <a:pt x="176" y="59"/>
                  </a:cubicBezTo>
                  <a:cubicBezTo>
                    <a:pt x="176" y="59"/>
                    <a:pt x="178" y="60"/>
                    <a:pt x="178" y="60"/>
                  </a:cubicBezTo>
                  <a:cubicBezTo>
                    <a:pt x="178" y="61"/>
                    <a:pt x="176" y="62"/>
                    <a:pt x="175" y="63"/>
                  </a:cubicBezTo>
                  <a:cubicBezTo>
                    <a:pt x="174" y="65"/>
                    <a:pt x="173" y="66"/>
                    <a:pt x="173" y="69"/>
                  </a:cubicBezTo>
                  <a:cubicBezTo>
                    <a:pt x="174" y="73"/>
                    <a:pt x="177" y="80"/>
                    <a:pt x="179" y="83"/>
                  </a:cubicBezTo>
                  <a:cubicBezTo>
                    <a:pt x="180" y="86"/>
                    <a:pt x="182" y="89"/>
                    <a:pt x="181" y="92"/>
                  </a:cubicBezTo>
                  <a:cubicBezTo>
                    <a:pt x="179" y="94"/>
                    <a:pt x="174" y="92"/>
                    <a:pt x="174" y="92"/>
                  </a:cubicBezTo>
                  <a:cubicBezTo>
                    <a:pt x="174" y="92"/>
                    <a:pt x="171" y="91"/>
                    <a:pt x="169" y="91"/>
                  </a:cubicBezTo>
                  <a:cubicBezTo>
                    <a:pt x="168" y="92"/>
                    <a:pt x="168" y="94"/>
                    <a:pt x="166" y="96"/>
                  </a:cubicBezTo>
                  <a:cubicBezTo>
                    <a:pt x="164" y="97"/>
                    <a:pt x="162" y="96"/>
                    <a:pt x="161" y="98"/>
                  </a:cubicBezTo>
                  <a:cubicBezTo>
                    <a:pt x="161" y="99"/>
                    <a:pt x="160" y="100"/>
                    <a:pt x="160" y="101"/>
                  </a:cubicBezTo>
                  <a:cubicBezTo>
                    <a:pt x="159" y="101"/>
                    <a:pt x="158" y="100"/>
                    <a:pt x="156" y="100"/>
                  </a:cubicBezTo>
                  <a:cubicBezTo>
                    <a:pt x="155" y="101"/>
                    <a:pt x="155" y="102"/>
                    <a:pt x="155" y="103"/>
                  </a:cubicBezTo>
                  <a:cubicBezTo>
                    <a:pt x="152" y="104"/>
                    <a:pt x="150" y="105"/>
                    <a:pt x="146" y="107"/>
                  </a:cubicBezTo>
                  <a:cubicBezTo>
                    <a:pt x="145" y="108"/>
                    <a:pt x="142" y="107"/>
                    <a:pt x="142" y="107"/>
                  </a:cubicBezTo>
                  <a:cubicBezTo>
                    <a:pt x="139" y="108"/>
                    <a:pt x="139" y="109"/>
                    <a:pt x="138" y="110"/>
                  </a:cubicBezTo>
                  <a:cubicBezTo>
                    <a:pt x="135" y="111"/>
                    <a:pt x="132" y="117"/>
                    <a:pt x="129" y="118"/>
                  </a:cubicBezTo>
                  <a:cubicBezTo>
                    <a:pt x="127" y="120"/>
                    <a:pt x="121" y="117"/>
                    <a:pt x="114" y="114"/>
                  </a:cubicBezTo>
                  <a:cubicBezTo>
                    <a:pt x="107" y="110"/>
                    <a:pt x="109" y="107"/>
                    <a:pt x="103" y="107"/>
                  </a:cubicBezTo>
                  <a:cubicBezTo>
                    <a:pt x="97" y="106"/>
                    <a:pt x="97" y="105"/>
                    <a:pt x="88" y="105"/>
                  </a:cubicBezTo>
                  <a:cubicBezTo>
                    <a:pt x="80" y="106"/>
                    <a:pt x="65" y="101"/>
                    <a:pt x="61" y="103"/>
                  </a:cubicBezTo>
                  <a:cubicBezTo>
                    <a:pt x="58" y="105"/>
                    <a:pt x="57" y="104"/>
                    <a:pt x="47" y="107"/>
                  </a:cubicBezTo>
                  <a:cubicBezTo>
                    <a:pt x="37" y="110"/>
                    <a:pt x="40" y="108"/>
                    <a:pt x="31" y="111"/>
                  </a:cubicBezTo>
                  <a:cubicBezTo>
                    <a:pt x="29" y="112"/>
                    <a:pt x="27" y="115"/>
                    <a:pt x="25" y="115"/>
                  </a:cubicBezTo>
                  <a:cubicBezTo>
                    <a:pt x="21" y="117"/>
                    <a:pt x="17" y="117"/>
                    <a:pt x="14" y="113"/>
                  </a:cubicBezTo>
                  <a:cubicBezTo>
                    <a:pt x="10" y="109"/>
                    <a:pt x="11" y="107"/>
                    <a:pt x="7" y="101"/>
                  </a:cubicBezTo>
                  <a:cubicBezTo>
                    <a:pt x="3" y="95"/>
                    <a:pt x="2" y="99"/>
                    <a:pt x="3" y="91"/>
                  </a:cubicBezTo>
                  <a:cubicBezTo>
                    <a:pt x="4" y="83"/>
                    <a:pt x="0" y="79"/>
                    <a:pt x="8" y="75"/>
                  </a:cubicBezTo>
                  <a:cubicBezTo>
                    <a:pt x="15" y="72"/>
                    <a:pt x="25" y="72"/>
                    <a:pt x="29" y="66"/>
                  </a:cubicBezTo>
                  <a:cubicBezTo>
                    <a:pt x="32" y="61"/>
                    <a:pt x="36" y="60"/>
                    <a:pt x="34" y="55"/>
                  </a:cubicBezTo>
                  <a:cubicBezTo>
                    <a:pt x="32" y="49"/>
                    <a:pt x="29" y="43"/>
                    <a:pt x="28" y="37"/>
                  </a:cubicBezTo>
                  <a:cubicBezTo>
                    <a:pt x="27" y="32"/>
                    <a:pt x="26" y="24"/>
                    <a:pt x="29" y="20"/>
                  </a:cubicBezTo>
                  <a:cubicBezTo>
                    <a:pt x="31" y="16"/>
                    <a:pt x="29" y="13"/>
                    <a:pt x="29" y="9"/>
                  </a:cubicBezTo>
                  <a:cubicBezTo>
                    <a:pt x="30" y="5"/>
                    <a:pt x="22" y="2"/>
                    <a:pt x="31" y="2"/>
                  </a:cubicBezTo>
                  <a:cubicBezTo>
                    <a:pt x="39" y="1"/>
                    <a:pt x="43" y="0"/>
                    <a:pt x="50" y="0"/>
                  </a:cubicBezTo>
                  <a:cubicBezTo>
                    <a:pt x="56" y="0"/>
                    <a:pt x="65" y="4"/>
                    <a:pt x="65" y="4"/>
                  </a:cubicBezTo>
                  <a:close/>
                </a:path>
              </a:pathLst>
            </a:custGeom>
            <a:solidFill>
              <a:srgbClr val="FFFDE6"/>
            </a:solidFill>
            <a:ln w="9525">
              <a:noFill/>
            </a:ln>
          </p:spPr>
          <p:txBody>
            <a:bodyPr/>
            <a:lstStyle/>
            <a:p>
              <a:endParaRPr lang="zh-CN" altLang="en-US"/>
            </a:p>
          </p:txBody>
        </p:sp>
        <p:sp>
          <p:nvSpPr>
            <p:cNvPr id="30739" name="任意多边形 1125"/>
            <p:cNvSpPr/>
            <p:nvPr/>
          </p:nvSpPr>
          <p:spPr>
            <a:xfrm>
              <a:off x="6129850" y="4187273"/>
              <a:ext cx="655368" cy="705958"/>
            </a:xfrm>
            <a:custGeom>
              <a:avLst/>
              <a:gdLst/>
              <a:ahLst/>
              <a:cxnLst>
                <a:cxn ang="0">
                  <a:pos x="617098" y="558088"/>
                </a:cxn>
                <a:cxn ang="0">
                  <a:pos x="645800" y="496078"/>
                </a:cxn>
                <a:cxn ang="0">
                  <a:pos x="626665" y="457918"/>
                </a:cxn>
                <a:cxn ang="0">
                  <a:pos x="602747" y="410218"/>
                </a:cxn>
                <a:cxn ang="0">
                  <a:pos x="602747" y="352979"/>
                </a:cxn>
                <a:cxn ang="0">
                  <a:pos x="574044" y="333899"/>
                </a:cxn>
                <a:cxn ang="0">
                  <a:pos x="583612" y="271889"/>
                </a:cxn>
                <a:cxn ang="0">
                  <a:pos x="612314" y="238499"/>
                </a:cxn>
                <a:cxn ang="0">
                  <a:pos x="626665" y="190799"/>
                </a:cxn>
                <a:cxn ang="0">
                  <a:pos x="612314" y="147869"/>
                </a:cxn>
                <a:cxn ang="0">
                  <a:pos x="564477" y="95399"/>
                </a:cxn>
                <a:cxn ang="0">
                  <a:pos x="550126" y="28619"/>
                </a:cxn>
                <a:cxn ang="0">
                  <a:pos x="502289" y="76319"/>
                </a:cxn>
                <a:cxn ang="0">
                  <a:pos x="483154" y="38159"/>
                </a:cxn>
                <a:cxn ang="0">
                  <a:pos x="440101" y="62009"/>
                </a:cxn>
                <a:cxn ang="0">
                  <a:pos x="353994" y="23849"/>
                </a:cxn>
                <a:cxn ang="0">
                  <a:pos x="253536" y="4769"/>
                </a:cxn>
                <a:cxn ang="0">
                  <a:pos x="220050" y="52469"/>
                </a:cxn>
                <a:cxn ang="0">
                  <a:pos x="167429" y="42929"/>
                </a:cxn>
                <a:cxn ang="0">
                  <a:pos x="90890" y="114479"/>
                </a:cxn>
                <a:cxn ang="0">
                  <a:pos x="66971" y="162179"/>
                </a:cxn>
                <a:cxn ang="0">
                  <a:pos x="62188" y="324359"/>
                </a:cxn>
                <a:cxn ang="0">
                  <a:pos x="81323" y="453148"/>
                </a:cxn>
                <a:cxn ang="0">
                  <a:pos x="229617" y="539008"/>
                </a:cxn>
                <a:cxn ang="0">
                  <a:pos x="272671" y="629638"/>
                </a:cxn>
                <a:cxn ang="0">
                  <a:pos x="344426" y="701188"/>
                </a:cxn>
                <a:cxn ang="0">
                  <a:pos x="406615" y="677338"/>
                </a:cxn>
                <a:cxn ang="0">
                  <a:pos x="440101" y="629638"/>
                </a:cxn>
                <a:cxn ang="0">
                  <a:pos x="511856" y="648718"/>
                </a:cxn>
                <a:cxn ang="0">
                  <a:pos x="507073" y="605788"/>
                </a:cxn>
                <a:cxn ang="0">
                  <a:pos x="550126" y="591478"/>
                </a:cxn>
                <a:cxn ang="0">
                  <a:pos x="607530" y="596248"/>
                </a:cxn>
              </a:cxnLst>
              <a:rect l="0" t="0" r="0" b="0"/>
              <a:pathLst>
                <a:path w="137" h="148">
                  <a:moveTo>
                    <a:pt x="130" y="122"/>
                  </a:moveTo>
                  <a:cubicBezTo>
                    <a:pt x="130" y="120"/>
                    <a:pt x="130" y="118"/>
                    <a:pt x="129" y="117"/>
                  </a:cubicBezTo>
                  <a:cubicBezTo>
                    <a:pt x="128" y="115"/>
                    <a:pt x="132" y="111"/>
                    <a:pt x="132" y="109"/>
                  </a:cubicBezTo>
                  <a:cubicBezTo>
                    <a:pt x="132" y="106"/>
                    <a:pt x="133" y="106"/>
                    <a:pt x="135" y="104"/>
                  </a:cubicBezTo>
                  <a:cubicBezTo>
                    <a:pt x="137" y="102"/>
                    <a:pt x="136" y="102"/>
                    <a:pt x="132" y="103"/>
                  </a:cubicBezTo>
                  <a:cubicBezTo>
                    <a:pt x="128" y="104"/>
                    <a:pt x="131" y="100"/>
                    <a:pt x="131" y="96"/>
                  </a:cubicBezTo>
                  <a:cubicBezTo>
                    <a:pt x="132" y="92"/>
                    <a:pt x="132" y="93"/>
                    <a:pt x="129" y="92"/>
                  </a:cubicBezTo>
                  <a:cubicBezTo>
                    <a:pt x="126" y="90"/>
                    <a:pt x="126" y="88"/>
                    <a:pt x="126" y="86"/>
                  </a:cubicBezTo>
                  <a:cubicBezTo>
                    <a:pt x="127" y="84"/>
                    <a:pt x="127" y="83"/>
                    <a:pt x="125" y="80"/>
                  </a:cubicBezTo>
                  <a:cubicBezTo>
                    <a:pt x="123" y="78"/>
                    <a:pt x="125" y="78"/>
                    <a:pt x="126" y="74"/>
                  </a:cubicBezTo>
                  <a:cubicBezTo>
                    <a:pt x="127" y="71"/>
                    <a:pt x="125" y="71"/>
                    <a:pt x="123" y="72"/>
                  </a:cubicBezTo>
                  <a:cubicBezTo>
                    <a:pt x="120" y="74"/>
                    <a:pt x="120" y="72"/>
                    <a:pt x="120" y="70"/>
                  </a:cubicBezTo>
                  <a:cubicBezTo>
                    <a:pt x="119" y="67"/>
                    <a:pt x="119" y="65"/>
                    <a:pt x="121" y="63"/>
                  </a:cubicBezTo>
                  <a:cubicBezTo>
                    <a:pt x="123" y="60"/>
                    <a:pt x="122" y="59"/>
                    <a:pt x="122" y="57"/>
                  </a:cubicBezTo>
                  <a:cubicBezTo>
                    <a:pt x="122" y="55"/>
                    <a:pt x="124" y="55"/>
                    <a:pt x="127" y="54"/>
                  </a:cubicBezTo>
                  <a:cubicBezTo>
                    <a:pt x="130" y="53"/>
                    <a:pt x="129" y="51"/>
                    <a:pt x="128" y="50"/>
                  </a:cubicBezTo>
                  <a:cubicBezTo>
                    <a:pt x="128" y="49"/>
                    <a:pt x="131" y="48"/>
                    <a:pt x="133" y="46"/>
                  </a:cubicBezTo>
                  <a:cubicBezTo>
                    <a:pt x="135" y="44"/>
                    <a:pt x="133" y="42"/>
                    <a:pt x="131" y="40"/>
                  </a:cubicBezTo>
                  <a:cubicBezTo>
                    <a:pt x="129" y="38"/>
                    <a:pt x="131" y="39"/>
                    <a:pt x="131" y="37"/>
                  </a:cubicBezTo>
                  <a:cubicBezTo>
                    <a:pt x="131" y="35"/>
                    <a:pt x="130" y="33"/>
                    <a:pt x="128" y="31"/>
                  </a:cubicBezTo>
                  <a:cubicBezTo>
                    <a:pt x="127" y="30"/>
                    <a:pt x="125" y="28"/>
                    <a:pt x="124" y="28"/>
                  </a:cubicBezTo>
                  <a:cubicBezTo>
                    <a:pt x="123" y="27"/>
                    <a:pt x="118" y="24"/>
                    <a:pt x="118" y="20"/>
                  </a:cubicBezTo>
                  <a:cubicBezTo>
                    <a:pt x="119" y="17"/>
                    <a:pt x="122" y="13"/>
                    <a:pt x="119" y="11"/>
                  </a:cubicBezTo>
                  <a:cubicBezTo>
                    <a:pt x="117" y="8"/>
                    <a:pt x="115" y="6"/>
                    <a:pt x="115" y="6"/>
                  </a:cubicBezTo>
                  <a:cubicBezTo>
                    <a:pt x="115" y="6"/>
                    <a:pt x="113" y="9"/>
                    <a:pt x="111" y="12"/>
                  </a:cubicBezTo>
                  <a:cubicBezTo>
                    <a:pt x="109" y="15"/>
                    <a:pt x="107" y="18"/>
                    <a:pt x="105" y="16"/>
                  </a:cubicBezTo>
                  <a:cubicBezTo>
                    <a:pt x="103" y="14"/>
                    <a:pt x="103" y="15"/>
                    <a:pt x="103" y="12"/>
                  </a:cubicBezTo>
                  <a:cubicBezTo>
                    <a:pt x="103" y="8"/>
                    <a:pt x="102" y="6"/>
                    <a:pt x="101" y="8"/>
                  </a:cubicBezTo>
                  <a:cubicBezTo>
                    <a:pt x="99" y="10"/>
                    <a:pt x="97" y="13"/>
                    <a:pt x="97" y="13"/>
                  </a:cubicBezTo>
                  <a:cubicBezTo>
                    <a:pt x="97" y="13"/>
                    <a:pt x="93" y="13"/>
                    <a:pt x="92" y="13"/>
                  </a:cubicBezTo>
                  <a:cubicBezTo>
                    <a:pt x="90" y="13"/>
                    <a:pt x="86" y="15"/>
                    <a:pt x="85" y="13"/>
                  </a:cubicBezTo>
                  <a:cubicBezTo>
                    <a:pt x="83" y="10"/>
                    <a:pt x="80" y="6"/>
                    <a:pt x="74" y="5"/>
                  </a:cubicBezTo>
                  <a:cubicBezTo>
                    <a:pt x="69" y="5"/>
                    <a:pt x="66" y="5"/>
                    <a:pt x="63" y="3"/>
                  </a:cubicBezTo>
                  <a:cubicBezTo>
                    <a:pt x="59" y="1"/>
                    <a:pt x="57" y="0"/>
                    <a:pt x="53" y="1"/>
                  </a:cubicBezTo>
                  <a:cubicBezTo>
                    <a:pt x="49" y="2"/>
                    <a:pt x="46" y="1"/>
                    <a:pt x="47" y="4"/>
                  </a:cubicBezTo>
                  <a:cubicBezTo>
                    <a:pt x="48" y="7"/>
                    <a:pt x="50" y="9"/>
                    <a:pt x="46" y="11"/>
                  </a:cubicBezTo>
                  <a:cubicBezTo>
                    <a:pt x="43" y="13"/>
                    <a:pt x="43" y="13"/>
                    <a:pt x="42" y="12"/>
                  </a:cubicBezTo>
                  <a:cubicBezTo>
                    <a:pt x="40" y="10"/>
                    <a:pt x="40" y="8"/>
                    <a:pt x="35" y="9"/>
                  </a:cubicBezTo>
                  <a:cubicBezTo>
                    <a:pt x="31" y="10"/>
                    <a:pt x="26" y="13"/>
                    <a:pt x="24" y="15"/>
                  </a:cubicBezTo>
                  <a:cubicBezTo>
                    <a:pt x="22" y="16"/>
                    <a:pt x="22" y="21"/>
                    <a:pt x="19" y="24"/>
                  </a:cubicBezTo>
                  <a:cubicBezTo>
                    <a:pt x="18" y="25"/>
                    <a:pt x="18" y="27"/>
                    <a:pt x="17" y="28"/>
                  </a:cubicBezTo>
                  <a:cubicBezTo>
                    <a:pt x="16" y="30"/>
                    <a:pt x="14" y="31"/>
                    <a:pt x="14" y="34"/>
                  </a:cubicBezTo>
                  <a:cubicBezTo>
                    <a:pt x="14" y="39"/>
                    <a:pt x="15" y="46"/>
                    <a:pt x="15" y="53"/>
                  </a:cubicBezTo>
                  <a:cubicBezTo>
                    <a:pt x="16" y="59"/>
                    <a:pt x="16" y="63"/>
                    <a:pt x="13" y="68"/>
                  </a:cubicBezTo>
                  <a:cubicBezTo>
                    <a:pt x="11" y="72"/>
                    <a:pt x="0" y="81"/>
                    <a:pt x="7" y="85"/>
                  </a:cubicBezTo>
                  <a:cubicBezTo>
                    <a:pt x="13" y="89"/>
                    <a:pt x="17" y="89"/>
                    <a:pt x="17" y="95"/>
                  </a:cubicBezTo>
                  <a:cubicBezTo>
                    <a:pt x="17" y="101"/>
                    <a:pt x="16" y="111"/>
                    <a:pt x="24" y="114"/>
                  </a:cubicBezTo>
                  <a:cubicBezTo>
                    <a:pt x="32" y="117"/>
                    <a:pt x="42" y="115"/>
                    <a:pt x="48" y="113"/>
                  </a:cubicBezTo>
                  <a:cubicBezTo>
                    <a:pt x="53" y="112"/>
                    <a:pt x="58" y="112"/>
                    <a:pt x="59" y="117"/>
                  </a:cubicBezTo>
                  <a:cubicBezTo>
                    <a:pt x="61" y="123"/>
                    <a:pt x="59" y="126"/>
                    <a:pt x="57" y="132"/>
                  </a:cubicBezTo>
                  <a:cubicBezTo>
                    <a:pt x="55" y="137"/>
                    <a:pt x="54" y="138"/>
                    <a:pt x="60" y="142"/>
                  </a:cubicBezTo>
                  <a:cubicBezTo>
                    <a:pt x="65" y="147"/>
                    <a:pt x="68" y="147"/>
                    <a:pt x="72" y="147"/>
                  </a:cubicBezTo>
                  <a:cubicBezTo>
                    <a:pt x="76" y="147"/>
                    <a:pt x="77" y="148"/>
                    <a:pt x="80" y="146"/>
                  </a:cubicBezTo>
                  <a:cubicBezTo>
                    <a:pt x="83" y="144"/>
                    <a:pt x="85" y="143"/>
                    <a:pt x="85" y="142"/>
                  </a:cubicBezTo>
                  <a:cubicBezTo>
                    <a:pt x="86" y="140"/>
                    <a:pt x="87" y="138"/>
                    <a:pt x="87" y="136"/>
                  </a:cubicBezTo>
                  <a:cubicBezTo>
                    <a:pt x="88" y="133"/>
                    <a:pt x="87" y="131"/>
                    <a:pt x="92" y="132"/>
                  </a:cubicBezTo>
                  <a:cubicBezTo>
                    <a:pt x="96" y="132"/>
                    <a:pt x="100" y="132"/>
                    <a:pt x="101" y="134"/>
                  </a:cubicBezTo>
                  <a:cubicBezTo>
                    <a:pt x="101" y="137"/>
                    <a:pt x="107" y="139"/>
                    <a:pt x="107" y="136"/>
                  </a:cubicBezTo>
                  <a:cubicBezTo>
                    <a:pt x="107" y="133"/>
                    <a:pt x="108" y="132"/>
                    <a:pt x="107" y="130"/>
                  </a:cubicBezTo>
                  <a:cubicBezTo>
                    <a:pt x="106" y="129"/>
                    <a:pt x="103" y="128"/>
                    <a:pt x="106" y="127"/>
                  </a:cubicBezTo>
                  <a:cubicBezTo>
                    <a:pt x="109" y="125"/>
                    <a:pt x="110" y="124"/>
                    <a:pt x="111" y="123"/>
                  </a:cubicBezTo>
                  <a:cubicBezTo>
                    <a:pt x="112" y="122"/>
                    <a:pt x="113" y="122"/>
                    <a:pt x="115" y="124"/>
                  </a:cubicBezTo>
                  <a:cubicBezTo>
                    <a:pt x="117" y="126"/>
                    <a:pt x="118" y="126"/>
                    <a:pt x="122" y="126"/>
                  </a:cubicBezTo>
                  <a:cubicBezTo>
                    <a:pt x="125" y="126"/>
                    <a:pt x="127" y="125"/>
                    <a:pt x="127" y="125"/>
                  </a:cubicBezTo>
                  <a:cubicBezTo>
                    <a:pt x="130" y="122"/>
                    <a:pt x="130" y="122"/>
                    <a:pt x="130" y="122"/>
                  </a:cubicBezTo>
                  <a:close/>
                </a:path>
              </a:pathLst>
            </a:custGeom>
            <a:solidFill>
              <a:srgbClr val="FEECD2"/>
            </a:solidFill>
            <a:ln w="9525">
              <a:noFill/>
            </a:ln>
          </p:spPr>
          <p:txBody>
            <a:bodyPr/>
            <a:lstStyle/>
            <a:p>
              <a:endParaRPr lang="zh-CN" altLang="en-US"/>
            </a:p>
          </p:txBody>
        </p:sp>
        <p:sp>
          <p:nvSpPr>
            <p:cNvPr id="30740" name="任意多边形 1126"/>
            <p:cNvSpPr/>
            <p:nvPr/>
          </p:nvSpPr>
          <p:spPr>
            <a:xfrm>
              <a:off x="5619352" y="4665578"/>
              <a:ext cx="922115" cy="625474"/>
            </a:xfrm>
            <a:custGeom>
              <a:avLst/>
              <a:gdLst/>
              <a:ahLst/>
              <a:cxnLst>
                <a:cxn ang="0">
                  <a:pos x="659336" y="606375"/>
                </a:cxn>
                <a:cxn ang="0">
                  <a:pos x="692780" y="572953"/>
                </a:cxn>
                <a:cxn ang="0">
                  <a:pos x="731003" y="549080"/>
                </a:cxn>
                <a:cxn ang="0">
                  <a:pos x="750114" y="534756"/>
                </a:cxn>
                <a:cxn ang="0">
                  <a:pos x="778781" y="487010"/>
                </a:cxn>
                <a:cxn ang="0">
                  <a:pos x="845670" y="410616"/>
                </a:cxn>
                <a:cxn ang="0">
                  <a:pos x="879114" y="329448"/>
                </a:cxn>
                <a:cxn ang="0">
                  <a:pos x="903003" y="281702"/>
                </a:cxn>
                <a:cxn ang="0">
                  <a:pos x="907781" y="219632"/>
                </a:cxn>
                <a:cxn ang="0">
                  <a:pos x="898226" y="200533"/>
                </a:cxn>
                <a:cxn ang="0">
                  <a:pos x="855225" y="214857"/>
                </a:cxn>
                <a:cxn ang="0">
                  <a:pos x="845670" y="162336"/>
                </a:cxn>
                <a:cxn ang="0">
                  <a:pos x="831336" y="167111"/>
                </a:cxn>
                <a:cxn ang="0">
                  <a:pos x="812225" y="171885"/>
                </a:cxn>
                <a:cxn ang="0">
                  <a:pos x="802670" y="152787"/>
                </a:cxn>
                <a:cxn ang="0">
                  <a:pos x="836114" y="100266"/>
                </a:cxn>
                <a:cxn ang="0">
                  <a:pos x="845670" y="62069"/>
                </a:cxn>
                <a:cxn ang="0">
                  <a:pos x="826559" y="28647"/>
                </a:cxn>
                <a:cxn ang="0">
                  <a:pos x="797892" y="4774"/>
                </a:cxn>
                <a:cxn ang="0">
                  <a:pos x="769225" y="14323"/>
                </a:cxn>
                <a:cxn ang="0">
                  <a:pos x="726225" y="42971"/>
                </a:cxn>
                <a:cxn ang="0">
                  <a:pos x="697558" y="47746"/>
                </a:cxn>
                <a:cxn ang="0">
                  <a:pos x="673669" y="28647"/>
                </a:cxn>
                <a:cxn ang="0">
                  <a:pos x="664113" y="57295"/>
                </a:cxn>
                <a:cxn ang="0">
                  <a:pos x="649780" y="57295"/>
                </a:cxn>
                <a:cxn ang="0">
                  <a:pos x="621113" y="47746"/>
                </a:cxn>
                <a:cxn ang="0">
                  <a:pos x="415668" y="57295"/>
                </a:cxn>
                <a:cxn ang="0">
                  <a:pos x="205445" y="109816"/>
                </a:cxn>
                <a:cxn ang="0">
                  <a:pos x="23888" y="210082"/>
                </a:cxn>
                <a:cxn ang="0">
                  <a:pos x="133778" y="386743"/>
                </a:cxn>
                <a:cxn ang="0">
                  <a:pos x="238889" y="453588"/>
                </a:cxn>
                <a:cxn ang="0">
                  <a:pos x="277112" y="544305"/>
                </a:cxn>
                <a:cxn ang="0">
                  <a:pos x="372668" y="601600"/>
                </a:cxn>
                <a:cxn ang="0">
                  <a:pos x="449113" y="601600"/>
                </a:cxn>
                <a:cxn ang="0">
                  <a:pos x="477779" y="596826"/>
                </a:cxn>
                <a:cxn ang="0">
                  <a:pos x="506446" y="592051"/>
                </a:cxn>
                <a:cxn ang="0">
                  <a:pos x="516002" y="558629"/>
                </a:cxn>
                <a:cxn ang="0">
                  <a:pos x="535113" y="587277"/>
                </a:cxn>
                <a:cxn ang="0">
                  <a:pos x="549446" y="577727"/>
                </a:cxn>
                <a:cxn ang="0">
                  <a:pos x="573335" y="611150"/>
                </a:cxn>
                <a:cxn ang="0">
                  <a:pos x="630669" y="611150"/>
                </a:cxn>
                <a:cxn ang="0">
                  <a:pos x="654558" y="611150"/>
                </a:cxn>
              </a:cxnLst>
              <a:rect l="0" t="0" r="0" b="0"/>
              <a:pathLst>
                <a:path w="193" h="131">
                  <a:moveTo>
                    <a:pt x="137" y="128"/>
                  </a:moveTo>
                  <a:cubicBezTo>
                    <a:pt x="138" y="127"/>
                    <a:pt x="138" y="127"/>
                    <a:pt x="138" y="127"/>
                  </a:cubicBezTo>
                  <a:cubicBezTo>
                    <a:pt x="138" y="127"/>
                    <a:pt x="140" y="125"/>
                    <a:pt x="141" y="123"/>
                  </a:cubicBezTo>
                  <a:cubicBezTo>
                    <a:pt x="142" y="122"/>
                    <a:pt x="143" y="121"/>
                    <a:pt x="145" y="120"/>
                  </a:cubicBezTo>
                  <a:cubicBezTo>
                    <a:pt x="147" y="120"/>
                    <a:pt x="150" y="120"/>
                    <a:pt x="152" y="118"/>
                  </a:cubicBezTo>
                  <a:cubicBezTo>
                    <a:pt x="154" y="117"/>
                    <a:pt x="153" y="117"/>
                    <a:pt x="153" y="115"/>
                  </a:cubicBezTo>
                  <a:cubicBezTo>
                    <a:pt x="153" y="113"/>
                    <a:pt x="153" y="112"/>
                    <a:pt x="154" y="111"/>
                  </a:cubicBezTo>
                  <a:cubicBezTo>
                    <a:pt x="154" y="109"/>
                    <a:pt x="155" y="113"/>
                    <a:pt x="157" y="112"/>
                  </a:cubicBezTo>
                  <a:cubicBezTo>
                    <a:pt x="158" y="112"/>
                    <a:pt x="160" y="110"/>
                    <a:pt x="161" y="109"/>
                  </a:cubicBezTo>
                  <a:cubicBezTo>
                    <a:pt x="162" y="108"/>
                    <a:pt x="160" y="106"/>
                    <a:pt x="163" y="102"/>
                  </a:cubicBezTo>
                  <a:cubicBezTo>
                    <a:pt x="166" y="97"/>
                    <a:pt x="167" y="99"/>
                    <a:pt x="172" y="96"/>
                  </a:cubicBezTo>
                  <a:cubicBezTo>
                    <a:pt x="177" y="93"/>
                    <a:pt x="177" y="90"/>
                    <a:pt x="177" y="86"/>
                  </a:cubicBezTo>
                  <a:cubicBezTo>
                    <a:pt x="177" y="82"/>
                    <a:pt x="176" y="81"/>
                    <a:pt x="178" y="77"/>
                  </a:cubicBezTo>
                  <a:cubicBezTo>
                    <a:pt x="180" y="73"/>
                    <a:pt x="181" y="72"/>
                    <a:pt x="184" y="69"/>
                  </a:cubicBezTo>
                  <a:cubicBezTo>
                    <a:pt x="187" y="67"/>
                    <a:pt x="189" y="67"/>
                    <a:pt x="189" y="64"/>
                  </a:cubicBezTo>
                  <a:cubicBezTo>
                    <a:pt x="189" y="63"/>
                    <a:pt x="188" y="61"/>
                    <a:pt x="189" y="59"/>
                  </a:cubicBezTo>
                  <a:cubicBezTo>
                    <a:pt x="189" y="57"/>
                    <a:pt x="191" y="56"/>
                    <a:pt x="192" y="54"/>
                  </a:cubicBezTo>
                  <a:cubicBezTo>
                    <a:pt x="193" y="52"/>
                    <a:pt x="190" y="49"/>
                    <a:pt x="190" y="46"/>
                  </a:cubicBezTo>
                  <a:cubicBezTo>
                    <a:pt x="189" y="44"/>
                    <a:pt x="191" y="42"/>
                    <a:pt x="191" y="42"/>
                  </a:cubicBezTo>
                  <a:cubicBezTo>
                    <a:pt x="190" y="42"/>
                    <a:pt x="189" y="42"/>
                    <a:pt x="188" y="42"/>
                  </a:cubicBezTo>
                  <a:cubicBezTo>
                    <a:pt x="185" y="42"/>
                    <a:pt x="184" y="41"/>
                    <a:pt x="182" y="43"/>
                  </a:cubicBezTo>
                  <a:cubicBezTo>
                    <a:pt x="181" y="45"/>
                    <a:pt x="181" y="46"/>
                    <a:pt x="179" y="45"/>
                  </a:cubicBezTo>
                  <a:cubicBezTo>
                    <a:pt x="177" y="44"/>
                    <a:pt x="179" y="42"/>
                    <a:pt x="178" y="40"/>
                  </a:cubicBezTo>
                  <a:cubicBezTo>
                    <a:pt x="178" y="38"/>
                    <a:pt x="179" y="35"/>
                    <a:pt x="177" y="34"/>
                  </a:cubicBezTo>
                  <a:cubicBezTo>
                    <a:pt x="177" y="33"/>
                    <a:pt x="176" y="33"/>
                    <a:pt x="176" y="34"/>
                  </a:cubicBezTo>
                  <a:cubicBezTo>
                    <a:pt x="175" y="34"/>
                    <a:pt x="174" y="35"/>
                    <a:pt x="174" y="35"/>
                  </a:cubicBezTo>
                  <a:cubicBezTo>
                    <a:pt x="174" y="34"/>
                    <a:pt x="174" y="33"/>
                    <a:pt x="173" y="33"/>
                  </a:cubicBezTo>
                  <a:cubicBezTo>
                    <a:pt x="172" y="33"/>
                    <a:pt x="171" y="34"/>
                    <a:pt x="170" y="36"/>
                  </a:cubicBezTo>
                  <a:cubicBezTo>
                    <a:pt x="170" y="37"/>
                    <a:pt x="165" y="41"/>
                    <a:pt x="166" y="37"/>
                  </a:cubicBezTo>
                  <a:cubicBezTo>
                    <a:pt x="167" y="33"/>
                    <a:pt x="167" y="32"/>
                    <a:pt x="168" y="32"/>
                  </a:cubicBezTo>
                  <a:cubicBezTo>
                    <a:pt x="169" y="32"/>
                    <a:pt x="169" y="32"/>
                    <a:pt x="170" y="30"/>
                  </a:cubicBezTo>
                  <a:cubicBezTo>
                    <a:pt x="171" y="28"/>
                    <a:pt x="175" y="24"/>
                    <a:pt x="175" y="21"/>
                  </a:cubicBezTo>
                  <a:cubicBezTo>
                    <a:pt x="175" y="19"/>
                    <a:pt x="174" y="17"/>
                    <a:pt x="176" y="17"/>
                  </a:cubicBezTo>
                  <a:cubicBezTo>
                    <a:pt x="178" y="16"/>
                    <a:pt x="179" y="13"/>
                    <a:pt x="177" y="13"/>
                  </a:cubicBezTo>
                  <a:cubicBezTo>
                    <a:pt x="175" y="13"/>
                    <a:pt x="173" y="15"/>
                    <a:pt x="172" y="12"/>
                  </a:cubicBezTo>
                  <a:cubicBezTo>
                    <a:pt x="172" y="10"/>
                    <a:pt x="172" y="8"/>
                    <a:pt x="173" y="6"/>
                  </a:cubicBezTo>
                  <a:cubicBezTo>
                    <a:pt x="174" y="4"/>
                    <a:pt x="173" y="2"/>
                    <a:pt x="170" y="2"/>
                  </a:cubicBezTo>
                  <a:cubicBezTo>
                    <a:pt x="167" y="2"/>
                    <a:pt x="168" y="1"/>
                    <a:pt x="167" y="1"/>
                  </a:cubicBezTo>
                  <a:cubicBezTo>
                    <a:pt x="166" y="0"/>
                    <a:pt x="166" y="0"/>
                    <a:pt x="165" y="1"/>
                  </a:cubicBezTo>
                  <a:cubicBezTo>
                    <a:pt x="164" y="3"/>
                    <a:pt x="161" y="4"/>
                    <a:pt x="161" y="3"/>
                  </a:cubicBezTo>
                  <a:cubicBezTo>
                    <a:pt x="160" y="1"/>
                    <a:pt x="157" y="1"/>
                    <a:pt x="156" y="3"/>
                  </a:cubicBezTo>
                  <a:cubicBezTo>
                    <a:pt x="154" y="6"/>
                    <a:pt x="152" y="7"/>
                    <a:pt x="152" y="9"/>
                  </a:cubicBezTo>
                  <a:cubicBezTo>
                    <a:pt x="151" y="11"/>
                    <a:pt x="150" y="12"/>
                    <a:pt x="149" y="10"/>
                  </a:cubicBezTo>
                  <a:cubicBezTo>
                    <a:pt x="148" y="8"/>
                    <a:pt x="147" y="9"/>
                    <a:pt x="146" y="10"/>
                  </a:cubicBezTo>
                  <a:cubicBezTo>
                    <a:pt x="145" y="10"/>
                    <a:pt x="144" y="8"/>
                    <a:pt x="145" y="7"/>
                  </a:cubicBezTo>
                  <a:cubicBezTo>
                    <a:pt x="145" y="6"/>
                    <a:pt x="141" y="4"/>
                    <a:pt x="141" y="6"/>
                  </a:cubicBezTo>
                  <a:cubicBezTo>
                    <a:pt x="141" y="8"/>
                    <a:pt x="140" y="10"/>
                    <a:pt x="139" y="10"/>
                  </a:cubicBezTo>
                  <a:cubicBezTo>
                    <a:pt x="138" y="10"/>
                    <a:pt x="138" y="11"/>
                    <a:pt x="139" y="12"/>
                  </a:cubicBezTo>
                  <a:cubicBezTo>
                    <a:pt x="139" y="13"/>
                    <a:pt x="140" y="14"/>
                    <a:pt x="138" y="14"/>
                  </a:cubicBezTo>
                  <a:cubicBezTo>
                    <a:pt x="136" y="14"/>
                    <a:pt x="135" y="13"/>
                    <a:pt x="136" y="12"/>
                  </a:cubicBezTo>
                  <a:cubicBezTo>
                    <a:pt x="137" y="11"/>
                    <a:pt x="135" y="9"/>
                    <a:pt x="133" y="10"/>
                  </a:cubicBezTo>
                  <a:cubicBezTo>
                    <a:pt x="132" y="11"/>
                    <a:pt x="130" y="10"/>
                    <a:pt x="130" y="10"/>
                  </a:cubicBezTo>
                  <a:cubicBezTo>
                    <a:pt x="130" y="10"/>
                    <a:pt x="116" y="11"/>
                    <a:pt x="108" y="11"/>
                  </a:cubicBezTo>
                  <a:cubicBezTo>
                    <a:pt x="101" y="11"/>
                    <a:pt x="95" y="12"/>
                    <a:pt x="87" y="12"/>
                  </a:cubicBezTo>
                  <a:cubicBezTo>
                    <a:pt x="79" y="12"/>
                    <a:pt x="76" y="12"/>
                    <a:pt x="70" y="15"/>
                  </a:cubicBezTo>
                  <a:cubicBezTo>
                    <a:pt x="65" y="17"/>
                    <a:pt x="50" y="22"/>
                    <a:pt x="43" y="23"/>
                  </a:cubicBezTo>
                  <a:cubicBezTo>
                    <a:pt x="35" y="24"/>
                    <a:pt x="30" y="26"/>
                    <a:pt x="19" y="30"/>
                  </a:cubicBezTo>
                  <a:cubicBezTo>
                    <a:pt x="8" y="34"/>
                    <a:pt x="9" y="36"/>
                    <a:pt x="5" y="44"/>
                  </a:cubicBezTo>
                  <a:cubicBezTo>
                    <a:pt x="0" y="51"/>
                    <a:pt x="15" y="54"/>
                    <a:pt x="25" y="61"/>
                  </a:cubicBezTo>
                  <a:cubicBezTo>
                    <a:pt x="36" y="69"/>
                    <a:pt x="28" y="79"/>
                    <a:pt x="28" y="81"/>
                  </a:cubicBezTo>
                  <a:cubicBezTo>
                    <a:pt x="28" y="83"/>
                    <a:pt x="31" y="86"/>
                    <a:pt x="40" y="90"/>
                  </a:cubicBezTo>
                  <a:cubicBezTo>
                    <a:pt x="48" y="94"/>
                    <a:pt x="46" y="93"/>
                    <a:pt x="50" y="95"/>
                  </a:cubicBezTo>
                  <a:cubicBezTo>
                    <a:pt x="55" y="97"/>
                    <a:pt x="54" y="102"/>
                    <a:pt x="55" y="104"/>
                  </a:cubicBezTo>
                  <a:cubicBezTo>
                    <a:pt x="56" y="107"/>
                    <a:pt x="57" y="111"/>
                    <a:pt x="58" y="114"/>
                  </a:cubicBezTo>
                  <a:cubicBezTo>
                    <a:pt x="59" y="116"/>
                    <a:pt x="62" y="119"/>
                    <a:pt x="68" y="122"/>
                  </a:cubicBezTo>
                  <a:cubicBezTo>
                    <a:pt x="75" y="125"/>
                    <a:pt x="72" y="124"/>
                    <a:pt x="78" y="126"/>
                  </a:cubicBezTo>
                  <a:cubicBezTo>
                    <a:pt x="84" y="128"/>
                    <a:pt x="91" y="124"/>
                    <a:pt x="91" y="124"/>
                  </a:cubicBezTo>
                  <a:cubicBezTo>
                    <a:pt x="91" y="124"/>
                    <a:pt x="93" y="126"/>
                    <a:pt x="94" y="126"/>
                  </a:cubicBezTo>
                  <a:cubicBezTo>
                    <a:pt x="95" y="127"/>
                    <a:pt x="95" y="127"/>
                    <a:pt x="95" y="127"/>
                  </a:cubicBezTo>
                  <a:cubicBezTo>
                    <a:pt x="98" y="127"/>
                    <a:pt x="97" y="126"/>
                    <a:pt x="100" y="125"/>
                  </a:cubicBezTo>
                  <a:cubicBezTo>
                    <a:pt x="102" y="124"/>
                    <a:pt x="104" y="122"/>
                    <a:pt x="104" y="123"/>
                  </a:cubicBezTo>
                  <a:cubicBezTo>
                    <a:pt x="105" y="125"/>
                    <a:pt x="106" y="126"/>
                    <a:pt x="106" y="124"/>
                  </a:cubicBezTo>
                  <a:cubicBezTo>
                    <a:pt x="107" y="123"/>
                    <a:pt x="107" y="121"/>
                    <a:pt x="107" y="120"/>
                  </a:cubicBezTo>
                  <a:cubicBezTo>
                    <a:pt x="106" y="119"/>
                    <a:pt x="107" y="117"/>
                    <a:pt x="108" y="117"/>
                  </a:cubicBezTo>
                  <a:cubicBezTo>
                    <a:pt x="109" y="118"/>
                    <a:pt x="109" y="121"/>
                    <a:pt x="110" y="121"/>
                  </a:cubicBezTo>
                  <a:cubicBezTo>
                    <a:pt x="112" y="121"/>
                    <a:pt x="111" y="122"/>
                    <a:pt x="112" y="123"/>
                  </a:cubicBezTo>
                  <a:cubicBezTo>
                    <a:pt x="112" y="125"/>
                    <a:pt x="114" y="126"/>
                    <a:pt x="114" y="124"/>
                  </a:cubicBezTo>
                  <a:cubicBezTo>
                    <a:pt x="114" y="122"/>
                    <a:pt x="114" y="119"/>
                    <a:pt x="115" y="121"/>
                  </a:cubicBezTo>
                  <a:cubicBezTo>
                    <a:pt x="116" y="123"/>
                    <a:pt x="116" y="124"/>
                    <a:pt x="118" y="124"/>
                  </a:cubicBezTo>
                  <a:cubicBezTo>
                    <a:pt x="119" y="125"/>
                    <a:pt x="120" y="126"/>
                    <a:pt x="120" y="128"/>
                  </a:cubicBezTo>
                  <a:cubicBezTo>
                    <a:pt x="120" y="130"/>
                    <a:pt x="121" y="131"/>
                    <a:pt x="123" y="130"/>
                  </a:cubicBezTo>
                  <a:cubicBezTo>
                    <a:pt x="126" y="129"/>
                    <a:pt x="131" y="129"/>
                    <a:pt x="132" y="128"/>
                  </a:cubicBezTo>
                  <a:cubicBezTo>
                    <a:pt x="132" y="126"/>
                    <a:pt x="129" y="120"/>
                    <a:pt x="133" y="123"/>
                  </a:cubicBezTo>
                  <a:cubicBezTo>
                    <a:pt x="136" y="126"/>
                    <a:pt x="135" y="127"/>
                    <a:pt x="137" y="128"/>
                  </a:cubicBezTo>
                  <a:close/>
                </a:path>
              </a:pathLst>
            </a:custGeom>
            <a:solidFill>
              <a:srgbClr val="FADCE9"/>
            </a:solidFill>
            <a:ln w="9525">
              <a:noFill/>
            </a:ln>
          </p:spPr>
          <p:txBody>
            <a:bodyPr/>
            <a:lstStyle/>
            <a:p>
              <a:endParaRPr lang="zh-CN" altLang="en-US"/>
            </a:p>
          </p:txBody>
        </p:sp>
        <p:sp>
          <p:nvSpPr>
            <p:cNvPr id="30741" name="任意多边形 1127"/>
            <p:cNvSpPr/>
            <p:nvPr/>
          </p:nvSpPr>
          <p:spPr>
            <a:xfrm>
              <a:off x="5571061" y="4276955"/>
              <a:ext cx="682963" cy="611677"/>
            </a:xfrm>
            <a:custGeom>
              <a:avLst/>
              <a:gdLst/>
              <a:ahLst/>
              <a:cxnLst>
                <a:cxn ang="0">
                  <a:pos x="673411" y="430085"/>
                </a:cxn>
                <a:cxn ang="0">
                  <a:pos x="668635" y="406191"/>
                </a:cxn>
                <a:cxn ang="0">
                  <a:pos x="659083" y="377519"/>
                </a:cxn>
                <a:cxn ang="0">
                  <a:pos x="659083" y="348847"/>
                </a:cxn>
                <a:cxn ang="0">
                  <a:pos x="673411" y="329732"/>
                </a:cxn>
                <a:cxn ang="0">
                  <a:pos x="673411" y="301059"/>
                </a:cxn>
                <a:cxn ang="0">
                  <a:pos x="639979" y="301059"/>
                </a:cxn>
                <a:cxn ang="0">
                  <a:pos x="606547" y="305838"/>
                </a:cxn>
                <a:cxn ang="0">
                  <a:pos x="606547" y="286723"/>
                </a:cxn>
                <a:cxn ang="0">
                  <a:pos x="630427" y="262829"/>
                </a:cxn>
                <a:cxn ang="0">
                  <a:pos x="654307" y="248493"/>
                </a:cxn>
                <a:cxn ang="0">
                  <a:pos x="663859" y="219821"/>
                </a:cxn>
                <a:cxn ang="0">
                  <a:pos x="649531" y="176812"/>
                </a:cxn>
                <a:cxn ang="0">
                  <a:pos x="649531" y="148140"/>
                </a:cxn>
                <a:cxn ang="0">
                  <a:pos x="644755" y="119468"/>
                </a:cxn>
                <a:cxn ang="0">
                  <a:pos x="525356" y="19114"/>
                </a:cxn>
                <a:cxn ang="0">
                  <a:pos x="401181" y="38229"/>
                </a:cxn>
                <a:cxn ang="0">
                  <a:pos x="243574" y="86017"/>
                </a:cxn>
                <a:cxn ang="0">
                  <a:pos x="234022" y="176812"/>
                </a:cxn>
                <a:cxn ang="0">
                  <a:pos x="119399" y="200706"/>
                </a:cxn>
                <a:cxn ang="0">
                  <a:pos x="4775" y="291502"/>
                </a:cxn>
                <a:cxn ang="0">
                  <a:pos x="71639" y="372740"/>
                </a:cxn>
                <a:cxn ang="0">
                  <a:pos x="71639" y="473093"/>
                </a:cxn>
                <a:cxn ang="0">
                  <a:pos x="90743" y="592562"/>
                </a:cxn>
                <a:cxn ang="0">
                  <a:pos x="186262" y="544774"/>
                </a:cxn>
                <a:cxn ang="0">
                  <a:pos x="296109" y="583004"/>
                </a:cxn>
                <a:cxn ang="0">
                  <a:pos x="358197" y="535217"/>
                </a:cxn>
                <a:cxn ang="0">
                  <a:pos x="386853" y="506545"/>
                </a:cxn>
                <a:cxn ang="0">
                  <a:pos x="410732" y="487430"/>
                </a:cxn>
                <a:cxn ang="0">
                  <a:pos x="444164" y="535217"/>
                </a:cxn>
                <a:cxn ang="0">
                  <a:pos x="463268" y="525659"/>
                </a:cxn>
                <a:cxn ang="0">
                  <a:pos x="477596" y="544774"/>
                </a:cxn>
                <a:cxn ang="0">
                  <a:pos x="525356" y="506545"/>
                </a:cxn>
                <a:cxn ang="0">
                  <a:pos x="568339" y="520881"/>
                </a:cxn>
                <a:cxn ang="0">
                  <a:pos x="592219" y="487430"/>
                </a:cxn>
                <a:cxn ang="0">
                  <a:pos x="620875" y="487430"/>
                </a:cxn>
                <a:cxn ang="0">
                  <a:pos x="620875" y="463536"/>
                </a:cxn>
                <a:cxn ang="0">
                  <a:pos x="668635" y="434864"/>
                </a:cxn>
              </a:cxnLst>
              <a:rect l="0" t="0" r="0" b="0"/>
              <a:pathLst>
                <a:path w="143" h="128">
                  <a:moveTo>
                    <a:pt x="140" y="91"/>
                  </a:moveTo>
                  <a:cubicBezTo>
                    <a:pt x="140" y="90"/>
                    <a:pt x="140" y="90"/>
                    <a:pt x="141" y="90"/>
                  </a:cubicBezTo>
                  <a:cubicBezTo>
                    <a:pt x="141" y="89"/>
                    <a:pt x="141" y="89"/>
                    <a:pt x="141" y="88"/>
                  </a:cubicBezTo>
                  <a:cubicBezTo>
                    <a:pt x="141" y="88"/>
                    <a:pt x="140" y="87"/>
                    <a:pt x="140" y="85"/>
                  </a:cubicBezTo>
                  <a:cubicBezTo>
                    <a:pt x="140" y="84"/>
                    <a:pt x="138" y="85"/>
                    <a:pt x="136" y="84"/>
                  </a:cubicBezTo>
                  <a:cubicBezTo>
                    <a:pt x="135" y="83"/>
                    <a:pt x="137" y="80"/>
                    <a:pt x="138" y="79"/>
                  </a:cubicBezTo>
                  <a:cubicBezTo>
                    <a:pt x="139" y="77"/>
                    <a:pt x="138" y="76"/>
                    <a:pt x="137" y="75"/>
                  </a:cubicBezTo>
                  <a:cubicBezTo>
                    <a:pt x="136" y="74"/>
                    <a:pt x="137" y="73"/>
                    <a:pt x="138" y="73"/>
                  </a:cubicBezTo>
                  <a:cubicBezTo>
                    <a:pt x="139" y="73"/>
                    <a:pt x="139" y="72"/>
                    <a:pt x="141" y="72"/>
                  </a:cubicBezTo>
                  <a:cubicBezTo>
                    <a:pt x="142" y="72"/>
                    <a:pt x="142" y="70"/>
                    <a:pt x="141" y="69"/>
                  </a:cubicBezTo>
                  <a:cubicBezTo>
                    <a:pt x="140" y="68"/>
                    <a:pt x="141" y="67"/>
                    <a:pt x="142" y="67"/>
                  </a:cubicBezTo>
                  <a:cubicBezTo>
                    <a:pt x="143" y="67"/>
                    <a:pt x="142" y="65"/>
                    <a:pt x="141" y="63"/>
                  </a:cubicBezTo>
                  <a:cubicBezTo>
                    <a:pt x="140" y="62"/>
                    <a:pt x="139" y="61"/>
                    <a:pt x="138" y="61"/>
                  </a:cubicBezTo>
                  <a:cubicBezTo>
                    <a:pt x="137" y="61"/>
                    <a:pt x="135" y="62"/>
                    <a:pt x="134" y="63"/>
                  </a:cubicBezTo>
                  <a:cubicBezTo>
                    <a:pt x="132" y="63"/>
                    <a:pt x="132" y="63"/>
                    <a:pt x="132" y="62"/>
                  </a:cubicBezTo>
                  <a:cubicBezTo>
                    <a:pt x="132" y="61"/>
                    <a:pt x="129" y="64"/>
                    <a:pt x="127" y="64"/>
                  </a:cubicBezTo>
                  <a:cubicBezTo>
                    <a:pt x="125" y="64"/>
                    <a:pt x="125" y="63"/>
                    <a:pt x="126" y="63"/>
                  </a:cubicBezTo>
                  <a:cubicBezTo>
                    <a:pt x="127" y="62"/>
                    <a:pt x="127" y="61"/>
                    <a:pt x="127" y="60"/>
                  </a:cubicBezTo>
                  <a:cubicBezTo>
                    <a:pt x="128" y="59"/>
                    <a:pt x="128" y="59"/>
                    <a:pt x="130" y="58"/>
                  </a:cubicBezTo>
                  <a:cubicBezTo>
                    <a:pt x="131" y="57"/>
                    <a:pt x="132" y="56"/>
                    <a:pt x="132" y="55"/>
                  </a:cubicBezTo>
                  <a:cubicBezTo>
                    <a:pt x="133" y="53"/>
                    <a:pt x="134" y="53"/>
                    <a:pt x="135" y="53"/>
                  </a:cubicBezTo>
                  <a:cubicBezTo>
                    <a:pt x="136" y="54"/>
                    <a:pt x="137" y="53"/>
                    <a:pt x="137" y="52"/>
                  </a:cubicBezTo>
                  <a:cubicBezTo>
                    <a:pt x="137" y="51"/>
                    <a:pt x="138" y="51"/>
                    <a:pt x="140" y="50"/>
                  </a:cubicBezTo>
                  <a:cubicBezTo>
                    <a:pt x="141" y="49"/>
                    <a:pt x="139" y="46"/>
                    <a:pt x="139" y="46"/>
                  </a:cubicBezTo>
                  <a:cubicBezTo>
                    <a:pt x="138" y="45"/>
                    <a:pt x="136" y="41"/>
                    <a:pt x="137" y="39"/>
                  </a:cubicBezTo>
                  <a:cubicBezTo>
                    <a:pt x="138" y="37"/>
                    <a:pt x="136" y="37"/>
                    <a:pt x="136" y="37"/>
                  </a:cubicBezTo>
                  <a:cubicBezTo>
                    <a:pt x="136" y="36"/>
                    <a:pt x="136" y="34"/>
                    <a:pt x="137" y="33"/>
                  </a:cubicBezTo>
                  <a:cubicBezTo>
                    <a:pt x="138" y="32"/>
                    <a:pt x="137" y="31"/>
                    <a:pt x="136" y="31"/>
                  </a:cubicBezTo>
                  <a:cubicBezTo>
                    <a:pt x="135" y="30"/>
                    <a:pt x="135" y="29"/>
                    <a:pt x="135" y="28"/>
                  </a:cubicBezTo>
                  <a:cubicBezTo>
                    <a:pt x="135" y="27"/>
                    <a:pt x="135" y="25"/>
                    <a:pt x="135" y="25"/>
                  </a:cubicBezTo>
                  <a:cubicBezTo>
                    <a:pt x="135" y="25"/>
                    <a:pt x="125" y="16"/>
                    <a:pt x="120" y="11"/>
                  </a:cubicBezTo>
                  <a:cubicBezTo>
                    <a:pt x="115" y="6"/>
                    <a:pt x="116" y="7"/>
                    <a:pt x="110" y="4"/>
                  </a:cubicBezTo>
                  <a:cubicBezTo>
                    <a:pt x="103" y="2"/>
                    <a:pt x="100" y="0"/>
                    <a:pt x="96" y="1"/>
                  </a:cubicBezTo>
                  <a:cubicBezTo>
                    <a:pt x="93" y="2"/>
                    <a:pt x="90" y="5"/>
                    <a:pt x="84" y="8"/>
                  </a:cubicBezTo>
                  <a:cubicBezTo>
                    <a:pt x="79" y="10"/>
                    <a:pt x="74" y="12"/>
                    <a:pt x="67" y="13"/>
                  </a:cubicBezTo>
                  <a:cubicBezTo>
                    <a:pt x="60" y="15"/>
                    <a:pt x="53" y="15"/>
                    <a:pt x="51" y="18"/>
                  </a:cubicBezTo>
                  <a:cubicBezTo>
                    <a:pt x="48" y="22"/>
                    <a:pt x="46" y="25"/>
                    <a:pt x="50" y="30"/>
                  </a:cubicBezTo>
                  <a:cubicBezTo>
                    <a:pt x="54" y="35"/>
                    <a:pt x="53" y="35"/>
                    <a:pt x="49" y="37"/>
                  </a:cubicBezTo>
                  <a:cubicBezTo>
                    <a:pt x="46" y="39"/>
                    <a:pt x="46" y="36"/>
                    <a:pt x="38" y="41"/>
                  </a:cubicBezTo>
                  <a:cubicBezTo>
                    <a:pt x="30" y="46"/>
                    <a:pt x="35" y="41"/>
                    <a:pt x="25" y="42"/>
                  </a:cubicBezTo>
                  <a:cubicBezTo>
                    <a:pt x="16" y="42"/>
                    <a:pt x="13" y="43"/>
                    <a:pt x="9" y="47"/>
                  </a:cubicBezTo>
                  <a:cubicBezTo>
                    <a:pt x="6" y="50"/>
                    <a:pt x="0" y="52"/>
                    <a:pt x="1" y="61"/>
                  </a:cubicBezTo>
                  <a:cubicBezTo>
                    <a:pt x="3" y="69"/>
                    <a:pt x="5" y="72"/>
                    <a:pt x="8" y="75"/>
                  </a:cubicBezTo>
                  <a:cubicBezTo>
                    <a:pt x="11" y="78"/>
                    <a:pt x="15" y="74"/>
                    <a:pt x="15" y="78"/>
                  </a:cubicBezTo>
                  <a:cubicBezTo>
                    <a:pt x="16" y="83"/>
                    <a:pt x="17" y="83"/>
                    <a:pt x="16" y="88"/>
                  </a:cubicBezTo>
                  <a:cubicBezTo>
                    <a:pt x="15" y="94"/>
                    <a:pt x="13" y="96"/>
                    <a:pt x="15" y="99"/>
                  </a:cubicBezTo>
                  <a:cubicBezTo>
                    <a:pt x="16" y="103"/>
                    <a:pt x="19" y="104"/>
                    <a:pt x="19" y="110"/>
                  </a:cubicBezTo>
                  <a:cubicBezTo>
                    <a:pt x="19" y="116"/>
                    <a:pt x="18" y="119"/>
                    <a:pt x="19" y="124"/>
                  </a:cubicBezTo>
                  <a:cubicBezTo>
                    <a:pt x="20" y="128"/>
                    <a:pt x="25" y="124"/>
                    <a:pt x="28" y="122"/>
                  </a:cubicBezTo>
                  <a:cubicBezTo>
                    <a:pt x="31" y="120"/>
                    <a:pt x="34" y="113"/>
                    <a:pt x="39" y="114"/>
                  </a:cubicBezTo>
                  <a:cubicBezTo>
                    <a:pt x="43" y="116"/>
                    <a:pt x="48" y="118"/>
                    <a:pt x="50" y="120"/>
                  </a:cubicBezTo>
                  <a:cubicBezTo>
                    <a:pt x="53" y="121"/>
                    <a:pt x="58" y="126"/>
                    <a:pt x="62" y="122"/>
                  </a:cubicBezTo>
                  <a:cubicBezTo>
                    <a:pt x="65" y="118"/>
                    <a:pt x="66" y="116"/>
                    <a:pt x="68" y="114"/>
                  </a:cubicBezTo>
                  <a:cubicBezTo>
                    <a:pt x="70" y="113"/>
                    <a:pt x="75" y="112"/>
                    <a:pt x="75" y="112"/>
                  </a:cubicBezTo>
                  <a:cubicBezTo>
                    <a:pt x="75" y="112"/>
                    <a:pt x="81" y="111"/>
                    <a:pt x="82" y="109"/>
                  </a:cubicBezTo>
                  <a:cubicBezTo>
                    <a:pt x="82" y="108"/>
                    <a:pt x="81" y="107"/>
                    <a:pt x="81" y="106"/>
                  </a:cubicBezTo>
                  <a:cubicBezTo>
                    <a:pt x="82" y="104"/>
                    <a:pt x="83" y="102"/>
                    <a:pt x="84" y="103"/>
                  </a:cubicBezTo>
                  <a:cubicBezTo>
                    <a:pt x="85" y="103"/>
                    <a:pt x="85" y="102"/>
                    <a:pt x="86" y="102"/>
                  </a:cubicBezTo>
                  <a:cubicBezTo>
                    <a:pt x="88" y="102"/>
                    <a:pt x="88" y="103"/>
                    <a:pt x="89" y="106"/>
                  </a:cubicBezTo>
                  <a:cubicBezTo>
                    <a:pt x="91" y="109"/>
                    <a:pt x="92" y="111"/>
                    <a:pt x="93" y="112"/>
                  </a:cubicBezTo>
                  <a:cubicBezTo>
                    <a:pt x="94" y="112"/>
                    <a:pt x="94" y="110"/>
                    <a:pt x="94" y="110"/>
                  </a:cubicBezTo>
                  <a:cubicBezTo>
                    <a:pt x="95" y="110"/>
                    <a:pt x="96" y="110"/>
                    <a:pt x="97" y="110"/>
                  </a:cubicBezTo>
                  <a:cubicBezTo>
                    <a:pt x="97" y="110"/>
                    <a:pt x="98" y="111"/>
                    <a:pt x="99" y="112"/>
                  </a:cubicBezTo>
                  <a:cubicBezTo>
                    <a:pt x="100" y="112"/>
                    <a:pt x="99" y="114"/>
                    <a:pt x="100" y="114"/>
                  </a:cubicBezTo>
                  <a:cubicBezTo>
                    <a:pt x="102" y="115"/>
                    <a:pt x="105" y="113"/>
                    <a:pt x="107" y="112"/>
                  </a:cubicBezTo>
                  <a:cubicBezTo>
                    <a:pt x="109" y="111"/>
                    <a:pt x="108" y="107"/>
                    <a:pt x="110" y="106"/>
                  </a:cubicBezTo>
                  <a:cubicBezTo>
                    <a:pt x="113" y="105"/>
                    <a:pt x="113" y="104"/>
                    <a:pt x="115" y="106"/>
                  </a:cubicBezTo>
                  <a:cubicBezTo>
                    <a:pt x="117" y="107"/>
                    <a:pt x="118" y="109"/>
                    <a:pt x="119" y="109"/>
                  </a:cubicBezTo>
                  <a:cubicBezTo>
                    <a:pt x="120" y="109"/>
                    <a:pt x="119" y="106"/>
                    <a:pt x="120" y="105"/>
                  </a:cubicBezTo>
                  <a:cubicBezTo>
                    <a:pt x="121" y="103"/>
                    <a:pt x="123" y="100"/>
                    <a:pt x="124" y="102"/>
                  </a:cubicBezTo>
                  <a:cubicBezTo>
                    <a:pt x="124" y="104"/>
                    <a:pt x="128" y="104"/>
                    <a:pt x="129" y="104"/>
                  </a:cubicBezTo>
                  <a:cubicBezTo>
                    <a:pt x="130" y="104"/>
                    <a:pt x="130" y="103"/>
                    <a:pt x="130" y="102"/>
                  </a:cubicBezTo>
                  <a:cubicBezTo>
                    <a:pt x="130" y="101"/>
                    <a:pt x="128" y="100"/>
                    <a:pt x="128" y="99"/>
                  </a:cubicBezTo>
                  <a:cubicBezTo>
                    <a:pt x="127" y="98"/>
                    <a:pt x="128" y="97"/>
                    <a:pt x="130" y="97"/>
                  </a:cubicBezTo>
                  <a:cubicBezTo>
                    <a:pt x="135" y="97"/>
                    <a:pt x="136" y="100"/>
                    <a:pt x="137" y="98"/>
                  </a:cubicBezTo>
                  <a:cubicBezTo>
                    <a:pt x="138" y="96"/>
                    <a:pt x="140" y="91"/>
                    <a:pt x="140" y="91"/>
                  </a:cubicBezTo>
                  <a:close/>
                </a:path>
              </a:pathLst>
            </a:custGeom>
            <a:solidFill>
              <a:srgbClr val="E0F0E2"/>
            </a:solidFill>
            <a:ln w="9525">
              <a:noFill/>
            </a:ln>
          </p:spPr>
          <p:txBody>
            <a:bodyPr/>
            <a:lstStyle/>
            <a:p>
              <a:endParaRPr lang="zh-CN" altLang="en-US"/>
            </a:p>
          </p:txBody>
        </p:sp>
        <p:sp>
          <p:nvSpPr>
            <p:cNvPr id="30742" name="任意多边形 1128"/>
            <p:cNvSpPr/>
            <p:nvPr/>
          </p:nvSpPr>
          <p:spPr>
            <a:xfrm>
              <a:off x="5771122" y="3895232"/>
              <a:ext cx="547289" cy="540392"/>
            </a:xfrm>
            <a:custGeom>
              <a:avLst/>
              <a:gdLst/>
              <a:ahLst/>
              <a:cxnLst>
                <a:cxn ang="0">
                  <a:pos x="499281" y="95644"/>
                </a:cxn>
                <a:cxn ang="0">
                  <a:pos x="528085" y="119555"/>
                </a:cxn>
                <a:cxn ang="0">
                  <a:pos x="547289" y="162595"/>
                </a:cxn>
                <a:cxn ang="0">
                  <a:pos x="542488" y="196071"/>
                </a:cxn>
                <a:cxn ang="0">
                  <a:pos x="494480" y="210418"/>
                </a:cxn>
                <a:cxn ang="0">
                  <a:pos x="456074" y="239111"/>
                </a:cxn>
                <a:cxn ang="0">
                  <a:pos x="427269" y="229547"/>
                </a:cxn>
                <a:cxn ang="0">
                  <a:pos x="388863" y="239111"/>
                </a:cxn>
                <a:cxn ang="0">
                  <a:pos x="355257" y="248675"/>
                </a:cxn>
                <a:cxn ang="0">
                  <a:pos x="364859" y="291716"/>
                </a:cxn>
                <a:cxn ang="0">
                  <a:pos x="355257" y="320409"/>
                </a:cxn>
                <a:cxn ang="0">
                  <a:pos x="364859" y="329973"/>
                </a:cxn>
                <a:cxn ang="0">
                  <a:pos x="393664" y="349102"/>
                </a:cxn>
                <a:cxn ang="0">
                  <a:pos x="408066" y="387360"/>
                </a:cxn>
                <a:cxn ang="0">
                  <a:pos x="432070" y="396925"/>
                </a:cxn>
                <a:cxn ang="0">
                  <a:pos x="441671" y="420836"/>
                </a:cxn>
                <a:cxn ang="0">
                  <a:pos x="441671" y="459094"/>
                </a:cxn>
                <a:cxn ang="0">
                  <a:pos x="441671" y="473440"/>
                </a:cxn>
                <a:cxn ang="0">
                  <a:pos x="441671" y="483005"/>
                </a:cxn>
                <a:cxn ang="0">
                  <a:pos x="446472" y="492569"/>
                </a:cxn>
                <a:cxn ang="0">
                  <a:pos x="441671" y="506916"/>
                </a:cxn>
                <a:cxn ang="0">
                  <a:pos x="427269" y="535609"/>
                </a:cxn>
                <a:cxn ang="0">
                  <a:pos x="398464" y="535609"/>
                </a:cxn>
                <a:cxn ang="0">
                  <a:pos x="388863" y="526045"/>
                </a:cxn>
                <a:cxn ang="0">
                  <a:pos x="388863" y="502134"/>
                </a:cxn>
                <a:cxn ang="0">
                  <a:pos x="379261" y="511698"/>
                </a:cxn>
                <a:cxn ang="0">
                  <a:pos x="374460" y="516480"/>
                </a:cxn>
                <a:cxn ang="0">
                  <a:pos x="374460" y="487787"/>
                </a:cxn>
                <a:cxn ang="0">
                  <a:pos x="360058" y="478223"/>
                </a:cxn>
                <a:cxn ang="0">
                  <a:pos x="345656" y="468658"/>
                </a:cxn>
                <a:cxn ang="0">
                  <a:pos x="350456" y="439965"/>
                </a:cxn>
                <a:cxn ang="0">
                  <a:pos x="340855" y="425618"/>
                </a:cxn>
                <a:cxn ang="0">
                  <a:pos x="312050" y="430400"/>
                </a:cxn>
                <a:cxn ang="0">
                  <a:pos x="292847" y="430400"/>
                </a:cxn>
                <a:cxn ang="0">
                  <a:pos x="268843" y="406489"/>
                </a:cxn>
                <a:cxn ang="0">
                  <a:pos x="249640" y="420836"/>
                </a:cxn>
                <a:cxn ang="0">
                  <a:pos x="206433" y="444747"/>
                </a:cxn>
                <a:cxn ang="0">
                  <a:pos x="187230" y="459094"/>
                </a:cxn>
                <a:cxn ang="0">
                  <a:pos x="187230" y="468658"/>
                </a:cxn>
                <a:cxn ang="0">
                  <a:pos x="158425" y="468658"/>
                </a:cxn>
                <a:cxn ang="0">
                  <a:pos x="144023" y="468658"/>
                </a:cxn>
                <a:cxn ang="0">
                  <a:pos x="124820" y="463876"/>
                </a:cxn>
                <a:cxn ang="0">
                  <a:pos x="38406" y="420836"/>
                </a:cxn>
                <a:cxn ang="0">
                  <a:pos x="14402" y="282151"/>
                </a:cxn>
                <a:cxn ang="0">
                  <a:pos x="148824" y="196071"/>
                </a:cxn>
                <a:cxn ang="0">
                  <a:pos x="288046" y="76515"/>
                </a:cxn>
                <a:cxn ang="0">
                  <a:pos x="451273" y="38257"/>
                </a:cxn>
              </a:cxnLst>
              <a:rect l="0" t="0" r="0" b="0"/>
              <a:pathLst>
                <a:path w="114" h="113">
                  <a:moveTo>
                    <a:pt x="102" y="18"/>
                  </a:moveTo>
                  <a:cubicBezTo>
                    <a:pt x="101" y="18"/>
                    <a:pt x="104" y="19"/>
                    <a:pt x="104" y="20"/>
                  </a:cubicBezTo>
                  <a:cubicBezTo>
                    <a:pt x="104" y="22"/>
                    <a:pt x="104" y="23"/>
                    <a:pt x="105" y="24"/>
                  </a:cubicBezTo>
                  <a:cubicBezTo>
                    <a:pt x="107" y="24"/>
                    <a:pt x="109" y="24"/>
                    <a:pt x="110" y="25"/>
                  </a:cubicBezTo>
                  <a:cubicBezTo>
                    <a:pt x="111" y="27"/>
                    <a:pt x="114" y="27"/>
                    <a:pt x="114" y="29"/>
                  </a:cubicBezTo>
                  <a:cubicBezTo>
                    <a:pt x="114" y="31"/>
                    <a:pt x="114" y="33"/>
                    <a:pt x="114" y="34"/>
                  </a:cubicBezTo>
                  <a:cubicBezTo>
                    <a:pt x="113" y="35"/>
                    <a:pt x="113" y="36"/>
                    <a:pt x="113" y="37"/>
                  </a:cubicBezTo>
                  <a:cubicBezTo>
                    <a:pt x="114" y="39"/>
                    <a:pt x="114" y="40"/>
                    <a:pt x="113" y="41"/>
                  </a:cubicBezTo>
                  <a:cubicBezTo>
                    <a:pt x="112" y="42"/>
                    <a:pt x="112" y="43"/>
                    <a:pt x="110" y="42"/>
                  </a:cubicBezTo>
                  <a:cubicBezTo>
                    <a:pt x="108" y="41"/>
                    <a:pt x="106" y="41"/>
                    <a:pt x="103" y="44"/>
                  </a:cubicBezTo>
                  <a:cubicBezTo>
                    <a:pt x="100" y="47"/>
                    <a:pt x="99" y="47"/>
                    <a:pt x="97" y="49"/>
                  </a:cubicBezTo>
                  <a:cubicBezTo>
                    <a:pt x="96" y="50"/>
                    <a:pt x="96" y="53"/>
                    <a:pt x="95" y="50"/>
                  </a:cubicBezTo>
                  <a:cubicBezTo>
                    <a:pt x="94" y="47"/>
                    <a:pt x="92" y="50"/>
                    <a:pt x="91" y="50"/>
                  </a:cubicBezTo>
                  <a:cubicBezTo>
                    <a:pt x="90" y="50"/>
                    <a:pt x="89" y="50"/>
                    <a:pt x="89" y="48"/>
                  </a:cubicBezTo>
                  <a:cubicBezTo>
                    <a:pt x="89" y="47"/>
                    <a:pt x="88" y="47"/>
                    <a:pt x="86" y="49"/>
                  </a:cubicBezTo>
                  <a:cubicBezTo>
                    <a:pt x="84" y="51"/>
                    <a:pt x="81" y="52"/>
                    <a:pt x="81" y="50"/>
                  </a:cubicBezTo>
                  <a:cubicBezTo>
                    <a:pt x="80" y="48"/>
                    <a:pt x="79" y="49"/>
                    <a:pt x="78" y="50"/>
                  </a:cubicBezTo>
                  <a:cubicBezTo>
                    <a:pt x="77" y="51"/>
                    <a:pt x="74" y="50"/>
                    <a:pt x="74" y="52"/>
                  </a:cubicBezTo>
                  <a:cubicBezTo>
                    <a:pt x="75" y="55"/>
                    <a:pt x="74" y="54"/>
                    <a:pt x="76" y="56"/>
                  </a:cubicBezTo>
                  <a:cubicBezTo>
                    <a:pt x="77" y="58"/>
                    <a:pt x="78" y="60"/>
                    <a:pt x="76" y="61"/>
                  </a:cubicBezTo>
                  <a:cubicBezTo>
                    <a:pt x="75" y="63"/>
                    <a:pt x="77" y="63"/>
                    <a:pt x="76" y="65"/>
                  </a:cubicBezTo>
                  <a:cubicBezTo>
                    <a:pt x="75" y="66"/>
                    <a:pt x="76" y="68"/>
                    <a:pt x="74" y="67"/>
                  </a:cubicBezTo>
                  <a:cubicBezTo>
                    <a:pt x="71" y="67"/>
                    <a:pt x="73" y="71"/>
                    <a:pt x="74" y="71"/>
                  </a:cubicBezTo>
                  <a:cubicBezTo>
                    <a:pt x="75" y="71"/>
                    <a:pt x="75" y="71"/>
                    <a:pt x="76" y="69"/>
                  </a:cubicBezTo>
                  <a:cubicBezTo>
                    <a:pt x="77" y="68"/>
                    <a:pt x="78" y="68"/>
                    <a:pt x="79" y="70"/>
                  </a:cubicBezTo>
                  <a:cubicBezTo>
                    <a:pt x="80" y="73"/>
                    <a:pt x="81" y="72"/>
                    <a:pt x="82" y="73"/>
                  </a:cubicBezTo>
                  <a:cubicBezTo>
                    <a:pt x="83" y="75"/>
                    <a:pt x="84" y="74"/>
                    <a:pt x="84" y="77"/>
                  </a:cubicBezTo>
                  <a:cubicBezTo>
                    <a:pt x="84" y="80"/>
                    <a:pt x="85" y="79"/>
                    <a:pt x="85" y="81"/>
                  </a:cubicBezTo>
                  <a:cubicBezTo>
                    <a:pt x="85" y="82"/>
                    <a:pt x="85" y="83"/>
                    <a:pt x="86" y="82"/>
                  </a:cubicBezTo>
                  <a:cubicBezTo>
                    <a:pt x="88" y="82"/>
                    <a:pt x="89" y="81"/>
                    <a:pt x="90" y="83"/>
                  </a:cubicBezTo>
                  <a:cubicBezTo>
                    <a:pt x="90" y="85"/>
                    <a:pt x="89" y="87"/>
                    <a:pt x="91" y="87"/>
                  </a:cubicBezTo>
                  <a:cubicBezTo>
                    <a:pt x="91" y="88"/>
                    <a:pt x="92" y="88"/>
                    <a:pt x="92" y="88"/>
                  </a:cubicBezTo>
                  <a:cubicBezTo>
                    <a:pt x="93" y="89"/>
                    <a:pt x="94" y="90"/>
                    <a:pt x="94" y="90"/>
                  </a:cubicBezTo>
                  <a:cubicBezTo>
                    <a:pt x="94" y="91"/>
                    <a:pt x="93" y="95"/>
                    <a:pt x="92" y="96"/>
                  </a:cubicBezTo>
                  <a:cubicBezTo>
                    <a:pt x="92" y="97"/>
                    <a:pt x="92" y="97"/>
                    <a:pt x="92" y="98"/>
                  </a:cubicBezTo>
                  <a:cubicBezTo>
                    <a:pt x="93" y="98"/>
                    <a:pt x="93" y="99"/>
                    <a:pt x="92" y="99"/>
                  </a:cubicBezTo>
                  <a:cubicBezTo>
                    <a:pt x="92" y="99"/>
                    <a:pt x="92" y="99"/>
                    <a:pt x="92" y="100"/>
                  </a:cubicBezTo>
                  <a:cubicBezTo>
                    <a:pt x="91" y="101"/>
                    <a:pt x="92" y="101"/>
                    <a:pt x="92" y="101"/>
                  </a:cubicBezTo>
                  <a:cubicBezTo>
                    <a:pt x="92" y="101"/>
                    <a:pt x="93" y="101"/>
                    <a:pt x="93" y="101"/>
                  </a:cubicBezTo>
                  <a:cubicBezTo>
                    <a:pt x="93" y="102"/>
                    <a:pt x="93" y="102"/>
                    <a:pt x="93" y="103"/>
                  </a:cubicBezTo>
                  <a:cubicBezTo>
                    <a:pt x="93" y="103"/>
                    <a:pt x="92" y="104"/>
                    <a:pt x="92" y="104"/>
                  </a:cubicBezTo>
                  <a:cubicBezTo>
                    <a:pt x="92" y="105"/>
                    <a:pt x="93" y="106"/>
                    <a:pt x="92" y="106"/>
                  </a:cubicBezTo>
                  <a:cubicBezTo>
                    <a:pt x="91" y="106"/>
                    <a:pt x="91" y="107"/>
                    <a:pt x="90" y="109"/>
                  </a:cubicBezTo>
                  <a:cubicBezTo>
                    <a:pt x="89" y="110"/>
                    <a:pt x="89" y="111"/>
                    <a:pt x="89" y="112"/>
                  </a:cubicBezTo>
                  <a:cubicBezTo>
                    <a:pt x="89" y="112"/>
                    <a:pt x="89" y="113"/>
                    <a:pt x="87" y="113"/>
                  </a:cubicBezTo>
                  <a:cubicBezTo>
                    <a:pt x="86" y="113"/>
                    <a:pt x="84" y="113"/>
                    <a:pt x="83" y="112"/>
                  </a:cubicBezTo>
                  <a:cubicBezTo>
                    <a:pt x="83" y="112"/>
                    <a:pt x="81" y="113"/>
                    <a:pt x="81" y="112"/>
                  </a:cubicBezTo>
                  <a:cubicBezTo>
                    <a:pt x="81" y="111"/>
                    <a:pt x="81" y="111"/>
                    <a:pt x="81" y="110"/>
                  </a:cubicBezTo>
                  <a:cubicBezTo>
                    <a:pt x="81" y="109"/>
                    <a:pt x="81" y="109"/>
                    <a:pt x="81" y="108"/>
                  </a:cubicBezTo>
                  <a:cubicBezTo>
                    <a:pt x="81" y="107"/>
                    <a:pt x="81" y="106"/>
                    <a:pt x="81" y="105"/>
                  </a:cubicBezTo>
                  <a:cubicBezTo>
                    <a:pt x="80" y="105"/>
                    <a:pt x="80" y="105"/>
                    <a:pt x="80" y="106"/>
                  </a:cubicBezTo>
                  <a:cubicBezTo>
                    <a:pt x="79" y="106"/>
                    <a:pt x="79" y="106"/>
                    <a:pt x="79" y="107"/>
                  </a:cubicBezTo>
                  <a:cubicBezTo>
                    <a:pt x="79" y="108"/>
                    <a:pt x="79" y="108"/>
                    <a:pt x="79" y="109"/>
                  </a:cubicBezTo>
                  <a:cubicBezTo>
                    <a:pt x="79" y="109"/>
                    <a:pt x="78" y="109"/>
                    <a:pt x="78" y="108"/>
                  </a:cubicBezTo>
                  <a:cubicBezTo>
                    <a:pt x="78" y="107"/>
                    <a:pt x="77" y="106"/>
                    <a:pt x="77" y="105"/>
                  </a:cubicBezTo>
                  <a:cubicBezTo>
                    <a:pt x="78" y="104"/>
                    <a:pt x="78" y="102"/>
                    <a:pt x="78" y="102"/>
                  </a:cubicBezTo>
                  <a:cubicBezTo>
                    <a:pt x="78" y="101"/>
                    <a:pt x="77" y="101"/>
                    <a:pt x="77" y="101"/>
                  </a:cubicBezTo>
                  <a:cubicBezTo>
                    <a:pt x="76" y="101"/>
                    <a:pt x="76" y="100"/>
                    <a:pt x="75" y="100"/>
                  </a:cubicBezTo>
                  <a:cubicBezTo>
                    <a:pt x="75" y="100"/>
                    <a:pt x="73" y="99"/>
                    <a:pt x="73" y="99"/>
                  </a:cubicBezTo>
                  <a:cubicBezTo>
                    <a:pt x="72" y="99"/>
                    <a:pt x="72" y="99"/>
                    <a:pt x="72" y="98"/>
                  </a:cubicBezTo>
                  <a:cubicBezTo>
                    <a:pt x="73" y="97"/>
                    <a:pt x="73" y="96"/>
                    <a:pt x="73" y="95"/>
                  </a:cubicBezTo>
                  <a:cubicBezTo>
                    <a:pt x="73" y="94"/>
                    <a:pt x="73" y="93"/>
                    <a:pt x="73" y="92"/>
                  </a:cubicBezTo>
                  <a:cubicBezTo>
                    <a:pt x="72" y="91"/>
                    <a:pt x="72" y="91"/>
                    <a:pt x="72" y="90"/>
                  </a:cubicBezTo>
                  <a:cubicBezTo>
                    <a:pt x="72" y="90"/>
                    <a:pt x="72" y="89"/>
                    <a:pt x="71" y="89"/>
                  </a:cubicBezTo>
                  <a:cubicBezTo>
                    <a:pt x="71" y="89"/>
                    <a:pt x="70" y="89"/>
                    <a:pt x="69" y="89"/>
                  </a:cubicBezTo>
                  <a:cubicBezTo>
                    <a:pt x="67" y="89"/>
                    <a:pt x="66" y="90"/>
                    <a:pt x="65" y="90"/>
                  </a:cubicBezTo>
                  <a:cubicBezTo>
                    <a:pt x="64" y="90"/>
                    <a:pt x="63" y="91"/>
                    <a:pt x="62" y="91"/>
                  </a:cubicBezTo>
                  <a:cubicBezTo>
                    <a:pt x="62" y="91"/>
                    <a:pt x="61" y="90"/>
                    <a:pt x="61" y="90"/>
                  </a:cubicBezTo>
                  <a:cubicBezTo>
                    <a:pt x="60" y="89"/>
                    <a:pt x="60" y="87"/>
                    <a:pt x="59" y="87"/>
                  </a:cubicBezTo>
                  <a:cubicBezTo>
                    <a:pt x="58" y="86"/>
                    <a:pt x="57" y="85"/>
                    <a:pt x="56" y="85"/>
                  </a:cubicBezTo>
                  <a:cubicBezTo>
                    <a:pt x="56" y="85"/>
                    <a:pt x="54" y="85"/>
                    <a:pt x="53" y="85"/>
                  </a:cubicBezTo>
                  <a:cubicBezTo>
                    <a:pt x="52" y="86"/>
                    <a:pt x="52" y="87"/>
                    <a:pt x="52" y="88"/>
                  </a:cubicBezTo>
                  <a:cubicBezTo>
                    <a:pt x="51" y="90"/>
                    <a:pt x="52" y="95"/>
                    <a:pt x="49" y="95"/>
                  </a:cubicBezTo>
                  <a:cubicBezTo>
                    <a:pt x="47" y="96"/>
                    <a:pt x="45" y="92"/>
                    <a:pt x="43" y="93"/>
                  </a:cubicBezTo>
                  <a:cubicBezTo>
                    <a:pt x="43" y="94"/>
                    <a:pt x="42" y="95"/>
                    <a:pt x="40" y="96"/>
                  </a:cubicBezTo>
                  <a:cubicBezTo>
                    <a:pt x="40" y="96"/>
                    <a:pt x="39" y="96"/>
                    <a:pt x="39" y="96"/>
                  </a:cubicBezTo>
                  <a:cubicBezTo>
                    <a:pt x="39" y="96"/>
                    <a:pt x="39" y="97"/>
                    <a:pt x="39" y="97"/>
                  </a:cubicBezTo>
                  <a:cubicBezTo>
                    <a:pt x="39" y="98"/>
                    <a:pt x="39" y="98"/>
                    <a:pt x="39" y="98"/>
                  </a:cubicBezTo>
                  <a:cubicBezTo>
                    <a:pt x="37" y="101"/>
                    <a:pt x="35" y="106"/>
                    <a:pt x="34" y="104"/>
                  </a:cubicBezTo>
                  <a:cubicBezTo>
                    <a:pt x="33" y="103"/>
                    <a:pt x="34" y="98"/>
                    <a:pt x="33" y="98"/>
                  </a:cubicBezTo>
                  <a:cubicBezTo>
                    <a:pt x="33" y="98"/>
                    <a:pt x="30" y="95"/>
                    <a:pt x="30" y="95"/>
                  </a:cubicBezTo>
                  <a:cubicBezTo>
                    <a:pt x="29" y="95"/>
                    <a:pt x="31" y="98"/>
                    <a:pt x="30" y="98"/>
                  </a:cubicBezTo>
                  <a:cubicBezTo>
                    <a:pt x="30" y="98"/>
                    <a:pt x="32" y="103"/>
                    <a:pt x="27" y="102"/>
                  </a:cubicBezTo>
                  <a:cubicBezTo>
                    <a:pt x="26" y="102"/>
                    <a:pt x="27" y="97"/>
                    <a:pt x="26" y="97"/>
                  </a:cubicBezTo>
                  <a:cubicBezTo>
                    <a:pt x="24" y="97"/>
                    <a:pt x="23" y="96"/>
                    <a:pt x="21" y="95"/>
                  </a:cubicBezTo>
                  <a:cubicBezTo>
                    <a:pt x="15" y="93"/>
                    <a:pt x="13" y="95"/>
                    <a:pt x="8" y="88"/>
                  </a:cubicBezTo>
                  <a:cubicBezTo>
                    <a:pt x="4" y="81"/>
                    <a:pt x="1" y="81"/>
                    <a:pt x="0" y="77"/>
                  </a:cubicBezTo>
                  <a:cubicBezTo>
                    <a:pt x="0" y="73"/>
                    <a:pt x="2" y="64"/>
                    <a:pt x="3" y="59"/>
                  </a:cubicBezTo>
                  <a:cubicBezTo>
                    <a:pt x="4" y="53"/>
                    <a:pt x="11" y="49"/>
                    <a:pt x="13" y="49"/>
                  </a:cubicBezTo>
                  <a:cubicBezTo>
                    <a:pt x="16" y="49"/>
                    <a:pt x="26" y="45"/>
                    <a:pt x="31" y="41"/>
                  </a:cubicBezTo>
                  <a:cubicBezTo>
                    <a:pt x="35" y="37"/>
                    <a:pt x="36" y="38"/>
                    <a:pt x="44" y="29"/>
                  </a:cubicBezTo>
                  <a:cubicBezTo>
                    <a:pt x="52" y="21"/>
                    <a:pt x="51" y="21"/>
                    <a:pt x="60" y="16"/>
                  </a:cubicBezTo>
                  <a:cubicBezTo>
                    <a:pt x="69" y="10"/>
                    <a:pt x="72" y="1"/>
                    <a:pt x="79" y="0"/>
                  </a:cubicBezTo>
                  <a:cubicBezTo>
                    <a:pt x="86" y="0"/>
                    <a:pt x="94" y="8"/>
                    <a:pt x="94" y="8"/>
                  </a:cubicBezTo>
                  <a:cubicBezTo>
                    <a:pt x="102" y="18"/>
                    <a:pt x="102" y="18"/>
                    <a:pt x="102" y="18"/>
                  </a:cubicBezTo>
                  <a:close/>
                </a:path>
              </a:pathLst>
            </a:custGeom>
            <a:solidFill>
              <a:srgbClr val="DEE2F2"/>
            </a:solidFill>
            <a:ln w="9525">
              <a:noFill/>
            </a:ln>
          </p:spPr>
          <p:txBody>
            <a:bodyPr/>
            <a:lstStyle/>
            <a:p>
              <a:endParaRPr lang="zh-CN" altLang="en-US"/>
            </a:p>
          </p:txBody>
        </p:sp>
        <p:sp>
          <p:nvSpPr>
            <p:cNvPr id="30743" name="任意多边形 1129"/>
            <p:cNvSpPr/>
            <p:nvPr/>
          </p:nvSpPr>
          <p:spPr>
            <a:xfrm>
              <a:off x="5805614" y="2954722"/>
              <a:ext cx="616276" cy="1032493"/>
            </a:xfrm>
            <a:custGeom>
              <a:avLst/>
              <a:gdLst/>
              <a:ahLst/>
              <a:cxnLst>
                <a:cxn ang="0">
                  <a:pos x="310526" y="262903"/>
                </a:cxn>
                <a:cxn ang="0">
                  <a:pos x="372632" y="243783"/>
                </a:cxn>
                <a:cxn ang="0">
                  <a:pos x="391741" y="191202"/>
                </a:cxn>
                <a:cxn ang="0">
                  <a:pos x="396518" y="162522"/>
                </a:cxn>
                <a:cxn ang="0">
                  <a:pos x="425182" y="129061"/>
                </a:cxn>
                <a:cxn ang="0">
                  <a:pos x="472956" y="71700"/>
                </a:cxn>
                <a:cxn ang="0">
                  <a:pos x="506397" y="47800"/>
                </a:cxn>
                <a:cxn ang="0">
                  <a:pos x="539838" y="43020"/>
                </a:cxn>
                <a:cxn ang="0">
                  <a:pos x="597166" y="9560"/>
                </a:cxn>
                <a:cxn ang="0">
                  <a:pos x="611498" y="43020"/>
                </a:cxn>
                <a:cxn ang="0">
                  <a:pos x="597166" y="81261"/>
                </a:cxn>
                <a:cxn ang="0">
                  <a:pos x="568502" y="162522"/>
                </a:cxn>
                <a:cxn ang="0">
                  <a:pos x="539838" y="219882"/>
                </a:cxn>
                <a:cxn ang="0">
                  <a:pos x="554170" y="296363"/>
                </a:cxn>
                <a:cxn ang="0">
                  <a:pos x="535061" y="368064"/>
                </a:cxn>
                <a:cxn ang="0">
                  <a:pos x="539838" y="449325"/>
                </a:cxn>
                <a:cxn ang="0">
                  <a:pos x="554170" y="521026"/>
                </a:cxn>
                <a:cxn ang="0">
                  <a:pos x="520729" y="611847"/>
                </a:cxn>
                <a:cxn ang="0">
                  <a:pos x="530284" y="673988"/>
                </a:cxn>
                <a:cxn ang="0">
                  <a:pos x="544616" y="702668"/>
                </a:cxn>
                <a:cxn ang="0">
                  <a:pos x="554170" y="726569"/>
                </a:cxn>
                <a:cxn ang="0">
                  <a:pos x="573280" y="764809"/>
                </a:cxn>
                <a:cxn ang="0">
                  <a:pos x="597166" y="822170"/>
                </a:cxn>
                <a:cxn ang="0">
                  <a:pos x="573280" y="846070"/>
                </a:cxn>
                <a:cxn ang="0">
                  <a:pos x="549393" y="836510"/>
                </a:cxn>
                <a:cxn ang="0">
                  <a:pos x="501620" y="836510"/>
                </a:cxn>
                <a:cxn ang="0">
                  <a:pos x="444292" y="831730"/>
                </a:cxn>
                <a:cxn ang="0">
                  <a:pos x="458624" y="850850"/>
                </a:cxn>
                <a:cxn ang="0">
                  <a:pos x="477733" y="879531"/>
                </a:cxn>
                <a:cxn ang="0">
                  <a:pos x="496842" y="879531"/>
                </a:cxn>
                <a:cxn ang="0">
                  <a:pos x="506397" y="917771"/>
                </a:cxn>
                <a:cxn ang="0">
                  <a:pos x="458624" y="912991"/>
                </a:cxn>
                <a:cxn ang="0">
                  <a:pos x="434737" y="936891"/>
                </a:cxn>
                <a:cxn ang="0">
                  <a:pos x="444292" y="994252"/>
                </a:cxn>
                <a:cxn ang="0">
                  <a:pos x="449069" y="1027712"/>
                </a:cxn>
                <a:cxn ang="0">
                  <a:pos x="410850" y="1018152"/>
                </a:cxn>
                <a:cxn ang="0">
                  <a:pos x="363077" y="979912"/>
                </a:cxn>
                <a:cxn ang="0">
                  <a:pos x="210202" y="960792"/>
                </a:cxn>
                <a:cxn ang="0">
                  <a:pos x="28664" y="903431"/>
                </a:cxn>
                <a:cxn ang="0">
                  <a:pos x="71660" y="745689"/>
                </a:cxn>
                <a:cxn ang="0">
                  <a:pos x="176761" y="568827"/>
                </a:cxn>
                <a:cxn ang="0">
                  <a:pos x="234089" y="396744"/>
                </a:cxn>
                <a:cxn ang="0">
                  <a:pos x="267530" y="229442"/>
                </a:cxn>
              </a:cxnLst>
              <a:rect l="0" t="0" r="0" b="0"/>
              <a:pathLst>
                <a:path w="129" h="216">
                  <a:moveTo>
                    <a:pt x="56" y="48"/>
                  </a:moveTo>
                  <a:cubicBezTo>
                    <a:pt x="59" y="50"/>
                    <a:pt x="61" y="50"/>
                    <a:pt x="62" y="52"/>
                  </a:cubicBezTo>
                  <a:cubicBezTo>
                    <a:pt x="62" y="55"/>
                    <a:pt x="64" y="56"/>
                    <a:pt x="65" y="55"/>
                  </a:cubicBezTo>
                  <a:cubicBezTo>
                    <a:pt x="66" y="55"/>
                    <a:pt x="66" y="55"/>
                    <a:pt x="68" y="55"/>
                  </a:cubicBezTo>
                  <a:cubicBezTo>
                    <a:pt x="71" y="55"/>
                    <a:pt x="72" y="54"/>
                    <a:pt x="74" y="54"/>
                  </a:cubicBezTo>
                  <a:cubicBezTo>
                    <a:pt x="76" y="54"/>
                    <a:pt x="78" y="54"/>
                    <a:pt x="78" y="51"/>
                  </a:cubicBezTo>
                  <a:cubicBezTo>
                    <a:pt x="78" y="48"/>
                    <a:pt x="78" y="43"/>
                    <a:pt x="79" y="44"/>
                  </a:cubicBezTo>
                  <a:cubicBezTo>
                    <a:pt x="80" y="45"/>
                    <a:pt x="81" y="48"/>
                    <a:pt x="82" y="46"/>
                  </a:cubicBezTo>
                  <a:cubicBezTo>
                    <a:pt x="84" y="42"/>
                    <a:pt x="82" y="43"/>
                    <a:pt x="82" y="40"/>
                  </a:cubicBezTo>
                  <a:cubicBezTo>
                    <a:pt x="82" y="39"/>
                    <a:pt x="81" y="39"/>
                    <a:pt x="81" y="38"/>
                  </a:cubicBezTo>
                  <a:cubicBezTo>
                    <a:pt x="81" y="37"/>
                    <a:pt x="82" y="36"/>
                    <a:pt x="82" y="35"/>
                  </a:cubicBezTo>
                  <a:cubicBezTo>
                    <a:pt x="83" y="35"/>
                    <a:pt x="83" y="34"/>
                    <a:pt x="83" y="34"/>
                  </a:cubicBezTo>
                  <a:cubicBezTo>
                    <a:pt x="86" y="30"/>
                    <a:pt x="85" y="31"/>
                    <a:pt x="87" y="30"/>
                  </a:cubicBezTo>
                  <a:cubicBezTo>
                    <a:pt x="88" y="29"/>
                    <a:pt x="88" y="29"/>
                    <a:pt x="89" y="29"/>
                  </a:cubicBezTo>
                  <a:cubicBezTo>
                    <a:pt x="89" y="29"/>
                    <a:pt x="90" y="27"/>
                    <a:pt x="89" y="27"/>
                  </a:cubicBezTo>
                  <a:cubicBezTo>
                    <a:pt x="89" y="26"/>
                    <a:pt x="91" y="24"/>
                    <a:pt x="92" y="23"/>
                  </a:cubicBezTo>
                  <a:cubicBezTo>
                    <a:pt x="93" y="22"/>
                    <a:pt x="94" y="24"/>
                    <a:pt x="95" y="22"/>
                  </a:cubicBezTo>
                  <a:cubicBezTo>
                    <a:pt x="95" y="20"/>
                    <a:pt x="97" y="17"/>
                    <a:pt x="99" y="15"/>
                  </a:cubicBezTo>
                  <a:cubicBezTo>
                    <a:pt x="100" y="14"/>
                    <a:pt x="101" y="14"/>
                    <a:pt x="101" y="13"/>
                  </a:cubicBezTo>
                  <a:cubicBezTo>
                    <a:pt x="100" y="12"/>
                    <a:pt x="100" y="12"/>
                    <a:pt x="102" y="12"/>
                  </a:cubicBezTo>
                  <a:cubicBezTo>
                    <a:pt x="104" y="12"/>
                    <a:pt x="106" y="12"/>
                    <a:pt x="106" y="10"/>
                  </a:cubicBezTo>
                  <a:cubicBezTo>
                    <a:pt x="105" y="8"/>
                    <a:pt x="104" y="5"/>
                    <a:pt x="107" y="7"/>
                  </a:cubicBezTo>
                  <a:cubicBezTo>
                    <a:pt x="110" y="8"/>
                    <a:pt x="109" y="9"/>
                    <a:pt x="111" y="9"/>
                  </a:cubicBezTo>
                  <a:cubicBezTo>
                    <a:pt x="113" y="8"/>
                    <a:pt x="113" y="7"/>
                    <a:pt x="113" y="9"/>
                  </a:cubicBezTo>
                  <a:cubicBezTo>
                    <a:pt x="114" y="10"/>
                    <a:pt x="115" y="12"/>
                    <a:pt x="117" y="9"/>
                  </a:cubicBezTo>
                  <a:cubicBezTo>
                    <a:pt x="119" y="5"/>
                    <a:pt x="119" y="4"/>
                    <a:pt x="121" y="4"/>
                  </a:cubicBezTo>
                  <a:cubicBezTo>
                    <a:pt x="123" y="3"/>
                    <a:pt x="126" y="0"/>
                    <a:pt x="125" y="2"/>
                  </a:cubicBezTo>
                  <a:cubicBezTo>
                    <a:pt x="125" y="3"/>
                    <a:pt x="124" y="6"/>
                    <a:pt x="125" y="7"/>
                  </a:cubicBezTo>
                  <a:cubicBezTo>
                    <a:pt x="126" y="7"/>
                    <a:pt x="124" y="8"/>
                    <a:pt x="126" y="8"/>
                  </a:cubicBezTo>
                  <a:cubicBezTo>
                    <a:pt x="128" y="8"/>
                    <a:pt x="128" y="8"/>
                    <a:pt x="128" y="9"/>
                  </a:cubicBezTo>
                  <a:cubicBezTo>
                    <a:pt x="129" y="9"/>
                    <a:pt x="129" y="10"/>
                    <a:pt x="128" y="11"/>
                  </a:cubicBezTo>
                  <a:cubicBezTo>
                    <a:pt x="127" y="11"/>
                    <a:pt x="127" y="11"/>
                    <a:pt x="127" y="12"/>
                  </a:cubicBezTo>
                  <a:cubicBezTo>
                    <a:pt x="126" y="14"/>
                    <a:pt x="126" y="15"/>
                    <a:pt x="125" y="17"/>
                  </a:cubicBezTo>
                  <a:cubicBezTo>
                    <a:pt x="125" y="18"/>
                    <a:pt x="124" y="21"/>
                    <a:pt x="123" y="22"/>
                  </a:cubicBezTo>
                  <a:cubicBezTo>
                    <a:pt x="122" y="24"/>
                    <a:pt x="121" y="28"/>
                    <a:pt x="121" y="29"/>
                  </a:cubicBezTo>
                  <a:cubicBezTo>
                    <a:pt x="121" y="30"/>
                    <a:pt x="120" y="33"/>
                    <a:pt x="119" y="34"/>
                  </a:cubicBezTo>
                  <a:cubicBezTo>
                    <a:pt x="118" y="35"/>
                    <a:pt x="117" y="36"/>
                    <a:pt x="116" y="37"/>
                  </a:cubicBezTo>
                  <a:cubicBezTo>
                    <a:pt x="115" y="37"/>
                    <a:pt x="114" y="38"/>
                    <a:pt x="114" y="39"/>
                  </a:cubicBezTo>
                  <a:cubicBezTo>
                    <a:pt x="113" y="41"/>
                    <a:pt x="112" y="43"/>
                    <a:pt x="113" y="46"/>
                  </a:cubicBezTo>
                  <a:cubicBezTo>
                    <a:pt x="114" y="48"/>
                    <a:pt x="116" y="50"/>
                    <a:pt x="118" y="53"/>
                  </a:cubicBezTo>
                  <a:cubicBezTo>
                    <a:pt x="119" y="55"/>
                    <a:pt x="120" y="58"/>
                    <a:pt x="118" y="59"/>
                  </a:cubicBezTo>
                  <a:cubicBezTo>
                    <a:pt x="117" y="61"/>
                    <a:pt x="115" y="61"/>
                    <a:pt x="116" y="62"/>
                  </a:cubicBezTo>
                  <a:cubicBezTo>
                    <a:pt x="117" y="64"/>
                    <a:pt x="118" y="64"/>
                    <a:pt x="116" y="67"/>
                  </a:cubicBezTo>
                  <a:cubicBezTo>
                    <a:pt x="113" y="70"/>
                    <a:pt x="111" y="72"/>
                    <a:pt x="111" y="73"/>
                  </a:cubicBezTo>
                  <a:cubicBezTo>
                    <a:pt x="111" y="74"/>
                    <a:pt x="112" y="76"/>
                    <a:pt x="112" y="77"/>
                  </a:cubicBezTo>
                  <a:cubicBezTo>
                    <a:pt x="112" y="79"/>
                    <a:pt x="111" y="79"/>
                    <a:pt x="112" y="80"/>
                  </a:cubicBezTo>
                  <a:cubicBezTo>
                    <a:pt x="112" y="81"/>
                    <a:pt x="113" y="84"/>
                    <a:pt x="113" y="86"/>
                  </a:cubicBezTo>
                  <a:cubicBezTo>
                    <a:pt x="113" y="88"/>
                    <a:pt x="113" y="92"/>
                    <a:pt x="113" y="94"/>
                  </a:cubicBezTo>
                  <a:cubicBezTo>
                    <a:pt x="113" y="96"/>
                    <a:pt x="114" y="100"/>
                    <a:pt x="114" y="102"/>
                  </a:cubicBezTo>
                  <a:cubicBezTo>
                    <a:pt x="115" y="103"/>
                    <a:pt x="116" y="104"/>
                    <a:pt x="116" y="105"/>
                  </a:cubicBezTo>
                  <a:cubicBezTo>
                    <a:pt x="116" y="107"/>
                    <a:pt x="115" y="108"/>
                    <a:pt x="116" y="109"/>
                  </a:cubicBezTo>
                  <a:cubicBezTo>
                    <a:pt x="116" y="111"/>
                    <a:pt x="117" y="112"/>
                    <a:pt x="116" y="113"/>
                  </a:cubicBezTo>
                  <a:cubicBezTo>
                    <a:pt x="114" y="115"/>
                    <a:pt x="112" y="117"/>
                    <a:pt x="111" y="120"/>
                  </a:cubicBezTo>
                  <a:cubicBezTo>
                    <a:pt x="110" y="123"/>
                    <a:pt x="110" y="127"/>
                    <a:pt x="109" y="128"/>
                  </a:cubicBezTo>
                  <a:cubicBezTo>
                    <a:pt x="109" y="130"/>
                    <a:pt x="108" y="135"/>
                    <a:pt x="109" y="136"/>
                  </a:cubicBezTo>
                  <a:cubicBezTo>
                    <a:pt x="110" y="137"/>
                    <a:pt x="112" y="137"/>
                    <a:pt x="112" y="137"/>
                  </a:cubicBezTo>
                  <a:cubicBezTo>
                    <a:pt x="112" y="137"/>
                    <a:pt x="111" y="140"/>
                    <a:pt x="111" y="141"/>
                  </a:cubicBezTo>
                  <a:cubicBezTo>
                    <a:pt x="112" y="142"/>
                    <a:pt x="114" y="144"/>
                    <a:pt x="114" y="145"/>
                  </a:cubicBezTo>
                  <a:cubicBezTo>
                    <a:pt x="114" y="145"/>
                    <a:pt x="113" y="146"/>
                    <a:pt x="113" y="146"/>
                  </a:cubicBezTo>
                  <a:cubicBezTo>
                    <a:pt x="113" y="146"/>
                    <a:pt x="113" y="147"/>
                    <a:pt x="114" y="147"/>
                  </a:cubicBezTo>
                  <a:cubicBezTo>
                    <a:pt x="114" y="148"/>
                    <a:pt x="116" y="149"/>
                    <a:pt x="116" y="149"/>
                  </a:cubicBezTo>
                  <a:cubicBezTo>
                    <a:pt x="117" y="149"/>
                    <a:pt x="117" y="150"/>
                    <a:pt x="116" y="151"/>
                  </a:cubicBezTo>
                  <a:cubicBezTo>
                    <a:pt x="116" y="152"/>
                    <a:pt x="116" y="152"/>
                    <a:pt x="116" y="152"/>
                  </a:cubicBezTo>
                  <a:cubicBezTo>
                    <a:pt x="117" y="153"/>
                    <a:pt x="117" y="154"/>
                    <a:pt x="117" y="154"/>
                  </a:cubicBezTo>
                  <a:cubicBezTo>
                    <a:pt x="117" y="155"/>
                    <a:pt x="116" y="156"/>
                    <a:pt x="117" y="157"/>
                  </a:cubicBezTo>
                  <a:cubicBezTo>
                    <a:pt x="118" y="158"/>
                    <a:pt x="120" y="159"/>
                    <a:pt x="120" y="160"/>
                  </a:cubicBezTo>
                  <a:cubicBezTo>
                    <a:pt x="121" y="161"/>
                    <a:pt x="121" y="162"/>
                    <a:pt x="122" y="163"/>
                  </a:cubicBezTo>
                  <a:cubicBezTo>
                    <a:pt x="124" y="164"/>
                    <a:pt x="125" y="166"/>
                    <a:pt x="125" y="167"/>
                  </a:cubicBezTo>
                  <a:cubicBezTo>
                    <a:pt x="125" y="168"/>
                    <a:pt x="126" y="170"/>
                    <a:pt x="125" y="172"/>
                  </a:cubicBezTo>
                  <a:cubicBezTo>
                    <a:pt x="125" y="173"/>
                    <a:pt x="124" y="174"/>
                    <a:pt x="124" y="175"/>
                  </a:cubicBezTo>
                  <a:cubicBezTo>
                    <a:pt x="124" y="175"/>
                    <a:pt x="123" y="176"/>
                    <a:pt x="123" y="176"/>
                  </a:cubicBezTo>
                  <a:cubicBezTo>
                    <a:pt x="122" y="176"/>
                    <a:pt x="121" y="176"/>
                    <a:pt x="120" y="177"/>
                  </a:cubicBezTo>
                  <a:cubicBezTo>
                    <a:pt x="119" y="177"/>
                    <a:pt x="118" y="178"/>
                    <a:pt x="117" y="178"/>
                  </a:cubicBezTo>
                  <a:cubicBezTo>
                    <a:pt x="116" y="177"/>
                    <a:pt x="116" y="177"/>
                    <a:pt x="116" y="176"/>
                  </a:cubicBezTo>
                  <a:cubicBezTo>
                    <a:pt x="116" y="175"/>
                    <a:pt x="115" y="174"/>
                    <a:pt x="115" y="175"/>
                  </a:cubicBezTo>
                  <a:cubicBezTo>
                    <a:pt x="114" y="175"/>
                    <a:pt x="114" y="175"/>
                    <a:pt x="113" y="176"/>
                  </a:cubicBezTo>
                  <a:cubicBezTo>
                    <a:pt x="112" y="176"/>
                    <a:pt x="110" y="176"/>
                    <a:pt x="109" y="176"/>
                  </a:cubicBezTo>
                  <a:cubicBezTo>
                    <a:pt x="108" y="176"/>
                    <a:pt x="106" y="176"/>
                    <a:pt x="105" y="175"/>
                  </a:cubicBezTo>
                  <a:cubicBezTo>
                    <a:pt x="104" y="175"/>
                    <a:pt x="102" y="174"/>
                    <a:pt x="101" y="174"/>
                  </a:cubicBezTo>
                  <a:cubicBezTo>
                    <a:pt x="99" y="174"/>
                    <a:pt x="98" y="174"/>
                    <a:pt x="97" y="174"/>
                  </a:cubicBezTo>
                  <a:cubicBezTo>
                    <a:pt x="96" y="174"/>
                    <a:pt x="94" y="174"/>
                    <a:pt x="93" y="174"/>
                  </a:cubicBezTo>
                  <a:cubicBezTo>
                    <a:pt x="92" y="175"/>
                    <a:pt x="92" y="175"/>
                    <a:pt x="92" y="175"/>
                  </a:cubicBezTo>
                  <a:cubicBezTo>
                    <a:pt x="91" y="175"/>
                    <a:pt x="90" y="176"/>
                    <a:pt x="91" y="176"/>
                  </a:cubicBezTo>
                  <a:cubicBezTo>
                    <a:pt x="92" y="177"/>
                    <a:pt x="95" y="178"/>
                    <a:pt x="96" y="178"/>
                  </a:cubicBezTo>
                  <a:cubicBezTo>
                    <a:pt x="97" y="178"/>
                    <a:pt x="98" y="178"/>
                    <a:pt x="98" y="180"/>
                  </a:cubicBezTo>
                  <a:cubicBezTo>
                    <a:pt x="98" y="181"/>
                    <a:pt x="98" y="182"/>
                    <a:pt x="98" y="183"/>
                  </a:cubicBezTo>
                  <a:cubicBezTo>
                    <a:pt x="99" y="184"/>
                    <a:pt x="99" y="184"/>
                    <a:pt x="100" y="184"/>
                  </a:cubicBezTo>
                  <a:cubicBezTo>
                    <a:pt x="101" y="184"/>
                    <a:pt x="101" y="184"/>
                    <a:pt x="101" y="184"/>
                  </a:cubicBezTo>
                  <a:cubicBezTo>
                    <a:pt x="101" y="184"/>
                    <a:pt x="102" y="183"/>
                    <a:pt x="103" y="183"/>
                  </a:cubicBezTo>
                  <a:cubicBezTo>
                    <a:pt x="103" y="183"/>
                    <a:pt x="104" y="183"/>
                    <a:pt x="104" y="184"/>
                  </a:cubicBezTo>
                  <a:cubicBezTo>
                    <a:pt x="104" y="185"/>
                    <a:pt x="106" y="187"/>
                    <a:pt x="106" y="188"/>
                  </a:cubicBezTo>
                  <a:cubicBezTo>
                    <a:pt x="107" y="189"/>
                    <a:pt x="107" y="190"/>
                    <a:pt x="107" y="191"/>
                  </a:cubicBezTo>
                  <a:cubicBezTo>
                    <a:pt x="107" y="191"/>
                    <a:pt x="107" y="192"/>
                    <a:pt x="106" y="192"/>
                  </a:cubicBezTo>
                  <a:cubicBezTo>
                    <a:pt x="105" y="192"/>
                    <a:pt x="105" y="192"/>
                    <a:pt x="104" y="192"/>
                  </a:cubicBezTo>
                  <a:cubicBezTo>
                    <a:pt x="104" y="193"/>
                    <a:pt x="104" y="193"/>
                    <a:pt x="102" y="192"/>
                  </a:cubicBezTo>
                  <a:cubicBezTo>
                    <a:pt x="100" y="192"/>
                    <a:pt x="97" y="191"/>
                    <a:pt x="96" y="191"/>
                  </a:cubicBezTo>
                  <a:cubicBezTo>
                    <a:pt x="95" y="191"/>
                    <a:pt x="94" y="191"/>
                    <a:pt x="94" y="191"/>
                  </a:cubicBezTo>
                  <a:cubicBezTo>
                    <a:pt x="94" y="192"/>
                    <a:pt x="94" y="194"/>
                    <a:pt x="94" y="194"/>
                  </a:cubicBezTo>
                  <a:cubicBezTo>
                    <a:pt x="93" y="195"/>
                    <a:pt x="92" y="195"/>
                    <a:pt x="91" y="196"/>
                  </a:cubicBezTo>
                  <a:cubicBezTo>
                    <a:pt x="91" y="197"/>
                    <a:pt x="91" y="199"/>
                    <a:pt x="92" y="200"/>
                  </a:cubicBezTo>
                  <a:cubicBezTo>
                    <a:pt x="92" y="201"/>
                    <a:pt x="94" y="203"/>
                    <a:pt x="94" y="204"/>
                  </a:cubicBezTo>
                  <a:cubicBezTo>
                    <a:pt x="93" y="206"/>
                    <a:pt x="92" y="207"/>
                    <a:pt x="93" y="208"/>
                  </a:cubicBezTo>
                  <a:cubicBezTo>
                    <a:pt x="94" y="209"/>
                    <a:pt x="94" y="208"/>
                    <a:pt x="94" y="210"/>
                  </a:cubicBezTo>
                  <a:cubicBezTo>
                    <a:pt x="95" y="212"/>
                    <a:pt x="94" y="213"/>
                    <a:pt x="95" y="213"/>
                  </a:cubicBezTo>
                  <a:cubicBezTo>
                    <a:pt x="95" y="214"/>
                    <a:pt x="95" y="215"/>
                    <a:pt x="94" y="215"/>
                  </a:cubicBezTo>
                  <a:cubicBezTo>
                    <a:pt x="93" y="216"/>
                    <a:pt x="90" y="216"/>
                    <a:pt x="89" y="216"/>
                  </a:cubicBezTo>
                  <a:cubicBezTo>
                    <a:pt x="88" y="216"/>
                    <a:pt x="87" y="215"/>
                    <a:pt x="87" y="215"/>
                  </a:cubicBezTo>
                  <a:cubicBezTo>
                    <a:pt x="87" y="214"/>
                    <a:pt x="87" y="214"/>
                    <a:pt x="86" y="213"/>
                  </a:cubicBezTo>
                  <a:cubicBezTo>
                    <a:pt x="85" y="212"/>
                    <a:pt x="83" y="210"/>
                    <a:pt x="82" y="209"/>
                  </a:cubicBezTo>
                  <a:cubicBezTo>
                    <a:pt x="81" y="209"/>
                    <a:pt x="81" y="208"/>
                    <a:pt x="80" y="208"/>
                  </a:cubicBezTo>
                  <a:cubicBezTo>
                    <a:pt x="80" y="208"/>
                    <a:pt x="77" y="206"/>
                    <a:pt x="76" y="205"/>
                  </a:cubicBezTo>
                  <a:cubicBezTo>
                    <a:pt x="75" y="205"/>
                    <a:pt x="69" y="201"/>
                    <a:pt x="69" y="201"/>
                  </a:cubicBezTo>
                  <a:cubicBezTo>
                    <a:pt x="69" y="201"/>
                    <a:pt x="59" y="204"/>
                    <a:pt x="55" y="205"/>
                  </a:cubicBezTo>
                  <a:cubicBezTo>
                    <a:pt x="52" y="205"/>
                    <a:pt x="49" y="204"/>
                    <a:pt x="44" y="201"/>
                  </a:cubicBezTo>
                  <a:cubicBezTo>
                    <a:pt x="38" y="199"/>
                    <a:pt x="39" y="197"/>
                    <a:pt x="33" y="195"/>
                  </a:cubicBezTo>
                  <a:cubicBezTo>
                    <a:pt x="26" y="192"/>
                    <a:pt x="21" y="189"/>
                    <a:pt x="17" y="189"/>
                  </a:cubicBezTo>
                  <a:cubicBezTo>
                    <a:pt x="13" y="189"/>
                    <a:pt x="10" y="191"/>
                    <a:pt x="6" y="189"/>
                  </a:cubicBezTo>
                  <a:cubicBezTo>
                    <a:pt x="3" y="186"/>
                    <a:pt x="0" y="183"/>
                    <a:pt x="1" y="180"/>
                  </a:cubicBezTo>
                  <a:cubicBezTo>
                    <a:pt x="2" y="176"/>
                    <a:pt x="2" y="172"/>
                    <a:pt x="6" y="167"/>
                  </a:cubicBezTo>
                  <a:cubicBezTo>
                    <a:pt x="10" y="162"/>
                    <a:pt x="12" y="162"/>
                    <a:pt x="15" y="156"/>
                  </a:cubicBezTo>
                  <a:cubicBezTo>
                    <a:pt x="18" y="150"/>
                    <a:pt x="20" y="154"/>
                    <a:pt x="21" y="145"/>
                  </a:cubicBezTo>
                  <a:cubicBezTo>
                    <a:pt x="21" y="136"/>
                    <a:pt x="18" y="134"/>
                    <a:pt x="22" y="130"/>
                  </a:cubicBezTo>
                  <a:cubicBezTo>
                    <a:pt x="26" y="126"/>
                    <a:pt x="34" y="120"/>
                    <a:pt x="37" y="119"/>
                  </a:cubicBezTo>
                  <a:cubicBezTo>
                    <a:pt x="40" y="119"/>
                    <a:pt x="47" y="120"/>
                    <a:pt x="51" y="114"/>
                  </a:cubicBezTo>
                  <a:cubicBezTo>
                    <a:pt x="54" y="109"/>
                    <a:pt x="59" y="110"/>
                    <a:pt x="58" y="102"/>
                  </a:cubicBezTo>
                  <a:cubicBezTo>
                    <a:pt x="58" y="94"/>
                    <a:pt x="53" y="89"/>
                    <a:pt x="49" y="83"/>
                  </a:cubicBezTo>
                  <a:cubicBezTo>
                    <a:pt x="46" y="76"/>
                    <a:pt x="41" y="68"/>
                    <a:pt x="41" y="65"/>
                  </a:cubicBezTo>
                  <a:cubicBezTo>
                    <a:pt x="41" y="61"/>
                    <a:pt x="41" y="55"/>
                    <a:pt x="45" y="52"/>
                  </a:cubicBezTo>
                  <a:cubicBezTo>
                    <a:pt x="48" y="50"/>
                    <a:pt x="56" y="48"/>
                    <a:pt x="56" y="48"/>
                  </a:cubicBezTo>
                  <a:close/>
                </a:path>
              </a:pathLst>
            </a:custGeom>
            <a:solidFill>
              <a:srgbClr val="FADCE9"/>
            </a:solidFill>
            <a:ln w="9525">
              <a:noFill/>
            </a:ln>
          </p:spPr>
          <p:txBody>
            <a:bodyPr/>
            <a:lstStyle/>
            <a:p>
              <a:endParaRPr lang="zh-CN" altLang="en-US"/>
            </a:p>
          </p:txBody>
        </p:sp>
        <p:sp>
          <p:nvSpPr>
            <p:cNvPr id="30744" name="任意多边形 1130"/>
            <p:cNvSpPr/>
            <p:nvPr/>
          </p:nvSpPr>
          <p:spPr>
            <a:xfrm>
              <a:off x="5738928" y="2986916"/>
              <a:ext cx="333434" cy="535792"/>
            </a:xfrm>
            <a:custGeom>
              <a:avLst/>
              <a:gdLst/>
              <a:ahLst/>
              <a:cxnLst>
                <a:cxn ang="0">
                  <a:pos x="0" y="239192"/>
                </a:cxn>
                <a:cxn ang="0">
                  <a:pos x="14290" y="229625"/>
                </a:cxn>
                <a:cxn ang="0">
                  <a:pos x="71450" y="224841"/>
                </a:cxn>
                <a:cxn ang="0">
                  <a:pos x="109556" y="210489"/>
                </a:cxn>
                <a:cxn ang="0">
                  <a:pos x="128610" y="205705"/>
                </a:cxn>
                <a:cxn ang="0">
                  <a:pos x="138136" y="200922"/>
                </a:cxn>
                <a:cxn ang="0">
                  <a:pos x="147663" y="167435"/>
                </a:cxn>
                <a:cxn ang="0">
                  <a:pos x="147663" y="143515"/>
                </a:cxn>
                <a:cxn ang="0">
                  <a:pos x="152426" y="119596"/>
                </a:cxn>
                <a:cxn ang="0">
                  <a:pos x="161953" y="71757"/>
                </a:cxn>
                <a:cxn ang="0">
                  <a:pos x="171480" y="47838"/>
                </a:cxn>
                <a:cxn ang="0">
                  <a:pos x="190533" y="28703"/>
                </a:cxn>
                <a:cxn ang="0">
                  <a:pos x="200060" y="19135"/>
                </a:cxn>
                <a:cxn ang="0">
                  <a:pos x="209587" y="9567"/>
                </a:cxn>
                <a:cxn ang="0">
                  <a:pos x="223877" y="4783"/>
                </a:cxn>
                <a:cxn ang="0">
                  <a:pos x="242930" y="0"/>
                </a:cxn>
                <a:cxn ang="0">
                  <a:pos x="242930" y="0"/>
                </a:cxn>
                <a:cxn ang="0">
                  <a:pos x="247693" y="19135"/>
                </a:cxn>
                <a:cxn ang="0">
                  <a:pos x="257220" y="38270"/>
                </a:cxn>
                <a:cxn ang="0">
                  <a:pos x="266747" y="47838"/>
                </a:cxn>
                <a:cxn ang="0">
                  <a:pos x="257220" y="62190"/>
                </a:cxn>
                <a:cxn ang="0">
                  <a:pos x="238167" y="86109"/>
                </a:cxn>
                <a:cxn ang="0">
                  <a:pos x="233403" y="105244"/>
                </a:cxn>
                <a:cxn ang="0">
                  <a:pos x="228640" y="119596"/>
                </a:cxn>
                <a:cxn ang="0">
                  <a:pos x="223877" y="129164"/>
                </a:cxn>
                <a:cxn ang="0">
                  <a:pos x="219113" y="138731"/>
                </a:cxn>
                <a:cxn ang="0">
                  <a:pos x="233403" y="148299"/>
                </a:cxn>
                <a:cxn ang="0">
                  <a:pos x="257220" y="162651"/>
                </a:cxn>
                <a:cxn ang="0">
                  <a:pos x="271510" y="162651"/>
                </a:cxn>
                <a:cxn ang="0">
                  <a:pos x="290563" y="162651"/>
                </a:cxn>
                <a:cxn ang="0">
                  <a:pos x="304853" y="177002"/>
                </a:cxn>
                <a:cxn ang="0">
                  <a:pos x="314380" y="191354"/>
                </a:cxn>
                <a:cxn ang="0">
                  <a:pos x="319143" y="196138"/>
                </a:cxn>
                <a:cxn ang="0">
                  <a:pos x="333434" y="196138"/>
                </a:cxn>
                <a:cxn ang="0">
                  <a:pos x="323907" y="205705"/>
                </a:cxn>
                <a:cxn ang="0">
                  <a:pos x="314380" y="210489"/>
                </a:cxn>
                <a:cxn ang="0">
                  <a:pos x="304853" y="215273"/>
                </a:cxn>
                <a:cxn ang="0">
                  <a:pos x="300090" y="224841"/>
                </a:cxn>
                <a:cxn ang="0">
                  <a:pos x="295327" y="229625"/>
                </a:cxn>
                <a:cxn ang="0">
                  <a:pos x="295327" y="234409"/>
                </a:cxn>
                <a:cxn ang="0">
                  <a:pos x="290563" y="243976"/>
                </a:cxn>
                <a:cxn ang="0">
                  <a:pos x="285800" y="253544"/>
                </a:cxn>
                <a:cxn ang="0">
                  <a:pos x="285800" y="267896"/>
                </a:cxn>
                <a:cxn ang="0">
                  <a:pos x="290563" y="277463"/>
                </a:cxn>
                <a:cxn ang="0">
                  <a:pos x="290563" y="282247"/>
                </a:cxn>
                <a:cxn ang="0">
                  <a:pos x="290563" y="291815"/>
                </a:cxn>
                <a:cxn ang="0">
                  <a:pos x="281037" y="296599"/>
                </a:cxn>
                <a:cxn ang="0">
                  <a:pos x="247693" y="310950"/>
                </a:cxn>
                <a:cxn ang="0">
                  <a:pos x="223877" y="354005"/>
                </a:cxn>
                <a:cxn ang="0">
                  <a:pos x="238167" y="387492"/>
                </a:cxn>
                <a:cxn ang="0">
                  <a:pos x="257220" y="440114"/>
                </a:cxn>
                <a:cxn ang="0">
                  <a:pos x="238167" y="483169"/>
                </a:cxn>
                <a:cxn ang="0">
                  <a:pos x="195297" y="535792"/>
                </a:cxn>
                <a:cxn ang="0">
                  <a:pos x="157190" y="521440"/>
                </a:cxn>
                <a:cxn ang="0">
                  <a:pos x="109556" y="483169"/>
                </a:cxn>
                <a:cxn ang="0">
                  <a:pos x="80976" y="440114"/>
                </a:cxn>
                <a:cxn ang="0">
                  <a:pos x="85740" y="392276"/>
                </a:cxn>
                <a:cxn ang="0">
                  <a:pos x="66686" y="334870"/>
                </a:cxn>
                <a:cxn ang="0">
                  <a:pos x="38106" y="287031"/>
                </a:cxn>
                <a:cxn ang="0">
                  <a:pos x="9526" y="263112"/>
                </a:cxn>
                <a:cxn ang="0">
                  <a:pos x="0" y="239192"/>
                </a:cxn>
              </a:cxnLst>
              <a:rect l="0" t="0" r="0" b="0"/>
              <a:pathLst>
                <a:path w="70" h="112">
                  <a:moveTo>
                    <a:pt x="0" y="50"/>
                  </a:moveTo>
                  <a:cubicBezTo>
                    <a:pt x="0" y="50"/>
                    <a:pt x="1" y="48"/>
                    <a:pt x="3" y="48"/>
                  </a:cubicBezTo>
                  <a:cubicBezTo>
                    <a:pt x="6" y="48"/>
                    <a:pt x="11" y="48"/>
                    <a:pt x="15" y="47"/>
                  </a:cubicBezTo>
                  <a:cubicBezTo>
                    <a:pt x="18" y="45"/>
                    <a:pt x="22" y="43"/>
                    <a:pt x="23" y="44"/>
                  </a:cubicBezTo>
                  <a:cubicBezTo>
                    <a:pt x="24" y="44"/>
                    <a:pt x="27" y="44"/>
                    <a:pt x="27" y="43"/>
                  </a:cubicBezTo>
                  <a:cubicBezTo>
                    <a:pt x="27" y="42"/>
                    <a:pt x="27" y="42"/>
                    <a:pt x="29" y="42"/>
                  </a:cubicBezTo>
                  <a:cubicBezTo>
                    <a:pt x="30" y="42"/>
                    <a:pt x="32" y="38"/>
                    <a:pt x="31" y="35"/>
                  </a:cubicBezTo>
                  <a:cubicBezTo>
                    <a:pt x="31" y="32"/>
                    <a:pt x="30" y="31"/>
                    <a:pt x="31" y="30"/>
                  </a:cubicBezTo>
                  <a:cubicBezTo>
                    <a:pt x="33" y="29"/>
                    <a:pt x="32" y="27"/>
                    <a:pt x="32" y="25"/>
                  </a:cubicBezTo>
                  <a:cubicBezTo>
                    <a:pt x="32" y="23"/>
                    <a:pt x="33" y="17"/>
                    <a:pt x="34" y="15"/>
                  </a:cubicBezTo>
                  <a:cubicBezTo>
                    <a:pt x="34" y="14"/>
                    <a:pt x="35" y="13"/>
                    <a:pt x="36" y="10"/>
                  </a:cubicBezTo>
                  <a:cubicBezTo>
                    <a:pt x="37" y="8"/>
                    <a:pt x="39" y="5"/>
                    <a:pt x="40" y="6"/>
                  </a:cubicBezTo>
                  <a:cubicBezTo>
                    <a:pt x="41" y="6"/>
                    <a:pt x="42" y="6"/>
                    <a:pt x="42" y="4"/>
                  </a:cubicBezTo>
                  <a:cubicBezTo>
                    <a:pt x="42" y="3"/>
                    <a:pt x="42" y="2"/>
                    <a:pt x="44" y="2"/>
                  </a:cubicBezTo>
                  <a:cubicBezTo>
                    <a:pt x="45" y="2"/>
                    <a:pt x="46" y="2"/>
                    <a:pt x="47" y="1"/>
                  </a:cubicBezTo>
                  <a:cubicBezTo>
                    <a:pt x="49" y="0"/>
                    <a:pt x="49" y="0"/>
                    <a:pt x="51" y="0"/>
                  </a:cubicBezTo>
                  <a:cubicBezTo>
                    <a:pt x="51" y="0"/>
                    <a:pt x="51" y="0"/>
                    <a:pt x="51" y="0"/>
                  </a:cubicBezTo>
                  <a:cubicBezTo>
                    <a:pt x="52" y="0"/>
                    <a:pt x="52" y="3"/>
                    <a:pt x="52" y="4"/>
                  </a:cubicBezTo>
                  <a:cubicBezTo>
                    <a:pt x="53" y="6"/>
                    <a:pt x="54" y="7"/>
                    <a:pt x="54" y="8"/>
                  </a:cubicBezTo>
                  <a:cubicBezTo>
                    <a:pt x="55" y="8"/>
                    <a:pt x="56" y="9"/>
                    <a:pt x="56" y="10"/>
                  </a:cubicBezTo>
                  <a:cubicBezTo>
                    <a:pt x="55" y="11"/>
                    <a:pt x="55" y="12"/>
                    <a:pt x="54" y="13"/>
                  </a:cubicBezTo>
                  <a:cubicBezTo>
                    <a:pt x="53" y="14"/>
                    <a:pt x="51" y="17"/>
                    <a:pt x="50" y="18"/>
                  </a:cubicBezTo>
                  <a:cubicBezTo>
                    <a:pt x="50" y="20"/>
                    <a:pt x="49" y="21"/>
                    <a:pt x="49" y="22"/>
                  </a:cubicBezTo>
                  <a:cubicBezTo>
                    <a:pt x="49" y="23"/>
                    <a:pt x="49" y="25"/>
                    <a:pt x="48" y="25"/>
                  </a:cubicBezTo>
                  <a:cubicBezTo>
                    <a:pt x="48" y="26"/>
                    <a:pt x="48" y="27"/>
                    <a:pt x="47" y="27"/>
                  </a:cubicBezTo>
                  <a:cubicBezTo>
                    <a:pt x="47" y="27"/>
                    <a:pt x="46" y="28"/>
                    <a:pt x="46" y="29"/>
                  </a:cubicBezTo>
                  <a:cubicBezTo>
                    <a:pt x="46" y="29"/>
                    <a:pt x="48" y="30"/>
                    <a:pt x="49" y="31"/>
                  </a:cubicBezTo>
                  <a:cubicBezTo>
                    <a:pt x="50" y="32"/>
                    <a:pt x="53" y="33"/>
                    <a:pt x="54" y="34"/>
                  </a:cubicBezTo>
                  <a:cubicBezTo>
                    <a:pt x="56" y="34"/>
                    <a:pt x="57" y="34"/>
                    <a:pt x="57" y="34"/>
                  </a:cubicBezTo>
                  <a:cubicBezTo>
                    <a:pt x="58" y="34"/>
                    <a:pt x="59" y="34"/>
                    <a:pt x="61" y="34"/>
                  </a:cubicBezTo>
                  <a:cubicBezTo>
                    <a:pt x="62" y="34"/>
                    <a:pt x="63" y="36"/>
                    <a:pt x="64" y="37"/>
                  </a:cubicBezTo>
                  <a:cubicBezTo>
                    <a:pt x="64" y="37"/>
                    <a:pt x="65" y="39"/>
                    <a:pt x="66" y="40"/>
                  </a:cubicBezTo>
                  <a:cubicBezTo>
                    <a:pt x="67" y="40"/>
                    <a:pt x="67" y="40"/>
                    <a:pt x="67" y="41"/>
                  </a:cubicBezTo>
                  <a:cubicBezTo>
                    <a:pt x="68" y="41"/>
                    <a:pt x="70" y="41"/>
                    <a:pt x="70" y="41"/>
                  </a:cubicBezTo>
                  <a:cubicBezTo>
                    <a:pt x="70" y="41"/>
                    <a:pt x="68" y="43"/>
                    <a:pt x="68" y="43"/>
                  </a:cubicBezTo>
                  <a:cubicBezTo>
                    <a:pt x="67" y="44"/>
                    <a:pt x="67" y="44"/>
                    <a:pt x="66" y="44"/>
                  </a:cubicBezTo>
                  <a:cubicBezTo>
                    <a:pt x="66" y="44"/>
                    <a:pt x="65" y="44"/>
                    <a:pt x="64" y="45"/>
                  </a:cubicBezTo>
                  <a:cubicBezTo>
                    <a:pt x="64" y="46"/>
                    <a:pt x="63" y="46"/>
                    <a:pt x="63" y="47"/>
                  </a:cubicBezTo>
                  <a:cubicBezTo>
                    <a:pt x="62" y="48"/>
                    <a:pt x="62" y="48"/>
                    <a:pt x="62" y="48"/>
                  </a:cubicBezTo>
                  <a:cubicBezTo>
                    <a:pt x="62" y="48"/>
                    <a:pt x="62" y="49"/>
                    <a:pt x="62" y="49"/>
                  </a:cubicBezTo>
                  <a:cubicBezTo>
                    <a:pt x="62" y="50"/>
                    <a:pt x="62" y="50"/>
                    <a:pt x="61" y="51"/>
                  </a:cubicBezTo>
                  <a:cubicBezTo>
                    <a:pt x="61" y="51"/>
                    <a:pt x="60" y="52"/>
                    <a:pt x="60" y="53"/>
                  </a:cubicBezTo>
                  <a:cubicBezTo>
                    <a:pt x="60" y="54"/>
                    <a:pt x="60" y="56"/>
                    <a:pt x="60" y="56"/>
                  </a:cubicBezTo>
                  <a:cubicBezTo>
                    <a:pt x="61" y="57"/>
                    <a:pt x="61" y="57"/>
                    <a:pt x="61" y="58"/>
                  </a:cubicBezTo>
                  <a:cubicBezTo>
                    <a:pt x="60" y="59"/>
                    <a:pt x="60" y="59"/>
                    <a:pt x="61" y="59"/>
                  </a:cubicBezTo>
                  <a:cubicBezTo>
                    <a:pt x="61" y="59"/>
                    <a:pt x="62" y="60"/>
                    <a:pt x="61" y="61"/>
                  </a:cubicBezTo>
                  <a:cubicBezTo>
                    <a:pt x="61" y="62"/>
                    <a:pt x="59" y="62"/>
                    <a:pt x="59" y="62"/>
                  </a:cubicBezTo>
                  <a:cubicBezTo>
                    <a:pt x="59" y="62"/>
                    <a:pt x="54" y="62"/>
                    <a:pt x="52" y="65"/>
                  </a:cubicBezTo>
                  <a:cubicBezTo>
                    <a:pt x="51" y="69"/>
                    <a:pt x="47" y="72"/>
                    <a:pt x="47" y="74"/>
                  </a:cubicBezTo>
                  <a:cubicBezTo>
                    <a:pt x="47" y="77"/>
                    <a:pt x="47" y="79"/>
                    <a:pt x="50" y="81"/>
                  </a:cubicBezTo>
                  <a:cubicBezTo>
                    <a:pt x="52" y="84"/>
                    <a:pt x="54" y="90"/>
                    <a:pt x="54" y="92"/>
                  </a:cubicBezTo>
                  <a:cubicBezTo>
                    <a:pt x="54" y="95"/>
                    <a:pt x="51" y="98"/>
                    <a:pt x="50" y="101"/>
                  </a:cubicBezTo>
                  <a:cubicBezTo>
                    <a:pt x="48" y="105"/>
                    <a:pt x="43" y="112"/>
                    <a:pt x="41" y="112"/>
                  </a:cubicBezTo>
                  <a:cubicBezTo>
                    <a:pt x="39" y="112"/>
                    <a:pt x="37" y="112"/>
                    <a:pt x="33" y="109"/>
                  </a:cubicBezTo>
                  <a:cubicBezTo>
                    <a:pt x="29" y="106"/>
                    <a:pt x="28" y="103"/>
                    <a:pt x="23" y="101"/>
                  </a:cubicBezTo>
                  <a:cubicBezTo>
                    <a:pt x="18" y="98"/>
                    <a:pt x="17" y="95"/>
                    <a:pt x="17" y="92"/>
                  </a:cubicBezTo>
                  <a:cubicBezTo>
                    <a:pt x="18" y="89"/>
                    <a:pt x="18" y="87"/>
                    <a:pt x="18" y="82"/>
                  </a:cubicBezTo>
                  <a:cubicBezTo>
                    <a:pt x="17" y="77"/>
                    <a:pt x="17" y="74"/>
                    <a:pt x="14" y="70"/>
                  </a:cubicBezTo>
                  <a:cubicBezTo>
                    <a:pt x="12" y="66"/>
                    <a:pt x="13" y="62"/>
                    <a:pt x="8" y="60"/>
                  </a:cubicBezTo>
                  <a:cubicBezTo>
                    <a:pt x="4" y="57"/>
                    <a:pt x="2" y="57"/>
                    <a:pt x="2" y="55"/>
                  </a:cubicBezTo>
                  <a:cubicBezTo>
                    <a:pt x="2" y="53"/>
                    <a:pt x="0" y="50"/>
                    <a:pt x="0" y="50"/>
                  </a:cubicBezTo>
                  <a:close/>
                </a:path>
              </a:pathLst>
            </a:custGeom>
            <a:solidFill>
              <a:srgbClr val="FEECD2"/>
            </a:solidFill>
            <a:ln w="9525">
              <a:noFill/>
            </a:ln>
          </p:spPr>
          <p:txBody>
            <a:bodyPr/>
            <a:lstStyle/>
            <a:p>
              <a:endParaRPr lang="zh-CN" altLang="en-US"/>
            </a:p>
          </p:txBody>
        </p:sp>
        <p:sp>
          <p:nvSpPr>
            <p:cNvPr id="30745" name="任意多边形 1131"/>
            <p:cNvSpPr/>
            <p:nvPr/>
          </p:nvSpPr>
          <p:spPr>
            <a:xfrm>
              <a:off x="4959384" y="3566398"/>
              <a:ext cx="1195759" cy="1131372"/>
            </a:xfrm>
            <a:custGeom>
              <a:avLst/>
              <a:gdLst/>
              <a:ahLst/>
              <a:cxnLst>
                <a:cxn ang="0">
                  <a:pos x="827465" y="911780"/>
                </a:cxn>
                <a:cxn ang="0">
                  <a:pos x="856163" y="916554"/>
                </a:cxn>
                <a:cxn ang="0">
                  <a:pos x="884861" y="911780"/>
                </a:cxn>
                <a:cxn ang="0">
                  <a:pos x="913559" y="907007"/>
                </a:cxn>
                <a:cxn ang="0">
                  <a:pos x="932692" y="911780"/>
                </a:cxn>
                <a:cxn ang="0">
                  <a:pos x="937475" y="873591"/>
                </a:cxn>
                <a:cxn ang="0">
                  <a:pos x="908776" y="864043"/>
                </a:cxn>
                <a:cxn ang="0">
                  <a:pos x="884861" y="849722"/>
                </a:cxn>
                <a:cxn ang="0">
                  <a:pos x="865729" y="844948"/>
                </a:cxn>
                <a:cxn ang="0">
                  <a:pos x="889644" y="806758"/>
                </a:cxn>
                <a:cxn ang="0">
                  <a:pos x="908776" y="792437"/>
                </a:cxn>
                <a:cxn ang="0">
                  <a:pos x="923125" y="806758"/>
                </a:cxn>
                <a:cxn ang="0">
                  <a:pos x="942258" y="821080"/>
                </a:cxn>
                <a:cxn ang="0">
                  <a:pos x="937475" y="797211"/>
                </a:cxn>
                <a:cxn ang="0">
                  <a:pos x="908776" y="763795"/>
                </a:cxn>
                <a:cxn ang="0">
                  <a:pos x="875295" y="730379"/>
                </a:cxn>
                <a:cxn ang="0">
                  <a:pos x="856163" y="706510"/>
                </a:cxn>
                <a:cxn ang="0">
                  <a:pos x="860946" y="663547"/>
                </a:cxn>
                <a:cxn ang="0">
                  <a:pos x="880078" y="634904"/>
                </a:cxn>
                <a:cxn ang="0">
                  <a:pos x="870512" y="596715"/>
                </a:cxn>
                <a:cxn ang="0">
                  <a:pos x="884861" y="577620"/>
                </a:cxn>
                <a:cxn ang="0">
                  <a:pos x="932692" y="601488"/>
                </a:cxn>
                <a:cxn ang="0">
                  <a:pos x="985305" y="615810"/>
                </a:cxn>
                <a:cxn ang="0">
                  <a:pos x="1018786" y="625357"/>
                </a:cxn>
                <a:cxn ang="0">
                  <a:pos x="1061833" y="568072"/>
                </a:cxn>
                <a:cxn ang="0">
                  <a:pos x="1071400" y="534656"/>
                </a:cxn>
                <a:cxn ang="0">
                  <a:pos x="1104881" y="525109"/>
                </a:cxn>
                <a:cxn ang="0">
                  <a:pos x="1119230" y="515561"/>
                </a:cxn>
                <a:cxn ang="0">
                  <a:pos x="1128796" y="486919"/>
                </a:cxn>
                <a:cxn ang="0">
                  <a:pos x="1147928" y="453503"/>
                </a:cxn>
                <a:cxn ang="0">
                  <a:pos x="1181409" y="424861"/>
                </a:cxn>
                <a:cxn ang="0">
                  <a:pos x="1157494" y="381897"/>
                </a:cxn>
                <a:cxn ang="0">
                  <a:pos x="1167060" y="367576"/>
                </a:cxn>
                <a:cxn ang="0">
                  <a:pos x="1176626" y="353255"/>
                </a:cxn>
                <a:cxn ang="0">
                  <a:pos x="1176626" y="343707"/>
                </a:cxn>
                <a:cxn ang="0">
                  <a:pos x="1152711" y="338934"/>
                </a:cxn>
                <a:cxn ang="0">
                  <a:pos x="1128796" y="348481"/>
                </a:cxn>
                <a:cxn ang="0">
                  <a:pos x="1119230" y="353255"/>
                </a:cxn>
                <a:cxn ang="0">
                  <a:pos x="1109664" y="343707"/>
                </a:cxn>
                <a:cxn ang="0">
                  <a:pos x="1095315" y="329386"/>
                </a:cxn>
                <a:cxn ang="0">
                  <a:pos x="1071400" y="315065"/>
                </a:cxn>
                <a:cxn ang="0">
                  <a:pos x="1047484" y="319839"/>
                </a:cxn>
                <a:cxn ang="0">
                  <a:pos x="1033135" y="295970"/>
                </a:cxn>
                <a:cxn ang="0">
                  <a:pos x="1009220" y="281649"/>
                </a:cxn>
                <a:cxn ang="0">
                  <a:pos x="975739" y="286423"/>
                </a:cxn>
                <a:cxn ang="0">
                  <a:pos x="947041" y="281649"/>
                </a:cxn>
                <a:cxn ang="0">
                  <a:pos x="927908" y="262554"/>
                </a:cxn>
                <a:cxn ang="0">
                  <a:pos x="908776" y="267328"/>
                </a:cxn>
                <a:cxn ang="0">
                  <a:pos x="894427" y="276875"/>
                </a:cxn>
                <a:cxn ang="0">
                  <a:pos x="870512" y="243459"/>
                </a:cxn>
                <a:cxn ang="0">
                  <a:pos x="698323" y="100248"/>
                </a:cxn>
                <a:cxn ang="0">
                  <a:pos x="535700" y="71605"/>
                </a:cxn>
                <a:cxn ang="0">
                  <a:pos x="377859" y="143211"/>
                </a:cxn>
                <a:cxn ang="0">
                  <a:pos x="153057" y="28642"/>
                </a:cxn>
                <a:cxn ang="0">
                  <a:pos x="4783" y="124116"/>
                </a:cxn>
                <a:cxn ang="0">
                  <a:pos x="86094" y="310291"/>
                </a:cxn>
                <a:cxn ang="0">
                  <a:pos x="124358" y="510788"/>
                </a:cxn>
                <a:cxn ang="0">
                  <a:pos x="196104" y="830627"/>
                </a:cxn>
                <a:cxn ang="0">
                  <a:pos x="330029" y="997707"/>
                </a:cxn>
                <a:cxn ang="0">
                  <a:pos x="545266" y="1083634"/>
                </a:cxn>
                <a:cxn ang="0">
                  <a:pos x="655275" y="902233"/>
                </a:cxn>
                <a:cxn ang="0">
                  <a:pos x="817899" y="911780"/>
                </a:cxn>
              </a:cxnLst>
              <a:rect l="0" t="0" r="0" b="0"/>
              <a:pathLst>
                <a:path w="250" h="237">
                  <a:moveTo>
                    <a:pt x="171" y="191"/>
                  </a:moveTo>
                  <a:cubicBezTo>
                    <a:pt x="172" y="191"/>
                    <a:pt x="173" y="191"/>
                    <a:pt x="173" y="191"/>
                  </a:cubicBezTo>
                  <a:cubicBezTo>
                    <a:pt x="174" y="190"/>
                    <a:pt x="175" y="190"/>
                    <a:pt x="176" y="190"/>
                  </a:cubicBezTo>
                  <a:cubicBezTo>
                    <a:pt x="177" y="189"/>
                    <a:pt x="179" y="191"/>
                    <a:pt x="179" y="192"/>
                  </a:cubicBezTo>
                  <a:cubicBezTo>
                    <a:pt x="180" y="192"/>
                    <a:pt x="181" y="193"/>
                    <a:pt x="182" y="192"/>
                  </a:cubicBezTo>
                  <a:cubicBezTo>
                    <a:pt x="183" y="191"/>
                    <a:pt x="184" y="192"/>
                    <a:pt x="185" y="191"/>
                  </a:cubicBezTo>
                  <a:cubicBezTo>
                    <a:pt x="186" y="191"/>
                    <a:pt x="187" y="191"/>
                    <a:pt x="188" y="191"/>
                  </a:cubicBezTo>
                  <a:cubicBezTo>
                    <a:pt x="189" y="191"/>
                    <a:pt x="190" y="191"/>
                    <a:pt x="191" y="190"/>
                  </a:cubicBezTo>
                  <a:cubicBezTo>
                    <a:pt x="191" y="190"/>
                    <a:pt x="192" y="190"/>
                    <a:pt x="192" y="190"/>
                  </a:cubicBezTo>
                  <a:cubicBezTo>
                    <a:pt x="193" y="190"/>
                    <a:pt x="194" y="191"/>
                    <a:pt x="195" y="191"/>
                  </a:cubicBezTo>
                  <a:cubicBezTo>
                    <a:pt x="196" y="190"/>
                    <a:pt x="196" y="189"/>
                    <a:pt x="196" y="187"/>
                  </a:cubicBezTo>
                  <a:cubicBezTo>
                    <a:pt x="197" y="186"/>
                    <a:pt x="197" y="184"/>
                    <a:pt x="196" y="183"/>
                  </a:cubicBezTo>
                  <a:cubicBezTo>
                    <a:pt x="196" y="182"/>
                    <a:pt x="194" y="181"/>
                    <a:pt x="193" y="180"/>
                  </a:cubicBezTo>
                  <a:cubicBezTo>
                    <a:pt x="192" y="180"/>
                    <a:pt x="192" y="180"/>
                    <a:pt x="190" y="181"/>
                  </a:cubicBezTo>
                  <a:cubicBezTo>
                    <a:pt x="189" y="182"/>
                    <a:pt x="187" y="182"/>
                    <a:pt x="186" y="182"/>
                  </a:cubicBezTo>
                  <a:cubicBezTo>
                    <a:pt x="185" y="181"/>
                    <a:pt x="186" y="179"/>
                    <a:pt x="185" y="178"/>
                  </a:cubicBezTo>
                  <a:cubicBezTo>
                    <a:pt x="184" y="177"/>
                    <a:pt x="184" y="176"/>
                    <a:pt x="183" y="177"/>
                  </a:cubicBezTo>
                  <a:cubicBezTo>
                    <a:pt x="182" y="178"/>
                    <a:pt x="181" y="177"/>
                    <a:pt x="181" y="177"/>
                  </a:cubicBezTo>
                  <a:cubicBezTo>
                    <a:pt x="180" y="176"/>
                    <a:pt x="180" y="174"/>
                    <a:pt x="180" y="172"/>
                  </a:cubicBezTo>
                  <a:cubicBezTo>
                    <a:pt x="180" y="169"/>
                    <a:pt x="184" y="169"/>
                    <a:pt x="186" y="169"/>
                  </a:cubicBezTo>
                  <a:cubicBezTo>
                    <a:pt x="187" y="169"/>
                    <a:pt x="187" y="168"/>
                    <a:pt x="188" y="166"/>
                  </a:cubicBezTo>
                  <a:cubicBezTo>
                    <a:pt x="189" y="165"/>
                    <a:pt x="189" y="165"/>
                    <a:pt x="190" y="166"/>
                  </a:cubicBezTo>
                  <a:cubicBezTo>
                    <a:pt x="190" y="167"/>
                    <a:pt x="191" y="168"/>
                    <a:pt x="192" y="168"/>
                  </a:cubicBezTo>
                  <a:cubicBezTo>
                    <a:pt x="192" y="168"/>
                    <a:pt x="193" y="169"/>
                    <a:pt x="193" y="169"/>
                  </a:cubicBezTo>
                  <a:cubicBezTo>
                    <a:pt x="193" y="170"/>
                    <a:pt x="195" y="171"/>
                    <a:pt x="196" y="172"/>
                  </a:cubicBezTo>
                  <a:cubicBezTo>
                    <a:pt x="197" y="174"/>
                    <a:pt x="198" y="172"/>
                    <a:pt x="197" y="172"/>
                  </a:cubicBezTo>
                  <a:cubicBezTo>
                    <a:pt x="197" y="172"/>
                    <a:pt x="197" y="172"/>
                    <a:pt x="197" y="171"/>
                  </a:cubicBezTo>
                  <a:cubicBezTo>
                    <a:pt x="196" y="170"/>
                    <a:pt x="196" y="168"/>
                    <a:pt x="196" y="167"/>
                  </a:cubicBezTo>
                  <a:cubicBezTo>
                    <a:pt x="195" y="165"/>
                    <a:pt x="195" y="164"/>
                    <a:pt x="195" y="162"/>
                  </a:cubicBezTo>
                  <a:cubicBezTo>
                    <a:pt x="195" y="161"/>
                    <a:pt x="193" y="162"/>
                    <a:pt x="190" y="160"/>
                  </a:cubicBezTo>
                  <a:cubicBezTo>
                    <a:pt x="187" y="159"/>
                    <a:pt x="187" y="161"/>
                    <a:pt x="186" y="160"/>
                  </a:cubicBezTo>
                  <a:cubicBezTo>
                    <a:pt x="184" y="160"/>
                    <a:pt x="183" y="157"/>
                    <a:pt x="183" y="153"/>
                  </a:cubicBezTo>
                  <a:cubicBezTo>
                    <a:pt x="183" y="150"/>
                    <a:pt x="183" y="151"/>
                    <a:pt x="181" y="151"/>
                  </a:cubicBezTo>
                  <a:cubicBezTo>
                    <a:pt x="179" y="151"/>
                    <a:pt x="179" y="149"/>
                    <a:pt x="179" y="148"/>
                  </a:cubicBezTo>
                  <a:cubicBezTo>
                    <a:pt x="179" y="146"/>
                    <a:pt x="177" y="147"/>
                    <a:pt x="176" y="144"/>
                  </a:cubicBezTo>
                  <a:cubicBezTo>
                    <a:pt x="174" y="142"/>
                    <a:pt x="179" y="139"/>
                    <a:pt x="180" y="139"/>
                  </a:cubicBezTo>
                  <a:cubicBezTo>
                    <a:pt x="182" y="139"/>
                    <a:pt x="181" y="137"/>
                    <a:pt x="182" y="136"/>
                  </a:cubicBezTo>
                  <a:cubicBezTo>
                    <a:pt x="184" y="136"/>
                    <a:pt x="183" y="135"/>
                    <a:pt x="184" y="133"/>
                  </a:cubicBezTo>
                  <a:cubicBezTo>
                    <a:pt x="185" y="131"/>
                    <a:pt x="183" y="129"/>
                    <a:pt x="181" y="128"/>
                  </a:cubicBezTo>
                  <a:cubicBezTo>
                    <a:pt x="180" y="127"/>
                    <a:pt x="182" y="127"/>
                    <a:pt x="182" y="125"/>
                  </a:cubicBezTo>
                  <a:cubicBezTo>
                    <a:pt x="182" y="124"/>
                    <a:pt x="183" y="124"/>
                    <a:pt x="184" y="124"/>
                  </a:cubicBezTo>
                  <a:cubicBezTo>
                    <a:pt x="185" y="124"/>
                    <a:pt x="185" y="122"/>
                    <a:pt x="185" y="121"/>
                  </a:cubicBezTo>
                  <a:cubicBezTo>
                    <a:pt x="186" y="119"/>
                    <a:pt x="190" y="121"/>
                    <a:pt x="192" y="122"/>
                  </a:cubicBezTo>
                  <a:cubicBezTo>
                    <a:pt x="195" y="124"/>
                    <a:pt x="194" y="124"/>
                    <a:pt x="195" y="126"/>
                  </a:cubicBezTo>
                  <a:cubicBezTo>
                    <a:pt x="197" y="128"/>
                    <a:pt x="200" y="125"/>
                    <a:pt x="203" y="124"/>
                  </a:cubicBezTo>
                  <a:cubicBezTo>
                    <a:pt x="206" y="123"/>
                    <a:pt x="205" y="126"/>
                    <a:pt x="206" y="129"/>
                  </a:cubicBezTo>
                  <a:cubicBezTo>
                    <a:pt x="207" y="132"/>
                    <a:pt x="209" y="131"/>
                    <a:pt x="210" y="131"/>
                  </a:cubicBezTo>
                  <a:cubicBezTo>
                    <a:pt x="211" y="131"/>
                    <a:pt x="213" y="130"/>
                    <a:pt x="213" y="131"/>
                  </a:cubicBezTo>
                  <a:cubicBezTo>
                    <a:pt x="213" y="131"/>
                    <a:pt x="214" y="130"/>
                    <a:pt x="216" y="129"/>
                  </a:cubicBezTo>
                  <a:cubicBezTo>
                    <a:pt x="217" y="128"/>
                    <a:pt x="220" y="121"/>
                    <a:pt x="222" y="119"/>
                  </a:cubicBezTo>
                  <a:cubicBezTo>
                    <a:pt x="223" y="117"/>
                    <a:pt x="223" y="116"/>
                    <a:pt x="223" y="115"/>
                  </a:cubicBezTo>
                  <a:cubicBezTo>
                    <a:pt x="223" y="113"/>
                    <a:pt x="223" y="113"/>
                    <a:pt x="224" y="112"/>
                  </a:cubicBezTo>
                  <a:cubicBezTo>
                    <a:pt x="225" y="110"/>
                    <a:pt x="227" y="112"/>
                    <a:pt x="229" y="111"/>
                  </a:cubicBezTo>
                  <a:cubicBezTo>
                    <a:pt x="231" y="110"/>
                    <a:pt x="230" y="109"/>
                    <a:pt x="231" y="110"/>
                  </a:cubicBezTo>
                  <a:cubicBezTo>
                    <a:pt x="232" y="111"/>
                    <a:pt x="232" y="112"/>
                    <a:pt x="233" y="111"/>
                  </a:cubicBezTo>
                  <a:cubicBezTo>
                    <a:pt x="234" y="110"/>
                    <a:pt x="234" y="110"/>
                    <a:pt x="234" y="108"/>
                  </a:cubicBezTo>
                  <a:cubicBezTo>
                    <a:pt x="234" y="107"/>
                    <a:pt x="235" y="106"/>
                    <a:pt x="236" y="105"/>
                  </a:cubicBezTo>
                  <a:cubicBezTo>
                    <a:pt x="236" y="103"/>
                    <a:pt x="236" y="103"/>
                    <a:pt x="236" y="102"/>
                  </a:cubicBezTo>
                  <a:cubicBezTo>
                    <a:pt x="237" y="100"/>
                    <a:pt x="237" y="99"/>
                    <a:pt x="237" y="99"/>
                  </a:cubicBezTo>
                  <a:cubicBezTo>
                    <a:pt x="237" y="98"/>
                    <a:pt x="240" y="96"/>
                    <a:pt x="240" y="95"/>
                  </a:cubicBezTo>
                  <a:cubicBezTo>
                    <a:pt x="241" y="93"/>
                    <a:pt x="241" y="93"/>
                    <a:pt x="242" y="93"/>
                  </a:cubicBezTo>
                  <a:cubicBezTo>
                    <a:pt x="243" y="93"/>
                    <a:pt x="244" y="91"/>
                    <a:pt x="247" y="89"/>
                  </a:cubicBezTo>
                  <a:cubicBezTo>
                    <a:pt x="250" y="87"/>
                    <a:pt x="246" y="85"/>
                    <a:pt x="244" y="83"/>
                  </a:cubicBezTo>
                  <a:cubicBezTo>
                    <a:pt x="242" y="82"/>
                    <a:pt x="242" y="82"/>
                    <a:pt x="242" y="80"/>
                  </a:cubicBezTo>
                  <a:cubicBezTo>
                    <a:pt x="242" y="79"/>
                    <a:pt x="242" y="78"/>
                    <a:pt x="242" y="77"/>
                  </a:cubicBezTo>
                  <a:cubicBezTo>
                    <a:pt x="242" y="77"/>
                    <a:pt x="243" y="77"/>
                    <a:pt x="244" y="77"/>
                  </a:cubicBezTo>
                  <a:cubicBezTo>
                    <a:pt x="245" y="77"/>
                    <a:pt x="245" y="76"/>
                    <a:pt x="245" y="75"/>
                  </a:cubicBezTo>
                  <a:cubicBezTo>
                    <a:pt x="244" y="73"/>
                    <a:pt x="245" y="74"/>
                    <a:pt x="246" y="74"/>
                  </a:cubicBezTo>
                  <a:cubicBezTo>
                    <a:pt x="246" y="74"/>
                    <a:pt x="246" y="74"/>
                    <a:pt x="247" y="74"/>
                  </a:cubicBezTo>
                  <a:cubicBezTo>
                    <a:pt x="247" y="74"/>
                    <a:pt x="248" y="73"/>
                    <a:pt x="246" y="72"/>
                  </a:cubicBezTo>
                  <a:cubicBezTo>
                    <a:pt x="245" y="71"/>
                    <a:pt x="244" y="71"/>
                    <a:pt x="244" y="71"/>
                  </a:cubicBezTo>
                  <a:cubicBezTo>
                    <a:pt x="243" y="72"/>
                    <a:pt x="242" y="71"/>
                    <a:pt x="241" y="71"/>
                  </a:cubicBezTo>
                  <a:cubicBezTo>
                    <a:pt x="241" y="71"/>
                    <a:pt x="241" y="71"/>
                    <a:pt x="239" y="72"/>
                  </a:cubicBezTo>
                  <a:cubicBezTo>
                    <a:pt x="238" y="72"/>
                    <a:pt x="238" y="72"/>
                    <a:pt x="236" y="73"/>
                  </a:cubicBezTo>
                  <a:cubicBezTo>
                    <a:pt x="235" y="74"/>
                    <a:pt x="235" y="74"/>
                    <a:pt x="235" y="74"/>
                  </a:cubicBezTo>
                  <a:cubicBezTo>
                    <a:pt x="235" y="75"/>
                    <a:pt x="235" y="74"/>
                    <a:pt x="234" y="74"/>
                  </a:cubicBezTo>
                  <a:cubicBezTo>
                    <a:pt x="234" y="74"/>
                    <a:pt x="234" y="73"/>
                    <a:pt x="233" y="73"/>
                  </a:cubicBezTo>
                  <a:cubicBezTo>
                    <a:pt x="232" y="73"/>
                    <a:pt x="232" y="72"/>
                    <a:pt x="232" y="72"/>
                  </a:cubicBezTo>
                  <a:cubicBezTo>
                    <a:pt x="232" y="71"/>
                    <a:pt x="231" y="70"/>
                    <a:pt x="230" y="70"/>
                  </a:cubicBezTo>
                  <a:cubicBezTo>
                    <a:pt x="230" y="69"/>
                    <a:pt x="229" y="69"/>
                    <a:pt x="229" y="69"/>
                  </a:cubicBezTo>
                  <a:cubicBezTo>
                    <a:pt x="229" y="68"/>
                    <a:pt x="228" y="68"/>
                    <a:pt x="226" y="68"/>
                  </a:cubicBezTo>
                  <a:cubicBezTo>
                    <a:pt x="225" y="68"/>
                    <a:pt x="224" y="67"/>
                    <a:pt x="224" y="66"/>
                  </a:cubicBezTo>
                  <a:cubicBezTo>
                    <a:pt x="223" y="65"/>
                    <a:pt x="223" y="63"/>
                    <a:pt x="222" y="64"/>
                  </a:cubicBezTo>
                  <a:cubicBezTo>
                    <a:pt x="221" y="65"/>
                    <a:pt x="220" y="67"/>
                    <a:pt x="219" y="67"/>
                  </a:cubicBezTo>
                  <a:cubicBezTo>
                    <a:pt x="217" y="67"/>
                    <a:pt x="215" y="66"/>
                    <a:pt x="215" y="65"/>
                  </a:cubicBezTo>
                  <a:cubicBezTo>
                    <a:pt x="216" y="64"/>
                    <a:pt x="216" y="63"/>
                    <a:pt x="216" y="62"/>
                  </a:cubicBezTo>
                  <a:cubicBezTo>
                    <a:pt x="215" y="61"/>
                    <a:pt x="215" y="59"/>
                    <a:pt x="214" y="59"/>
                  </a:cubicBezTo>
                  <a:cubicBezTo>
                    <a:pt x="212" y="59"/>
                    <a:pt x="212" y="59"/>
                    <a:pt x="211" y="59"/>
                  </a:cubicBezTo>
                  <a:cubicBezTo>
                    <a:pt x="209" y="58"/>
                    <a:pt x="209" y="59"/>
                    <a:pt x="208" y="59"/>
                  </a:cubicBezTo>
                  <a:cubicBezTo>
                    <a:pt x="208" y="59"/>
                    <a:pt x="205" y="60"/>
                    <a:pt x="204" y="60"/>
                  </a:cubicBezTo>
                  <a:cubicBezTo>
                    <a:pt x="204" y="61"/>
                    <a:pt x="202" y="62"/>
                    <a:pt x="202" y="60"/>
                  </a:cubicBezTo>
                  <a:cubicBezTo>
                    <a:pt x="201" y="59"/>
                    <a:pt x="199" y="60"/>
                    <a:pt x="198" y="59"/>
                  </a:cubicBezTo>
                  <a:cubicBezTo>
                    <a:pt x="198" y="59"/>
                    <a:pt x="196" y="59"/>
                    <a:pt x="195" y="58"/>
                  </a:cubicBezTo>
                  <a:cubicBezTo>
                    <a:pt x="195" y="56"/>
                    <a:pt x="195" y="55"/>
                    <a:pt x="194" y="55"/>
                  </a:cubicBezTo>
                  <a:cubicBezTo>
                    <a:pt x="194" y="55"/>
                    <a:pt x="193" y="55"/>
                    <a:pt x="192" y="55"/>
                  </a:cubicBezTo>
                  <a:cubicBezTo>
                    <a:pt x="191" y="55"/>
                    <a:pt x="191" y="55"/>
                    <a:pt x="190" y="56"/>
                  </a:cubicBezTo>
                  <a:cubicBezTo>
                    <a:pt x="189" y="57"/>
                    <a:pt x="189" y="57"/>
                    <a:pt x="188" y="57"/>
                  </a:cubicBezTo>
                  <a:cubicBezTo>
                    <a:pt x="188" y="57"/>
                    <a:pt x="187" y="58"/>
                    <a:pt x="187" y="58"/>
                  </a:cubicBezTo>
                  <a:cubicBezTo>
                    <a:pt x="187" y="58"/>
                    <a:pt x="185" y="59"/>
                    <a:pt x="184" y="57"/>
                  </a:cubicBezTo>
                  <a:cubicBezTo>
                    <a:pt x="184" y="56"/>
                    <a:pt x="182" y="51"/>
                    <a:pt x="182" y="51"/>
                  </a:cubicBezTo>
                  <a:cubicBezTo>
                    <a:pt x="182" y="51"/>
                    <a:pt x="168" y="41"/>
                    <a:pt x="165" y="35"/>
                  </a:cubicBezTo>
                  <a:cubicBezTo>
                    <a:pt x="161" y="29"/>
                    <a:pt x="155" y="27"/>
                    <a:pt x="146" y="21"/>
                  </a:cubicBezTo>
                  <a:cubicBezTo>
                    <a:pt x="137" y="15"/>
                    <a:pt x="140" y="7"/>
                    <a:pt x="130" y="9"/>
                  </a:cubicBezTo>
                  <a:cubicBezTo>
                    <a:pt x="120" y="11"/>
                    <a:pt x="115" y="15"/>
                    <a:pt x="112" y="15"/>
                  </a:cubicBezTo>
                  <a:cubicBezTo>
                    <a:pt x="109" y="16"/>
                    <a:pt x="109" y="28"/>
                    <a:pt x="100" y="30"/>
                  </a:cubicBezTo>
                  <a:cubicBezTo>
                    <a:pt x="91" y="31"/>
                    <a:pt x="87" y="34"/>
                    <a:pt x="79" y="30"/>
                  </a:cubicBezTo>
                  <a:cubicBezTo>
                    <a:pt x="71" y="26"/>
                    <a:pt x="65" y="22"/>
                    <a:pt x="59" y="16"/>
                  </a:cubicBezTo>
                  <a:cubicBezTo>
                    <a:pt x="53" y="11"/>
                    <a:pt x="38" y="10"/>
                    <a:pt x="32" y="6"/>
                  </a:cubicBezTo>
                  <a:cubicBezTo>
                    <a:pt x="27" y="1"/>
                    <a:pt x="22" y="0"/>
                    <a:pt x="12" y="4"/>
                  </a:cubicBezTo>
                  <a:cubicBezTo>
                    <a:pt x="2" y="8"/>
                    <a:pt x="2" y="19"/>
                    <a:pt x="1" y="26"/>
                  </a:cubicBezTo>
                  <a:cubicBezTo>
                    <a:pt x="0" y="33"/>
                    <a:pt x="3" y="38"/>
                    <a:pt x="7" y="47"/>
                  </a:cubicBezTo>
                  <a:cubicBezTo>
                    <a:pt x="10" y="55"/>
                    <a:pt x="16" y="57"/>
                    <a:pt x="18" y="65"/>
                  </a:cubicBezTo>
                  <a:cubicBezTo>
                    <a:pt x="20" y="72"/>
                    <a:pt x="21" y="74"/>
                    <a:pt x="22" y="84"/>
                  </a:cubicBezTo>
                  <a:cubicBezTo>
                    <a:pt x="22" y="95"/>
                    <a:pt x="23" y="96"/>
                    <a:pt x="26" y="107"/>
                  </a:cubicBezTo>
                  <a:cubicBezTo>
                    <a:pt x="28" y="119"/>
                    <a:pt x="28" y="157"/>
                    <a:pt x="31" y="167"/>
                  </a:cubicBezTo>
                  <a:cubicBezTo>
                    <a:pt x="34" y="178"/>
                    <a:pt x="35" y="161"/>
                    <a:pt x="41" y="174"/>
                  </a:cubicBezTo>
                  <a:cubicBezTo>
                    <a:pt x="47" y="187"/>
                    <a:pt x="50" y="175"/>
                    <a:pt x="55" y="188"/>
                  </a:cubicBezTo>
                  <a:cubicBezTo>
                    <a:pt x="59" y="201"/>
                    <a:pt x="63" y="187"/>
                    <a:pt x="69" y="209"/>
                  </a:cubicBezTo>
                  <a:cubicBezTo>
                    <a:pt x="74" y="231"/>
                    <a:pt x="86" y="237"/>
                    <a:pt x="94" y="236"/>
                  </a:cubicBezTo>
                  <a:cubicBezTo>
                    <a:pt x="102" y="235"/>
                    <a:pt x="109" y="233"/>
                    <a:pt x="114" y="227"/>
                  </a:cubicBezTo>
                  <a:cubicBezTo>
                    <a:pt x="119" y="221"/>
                    <a:pt x="123" y="211"/>
                    <a:pt x="125" y="203"/>
                  </a:cubicBezTo>
                  <a:cubicBezTo>
                    <a:pt x="127" y="195"/>
                    <a:pt x="127" y="191"/>
                    <a:pt x="137" y="189"/>
                  </a:cubicBezTo>
                  <a:cubicBezTo>
                    <a:pt x="146" y="187"/>
                    <a:pt x="146" y="186"/>
                    <a:pt x="154" y="189"/>
                  </a:cubicBezTo>
                  <a:cubicBezTo>
                    <a:pt x="162" y="191"/>
                    <a:pt x="171" y="191"/>
                    <a:pt x="171" y="191"/>
                  </a:cubicBezTo>
                  <a:close/>
                </a:path>
              </a:pathLst>
            </a:custGeom>
            <a:solidFill>
              <a:srgbClr val="FEECD2"/>
            </a:solidFill>
            <a:ln w="9525">
              <a:noFill/>
            </a:ln>
          </p:spPr>
          <p:txBody>
            <a:bodyPr/>
            <a:lstStyle/>
            <a:p>
              <a:endParaRPr lang="zh-CN" altLang="en-US"/>
            </a:p>
          </p:txBody>
        </p:sp>
        <p:sp>
          <p:nvSpPr>
            <p:cNvPr id="30746" name="任意多边形 1132"/>
            <p:cNvSpPr/>
            <p:nvPr/>
          </p:nvSpPr>
          <p:spPr>
            <a:xfrm>
              <a:off x="4849007" y="4219467"/>
              <a:ext cx="1014096" cy="1076184"/>
            </a:xfrm>
            <a:custGeom>
              <a:avLst/>
              <a:gdLst/>
              <a:ahLst/>
              <a:cxnLst>
                <a:cxn ang="0">
                  <a:pos x="263090" y="66962"/>
                </a:cxn>
                <a:cxn ang="0">
                  <a:pos x="282224" y="143491"/>
                </a:cxn>
                <a:cxn ang="0">
                  <a:pos x="325276" y="76528"/>
                </a:cxn>
                <a:cxn ang="0">
                  <a:pos x="373110" y="143491"/>
                </a:cxn>
                <a:cxn ang="0">
                  <a:pos x="377894" y="215236"/>
                </a:cxn>
                <a:cxn ang="0">
                  <a:pos x="425728" y="210453"/>
                </a:cxn>
                <a:cxn ang="0">
                  <a:pos x="449646" y="282199"/>
                </a:cxn>
                <a:cxn ang="0">
                  <a:pos x="487914" y="349161"/>
                </a:cxn>
                <a:cxn ang="0">
                  <a:pos x="487914" y="377860"/>
                </a:cxn>
                <a:cxn ang="0">
                  <a:pos x="526181" y="440039"/>
                </a:cxn>
                <a:cxn ang="0">
                  <a:pos x="569233" y="440039"/>
                </a:cxn>
                <a:cxn ang="0">
                  <a:pos x="626634" y="430473"/>
                </a:cxn>
                <a:cxn ang="0">
                  <a:pos x="664902" y="401775"/>
                </a:cxn>
                <a:cxn ang="0">
                  <a:pos x="660119" y="349161"/>
                </a:cxn>
                <a:cxn ang="0">
                  <a:pos x="664902" y="291765"/>
                </a:cxn>
                <a:cxn ang="0">
                  <a:pos x="703170" y="258284"/>
                </a:cxn>
                <a:cxn ang="0">
                  <a:pos x="731871" y="191321"/>
                </a:cxn>
                <a:cxn ang="0">
                  <a:pos x="779705" y="162623"/>
                </a:cxn>
                <a:cxn ang="0">
                  <a:pos x="813190" y="133925"/>
                </a:cxn>
                <a:cxn ang="0">
                  <a:pos x="822757" y="157840"/>
                </a:cxn>
                <a:cxn ang="0">
                  <a:pos x="841891" y="191321"/>
                </a:cxn>
                <a:cxn ang="0">
                  <a:pos x="846674" y="234368"/>
                </a:cxn>
                <a:cxn ang="0">
                  <a:pos x="908859" y="215236"/>
                </a:cxn>
                <a:cxn ang="0">
                  <a:pos x="927993" y="248718"/>
                </a:cxn>
                <a:cxn ang="0">
                  <a:pos x="913643" y="301331"/>
                </a:cxn>
                <a:cxn ang="0">
                  <a:pos x="870591" y="306114"/>
                </a:cxn>
                <a:cxn ang="0">
                  <a:pos x="817973" y="301331"/>
                </a:cxn>
                <a:cxn ang="0">
                  <a:pos x="765355" y="306114"/>
                </a:cxn>
                <a:cxn ang="0">
                  <a:pos x="751005" y="334812"/>
                </a:cxn>
                <a:cxn ang="0">
                  <a:pos x="755788" y="382643"/>
                </a:cxn>
                <a:cxn ang="0">
                  <a:pos x="784489" y="401775"/>
                </a:cxn>
                <a:cxn ang="0">
                  <a:pos x="822757" y="387426"/>
                </a:cxn>
                <a:cxn ang="0">
                  <a:pos x="846674" y="406558"/>
                </a:cxn>
                <a:cxn ang="0">
                  <a:pos x="837107" y="449605"/>
                </a:cxn>
                <a:cxn ang="0">
                  <a:pos x="817973" y="502219"/>
                </a:cxn>
                <a:cxn ang="0">
                  <a:pos x="822757" y="530917"/>
                </a:cxn>
                <a:cxn ang="0">
                  <a:pos x="837107" y="550049"/>
                </a:cxn>
                <a:cxn ang="0">
                  <a:pos x="861024" y="578747"/>
                </a:cxn>
                <a:cxn ang="0">
                  <a:pos x="846674" y="607446"/>
                </a:cxn>
                <a:cxn ang="0">
                  <a:pos x="861024" y="679191"/>
                </a:cxn>
                <a:cxn ang="0">
                  <a:pos x="923210" y="731805"/>
                </a:cxn>
                <a:cxn ang="0">
                  <a:pos x="980611" y="731805"/>
                </a:cxn>
                <a:cxn ang="0">
                  <a:pos x="1004529" y="793984"/>
                </a:cxn>
                <a:cxn ang="0">
                  <a:pos x="923210" y="846598"/>
                </a:cxn>
                <a:cxn ang="0">
                  <a:pos x="774922" y="918343"/>
                </a:cxn>
                <a:cxn ang="0">
                  <a:pos x="626634" y="918343"/>
                </a:cxn>
                <a:cxn ang="0">
                  <a:pos x="502264" y="990089"/>
                </a:cxn>
                <a:cxn ang="0">
                  <a:pos x="392244" y="1033136"/>
                </a:cxn>
                <a:cxn ang="0">
                  <a:pos x="248740" y="961391"/>
                </a:cxn>
                <a:cxn ang="0">
                  <a:pos x="176988" y="813116"/>
                </a:cxn>
                <a:cxn ang="0">
                  <a:pos x="19133" y="688757"/>
                </a:cxn>
                <a:cxn ang="0">
                  <a:pos x="114803" y="440039"/>
                </a:cxn>
                <a:cxn ang="0">
                  <a:pos x="129153" y="191321"/>
                </a:cxn>
                <a:cxn ang="0">
                  <a:pos x="263090" y="9566"/>
                </a:cxn>
              </a:cxnLst>
              <a:rect l="0" t="0" r="0" b="0"/>
              <a:pathLst>
                <a:path w="212" h="225">
                  <a:moveTo>
                    <a:pt x="55" y="2"/>
                  </a:moveTo>
                  <a:cubicBezTo>
                    <a:pt x="56" y="3"/>
                    <a:pt x="56" y="4"/>
                    <a:pt x="56" y="5"/>
                  </a:cubicBezTo>
                  <a:cubicBezTo>
                    <a:pt x="56" y="6"/>
                    <a:pt x="56" y="8"/>
                    <a:pt x="55" y="10"/>
                  </a:cubicBezTo>
                  <a:cubicBezTo>
                    <a:pt x="55" y="12"/>
                    <a:pt x="55" y="12"/>
                    <a:pt x="55" y="14"/>
                  </a:cubicBezTo>
                  <a:cubicBezTo>
                    <a:pt x="54" y="16"/>
                    <a:pt x="55" y="23"/>
                    <a:pt x="55" y="24"/>
                  </a:cubicBezTo>
                  <a:cubicBezTo>
                    <a:pt x="55" y="26"/>
                    <a:pt x="56" y="26"/>
                    <a:pt x="56" y="27"/>
                  </a:cubicBezTo>
                  <a:cubicBezTo>
                    <a:pt x="57" y="28"/>
                    <a:pt x="57" y="30"/>
                    <a:pt x="58" y="31"/>
                  </a:cubicBezTo>
                  <a:cubicBezTo>
                    <a:pt x="59" y="32"/>
                    <a:pt x="59" y="31"/>
                    <a:pt x="59" y="30"/>
                  </a:cubicBezTo>
                  <a:cubicBezTo>
                    <a:pt x="60" y="29"/>
                    <a:pt x="60" y="26"/>
                    <a:pt x="60" y="24"/>
                  </a:cubicBezTo>
                  <a:cubicBezTo>
                    <a:pt x="60" y="22"/>
                    <a:pt x="61" y="22"/>
                    <a:pt x="63" y="22"/>
                  </a:cubicBezTo>
                  <a:cubicBezTo>
                    <a:pt x="64" y="21"/>
                    <a:pt x="63" y="20"/>
                    <a:pt x="65" y="17"/>
                  </a:cubicBezTo>
                  <a:cubicBezTo>
                    <a:pt x="67" y="15"/>
                    <a:pt x="68" y="16"/>
                    <a:pt x="68" y="16"/>
                  </a:cubicBezTo>
                  <a:cubicBezTo>
                    <a:pt x="68" y="17"/>
                    <a:pt x="68" y="19"/>
                    <a:pt x="69" y="19"/>
                  </a:cubicBezTo>
                  <a:cubicBezTo>
                    <a:pt x="71" y="21"/>
                    <a:pt x="72" y="25"/>
                    <a:pt x="74" y="25"/>
                  </a:cubicBezTo>
                  <a:cubicBezTo>
                    <a:pt x="76" y="25"/>
                    <a:pt x="76" y="26"/>
                    <a:pt x="77" y="27"/>
                  </a:cubicBezTo>
                  <a:cubicBezTo>
                    <a:pt x="77" y="28"/>
                    <a:pt x="77" y="29"/>
                    <a:pt x="78" y="30"/>
                  </a:cubicBezTo>
                  <a:cubicBezTo>
                    <a:pt x="78" y="32"/>
                    <a:pt x="76" y="33"/>
                    <a:pt x="74" y="34"/>
                  </a:cubicBezTo>
                  <a:cubicBezTo>
                    <a:pt x="73" y="35"/>
                    <a:pt x="74" y="38"/>
                    <a:pt x="76" y="39"/>
                  </a:cubicBezTo>
                  <a:cubicBezTo>
                    <a:pt x="77" y="40"/>
                    <a:pt x="77" y="42"/>
                    <a:pt x="78" y="42"/>
                  </a:cubicBezTo>
                  <a:cubicBezTo>
                    <a:pt x="79" y="42"/>
                    <a:pt x="79" y="43"/>
                    <a:pt x="79" y="45"/>
                  </a:cubicBezTo>
                  <a:cubicBezTo>
                    <a:pt x="78" y="46"/>
                    <a:pt x="81" y="46"/>
                    <a:pt x="81" y="44"/>
                  </a:cubicBezTo>
                  <a:cubicBezTo>
                    <a:pt x="82" y="43"/>
                    <a:pt x="83" y="43"/>
                    <a:pt x="84" y="43"/>
                  </a:cubicBezTo>
                  <a:cubicBezTo>
                    <a:pt x="85" y="44"/>
                    <a:pt x="86" y="44"/>
                    <a:pt x="86" y="43"/>
                  </a:cubicBezTo>
                  <a:cubicBezTo>
                    <a:pt x="87" y="41"/>
                    <a:pt x="89" y="43"/>
                    <a:pt x="89" y="44"/>
                  </a:cubicBezTo>
                  <a:cubicBezTo>
                    <a:pt x="88" y="45"/>
                    <a:pt x="89" y="45"/>
                    <a:pt x="89" y="46"/>
                  </a:cubicBezTo>
                  <a:cubicBezTo>
                    <a:pt x="89" y="47"/>
                    <a:pt x="91" y="48"/>
                    <a:pt x="91" y="50"/>
                  </a:cubicBezTo>
                  <a:cubicBezTo>
                    <a:pt x="91" y="51"/>
                    <a:pt x="93" y="55"/>
                    <a:pt x="94" y="56"/>
                  </a:cubicBezTo>
                  <a:cubicBezTo>
                    <a:pt x="94" y="57"/>
                    <a:pt x="94" y="58"/>
                    <a:pt x="94" y="59"/>
                  </a:cubicBezTo>
                  <a:cubicBezTo>
                    <a:pt x="95" y="60"/>
                    <a:pt x="95" y="63"/>
                    <a:pt x="96" y="62"/>
                  </a:cubicBezTo>
                  <a:cubicBezTo>
                    <a:pt x="97" y="62"/>
                    <a:pt x="98" y="62"/>
                    <a:pt x="97" y="64"/>
                  </a:cubicBezTo>
                  <a:cubicBezTo>
                    <a:pt x="96" y="67"/>
                    <a:pt x="98" y="68"/>
                    <a:pt x="99" y="69"/>
                  </a:cubicBezTo>
                  <a:cubicBezTo>
                    <a:pt x="99" y="70"/>
                    <a:pt x="102" y="72"/>
                    <a:pt x="102" y="73"/>
                  </a:cubicBezTo>
                  <a:cubicBezTo>
                    <a:pt x="101" y="75"/>
                    <a:pt x="103" y="75"/>
                    <a:pt x="103" y="74"/>
                  </a:cubicBezTo>
                  <a:cubicBezTo>
                    <a:pt x="104" y="74"/>
                    <a:pt x="105" y="75"/>
                    <a:pt x="104" y="75"/>
                  </a:cubicBezTo>
                  <a:cubicBezTo>
                    <a:pt x="104" y="75"/>
                    <a:pt x="104" y="76"/>
                    <a:pt x="104" y="77"/>
                  </a:cubicBezTo>
                  <a:cubicBezTo>
                    <a:pt x="103" y="77"/>
                    <a:pt x="103" y="78"/>
                    <a:pt x="102" y="79"/>
                  </a:cubicBezTo>
                  <a:cubicBezTo>
                    <a:pt x="101" y="79"/>
                    <a:pt x="103" y="82"/>
                    <a:pt x="105" y="83"/>
                  </a:cubicBezTo>
                  <a:cubicBezTo>
                    <a:pt x="108" y="84"/>
                    <a:pt x="107" y="86"/>
                    <a:pt x="106" y="87"/>
                  </a:cubicBezTo>
                  <a:cubicBezTo>
                    <a:pt x="105" y="88"/>
                    <a:pt x="105" y="89"/>
                    <a:pt x="106" y="89"/>
                  </a:cubicBezTo>
                  <a:cubicBezTo>
                    <a:pt x="107" y="89"/>
                    <a:pt x="109" y="89"/>
                    <a:pt x="110" y="92"/>
                  </a:cubicBezTo>
                  <a:cubicBezTo>
                    <a:pt x="110" y="94"/>
                    <a:pt x="111" y="94"/>
                    <a:pt x="112" y="95"/>
                  </a:cubicBezTo>
                  <a:cubicBezTo>
                    <a:pt x="113" y="95"/>
                    <a:pt x="115" y="95"/>
                    <a:pt x="117" y="94"/>
                  </a:cubicBezTo>
                  <a:cubicBezTo>
                    <a:pt x="117" y="94"/>
                    <a:pt x="117" y="94"/>
                    <a:pt x="117" y="94"/>
                  </a:cubicBezTo>
                  <a:cubicBezTo>
                    <a:pt x="117" y="94"/>
                    <a:pt x="118" y="93"/>
                    <a:pt x="119" y="92"/>
                  </a:cubicBezTo>
                  <a:cubicBezTo>
                    <a:pt x="120" y="90"/>
                    <a:pt x="123" y="88"/>
                    <a:pt x="125" y="88"/>
                  </a:cubicBezTo>
                  <a:cubicBezTo>
                    <a:pt x="126" y="87"/>
                    <a:pt x="127" y="87"/>
                    <a:pt x="129" y="87"/>
                  </a:cubicBezTo>
                  <a:cubicBezTo>
                    <a:pt x="130" y="87"/>
                    <a:pt x="130" y="87"/>
                    <a:pt x="130" y="88"/>
                  </a:cubicBezTo>
                  <a:cubicBezTo>
                    <a:pt x="130" y="89"/>
                    <a:pt x="130" y="90"/>
                    <a:pt x="131" y="90"/>
                  </a:cubicBezTo>
                  <a:cubicBezTo>
                    <a:pt x="132" y="90"/>
                    <a:pt x="133" y="89"/>
                    <a:pt x="134" y="89"/>
                  </a:cubicBezTo>
                  <a:cubicBezTo>
                    <a:pt x="135" y="88"/>
                    <a:pt x="137" y="87"/>
                    <a:pt x="138" y="87"/>
                  </a:cubicBezTo>
                  <a:cubicBezTo>
                    <a:pt x="138" y="87"/>
                    <a:pt x="139" y="87"/>
                    <a:pt x="139" y="86"/>
                  </a:cubicBezTo>
                  <a:cubicBezTo>
                    <a:pt x="139" y="85"/>
                    <a:pt x="139" y="85"/>
                    <a:pt x="139" y="84"/>
                  </a:cubicBezTo>
                  <a:cubicBezTo>
                    <a:pt x="140" y="84"/>
                    <a:pt x="141" y="82"/>
                    <a:pt x="140" y="82"/>
                  </a:cubicBezTo>
                  <a:cubicBezTo>
                    <a:pt x="140" y="81"/>
                    <a:pt x="140" y="80"/>
                    <a:pt x="140" y="79"/>
                  </a:cubicBezTo>
                  <a:cubicBezTo>
                    <a:pt x="140" y="78"/>
                    <a:pt x="140" y="76"/>
                    <a:pt x="140" y="75"/>
                  </a:cubicBezTo>
                  <a:cubicBezTo>
                    <a:pt x="139" y="74"/>
                    <a:pt x="139" y="74"/>
                    <a:pt x="138" y="73"/>
                  </a:cubicBezTo>
                  <a:cubicBezTo>
                    <a:pt x="138" y="73"/>
                    <a:pt x="138" y="72"/>
                    <a:pt x="138" y="70"/>
                  </a:cubicBezTo>
                  <a:cubicBezTo>
                    <a:pt x="138" y="69"/>
                    <a:pt x="138" y="68"/>
                    <a:pt x="138" y="67"/>
                  </a:cubicBezTo>
                  <a:cubicBezTo>
                    <a:pt x="139" y="66"/>
                    <a:pt x="139" y="66"/>
                    <a:pt x="139" y="64"/>
                  </a:cubicBezTo>
                  <a:cubicBezTo>
                    <a:pt x="139" y="63"/>
                    <a:pt x="139" y="62"/>
                    <a:pt x="139" y="61"/>
                  </a:cubicBezTo>
                  <a:cubicBezTo>
                    <a:pt x="140" y="60"/>
                    <a:pt x="140" y="58"/>
                    <a:pt x="141" y="59"/>
                  </a:cubicBezTo>
                  <a:cubicBezTo>
                    <a:pt x="142" y="60"/>
                    <a:pt x="143" y="60"/>
                    <a:pt x="144" y="59"/>
                  </a:cubicBezTo>
                  <a:cubicBezTo>
                    <a:pt x="145" y="58"/>
                    <a:pt x="146" y="57"/>
                    <a:pt x="146" y="56"/>
                  </a:cubicBezTo>
                  <a:cubicBezTo>
                    <a:pt x="146" y="55"/>
                    <a:pt x="147" y="55"/>
                    <a:pt x="147" y="54"/>
                  </a:cubicBezTo>
                  <a:cubicBezTo>
                    <a:pt x="148" y="54"/>
                    <a:pt x="149" y="53"/>
                    <a:pt x="150" y="52"/>
                  </a:cubicBezTo>
                  <a:cubicBezTo>
                    <a:pt x="151" y="51"/>
                    <a:pt x="154" y="47"/>
                    <a:pt x="154" y="46"/>
                  </a:cubicBezTo>
                  <a:cubicBezTo>
                    <a:pt x="154" y="45"/>
                    <a:pt x="154" y="45"/>
                    <a:pt x="154" y="44"/>
                  </a:cubicBezTo>
                  <a:cubicBezTo>
                    <a:pt x="153" y="43"/>
                    <a:pt x="152" y="42"/>
                    <a:pt x="153" y="40"/>
                  </a:cubicBezTo>
                  <a:cubicBezTo>
                    <a:pt x="153" y="39"/>
                    <a:pt x="156" y="37"/>
                    <a:pt x="157" y="37"/>
                  </a:cubicBezTo>
                  <a:cubicBezTo>
                    <a:pt x="158" y="37"/>
                    <a:pt x="159" y="38"/>
                    <a:pt x="160" y="38"/>
                  </a:cubicBezTo>
                  <a:cubicBezTo>
                    <a:pt x="161" y="38"/>
                    <a:pt x="162" y="37"/>
                    <a:pt x="163" y="36"/>
                  </a:cubicBezTo>
                  <a:cubicBezTo>
                    <a:pt x="163" y="36"/>
                    <a:pt x="163" y="35"/>
                    <a:pt x="163" y="34"/>
                  </a:cubicBezTo>
                  <a:cubicBezTo>
                    <a:pt x="162" y="33"/>
                    <a:pt x="161" y="31"/>
                    <a:pt x="161" y="30"/>
                  </a:cubicBezTo>
                  <a:cubicBezTo>
                    <a:pt x="161" y="30"/>
                    <a:pt x="162" y="27"/>
                    <a:pt x="163" y="28"/>
                  </a:cubicBezTo>
                  <a:cubicBezTo>
                    <a:pt x="164" y="28"/>
                    <a:pt x="166" y="29"/>
                    <a:pt x="167" y="29"/>
                  </a:cubicBezTo>
                  <a:cubicBezTo>
                    <a:pt x="167" y="29"/>
                    <a:pt x="169" y="28"/>
                    <a:pt x="170" y="28"/>
                  </a:cubicBezTo>
                  <a:cubicBezTo>
                    <a:pt x="171" y="28"/>
                    <a:pt x="173" y="28"/>
                    <a:pt x="173" y="28"/>
                  </a:cubicBezTo>
                  <a:cubicBezTo>
                    <a:pt x="174" y="28"/>
                    <a:pt x="175" y="28"/>
                    <a:pt x="175" y="29"/>
                  </a:cubicBezTo>
                  <a:cubicBezTo>
                    <a:pt x="175" y="30"/>
                    <a:pt x="175" y="31"/>
                    <a:pt x="174" y="31"/>
                  </a:cubicBezTo>
                  <a:cubicBezTo>
                    <a:pt x="173" y="31"/>
                    <a:pt x="172" y="31"/>
                    <a:pt x="172" y="33"/>
                  </a:cubicBezTo>
                  <a:cubicBezTo>
                    <a:pt x="172" y="34"/>
                    <a:pt x="172" y="35"/>
                    <a:pt x="172" y="36"/>
                  </a:cubicBezTo>
                  <a:cubicBezTo>
                    <a:pt x="172" y="37"/>
                    <a:pt x="172" y="37"/>
                    <a:pt x="173" y="37"/>
                  </a:cubicBezTo>
                  <a:cubicBezTo>
                    <a:pt x="173" y="37"/>
                    <a:pt x="174" y="37"/>
                    <a:pt x="174" y="38"/>
                  </a:cubicBezTo>
                  <a:cubicBezTo>
                    <a:pt x="174" y="38"/>
                    <a:pt x="176" y="40"/>
                    <a:pt x="176" y="40"/>
                  </a:cubicBezTo>
                  <a:cubicBezTo>
                    <a:pt x="175" y="41"/>
                    <a:pt x="175" y="41"/>
                    <a:pt x="175" y="42"/>
                  </a:cubicBezTo>
                  <a:cubicBezTo>
                    <a:pt x="175" y="42"/>
                    <a:pt x="175" y="43"/>
                    <a:pt x="175" y="44"/>
                  </a:cubicBezTo>
                  <a:cubicBezTo>
                    <a:pt x="174" y="44"/>
                    <a:pt x="172" y="45"/>
                    <a:pt x="173" y="46"/>
                  </a:cubicBezTo>
                  <a:cubicBezTo>
                    <a:pt x="174" y="47"/>
                    <a:pt x="176" y="48"/>
                    <a:pt x="177" y="49"/>
                  </a:cubicBezTo>
                  <a:cubicBezTo>
                    <a:pt x="178" y="50"/>
                    <a:pt x="180" y="50"/>
                    <a:pt x="181" y="50"/>
                  </a:cubicBezTo>
                  <a:cubicBezTo>
                    <a:pt x="183" y="50"/>
                    <a:pt x="184" y="49"/>
                    <a:pt x="185" y="48"/>
                  </a:cubicBezTo>
                  <a:cubicBezTo>
                    <a:pt x="187" y="47"/>
                    <a:pt x="187" y="46"/>
                    <a:pt x="188" y="45"/>
                  </a:cubicBezTo>
                  <a:cubicBezTo>
                    <a:pt x="189" y="45"/>
                    <a:pt x="190" y="45"/>
                    <a:pt x="190" y="45"/>
                  </a:cubicBezTo>
                  <a:cubicBezTo>
                    <a:pt x="191" y="46"/>
                    <a:pt x="191" y="47"/>
                    <a:pt x="192" y="47"/>
                  </a:cubicBezTo>
                  <a:cubicBezTo>
                    <a:pt x="192" y="47"/>
                    <a:pt x="193" y="47"/>
                    <a:pt x="194" y="47"/>
                  </a:cubicBezTo>
                  <a:cubicBezTo>
                    <a:pt x="194" y="48"/>
                    <a:pt x="195" y="49"/>
                    <a:pt x="195" y="50"/>
                  </a:cubicBezTo>
                  <a:cubicBezTo>
                    <a:pt x="194" y="50"/>
                    <a:pt x="194" y="51"/>
                    <a:pt x="194" y="52"/>
                  </a:cubicBezTo>
                  <a:cubicBezTo>
                    <a:pt x="194" y="53"/>
                    <a:pt x="195" y="54"/>
                    <a:pt x="195" y="55"/>
                  </a:cubicBezTo>
                  <a:cubicBezTo>
                    <a:pt x="195" y="56"/>
                    <a:pt x="195" y="57"/>
                    <a:pt x="195" y="58"/>
                  </a:cubicBezTo>
                  <a:cubicBezTo>
                    <a:pt x="194" y="59"/>
                    <a:pt x="194" y="61"/>
                    <a:pt x="193" y="62"/>
                  </a:cubicBezTo>
                  <a:cubicBezTo>
                    <a:pt x="192" y="63"/>
                    <a:pt x="192" y="63"/>
                    <a:pt x="191" y="63"/>
                  </a:cubicBezTo>
                  <a:cubicBezTo>
                    <a:pt x="191" y="63"/>
                    <a:pt x="190" y="62"/>
                    <a:pt x="189" y="63"/>
                  </a:cubicBezTo>
                  <a:cubicBezTo>
                    <a:pt x="188" y="63"/>
                    <a:pt x="187" y="64"/>
                    <a:pt x="186" y="64"/>
                  </a:cubicBezTo>
                  <a:cubicBezTo>
                    <a:pt x="185" y="65"/>
                    <a:pt x="184" y="65"/>
                    <a:pt x="184" y="65"/>
                  </a:cubicBezTo>
                  <a:cubicBezTo>
                    <a:pt x="183" y="64"/>
                    <a:pt x="183" y="64"/>
                    <a:pt x="182" y="64"/>
                  </a:cubicBezTo>
                  <a:cubicBezTo>
                    <a:pt x="181" y="65"/>
                    <a:pt x="180" y="65"/>
                    <a:pt x="178" y="65"/>
                  </a:cubicBezTo>
                  <a:cubicBezTo>
                    <a:pt x="177" y="64"/>
                    <a:pt x="176" y="63"/>
                    <a:pt x="175" y="63"/>
                  </a:cubicBezTo>
                  <a:cubicBezTo>
                    <a:pt x="175" y="62"/>
                    <a:pt x="173" y="60"/>
                    <a:pt x="173" y="61"/>
                  </a:cubicBezTo>
                  <a:cubicBezTo>
                    <a:pt x="172" y="61"/>
                    <a:pt x="171" y="62"/>
                    <a:pt x="171" y="63"/>
                  </a:cubicBezTo>
                  <a:cubicBezTo>
                    <a:pt x="170" y="63"/>
                    <a:pt x="168" y="66"/>
                    <a:pt x="167" y="65"/>
                  </a:cubicBezTo>
                  <a:cubicBezTo>
                    <a:pt x="166" y="64"/>
                    <a:pt x="165" y="62"/>
                    <a:pt x="164" y="61"/>
                  </a:cubicBezTo>
                  <a:cubicBezTo>
                    <a:pt x="164" y="61"/>
                    <a:pt x="163" y="59"/>
                    <a:pt x="162" y="60"/>
                  </a:cubicBezTo>
                  <a:cubicBezTo>
                    <a:pt x="162" y="61"/>
                    <a:pt x="160" y="64"/>
                    <a:pt x="160" y="64"/>
                  </a:cubicBezTo>
                  <a:cubicBezTo>
                    <a:pt x="159" y="65"/>
                    <a:pt x="158" y="67"/>
                    <a:pt x="157" y="67"/>
                  </a:cubicBezTo>
                  <a:cubicBezTo>
                    <a:pt x="157" y="67"/>
                    <a:pt x="155" y="68"/>
                    <a:pt x="155" y="69"/>
                  </a:cubicBezTo>
                  <a:cubicBezTo>
                    <a:pt x="155" y="70"/>
                    <a:pt x="155" y="71"/>
                    <a:pt x="155" y="71"/>
                  </a:cubicBezTo>
                  <a:cubicBezTo>
                    <a:pt x="156" y="70"/>
                    <a:pt x="157" y="70"/>
                    <a:pt x="157" y="70"/>
                  </a:cubicBezTo>
                  <a:cubicBezTo>
                    <a:pt x="157" y="71"/>
                    <a:pt x="158" y="72"/>
                    <a:pt x="158" y="73"/>
                  </a:cubicBezTo>
                  <a:cubicBezTo>
                    <a:pt x="158" y="74"/>
                    <a:pt x="158" y="74"/>
                    <a:pt x="158" y="75"/>
                  </a:cubicBezTo>
                  <a:cubicBezTo>
                    <a:pt x="157" y="75"/>
                    <a:pt x="157" y="76"/>
                    <a:pt x="157" y="77"/>
                  </a:cubicBezTo>
                  <a:cubicBezTo>
                    <a:pt x="157" y="78"/>
                    <a:pt x="158" y="80"/>
                    <a:pt x="158" y="80"/>
                  </a:cubicBezTo>
                  <a:cubicBezTo>
                    <a:pt x="158" y="81"/>
                    <a:pt x="157" y="82"/>
                    <a:pt x="158" y="83"/>
                  </a:cubicBezTo>
                  <a:cubicBezTo>
                    <a:pt x="158" y="84"/>
                    <a:pt x="158" y="84"/>
                    <a:pt x="159" y="84"/>
                  </a:cubicBezTo>
                  <a:cubicBezTo>
                    <a:pt x="160" y="84"/>
                    <a:pt x="161" y="85"/>
                    <a:pt x="162" y="85"/>
                  </a:cubicBezTo>
                  <a:cubicBezTo>
                    <a:pt x="163" y="85"/>
                    <a:pt x="164" y="85"/>
                    <a:pt x="164" y="84"/>
                  </a:cubicBezTo>
                  <a:cubicBezTo>
                    <a:pt x="165" y="83"/>
                    <a:pt x="165" y="82"/>
                    <a:pt x="165" y="81"/>
                  </a:cubicBezTo>
                  <a:cubicBezTo>
                    <a:pt x="166" y="81"/>
                    <a:pt x="166" y="81"/>
                    <a:pt x="167" y="82"/>
                  </a:cubicBezTo>
                  <a:cubicBezTo>
                    <a:pt x="168" y="82"/>
                    <a:pt x="169" y="82"/>
                    <a:pt x="170" y="82"/>
                  </a:cubicBezTo>
                  <a:cubicBezTo>
                    <a:pt x="171" y="82"/>
                    <a:pt x="171" y="82"/>
                    <a:pt x="172" y="81"/>
                  </a:cubicBezTo>
                  <a:cubicBezTo>
                    <a:pt x="172" y="81"/>
                    <a:pt x="173" y="80"/>
                    <a:pt x="173" y="81"/>
                  </a:cubicBezTo>
                  <a:cubicBezTo>
                    <a:pt x="174" y="81"/>
                    <a:pt x="174" y="81"/>
                    <a:pt x="174" y="82"/>
                  </a:cubicBezTo>
                  <a:cubicBezTo>
                    <a:pt x="174" y="82"/>
                    <a:pt x="174" y="83"/>
                    <a:pt x="175" y="83"/>
                  </a:cubicBezTo>
                  <a:cubicBezTo>
                    <a:pt x="176" y="83"/>
                    <a:pt x="176" y="84"/>
                    <a:pt x="177" y="85"/>
                  </a:cubicBezTo>
                  <a:cubicBezTo>
                    <a:pt x="177" y="86"/>
                    <a:pt x="178" y="87"/>
                    <a:pt x="178" y="88"/>
                  </a:cubicBezTo>
                  <a:cubicBezTo>
                    <a:pt x="179" y="89"/>
                    <a:pt x="179" y="90"/>
                    <a:pt x="178" y="90"/>
                  </a:cubicBezTo>
                  <a:cubicBezTo>
                    <a:pt x="177" y="90"/>
                    <a:pt x="176" y="91"/>
                    <a:pt x="176" y="92"/>
                  </a:cubicBezTo>
                  <a:cubicBezTo>
                    <a:pt x="175" y="93"/>
                    <a:pt x="175" y="94"/>
                    <a:pt x="175" y="94"/>
                  </a:cubicBezTo>
                  <a:cubicBezTo>
                    <a:pt x="175" y="95"/>
                    <a:pt x="175" y="96"/>
                    <a:pt x="174" y="97"/>
                  </a:cubicBezTo>
                  <a:cubicBezTo>
                    <a:pt x="173" y="98"/>
                    <a:pt x="173" y="99"/>
                    <a:pt x="173" y="99"/>
                  </a:cubicBezTo>
                  <a:cubicBezTo>
                    <a:pt x="173" y="100"/>
                    <a:pt x="172" y="102"/>
                    <a:pt x="172" y="103"/>
                  </a:cubicBezTo>
                  <a:cubicBezTo>
                    <a:pt x="172" y="104"/>
                    <a:pt x="172" y="105"/>
                    <a:pt x="171" y="105"/>
                  </a:cubicBezTo>
                  <a:cubicBezTo>
                    <a:pt x="171" y="105"/>
                    <a:pt x="170" y="106"/>
                    <a:pt x="170" y="106"/>
                  </a:cubicBezTo>
                  <a:cubicBezTo>
                    <a:pt x="169" y="107"/>
                    <a:pt x="169" y="107"/>
                    <a:pt x="170" y="108"/>
                  </a:cubicBezTo>
                  <a:cubicBezTo>
                    <a:pt x="170" y="109"/>
                    <a:pt x="171" y="110"/>
                    <a:pt x="171" y="110"/>
                  </a:cubicBezTo>
                  <a:cubicBezTo>
                    <a:pt x="172" y="111"/>
                    <a:pt x="172" y="111"/>
                    <a:pt x="172" y="111"/>
                  </a:cubicBezTo>
                  <a:cubicBezTo>
                    <a:pt x="172" y="112"/>
                    <a:pt x="172" y="113"/>
                    <a:pt x="173" y="113"/>
                  </a:cubicBezTo>
                  <a:cubicBezTo>
                    <a:pt x="173" y="112"/>
                    <a:pt x="174" y="112"/>
                    <a:pt x="174" y="112"/>
                  </a:cubicBezTo>
                  <a:cubicBezTo>
                    <a:pt x="175" y="112"/>
                    <a:pt x="175" y="113"/>
                    <a:pt x="175" y="113"/>
                  </a:cubicBezTo>
                  <a:cubicBezTo>
                    <a:pt x="175" y="114"/>
                    <a:pt x="175" y="115"/>
                    <a:pt x="175" y="115"/>
                  </a:cubicBezTo>
                  <a:cubicBezTo>
                    <a:pt x="175" y="116"/>
                    <a:pt x="176" y="116"/>
                    <a:pt x="176" y="117"/>
                  </a:cubicBezTo>
                  <a:cubicBezTo>
                    <a:pt x="176" y="118"/>
                    <a:pt x="177" y="118"/>
                    <a:pt x="178" y="118"/>
                  </a:cubicBezTo>
                  <a:cubicBezTo>
                    <a:pt x="178" y="119"/>
                    <a:pt x="180" y="119"/>
                    <a:pt x="180" y="120"/>
                  </a:cubicBezTo>
                  <a:cubicBezTo>
                    <a:pt x="181" y="120"/>
                    <a:pt x="181" y="121"/>
                    <a:pt x="180" y="121"/>
                  </a:cubicBezTo>
                  <a:cubicBezTo>
                    <a:pt x="179" y="121"/>
                    <a:pt x="179" y="121"/>
                    <a:pt x="179" y="121"/>
                  </a:cubicBezTo>
                  <a:cubicBezTo>
                    <a:pt x="178" y="121"/>
                    <a:pt x="177" y="123"/>
                    <a:pt x="177" y="123"/>
                  </a:cubicBezTo>
                  <a:cubicBezTo>
                    <a:pt x="177" y="123"/>
                    <a:pt x="176" y="124"/>
                    <a:pt x="177" y="124"/>
                  </a:cubicBezTo>
                  <a:cubicBezTo>
                    <a:pt x="177" y="125"/>
                    <a:pt x="178" y="126"/>
                    <a:pt x="177" y="127"/>
                  </a:cubicBezTo>
                  <a:cubicBezTo>
                    <a:pt x="176" y="128"/>
                    <a:pt x="173" y="131"/>
                    <a:pt x="173" y="132"/>
                  </a:cubicBezTo>
                  <a:cubicBezTo>
                    <a:pt x="172" y="134"/>
                    <a:pt x="172" y="138"/>
                    <a:pt x="173" y="140"/>
                  </a:cubicBezTo>
                  <a:cubicBezTo>
                    <a:pt x="174" y="142"/>
                    <a:pt x="176" y="145"/>
                    <a:pt x="177" y="143"/>
                  </a:cubicBezTo>
                  <a:cubicBezTo>
                    <a:pt x="178" y="142"/>
                    <a:pt x="178" y="141"/>
                    <a:pt x="180" y="142"/>
                  </a:cubicBezTo>
                  <a:cubicBezTo>
                    <a:pt x="181" y="142"/>
                    <a:pt x="184" y="141"/>
                    <a:pt x="186" y="143"/>
                  </a:cubicBezTo>
                  <a:cubicBezTo>
                    <a:pt x="188" y="144"/>
                    <a:pt x="189" y="147"/>
                    <a:pt x="189" y="149"/>
                  </a:cubicBezTo>
                  <a:cubicBezTo>
                    <a:pt x="189" y="150"/>
                    <a:pt x="189" y="151"/>
                    <a:pt x="190" y="151"/>
                  </a:cubicBezTo>
                  <a:cubicBezTo>
                    <a:pt x="192" y="152"/>
                    <a:pt x="193" y="152"/>
                    <a:pt x="193" y="153"/>
                  </a:cubicBezTo>
                  <a:cubicBezTo>
                    <a:pt x="194" y="154"/>
                    <a:pt x="195" y="154"/>
                    <a:pt x="196" y="153"/>
                  </a:cubicBezTo>
                  <a:cubicBezTo>
                    <a:pt x="197" y="152"/>
                    <a:pt x="198" y="151"/>
                    <a:pt x="199" y="152"/>
                  </a:cubicBezTo>
                  <a:cubicBezTo>
                    <a:pt x="200" y="153"/>
                    <a:pt x="199" y="153"/>
                    <a:pt x="201" y="153"/>
                  </a:cubicBezTo>
                  <a:cubicBezTo>
                    <a:pt x="204" y="153"/>
                    <a:pt x="204" y="154"/>
                    <a:pt x="205" y="153"/>
                  </a:cubicBezTo>
                  <a:cubicBezTo>
                    <a:pt x="207" y="152"/>
                    <a:pt x="208" y="152"/>
                    <a:pt x="209" y="153"/>
                  </a:cubicBezTo>
                  <a:cubicBezTo>
                    <a:pt x="210" y="154"/>
                    <a:pt x="211" y="156"/>
                    <a:pt x="211" y="157"/>
                  </a:cubicBezTo>
                  <a:cubicBezTo>
                    <a:pt x="212" y="159"/>
                    <a:pt x="212" y="158"/>
                    <a:pt x="211" y="160"/>
                  </a:cubicBezTo>
                  <a:cubicBezTo>
                    <a:pt x="211" y="162"/>
                    <a:pt x="211" y="165"/>
                    <a:pt x="210" y="166"/>
                  </a:cubicBezTo>
                  <a:cubicBezTo>
                    <a:pt x="208" y="168"/>
                    <a:pt x="206" y="168"/>
                    <a:pt x="205" y="168"/>
                  </a:cubicBezTo>
                  <a:cubicBezTo>
                    <a:pt x="204" y="168"/>
                    <a:pt x="203" y="168"/>
                    <a:pt x="202" y="169"/>
                  </a:cubicBezTo>
                  <a:cubicBezTo>
                    <a:pt x="201" y="170"/>
                    <a:pt x="200" y="171"/>
                    <a:pt x="199" y="172"/>
                  </a:cubicBezTo>
                  <a:cubicBezTo>
                    <a:pt x="198" y="173"/>
                    <a:pt x="193" y="177"/>
                    <a:pt x="193" y="177"/>
                  </a:cubicBezTo>
                  <a:cubicBezTo>
                    <a:pt x="193" y="177"/>
                    <a:pt x="191" y="175"/>
                    <a:pt x="188" y="177"/>
                  </a:cubicBezTo>
                  <a:cubicBezTo>
                    <a:pt x="185" y="179"/>
                    <a:pt x="185" y="180"/>
                    <a:pt x="182" y="183"/>
                  </a:cubicBezTo>
                  <a:cubicBezTo>
                    <a:pt x="180" y="185"/>
                    <a:pt x="178" y="186"/>
                    <a:pt x="173" y="187"/>
                  </a:cubicBezTo>
                  <a:cubicBezTo>
                    <a:pt x="168" y="188"/>
                    <a:pt x="168" y="191"/>
                    <a:pt x="162" y="192"/>
                  </a:cubicBezTo>
                  <a:cubicBezTo>
                    <a:pt x="155" y="193"/>
                    <a:pt x="156" y="195"/>
                    <a:pt x="154" y="193"/>
                  </a:cubicBezTo>
                  <a:cubicBezTo>
                    <a:pt x="151" y="191"/>
                    <a:pt x="154" y="190"/>
                    <a:pt x="148" y="190"/>
                  </a:cubicBezTo>
                  <a:cubicBezTo>
                    <a:pt x="143" y="190"/>
                    <a:pt x="139" y="190"/>
                    <a:pt x="136" y="192"/>
                  </a:cubicBezTo>
                  <a:cubicBezTo>
                    <a:pt x="133" y="193"/>
                    <a:pt x="134" y="195"/>
                    <a:pt x="131" y="192"/>
                  </a:cubicBezTo>
                  <a:cubicBezTo>
                    <a:pt x="127" y="189"/>
                    <a:pt x="129" y="186"/>
                    <a:pt x="123" y="187"/>
                  </a:cubicBezTo>
                  <a:cubicBezTo>
                    <a:pt x="116" y="188"/>
                    <a:pt x="122" y="192"/>
                    <a:pt x="113" y="192"/>
                  </a:cubicBezTo>
                  <a:cubicBezTo>
                    <a:pt x="105" y="191"/>
                    <a:pt x="104" y="195"/>
                    <a:pt x="103" y="197"/>
                  </a:cubicBezTo>
                  <a:cubicBezTo>
                    <a:pt x="103" y="198"/>
                    <a:pt x="105" y="204"/>
                    <a:pt x="105" y="207"/>
                  </a:cubicBezTo>
                  <a:cubicBezTo>
                    <a:pt x="105" y="210"/>
                    <a:pt x="106" y="216"/>
                    <a:pt x="105" y="219"/>
                  </a:cubicBezTo>
                  <a:cubicBezTo>
                    <a:pt x="103" y="223"/>
                    <a:pt x="100" y="224"/>
                    <a:pt x="98" y="224"/>
                  </a:cubicBezTo>
                  <a:cubicBezTo>
                    <a:pt x="95" y="224"/>
                    <a:pt x="92" y="225"/>
                    <a:pt x="88" y="223"/>
                  </a:cubicBezTo>
                  <a:cubicBezTo>
                    <a:pt x="84" y="221"/>
                    <a:pt x="83" y="220"/>
                    <a:pt x="82" y="216"/>
                  </a:cubicBezTo>
                  <a:cubicBezTo>
                    <a:pt x="80" y="213"/>
                    <a:pt x="84" y="211"/>
                    <a:pt x="78" y="211"/>
                  </a:cubicBezTo>
                  <a:cubicBezTo>
                    <a:pt x="73" y="212"/>
                    <a:pt x="74" y="217"/>
                    <a:pt x="69" y="215"/>
                  </a:cubicBezTo>
                  <a:cubicBezTo>
                    <a:pt x="65" y="214"/>
                    <a:pt x="61" y="214"/>
                    <a:pt x="59" y="211"/>
                  </a:cubicBezTo>
                  <a:cubicBezTo>
                    <a:pt x="57" y="209"/>
                    <a:pt x="53" y="203"/>
                    <a:pt x="52" y="201"/>
                  </a:cubicBezTo>
                  <a:cubicBezTo>
                    <a:pt x="52" y="199"/>
                    <a:pt x="48" y="197"/>
                    <a:pt x="46" y="196"/>
                  </a:cubicBezTo>
                  <a:cubicBezTo>
                    <a:pt x="44" y="195"/>
                    <a:pt x="35" y="192"/>
                    <a:pt x="35" y="189"/>
                  </a:cubicBezTo>
                  <a:cubicBezTo>
                    <a:pt x="36" y="186"/>
                    <a:pt x="38" y="183"/>
                    <a:pt x="38" y="180"/>
                  </a:cubicBezTo>
                  <a:cubicBezTo>
                    <a:pt x="38" y="176"/>
                    <a:pt x="40" y="175"/>
                    <a:pt x="37" y="170"/>
                  </a:cubicBezTo>
                  <a:cubicBezTo>
                    <a:pt x="33" y="165"/>
                    <a:pt x="30" y="160"/>
                    <a:pt x="30" y="155"/>
                  </a:cubicBezTo>
                  <a:cubicBezTo>
                    <a:pt x="30" y="151"/>
                    <a:pt x="28" y="148"/>
                    <a:pt x="26" y="145"/>
                  </a:cubicBezTo>
                  <a:cubicBezTo>
                    <a:pt x="24" y="142"/>
                    <a:pt x="23" y="141"/>
                    <a:pt x="20" y="141"/>
                  </a:cubicBezTo>
                  <a:cubicBezTo>
                    <a:pt x="17" y="141"/>
                    <a:pt x="7" y="148"/>
                    <a:pt x="4" y="144"/>
                  </a:cubicBezTo>
                  <a:cubicBezTo>
                    <a:pt x="1" y="139"/>
                    <a:pt x="0" y="138"/>
                    <a:pt x="1" y="135"/>
                  </a:cubicBezTo>
                  <a:cubicBezTo>
                    <a:pt x="2" y="131"/>
                    <a:pt x="1" y="127"/>
                    <a:pt x="3" y="122"/>
                  </a:cubicBezTo>
                  <a:cubicBezTo>
                    <a:pt x="5" y="117"/>
                    <a:pt x="10" y="105"/>
                    <a:pt x="13" y="103"/>
                  </a:cubicBezTo>
                  <a:cubicBezTo>
                    <a:pt x="16" y="101"/>
                    <a:pt x="19" y="93"/>
                    <a:pt x="24" y="92"/>
                  </a:cubicBezTo>
                  <a:cubicBezTo>
                    <a:pt x="29" y="92"/>
                    <a:pt x="29" y="86"/>
                    <a:pt x="31" y="83"/>
                  </a:cubicBezTo>
                  <a:cubicBezTo>
                    <a:pt x="33" y="79"/>
                    <a:pt x="36" y="70"/>
                    <a:pt x="36" y="64"/>
                  </a:cubicBezTo>
                  <a:cubicBezTo>
                    <a:pt x="37" y="58"/>
                    <a:pt x="39" y="57"/>
                    <a:pt x="35" y="52"/>
                  </a:cubicBezTo>
                  <a:cubicBezTo>
                    <a:pt x="31" y="46"/>
                    <a:pt x="27" y="47"/>
                    <a:pt x="27" y="40"/>
                  </a:cubicBezTo>
                  <a:cubicBezTo>
                    <a:pt x="27" y="34"/>
                    <a:pt x="23" y="30"/>
                    <a:pt x="28" y="25"/>
                  </a:cubicBezTo>
                  <a:cubicBezTo>
                    <a:pt x="33" y="20"/>
                    <a:pt x="31" y="17"/>
                    <a:pt x="36" y="11"/>
                  </a:cubicBezTo>
                  <a:cubicBezTo>
                    <a:pt x="41" y="5"/>
                    <a:pt x="36" y="3"/>
                    <a:pt x="45" y="2"/>
                  </a:cubicBezTo>
                  <a:cubicBezTo>
                    <a:pt x="55" y="0"/>
                    <a:pt x="55" y="2"/>
                    <a:pt x="55" y="2"/>
                  </a:cubicBezTo>
                  <a:close/>
                </a:path>
              </a:pathLst>
            </a:custGeom>
            <a:solidFill>
              <a:srgbClr val="FFFDE6"/>
            </a:solidFill>
            <a:ln w="9525">
              <a:noFill/>
            </a:ln>
          </p:spPr>
          <p:txBody>
            <a:bodyPr/>
            <a:lstStyle/>
            <a:p>
              <a:endParaRPr lang="zh-CN" altLang="en-US"/>
            </a:p>
          </p:txBody>
        </p:sp>
        <p:sp>
          <p:nvSpPr>
            <p:cNvPr id="30747" name="任意多边形 1133"/>
            <p:cNvSpPr/>
            <p:nvPr/>
          </p:nvSpPr>
          <p:spPr>
            <a:xfrm>
              <a:off x="4529372" y="2453423"/>
              <a:ext cx="1639570" cy="1405018"/>
            </a:xfrm>
            <a:custGeom>
              <a:avLst/>
              <a:gdLst/>
              <a:ahLst/>
              <a:cxnLst>
                <a:cxn ang="0">
                  <a:pos x="616631" y="195937"/>
                </a:cxn>
                <a:cxn ang="0">
                  <a:pos x="678772" y="320191"/>
                </a:cxn>
                <a:cxn ang="0">
                  <a:pos x="712233" y="310633"/>
                </a:cxn>
                <a:cxn ang="0">
                  <a:pos x="841295" y="301075"/>
                </a:cxn>
                <a:cxn ang="0">
                  <a:pos x="812614" y="387096"/>
                </a:cxn>
                <a:cxn ang="0">
                  <a:pos x="826955" y="449223"/>
                </a:cxn>
                <a:cxn ang="0">
                  <a:pos x="884316" y="535244"/>
                </a:cxn>
                <a:cxn ang="0">
                  <a:pos x="927336" y="578255"/>
                </a:cxn>
                <a:cxn ang="0">
                  <a:pos x="989478" y="559139"/>
                </a:cxn>
                <a:cxn ang="0">
                  <a:pos x="1142440" y="516129"/>
                </a:cxn>
                <a:cxn ang="0">
                  <a:pos x="1175901" y="606929"/>
                </a:cxn>
                <a:cxn ang="0">
                  <a:pos x="1142440" y="726403"/>
                </a:cxn>
                <a:cxn ang="0">
                  <a:pos x="1233262" y="778972"/>
                </a:cxn>
                <a:cxn ang="0">
                  <a:pos x="1238042" y="802867"/>
                </a:cxn>
                <a:cxn ang="0">
                  <a:pos x="1290623" y="836320"/>
                </a:cxn>
                <a:cxn ang="0">
                  <a:pos x="1295403" y="874552"/>
                </a:cxn>
                <a:cxn ang="0">
                  <a:pos x="1314524" y="912783"/>
                </a:cxn>
                <a:cxn ang="0">
                  <a:pos x="1304963" y="965352"/>
                </a:cxn>
                <a:cxn ang="0">
                  <a:pos x="1338424" y="1008363"/>
                </a:cxn>
                <a:cxn ang="0">
                  <a:pos x="1371885" y="1037037"/>
                </a:cxn>
                <a:cxn ang="0">
                  <a:pos x="1405345" y="1065710"/>
                </a:cxn>
                <a:cxn ang="0">
                  <a:pos x="1410125" y="1008363"/>
                </a:cxn>
                <a:cxn ang="0">
                  <a:pos x="1457926" y="989247"/>
                </a:cxn>
                <a:cxn ang="0">
                  <a:pos x="1434026" y="936678"/>
                </a:cxn>
                <a:cxn ang="0">
                  <a:pos x="1410125" y="898446"/>
                </a:cxn>
                <a:cxn ang="0">
                  <a:pos x="1434026" y="845878"/>
                </a:cxn>
                <a:cxn ang="0">
                  <a:pos x="1477047" y="826762"/>
                </a:cxn>
                <a:cxn ang="0">
                  <a:pos x="1524847" y="864994"/>
                </a:cxn>
                <a:cxn ang="0">
                  <a:pos x="1596549" y="903225"/>
                </a:cxn>
                <a:cxn ang="0">
                  <a:pos x="1634789" y="965352"/>
                </a:cxn>
                <a:cxn ang="0">
                  <a:pos x="1625229" y="1046595"/>
                </a:cxn>
                <a:cxn ang="0">
                  <a:pos x="1553528" y="1070489"/>
                </a:cxn>
                <a:cxn ang="0">
                  <a:pos x="1539188" y="1108721"/>
                </a:cxn>
                <a:cxn ang="0">
                  <a:pos x="1491387" y="1113500"/>
                </a:cxn>
                <a:cxn ang="0">
                  <a:pos x="1429246" y="1089605"/>
                </a:cxn>
                <a:cxn ang="0">
                  <a:pos x="1410125" y="1137395"/>
                </a:cxn>
                <a:cxn ang="0">
                  <a:pos x="1419685" y="1170848"/>
                </a:cxn>
                <a:cxn ang="0">
                  <a:pos x="1419685" y="1199522"/>
                </a:cxn>
                <a:cxn ang="0">
                  <a:pos x="1405345" y="1256869"/>
                </a:cxn>
                <a:cxn ang="0">
                  <a:pos x="1395785" y="1280764"/>
                </a:cxn>
                <a:cxn ang="0">
                  <a:pos x="1343204" y="1285543"/>
                </a:cxn>
                <a:cxn ang="0">
                  <a:pos x="1343204" y="1323775"/>
                </a:cxn>
                <a:cxn ang="0">
                  <a:pos x="1328864" y="1366786"/>
                </a:cxn>
                <a:cxn ang="0">
                  <a:pos x="1295403" y="1381123"/>
                </a:cxn>
                <a:cxn ang="0">
                  <a:pos x="1252382" y="1400239"/>
                </a:cxn>
                <a:cxn ang="0">
                  <a:pos x="1195021" y="1376344"/>
                </a:cxn>
                <a:cxn ang="0">
                  <a:pos x="1185461" y="1338112"/>
                </a:cxn>
                <a:cxn ang="0">
                  <a:pos x="1175901" y="1295101"/>
                </a:cxn>
                <a:cxn ang="0">
                  <a:pos x="1128100" y="1256869"/>
                </a:cxn>
                <a:cxn ang="0">
                  <a:pos x="1094640" y="1237753"/>
                </a:cxn>
                <a:cxn ang="0">
                  <a:pos x="1061179" y="1209080"/>
                </a:cxn>
                <a:cxn ang="0">
                  <a:pos x="1042059" y="1170848"/>
                </a:cxn>
                <a:cxn ang="0">
                  <a:pos x="999038" y="1194743"/>
                </a:cxn>
                <a:cxn ang="0">
                  <a:pos x="975137" y="1232974"/>
                </a:cxn>
                <a:cxn ang="0">
                  <a:pos x="960797" y="1290322"/>
                </a:cxn>
                <a:cxn ang="0">
                  <a:pos x="922556" y="1309438"/>
                </a:cxn>
                <a:cxn ang="0">
                  <a:pos x="932117" y="1256869"/>
                </a:cxn>
                <a:cxn ang="0">
                  <a:pos x="812614" y="1218638"/>
                </a:cxn>
                <a:cxn ang="0">
                  <a:pos x="960797" y="1041816"/>
                </a:cxn>
                <a:cxn ang="0">
                  <a:pos x="592730" y="597371"/>
                </a:cxn>
                <a:cxn ang="0">
                  <a:pos x="109942" y="224611"/>
                </a:cxn>
                <a:cxn ang="0">
                  <a:pos x="592730" y="19115"/>
                </a:cxn>
              </a:cxnLst>
              <a:rect l="0" t="0" r="0" b="0"/>
              <a:pathLst>
                <a:path w="343" h="294">
                  <a:moveTo>
                    <a:pt x="124" y="4"/>
                  </a:moveTo>
                  <a:cubicBezTo>
                    <a:pt x="126" y="10"/>
                    <a:pt x="128" y="16"/>
                    <a:pt x="129" y="22"/>
                  </a:cubicBezTo>
                  <a:cubicBezTo>
                    <a:pt x="130" y="26"/>
                    <a:pt x="132" y="31"/>
                    <a:pt x="133" y="35"/>
                  </a:cubicBezTo>
                  <a:cubicBezTo>
                    <a:pt x="134" y="37"/>
                    <a:pt x="135" y="38"/>
                    <a:pt x="133" y="39"/>
                  </a:cubicBezTo>
                  <a:cubicBezTo>
                    <a:pt x="131" y="40"/>
                    <a:pt x="130" y="41"/>
                    <a:pt x="129" y="41"/>
                  </a:cubicBezTo>
                  <a:cubicBezTo>
                    <a:pt x="128" y="42"/>
                    <a:pt x="128" y="42"/>
                    <a:pt x="128" y="43"/>
                  </a:cubicBezTo>
                  <a:cubicBezTo>
                    <a:pt x="130" y="45"/>
                    <a:pt x="134" y="51"/>
                    <a:pt x="135" y="52"/>
                  </a:cubicBezTo>
                  <a:cubicBezTo>
                    <a:pt x="136" y="52"/>
                    <a:pt x="137" y="53"/>
                    <a:pt x="138" y="53"/>
                  </a:cubicBezTo>
                  <a:cubicBezTo>
                    <a:pt x="139" y="54"/>
                    <a:pt x="141" y="56"/>
                    <a:pt x="141" y="60"/>
                  </a:cubicBezTo>
                  <a:cubicBezTo>
                    <a:pt x="140" y="64"/>
                    <a:pt x="139" y="68"/>
                    <a:pt x="142" y="67"/>
                  </a:cubicBezTo>
                  <a:cubicBezTo>
                    <a:pt x="143" y="66"/>
                    <a:pt x="144" y="67"/>
                    <a:pt x="144" y="66"/>
                  </a:cubicBezTo>
                  <a:cubicBezTo>
                    <a:pt x="145" y="66"/>
                    <a:pt x="146" y="65"/>
                    <a:pt x="146" y="64"/>
                  </a:cubicBezTo>
                  <a:cubicBezTo>
                    <a:pt x="145" y="63"/>
                    <a:pt x="146" y="62"/>
                    <a:pt x="147" y="62"/>
                  </a:cubicBezTo>
                  <a:cubicBezTo>
                    <a:pt x="147" y="62"/>
                    <a:pt x="147" y="61"/>
                    <a:pt x="148" y="63"/>
                  </a:cubicBezTo>
                  <a:cubicBezTo>
                    <a:pt x="148" y="65"/>
                    <a:pt x="149" y="66"/>
                    <a:pt x="149" y="65"/>
                  </a:cubicBezTo>
                  <a:cubicBezTo>
                    <a:pt x="150" y="63"/>
                    <a:pt x="152" y="61"/>
                    <a:pt x="153" y="62"/>
                  </a:cubicBezTo>
                  <a:cubicBezTo>
                    <a:pt x="154" y="64"/>
                    <a:pt x="156" y="66"/>
                    <a:pt x="157" y="63"/>
                  </a:cubicBezTo>
                  <a:cubicBezTo>
                    <a:pt x="158" y="60"/>
                    <a:pt x="159" y="61"/>
                    <a:pt x="160" y="61"/>
                  </a:cubicBezTo>
                  <a:cubicBezTo>
                    <a:pt x="162" y="61"/>
                    <a:pt x="166" y="59"/>
                    <a:pt x="168" y="59"/>
                  </a:cubicBezTo>
                  <a:cubicBezTo>
                    <a:pt x="169" y="58"/>
                    <a:pt x="174" y="58"/>
                    <a:pt x="176" y="63"/>
                  </a:cubicBezTo>
                  <a:cubicBezTo>
                    <a:pt x="178" y="65"/>
                    <a:pt x="178" y="65"/>
                    <a:pt x="178" y="66"/>
                  </a:cubicBezTo>
                  <a:cubicBezTo>
                    <a:pt x="178" y="67"/>
                    <a:pt x="178" y="68"/>
                    <a:pt x="177" y="70"/>
                  </a:cubicBezTo>
                  <a:cubicBezTo>
                    <a:pt x="175" y="74"/>
                    <a:pt x="175" y="74"/>
                    <a:pt x="175" y="76"/>
                  </a:cubicBezTo>
                  <a:cubicBezTo>
                    <a:pt x="175" y="77"/>
                    <a:pt x="174" y="77"/>
                    <a:pt x="173" y="78"/>
                  </a:cubicBezTo>
                  <a:cubicBezTo>
                    <a:pt x="171" y="80"/>
                    <a:pt x="171" y="80"/>
                    <a:pt x="170" y="81"/>
                  </a:cubicBezTo>
                  <a:cubicBezTo>
                    <a:pt x="170" y="82"/>
                    <a:pt x="169" y="83"/>
                    <a:pt x="168" y="83"/>
                  </a:cubicBezTo>
                  <a:cubicBezTo>
                    <a:pt x="167" y="83"/>
                    <a:pt x="166" y="85"/>
                    <a:pt x="164" y="85"/>
                  </a:cubicBezTo>
                  <a:cubicBezTo>
                    <a:pt x="163" y="86"/>
                    <a:pt x="158" y="87"/>
                    <a:pt x="162" y="88"/>
                  </a:cubicBezTo>
                  <a:cubicBezTo>
                    <a:pt x="166" y="89"/>
                    <a:pt x="167" y="87"/>
                    <a:pt x="169" y="90"/>
                  </a:cubicBezTo>
                  <a:cubicBezTo>
                    <a:pt x="170" y="92"/>
                    <a:pt x="172" y="93"/>
                    <a:pt x="173" y="94"/>
                  </a:cubicBezTo>
                  <a:cubicBezTo>
                    <a:pt x="174" y="95"/>
                    <a:pt x="176" y="95"/>
                    <a:pt x="176" y="96"/>
                  </a:cubicBezTo>
                  <a:cubicBezTo>
                    <a:pt x="176" y="98"/>
                    <a:pt x="176" y="99"/>
                    <a:pt x="178" y="100"/>
                  </a:cubicBezTo>
                  <a:cubicBezTo>
                    <a:pt x="179" y="101"/>
                    <a:pt x="179" y="103"/>
                    <a:pt x="180" y="104"/>
                  </a:cubicBezTo>
                  <a:cubicBezTo>
                    <a:pt x="182" y="104"/>
                    <a:pt x="186" y="103"/>
                    <a:pt x="186" y="106"/>
                  </a:cubicBezTo>
                  <a:cubicBezTo>
                    <a:pt x="185" y="109"/>
                    <a:pt x="185" y="111"/>
                    <a:pt x="185" y="112"/>
                  </a:cubicBezTo>
                  <a:cubicBezTo>
                    <a:pt x="185" y="113"/>
                    <a:pt x="184" y="114"/>
                    <a:pt x="185" y="114"/>
                  </a:cubicBezTo>
                  <a:cubicBezTo>
                    <a:pt x="186" y="115"/>
                    <a:pt x="187" y="116"/>
                    <a:pt x="187" y="116"/>
                  </a:cubicBezTo>
                  <a:cubicBezTo>
                    <a:pt x="187" y="117"/>
                    <a:pt x="190" y="116"/>
                    <a:pt x="191" y="116"/>
                  </a:cubicBezTo>
                  <a:cubicBezTo>
                    <a:pt x="192" y="116"/>
                    <a:pt x="192" y="115"/>
                    <a:pt x="193" y="117"/>
                  </a:cubicBezTo>
                  <a:cubicBezTo>
                    <a:pt x="193" y="119"/>
                    <a:pt x="195" y="120"/>
                    <a:pt x="194" y="121"/>
                  </a:cubicBezTo>
                  <a:cubicBezTo>
                    <a:pt x="194" y="121"/>
                    <a:pt x="194" y="122"/>
                    <a:pt x="196" y="123"/>
                  </a:cubicBezTo>
                  <a:cubicBezTo>
                    <a:pt x="198" y="124"/>
                    <a:pt x="199" y="125"/>
                    <a:pt x="200" y="125"/>
                  </a:cubicBezTo>
                  <a:cubicBezTo>
                    <a:pt x="201" y="125"/>
                    <a:pt x="203" y="127"/>
                    <a:pt x="204" y="125"/>
                  </a:cubicBezTo>
                  <a:cubicBezTo>
                    <a:pt x="204" y="125"/>
                    <a:pt x="206" y="122"/>
                    <a:pt x="207" y="120"/>
                  </a:cubicBezTo>
                  <a:cubicBezTo>
                    <a:pt x="208" y="119"/>
                    <a:pt x="208" y="118"/>
                    <a:pt x="207" y="117"/>
                  </a:cubicBezTo>
                  <a:cubicBezTo>
                    <a:pt x="206" y="115"/>
                    <a:pt x="203" y="113"/>
                    <a:pt x="209" y="112"/>
                  </a:cubicBezTo>
                  <a:cubicBezTo>
                    <a:pt x="214" y="112"/>
                    <a:pt x="217" y="110"/>
                    <a:pt x="218" y="111"/>
                  </a:cubicBezTo>
                  <a:cubicBezTo>
                    <a:pt x="219" y="112"/>
                    <a:pt x="224" y="114"/>
                    <a:pt x="226" y="115"/>
                  </a:cubicBezTo>
                  <a:cubicBezTo>
                    <a:pt x="227" y="115"/>
                    <a:pt x="228" y="115"/>
                    <a:pt x="230" y="114"/>
                  </a:cubicBezTo>
                  <a:cubicBezTo>
                    <a:pt x="231" y="112"/>
                    <a:pt x="235" y="109"/>
                    <a:pt x="239" y="108"/>
                  </a:cubicBezTo>
                  <a:cubicBezTo>
                    <a:pt x="243" y="107"/>
                    <a:pt x="247" y="107"/>
                    <a:pt x="249" y="108"/>
                  </a:cubicBezTo>
                  <a:cubicBezTo>
                    <a:pt x="250" y="109"/>
                    <a:pt x="250" y="109"/>
                    <a:pt x="250" y="111"/>
                  </a:cubicBezTo>
                  <a:cubicBezTo>
                    <a:pt x="249" y="112"/>
                    <a:pt x="249" y="112"/>
                    <a:pt x="250" y="114"/>
                  </a:cubicBezTo>
                  <a:cubicBezTo>
                    <a:pt x="252" y="116"/>
                    <a:pt x="252" y="121"/>
                    <a:pt x="250" y="122"/>
                  </a:cubicBezTo>
                  <a:cubicBezTo>
                    <a:pt x="247" y="124"/>
                    <a:pt x="246" y="126"/>
                    <a:pt x="246" y="127"/>
                  </a:cubicBezTo>
                  <a:cubicBezTo>
                    <a:pt x="245" y="128"/>
                    <a:pt x="240" y="132"/>
                    <a:pt x="238" y="133"/>
                  </a:cubicBezTo>
                  <a:cubicBezTo>
                    <a:pt x="236" y="133"/>
                    <a:pt x="234" y="133"/>
                    <a:pt x="235" y="136"/>
                  </a:cubicBezTo>
                  <a:cubicBezTo>
                    <a:pt x="237" y="139"/>
                    <a:pt x="237" y="142"/>
                    <a:pt x="235" y="143"/>
                  </a:cubicBezTo>
                  <a:cubicBezTo>
                    <a:pt x="233" y="143"/>
                    <a:pt x="233" y="146"/>
                    <a:pt x="233" y="148"/>
                  </a:cubicBezTo>
                  <a:cubicBezTo>
                    <a:pt x="234" y="150"/>
                    <a:pt x="238" y="151"/>
                    <a:pt x="239" y="152"/>
                  </a:cubicBezTo>
                  <a:cubicBezTo>
                    <a:pt x="240" y="154"/>
                    <a:pt x="245" y="158"/>
                    <a:pt x="247" y="160"/>
                  </a:cubicBezTo>
                  <a:cubicBezTo>
                    <a:pt x="248" y="161"/>
                    <a:pt x="251" y="163"/>
                    <a:pt x="252" y="163"/>
                  </a:cubicBezTo>
                  <a:cubicBezTo>
                    <a:pt x="252" y="163"/>
                    <a:pt x="252" y="163"/>
                    <a:pt x="252" y="163"/>
                  </a:cubicBezTo>
                  <a:cubicBezTo>
                    <a:pt x="253" y="162"/>
                    <a:pt x="253" y="162"/>
                    <a:pt x="254" y="162"/>
                  </a:cubicBezTo>
                  <a:cubicBezTo>
                    <a:pt x="255" y="163"/>
                    <a:pt x="257" y="163"/>
                    <a:pt x="258" y="163"/>
                  </a:cubicBezTo>
                  <a:cubicBezTo>
                    <a:pt x="259" y="163"/>
                    <a:pt x="260" y="163"/>
                    <a:pt x="260" y="164"/>
                  </a:cubicBezTo>
                  <a:cubicBezTo>
                    <a:pt x="260" y="164"/>
                    <a:pt x="260" y="165"/>
                    <a:pt x="261" y="165"/>
                  </a:cubicBezTo>
                  <a:cubicBezTo>
                    <a:pt x="261" y="165"/>
                    <a:pt x="260" y="166"/>
                    <a:pt x="259" y="166"/>
                  </a:cubicBezTo>
                  <a:cubicBezTo>
                    <a:pt x="259" y="166"/>
                    <a:pt x="258" y="167"/>
                    <a:pt x="258" y="167"/>
                  </a:cubicBezTo>
                  <a:cubicBezTo>
                    <a:pt x="258" y="167"/>
                    <a:pt x="258" y="168"/>
                    <a:pt x="259" y="168"/>
                  </a:cubicBezTo>
                  <a:cubicBezTo>
                    <a:pt x="260" y="169"/>
                    <a:pt x="260" y="169"/>
                    <a:pt x="261" y="169"/>
                  </a:cubicBezTo>
                  <a:cubicBezTo>
                    <a:pt x="262" y="169"/>
                    <a:pt x="263" y="168"/>
                    <a:pt x="263" y="169"/>
                  </a:cubicBezTo>
                  <a:cubicBezTo>
                    <a:pt x="264" y="169"/>
                    <a:pt x="265" y="171"/>
                    <a:pt x="265" y="172"/>
                  </a:cubicBezTo>
                  <a:cubicBezTo>
                    <a:pt x="266" y="173"/>
                    <a:pt x="267" y="174"/>
                    <a:pt x="268" y="174"/>
                  </a:cubicBezTo>
                  <a:cubicBezTo>
                    <a:pt x="268" y="174"/>
                    <a:pt x="269" y="174"/>
                    <a:pt x="270" y="175"/>
                  </a:cubicBezTo>
                  <a:cubicBezTo>
                    <a:pt x="270" y="175"/>
                    <a:pt x="270" y="175"/>
                    <a:pt x="270" y="176"/>
                  </a:cubicBezTo>
                  <a:cubicBezTo>
                    <a:pt x="270" y="176"/>
                    <a:pt x="270" y="176"/>
                    <a:pt x="271" y="177"/>
                  </a:cubicBezTo>
                  <a:cubicBezTo>
                    <a:pt x="271" y="177"/>
                    <a:pt x="272" y="178"/>
                    <a:pt x="272" y="179"/>
                  </a:cubicBezTo>
                  <a:cubicBezTo>
                    <a:pt x="273" y="179"/>
                    <a:pt x="274" y="181"/>
                    <a:pt x="273" y="181"/>
                  </a:cubicBezTo>
                  <a:cubicBezTo>
                    <a:pt x="273" y="182"/>
                    <a:pt x="272" y="182"/>
                    <a:pt x="271" y="183"/>
                  </a:cubicBezTo>
                  <a:cubicBezTo>
                    <a:pt x="271" y="183"/>
                    <a:pt x="271" y="184"/>
                    <a:pt x="271" y="185"/>
                  </a:cubicBezTo>
                  <a:cubicBezTo>
                    <a:pt x="271" y="185"/>
                    <a:pt x="272" y="187"/>
                    <a:pt x="272" y="187"/>
                  </a:cubicBezTo>
                  <a:cubicBezTo>
                    <a:pt x="272" y="187"/>
                    <a:pt x="272" y="188"/>
                    <a:pt x="272" y="188"/>
                  </a:cubicBezTo>
                  <a:cubicBezTo>
                    <a:pt x="273" y="188"/>
                    <a:pt x="274" y="189"/>
                    <a:pt x="274" y="190"/>
                  </a:cubicBezTo>
                  <a:cubicBezTo>
                    <a:pt x="274" y="190"/>
                    <a:pt x="274" y="191"/>
                    <a:pt x="275" y="191"/>
                  </a:cubicBezTo>
                  <a:cubicBezTo>
                    <a:pt x="275" y="192"/>
                    <a:pt x="275" y="193"/>
                    <a:pt x="275" y="193"/>
                  </a:cubicBezTo>
                  <a:cubicBezTo>
                    <a:pt x="275" y="194"/>
                    <a:pt x="276" y="194"/>
                    <a:pt x="276" y="195"/>
                  </a:cubicBezTo>
                  <a:cubicBezTo>
                    <a:pt x="276" y="196"/>
                    <a:pt x="276" y="196"/>
                    <a:pt x="276" y="197"/>
                  </a:cubicBezTo>
                  <a:cubicBezTo>
                    <a:pt x="276" y="198"/>
                    <a:pt x="277" y="199"/>
                    <a:pt x="276" y="200"/>
                  </a:cubicBezTo>
                  <a:cubicBezTo>
                    <a:pt x="275" y="200"/>
                    <a:pt x="274" y="200"/>
                    <a:pt x="273" y="202"/>
                  </a:cubicBezTo>
                  <a:cubicBezTo>
                    <a:pt x="272" y="203"/>
                    <a:pt x="272" y="205"/>
                    <a:pt x="272" y="206"/>
                  </a:cubicBezTo>
                  <a:cubicBezTo>
                    <a:pt x="272" y="207"/>
                    <a:pt x="273" y="209"/>
                    <a:pt x="274" y="210"/>
                  </a:cubicBezTo>
                  <a:cubicBezTo>
                    <a:pt x="275" y="210"/>
                    <a:pt x="276" y="211"/>
                    <a:pt x="277" y="211"/>
                  </a:cubicBezTo>
                  <a:cubicBezTo>
                    <a:pt x="278" y="211"/>
                    <a:pt x="279" y="210"/>
                    <a:pt x="279" y="210"/>
                  </a:cubicBezTo>
                  <a:cubicBezTo>
                    <a:pt x="280" y="210"/>
                    <a:pt x="280" y="210"/>
                    <a:pt x="280" y="211"/>
                  </a:cubicBezTo>
                  <a:cubicBezTo>
                    <a:pt x="280" y="212"/>
                    <a:pt x="280" y="212"/>
                    <a:pt x="281" y="213"/>
                  </a:cubicBezTo>
                  <a:cubicBezTo>
                    <a:pt x="281" y="214"/>
                    <a:pt x="282" y="215"/>
                    <a:pt x="282" y="215"/>
                  </a:cubicBezTo>
                  <a:cubicBezTo>
                    <a:pt x="283" y="216"/>
                    <a:pt x="283" y="216"/>
                    <a:pt x="284" y="216"/>
                  </a:cubicBezTo>
                  <a:cubicBezTo>
                    <a:pt x="284" y="216"/>
                    <a:pt x="284" y="215"/>
                    <a:pt x="285" y="216"/>
                  </a:cubicBezTo>
                  <a:cubicBezTo>
                    <a:pt x="286" y="216"/>
                    <a:pt x="287" y="217"/>
                    <a:pt x="287" y="217"/>
                  </a:cubicBezTo>
                  <a:cubicBezTo>
                    <a:pt x="287" y="217"/>
                    <a:pt x="288" y="220"/>
                    <a:pt x="289" y="219"/>
                  </a:cubicBezTo>
                  <a:cubicBezTo>
                    <a:pt x="289" y="219"/>
                    <a:pt x="289" y="219"/>
                    <a:pt x="290" y="219"/>
                  </a:cubicBezTo>
                  <a:cubicBezTo>
                    <a:pt x="290" y="218"/>
                    <a:pt x="290" y="218"/>
                    <a:pt x="291" y="219"/>
                  </a:cubicBezTo>
                  <a:cubicBezTo>
                    <a:pt x="291" y="220"/>
                    <a:pt x="292" y="221"/>
                    <a:pt x="292" y="222"/>
                  </a:cubicBezTo>
                  <a:cubicBezTo>
                    <a:pt x="293" y="223"/>
                    <a:pt x="293" y="223"/>
                    <a:pt x="294" y="223"/>
                  </a:cubicBezTo>
                  <a:cubicBezTo>
                    <a:pt x="295" y="222"/>
                    <a:pt x="296" y="220"/>
                    <a:pt x="296" y="219"/>
                  </a:cubicBezTo>
                  <a:cubicBezTo>
                    <a:pt x="297" y="219"/>
                    <a:pt x="297" y="218"/>
                    <a:pt x="296" y="217"/>
                  </a:cubicBezTo>
                  <a:cubicBezTo>
                    <a:pt x="296" y="216"/>
                    <a:pt x="295" y="216"/>
                    <a:pt x="295" y="215"/>
                  </a:cubicBezTo>
                  <a:cubicBezTo>
                    <a:pt x="296" y="215"/>
                    <a:pt x="296" y="214"/>
                    <a:pt x="296" y="214"/>
                  </a:cubicBezTo>
                  <a:cubicBezTo>
                    <a:pt x="296" y="213"/>
                    <a:pt x="295" y="211"/>
                    <a:pt x="295" y="211"/>
                  </a:cubicBezTo>
                  <a:cubicBezTo>
                    <a:pt x="296" y="210"/>
                    <a:pt x="296" y="210"/>
                    <a:pt x="297" y="210"/>
                  </a:cubicBezTo>
                  <a:cubicBezTo>
                    <a:pt x="298" y="210"/>
                    <a:pt x="300" y="211"/>
                    <a:pt x="301" y="211"/>
                  </a:cubicBezTo>
                  <a:cubicBezTo>
                    <a:pt x="302" y="211"/>
                    <a:pt x="302" y="211"/>
                    <a:pt x="303" y="210"/>
                  </a:cubicBezTo>
                  <a:cubicBezTo>
                    <a:pt x="303" y="210"/>
                    <a:pt x="304" y="209"/>
                    <a:pt x="304" y="209"/>
                  </a:cubicBezTo>
                  <a:cubicBezTo>
                    <a:pt x="305" y="209"/>
                    <a:pt x="305" y="208"/>
                    <a:pt x="305" y="207"/>
                  </a:cubicBezTo>
                  <a:cubicBezTo>
                    <a:pt x="304" y="207"/>
                    <a:pt x="304" y="206"/>
                    <a:pt x="305" y="205"/>
                  </a:cubicBezTo>
                  <a:cubicBezTo>
                    <a:pt x="305" y="204"/>
                    <a:pt x="306" y="203"/>
                    <a:pt x="306" y="202"/>
                  </a:cubicBezTo>
                  <a:cubicBezTo>
                    <a:pt x="306" y="202"/>
                    <a:pt x="306" y="200"/>
                    <a:pt x="305" y="199"/>
                  </a:cubicBezTo>
                  <a:cubicBezTo>
                    <a:pt x="305" y="198"/>
                    <a:pt x="304" y="198"/>
                    <a:pt x="303" y="197"/>
                  </a:cubicBezTo>
                  <a:cubicBezTo>
                    <a:pt x="302" y="197"/>
                    <a:pt x="301" y="197"/>
                    <a:pt x="300" y="196"/>
                  </a:cubicBezTo>
                  <a:cubicBezTo>
                    <a:pt x="300" y="196"/>
                    <a:pt x="300" y="196"/>
                    <a:pt x="299" y="196"/>
                  </a:cubicBezTo>
                  <a:cubicBezTo>
                    <a:pt x="298" y="196"/>
                    <a:pt x="296" y="196"/>
                    <a:pt x="296" y="194"/>
                  </a:cubicBezTo>
                  <a:cubicBezTo>
                    <a:pt x="296" y="193"/>
                    <a:pt x="297" y="191"/>
                    <a:pt x="296" y="191"/>
                  </a:cubicBezTo>
                  <a:cubicBezTo>
                    <a:pt x="296" y="190"/>
                    <a:pt x="296" y="190"/>
                    <a:pt x="295" y="189"/>
                  </a:cubicBezTo>
                  <a:cubicBezTo>
                    <a:pt x="295" y="189"/>
                    <a:pt x="294" y="189"/>
                    <a:pt x="295" y="188"/>
                  </a:cubicBezTo>
                  <a:cubicBezTo>
                    <a:pt x="295" y="186"/>
                    <a:pt x="297" y="185"/>
                    <a:pt x="297" y="184"/>
                  </a:cubicBezTo>
                  <a:cubicBezTo>
                    <a:pt x="298" y="184"/>
                    <a:pt x="299" y="183"/>
                    <a:pt x="299" y="183"/>
                  </a:cubicBezTo>
                  <a:cubicBezTo>
                    <a:pt x="300" y="182"/>
                    <a:pt x="300" y="182"/>
                    <a:pt x="299" y="181"/>
                  </a:cubicBezTo>
                  <a:cubicBezTo>
                    <a:pt x="299" y="180"/>
                    <a:pt x="298" y="179"/>
                    <a:pt x="299" y="178"/>
                  </a:cubicBezTo>
                  <a:cubicBezTo>
                    <a:pt x="299" y="177"/>
                    <a:pt x="299" y="177"/>
                    <a:pt x="300" y="177"/>
                  </a:cubicBezTo>
                  <a:cubicBezTo>
                    <a:pt x="300" y="176"/>
                    <a:pt x="300" y="175"/>
                    <a:pt x="300" y="175"/>
                  </a:cubicBezTo>
                  <a:cubicBezTo>
                    <a:pt x="300" y="174"/>
                    <a:pt x="299" y="173"/>
                    <a:pt x="300" y="173"/>
                  </a:cubicBezTo>
                  <a:cubicBezTo>
                    <a:pt x="302" y="173"/>
                    <a:pt x="302" y="173"/>
                    <a:pt x="303" y="173"/>
                  </a:cubicBezTo>
                  <a:cubicBezTo>
                    <a:pt x="304" y="173"/>
                    <a:pt x="304" y="172"/>
                    <a:pt x="305" y="172"/>
                  </a:cubicBezTo>
                  <a:cubicBezTo>
                    <a:pt x="307" y="173"/>
                    <a:pt x="308" y="173"/>
                    <a:pt x="309" y="173"/>
                  </a:cubicBezTo>
                  <a:cubicBezTo>
                    <a:pt x="310" y="173"/>
                    <a:pt x="311" y="172"/>
                    <a:pt x="312" y="173"/>
                  </a:cubicBezTo>
                  <a:cubicBezTo>
                    <a:pt x="313" y="174"/>
                    <a:pt x="313" y="176"/>
                    <a:pt x="313" y="176"/>
                  </a:cubicBezTo>
                  <a:cubicBezTo>
                    <a:pt x="313" y="176"/>
                    <a:pt x="313" y="178"/>
                    <a:pt x="315" y="178"/>
                  </a:cubicBezTo>
                  <a:cubicBezTo>
                    <a:pt x="316" y="179"/>
                    <a:pt x="318" y="179"/>
                    <a:pt x="318" y="180"/>
                  </a:cubicBezTo>
                  <a:cubicBezTo>
                    <a:pt x="319" y="180"/>
                    <a:pt x="319" y="181"/>
                    <a:pt x="319" y="181"/>
                  </a:cubicBezTo>
                  <a:cubicBezTo>
                    <a:pt x="320" y="181"/>
                    <a:pt x="322" y="181"/>
                    <a:pt x="324" y="182"/>
                  </a:cubicBezTo>
                  <a:cubicBezTo>
                    <a:pt x="326" y="184"/>
                    <a:pt x="326" y="184"/>
                    <a:pt x="327" y="185"/>
                  </a:cubicBezTo>
                  <a:cubicBezTo>
                    <a:pt x="328" y="186"/>
                    <a:pt x="328" y="188"/>
                    <a:pt x="330" y="188"/>
                  </a:cubicBezTo>
                  <a:cubicBezTo>
                    <a:pt x="331" y="188"/>
                    <a:pt x="331" y="188"/>
                    <a:pt x="332" y="188"/>
                  </a:cubicBezTo>
                  <a:cubicBezTo>
                    <a:pt x="333" y="188"/>
                    <a:pt x="333" y="188"/>
                    <a:pt x="334" y="189"/>
                  </a:cubicBezTo>
                  <a:cubicBezTo>
                    <a:pt x="335" y="190"/>
                    <a:pt x="336" y="190"/>
                    <a:pt x="337" y="191"/>
                  </a:cubicBezTo>
                  <a:cubicBezTo>
                    <a:pt x="337" y="191"/>
                    <a:pt x="337" y="192"/>
                    <a:pt x="338" y="192"/>
                  </a:cubicBezTo>
                  <a:cubicBezTo>
                    <a:pt x="339" y="192"/>
                    <a:pt x="340" y="191"/>
                    <a:pt x="341" y="192"/>
                  </a:cubicBezTo>
                  <a:cubicBezTo>
                    <a:pt x="342" y="193"/>
                    <a:pt x="342" y="195"/>
                    <a:pt x="342" y="196"/>
                  </a:cubicBezTo>
                  <a:cubicBezTo>
                    <a:pt x="342" y="197"/>
                    <a:pt x="343" y="201"/>
                    <a:pt x="342" y="202"/>
                  </a:cubicBezTo>
                  <a:cubicBezTo>
                    <a:pt x="342" y="203"/>
                    <a:pt x="342" y="204"/>
                    <a:pt x="341" y="205"/>
                  </a:cubicBezTo>
                  <a:cubicBezTo>
                    <a:pt x="340" y="206"/>
                    <a:pt x="339" y="207"/>
                    <a:pt x="339" y="207"/>
                  </a:cubicBezTo>
                  <a:cubicBezTo>
                    <a:pt x="339" y="207"/>
                    <a:pt x="338" y="208"/>
                    <a:pt x="338" y="210"/>
                  </a:cubicBezTo>
                  <a:cubicBezTo>
                    <a:pt x="339" y="211"/>
                    <a:pt x="339" y="214"/>
                    <a:pt x="340" y="215"/>
                  </a:cubicBezTo>
                  <a:cubicBezTo>
                    <a:pt x="340" y="217"/>
                    <a:pt x="341" y="218"/>
                    <a:pt x="340" y="219"/>
                  </a:cubicBezTo>
                  <a:cubicBezTo>
                    <a:pt x="340" y="220"/>
                    <a:pt x="339" y="222"/>
                    <a:pt x="338" y="223"/>
                  </a:cubicBezTo>
                  <a:cubicBezTo>
                    <a:pt x="337" y="224"/>
                    <a:pt x="336" y="224"/>
                    <a:pt x="335" y="224"/>
                  </a:cubicBezTo>
                  <a:cubicBezTo>
                    <a:pt x="334" y="223"/>
                    <a:pt x="330" y="223"/>
                    <a:pt x="329" y="223"/>
                  </a:cubicBezTo>
                  <a:cubicBezTo>
                    <a:pt x="328" y="223"/>
                    <a:pt x="328" y="224"/>
                    <a:pt x="327" y="224"/>
                  </a:cubicBezTo>
                  <a:cubicBezTo>
                    <a:pt x="327" y="224"/>
                    <a:pt x="326" y="224"/>
                    <a:pt x="325" y="224"/>
                  </a:cubicBezTo>
                  <a:cubicBezTo>
                    <a:pt x="324" y="224"/>
                    <a:pt x="322" y="223"/>
                    <a:pt x="322" y="223"/>
                  </a:cubicBezTo>
                  <a:cubicBezTo>
                    <a:pt x="321" y="223"/>
                    <a:pt x="320" y="223"/>
                    <a:pt x="320" y="224"/>
                  </a:cubicBezTo>
                  <a:cubicBezTo>
                    <a:pt x="320" y="225"/>
                    <a:pt x="321" y="226"/>
                    <a:pt x="322" y="227"/>
                  </a:cubicBezTo>
                  <a:cubicBezTo>
                    <a:pt x="322" y="228"/>
                    <a:pt x="324" y="230"/>
                    <a:pt x="324" y="230"/>
                  </a:cubicBezTo>
                  <a:cubicBezTo>
                    <a:pt x="323" y="231"/>
                    <a:pt x="323" y="232"/>
                    <a:pt x="322" y="232"/>
                  </a:cubicBezTo>
                  <a:cubicBezTo>
                    <a:pt x="321" y="232"/>
                    <a:pt x="320" y="231"/>
                    <a:pt x="320" y="231"/>
                  </a:cubicBezTo>
                  <a:cubicBezTo>
                    <a:pt x="320" y="231"/>
                    <a:pt x="319" y="231"/>
                    <a:pt x="319" y="232"/>
                  </a:cubicBezTo>
                  <a:cubicBezTo>
                    <a:pt x="318" y="232"/>
                    <a:pt x="317" y="232"/>
                    <a:pt x="316" y="232"/>
                  </a:cubicBezTo>
                  <a:cubicBezTo>
                    <a:pt x="315" y="232"/>
                    <a:pt x="314" y="232"/>
                    <a:pt x="314" y="232"/>
                  </a:cubicBezTo>
                  <a:cubicBezTo>
                    <a:pt x="313" y="232"/>
                    <a:pt x="312" y="232"/>
                    <a:pt x="312" y="233"/>
                  </a:cubicBezTo>
                  <a:cubicBezTo>
                    <a:pt x="311" y="233"/>
                    <a:pt x="311" y="234"/>
                    <a:pt x="310" y="233"/>
                  </a:cubicBezTo>
                  <a:cubicBezTo>
                    <a:pt x="310" y="233"/>
                    <a:pt x="309" y="232"/>
                    <a:pt x="308" y="231"/>
                  </a:cubicBezTo>
                  <a:cubicBezTo>
                    <a:pt x="307" y="230"/>
                    <a:pt x="305" y="229"/>
                    <a:pt x="304" y="228"/>
                  </a:cubicBezTo>
                  <a:cubicBezTo>
                    <a:pt x="304" y="228"/>
                    <a:pt x="301" y="227"/>
                    <a:pt x="300" y="227"/>
                  </a:cubicBezTo>
                  <a:cubicBezTo>
                    <a:pt x="300" y="227"/>
                    <a:pt x="299" y="227"/>
                    <a:pt x="299" y="228"/>
                  </a:cubicBezTo>
                  <a:cubicBezTo>
                    <a:pt x="298" y="228"/>
                    <a:pt x="297" y="229"/>
                    <a:pt x="297" y="229"/>
                  </a:cubicBezTo>
                  <a:cubicBezTo>
                    <a:pt x="297" y="230"/>
                    <a:pt x="297" y="231"/>
                    <a:pt x="297" y="232"/>
                  </a:cubicBezTo>
                  <a:cubicBezTo>
                    <a:pt x="297" y="234"/>
                    <a:pt x="298" y="234"/>
                    <a:pt x="298" y="235"/>
                  </a:cubicBezTo>
                  <a:cubicBezTo>
                    <a:pt x="298" y="236"/>
                    <a:pt x="298" y="236"/>
                    <a:pt x="297" y="236"/>
                  </a:cubicBezTo>
                  <a:cubicBezTo>
                    <a:pt x="296" y="237"/>
                    <a:pt x="296" y="237"/>
                    <a:pt x="295" y="238"/>
                  </a:cubicBezTo>
                  <a:cubicBezTo>
                    <a:pt x="295" y="239"/>
                    <a:pt x="294" y="240"/>
                    <a:pt x="294" y="240"/>
                  </a:cubicBezTo>
                  <a:cubicBezTo>
                    <a:pt x="294" y="240"/>
                    <a:pt x="293" y="241"/>
                    <a:pt x="293" y="242"/>
                  </a:cubicBezTo>
                  <a:cubicBezTo>
                    <a:pt x="292" y="242"/>
                    <a:pt x="293" y="242"/>
                    <a:pt x="293" y="243"/>
                  </a:cubicBezTo>
                  <a:cubicBezTo>
                    <a:pt x="294" y="243"/>
                    <a:pt x="296" y="243"/>
                    <a:pt x="296" y="243"/>
                  </a:cubicBezTo>
                  <a:cubicBezTo>
                    <a:pt x="296" y="243"/>
                    <a:pt x="297" y="244"/>
                    <a:pt x="297" y="245"/>
                  </a:cubicBezTo>
                  <a:cubicBezTo>
                    <a:pt x="297" y="245"/>
                    <a:pt x="298" y="246"/>
                    <a:pt x="298" y="246"/>
                  </a:cubicBezTo>
                  <a:cubicBezTo>
                    <a:pt x="298" y="246"/>
                    <a:pt x="298" y="246"/>
                    <a:pt x="298" y="247"/>
                  </a:cubicBezTo>
                  <a:cubicBezTo>
                    <a:pt x="299" y="247"/>
                    <a:pt x="299" y="247"/>
                    <a:pt x="299" y="248"/>
                  </a:cubicBezTo>
                  <a:cubicBezTo>
                    <a:pt x="299" y="248"/>
                    <a:pt x="300" y="250"/>
                    <a:pt x="299" y="250"/>
                  </a:cubicBezTo>
                  <a:cubicBezTo>
                    <a:pt x="298" y="250"/>
                    <a:pt x="297" y="251"/>
                    <a:pt x="297" y="251"/>
                  </a:cubicBezTo>
                  <a:cubicBezTo>
                    <a:pt x="296" y="251"/>
                    <a:pt x="296" y="252"/>
                    <a:pt x="296" y="252"/>
                  </a:cubicBezTo>
                  <a:cubicBezTo>
                    <a:pt x="297" y="253"/>
                    <a:pt x="298" y="253"/>
                    <a:pt x="297" y="253"/>
                  </a:cubicBezTo>
                  <a:cubicBezTo>
                    <a:pt x="297" y="254"/>
                    <a:pt x="295" y="256"/>
                    <a:pt x="295" y="257"/>
                  </a:cubicBezTo>
                  <a:cubicBezTo>
                    <a:pt x="294" y="258"/>
                    <a:pt x="294" y="260"/>
                    <a:pt x="294" y="260"/>
                  </a:cubicBezTo>
                  <a:cubicBezTo>
                    <a:pt x="294" y="261"/>
                    <a:pt x="295" y="262"/>
                    <a:pt x="294" y="263"/>
                  </a:cubicBezTo>
                  <a:cubicBezTo>
                    <a:pt x="294" y="264"/>
                    <a:pt x="294" y="264"/>
                    <a:pt x="295" y="265"/>
                  </a:cubicBezTo>
                  <a:cubicBezTo>
                    <a:pt x="295" y="265"/>
                    <a:pt x="296" y="266"/>
                    <a:pt x="296" y="267"/>
                  </a:cubicBezTo>
                  <a:cubicBezTo>
                    <a:pt x="296" y="268"/>
                    <a:pt x="296" y="269"/>
                    <a:pt x="296" y="269"/>
                  </a:cubicBezTo>
                  <a:cubicBezTo>
                    <a:pt x="295" y="270"/>
                    <a:pt x="294" y="270"/>
                    <a:pt x="294" y="270"/>
                  </a:cubicBezTo>
                  <a:cubicBezTo>
                    <a:pt x="294" y="269"/>
                    <a:pt x="293" y="268"/>
                    <a:pt x="292" y="268"/>
                  </a:cubicBezTo>
                  <a:cubicBezTo>
                    <a:pt x="291" y="268"/>
                    <a:pt x="291" y="268"/>
                    <a:pt x="290" y="269"/>
                  </a:cubicBezTo>
                  <a:cubicBezTo>
                    <a:pt x="289" y="269"/>
                    <a:pt x="287" y="269"/>
                    <a:pt x="287" y="269"/>
                  </a:cubicBezTo>
                  <a:cubicBezTo>
                    <a:pt x="286" y="269"/>
                    <a:pt x="286" y="269"/>
                    <a:pt x="286" y="268"/>
                  </a:cubicBezTo>
                  <a:cubicBezTo>
                    <a:pt x="285" y="268"/>
                    <a:pt x="285" y="268"/>
                    <a:pt x="284" y="268"/>
                  </a:cubicBezTo>
                  <a:cubicBezTo>
                    <a:pt x="283" y="268"/>
                    <a:pt x="282" y="268"/>
                    <a:pt x="281" y="269"/>
                  </a:cubicBezTo>
                  <a:cubicBezTo>
                    <a:pt x="280" y="270"/>
                    <a:pt x="280" y="270"/>
                    <a:pt x="280" y="271"/>
                  </a:cubicBezTo>
                  <a:cubicBezTo>
                    <a:pt x="279" y="272"/>
                    <a:pt x="280" y="273"/>
                    <a:pt x="279" y="273"/>
                  </a:cubicBezTo>
                  <a:cubicBezTo>
                    <a:pt x="278" y="273"/>
                    <a:pt x="277" y="274"/>
                    <a:pt x="277" y="274"/>
                  </a:cubicBezTo>
                  <a:cubicBezTo>
                    <a:pt x="277" y="275"/>
                    <a:pt x="277" y="276"/>
                    <a:pt x="278" y="276"/>
                  </a:cubicBezTo>
                  <a:cubicBezTo>
                    <a:pt x="279" y="276"/>
                    <a:pt x="281" y="277"/>
                    <a:pt x="281" y="277"/>
                  </a:cubicBezTo>
                  <a:cubicBezTo>
                    <a:pt x="282" y="277"/>
                    <a:pt x="282" y="277"/>
                    <a:pt x="282" y="277"/>
                  </a:cubicBezTo>
                  <a:cubicBezTo>
                    <a:pt x="282" y="278"/>
                    <a:pt x="282" y="278"/>
                    <a:pt x="281" y="278"/>
                  </a:cubicBezTo>
                  <a:cubicBezTo>
                    <a:pt x="281" y="278"/>
                    <a:pt x="281" y="278"/>
                    <a:pt x="281" y="279"/>
                  </a:cubicBezTo>
                  <a:cubicBezTo>
                    <a:pt x="280" y="280"/>
                    <a:pt x="280" y="282"/>
                    <a:pt x="280" y="283"/>
                  </a:cubicBezTo>
                  <a:cubicBezTo>
                    <a:pt x="280" y="284"/>
                    <a:pt x="280" y="285"/>
                    <a:pt x="278" y="286"/>
                  </a:cubicBezTo>
                  <a:cubicBezTo>
                    <a:pt x="277" y="286"/>
                    <a:pt x="276" y="286"/>
                    <a:pt x="275" y="286"/>
                  </a:cubicBezTo>
                  <a:cubicBezTo>
                    <a:pt x="274" y="286"/>
                    <a:pt x="273" y="286"/>
                    <a:pt x="273" y="285"/>
                  </a:cubicBezTo>
                  <a:cubicBezTo>
                    <a:pt x="272" y="285"/>
                    <a:pt x="272" y="285"/>
                    <a:pt x="272" y="285"/>
                  </a:cubicBezTo>
                  <a:cubicBezTo>
                    <a:pt x="271" y="286"/>
                    <a:pt x="270" y="286"/>
                    <a:pt x="270" y="287"/>
                  </a:cubicBezTo>
                  <a:cubicBezTo>
                    <a:pt x="271" y="288"/>
                    <a:pt x="271" y="288"/>
                    <a:pt x="271" y="289"/>
                  </a:cubicBezTo>
                  <a:cubicBezTo>
                    <a:pt x="272" y="289"/>
                    <a:pt x="272" y="290"/>
                    <a:pt x="271" y="291"/>
                  </a:cubicBezTo>
                  <a:cubicBezTo>
                    <a:pt x="270" y="291"/>
                    <a:pt x="270" y="291"/>
                    <a:pt x="269" y="291"/>
                  </a:cubicBezTo>
                  <a:cubicBezTo>
                    <a:pt x="268" y="292"/>
                    <a:pt x="268" y="292"/>
                    <a:pt x="267" y="292"/>
                  </a:cubicBezTo>
                  <a:cubicBezTo>
                    <a:pt x="267" y="293"/>
                    <a:pt x="266" y="294"/>
                    <a:pt x="265" y="293"/>
                  </a:cubicBezTo>
                  <a:cubicBezTo>
                    <a:pt x="264" y="293"/>
                    <a:pt x="263" y="292"/>
                    <a:pt x="262" y="293"/>
                  </a:cubicBezTo>
                  <a:cubicBezTo>
                    <a:pt x="262" y="293"/>
                    <a:pt x="261" y="293"/>
                    <a:pt x="260" y="293"/>
                  </a:cubicBezTo>
                  <a:cubicBezTo>
                    <a:pt x="259" y="292"/>
                    <a:pt x="258" y="292"/>
                    <a:pt x="258" y="292"/>
                  </a:cubicBezTo>
                  <a:cubicBezTo>
                    <a:pt x="257" y="292"/>
                    <a:pt x="257" y="293"/>
                    <a:pt x="256" y="292"/>
                  </a:cubicBezTo>
                  <a:cubicBezTo>
                    <a:pt x="255" y="292"/>
                    <a:pt x="254" y="291"/>
                    <a:pt x="253" y="290"/>
                  </a:cubicBezTo>
                  <a:cubicBezTo>
                    <a:pt x="252" y="290"/>
                    <a:pt x="251" y="289"/>
                    <a:pt x="250" y="288"/>
                  </a:cubicBezTo>
                  <a:cubicBezTo>
                    <a:pt x="250" y="288"/>
                    <a:pt x="247" y="287"/>
                    <a:pt x="246" y="286"/>
                  </a:cubicBezTo>
                  <a:cubicBezTo>
                    <a:pt x="246" y="286"/>
                    <a:pt x="246" y="286"/>
                    <a:pt x="246" y="285"/>
                  </a:cubicBezTo>
                  <a:cubicBezTo>
                    <a:pt x="246" y="284"/>
                    <a:pt x="245" y="283"/>
                    <a:pt x="246" y="283"/>
                  </a:cubicBezTo>
                  <a:cubicBezTo>
                    <a:pt x="247" y="283"/>
                    <a:pt x="248" y="283"/>
                    <a:pt x="248" y="282"/>
                  </a:cubicBezTo>
                  <a:cubicBezTo>
                    <a:pt x="248" y="281"/>
                    <a:pt x="248" y="281"/>
                    <a:pt x="248" y="280"/>
                  </a:cubicBezTo>
                  <a:cubicBezTo>
                    <a:pt x="247" y="279"/>
                    <a:pt x="247" y="277"/>
                    <a:pt x="247" y="275"/>
                  </a:cubicBezTo>
                  <a:cubicBezTo>
                    <a:pt x="247" y="274"/>
                    <a:pt x="247" y="274"/>
                    <a:pt x="247" y="274"/>
                  </a:cubicBezTo>
                  <a:cubicBezTo>
                    <a:pt x="248" y="274"/>
                    <a:pt x="249" y="274"/>
                    <a:pt x="249" y="274"/>
                  </a:cubicBezTo>
                  <a:cubicBezTo>
                    <a:pt x="249" y="273"/>
                    <a:pt x="248" y="272"/>
                    <a:pt x="248" y="272"/>
                  </a:cubicBezTo>
                  <a:cubicBezTo>
                    <a:pt x="248" y="272"/>
                    <a:pt x="247" y="272"/>
                    <a:pt x="246" y="271"/>
                  </a:cubicBezTo>
                  <a:cubicBezTo>
                    <a:pt x="245" y="270"/>
                    <a:pt x="245" y="269"/>
                    <a:pt x="245" y="268"/>
                  </a:cubicBezTo>
                  <a:cubicBezTo>
                    <a:pt x="244" y="268"/>
                    <a:pt x="244" y="267"/>
                    <a:pt x="244" y="266"/>
                  </a:cubicBezTo>
                  <a:cubicBezTo>
                    <a:pt x="244" y="266"/>
                    <a:pt x="244" y="265"/>
                    <a:pt x="243" y="264"/>
                  </a:cubicBezTo>
                  <a:cubicBezTo>
                    <a:pt x="243" y="264"/>
                    <a:pt x="241" y="263"/>
                    <a:pt x="240" y="263"/>
                  </a:cubicBezTo>
                  <a:cubicBezTo>
                    <a:pt x="239" y="263"/>
                    <a:pt x="237" y="263"/>
                    <a:pt x="236" y="263"/>
                  </a:cubicBezTo>
                  <a:cubicBezTo>
                    <a:pt x="235" y="263"/>
                    <a:pt x="235" y="263"/>
                    <a:pt x="234" y="262"/>
                  </a:cubicBezTo>
                  <a:cubicBezTo>
                    <a:pt x="233" y="262"/>
                    <a:pt x="233" y="262"/>
                    <a:pt x="232" y="262"/>
                  </a:cubicBezTo>
                  <a:cubicBezTo>
                    <a:pt x="232" y="262"/>
                    <a:pt x="231" y="262"/>
                    <a:pt x="231" y="262"/>
                  </a:cubicBezTo>
                  <a:cubicBezTo>
                    <a:pt x="231" y="261"/>
                    <a:pt x="231" y="259"/>
                    <a:pt x="230" y="259"/>
                  </a:cubicBezTo>
                  <a:cubicBezTo>
                    <a:pt x="229" y="259"/>
                    <a:pt x="229" y="259"/>
                    <a:pt x="229" y="259"/>
                  </a:cubicBezTo>
                  <a:cubicBezTo>
                    <a:pt x="228" y="260"/>
                    <a:pt x="228" y="260"/>
                    <a:pt x="227" y="260"/>
                  </a:cubicBezTo>
                  <a:cubicBezTo>
                    <a:pt x="226" y="260"/>
                    <a:pt x="224" y="260"/>
                    <a:pt x="224" y="259"/>
                  </a:cubicBezTo>
                  <a:cubicBezTo>
                    <a:pt x="223" y="258"/>
                    <a:pt x="223" y="258"/>
                    <a:pt x="223" y="257"/>
                  </a:cubicBezTo>
                  <a:cubicBezTo>
                    <a:pt x="223" y="257"/>
                    <a:pt x="223" y="254"/>
                    <a:pt x="223" y="254"/>
                  </a:cubicBezTo>
                  <a:cubicBezTo>
                    <a:pt x="222" y="254"/>
                    <a:pt x="222" y="253"/>
                    <a:pt x="222" y="253"/>
                  </a:cubicBezTo>
                  <a:cubicBezTo>
                    <a:pt x="222" y="252"/>
                    <a:pt x="223" y="251"/>
                    <a:pt x="223" y="251"/>
                  </a:cubicBezTo>
                  <a:cubicBezTo>
                    <a:pt x="223" y="250"/>
                    <a:pt x="223" y="249"/>
                    <a:pt x="222" y="249"/>
                  </a:cubicBezTo>
                  <a:cubicBezTo>
                    <a:pt x="222" y="249"/>
                    <a:pt x="221" y="248"/>
                    <a:pt x="221" y="248"/>
                  </a:cubicBezTo>
                  <a:cubicBezTo>
                    <a:pt x="220" y="248"/>
                    <a:pt x="219" y="247"/>
                    <a:pt x="219" y="246"/>
                  </a:cubicBezTo>
                  <a:cubicBezTo>
                    <a:pt x="219" y="246"/>
                    <a:pt x="219" y="245"/>
                    <a:pt x="218" y="245"/>
                  </a:cubicBezTo>
                  <a:cubicBezTo>
                    <a:pt x="217" y="245"/>
                    <a:pt x="216" y="245"/>
                    <a:pt x="215" y="246"/>
                  </a:cubicBezTo>
                  <a:cubicBezTo>
                    <a:pt x="214" y="246"/>
                    <a:pt x="212" y="247"/>
                    <a:pt x="212" y="248"/>
                  </a:cubicBezTo>
                  <a:cubicBezTo>
                    <a:pt x="211" y="248"/>
                    <a:pt x="211" y="248"/>
                    <a:pt x="211" y="249"/>
                  </a:cubicBezTo>
                  <a:cubicBezTo>
                    <a:pt x="211" y="249"/>
                    <a:pt x="212" y="250"/>
                    <a:pt x="211" y="250"/>
                  </a:cubicBezTo>
                  <a:cubicBezTo>
                    <a:pt x="211" y="250"/>
                    <a:pt x="210" y="250"/>
                    <a:pt x="209" y="250"/>
                  </a:cubicBezTo>
                  <a:cubicBezTo>
                    <a:pt x="208" y="250"/>
                    <a:pt x="207" y="250"/>
                    <a:pt x="206" y="251"/>
                  </a:cubicBezTo>
                  <a:cubicBezTo>
                    <a:pt x="206" y="252"/>
                    <a:pt x="206" y="252"/>
                    <a:pt x="205" y="253"/>
                  </a:cubicBezTo>
                  <a:cubicBezTo>
                    <a:pt x="204" y="253"/>
                    <a:pt x="204" y="253"/>
                    <a:pt x="203" y="253"/>
                  </a:cubicBezTo>
                  <a:cubicBezTo>
                    <a:pt x="203" y="253"/>
                    <a:pt x="202" y="253"/>
                    <a:pt x="203" y="254"/>
                  </a:cubicBezTo>
                  <a:cubicBezTo>
                    <a:pt x="203" y="254"/>
                    <a:pt x="204" y="257"/>
                    <a:pt x="204" y="258"/>
                  </a:cubicBezTo>
                  <a:cubicBezTo>
                    <a:pt x="204" y="258"/>
                    <a:pt x="205" y="261"/>
                    <a:pt x="206" y="262"/>
                  </a:cubicBezTo>
                  <a:cubicBezTo>
                    <a:pt x="206" y="263"/>
                    <a:pt x="207" y="263"/>
                    <a:pt x="207" y="265"/>
                  </a:cubicBezTo>
                  <a:cubicBezTo>
                    <a:pt x="207" y="266"/>
                    <a:pt x="206" y="267"/>
                    <a:pt x="205" y="267"/>
                  </a:cubicBezTo>
                  <a:cubicBezTo>
                    <a:pt x="204" y="268"/>
                    <a:pt x="203" y="267"/>
                    <a:pt x="202" y="268"/>
                  </a:cubicBezTo>
                  <a:cubicBezTo>
                    <a:pt x="202" y="269"/>
                    <a:pt x="201" y="269"/>
                    <a:pt x="201" y="270"/>
                  </a:cubicBezTo>
                  <a:cubicBezTo>
                    <a:pt x="201" y="271"/>
                    <a:pt x="201" y="273"/>
                    <a:pt x="200" y="272"/>
                  </a:cubicBezTo>
                  <a:cubicBezTo>
                    <a:pt x="199" y="272"/>
                    <a:pt x="199" y="271"/>
                    <a:pt x="198" y="272"/>
                  </a:cubicBezTo>
                  <a:cubicBezTo>
                    <a:pt x="198" y="273"/>
                    <a:pt x="198" y="274"/>
                    <a:pt x="197" y="274"/>
                  </a:cubicBezTo>
                  <a:cubicBezTo>
                    <a:pt x="196" y="273"/>
                    <a:pt x="196" y="273"/>
                    <a:pt x="195" y="273"/>
                  </a:cubicBezTo>
                  <a:cubicBezTo>
                    <a:pt x="195" y="274"/>
                    <a:pt x="194" y="275"/>
                    <a:pt x="193" y="274"/>
                  </a:cubicBezTo>
                  <a:cubicBezTo>
                    <a:pt x="193" y="272"/>
                    <a:pt x="192" y="272"/>
                    <a:pt x="192" y="271"/>
                  </a:cubicBezTo>
                  <a:cubicBezTo>
                    <a:pt x="192" y="271"/>
                    <a:pt x="192" y="271"/>
                    <a:pt x="193" y="270"/>
                  </a:cubicBezTo>
                  <a:cubicBezTo>
                    <a:pt x="193" y="269"/>
                    <a:pt x="194" y="269"/>
                    <a:pt x="195" y="268"/>
                  </a:cubicBezTo>
                  <a:cubicBezTo>
                    <a:pt x="195" y="267"/>
                    <a:pt x="195" y="265"/>
                    <a:pt x="195" y="265"/>
                  </a:cubicBezTo>
                  <a:cubicBezTo>
                    <a:pt x="195" y="265"/>
                    <a:pt x="195" y="264"/>
                    <a:pt x="195" y="263"/>
                  </a:cubicBezTo>
                  <a:cubicBezTo>
                    <a:pt x="195" y="263"/>
                    <a:pt x="195" y="262"/>
                    <a:pt x="194" y="262"/>
                  </a:cubicBezTo>
                  <a:cubicBezTo>
                    <a:pt x="194" y="262"/>
                    <a:pt x="193" y="262"/>
                    <a:pt x="193" y="262"/>
                  </a:cubicBezTo>
                  <a:cubicBezTo>
                    <a:pt x="192" y="263"/>
                    <a:pt x="191" y="263"/>
                    <a:pt x="191" y="264"/>
                  </a:cubicBezTo>
                  <a:cubicBezTo>
                    <a:pt x="191" y="265"/>
                    <a:pt x="185" y="267"/>
                    <a:pt x="179" y="264"/>
                  </a:cubicBezTo>
                  <a:cubicBezTo>
                    <a:pt x="173" y="261"/>
                    <a:pt x="172" y="259"/>
                    <a:pt x="170" y="255"/>
                  </a:cubicBezTo>
                  <a:cubicBezTo>
                    <a:pt x="168" y="251"/>
                    <a:pt x="163" y="246"/>
                    <a:pt x="166" y="242"/>
                  </a:cubicBezTo>
                  <a:cubicBezTo>
                    <a:pt x="169" y="238"/>
                    <a:pt x="177" y="236"/>
                    <a:pt x="179" y="235"/>
                  </a:cubicBezTo>
                  <a:cubicBezTo>
                    <a:pt x="182" y="235"/>
                    <a:pt x="185" y="235"/>
                    <a:pt x="186" y="233"/>
                  </a:cubicBezTo>
                  <a:cubicBezTo>
                    <a:pt x="187" y="231"/>
                    <a:pt x="193" y="229"/>
                    <a:pt x="194" y="228"/>
                  </a:cubicBezTo>
                  <a:cubicBezTo>
                    <a:pt x="195" y="227"/>
                    <a:pt x="198" y="224"/>
                    <a:pt x="201" y="218"/>
                  </a:cubicBezTo>
                  <a:cubicBezTo>
                    <a:pt x="204" y="211"/>
                    <a:pt x="205" y="201"/>
                    <a:pt x="205" y="197"/>
                  </a:cubicBezTo>
                  <a:cubicBezTo>
                    <a:pt x="205" y="192"/>
                    <a:pt x="205" y="175"/>
                    <a:pt x="204" y="170"/>
                  </a:cubicBezTo>
                  <a:cubicBezTo>
                    <a:pt x="202" y="165"/>
                    <a:pt x="200" y="160"/>
                    <a:pt x="200" y="160"/>
                  </a:cubicBezTo>
                  <a:cubicBezTo>
                    <a:pt x="200" y="160"/>
                    <a:pt x="148" y="128"/>
                    <a:pt x="144" y="126"/>
                  </a:cubicBezTo>
                  <a:cubicBezTo>
                    <a:pt x="140" y="123"/>
                    <a:pt x="139" y="124"/>
                    <a:pt x="124" y="125"/>
                  </a:cubicBezTo>
                  <a:cubicBezTo>
                    <a:pt x="110" y="127"/>
                    <a:pt x="115" y="131"/>
                    <a:pt x="100" y="133"/>
                  </a:cubicBezTo>
                  <a:cubicBezTo>
                    <a:pt x="85" y="134"/>
                    <a:pt x="75" y="131"/>
                    <a:pt x="65" y="127"/>
                  </a:cubicBezTo>
                  <a:cubicBezTo>
                    <a:pt x="55" y="122"/>
                    <a:pt x="45" y="122"/>
                    <a:pt x="34" y="112"/>
                  </a:cubicBezTo>
                  <a:cubicBezTo>
                    <a:pt x="23" y="101"/>
                    <a:pt x="0" y="90"/>
                    <a:pt x="6" y="83"/>
                  </a:cubicBezTo>
                  <a:cubicBezTo>
                    <a:pt x="12" y="76"/>
                    <a:pt x="17" y="53"/>
                    <a:pt x="23" y="47"/>
                  </a:cubicBezTo>
                  <a:cubicBezTo>
                    <a:pt x="29" y="41"/>
                    <a:pt x="45" y="32"/>
                    <a:pt x="51" y="27"/>
                  </a:cubicBezTo>
                  <a:cubicBezTo>
                    <a:pt x="57" y="23"/>
                    <a:pt x="62" y="21"/>
                    <a:pt x="71" y="16"/>
                  </a:cubicBezTo>
                  <a:cubicBezTo>
                    <a:pt x="79" y="10"/>
                    <a:pt x="94" y="2"/>
                    <a:pt x="102" y="1"/>
                  </a:cubicBezTo>
                  <a:cubicBezTo>
                    <a:pt x="109" y="0"/>
                    <a:pt x="119" y="1"/>
                    <a:pt x="122" y="1"/>
                  </a:cubicBezTo>
                  <a:cubicBezTo>
                    <a:pt x="125" y="1"/>
                    <a:pt x="124" y="4"/>
                    <a:pt x="124" y="4"/>
                  </a:cubicBezTo>
                  <a:close/>
                </a:path>
              </a:pathLst>
            </a:custGeom>
            <a:solidFill>
              <a:srgbClr val="E0F0E2"/>
            </a:solidFill>
            <a:ln w="9525">
              <a:noFill/>
            </a:ln>
          </p:spPr>
          <p:txBody>
            <a:bodyPr/>
            <a:lstStyle/>
            <a:p>
              <a:endParaRPr lang="zh-CN" altLang="en-US"/>
            </a:p>
          </p:txBody>
        </p:sp>
        <p:sp>
          <p:nvSpPr>
            <p:cNvPr id="30748" name="任意多边形 1134"/>
            <p:cNvSpPr/>
            <p:nvPr/>
          </p:nvSpPr>
          <p:spPr>
            <a:xfrm>
              <a:off x="6810512" y="2738565"/>
              <a:ext cx="195461" cy="220755"/>
            </a:xfrm>
            <a:custGeom>
              <a:avLst/>
              <a:gdLst/>
              <a:ahLst/>
              <a:cxnLst>
                <a:cxn ang="0">
                  <a:pos x="128718" y="139171"/>
                </a:cxn>
                <a:cxn ang="0">
                  <a:pos x="143020" y="134372"/>
                </a:cxn>
                <a:cxn ang="0">
                  <a:pos x="162089" y="134372"/>
                </a:cxn>
                <a:cxn ang="0">
                  <a:pos x="185926" y="119975"/>
                </a:cxn>
                <a:cxn ang="0">
                  <a:pos x="171624" y="95980"/>
                </a:cxn>
                <a:cxn ang="0">
                  <a:pos x="166856" y="71985"/>
                </a:cxn>
                <a:cxn ang="0">
                  <a:pos x="181158" y="62387"/>
                </a:cxn>
                <a:cxn ang="0">
                  <a:pos x="185926" y="52789"/>
                </a:cxn>
                <a:cxn ang="0">
                  <a:pos x="171624" y="52789"/>
                </a:cxn>
                <a:cxn ang="0">
                  <a:pos x="143020" y="47990"/>
                </a:cxn>
                <a:cxn ang="0">
                  <a:pos x="123950" y="28794"/>
                </a:cxn>
                <a:cxn ang="0">
                  <a:pos x="100114" y="14397"/>
                </a:cxn>
                <a:cxn ang="0">
                  <a:pos x="90579" y="23995"/>
                </a:cxn>
                <a:cxn ang="0">
                  <a:pos x="85812" y="28794"/>
                </a:cxn>
                <a:cxn ang="0">
                  <a:pos x="90579" y="38392"/>
                </a:cxn>
                <a:cxn ang="0">
                  <a:pos x="76277" y="47990"/>
                </a:cxn>
                <a:cxn ang="0">
                  <a:pos x="57208" y="67186"/>
                </a:cxn>
                <a:cxn ang="0">
                  <a:pos x="38138" y="71985"/>
                </a:cxn>
                <a:cxn ang="0">
                  <a:pos x="33371" y="95980"/>
                </a:cxn>
                <a:cxn ang="0">
                  <a:pos x="47673" y="115176"/>
                </a:cxn>
                <a:cxn ang="0">
                  <a:pos x="38138" y="129573"/>
                </a:cxn>
                <a:cxn ang="0">
                  <a:pos x="28604" y="134372"/>
                </a:cxn>
                <a:cxn ang="0">
                  <a:pos x="4767" y="148769"/>
                </a:cxn>
                <a:cxn ang="0">
                  <a:pos x="4767" y="153568"/>
                </a:cxn>
                <a:cxn ang="0">
                  <a:pos x="9534" y="167965"/>
                </a:cxn>
                <a:cxn ang="0">
                  <a:pos x="4767" y="182362"/>
                </a:cxn>
                <a:cxn ang="0">
                  <a:pos x="9534" y="196759"/>
                </a:cxn>
                <a:cxn ang="0">
                  <a:pos x="19069" y="206357"/>
                </a:cxn>
                <a:cxn ang="0">
                  <a:pos x="33371" y="211156"/>
                </a:cxn>
                <a:cxn ang="0">
                  <a:pos x="47673" y="206357"/>
                </a:cxn>
                <a:cxn ang="0">
                  <a:pos x="71510" y="201558"/>
                </a:cxn>
                <a:cxn ang="0">
                  <a:pos x="90579" y="215955"/>
                </a:cxn>
                <a:cxn ang="0">
                  <a:pos x="100114" y="215955"/>
                </a:cxn>
                <a:cxn ang="0">
                  <a:pos x="109648" y="201558"/>
                </a:cxn>
                <a:cxn ang="0">
                  <a:pos x="133485" y="196759"/>
                </a:cxn>
                <a:cxn ang="0">
                  <a:pos x="143020" y="177563"/>
                </a:cxn>
                <a:cxn ang="0">
                  <a:pos x="143020" y="177563"/>
                </a:cxn>
                <a:cxn ang="0">
                  <a:pos x="133485" y="172764"/>
                </a:cxn>
                <a:cxn ang="0">
                  <a:pos x="128718" y="158367"/>
                </a:cxn>
                <a:cxn ang="0">
                  <a:pos x="128718" y="148769"/>
                </a:cxn>
                <a:cxn ang="0">
                  <a:pos x="128718" y="143970"/>
                </a:cxn>
                <a:cxn ang="0">
                  <a:pos x="128718" y="139171"/>
                </a:cxn>
              </a:cxnLst>
              <a:rect l="0" t="0" r="0" b="0"/>
              <a:pathLst>
                <a:path w="41" h="46">
                  <a:moveTo>
                    <a:pt x="27" y="29"/>
                  </a:moveTo>
                  <a:cubicBezTo>
                    <a:pt x="28" y="29"/>
                    <a:pt x="29" y="28"/>
                    <a:pt x="30" y="28"/>
                  </a:cubicBezTo>
                  <a:cubicBezTo>
                    <a:pt x="31" y="29"/>
                    <a:pt x="33" y="29"/>
                    <a:pt x="34" y="28"/>
                  </a:cubicBezTo>
                  <a:cubicBezTo>
                    <a:pt x="35" y="28"/>
                    <a:pt x="36" y="27"/>
                    <a:pt x="39" y="25"/>
                  </a:cubicBezTo>
                  <a:cubicBezTo>
                    <a:pt x="41" y="23"/>
                    <a:pt x="37" y="22"/>
                    <a:pt x="36" y="20"/>
                  </a:cubicBezTo>
                  <a:cubicBezTo>
                    <a:pt x="35" y="17"/>
                    <a:pt x="35" y="17"/>
                    <a:pt x="35" y="15"/>
                  </a:cubicBezTo>
                  <a:cubicBezTo>
                    <a:pt x="35" y="14"/>
                    <a:pt x="37" y="13"/>
                    <a:pt x="38" y="13"/>
                  </a:cubicBezTo>
                  <a:cubicBezTo>
                    <a:pt x="39" y="13"/>
                    <a:pt x="39" y="12"/>
                    <a:pt x="39" y="11"/>
                  </a:cubicBezTo>
                  <a:cubicBezTo>
                    <a:pt x="40" y="10"/>
                    <a:pt x="38" y="11"/>
                    <a:pt x="36" y="11"/>
                  </a:cubicBezTo>
                  <a:cubicBezTo>
                    <a:pt x="34" y="11"/>
                    <a:pt x="32" y="10"/>
                    <a:pt x="30" y="10"/>
                  </a:cubicBezTo>
                  <a:cubicBezTo>
                    <a:pt x="29" y="11"/>
                    <a:pt x="27" y="8"/>
                    <a:pt x="26" y="6"/>
                  </a:cubicBezTo>
                  <a:cubicBezTo>
                    <a:pt x="23" y="4"/>
                    <a:pt x="23" y="0"/>
                    <a:pt x="21" y="3"/>
                  </a:cubicBezTo>
                  <a:cubicBezTo>
                    <a:pt x="21" y="4"/>
                    <a:pt x="19" y="4"/>
                    <a:pt x="19" y="5"/>
                  </a:cubicBezTo>
                  <a:cubicBezTo>
                    <a:pt x="19" y="6"/>
                    <a:pt x="20" y="6"/>
                    <a:pt x="18" y="6"/>
                  </a:cubicBezTo>
                  <a:cubicBezTo>
                    <a:pt x="17" y="5"/>
                    <a:pt x="17" y="7"/>
                    <a:pt x="19" y="8"/>
                  </a:cubicBezTo>
                  <a:cubicBezTo>
                    <a:pt x="20" y="9"/>
                    <a:pt x="18" y="10"/>
                    <a:pt x="16" y="10"/>
                  </a:cubicBezTo>
                  <a:cubicBezTo>
                    <a:pt x="15" y="10"/>
                    <a:pt x="13" y="13"/>
                    <a:pt x="12" y="14"/>
                  </a:cubicBezTo>
                  <a:cubicBezTo>
                    <a:pt x="11" y="16"/>
                    <a:pt x="9" y="15"/>
                    <a:pt x="8" y="15"/>
                  </a:cubicBezTo>
                  <a:cubicBezTo>
                    <a:pt x="7" y="16"/>
                    <a:pt x="6" y="18"/>
                    <a:pt x="7" y="20"/>
                  </a:cubicBezTo>
                  <a:cubicBezTo>
                    <a:pt x="9" y="21"/>
                    <a:pt x="11" y="23"/>
                    <a:pt x="10" y="24"/>
                  </a:cubicBezTo>
                  <a:cubicBezTo>
                    <a:pt x="9" y="26"/>
                    <a:pt x="8" y="28"/>
                    <a:pt x="8" y="27"/>
                  </a:cubicBezTo>
                  <a:cubicBezTo>
                    <a:pt x="8" y="27"/>
                    <a:pt x="7" y="28"/>
                    <a:pt x="6" y="28"/>
                  </a:cubicBezTo>
                  <a:cubicBezTo>
                    <a:pt x="4" y="28"/>
                    <a:pt x="1" y="31"/>
                    <a:pt x="1" y="31"/>
                  </a:cubicBezTo>
                  <a:cubicBezTo>
                    <a:pt x="1" y="31"/>
                    <a:pt x="1" y="31"/>
                    <a:pt x="1" y="32"/>
                  </a:cubicBezTo>
                  <a:cubicBezTo>
                    <a:pt x="0" y="33"/>
                    <a:pt x="1" y="34"/>
                    <a:pt x="2" y="35"/>
                  </a:cubicBezTo>
                  <a:cubicBezTo>
                    <a:pt x="3" y="36"/>
                    <a:pt x="2" y="38"/>
                    <a:pt x="1" y="38"/>
                  </a:cubicBezTo>
                  <a:cubicBezTo>
                    <a:pt x="0" y="38"/>
                    <a:pt x="2" y="40"/>
                    <a:pt x="2" y="41"/>
                  </a:cubicBezTo>
                  <a:cubicBezTo>
                    <a:pt x="2" y="42"/>
                    <a:pt x="3" y="43"/>
                    <a:pt x="4" y="43"/>
                  </a:cubicBezTo>
                  <a:cubicBezTo>
                    <a:pt x="5" y="43"/>
                    <a:pt x="6" y="43"/>
                    <a:pt x="7" y="44"/>
                  </a:cubicBezTo>
                  <a:cubicBezTo>
                    <a:pt x="7" y="45"/>
                    <a:pt x="9" y="44"/>
                    <a:pt x="10" y="43"/>
                  </a:cubicBezTo>
                  <a:cubicBezTo>
                    <a:pt x="11" y="42"/>
                    <a:pt x="13" y="43"/>
                    <a:pt x="15" y="42"/>
                  </a:cubicBezTo>
                  <a:cubicBezTo>
                    <a:pt x="17" y="42"/>
                    <a:pt x="18" y="44"/>
                    <a:pt x="19" y="45"/>
                  </a:cubicBezTo>
                  <a:cubicBezTo>
                    <a:pt x="19" y="46"/>
                    <a:pt x="21" y="45"/>
                    <a:pt x="21" y="45"/>
                  </a:cubicBezTo>
                  <a:cubicBezTo>
                    <a:pt x="20" y="44"/>
                    <a:pt x="22" y="43"/>
                    <a:pt x="23" y="42"/>
                  </a:cubicBezTo>
                  <a:cubicBezTo>
                    <a:pt x="24" y="40"/>
                    <a:pt x="26" y="40"/>
                    <a:pt x="28" y="41"/>
                  </a:cubicBezTo>
                  <a:cubicBezTo>
                    <a:pt x="29" y="41"/>
                    <a:pt x="29" y="39"/>
                    <a:pt x="30" y="37"/>
                  </a:cubicBezTo>
                  <a:cubicBezTo>
                    <a:pt x="30" y="37"/>
                    <a:pt x="30" y="37"/>
                    <a:pt x="30" y="37"/>
                  </a:cubicBezTo>
                  <a:cubicBezTo>
                    <a:pt x="30" y="37"/>
                    <a:pt x="29" y="37"/>
                    <a:pt x="28" y="36"/>
                  </a:cubicBezTo>
                  <a:cubicBezTo>
                    <a:pt x="27" y="35"/>
                    <a:pt x="27" y="34"/>
                    <a:pt x="27" y="33"/>
                  </a:cubicBezTo>
                  <a:cubicBezTo>
                    <a:pt x="27" y="32"/>
                    <a:pt x="27" y="32"/>
                    <a:pt x="27" y="31"/>
                  </a:cubicBezTo>
                  <a:cubicBezTo>
                    <a:pt x="28" y="31"/>
                    <a:pt x="27" y="30"/>
                    <a:pt x="27" y="30"/>
                  </a:cubicBezTo>
                  <a:cubicBezTo>
                    <a:pt x="27" y="29"/>
                    <a:pt x="27" y="29"/>
                    <a:pt x="27" y="29"/>
                  </a:cubicBezTo>
                  <a:close/>
                </a:path>
              </a:pathLst>
            </a:custGeom>
            <a:solidFill>
              <a:srgbClr val="FFFCDB"/>
            </a:solidFill>
            <a:ln w="9525">
              <a:noFill/>
            </a:ln>
          </p:spPr>
          <p:txBody>
            <a:bodyPr/>
            <a:lstStyle/>
            <a:p>
              <a:endParaRPr lang="zh-CN" altLang="en-US"/>
            </a:p>
          </p:txBody>
        </p:sp>
        <p:sp>
          <p:nvSpPr>
            <p:cNvPr id="30749" name="任意多边形 1135"/>
            <p:cNvSpPr/>
            <p:nvPr/>
          </p:nvSpPr>
          <p:spPr>
            <a:xfrm>
              <a:off x="6943885" y="2844344"/>
              <a:ext cx="124175" cy="225355"/>
            </a:xfrm>
            <a:custGeom>
              <a:avLst/>
              <a:gdLst/>
              <a:ahLst/>
              <a:cxnLst>
                <a:cxn ang="0">
                  <a:pos x="0" y="91100"/>
                </a:cxn>
                <a:cxn ang="0">
                  <a:pos x="4775" y="105485"/>
                </a:cxn>
                <a:cxn ang="0">
                  <a:pos x="9551" y="115074"/>
                </a:cxn>
                <a:cxn ang="0">
                  <a:pos x="9551" y="129459"/>
                </a:cxn>
                <a:cxn ang="0">
                  <a:pos x="9551" y="148638"/>
                </a:cxn>
                <a:cxn ang="0">
                  <a:pos x="9551" y="163022"/>
                </a:cxn>
                <a:cxn ang="0">
                  <a:pos x="0" y="177407"/>
                </a:cxn>
                <a:cxn ang="0">
                  <a:pos x="4775" y="201381"/>
                </a:cxn>
                <a:cxn ang="0">
                  <a:pos x="14327" y="206175"/>
                </a:cxn>
                <a:cxn ang="0">
                  <a:pos x="23879" y="206175"/>
                </a:cxn>
                <a:cxn ang="0">
                  <a:pos x="33431" y="210970"/>
                </a:cxn>
                <a:cxn ang="0">
                  <a:pos x="42983" y="215765"/>
                </a:cxn>
                <a:cxn ang="0">
                  <a:pos x="52535" y="215765"/>
                </a:cxn>
                <a:cxn ang="0">
                  <a:pos x="62087" y="220560"/>
                </a:cxn>
                <a:cxn ang="0">
                  <a:pos x="81191" y="215765"/>
                </a:cxn>
                <a:cxn ang="0">
                  <a:pos x="85967" y="210970"/>
                </a:cxn>
                <a:cxn ang="0">
                  <a:pos x="85967" y="186996"/>
                </a:cxn>
                <a:cxn ang="0">
                  <a:pos x="95519" y="172612"/>
                </a:cxn>
                <a:cxn ang="0">
                  <a:pos x="100295" y="158227"/>
                </a:cxn>
                <a:cxn ang="0">
                  <a:pos x="100295" y="143843"/>
                </a:cxn>
                <a:cxn ang="0">
                  <a:pos x="114623" y="134254"/>
                </a:cxn>
                <a:cxn ang="0">
                  <a:pos x="124175" y="124664"/>
                </a:cxn>
                <a:cxn ang="0">
                  <a:pos x="119399" y="119869"/>
                </a:cxn>
                <a:cxn ang="0">
                  <a:pos x="105071" y="115074"/>
                </a:cxn>
                <a:cxn ang="0">
                  <a:pos x="109847" y="91100"/>
                </a:cxn>
                <a:cxn ang="0">
                  <a:pos x="105071" y="86306"/>
                </a:cxn>
                <a:cxn ang="0">
                  <a:pos x="95519" y="86306"/>
                </a:cxn>
                <a:cxn ang="0">
                  <a:pos x="81191" y="86306"/>
                </a:cxn>
                <a:cxn ang="0">
                  <a:pos x="81191" y="71921"/>
                </a:cxn>
                <a:cxn ang="0">
                  <a:pos x="71639" y="62332"/>
                </a:cxn>
                <a:cxn ang="0">
                  <a:pos x="71639" y="38358"/>
                </a:cxn>
                <a:cxn ang="0">
                  <a:pos x="81191" y="38358"/>
                </a:cxn>
                <a:cxn ang="0">
                  <a:pos x="85967" y="33563"/>
                </a:cxn>
                <a:cxn ang="0">
                  <a:pos x="81191" y="23973"/>
                </a:cxn>
                <a:cxn ang="0">
                  <a:pos x="76415" y="19179"/>
                </a:cxn>
                <a:cxn ang="0">
                  <a:pos x="66863" y="9589"/>
                </a:cxn>
                <a:cxn ang="0">
                  <a:pos x="62087" y="0"/>
                </a:cxn>
                <a:cxn ang="0">
                  <a:pos x="52535" y="0"/>
                </a:cxn>
                <a:cxn ang="0">
                  <a:pos x="52535" y="9589"/>
                </a:cxn>
                <a:cxn ang="0">
                  <a:pos x="47759" y="19179"/>
                </a:cxn>
                <a:cxn ang="0">
                  <a:pos x="38207" y="28768"/>
                </a:cxn>
                <a:cxn ang="0">
                  <a:pos x="33431" y="43153"/>
                </a:cxn>
                <a:cxn ang="0">
                  <a:pos x="33431" y="52742"/>
                </a:cxn>
                <a:cxn ang="0">
                  <a:pos x="38207" y="62332"/>
                </a:cxn>
                <a:cxn ang="0">
                  <a:pos x="33431" y="71921"/>
                </a:cxn>
                <a:cxn ang="0">
                  <a:pos x="28655" y="86306"/>
                </a:cxn>
                <a:cxn ang="0">
                  <a:pos x="19103" y="86306"/>
                </a:cxn>
                <a:cxn ang="0">
                  <a:pos x="14327" y="81511"/>
                </a:cxn>
                <a:cxn ang="0">
                  <a:pos x="9551" y="76716"/>
                </a:cxn>
                <a:cxn ang="0">
                  <a:pos x="0" y="91100"/>
                </a:cxn>
              </a:cxnLst>
              <a:rect l="0" t="0" r="0" b="0"/>
              <a:pathLst>
                <a:path w="26" h="47">
                  <a:moveTo>
                    <a:pt x="0" y="19"/>
                  </a:moveTo>
                  <a:cubicBezTo>
                    <a:pt x="0" y="19"/>
                    <a:pt x="0" y="21"/>
                    <a:pt x="1" y="22"/>
                  </a:cubicBezTo>
                  <a:cubicBezTo>
                    <a:pt x="1" y="23"/>
                    <a:pt x="2" y="23"/>
                    <a:pt x="2" y="24"/>
                  </a:cubicBezTo>
                  <a:cubicBezTo>
                    <a:pt x="2" y="25"/>
                    <a:pt x="2" y="25"/>
                    <a:pt x="2" y="27"/>
                  </a:cubicBezTo>
                  <a:cubicBezTo>
                    <a:pt x="3" y="28"/>
                    <a:pt x="2" y="30"/>
                    <a:pt x="2" y="31"/>
                  </a:cubicBezTo>
                  <a:cubicBezTo>
                    <a:pt x="3" y="32"/>
                    <a:pt x="4" y="33"/>
                    <a:pt x="2" y="34"/>
                  </a:cubicBezTo>
                  <a:cubicBezTo>
                    <a:pt x="0" y="35"/>
                    <a:pt x="0" y="35"/>
                    <a:pt x="0" y="37"/>
                  </a:cubicBezTo>
                  <a:cubicBezTo>
                    <a:pt x="0" y="39"/>
                    <a:pt x="0" y="41"/>
                    <a:pt x="1" y="42"/>
                  </a:cubicBezTo>
                  <a:cubicBezTo>
                    <a:pt x="1" y="42"/>
                    <a:pt x="3" y="42"/>
                    <a:pt x="3" y="43"/>
                  </a:cubicBezTo>
                  <a:cubicBezTo>
                    <a:pt x="3" y="44"/>
                    <a:pt x="4" y="44"/>
                    <a:pt x="5" y="43"/>
                  </a:cubicBezTo>
                  <a:cubicBezTo>
                    <a:pt x="6" y="43"/>
                    <a:pt x="6" y="43"/>
                    <a:pt x="7" y="44"/>
                  </a:cubicBezTo>
                  <a:cubicBezTo>
                    <a:pt x="7" y="46"/>
                    <a:pt x="8" y="46"/>
                    <a:pt x="9" y="45"/>
                  </a:cubicBezTo>
                  <a:cubicBezTo>
                    <a:pt x="10" y="45"/>
                    <a:pt x="11" y="44"/>
                    <a:pt x="11" y="45"/>
                  </a:cubicBezTo>
                  <a:cubicBezTo>
                    <a:pt x="11" y="46"/>
                    <a:pt x="12" y="47"/>
                    <a:pt x="13" y="46"/>
                  </a:cubicBezTo>
                  <a:cubicBezTo>
                    <a:pt x="14" y="45"/>
                    <a:pt x="17" y="45"/>
                    <a:pt x="17" y="45"/>
                  </a:cubicBezTo>
                  <a:cubicBezTo>
                    <a:pt x="17" y="44"/>
                    <a:pt x="18" y="45"/>
                    <a:pt x="18" y="44"/>
                  </a:cubicBezTo>
                  <a:cubicBezTo>
                    <a:pt x="18" y="43"/>
                    <a:pt x="18" y="40"/>
                    <a:pt x="18" y="39"/>
                  </a:cubicBezTo>
                  <a:cubicBezTo>
                    <a:pt x="19" y="38"/>
                    <a:pt x="20" y="36"/>
                    <a:pt x="20" y="36"/>
                  </a:cubicBezTo>
                  <a:cubicBezTo>
                    <a:pt x="21" y="35"/>
                    <a:pt x="21" y="34"/>
                    <a:pt x="21" y="33"/>
                  </a:cubicBezTo>
                  <a:cubicBezTo>
                    <a:pt x="21" y="33"/>
                    <a:pt x="20" y="31"/>
                    <a:pt x="21" y="30"/>
                  </a:cubicBezTo>
                  <a:cubicBezTo>
                    <a:pt x="22" y="29"/>
                    <a:pt x="23" y="28"/>
                    <a:pt x="24" y="28"/>
                  </a:cubicBezTo>
                  <a:cubicBezTo>
                    <a:pt x="25" y="27"/>
                    <a:pt x="26" y="27"/>
                    <a:pt x="26" y="26"/>
                  </a:cubicBezTo>
                  <a:cubicBezTo>
                    <a:pt x="26" y="26"/>
                    <a:pt x="26" y="26"/>
                    <a:pt x="25" y="25"/>
                  </a:cubicBezTo>
                  <a:cubicBezTo>
                    <a:pt x="23" y="25"/>
                    <a:pt x="21" y="25"/>
                    <a:pt x="22" y="24"/>
                  </a:cubicBezTo>
                  <a:cubicBezTo>
                    <a:pt x="22" y="22"/>
                    <a:pt x="23" y="20"/>
                    <a:pt x="23" y="19"/>
                  </a:cubicBezTo>
                  <a:cubicBezTo>
                    <a:pt x="23" y="19"/>
                    <a:pt x="23" y="18"/>
                    <a:pt x="22" y="18"/>
                  </a:cubicBezTo>
                  <a:cubicBezTo>
                    <a:pt x="21" y="17"/>
                    <a:pt x="21" y="17"/>
                    <a:pt x="20" y="18"/>
                  </a:cubicBezTo>
                  <a:cubicBezTo>
                    <a:pt x="19" y="18"/>
                    <a:pt x="18" y="20"/>
                    <a:pt x="17" y="18"/>
                  </a:cubicBezTo>
                  <a:cubicBezTo>
                    <a:pt x="17" y="16"/>
                    <a:pt x="17" y="16"/>
                    <a:pt x="17" y="15"/>
                  </a:cubicBezTo>
                  <a:cubicBezTo>
                    <a:pt x="16" y="15"/>
                    <a:pt x="15" y="15"/>
                    <a:pt x="15" y="13"/>
                  </a:cubicBezTo>
                  <a:cubicBezTo>
                    <a:pt x="15" y="12"/>
                    <a:pt x="14" y="8"/>
                    <a:pt x="15" y="8"/>
                  </a:cubicBezTo>
                  <a:cubicBezTo>
                    <a:pt x="15" y="8"/>
                    <a:pt x="16" y="8"/>
                    <a:pt x="17" y="8"/>
                  </a:cubicBezTo>
                  <a:cubicBezTo>
                    <a:pt x="17" y="7"/>
                    <a:pt x="19" y="8"/>
                    <a:pt x="18" y="7"/>
                  </a:cubicBezTo>
                  <a:cubicBezTo>
                    <a:pt x="18" y="6"/>
                    <a:pt x="17" y="6"/>
                    <a:pt x="17" y="5"/>
                  </a:cubicBezTo>
                  <a:cubicBezTo>
                    <a:pt x="17" y="5"/>
                    <a:pt x="17" y="4"/>
                    <a:pt x="16" y="4"/>
                  </a:cubicBezTo>
                  <a:cubicBezTo>
                    <a:pt x="15" y="4"/>
                    <a:pt x="15" y="3"/>
                    <a:pt x="14" y="2"/>
                  </a:cubicBezTo>
                  <a:cubicBezTo>
                    <a:pt x="14" y="1"/>
                    <a:pt x="14" y="1"/>
                    <a:pt x="13" y="0"/>
                  </a:cubicBezTo>
                  <a:cubicBezTo>
                    <a:pt x="12" y="0"/>
                    <a:pt x="11" y="0"/>
                    <a:pt x="11" y="0"/>
                  </a:cubicBezTo>
                  <a:cubicBezTo>
                    <a:pt x="11" y="0"/>
                    <a:pt x="12" y="1"/>
                    <a:pt x="11" y="2"/>
                  </a:cubicBezTo>
                  <a:cubicBezTo>
                    <a:pt x="11" y="3"/>
                    <a:pt x="11" y="3"/>
                    <a:pt x="10" y="4"/>
                  </a:cubicBezTo>
                  <a:cubicBezTo>
                    <a:pt x="8" y="4"/>
                    <a:pt x="8" y="5"/>
                    <a:pt x="8" y="6"/>
                  </a:cubicBezTo>
                  <a:cubicBezTo>
                    <a:pt x="7" y="7"/>
                    <a:pt x="7" y="8"/>
                    <a:pt x="7" y="9"/>
                  </a:cubicBezTo>
                  <a:cubicBezTo>
                    <a:pt x="7" y="9"/>
                    <a:pt x="7" y="10"/>
                    <a:pt x="7" y="11"/>
                  </a:cubicBezTo>
                  <a:cubicBezTo>
                    <a:pt x="7" y="11"/>
                    <a:pt x="8" y="12"/>
                    <a:pt x="8" y="13"/>
                  </a:cubicBezTo>
                  <a:cubicBezTo>
                    <a:pt x="7" y="14"/>
                    <a:pt x="7" y="14"/>
                    <a:pt x="7" y="15"/>
                  </a:cubicBezTo>
                  <a:cubicBezTo>
                    <a:pt x="7" y="16"/>
                    <a:pt x="7" y="18"/>
                    <a:pt x="6" y="18"/>
                  </a:cubicBezTo>
                  <a:cubicBezTo>
                    <a:pt x="5" y="17"/>
                    <a:pt x="5" y="17"/>
                    <a:pt x="4" y="18"/>
                  </a:cubicBezTo>
                  <a:cubicBezTo>
                    <a:pt x="4" y="18"/>
                    <a:pt x="3" y="18"/>
                    <a:pt x="3" y="17"/>
                  </a:cubicBezTo>
                  <a:cubicBezTo>
                    <a:pt x="3" y="16"/>
                    <a:pt x="2" y="15"/>
                    <a:pt x="2" y="16"/>
                  </a:cubicBezTo>
                  <a:cubicBezTo>
                    <a:pt x="1" y="17"/>
                    <a:pt x="0" y="19"/>
                    <a:pt x="0" y="19"/>
                  </a:cubicBezTo>
                  <a:close/>
                </a:path>
              </a:pathLst>
            </a:custGeom>
            <a:solidFill>
              <a:srgbClr val="E0F0E2"/>
            </a:solidFill>
            <a:ln w="9525">
              <a:noFill/>
            </a:ln>
          </p:spPr>
          <p:txBody>
            <a:bodyPr/>
            <a:lstStyle/>
            <a:p>
              <a:endParaRPr lang="zh-CN" altLang="en-US"/>
            </a:p>
          </p:txBody>
        </p:sp>
        <p:sp>
          <p:nvSpPr>
            <p:cNvPr id="30750" name="任意多边形 1136"/>
            <p:cNvSpPr/>
            <p:nvPr/>
          </p:nvSpPr>
          <p:spPr>
            <a:xfrm>
              <a:off x="4189040" y="2878837"/>
              <a:ext cx="1400418" cy="1041691"/>
            </a:xfrm>
            <a:custGeom>
              <a:avLst/>
              <a:gdLst/>
              <a:ahLst/>
              <a:cxnLst>
                <a:cxn ang="0">
                  <a:pos x="133828" y="320152"/>
                </a:cxn>
                <a:cxn ang="0">
                  <a:pos x="219860" y="339266"/>
                </a:cxn>
                <a:cxn ang="0">
                  <a:pos x="238979" y="253255"/>
                </a:cxn>
                <a:cxn ang="0">
                  <a:pos x="243758" y="176800"/>
                </a:cxn>
                <a:cxn ang="0">
                  <a:pos x="186403" y="66897"/>
                </a:cxn>
                <a:cxn ang="0">
                  <a:pos x="229420" y="33448"/>
                </a:cxn>
                <a:cxn ang="0">
                  <a:pos x="391925" y="9556"/>
                </a:cxn>
                <a:cxn ang="0">
                  <a:pos x="487517" y="14335"/>
                </a:cxn>
                <a:cxn ang="0">
                  <a:pos x="602227" y="86011"/>
                </a:cxn>
                <a:cxn ang="0">
                  <a:pos x="736055" y="162465"/>
                </a:cxn>
                <a:cxn ang="0">
                  <a:pos x="807749" y="167243"/>
                </a:cxn>
                <a:cxn ang="0">
                  <a:pos x="850765" y="76454"/>
                </a:cxn>
                <a:cxn ang="0">
                  <a:pos x="979814" y="95567"/>
                </a:cxn>
                <a:cxn ang="0">
                  <a:pos x="1065847" y="129016"/>
                </a:cxn>
                <a:cxn ang="0">
                  <a:pos x="1142320" y="186357"/>
                </a:cxn>
                <a:cxn ang="0">
                  <a:pos x="1156659" y="186357"/>
                </a:cxn>
                <a:cxn ang="0">
                  <a:pos x="1204455" y="219806"/>
                </a:cxn>
                <a:cxn ang="0">
                  <a:pos x="1228352" y="262811"/>
                </a:cxn>
                <a:cxn ang="0">
                  <a:pos x="1276148" y="286703"/>
                </a:cxn>
                <a:cxn ang="0">
                  <a:pos x="1323944" y="301039"/>
                </a:cxn>
                <a:cxn ang="0">
                  <a:pos x="1352622" y="353601"/>
                </a:cxn>
                <a:cxn ang="0">
                  <a:pos x="1371740" y="372715"/>
                </a:cxn>
                <a:cxn ang="0">
                  <a:pos x="1366960" y="410942"/>
                </a:cxn>
                <a:cxn ang="0">
                  <a:pos x="1381299" y="458726"/>
                </a:cxn>
                <a:cxn ang="0">
                  <a:pos x="1400418" y="496953"/>
                </a:cxn>
                <a:cxn ang="0">
                  <a:pos x="1386079" y="539959"/>
                </a:cxn>
                <a:cxn ang="0">
                  <a:pos x="1376520" y="578186"/>
                </a:cxn>
                <a:cxn ang="0">
                  <a:pos x="1328724" y="592521"/>
                </a:cxn>
                <a:cxn ang="0">
                  <a:pos x="1300046" y="659419"/>
                </a:cxn>
                <a:cxn ang="0">
                  <a:pos x="1300046" y="697646"/>
                </a:cxn>
                <a:cxn ang="0">
                  <a:pos x="1295267" y="740651"/>
                </a:cxn>
                <a:cxn ang="0">
                  <a:pos x="1257030" y="754987"/>
                </a:cxn>
                <a:cxn ang="0">
                  <a:pos x="1214014" y="731095"/>
                </a:cxn>
                <a:cxn ang="0">
                  <a:pos x="1170997" y="716759"/>
                </a:cxn>
                <a:cxn ang="0">
                  <a:pos x="1190116" y="778879"/>
                </a:cxn>
                <a:cxn ang="0">
                  <a:pos x="1209234" y="812327"/>
                </a:cxn>
                <a:cxn ang="0">
                  <a:pos x="1242691" y="826663"/>
                </a:cxn>
                <a:cxn ang="0">
                  <a:pos x="1247471" y="860111"/>
                </a:cxn>
                <a:cxn ang="0">
                  <a:pos x="1218793" y="869668"/>
                </a:cxn>
                <a:cxn ang="0">
                  <a:pos x="1185336" y="888782"/>
                </a:cxn>
                <a:cxn ang="0">
                  <a:pos x="1185336" y="936566"/>
                </a:cxn>
                <a:cxn ang="0">
                  <a:pos x="1127981" y="936566"/>
                </a:cxn>
                <a:cxn ang="0">
                  <a:pos x="1104083" y="917452"/>
                </a:cxn>
                <a:cxn ang="0">
                  <a:pos x="1075406" y="922231"/>
                </a:cxn>
                <a:cxn ang="0">
                  <a:pos x="1056287" y="879225"/>
                </a:cxn>
                <a:cxn ang="0">
                  <a:pos x="1027610" y="903117"/>
                </a:cxn>
                <a:cxn ang="0">
                  <a:pos x="979814" y="864890"/>
                </a:cxn>
                <a:cxn ang="0">
                  <a:pos x="941577" y="797992"/>
                </a:cxn>
                <a:cxn ang="0">
                  <a:pos x="912900" y="745430"/>
                </a:cxn>
                <a:cxn ang="0">
                  <a:pos x="855545" y="702424"/>
                </a:cxn>
                <a:cxn ang="0">
                  <a:pos x="822088" y="740651"/>
                </a:cxn>
                <a:cxn ang="0">
                  <a:pos x="812529" y="783657"/>
                </a:cxn>
                <a:cxn ang="0">
                  <a:pos x="817308" y="826663"/>
                </a:cxn>
                <a:cxn ang="0">
                  <a:pos x="793410" y="860111"/>
                </a:cxn>
                <a:cxn ang="0">
                  <a:pos x="826867" y="922231"/>
                </a:cxn>
                <a:cxn ang="0">
                  <a:pos x="372807" y="893560"/>
                </a:cxn>
                <a:cxn ang="0">
                  <a:pos x="9559" y="410942"/>
                </a:cxn>
              </a:cxnLst>
              <a:rect l="0" t="0" r="0" b="0"/>
              <a:pathLst>
                <a:path w="293" h="218">
                  <a:moveTo>
                    <a:pt x="18" y="70"/>
                  </a:moveTo>
                  <a:cubicBezTo>
                    <a:pt x="18" y="70"/>
                    <a:pt x="20" y="71"/>
                    <a:pt x="21" y="71"/>
                  </a:cubicBezTo>
                  <a:cubicBezTo>
                    <a:pt x="22" y="71"/>
                    <a:pt x="25" y="70"/>
                    <a:pt x="25" y="68"/>
                  </a:cubicBezTo>
                  <a:cubicBezTo>
                    <a:pt x="25" y="65"/>
                    <a:pt x="27" y="66"/>
                    <a:pt x="28" y="67"/>
                  </a:cubicBezTo>
                  <a:cubicBezTo>
                    <a:pt x="29" y="69"/>
                    <a:pt x="33" y="71"/>
                    <a:pt x="34" y="71"/>
                  </a:cubicBezTo>
                  <a:cubicBezTo>
                    <a:pt x="36" y="71"/>
                    <a:pt x="39" y="71"/>
                    <a:pt x="40" y="73"/>
                  </a:cubicBezTo>
                  <a:cubicBezTo>
                    <a:pt x="41" y="75"/>
                    <a:pt x="44" y="75"/>
                    <a:pt x="46" y="74"/>
                  </a:cubicBezTo>
                  <a:cubicBezTo>
                    <a:pt x="47" y="74"/>
                    <a:pt x="46" y="72"/>
                    <a:pt x="46" y="71"/>
                  </a:cubicBezTo>
                  <a:cubicBezTo>
                    <a:pt x="46" y="69"/>
                    <a:pt x="47" y="68"/>
                    <a:pt x="47" y="66"/>
                  </a:cubicBezTo>
                  <a:cubicBezTo>
                    <a:pt x="47" y="63"/>
                    <a:pt x="47" y="62"/>
                    <a:pt x="44" y="61"/>
                  </a:cubicBezTo>
                  <a:cubicBezTo>
                    <a:pt x="41" y="59"/>
                    <a:pt x="42" y="55"/>
                    <a:pt x="45" y="54"/>
                  </a:cubicBezTo>
                  <a:cubicBezTo>
                    <a:pt x="47" y="53"/>
                    <a:pt x="50" y="54"/>
                    <a:pt x="50" y="53"/>
                  </a:cubicBezTo>
                  <a:cubicBezTo>
                    <a:pt x="51" y="51"/>
                    <a:pt x="53" y="50"/>
                    <a:pt x="54" y="51"/>
                  </a:cubicBezTo>
                  <a:cubicBezTo>
                    <a:pt x="56" y="51"/>
                    <a:pt x="57" y="48"/>
                    <a:pt x="56" y="47"/>
                  </a:cubicBezTo>
                  <a:cubicBezTo>
                    <a:pt x="54" y="45"/>
                    <a:pt x="53" y="42"/>
                    <a:pt x="53" y="41"/>
                  </a:cubicBezTo>
                  <a:cubicBezTo>
                    <a:pt x="54" y="40"/>
                    <a:pt x="53" y="38"/>
                    <a:pt x="51" y="37"/>
                  </a:cubicBezTo>
                  <a:cubicBezTo>
                    <a:pt x="49" y="37"/>
                    <a:pt x="50" y="34"/>
                    <a:pt x="47" y="33"/>
                  </a:cubicBezTo>
                  <a:cubicBezTo>
                    <a:pt x="45" y="31"/>
                    <a:pt x="41" y="31"/>
                    <a:pt x="43" y="23"/>
                  </a:cubicBezTo>
                  <a:cubicBezTo>
                    <a:pt x="45" y="15"/>
                    <a:pt x="45" y="14"/>
                    <a:pt x="43" y="14"/>
                  </a:cubicBezTo>
                  <a:cubicBezTo>
                    <a:pt x="41" y="14"/>
                    <a:pt x="40" y="17"/>
                    <a:pt x="39" y="14"/>
                  </a:cubicBezTo>
                  <a:cubicBezTo>
                    <a:pt x="39" y="13"/>
                    <a:pt x="39" y="12"/>
                    <a:pt x="39" y="11"/>
                  </a:cubicBezTo>
                  <a:cubicBezTo>
                    <a:pt x="38" y="9"/>
                    <a:pt x="38" y="9"/>
                    <a:pt x="40" y="9"/>
                  </a:cubicBezTo>
                  <a:cubicBezTo>
                    <a:pt x="41" y="9"/>
                    <a:pt x="42" y="9"/>
                    <a:pt x="43" y="9"/>
                  </a:cubicBezTo>
                  <a:cubicBezTo>
                    <a:pt x="45" y="8"/>
                    <a:pt x="47" y="8"/>
                    <a:pt x="48" y="7"/>
                  </a:cubicBezTo>
                  <a:cubicBezTo>
                    <a:pt x="49" y="5"/>
                    <a:pt x="50" y="6"/>
                    <a:pt x="55" y="6"/>
                  </a:cubicBezTo>
                  <a:cubicBezTo>
                    <a:pt x="60" y="5"/>
                    <a:pt x="65" y="5"/>
                    <a:pt x="68" y="4"/>
                  </a:cubicBezTo>
                  <a:cubicBezTo>
                    <a:pt x="72" y="4"/>
                    <a:pt x="74" y="4"/>
                    <a:pt x="75" y="3"/>
                  </a:cubicBezTo>
                  <a:cubicBezTo>
                    <a:pt x="76" y="3"/>
                    <a:pt x="80" y="2"/>
                    <a:pt x="82" y="2"/>
                  </a:cubicBezTo>
                  <a:cubicBezTo>
                    <a:pt x="83" y="2"/>
                    <a:pt x="86" y="2"/>
                    <a:pt x="88" y="1"/>
                  </a:cubicBezTo>
                  <a:cubicBezTo>
                    <a:pt x="89" y="1"/>
                    <a:pt x="88" y="0"/>
                    <a:pt x="91" y="1"/>
                  </a:cubicBezTo>
                  <a:cubicBezTo>
                    <a:pt x="94" y="1"/>
                    <a:pt x="98" y="0"/>
                    <a:pt x="100" y="1"/>
                  </a:cubicBezTo>
                  <a:cubicBezTo>
                    <a:pt x="101" y="2"/>
                    <a:pt x="102" y="0"/>
                    <a:pt x="102" y="3"/>
                  </a:cubicBezTo>
                  <a:cubicBezTo>
                    <a:pt x="103" y="6"/>
                    <a:pt x="101" y="9"/>
                    <a:pt x="104" y="10"/>
                  </a:cubicBezTo>
                  <a:cubicBezTo>
                    <a:pt x="107" y="10"/>
                    <a:pt x="115" y="11"/>
                    <a:pt x="115" y="12"/>
                  </a:cubicBezTo>
                  <a:cubicBezTo>
                    <a:pt x="115" y="13"/>
                    <a:pt x="112" y="14"/>
                    <a:pt x="115" y="16"/>
                  </a:cubicBezTo>
                  <a:cubicBezTo>
                    <a:pt x="118" y="17"/>
                    <a:pt x="125" y="15"/>
                    <a:pt x="126" y="18"/>
                  </a:cubicBezTo>
                  <a:cubicBezTo>
                    <a:pt x="126" y="22"/>
                    <a:pt x="126" y="29"/>
                    <a:pt x="130" y="28"/>
                  </a:cubicBezTo>
                  <a:cubicBezTo>
                    <a:pt x="134" y="28"/>
                    <a:pt x="139" y="28"/>
                    <a:pt x="141" y="30"/>
                  </a:cubicBezTo>
                  <a:cubicBezTo>
                    <a:pt x="143" y="32"/>
                    <a:pt x="146" y="33"/>
                    <a:pt x="148" y="32"/>
                  </a:cubicBezTo>
                  <a:cubicBezTo>
                    <a:pt x="150" y="30"/>
                    <a:pt x="152" y="31"/>
                    <a:pt x="154" y="34"/>
                  </a:cubicBezTo>
                  <a:cubicBezTo>
                    <a:pt x="155" y="36"/>
                    <a:pt x="160" y="39"/>
                    <a:pt x="161" y="38"/>
                  </a:cubicBezTo>
                  <a:cubicBezTo>
                    <a:pt x="163" y="38"/>
                    <a:pt x="163" y="35"/>
                    <a:pt x="166" y="36"/>
                  </a:cubicBezTo>
                  <a:cubicBezTo>
                    <a:pt x="169" y="37"/>
                    <a:pt x="169" y="37"/>
                    <a:pt x="169" y="37"/>
                  </a:cubicBezTo>
                  <a:cubicBezTo>
                    <a:pt x="169" y="37"/>
                    <a:pt x="169" y="36"/>
                    <a:pt x="169" y="35"/>
                  </a:cubicBezTo>
                  <a:cubicBezTo>
                    <a:pt x="170" y="33"/>
                    <a:pt x="170" y="31"/>
                    <a:pt x="172" y="30"/>
                  </a:cubicBezTo>
                  <a:cubicBezTo>
                    <a:pt x="173" y="30"/>
                    <a:pt x="173" y="28"/>
                    <a:pt x="175" y="29"/>
                  </a:cubicBezTo>
                  <a:cubicBezTo>
                    <a:pt x="177" y="30"/>
                    <a:pt x="179" y="29"/>
                    <a:pt x="178" y="25"/>
                  </a:cubicBezTo>
                  <a:cubicBezTo>
                    <a:pt x="178" y="21"/>
                    <a:pt x="177" y="19"/>
                    <a:pt x="178" y="16"/>
                  </a:cubicBezTo>
                  <a:cubicBezTo>
                    <a:pt x="179" y="14"/>
                    <a:pt x="178" y="11"/>
                    <a:pt x="182" y="13"/>
                  </a:cubicBezTo>
                  <a:cubicBezTo>
                    <a:pt x="186" y="14"/>
                    <a:pt x="190" y="16"/>
                    <a:pt x="192" y="18"/>
                  </a:cubicBezTo>
                  <a:cubicBezTo>
                    <a:pt x="194" y="21"/>
                    <a:pt x="200" y="27"/>
                    <a:pt x="202" y="25"/>
                  </a:cubicBezTo>
                  <a:cubicBezTo>
                    <a:pt x="203" y="23"/>
                    <a:pt x="205" y="21"/>
                    <a:pt x="205" y="20"/>
                  </a:cubicBezTo>
                  <a:cubicBezTo>
                    <a:pt x="204" y="19"/>
                    <a:pt x="207" y="19"/>
                    <a:pt x="208" y="21"/>
                  </a:cubicBezTo>
                  <a:cubicBezTo>
                    <a:pt x="209" y="23"/>
                    <a:pt x="211" y="23"/>
                    <a:pt x="213" y="21"/>
                  </a:cubicBezTo>
                  <a:cubicBezTo>
                    <a:pt x="215" y="19"/>
                    <a:pt x="214" y="17"/>
                    <a:pt x="218" y="21"/>
                  </a:cubicBezTo>
                  <a:cubicBezTo>
                    <a:pt x="222" y="26"/>
                    <a:pt x="220" y="24"/>
                    <a:pt x="223" y="27"/>
                  </a:cubicBezTo>
                  <a:cubicBezTo>
                    <a:pt x="225" y="30"/>
                    <a:pt x="228" y="33"/>
                    <a:pt x="230" y="35"/>
                  </a:cubicBezTo>
                  <a:cubicBezTo>
                    <a:pt x="232" y="38"/>
                    <a:pt x="236" y="40"/>
                    <a:pt x="237" y="41"/>
                  </a:cubicBezTo>
                  <a:cubicBezTo>
                    <a:pt x="238" y="42"/>
                    <a:pt x="239" y="43"/>
                    <a:pt x="240" y="43"/>
                  </a:cubicBezTo>
                  <a:cubicBezTo>
                    <a:pt x="240" y="42"/>
                    <a:pt x="239" y="40"/>
                    <a:pt x="239" y="39"/>
                  </a:cubicBezTo>
                  <a:cubicBezTo>
                    <a:pt x="238" y="39"/>
                    <a:pt x="238" y="39"/>
                    <a:pt x="238" y="38"/>
                  </a:cubicBezTo>
                  <a:cubicBezTo>
                    <a:pt x="237" y="37"/>
                    <a:pt x="237" y="37"/>
                    <a:pt x="237" y="36"/>
                  </a:cubicBezTo>
                  <a:cubicBezTo>
                    <a:pt x="237" y="36"/>
                    <a:pt x="238" y="36"/>
                    <a:pt x="239" y="36"/>
                  </a:cubicBezTo>
                  <a:cubicBezTo>
                    <a:pt x="239" y="36"/>
                    <a:pt x="241" y="37"/>
                    <a:pt x="242" y="39"/>
                  </a:cubicBezTo>
                  <a:cubicBezTo>
                    <a:pt x="243" y="41"/>
                    <a:pt x="243" y="42"/>
                    <a:pt x="244" y="43"/>
                  </a:cubicBezTo>
                  <a:cubicBezTo>
                    <a:pt x="245" y="44"/>
                    <a:pt x="246" y="44"/>
                    <a:pt x="247" y="44"/>
                  </a:cubicBezTo>
                  <a:cubicBezTo>
                    <a:pt x="248" y="45"/>
                    <a:pt x="249" y="44"/>
                    <a:pt x="250" y="45"/>
                  </a:cubicBezTo>
                  <a:cubicBezTo>
                    <a:pt x="251" y="45"/>
                    <a:pt x="251" y="45"/>
                    <a:pt x="252" y="46"/>
                  </a:cubicBezTo>
                  <a:cubicBezTo>
                    <a:pt x="252" y="47"/>
                    <a:pt x="252" y="47"/>
                    <a:pt x="253" y="48"/>
                  </a:cubicBezTo>
                  <a:cubicBezTo>
                    <a:pt x="254" y="48"/>
                    <a:pt x="254" y="48"/>
                    <a:pt x="254" y="49"/>
                  </a:cubicBezTo>
                  <a:cubicBezTo>
                    <a:pt x="254" y="50"/>
                    <a:pt x="253" y="51"/>
                    <a:pt x="254" y="52"/>
                  </a:cubicBezTo>
                  <a:cubicBezTo>
                    <a:pt x="255" y="53"/>
                    <a:pt x="256" y="54"/>
                    <a:pt x="257" y="55"/>
                  </a:cubicBezTo>
                  <a:cubicBezTo>
                    <a:pt x="258" y="56"/>
                    <a:pt x="259" y="58"/>
                    <a:pt x="260" y="57"/>
                  </a:cubicBezTo>
                  <a:cubicBezTo>
                    <a:pt x="261" y="57"/>
                    <a:pt x="262" y="56"/>
                    <a:pt x="262" y="56"/>
                  </a:cubicBezTo>
                  <a:cubicBezTo>
                    <a:pt x="262" y="56"/>
                    <a:pt x="264" y="55"/>
                    <a:pt x="264" y="56"/>
                  </a:cubicBezTo>
                  <a:cubicBezTo>
                    <a:pt x="265" y="57"/>
                    <a:pt x="267" y="59"/>
                    <a:pt x="267" y="60"/>
                  </a:cubicBezTo>
                  <a:cubicBezTo>
                    <a:pt x="268" y="60"/>
                    <a:pt x="269" y="61"/>
                    <a:pt x="270" y="60"/>
                  </a:cubicBezTo>
                  <a:cubicBezTo>
                    <a:pt x="271" y="60"/>
                    <a:pt x="271" y="59"/>
                    <a:pt x="272" y="59"/>
                  </a:cubicBezTo>
                  <a:cubicBezTo>
                    <a:pt x="274" y="60"/>
                    <a:pt x="275" y="61"/>
                    <a:pt x="276" y="61"/>
                  </a:cubicBezTo>
                  <a:cubicBezTo>
                    <a:pt x="276" y="62"/>
                    <a:pt x="277" y="62"/>
                    <a:pt x="277" y="63"/>
                  </a:cubicBezTo>
                  <a:cubicBezTo>
                    <a:pt x="277" y="64"/>
                    <a:pt x="278" y="64"/>
                    <a:pt x="278" y="64"/>
                  </a:cubicBezTo>
                  <a:cubicBezTo>
                    <a:pt x="278" y="64"/>
                    <a:pt x="278" y="67"/>
                    <a:pt x="278" y="68"/>
                  </a:cubicBezTo>
                  <a:cubicBezTo>
                    <a:pt x="278" y="68"/>
                    <a:pt x="278" y="71"/>
                    <a:pt x="280" y="72"/>
                  </a:cubicBezTo>
                  <a:cubicBezTo>
                    <a:pt x="281" y="73"/>
                    <a:pt x="283" y="73"/>
                    <a:pt x="283" y="74"/>
                  </a:cubicBezTo>
                  <a:cubicBezTo>
                    <a:pt x="284" y="74"/>
                    <a:pt x="284" y="74"/>
                    <a:pt x="284" y="75"/>
                  </a:cubicBezTo>
                  <a:cubicBezTo>
                    <a:pt x="284" y="75"/>
                    <a:pt x="284" y="75"/>
                    <a:pt x="285" y="76"/>
                  </a:cubicBezTo>
                  <a:cubicBezTo>
                    <a:pt x="285" y="76"/>
                    <a:pt x="285" y="76"/>
                    <a:pt x="286" y="76"/>
                  </a:cubicBezTo>
                  <a:cubicBezTo>
                    <a:pt x="286" y="77"/>
                    <a:pt x="286" y="78"/>
                    <a:pt x="287" y="78"/>
                  </a:cubicBezTo>
                  <a:cubicBezTo>
                    <a:pt x="287" y="79"/>
                    <a:pt x="287" y="80"/>
                    <a:pt x="287" y="80"/>
                  </a:cubicBezTo>
                  <a:cubicBezTo>
                    <a:pt x="286" y="80"/>
                    <a:pt x="284" y="80"/>
                    <a:pt x="284" y="81"/>
                  </a:cubicBezTo>
                  <a:cubicBezTo>
                    <a:pt x="285" y="82"/>
                    <a:pt x="285" y="82"/>
                    <a:pt x="285" y="83"/>
                  </a:cubicBezTo>
                  <a:cubicBezTo>
                    <a:pt x="286" y="84"/>
                    <a:pt x="286" y="84"/>
                    <a:pt x="286" y="86"/>
                  </a:cubicBezTo>
                  <a:cubicBezTo>
                    <a:pt x="286" y="87"/>
                    <a:pt x="286" y="89"/>
                    <a:pt x="287" y="91"/>
                  </a:cubicBezTo>
                  <a:cubicBezTo>
                    <a:pt x="287" y="92"/>
                    <a:pt x="288" y="92"/>
                    <a:pt x="288" y="92"/>
                  </a:cubicBezTo>
                  <a:cubicBezTo>
                    <a:pt x="289" y="92"/>
                    <a:pt x="290" y="92"/>
                    <a:pt x="290" y="94"/>
                  </a:cubicBezTo>
                  <a:cubicBezTo>
                    <a:pt x="290" y="96"/>
                    <a:pt x="290" y="96"/>
                    <a:pt x="289" y="96"/>
                  </a:cubicBezTo>
                  <a:cubicBezTo>
                    <a:pt x="289" y="97"/>
                    <a:pt x="289" y="98"/>
                    <a:pt x="289" y="99"/>
                  </a:cubicBezTo>
                  <a:cubicBezTo>
                    <a:pt x="289" y="100"/>
                    <a:pt x="290" y="100"/>
                    <a:pt x="291" y="101"/>
                  </a:cubicBezTo>
                  <a:cubicBezTo>
                    <a:pt x="291" y="101"/>
                    <a:pt x="292" y="101"/>
                    <a:pt x="292" y="101"/>
                  </a:cubicBezTo>
                  <a:cubicBezTo>
                    <a:pt x="293" y="102"/>
                    <a:pt x="293" y="103"/>
                    <a:pt x="293" y="104"/>
                  </a:cubicBezTo>
                  <a:cubicBezTo>
                    <a:pt x="293" y="105"/>
                    <a:pt x="293" y="108"/>
                    <a:pt x="293" y="109"/>
                  </a:cubicBezTo>
                  <a:cubicBezTo>
                    <a:pt x="293" y="110"/>
                    <a:pt x="293" y="112"/>
                    <a:pt x="293" y="113"/>
                  </a:cubicBezTo>
                  <a:cubicBezTo>
                    <a:pt x="293" y="113"/>
                    <a:pt x="293" y="114"/>
                    <a:pt x="292" y="114"/>
                  </a:cubicBezTo>
                  <a:cubicBezTo>
                    <a:pt x="291" y="113"/>
                    <a:pt x="291" y="113"/>
                    <a:pt x="290" y="113"/>
                  </a:cubicBezTo>
                  <a:cubicBezTo>
                    <a:pt x="289" y="113"/>
                    <a:pt x="288" y="113"/>
                    <a:pt x="288" y="114"/>
                  </a:cubicBezTo>
                  <a:cubicBezTo>
                    <a:pt x="288" y="115"/>
                    <a:pt x="288" y="118"/>
                    <a:pt x="288" y="118"/>
                  </a:cubicBezTo>
                  <a:cubicBezTo>
                    <a:pt x="288" y="119"/>
                    <a:pt x="288" y="120"/>
                    <a:pt x="288" y="120"/>
                  </a:cubicBezTo>
                  <a:cubicBezTo>
                    <a:pt x="288" y="121"/>
                    <a:pt x="288" y="121"/>
                    <a:pt x="288" y="121"/>
                  </a:cubicBezTo>
                  <a:cubicBezTo>
                    <a:pt x="287" y="121"/>
                    <a:pt x="285" y="120"/>
                    <a:pt x="284" y="121"/>
                  </a:cubicBezTo>
                  <a:cubicBezTo>
                    <a:pt x="282" y="121"/>
                    <a:pt x="282" y="122"/>
                    <a:pt x="282" y="123"/>
                  </a:cubicBezTo>
                  <a:cubicBezTo>
                    <a:pt x="282" y="123"/>
                    <a:pt x="282" y="124"/>
                    <a:pt x="281" y="124"/>
                  </a:cubicBezTo>
                  <a:cubicBezTo>
                    <a:pt x="280" y="124"/>
                    <a:pt x="278" y="124"/>
                    <a:pt x="278" y="124"/>
                  </a:cubicBezTo>
                  <a:cubicBezTo>
                    <a:pt x="279" y="125"/>
                    <a:pt x="279" y="127"/>
                    <a:pt x="280" y="128"/>
                  </a:cubicBezTo>
                  <a:cubicBezTo>
                    <a:pt x="280" y="129"/>
                    <a:pt x="280" y="131"/>
                    <a:pt x="279" y="132"/>
                  </a:cubicBezTo>
                  <a:cubicBezTo>
                    <a:pt x="277" y="133"/>
                    <a:pt x="276" y="134"/>
                    <a:pt x="275" y="135"/>
                  </a:cubicBezTo>
                  <a:cubicBezTo>
                    <a:pt x="274" y="135"/>
                    <a:pt x="272" y="136"/>
                    <a:pt x="272" y="138"/>
                  </a:cubicBezTo>
                  <a:cubicBezTo>
                    <a:pt x="271" y="139"/>
                    <a:pt x="271" y="140"/>
                    <a:pt x="271" y="141"/>
                  </a:cubicBezTo>
                  <a:cubicBezTo>
                    <a:pt x="270" y="141"/>
                    <a:pt x="270" y="142"/>
                    <a:pt x="270" y="143"/>
                  </a:cubicBezTo>
                  <a:cubicBezTo>
                    <a:pt x="271" y="144"/>
                    <a:pt x="271" y="144"/>
                    <a:pt x="271" y="145"/>
                  </a:cubicBezTo>
                  <a:cubicBezTo>
                    <a:pt x="271" y="146"/>
                    <a:pt x="272" y="146"/>
                    <a:pt x="272" y="146"/>
                  </a:cubicBezTo>
                  <a:cubicBezTo>
                    <a:pt x="273" y="147"/>
                    <a:pt x="274" y="148"/>
                    <a:pt x="274" y="149"/>
                  </a:cubicBezTo>
                  <a:cubicBezTo>
                    <a:pt x="274" y="149"/>
                    <a:pt x="275" y="150"/>
                    <a:pt x="275" y="151"/>
                  </a:cubicBezTo>
                  <a:cubicBezTo>
                    <a:pt x="276" y="152"/>
                    <a:pt x="277" y="153"/>
                    <a:pt x="275" y="153"/>
                  </a:cubicBezTo>
                  <a:cubicBezTo>
                    <a:pt x="274" y="154"/>
                    <a:pt x="273" y="154"/>
                    <a:pt x="271" y="155"/>
                  </a:cubicBezTo>
                  <a:cubicBezTo>
                    <a:pt x="270" y="156"/>
                    <a:pt x="269" y="157"/>
                    <a:pt x="269" y="157"/>
                  </a:cubicBezTo>
                  <a:cubicBezTo>
                    <a:pt x="268" y="158"/>
                    <a:pt x="268" y="158"/>
                    <a:pt x="268" y="158"/>
                  </a:cubicBezTo>
                  <a:cubicBezTo>
                    <a:pt x="267" y="158"/>
                    <a:pt x="266" y="158"/>
                    <a:pt x="265" y="158"/>
                  </a:cubicBezTo>
                  <a:cubicBezTo>
                    <a:pt x="265" y="158"/>
                    <a:pt x="264" y="158"/>
                    <a:pt x="263" y="158"/>
                  </a:cubicBezTo>
                  <a:cubicBezTo>
                    <a:pt x="263" y="158"/>
                    <a:pt x="262" y="158"/>
                    <a:pt x="262" y="157"/>
                  </a:cubicBezTo>
                  <a:cubicBezTo>
                    <a:pt x="261" y="157"/>
                    <a:pt x="261" y="156"/>
                    <a:pt x="260" y="156"/>
                  </a:cubicBezTo>
                  <a:cubicBezTo>
                    <a:pt x="259" y="156"/>
                    <a:pt x="258" y="155"/>
                    <a:pt x="258" y="155"/>
                  </a:cubicBezTo>
                  <a:cubicBezTo>
                    <a:pt x="257" y="155"/>
                    <a:pt x="255" y="154"/>
                    <a:pt x="254" y="153"/>
                  </a:cubicBezTo>
                  <a:cubicBezTo>
                    <a:pt x="254" y="153"/>
                    <a:pt x="253" y="152"/>
                    <a:pt x="253" y="152"/>
                  </a:cubicBezTo>
                  <a:cubicBezTo>
                    <a:pt x="252" y="152"/>
                    <a:pt x="250" y="151"/>
                    <a:pt x="249" y="151"/>
                  </a:cubicBezTo>
                  <a:cubicBezTo>
                    <a:pt x="249" y="151"/>
                    <a:pt x="247" y="150"/>
                    <a:pt x="247" y="150"/>
                  </a:cubicBezTo>
                  <a:cubicBezTo>
                    <a:pt x="247" y="150"/>
                    <a:pt x="246" y="149"/>
                    <a:pt x="245" y="150"/>
                  </a:cubicBezTo>
                  <a:cubicBezTo>
                    <a:pt x="244" y="151"/>
                    <a:pt x="243" y="154"/>
                    <a:pt x="243" y="154"/>
                  </a:cubicBezTo>
                  <a:cubicBezTo>
                    <a:pt x="243" y="155"/>
                    <a:pt x="244" y="156"/>
                    <a:pt x="244" y="158"/>
                  </a:cubicBezTo>
                  <a:cubicBezTo>
                    <a:pt x="245" y="159"/>
                    <a:pt x="246" y="161"/>
                    <a:pt x="247" y="161"/>
                  </a:cubicBezTo>
                  <a:cubicBezTo>
                    <a:pt x="247" y="162"/>
                    <a:pt x="247" y="163"/>
                    <a:pt x="249" y="163"/>
                  </a:cubicBezTo>
                  <a:cubicBezTo>
                    <a:pt x="250" y="164"/>
                    <a:pt x="251" y="165"/>
                    <a:pt x="251" y="165"/>
                  </a:cubicBezTo>
                  <a:cubicBezTo>
                    <a:pt x="251" y="166"/>
                    <a:pt x="252" y="167"/>
                    <a:pt x="251" y="167"/>
                  </a:cubicBezTo>
                  <a:cubicBezTo>
                    <a:pt x="251" y="168"/>
                    <a:pt x="250" y="169"/>
                    <a:pt x="251" y="169"/>
                  </a:cubicBezTo>
                  <a:cubicBezTo>
                    <a:pt x="252" y="170"/>
                    <a:pt x="252" y="170"/>
                    <a:pt x="253" y="170"/>
                  </a:cubicBezTo>
                  <a:cubicBezTo>
                    <a:pt x="254" y="170"/>
                    <a:pt x="255" y="169"/>
                    <a:pt x="256" y="169"/>
                  </a:cubicBezTo>
                  <a:cubicBezTo>
                    <a:pt x="257" y="169"/>
                    <a:pt x="257" y="169"/>
                    <a:pt x="258" y="169"/>
                  </a:cubicBezTo>
                  <a:cubicBezTo>
                    <a:pt x="258" y="169"/>
                    <a:pt x="259" y="170"/>
                    <a:pt x="259" y="171"/>
                  </a:cubicBezTo>
                  <a:cubicBezTo>
                    <a:pt x="260" y="171"/>
                    <a:pt x="260" y="172"/>
                    <a:pt x="260" y="173"/>
                  </a:cubicBezTo>
                  <a:cubicBezTo>
                    <a:pt x="260" y="174"/>
                    <a:pt x="260" y="175"/>
                    <a:pt x="261" y="175"/>
                  </a:cubicBezTo>
                  <a:cubicBezTo>
                    <a:pt x="262" y="175"/>
                    <a:pt x="264" y="175"/>
                    <a:pt x="264" y="176"/>
                  </a:cubicBezTo>
                  <a:cubicBezTo>
                    <a:pt x="263" y="176"/>
                    <a:pt x="262" y="177"/>
                    <a:pt x="262" y="178"/>
                  </a:cubicBezTo>
                  <a:cubicBezTo>
                    <a:pt x="261" y="178"/>
                    <a:pt x="260" y="179"/>
                    <a:pt x="261" y="180"/>
                  </a:cubicBezTo>
                  <a:cubicBezTo>
                    <a:pt x="261" y="181"/>
                    <a:pt x="261" y="181"/>
                    <a:pt x="261" y="182"/>
                  </a:cubicBezTo>
                  <a:cubicBezTo>
                    <a:pt x="261" y="183"/>
                    <a:pt x="261" y="184"/>
                    <a:pt x="260" y="184"/>
                  </a:cubicBezTo>
                  <a:cubicBezTo>
                    <a:pt x="259" y="184"/>
                    <a:pt x="259" y="184"/>
                    <a:pt x="258" y="183"/>
                  </a:cubicBezTo>
                  <a:cubicBezTo>
                    <a:pt x="257" y="183"/>
                    <a:pt x="257" y="182"/>
                    <a:pt x="255" y="182"/>
                  </a:cubicBezTo>
                  <a:cubicBezTo>
                    <a:pt x="254" y="182"/>
                    <a:pt x="253" y="182"/>
                    <a:pt x="253" y="181"/>
                  </a:cubicBezTo>
                  <a:cubicBezTo>
                    <a:pt x="252" y="181"/>
                    <a:pt x="251" y="180"/>
                    <a:pt x="250" y="180"/>
                  </a:cubicBezTo>
                  <a:cubicBezTo>
                    <a:pt x="249" y="181"/>
                    <a:pt x="248" y="181"/>
                    <a:pt x="248" y="182"/>
                  </a:cubicBezTo>
                  <a:cubicBezTo>
                    <a:pt x="248" y="183"/>
                    <a:pt x="248" y="184"/>
                    <a:pt x="248" y="186"/>
                  </a:cubicBezTo>
                  <a:cubicBezTo>
                    <a:pt x="248" y="187"/>
                    <a:pt x="248" y="189"/>
                    <a:pt x="248" y="190"/>
                  </a:cubicBezTo>
                  <a:cubicBezTo>
                    <a:pt x="249" y="191"/>
                    <a:pt x="249" y="191"/>
                    <a:pt x="249" y="191"/>
                  </a:cubicBezTo>
                  <a:cubicBezTo>
                    <a:pt x="250" y="192"/>
                    <a:pt x="250" y="192"/>
                    <a:pt x="250" y="193"/>
                  </a:cubicBezTo>
                  <a:cubicBezTo>
                    <a:pt x="249" y="194"/>
                    <a:pt x="249" y="195"/>
                    <a:pt x="248" y="196"/>
                  </a:cubicBezTo>
                  <a:cubicBezTo>
                    <a:pt x="248" y="196"/>
                    <a:pt x="247" y="196"/>
                    <a:pt x="246" y="196"/>
                  </a:cubicBezTo>
                  <a:cubicBezTo>
                    <a:pt x="245" y="196"/>
                    <a:pt x="243" y="196"/>
                    <a:pt x="242" y="196"/>
                  </a:cubicBezTo>
                  <a:cubicBezTo>
                    <a:pt x="241" y="196"/>
                    <a:pt x="238" y="195"/>
                    <a:pt x="237" y="195"/>
                  </a:cubicBezTo>
                  <a:cubicBezTo>
                    <a:pt x="236" y="196"/>
                    <a:pt x="236" y="196"/>
                    <a:pt x="236" y="196"/>
                  </a:cubicBezTo>
                  <a:cubicBezTo>
                    <a:pt x="236" y="197"/>
                    <a:pt x="235" y="198"/>
                    <a:pt x="235" y="198"/>
                  </a:cubicBezTo>
                  <a:cubicBezTo>
                    <a:pt x="235" y="198"/>
                    <a:pt x="234" y="197"/>
                    <a:pt x="234" y="196"/>
                  </a:cubicBezTo>
                  <a:cubicBezTo>
                    <a:pt x="234" y="196"/>
                    <a:pt x="234" y="195"/>
                    <a:pt x="233" y="194"/>
                  </a:cubicBezTo>
                  <a:cubicBezTo>
                    <a:pt x="233" y="194"/>
                    <a:pt x="232" y="193"/>
                    <a:pt x="231" y="192"/>
                  </a:cubicBezTo>
                  <a:cubicBezTo>
                    <a:pt x="231" y="192"/>
                    <a:pt x="230" y="192"/>
                    <a:pt x="230" y="192"/>
                  </a:cubicBezTo>
                  <a:cubicBezTo>
                    <a:pt x="229" y="192"/>
                    <a:pt x="229" y="193"/>
                    <a:pt x="228" y="194"/>
                  </a:cubicBezTo>
                  <a:cubicBezTo>
                    <a:pt x="227" y="194"/>
                    <a:pt x="227" y="195"/>
                    <a:pt x="226" y="195"/>
                  </a:cubicBezTo>
                  <a:cubicBezTo>
                    <a:pt x="225" y="194"/>
                    <a:pt x="225" y="194"/>
                    <a:pt x="225" y="193"/>
                  </a:cubicBezTo>
                  <a:cubicBezTo>
                    <a:pt x="225" y="192"/>
                    <a:pt x="225" y="191"/>
                    <a:pt x="225" y="190"/>
                  </a:cubicBezTo>
                  <a:cubicBezTo>
                    <a:pt x="225" y="189"/>
                    <a:pt x="225" y="187"/>
                    <a:pt x="224" y="187"/>
                  </a:cubicBezTo>
                  <a:cubicBezTo>
                    <a:pt x="224" y="186"/>
                    <a:pt x="223" y="186"/>
                    <a:pt x="223" y="186"/>
                  </a:cubicBezTo>
                  <a:cubicBezTo>
                    <a:pt x="222" y="185"/>
                    <a:pt x="222" y="184"/>
                    <a:pt x="221" y="184"/>
                  </a:cubicBezTo>
                  <a:cubicBezTo>
                    <a:pt x="220" y="184"/>
                    <a:pt x="221" y="184"/>
                    <a:pt x="220" y="185"/>
                  </a:cubicBezTo>
                  <a:cubicBezTo>
                    <a:pt x="219" y="185"/>
                    <a:pt x="218" y="186"/>
                    <a:pt x="218" y="187"/>
                  </a:cubicBezTo>
                  <a:cubicBezTo>
                    <a:pt x="218" y="187"/>
                    <a:pt x="218" y="189"/>
                    <a:pt x="217" y="189"/>
                  </a:cubicBezTo>
                  <a:cubicBezTo>
                    <a:pt x="217" y="190"/>
                    <a:pt x="216" y="190"/>
                    <a:pt x="215" y="189"/>
                  </a:cubicBezTo>
                  <a:cubicBezTo>
                    <a:pt x="214" y="189"/>
                    <a:pt x="212" y="188"/>
                    <a:pt x="212" y="187"/>
                  </a:cubicBezTo>
                  <a:cubicBezTo>
                    <a:pt x="211" y="187"/>
                    <a:pt x="209" y="186"/>
                    <a:pt x="209" y="186"/>
                  </a:cubicBezTo>
                  <a:cubicBezTo>
                    <a:pt x="208" y="186"/>
                    <a:pt x="207" y="185"/>
                    <a:pt x="207" y="184"/>
                  </a:cubicBezTo>
                  <a:cubicBezTo>
                    <a:pt x="207" y="184"/>
                    <a:pt x="206" y="182"/>
                    <a:pt x="205" y="181"/>
                  </a:cubicBezTo>
                  <a:cubicBezTo>
                    <a:pt x="204" y="180"/>
                    <a:pt x="202" y="179"/>
                    <a:pt x="201" y="179"/>
                  </a:cubicBezTo>
                  <a:cubicBezTo>
                    <a:pt x="200" y="178"/>
                    <a:pt x="199" y="177"/>
                    <a:pt x="199" y="175"/>
                  </a:cubicBezTo>
                  <a:cubicBezTo>
                    <a:pt x="198" y="174"/>
                    <a:pt x="198" y="172"/>
                    <a:pt x="198" y="171"/>
                  </a:cubicBezTo>
                  <a:cubicBezTo>
                    <a:pt x="198" y="170"/>
                    <a:pt x="198" y="169"/>
                    <a:pt x="197" y="167"/>
                  </a:cubicBezTo>
                  <a:cubicBezTo>
                    <a:pt x="196" y="166"/>
                    <a:pt x="196" y="165"/>
                    <a:pt x="196" y="165"/>
                  </a:cubicBezTo>
                  <a:cubicBezTo>
                    <a:pt x="196" y="164"/>
                    <a:pt x="195" y="162"/>
                    <a:pt x="195" y="162"/>
                  </a:cubicBezTo>
                  <a:cubicBezTo>
                    <a:pt x="194" y="161"/>
                    <a:pt x="193" y="160"/>
                    <a:pt x="193" y="159"/>
                  </a:cubicBezTo>
                  <a:cubicBezTo>
                    <a:pt x="192" y="159"/>
                    <a:pt x="191" y="157"/>
                    <a:pt x="191" y="156"/>
                  </a:cubicBezTo>
                  <a:cubicBezTo>
                    <a:pt x="191" y="154"/>
                    <a:pt x="192" y="152"/>
                    <a:pt x="191" y="151"/>
                  </a:cubicBezTo>
                  <a:cubicBezTo>
                    <a:pt x="190" y="151"/>
                    <a:pt x="189" y="151"/>
                    <a:pt x="188" y="151"/>
                  </a:cubicBezTo>
                  <a:cubicBezTo>
                    <a:pt x="187" y="151"/>
                    <a:pt x="185" y="150"/>
                    <a:pt x="184" y="149"/>
                  </a:cubicBezTo>
                  <a:cubicBezTo>
                    <a:pt x="182" y="149"/>
                    <a:pt x="181" y="147"/>
                    <a:pt x="179" y="147"/>
                  </a:cubicBezTo>
                  <a:cubicBezTo>
                    <a:pt x="178" y="147"/>
                    <a:pt x="177" y="148"/>
                    <a:pt x="177" y="149"/>
                  </a:cubicBezTo>
                  <a:cubicBezTo>
                    <a:pt x="176" y="149"/>
                    <a:pt x="176" y="150"/>
                    <a:pt x="176" y="151"/>
                  </a:cubicBezTo>
                  <a:cubicBezTo>
                    <a:pt x="176" y="151"/>
                    <a:pt x="176" y="152"/>
                    <a:pt x="175" y="153"/>
                  </a:cubicBezTo>
                  <a:cubicBezTo>
                    <a:pt x="174" y="153"/>
                    <a:pt x="173" y="154"/>
                    <a:pt x="172" y="155"/>
                  </a:cubicBezTo>
                  <a:cubicBezTo>
                    <a:pt x="171" y="155"/>
                    <a:pt x="170" y="155"/>
                    <a:pt x="169" y="156"/>
                  </a:cubicBezTo>
                  <a:cubicBezTo>
                    <a:pt x="169" y="156"/>
                    <a:pt x="169" y="158"/>
                    <a:pt x="169" y="159"/>
                  </a:cubicBezTo>
                  <a:cubicBezTo>
                    <a:pt x="169" y="160"/>
                    <a:pt x="169" y="162"/>
                    <a:pt x="169" y="162"/>
                  </a:cubicBezTo>
                  <a:cubicBezTo>
                    <a:pt x="170" y="163"/>
                    <a:pt x="170" y="164"/>
                    <a:pt x="170" y="164"/>
                  </a:cubicBezTo>
                  <a:cubicBezTo>
                    <a:pt x="171" y="165"/>
                    <a:pt x="170" y="166"/>
                    <a:pt x="172" y="166"/>
                  </a:cubicBezTo>
                  <a:cubicBezTo>
                    <a:pt x="174" y="167"/>
                    <a:pt x="175" y="167"/>
                    <a:pt x="175" y="168"/>
                  </a:cubicBezTo>
                  <a:cubicBezTo>
                    <a:pt x="174" y="169"/>
                    <a:pt x="173" y="170"/>
                    <a:pt x="172" y="171"/>
                  </a:cubicBezTo>
                  <a:cubicBezTo>
                    <a:pt x="172" y="172"/>
                    <a:pt x="171" y="173"/>
                    <a:pt x="171" y="173"/>
                  </a:cubicBezTo>
                  <a:cubicBezTo>
                    <a:pt x="170" y="174"/>
                    <a:pt x="169" y="174"/>
                    <a:pt x="169" y="175"/>
                  </a:cubicBezTo>
                  <a:cubicBezTo>
                    <a:pt x="169" y="176"/>
                    <a:pt x="170" y="179"/>
                    <a:pt x="169" y="179"/>
                  </a:cubicBezTo>
                  <a:cubicBezTo>
                    <a:pt x="168" y="180"/>
                    <a:pt x="168" y="179"/>
                    <a:pt x="168" y="179"/>
                  </a:cubicBezTo>
                  <a:cubicBezTo>
                    <a:pt x="167" y="179"/>
                    <a:pt x="166" y="180"/>
                    <a:pt x="166" y="180"/>
                  </a:cubicBezTo>
                  <a:cubicBezTo>
                    <a:pt x="166" y="181"/>
                    <a:pt x="166" y="182"/>
                    <a:pt x="166" y="182"/>
                  </a:cubicBezTo>
                  <a:cubicBezTo>
                    <a:pt x="166" y="183"/>
                    <a:pt x="167" y="185"/>
                    <a:pt x="167" y="186"/>
                  </a:cubicBezTo>
                  <a:cubicBezTo>
                    <a:pt x="168" y="187"/>
                    <a:pt x="171" y="190"/>
                    <a:pt x="171" y="190"/>
                  </a:cubicBezTo>
                  <a:cubicBezTo>
                    <a:pt x="172" y="191"/>
                    <a:pt x="173" y="193"/>
                    <a:pt x="173" y="193"/>
                  </a:cubicBezTo>
                  <a:cubicBezTo>
                    <a:pt x="173" y="193"/>
                    <a:pt x="175" y="204"/>
                    <a:pt x="169" y="211"/>
                  </a:cubicBezTo>
                  <a:cubicBezTo>
                    <a:pt x="164" y="218"/>
                    <a:pt x="148" y="218"/>
                    <a:pt x="140" y="217"/>
                  </a:cubicBezTo>
                  <a:cubicBezTo>
                    <a:pt x="133" y="216"/>
                    <a:pt x="121" y="215"/>
                    <a:pt x="113" y="209"/>
                  </a:cubicBezTo>
                  <a:cubicBezTo>
                    <a:pt x="105" y="203"/>
                    <a:pt x="91" y="192"/>
                    <a:pt x="78" y="187"/>
                  </a:cubicBezTo>
                  <a:cubicBezTo>
                    <a:pt x="65" y="183"/>
                    <a:pt x="47" y="170"/>
                    <a:pt x="37" y="165"/>
                  </a:cubicBezTo>
                  <a:cubicBezTo>
                    <a:pt x="26" y="159"/>
                    <a:pt x="11" y="146"/>
                    <a:pt x="7" y="139"/>
                  </a:cubicBezTo>
                  <a:cubicBezTo>
                    <a:pt x="2" y="132"/>
                    <a:pt x="2" y="127"/>
                    <a:pt x="2" y="118"/>
                  </a:cubicBezTo>
                  <a:cubicBezTo>
                    <a:pt x="2" y="110"/>
                    <a:pt x="0" y="92"/>
                    <a:pt x="2" y="86"/>
                  </a:cubicBezTo>
                  <a:cubicBezTo>
                    <a:pt x="5" y="80"/>
                    <a:pt x="5" y="76"/>
                    <a:pt x="7" y="72"/>
                  </a:cubicBezTo>
                  <a:cubicBezTo>
                    <a:pt x="9" y="69"/>
                    <a:pt x="18" y="70"/>
                    <a:pt x="18" y="70"/>
                  </a:cubicBezTo>
                  <a:close/>
                </a:path>
              </a:pathLst>
            </a:custGeom>
            <a:solidFill>
              <a:srgbClr val="DEE2F2"/>
            </a:solidFill>
            <a:ln w="9525">
              <a:noFill/>
            </a:ln>
          </p:spPr>
          <p:txBody>
            <a:bodyPr/>
            <a:lstStyle/>
            <a:p>
              <a:endParaRPr lang="zh-CN" altLang="en-US"/>
            </a:p>
          </p:txBody>
        </p:sp>
        <p:sp>
          <p:nvSpPr>
            <p:cNvPr id="30751" name="任意多边形 1137"/>
            <p:cNvSpPr/>
            <p:nvPr/>
          </p:nvSpPr>
          <p:spPr>
            <a:xfrm>
              <a:off x="2823116" y="1496815"/>
              <a:ext cx="2242049" cy="1740750"/>
            </a:xfrm>
            <a:custGeom>
              <a:avLst/>
              <a:gdLst/>
              <a:ahLst/>
              <a:cxnLst>
                <a:cxn ang="0">
                  <a:pos x="2199024" y="994714"/>
                </a:cxn>
                <a:cxn ang="0">
                  <a:pos x="2179902" y="1009061"/>
                </a:cxn>
                <a:cxn ang="0">
                  <a:pos x="2189463" y="1023407"/>
                </a:cxn>
                <a:cxn ang="0">
                  <a:pos x="2184683" y="1061666"/>
                </a:cxn>
                <a:cxn ang="0">
                  <a:pos x="2146439" y="1085577"/>
                </a:cxn>
                <a:cxn ang="0">
                  <a:pos x="2093853" y="1095142"/>
                </a:cxn>
                <a:cxn ang="0">
                  <a:pos x="2055609" y="1099924"/>
                </a:cxn>
                <a:cxn ang="0">
                  <a:pos x="1974341" y="1157311"/>
                </a:cxn>
                <a:cxn ang="0">
                  <a:pos x="1936097" y="1205134"/>
                </a:cxn>
                <a:cxn ang="0">
                  <a:pos x="1864390" y="1200352"/>
                </a:cxn>
                <a:cxn ang="0">
                  <a:pos x="1850048" y="1209916"/>
                </a:cxn>
                <a:cxn ang="0">
                  <a:pos x="1816585" y="1305562"/>
                </a:cxn>
                <a:cxn ang="0">
                  <a:pos x="1778341" y="1386861"/>
                </a:cxn>
                <a:cxn ang="0">
                  <a:pos x="1749658" y="1391643"/>
                </a:cxn>
                <a:cxn ang="0">
                  <a:pos x="1711414" y="1401208"/>
                </a:cxn>
                <a:cxn ang="0">
                  <a:pos x="1634926" y="1410772"/>
                </a:cxn>
                <a:cxn ang="0">
                  <a:pos x="1596683" y="1410772"/>
                </a:cxn>
                <a:cxn ang="0">
                  <a:pos x="1558439" y="1425119"/>
                </a:cxn>
                <a:cxn ang="0">
                  <a:pos x="1553658" y="1444248"/>
                </a:cxn>
                <a:cxn ang="0">
                  <a:pos x="1582341" y="1453813"/>
                </a:cxn>
                <a:cxn ang="0">
                  <a:pos x="1587122" y="1535111"/>
                </a:cxn>
                <a:cxn ang="0">
                  <a:pos x="1611024" y="1559023"/>
                </a:cxn>
                <a:cxn ang="0">
                  <a:pos x="1630146" y="1602063"/>
                </a:cxn>
                <a:cxn ang="0">
                  <a:pos x="1625366" y="1625975"/>
                </a:cxn>
                <a:cxn ang="0">
                  <a:pos x="1601463" y="1635539"/>
                </a:cxn>
                <a:cxn ang="0">
                  <a:pos x="1568000" y="1664233"/>
                </a:cxn>
                <a:cxn ang="0">
                  <a:pos x="1591902" y="1692927"/>
                </a:cxn>
                <a:cxn ang="0">
                  <a:pos x="1582341" y="1740750"/>
                </a:cxn>
                <a:cxn ang="0">
                  <a:pos x="1544097" y="1721620"/>
                </a:cxn>
                <a:cxn ang="0">
                  <a:pos x="1501073" y="1702491"/>
                </a:cxn>
                <a:cxn ang="0">
                  <a:pos x="1481951" y="1716838"/>
                </a:cxn>
                <a:cxn ang="0">
                  <a:pos x="1453268" y="1716838"/>
                </a:cxn>
                <a:cxn ang="0">
                  <a:pos x="1204683" y="1688144"/>
                </a:cxn>
                <a:cxn ang="0">
                  <a:pos x="860487" y="1692927"/>
                </a:cxn>
                <a:cxn ang="0">
                  <a:pos x="554536" y="1649886"/>
                </a:cxn>
                <a:cxn ang="0">
                  <a:pos x="310731" y="1640322"/>
                </a:cxn>
                <a:cxn ang="0">
                  <a:pos x="258146" y="1496853"/>
                </a:cxn>
                <a:cxn ang="0">
                  <a:pos x="138634" y="1396425"/>
                </a:cxn>
                <a:cxn ang="0">
                  <a:pos x="119512" y="1276868"/>
                </a:cxn>
                <a:cxn ang="0">
                  <a:pos x="23902" y="1152529"/>
                </a:cxn>
                <a:cxn ang="0">
                  <a:pos x="90829" y="1037754"/>
                </a:cxn>
                <a:cxn ang="0">
                  <a:pos x="14341" y="932544"/>
                </a:cxn>
                <a:cxn ang="0">
                  <a:pos x="105170" y="774729"/>
                </a:cxn>
                <a:cxn ang="0">
                  <a:pos x="291609" y="760382"/>
                </a:cxn>
                <a:cxn ang="0">
                  <a:pos x="420682" y="755600"/>
                </a:cxn>
                <a:cxn ang="0">
                  <a:pos x="750536" y="683866"/>
                </a:cxn>
                <a:cxn ang="0">
                  <a:pos x="822243" y="535615"/>
                </a:cxn>
                <a:cxn ang="0">
                  <a:pos x="831804" y="363453"/>
                </a:cxn>
                <a:cxn ang="0">
                  <a:pos x="1037365" y="353888"/>
                </a:cxn>
                <a:cxn ang="0">
                  <a:pos x="1190341" y="167379"/>
                </a:cxn>
                <a:cxn ang="0">
                  <a:pos x="1372000" y="215202"/>
                </a:cxn>
                <a:cxn ang="0">
                  <a:pos x="1453268" y="66951"/>
                </a:cxn>
                <a:cxn ang="0">
                  <a:pos x="1563219" y="4782"/>
                </a:cxn>
                <a:cxn ang="0">
                  <a:pos x="1668390" y="124339"/>
                </a:cxn>
                <a:cxn ang="0">
                  <a:pos x="1816585" y="258243"/>
                </a:cxn>
                <a:cxn ang="0">
                  <a:pos x="1830927" y="502139"/>
                </a:cxn>
                <a:cxn ang="0">
                  <a:pos x="1907414" y="602567"/>
                </a:cxn>
                <a:cxn ang="0">
                  <a:pos x="2108195" y="702995"/>
                </a:cxn>
                <a:cxn ang="0">
                  <a:pos x="2222927" y="903850"/>
                </a:cxn>
                <a:cxn ang="0">
                  <a:pos x="2237268" y="970802"/>
                </a:cxn>
              </a:cxnLst>
              <a:rect l="0" t="0" r="0" b="0"/>
              <a:pathLst>
                <a:path w="469" h="364">
                  <a:moveTo>
                    <a:pt x="466" y="204"/>
                  </a:moveTo>
                  <a:cubicBezTo>
                    <a:pt x="464" y="204"/>
                    <a:pt x="462" y="206"/>
                    <a:pt x="460" y="208"/>
                  </a:cubicBezTo>
                  <a:cubicBezTo>
                    <a:pt x="459" y="208"/>
                    <a:pt x="459" y="209"/>
                    <a:pt x="458" y="209"/>
                  </a:cubicBezTo>
                  <a:cubicBezTo>
                    <a:pt x="458" y="209"/>
                    <a:pt x="457" y="210"/>
                    <a:pt x="456" y="211"/>
                  </a:cubicBezTo>
                  <a:cubicBezTo>
                    <a:pt x="456" y="211"/>
                    <a:pt x="458" y="212"/>
                    <a:pt x="458" y="213"/>
                  </a:cubicBezTo>
                  <a:cubicBezTo>
                    <a:pt x="458" y="213"/>
                    <a:pt x="458" y="214"/>
                    <a:pt x="458" y="214"/>
                  </a:cubicBezTo>
                  <a:cubicBezTo>
                    <a:pt x="458" y="215"/>
                    <a:pt x="459" y="216"/>
                    <a:pt x="458" y="217"/>
                  </a:cubicBezTo>
                  <a:cubicBezTo>
                    <a:pt x="456" y="218"/>
                    <a:pt x="458" y="221"/>
                    <a:pt x="457" y="222"/>
                  </a:cubicBezTo>
                  <a:cubicBezTo>
                    <a:pt x="457" y="223"/>
                    <a:pt x="456" y="223"/>
                    <a:pt x="455" y="225"/>
                  </a:cubicBezTo>
                  <a:cubicBezTo>
                    <a:pt x="455" y="226"/>
                    <a:pt x="451" y="227"/>
                    <a:pt x="449" y="227"/>
                  </a:cubicBezTo>
                  <a:cubicBezTo>
                    <a:pt x="447" y="227"/>
                    <a:pt x="442" y="227"/>
                    <a:pt x="441" y="230"/>
                  </a:cubicBezTo>
                  <a:cubicBezTo>
                    <a:pt x="439" y="233"/>
                    <a:pt x="438" y="230"/>
                    <a:pt x="438" y="229"/>
                  </a:cubicBezTo>
                  <a:cubicBezTo>
                    <a:pt x="438" y="227"/>
                    <a:pt x="436" y="227"/>
                    <a:pt x="435" y="227"/>
                  </a:cubicBezTo>
                  <a:cubicBezTo>
                    <a:pt x="434" y="227"/>
                    <a:pt x="431" y="229"/>
                    <a:pt x="430" y="230"/>
                  </a:cubicBezTo>
                  <a:cubicBezTo>
                    <a:pt x="429" y="232"/>
                    <a:pt x="430" y="232"/>
                    <a:pt x="426" y="233"/>
                  </a:cubicBezTo>
                  <a:cubicBezTo>
                    <a:pt x="423" y="234"/>
                    <a:pt x="416" y="238"/>
                    <a:pt x="413" y="242"/>
                  </a:cubicBezTo>
                  <a:cubicBezTo>
                    <a:pt x="412" y="243"/>
                    <a:pt x="412" y="244"/>
                    <a:pt x="411" y="245"/>
                  </a:cubicBezTo>
                  <a:cubicBezTo>
                    <a:pt x="405" y="252"/>
                    <a:pt x="405" y="252"/>
                    <a:pt x="405" y="252"/>
                  </a:cubicBezTo>
                  <a:cubicBezTo>
                    <a:pt x="404" y="253"/>
                    <a:pt x="401" y="252"/>
                    <a:pt x="399" y="252"/>
                  </a:cubicBezTo>
                  <a:cubicBezTo>
                    <a:pt x="397" y="252"/>
                    <a:pt x="394" y="252"/>
                    <a:pt x="390" y="251"/>
                  </a:cubicBezTo>
                  <a:cubicBezTo>
                    <a:pt x="390" y="251"/>
                    <a:pt x="389" y="251"/>
                    <a:pt x="389" y="251"/>
                  </a:cubicBezTo>
                  <a:cubicBezTo>
                    <a:pt x="386" y="251"/>
                    <a:pt x="387" y="251"/>
                    <a:pt x="387" y="253"/>
                  </a:cubicBezTo>
                  <a:cubicBezTo>
                    <a:pt x="387" y="253"/>
                    <a:pt x="387" y="255"/>
                    <a:pt x="387" y="255"/>
                  </a:cubicBezTo>
                  <a:cubicBezTo>
                    <a:pt x="387" y="258"/>
                    <a:pt x="382" y="267"/>
                    <a:pt x="380" y="273"/>
                  </a:cubicBezTo>
                  <a:cubicBezTo>
                    <a:pt x="379" y="280"/>
                    <a:pt x="375" y="283"/>
                    <a:pt x="372" y="284"/>
                  </a:cubicBezTo>
                  <a:cubicBezTo>
                    <a:pt x="371" y="285"/>
                    <a:pt x="371" y="288"/>
                    <a:pt x="372" y="290"/>
                  </a:cubicBezTo>
                  <a:cubicBezTo>
                    <a:pt x="372" y="290"/>
                    <a:pt x="372" y="291"/>
                    <a:pt x="372" y="291"/>
                  </a:cubicBezTo>
                  <a:cubicBezTo>
                    <a:pt x="372" y="291"/>
                    <a:pt x="368" y="291"/>
                    <a:pt x="366" y="291"/>
                  </a:cubicBezTo>
                  <a:cubicBezTo>
                    <a:pt x="365" y="291"/>
                    <a:pt x="362" y="292"/>
                    <a:pt x="361" y="292"/>
                  </a:cubicBezTo>
                  <a:cubicBezTo>
                    <a:pt x="360" y="293"/>
                    <a:pt x="360" y="293"/>
                    <a:pt x="358" y="293"/>
                  </a:cubicBezTo>
                  <a:cubicBezTo>
                    <a:pt x="357" y="293"/>
                    <a:pt x="354" y="293"/>
                    <a:pt x="351" y="294"/>
                  </a:cubicBezTo>
                  <a:cubicBezTo>
                    <a:pt x="347" y="294"/>
                    <a:pt x="344" y="295"/>
                    <a:pt x="342" y="295"/>
                  </a:cubicBezTo>
                  <a:cubicBezTo>
                    <a:pt x="341" y="295"/>
                    <a:pt x="337" y="295"/>
                    <a:pt x="336" y="295"/>
                  </a:cubicBezTo>
                  <a:cubicBezTo>
                    <a:pt x="336" y="294"/>
                    <a:pt x="335" y="294"/>
                    <a:pt x="334" y="295"/>
                  </a:cubicBezTo>
                  <a:cubicBezTo>
                    <a:pt x="333" y="296"/>
                    <a:pt x="332" y="297"/>
                    <a:pt x="330" y="298"/>
                  </a:cubicBezTo>
                  <a:cubicBezTo>
                    <a:pt x="328" y="298"/>
                    <a:pt x="327" y="298"/>
                    <a:pt x="326" y="298"/>
                  </a:cubicBezTo>
                  <a:cubicBezTo>
                    <a:pt x="325" y="298"/>
                    <a:pt x="324" y="298"/>
                    <a:pt x="324" y="299"/>
                  </a:cubicBezTo>
                  <a:cubicBezTo>
                    <a:pt x="325" y="301"/>
                    <a:pt x="325" y="301"/>
                    <a:pt x="325" y="302"/>
                  </a:cubicBezTo>
                  <a:cubicBezTo>
                    <a:pt x="325" y="303"/>
                    <a:pt x="325" y="305"/>
                    <a:pt x="327" y="304"/>
                  </a:cubicBezTo>
                  <a:cubicBezTo>
                    <a:pt x="328" y="303"/>
                    <a:pt x="331" y="302"/>
                    <a:pt x="331" y="304"/>
                  </a:cubicBezTo>
                  <a:cubicBezTo>
                    <a:pt x="330" y="306"/>
                    <a:pt x="328" y="314"/>
                    <a:pt x="329" y="317"/>
                  </a:cubicBezTo>
                  <a:cubicBezTo>
                    <a:pt x="329" y="319"/>
                    <a:pt x="330" y="320"/>
                    <a:pt x="332" y="321"/>
                  </a:cubicBezTo>
                  <a:cubicBezTo>
                    <a:pt x="333" y="322"/>
                    <a:pt x="334" y="323"/>
                    <a:pt x="335" y="324"/>
                  </a:cubicBezTo>
                  <a:cubicBezTo>
                    <a:pt x="336" y="326"/>
                    <a:pt x="336" y="326"/>
                    <a:pt x="337" y="326"/>
                  </a:cubicBezTo>
                  <a:cubicBezTo>
                    <a:pt x="338" y="326"/>
                    <a:pt x="339" y="327"/>
                    <a:pt x="339" y="329"/>
                  </a:cubicBezTo>
                  <a:cubicBezTo>
                    <a:pt x="339" y="330"/>
                    <a:pt x="340" y="333"/>
                    <a:pt x="341" y="335"/>
                  </a:cubicBezTo>
                  <a:cubicBezTo>
                    <a:pt x="342" y="337"/>
                    <a:pt x="343" y="337"/>
                    <a:pt x="342" y="338"/>
                  </a:cubicBezTo>
                  <a:cubicBezTo>
                    <a:pt x="342" y="339"/>
                    <a:pt x="341" y="340"/>
                    <a:pt x="340" y="340"/>
                  </a:cubicBezTo>
                  <a:cubicBezTo>
                    <a:pt x="339" y="340"/>
                    <a:pt x="338" y="340"/>
                    <a:pt x="337" y="341"/>
                  </a:cubicBezTo>
                  <a:cubicBezTo>
                    <a:pt x="336" y="341"/>
                    <a:pt x="336" y="342"/>
                    <a:pt x="335" y="342"/>
                  </a:cubicBezTo>
                  <a:cubicBezTo>
                    <a:pt x="334" y="342"/>
                    <a:pt x="332" y="342"/>
                    <a:pt x="330" y="343"/>
                  </a:cubicBezTo>
                  <a:cubicBezTo>
                    <a:pt x="329" y="344"/>
                    <a:pt x="327" y="347"/>
                    <a:pt x="328" y="348"/>
                  </a:cubicBezTo>
                  <a:cubicBezTo>
                    <a:pt x="329" y="349"/>
                    <a:pt x="330" y="350"/>
                    <a:pt x="331" y="350"/>
                  </a:cubicBezTo>
                  <a:cubicBezTo>
                    <a:pt x="332" y="351"/>
                    <a:pt x="333" y="352"/>
                    <a:pt x="333" y="354"/>
                  </a:cubicBezTo>
                  <a:cubicBezTo>
                    <a:pt x="333" y="355"/>
                    <a:pt x="332" y="359"/>
                    <a:pt x="332" y="361"/>
                  </a:cubicBezTo>
                  <a:cubicBezTo>
                    <a:pt x="332" y="362"/>
                    <a:pt x="333" y="364"/>
                    <a:pt x="331" y="364"/>
                  </a:cubicBezTo>
                  <a:cubicBezTo>
                    <a:pt x="329" y="364"/>
                    <a:pt x="327" y="364"/>
                    <a:pt x="327" y="363"/>
                  </a:cubicBezTo>
                  <a:cubicBezTo>
                    <a:pt x="326" y="362"/>
                    <a:pt x="325" y="360"/>
                    <a:pt x="323" y="360"/>
                  </a:cubicBezTo>
                  <a:cubicBezTo>
                    <a:pt x="321" y="360"/>
                    <a:pt x="319" y="360"/>
                    <a:pt x="318" y="359"/>
                  </a:cubicBezTo>
                  <a:cubicBezTo>
                    <a:pt x="316" y="358"/>
                    <a:pt x="315" y="357"/>
                    <a:pt x="314" y="356"/>
                  </a:cubicBezTo>
                  <a:cubicBezTo>
                    <a:pt x="313" y="356"/>
                    <a:pt x="312" y="355"/>
                    <a:pt x="311" y="356"/>
                  </a:cubicBezTo>
                  <a:cubicBezTo>
                    <a:pt x="311" y="357"/>
                    <a:pt x="311" y="358"/>
                    <a:pt x="310" y="359"/>
                  </a:cubicBezTo>
                  <a:cubicBezTo>
                    <a:pt x="309" y="359"/>
                    <a:pt x="308" y="360"/>
                    <a:pt x="307" y="360"/>
                  </a:cubicBezTo>
                  <a:cubicBezTo>
                    <a:pt x="306" y="359"/>
                    <a:pt x="304" y="359"/>
                    <a:pt x="304" y="359"/>
                  </a:cubicBezTo>
                  <a:cubicBezTo>
                    <a:pt x="302" y="358"/>
                    <a:pt x="302" y="358"/>
                    <a:pt x="302" y="358"/>
                  </a:cubicBezTo>
                  <a:cubicBezTo>
                    <a:pt x="302" y="358"/>
                    <a:pt x="269" y="351"/>
                    <a:pt x="252" y="353"/>
                  </a:cubicBezTo>
                  <a:cubicBezTo>
                    <a:pt x="234" y="356"/>
                    <a:pt x="231" y="354"/>
                    <a:pt x="218" y="356"/>
                  </a:cubicBezTo>
                  <a:cubicBezTo>
                    <a:pt x="206" y="357"/>
                    <a:pt x="193" y="357"/>
                    <a:pt x="180" y="354"/>
                  </a:cubicBezTo>
                  <a:cubicBezTo>
                    <a:pt x="166" y="352"/>
                    <a:pt x="154" y="345"/>
                    <a:pt x="146" y="346"/>
                  </a:cubicBezTo>
                  <a:cubicBezTo>
                    <a:pt x="137" y="347"/>
                    <a:pt x="125" y="343"/>
                    <a:pt x="116" y="345"/>
                  </a:cubicBezTo>
                  <a:cubicBezTo>
                    <a:pt x="108" y="346"/>
                    <a:pt x="101" y="352"/>
                    <a:pt x="95" y="353"/>
                  </a:cubicBezTo>
                  <a:cubicBezTo>
                    <a:pt x="88" y="354"/>
                    <a:pt x="65" y="343"/>
                    <a:pt x="65" y="343"/>
                  </a:cubicBezTo>
                  <a:cubicBezTo>
                    <a:pt x="65" y="343"/>
                    <a:pt x="55" y="334"/>
                    <a:pt x="56" y="328"/>
                  </a:cubicBezTo>
                  <a:cubicBezTo>
                    <a:pt x="56" y="322"/>
                    <a:pt x="59" y="318"/>
                    <a:pt x="54" y="313"/>
                  </a:cubicBezTo>
                  <a:cubicBezTo>
                    <a:pt x="49" y="309"/>
                    <a:pt x="41" y="303"/>
                    <a:pt x="41" y="303"/>
                  </a:cubicBezTo>
                  <a:cubicBezTo>
                    <a:pt x="41" y="303"/>
                    <a:pt x="33" y="296"/>
                    <a:pt x="29" y="292"/>
                  </a:cubicBezTo>
                  <a:cubicBezTo>
                    <a:pt x="25" y="288"/>
                    <a:pt x="23" y="285"/>
                    <a:pt x="24" y="279"/>
                  </a:cubicBezTo>
                  <a:cubicBezTo>
                    <a:pt x="25" y="273"/>
                    <a:pt x="26" y="269"/>
                    <a:pt x="25" y="267"/>
                  </a:cubicBezTo>
                  <a:cubicBezTo>
                    <a:pt x="24" y="265"/>
                    <a:pt x="12" y="258"/>
                    <a:pt x="10" y="253"/>
                  </a:cubicBezTo>
                  <a:cubicBezTo>
                    <a:pt x="9" y="248"/>
                    <a:pt x="0" y="246"/>
                    <a:pt x="5" y="241"/>
                  </a:cubicBezTo>
                  <a:cubicBezTo>
                    <a:pt x="10" y="236"/>
                    <a:pt x="12" y="237"/>
                    <a:pt x="15" y="235"/>
                  </a:cubicBezTo>
                  <a:cubicBezTo>
                    <a:pt x="17" y="233"/>
                    <a:pt x="19" y="220"/>
                    <a:pt x="19" y="217"/>
                  </a:cubicBezTo>
                  <a:cubicBezTo>
                    <a:pt x="19" y="214"/>
                    <a:pt x="18" y="213"/>
                    <a:pt x="13" y="210"/>
                  </a:cubicBezTo>
                  <a:cubicBezTo>
                    <a:pt x="8" y="206"/>
                    <a:pt x="2" y="205"/>
                    <a:pt x="3" y="195"/>
                  </a:cubicBezTo>
                  <a:cubicBezTo>
                    <a:pt x="4" y="186"/>
                    <a:pt x="6" y="180"/>
                    <a:pt x="10" y="175"/>
                  </a:cubicBezTo>
                  <a:cubicBezTo>
                    <a:pt x="13" y="171"/>
                    <a:pt x="18" y="163"/>
                    <a:pt x="22" y="162"/>
                  </a:cubicBezTo>
                  <a:cubicBezTo>
                    <a:pt x="25" y="161"/>
                    <a:pt x="41" y="157"/>
                    <a:pt x="47" y="157"/>
                  </a:cubicBezTo>
                  <a:cubicBezTo>
                    <a:pt x="53" y="157"/>
                    <a:pt x="56" y="156"/>
                    <a:pt x="61" y="159"/>
                  </a:cubicBezTo>
                  <a:cubicBezTo>
                    <a:pt x="65" y="161"/>
                    <a:pt x="70" y="167"/>
                    <a:pt x="75" y="164"/>
                  </a:cubicBezTo>
                  <a:cubicBezTo>
                    <a:pt x="79" y="161"/>
                    <a:pt x="79" y="158"/>
                    <a:pt x="88" y="158"/>
                  </a:cubicBezTo>
                  <a:cubicBezTo>
                    <a:pt x="98" y="158"/>
                    <a:pt x="102" y="161"/>
                    <a:pt x="122" y="155"/>
                  </a:cubicBezTo>
                  <a:cubicBezTo>
                    <a:pt x="141" y="150"/>
                    <a:pt x="155" y="147"/>
                    <a:pt x="157" y="143"/>
                  </a:cubicBezTo>
                  <a:cubicBezTo>
                    <a:pt x="160" y="139"/>
                    <a:pt x="161" y="131"/>
                    <a:pt x="166" y="127"/>
                  </a:cubicBezTo>
                  <a:cubicBezTo>
                    <a:pt x="172" y="123"/>
                    <a:pt x="172" y="116"/>
                    <a:pt x="172" y="112"/>
                  </a:cubicBezTo>
                  <a:cubicBezTo>
                    <a:pt x="173" y="109"/>
                    <a:pt x="174" y="95"/>
                    <a:pt x="174" y="90"/>
                  </a:cubicBezTo>
                  <a:cubicBezTo>
                    <a:pt x="173" y="86"/>
                    <a:pt x="171" y="79"/>
                    <a:pt x="174" y="76"/>
                  </a:cubicBezTo>
                  <a:cubicBezTo>
                    <a:pt x="177" y="73"/>
                    <a:pt x="184" y="73"/>
                    <a:pt x="190" y="73"/>
                  </a:cubicBezTo>
                  <a:cubicBezTo>
                    <a:pt x="195" y="73"/>
                    <a:pt x="213" y="77"/>
                    <a:pt x="217" y="74"/>
                  </a:cubicBezTo>
                  <a:cubicBezTo>
                    <a:pt x="220" y="71"/>
                    <a:pt x="225" y="62"/>
                    <a:pt x="230" y="55"/>
                  </a:cubicBezTo>
                  <a:cubicBezTo>
                    <a:pt x="235" y="49"/>
                    <a:pt x="241" y="33"/>
                    <a:pt x="249" y="35"/>
                  </a:cubicBezTo>
                  <a:cubicBezTo>
                    <a:pt x="258" y="38"/>
                    <a:pt x="259" y="42"/>
                    <a:pt x="269" y="44"/>
                  </a:cubicBezTo>
                  <a:cubicBezTo>
                    <a:pt x="278" y="47"/>
                    <a:pt x="285" y="48"/>
                    <a:pt x="287" y="45"/>
                  </a:cubicBezTo>
                  <a:cubicBezTo>
                    <a:pt x="288" y="42"/>
                    <a:pt x="290" y="30"/>
                    <a:pt x="292" y="25"/>
                  </a:cubicBezTo>
                  <a:cubicBezTo>
                    <a:pt x="294" y="20"/>
                    <a:pt x="298" y="14"/>
                    <a:pt x="304" y="14"/>
                  </a:cubicBezTo>
                  <a:cubicBezTo>
                    <a:pt x="311" y="14"/>
                    <a:pt x="314" y="14"/>
                    <a:pt x="316" y="11"/>
                  </a:cubicBezTo>
                  <a:cubicBezTo>
                    <a:pt x="317" y="7"/>
                    <a:pt x="321" y="1"/>
                    <a:pt x="327" y="1"/>
                  </a:cubicBezTo>
                  <a:cubicBezTo>
                    <a:pt x="333" y="1"/>
                    <a:pt x="343" y="0"/>
                    <a:pt x="345" y="6"/>
                  </a:cubicBezTo>
                  <a:cubicBezTo>
                    <a:pt x="346" y="12"/>
                    <a:pt x="345" y="22"/>
                    <a:pt x="349" y="26"/>
                  </a:cubicBezTo>
                  <a:cubicBezTo>
                    <a:pt x="354" y="30"/>
                    <a:pt x="359" y="38"/>
                    <a:pt x="366" y="40"/>
                  </a:cubicBezTo>
                  <a:cubicBezTo>
                    <a:pt x="373" y="42"/>
                    <a:pt x="377" y="50"/>
                    <a:pt x="380" y="54"/>
                  </a:cubicBezTo>
                  <a:cubicBezTo>
                    <a:pt x="383" y="58"/>
                    <a:pt x="387" y="80"/>
                    <a:pt x="387" y="86"/>
                  </a:cubicBezTo>
                  <a:cubicBezTo>
                    <a:pt x="387" y="92"/>
                    <a:pt x="386" y="100"/>
                    <a:pt x="383" y="105"/>
                  </a:cubicBezTo>
                  <a:cubicBezTo>
                    <a:pt x="380" y="110"/>
                    <a:pt x="374" y="113"/>
                    <a:pt x="379" y="118"/>
                  </a:cubicBezTo>
                  <a:cubicBezTo>
                    <a:pt x="384" y="122"/>
                    <a:pt x="392" y="123"/>
                    <a:pt x="399" y="126"/>
                  </a:cubicBezTo>
                  <a:cubicBezTo>
                    <a:pt x="406" y="129"/>
                    <a:pt x="416" y="128"/>
                    <a:pt x="423" y="133"/>
                  </a:cubicBezTo>
                  <a:cubicBezTo>
                    <a:pt x="430" y="139"/>
                    <a:pt x="434" y="141"/>
                    <a:pt x="441" y="147"/>
                  </a:cubicBezTo>
                  <a:cubicBezTo>
                    <a:pt x="449" y="154"/>
                    <a:pt x="458" y="158"/>
                    <a:pt x="459" y="163"/>
                  </a:cubicBezTo>
                  <a:cubicBezTo>
                    <a:pt x="460" y="169"/>
                    <a:pt x="463" y="185"/>
                    <a:pt x="465" y="189"/>
                  </a:cubicBezTo>
                  <a:cubicBezTo>
                    <a:pt x="467" y="192"/>
                    <a:pt x="467" y="193"/>
                    <a:pt x="468" y="197"/>
                  </a:cubicBezTo>
                  <a:cubicBezTo>
                    <a:pt x="469" y="201"/>
                    <a:pt x="469" y="202"/>
                    <a:pt x="468" y="203"/>
                  </a:cubicBezTo>
                  <a:cubicBezTo>
                    <a:pt x="468" y="204"/>
                    <a:pt x="466" y="204"/>
                    <a:pt x="466" y="204"/>
                  </a:cubicBezTo>
                  <a:close/>
                </a:path>
              </a:pathLst>
            </a:custGeom>
            <a:solidFill>
              <a:srgbClr val="FEECD2"/>
            </a:solidFill>
            <a:ln w="9525">
              <a:noFill/>
            </a:ln>
          </p:spPr>
          <p:txBody>
            <a:bodyPr/>
            <a:lstStyle/>
            <a:p>
              <a:endParaRPr lang="zh-CN" altLang="en-US"/>
            </a:p>
          </p:txBody>
        </p:sp>
        <p:sp>
          <p:nvSpPr>
            <p:cNvPr id="30752" name="任意多边形 1138"/>
            <p:cNvSpPr/>
            <p:nvPr/>
          </p:nvSpPr>
          <p:spPr>
            <a:xfrm>
              <a:off x="3009377" y="3055902"/>
              <a:ext cx="2113275" cy="1407316"/>
            </a:xfrm>
            <a:custGeom>
              <a:avLst/>
              <a:gdLst/>
              <a:ahLst/>
              <a:cxnLst>
                <a:cxn ang="0">
                  <a:pos x="234277" y="104952"/>
                </a:cxn>
                <a:cxn ang="0">
                  <a:pos x="310775" y="28623"/>
                </a:cxn>
                <a:cxn ang="0">
                  <a:pos x="363368" y="23852"/>
                </a:cxn>
                <a:cxn ang="0">
                  <a:pos x="425523" y="42935"/>
                </a:cxn>
                <a:cxn ang="0">
                  <a:pos x="497241" y="52476"/>
                </a:cxn>
                <a:cxn ang="0">
                  <a:pos x="559396" y="33393"/>
                </a:cxn>
                <a:cxn ang="0">
                  <a:pos x="611989" y="85870"/>
                </a:cxn>
                <a:cxn ang="0">
                  <a:pos x="683706" y="104952"/>
                </a:cxn>
                <a:cxn ang="0">
                  <a:pos x="741080" y="100181"/>
                </a:cxn>
                <a:cxn ang="0">
                  <a:pos x="827141" y="104952"/>
                </a:cxn>
                <a:cxn ang="0">
                  <a:pos x="908421" y="90640"/>
                </a:cxn>
                <a:cxn ang="0">
                  <a:pos x="1018388" y="71558"/>
                </a:cxn>
                <a:cxn ang="0">
                  <a:pos x="1090105" y="81099"/>
                </a:cxn>
                <a:cxn ang="0">
                  <a:pos x="1185728" y="104952"/>
                </a:cxn>
                <a:cxn ang="0">
                  <a:pos x="1243102" y="138346"/>
                </a:cxn>
                <a:cxn ang="0">
                  <a:pos x="1247884" y="186051"/>
                </a:cxn>
                <a:cxn ang="0">
                  <a:pos x="1243102" y="238528"/>
                </a:cxn>
                <a:cxn ang="0">
                  <a:pos x="1219197" y="295774"/>
                </a:cxn>
                <a:cxn ang="0">
                  <a:pos x="1233540" y="362562"/>
                </a:cxn>
                <a:cxn ang="0">
                  <a:pos x="1238321" y="481826"/>
                </a:cxn>
                <a:cxn ang="0">
                  <a:pos x="1319601" y="539073"/>
                </a:cxn>
                <a:cxn ang="0">
                  <a:pos x="1415224" y="605861"/>
                </a:cxn>
                <a:cxn ang="0">
                  <a:pos x="1463036" y="634484"/>
                </a:cxn>
                <a:cxn ang="0">
                  <a:pos x="1558659" y="672649"/>
                </a:cxn>
                <a:cxn ang="0">
                  <a:pos x="1582565" y="672649"/>
                </a:cxn>
                <a:cxn ang="0">
                  <a:pos x="1673407" y="682190"/>
                </a:cxn>
                <a:cxn ang="0">
                  <a:pos x="1740344" y="725125"/>
                </a:cxn>
                <a:cxn ang="0">
                  <a:pos x="1759468" y="758519"/>
                </a:cxn>
                <a:cxn ang="0">
                  <a:pos x="1788155" y="810995"/>
                </a:cxn>
                <a:cxn ang="0">
                  <a:pos x="1835967" y="825307"/>
                </a:cxn>
                <a:cxn ang="0">
                  <a:pos x="1883779" y="830077"/>
                </a:cxn>
                <a:cxn ang="0">
                  <a:pos x="1950715" y="791913"/>
                </a:cxn>
                <a:cxn ang="0">
                  <a:pos x="1974621" y="729896"/>
                </a:cxn>
                <a:cxn ang="0">
                  <a:pos x="2031995" y="753748"/>
                </a:cxn>
                <a:cxn ang="0">
                  <a:pos x="2070244" y="815766"/>
                </a:cxn>
                <a:cxn ang="0">
                  <a:pos x="2108493" y="892095"/>
                </a:cxn>
                <a:cxn ang="0">
                  <a:pos x="2094150" y="911177"/>
                </a:cxn>
                <a:cxn ang="0">
                  <a:pos x="2089369" y="935030"/>
                </a:cxn>
                <a:cxn ang="0">
                  <a:pos x="2108493" y="1001818"/>
                </a:cxn>
                <a:cxn ang="0">
                  <a:pos x="2108493" y="1097229"/>
                </a:cxn>
                <a:cxn ang="0">
                  <a:pos x="2103712" y="1164017"/>
                </a:cxn>
                <a:cxn ang="0">
                  <a:pos x="2089369" y="1187870"/>
                </a:cxn>
                <a:cxn ang="0">
                  <a:pos x="2079806" y="1230805"/>
                </a:cxn>
                <a:cxn ang="0">
                  <a:pos x="2055901" y="1206952"/>
                </a:cxn>
                <a:cxn ang="0">
                  <a:pos x="2046338" y="1273740"/>
                </a:cxn>
                <a:cxn ang="0">
                  <a:pos x="2022432" y="1311904"/>
                </a:cxn>
                <a:cxn ang="0">
                  <a:pos x="2008089" y="1278510"/>
                </a:cxn>
                <a:cxn ang="0">
                  <a:pos x="1984183" y="1307134"/>
                </a:cxn>
                <a:cxn ang="0">
                  <a:pos x="1888560" y="1345298"/>
                </a:cxn>
                <a:cxn ang="0">
                  <a:pos x="1754687" y="1278510"/>
                </a:cxn>
                <a:cxn ang="0">
                  <a:pos x="1453474" y="1407316"/>
                </a:cxn>
                <a:cxn ang="0">
                  <a:pos x="1247884" y="1273740"/>
                </a:cxn>
                <a:cxn ang="0">
                  <a:pos x="1037512" y="1202181"/>
                </a:cxn>
                <a:cxn ang="0">
                  <a:pos x="913202" y="1178328"/>
                </a:cxn>
                <a:cxn ang="0">
                  <a:pos x="655019" y="1101999"/>
                </a:cxn>
                <a:cxn ang="0">
                  <a:pos x="506803" y="963653"/>
                </a:cxn>
                <a:cxn ang="0">
                  <a:pos x="415961" y="863471"/>
                </a:cxn>
                <a:cxn ang="0">
                  <a:pos x="296432" y="696502"/>
                </a:cxn>
                <a:cxn ang="0">
                  <a:pos x="181684" y="667878"/>
                </a:cxn>
                <a:cxn ang="0">
                  <a:pos x="33468" y="515220"/>
                </a:cxn>
                <a:cxn ang="0">
                  <a:pos x="23905" y="286233"/>
                </a:cxn>
                <a:cxn ang="0">
                  <a:pos x="90842" y="176510"/>
                </a:cxn>
                <a:cxn ang="0">
                  <a:pos x="162559" y="90640"/>
                </a:cxn>
              </a:cxnLst>
              <a:rect l="0" t="0" r="0" b="0"/>
              <a:pathLst>
                <a:path w="442" h="295">
                  <a:moveTo>
                    <a:pt x="34" y="19"/>
                  </a:moveTo>
                  <a:cubicBezTo>
                    <a:pt x="34" y="19"/>
                    <a:pt x="37" y="20"/>
                    <a:pt x="41" y="21"/>
                  </a:cubicBezTo>
                  <a:cubicBezTo>
                    <a:pt x="45" y="22"/>
                    <a:pt x="48" y="22"/>
                    <a:pt x="49" y="22"/>
                  </a:cubicBezTo>
                  <a:cubicBezTo>
                    <a:pt x="51" y="22"/>
                    <a:pt x="52" y="22"/>
                    <a:pt x="54" y="17"/>
                  </a:cubicBezTo>
                  <a:cubicBezTo>
                    <a:pt x="56" y="13"/>
                    <a:pt x="56" y="13"/>
                    <a:pt x="57" y="13"/>
                  </a:cubicBezTo>
                  <a:cubicBezTo>
                    <a:pt x="58" y="12"/>
                    <a:pt x="63" y="7"/>
                    <a:pt x="65" y="6"/>
                  </a:cubicBezTo>
                  <a:cubicBezTo>
                    <a:pt x="68" y="6"/>
                    <a:pt x="67" y="5"/>
                    <a:pt x="67" y="4"/>
                  </a:cubicBezTo>
                  <a:cubicBezTo>
                    <a:pt x="67" y="4"/>
                    <a:pt x="69" y="0"/>
                    <a:pt x="72" y="1"/>
                  </a:cubicBezTo>
                  <a:cubicBezTo>
                    <a:pt x="74" y="3"/>
                    <a:pt x="75" y="4"/>
                    <a:pt x="76" y="5"/>
                  </a:cubicBezTo>
                  <a:cubicBezTo>
                    <a:pt x="76" y="6"/>
                    <a:pt x="79" y="6"/>
                    <a:pt x="80" y="7"/>
                  </a:cubicBezTo>
                  <a:cubicBezTo>
                    <a:pt x="82" y="7"/>
                    <a:pt x="83" y="5"/>
                    <a:pt x="84" y="6"/>
                  </a:cubicBezTo>
                  <a:cubicBezTo>
                    <a:pt x="85" y="7"/>
                    <a:pt x="87" y="9"/>
                    <a:pt x="89" y="9"/>
                  </a:cubicBezTo>
                  <a:cubicBezTo>
                    <a:pt x="90" y="9"/>
                    <a:pt x="91" y="12"/>
                    <a:pt x="92" y="13"/>
                  </a:cubicBezTo>
                  <a:cubicBezTo>
                    <a:pt x="94" y="13"/>
                    <a:pt x="99" y="14"/>
                    <a:pt x="101" y="13"/>
                  </a:cubicBezTo>
                  <a:cubicBezTo>
                    <a:pt x="103" y="13"/>
                    <a:pt x="104" y="12"/>
                    <a:pt x="104" y="11"/>
                  </a:cubicBezTo>
                  <a:cubicBezTo>
                    <a:pt x="104" y="10"/>
                    <a:pt x="106" y="10"/>
                    <a:pt x="108" y="9"/>
                  </a:cubicBezTo>
                  <a:cubicBezTo>
                    <a:pt x="110" y="9"/>
                    <a:pt x="110" y="9"/>
                    <a:pt x="112" y="7"/>
                  </a:cubicBezTo>
                  <a:cubicBezTo>
                    <a:pt x="113" y="6"/>
                    <a:pt x="114" y="6"/>
                    <a:pt x="117" y="7"/>
                  </a:cubicBezTo>
                  <a:cubicBezTo>
                    <a:pt x="120" y="9"/>
                    <a:pt x="120" y="10"/>
                    <a:pt x="122" y="9"/>
                  </a:cubicBezTo>
                  <a:cubicBezTo>
                    <a:pt x="123" y="8"/>
                    <a:pt x="124" y="10"/>
                    <a:pt x="124" y="13"/>
                  </a:cubicBezTo>
                  <a:cubicBezTo>
                    <a:pt x="124" y="15"/>
                    <a:pt x="126" y="19"/>
                    <a:pt x="128" y="18"/>
                  </a:cubicBezTo>
                  <a:cubicBezTo>
                    <a:pt x="129" y="18"/>
                    <a:pt x="132" y="20"/>
                    <a:pt x="134" y="22"/>
                  </a:cubicBezTo>
                  <a:cubicBezTo>
                    <a:pt x="135" y="23"/>
                    <a:pt x="137" y="23"/>
                    <a:pt x="139" y="23"/>
                  </a:cubicBezTo>
                  <a:cubicBezTo>
                    <a:pt x="140" y="22"/>
                    <a:pt x="142" y="21"/>
                    <a:pt x="143" y="22"/>
                  </a:cubicBezTo>
                  <a:cubicBezTo>
                    <a:pt x="144" y="23"/>
                    <a:pt x="145" y="22"/>
                    <a:pt x="146" y="24"/>
                  </a:cubicBezTo>
                  <a:cubicBezTo>
                    <a:pt x="146" y="25"/>
                    <a:pt x="151" y="24"/>
                    <a:pt x="152" y="23"/>
                  </a:cubicBezTo>
                  <a:cubicBezTo>
                    <a:pt x="153" y="23"/>
                    <a:pt x="153" y="21"/>
                    <a:pt x="155" y="21"/>
                  </a:cubicBezTo>
                  <a:cubicBezTo>
                    <a:pt x="157" y="21"/>
                    <a:pt x="163" y="21"/>
                    <a:pt x="165" y="20"/>
                  </a:cubicBezTo>
                  <a:cubicBezTo>
                    <a:pt x="166" y="19"/>
                    <a:pt x="168" y="19"/>
                    <a:pt x="170" y="20"/>
                  </a:cubicBezTo>
                  <a:cubicBezTo>
                    <a:pt x="171" y="21"/>
                    <a:pt x="172" y="20"/>
                    <a:pt x="173" y="22"/>
                  </a:cubicBezTo>
                  <a:cubicBezTo>
                    <a:pt x="175" y="24"/>
                    <a:pt x="177" y="23"/>
                    <a:pt x="177" y="25"/>
                  </a:cubicBezTo>
                  <a:cubicBezTo>
                    <a:pt x="177" y="27"/>
                    <a:pt x="179" y="22"/>
                    <a:pt x="182" y="23"/>
                  </a:cubicBezTo>
                  <a:cubicBezTo>
                    <a:pt x="185" y="24"/>
                    <a:pt x="188" y="23"/>
                    <a:pt x="190" y="19"/>
                  </a:cubicBezTo>
                  <a:cubicBezTo>
                    <a:pt x="193" y="15"/>
                    <a:pt x="192" y="14"/>
                    <a:pt x="199" y="14"/>
                  </a:cubicBezTo>
                  <a:cubicBezTo>
                    <a:pt x="206" y="14"/>
                    <a:pt x="206" y="13"/>
                    <a:pt x="207" y="14"/>
                  </a:cubicBezTo>
                  <a:cubicBezTo>
                    <a:pt x="208" y="15"/>
                    <a:pt x="211" y="16"/>
                    <a:pt x="213" y="15"/>
                  </a:cubicBezTo>
                  <a:cubicBezTo>
                    <a:pt x="215" y="14"/>
                    <a:pt x="217" y="14"/>
                    <a:pt x="218" y="14"/>
                  </a:cubicBezTo>
                  <a:cubicBezTo>
                    <a:pt x="219" y="13"/>
                    <a:pt x="219" y="14"/>
                    <a:pt x="221" y="16"/>
                  </a:cubicBezTo>
                  <a:cubicBezTo>
                    <a:pt x="222" y="17"/>
                    <a:pt x="225" y="17"/>
                    <a:pt x="228" y="17"/>
                  </a:cubicBezTo>
                  <a:cubicBezTo>
                    <a:pt x="230" y="17"/>
                    <a:pt x="236" y="17"/>
                    <a:pt x="238" y="17"/>
                  </a:cubicBezTo>
                  <a:cubicBezTo>
                    <a:pt x="240" y="17"/>
                    <a:pt x="244" y="18"/>
                    <a:pt x="245" y="20"/>
                  </a:cubicBezTo>
                  <a:cubicBezTo>
                    <a:pt x="245" y="21"/>
                    <a:pt x="246" y="24"/>
                    <a:pt x="248" y="22"/>
                  </a:cubicBezTo>
                  <a:cubicBezTo>
                    <a:pt x="250" y="21"/>
                    <a:pt x="250" y="23"/>
                    <a:pt x="252" y="24"/>
                  </a:cubicBezTo>
                  <a:cubicBezTo>
                    <a:pt x="253" y="25"/>
                    <a:pt x="254" y="27"/>
                    <a:pt x="256" y="26"/>
                  </a:cubicBezTo>
                  <a:cubicBezTo>
                    <a:pt x="257" y="25"/>
                    <a:pt x="257" y="27"/>
                    <a:pt x="260" y="29"/>
                  </a:cubicBezTo>
                  <a:cubicBezTo>
                    <a:pt x="263" y="31"/>
                    <a:pt x="267" y="34"/>
                    <a:pt x="263" y="34"/>
                  </a:cubicBezTo>
                  <a:cubicBezTo>
                    <a:pt x="258" y="33"/>
                    <a:pt x="259" y="34"/>
                    <a:pt x="258" y="35"/>
                  </a:cubicBezTo>
                  <a:cubicBezTo>
                    <a:pt x="257" y="37"/>
                    <a:pt x="259" y="38"/>
                    <a:pt x="261" y="39"/>
                  </a:cubicBezTo>
                  <a:cubicBezTo>
                    <a:pt x="262" y="39"/>
                    <a:pt x="265" y="38"/>
                    <a:pt x="264" y="42"/>
                  </a:cubicBezTo>
                  <a:cubicBezTo>
                    <a:pt x="262" y="46"/>
                    <a:pt x="263" y="47"/>
                    <a:pt x="261" y="46"/>
                  </a:cubicBezTo>
                  <a:cubicBezTo>
                    <a:pt x="260" y="46"/>
                    <a:pt x="263" y="50"/>
                    <a:pt x="260" y="50"/>
                  </a:cubicBezTo>
                  <a:cubicBezTo>
                    <a:pt x="257" y="51"/>
                    <a:pt x="256" y="51"/>
                    <a:pt x="256" y="52"/>
                  </a:cubicBezTo>
                  <a:cubicBezTo>
                    <a:pt x="255" y="54"/>
                    <a:pt x="253" y="54"/>
                    <a:pt x="254" y="56"/>
                  </a:cubicBezTo>
                  <a:cubicBezTo>
                    <a:pt x="255" y="58"/>
                    <a:pt x="256" y="60"/>
                    <a:pt x="255" y="62"/>
                  </a:cubicBezTo>
                  <a:cubicBezTo>
                    <a:pt x="254" y="64"/>
                    <a:pt x="256" y="64"/>
                    <a:pt x="258" y="64"/>
                  </a:cubicBezTo>
                  <a:cubicBezTo>
                    <a:pt x="260" y="64"/>
                    <a:pt x="261" y="67"/>
                    <a:pt x="259" y="68"/>
                  </a:cubicBezTo>
                  <a:cubicBezTo>
                    <a:pt x="256" y="70"/>
                    <a:pt x="258" y="74"/>
                    <a:pt x="258" y="76"/>
                  </a:cubicBezTo>
                  <a:cubicBezTo>
                    <a:pt x="258" y="78"/>
                    <a:pt x="258" y="83"/>
                    <a:pt x="256" y="84"/>
                  </a:cubicBezTo>
                  <a:cubicBezTo>
                    <a:pt x="255" y="84"/>
                    <a:pt x="250" y="84"/>
                    <a:pt x="253" y="89"/>
                  </a:cubicBezTo>
                  <a:cubicBezTo>
                    <a:pt x="255" y="92"/>
                    <a:pt x="257" y="98"/>
                    <a:pt x="259" y="101"/>
                  </a:cubicBezTo>
                  <a:cubicBezTo>
                    <a:pt x="260" y="101"/>
                    <a:pt x="261" y="102"/>
                    <a:pt x="261" y="103"/>
                  </a:cubicBezTo>
                  <a:cubicBezTo>
                    <a:pt x="261" y="103"/>
                    <a:pt x="266" y="107"/>
                    <a:pt x="267" y="109"/>
                  </a:cubicBezTo>
                  <a:cubicBezTo>
                    <a:pt x="269" y="110"/>
                    <a:pt x="272" y="112"/>
                    <a:pt x="276" y="113"/>
                  </a:cubicBezTo>
                  <a:cubicBezTo>
                    <a:pt x="279" y="114"/>
                    <a:pt x="281" y="115"/>
                    <a:pt x="282" y="116"/>
                  </a:cubicBezTo>
                  <a:cubicBezTo>
                    <a:pt x="286" y="119"/>
                    <a:pt x="290" y="125"/>
                    <a:pt x="295" y="126"/>
                  </a:cubicBezTo>
                  <a:cubicBezTo>
                    <a:pt x="295" y="127"/>
                    <a:pt x="296" y="127"/>
                    <a:pt x="296" y="127"/>
                  </a:cubicBezTo>
                  <a:cubicBezTo>
                    <a:pt x="297" y="127"/>
                    <a:pt x="300" y="127"/>
                    <a:pt x="300" y="127"/>
                  </a:cubicBezTo>
                  <a:cubicBezTo>
                    <a:pt x="302" y="130"/>
                    <a:pt x="302" y="130"/>
                    <a:pt x="302" y="130"/>
                  </a:cubicBezTo>
                  <a:cubicBezTo>
                    <a:pt x="303" y="131"/>
                    <a:pt x="304" y="132"/>
                    <a:pt x="306" y="133"/>
                  </a:cubicBezTo>
                  <a:cubicBezTo>
                    <a:pt x="308" y="133"/>
                    <a:pt x="309" y="133"/>
                    <a:pt x="311" y="133"/>
                  </a:cubicBezTo>
                  <a:cubicBezTo>
                    <a:pt x="314" y="133"/>
                    <a:pt x="315" y="133"/>
                    <a:pt x="318" y="135"/>
                  </a:cubicBezTo>
                  <a:cubicBezTo>
                    <a:pt x="321" y="137"/>
                    <a:pt x="324" y="140"/>
                    <a:pt x="326" y="141"/>
                  </a:cubicBezTo>
                  <a:cubicBezTo>
                    <a:pt x="327" y="142"/>
                    <a:pt x="327" y="142"/>
                    <a:pt x="327" y="142"/>
                  </a:cubicBezTo>
                  <a:cubicBezTo>
                    <a:pt x="327" y="142"/>
                    <a:pt x="327" y="143"/>
                    <a:pt x="328" y="143"/>
                  </a:cubicBezTo>
                  <a:cubicBezTo>
                    <a:pt x="329" y="146"/>
                    <a:pt x="329" y="141"/>
                    <a:pt x="331" y="141"/>
                  </a:cubicBezTo>
                  <a:cubicBezTo>
                    <a:pt x="334" y="142"/>
                    <a:pt x="335" y="145"/>
                    <a:pt x="338" y="145"/>
                  </a:cubicBezTo>
                  <a:cubicBezTo>
                    <a:pt x="342" y="146"/>
                    <a:pt x="345" y="145"/>
                    <a:pt x="347" y="144"/>
                  </a:cubicBezTo>
                  <a:cubicBezTo>
                    <a:pt x="350" y="143"/>
                    <a:pt x="349" y="144"/>
                    <a:pt x="350" y="143"/>
                  </a:cubicBezTo>
                  <a:cubicBezTo>
                    <a:pt x="352" y="143"/>
                    <a:pt x="353" y="142"/>
                    <a:pt x="355" y="146"/>
                  </a:cubicBezTo>
                  <a:cubicBezTo>
                    <a:pt x="357" y="149"/>
                    <a:pt x="358" y="150"/>
                    <a:pt x="359" y="150"/>
                  </a:cubicBezTo>
                  <a:cubicBezTo>
                    <a:pt x="360" y="150"/>
                    <a:pt x="366" y="151"/>
                    <a:pt x="364" y="152"/>
                  </a:cubicBezTo>
                  <a:cubicBezTo>
                    <a:pt x="362" y="153"/>
                    <a:pt x="360" y="153"/>
                    <a:pt x="362" y="154"/>
                  </a:cubicBezTo>
                  <a:cubicBezTo>
                    <a:pt x="364" y="154"/>
                    <a:pt x="364" y="156"/>
                    <a:pt x="365" y="157"/>
                  </a:cubicBezTo>
                  <a:cubicBezTo>
                    <a:pt x="366" y="158"/>
                    <a:pt x="369" y="156"/>
                    <a:pt x="368" y="159"/>
                  </a:cubicBezTo>
                  <a:cubicBezTo>
                    <a:pt x="367" y="162"/>
                    <a:pt x="365" y="163"/>
                    <a:pt x="367" y="167"/>
                  </a:cubicBezTo>
                  <a:cubicBezTo>
                    <a:pt x="369" y="170"/>
                    <a:pt x="369" y="170"/>
                    <a:pt x="370" y="170"/>
                  </a:cubicBezTo>
                  <a:cubicBezTo>
                    <a:pt x="371" y="169"/>
                    <a:pt x="373" y="169"/>
                    <a:pt x="374" y="170"/>
                  </a:cubicBezTo>
                  <a:cubicBezTo>
                    <a:pt x="375" y="171"/>
                    <a:pt x="374" y="172"/>
                    <a:pt x="376" y="170"/>
                  </a:cubicBezTo>
                  <a:cubicBezTo>
                    <a:pt x="378" y="169"/>
                    <a:pt x="379" y="169"/>
                    <a:pt x="380" y="173"/>
                  </a:cubicBezTo>
                  <a:cubicBezTo>
                    <a:pt x="382" y="177"/>
                    <a:pt x="385" y="176"/>
                    <a:pt x="384" y="173"/>
                  </a:cubicBezTo>
                  <a:cubicBezTo>
                    <a:pt x="383" y="169"/>
                    <a:pt x="383" y="167"/>
                    <a:pt x="385" y="167"/>
                  </a:cubicBezTo>
                  <a:cubicBezTo>
                    <a:pt x="386" y="168"/>
                    <a:pt x="387" y="166"/>
                    <a:pt x="388" y="170"/>
                  </a:cubicBezTo>
                  <a:cubicBezTo>
                    <a:pt x="389" y="173"/>
                    <a:pt x="392" y="173"/>
                    <a:pt x="394" y="174"/>
                  </a:cubicBezTo>
                  <a:cubicBezTo>
                    <a:pt x="396" y="174"/>
                    <a:pt x="397" y="176"/>
                    <a:pt x="396" y="172"/>
                  </a:cubicBezTo>
                  <a:cubicBezTo>
                    <a:pt x="396" y="169"/>
                    <a:pt x="394" y="165"/>
                    <a:pt x="396" y="166"/>
                  </a:cubicBezTo>
                  <a:cubicBezTo>
                    <a:pt x="399" y="167"/>
                    <a:pt x="407" y="168"/>
                    <a:pt x="408" y="166"/>
                  </a:cubicBezTo>
                  <a:cubicBezTo>
                    <a:pt x="409" y="164"/>
                    <a:pt x="408" y="160"/>
                    <a:pt x="410" y="160"/>
                  </a:cubicBezTo>
                  <a:cubicBezTo>
                    <a:pt x="412" y="161"/>
                    <a:pt x="413" y="158"/>
                    <a:pt x="411" y="156"/>
                  </a:cubicBezTo>
                  <a:cubicBezTo>
                    <a:pt x="410" y="155"/>
                    <a:pt x="412" y="152"/>
                    <a:pt x="413" y="153"/>
                  </a:cubicBezTo>
                  <a:cubicBezTo>
                    <a:pt x="414" y="154"/>
                    <a:pt x="416" y="155"/>
                    <a:pt x="418" y="155"/>
                  </a:cubicBezTo>
                  <a:cubicBezTo>
                    <a:pt x="419" y="155"/>
                    <a:pt x="419" y="155"/>
                    <a:pt x="420" y="155"/>
                  </a:cubicBezTo>
                  <a:cubicBezTo>
                    <a:pt x="420" y="155"/>
                    <a:pt x="423" y="157"/>
                    <a:pt x="425" y="158"/>
                  </a:cubicBezTo>
                  <a:cubicBezTo>
                    <a:pt x="427" y="159"/>
                    <a:pt x="429" y="159"/>
                    <a:pt x="429" y="162"/>
                  </a:cubicBezTo>
                  <a:cubicBezTo>
                    <a:pt x="430" y="164"/>
                    <a:pt x="429" y="164"/>
                    <a:pt x="431" y="166"/>
                  </a:cubicBezTo>
                  <a:cubicBezTo>
                    <a:pt x="432" y="168"/>
                    <a:pt x="433" y="169"/>
                    <a:pt x="433" y="171"/>
                  </a:cubicBezTo>
                  <a:cubicBezTo>
                    <a:pt x="433" y="173"/>
                    <a:pt x="432" y="173"/>
                    <a:pt x="433" y="175"/>
                  </a:cubicBezTo>
                  <a:cubicBezTo>
                    <a:pt x="434" y="177"/>
                    <a:pt x="435" y="180"/>
                    <a:pt x="437" y="183"/>
                  </a:cubicBezTo>
                  <a:cubicBezTo>
                    <a:pt x="439" y="185"/>
                    <a:pt x="440" y="186"/>
                    <a:pt x="441" y="187"/>
                  </a:cubicBezTo>
                  <a:cubicBezTo>
                    <a:pt x="442" y="188"/>
                    <a:pt x="442" y="189"/>
                    <a:pt x="441" y="190"/>
                  </a:cubicBezTo>
                  <a:cubicBezTo>
                    <a:pt x="441" y="190"/>
                    <a:pt x="440" y="191"/>
                    <a:pt x="440" y="191"/>
                  </a:cubicBezTo>
                  <a:cubicBezTo>
                    <a:pt x="440" y="191"/>
                    <a:pt x="439" y="192"/>
                    <a:pt x="438" y="191"/>
                  </a:cubicBezTo>
                  <a:cubicBezTo>
                    <a:pt x="437" y="189"/>
                    <a:pt x="436" y="189"/>
                    <a:pt x="436" y="190"/>
                  </a:cubicBezTo>
                  <a:cubicBezTo>
                    <a:pt x="435" y="192"/>
                    <a:pt x="435" y="192"/>
                    <a:pt x="436" y="193"/>
                  </a:cubicBezTo>
                  <a:cubicBezTo>
                    <a:pt x="436" y="194"/>
                    <a:pt x="437" y="194"/>
                    <a:pt x="437" y="196"/>
                  </a:cubicBezTo>
                  <a:cubicBezTo>
                    <a:pt x="438" y="198"/>
                    <a:pt x="439" y="200"/>
                    <a:pt x="440" y="202"/>
                  </a:cubicBezTo>
                  <a:cubicBezTo>
                    <a:pt x="441" y="203"/>
                    <a:pt x="442" y="205"/>
                    <a:pt x="441" y="206"/>
                  </a:cubicBezTo>
                  <a:cubicBezTo>
                    <a:pt x="441" y="207"/>
                    <a:pt x="440" y="208"/>
                    <a:pt x="441" y="210"/>
                  </a:cubicBezTo>
                  <a:cubicBezTo>
                    <a:pt x="441" y="211"/>
                    <a:pt x="441" y="213"/>
                    <a:pt x="441" y="215"/>
                  </a:cubicBezTo>
                  <a:cubicBezTo>
                    <a:pt x="441" y="218"/>
                    <a:pt x="440" y="221"/>
                    <a:pt x="441" y="223"/>
                  </a:cubicBezTo>
                  <a:cubicBezTo>
                    <a:pt x="441" y="224"/>
                    <a:pt x="442" y="228"/>
                    <a:pt x="441" y="230"/>
                  </a:cubicBezTo>
                  <a:cubicBezTo>
                    <a:pt x="441" y="232"/>
                    <a:pt x="439" y="234"/>
                    <a:pt x="440" y="236"/>
                  </a:cubicBezTo>
                  <a:cubicBezTo>
                    <a:pt x="441" y="238"/>
                    <a:pt x="441" y="239"/>
                    <a:pt x="440" y="241"/>
                  </a:cubicBezTo>
                  <a:cubicBezTo>
                    <a:pt x="440" y="242"/>
                    <a:pt x="440" y="243"/>
                    <a:pt x="440" y="244"/>
                  </a:cubicBezTo>
                  <a:cubicBezTo>
                    <a:pt x="441" y="245"/>
                    <a:pt x="441" y="247"/>
                    <a:pt x="441" y="247"/>
                  </a:cubicBezTo>
                  <a:cubicBezTo>
                    <a:pt x="440" y="248"/>
                    <a:pt x="440" y="247"/>
                    <a:pt x="439" y="247"/>
                  </a:cubicBezTo>
                  <a:cubicBezTo>
                    <a:pt x="439" y="247"/>
                    <a:pt x="437" y="247"/>
                    <a:pt x="437" y="249"/>
                  </a:cubicBezTo>
                  <a:cubicBezTo>
                    <a:pt x="438" y="250"/>
                    <a:pt x="439" y="253"/>
                    <a:pt x="437" y="253"/>
                  </a:cubicBezTo>
                  <a:cubicBezTo>
                    <a:pt x="436" y="253"/>
                    <a:pt x="436" y="253"/>
                    <a:pt x="435" y="254"/>
                  </a:cubicBezTo>
                  <a:cubicBezTo>
                    <a:pt x="435" y="256"/>
                    <a:pt x="436" y="258"/>
                    <a:pt x="435" y="258"/>
                  </a:cubicBezTo>
                  <a:cubicBezTo>
                    <a:pt x="434" y="258"/>
                    <a:pt x="434" y="257"/>
                    <a:pt x="433" y="256"/>
                  </a:cubicBezTo>
                  <a:cubicBezTo>
                    <a:pt x="433" y="255"/>
                    <a:pt x="433" y="253"/>
                    <a:pt x="432" y="253"/>
                  </a:cubicBezTo>
                  <a:cubicBezTo>
                    <a:pt x="431" y="253"/>
                    <a:pt x="430" y="253"/>
                    <a:pt x="430" y="253"/>
                  </a:cubicBezTo>
                  <a:cubicBezTo>
                    <a:pt x="430" y="253"/>
                    <a:pt x="429" y="253"/>
                    <a:pt x="429" y="255"/>
                  </a:cubicBezTo>
                  <a:cubicBezTo>
                    <a:pt x="429" y="256"/>
                    <a:pt x="428" y="261"/>
                    <a:pt x="428" y="264"/>
                  </a:cubicBezTo>
                  <a:cubicBezTo>
                    <a:pt x="428" y="266"/>
                    <a:pt x="428" y="266"/>
                    <a:pt x="428" y="267"/>
                  </a:cubicBezTo>
                  <a:cubicBezTo>
                    <a:pt x="429" y="268"/>
                    <a:pt x="429" y="270"/>
                    <a:pt x="429" y="272"/>
                  </a:cubicBezTo>
                  <a:cubicBezTo>
                    <a:pt x="429" y="273"/>
                    <a:pt x="428" y="274"/>
                    <a:pt x="427" y="274"/>
                  </a:cubicBezTo>
                  <a:cubicBezTo>
                    <a:pt x="426" y="274"/>
                    <a:pt x="424" y="274"/>
                    <a:pt x="423" y="275"/>
                  </a:cubicBezTo>
                  <a:cubicBezTo>
                    <a:pt x="422" y="275"/>
                    <a:pt x="422" y="275"/>
                    <a:pt x="422" y="275"/>
                  </a:cubicBezTo>
                  <a:cubicBezTo>
                    <a:pt x="422" y="276"/>
                    <a:pt x="421" y="274"/>
                    <a:pt x="421" y="273"/>
                  </a:cubicBezTo>
                  <a:cubicBezTo>
                    <a:pt x="421" y="272"/>
                    <a:pt x="421" y="268"/>
                    <a:pt x="420" y="268"/>
                  </a:cubicBezTo>
                  <a:cubicBezTo>
                    <a:pt x="419" y="267"/>
                    <a:pt x="418" y="269"/>
                    <a:pt x="418" y="269"/>
                  </a:cubicBezTo>
                  <a:cubicBezTo>
                    <a:pt x="418" y="270"/>
                    <a:pt x="419" y="271"/>
                    <a:pt x="417" y="272"/>
                  </a:cubicBezTo>
                  <a:cubicBezTo>
                    <a:pt x="416" y="272"/>
                    <a:pt x="416" y="273"/>
                    <a:pt x="415" y="274"/>
                  </a:cubicBezTo>
                  <a:cubicBezTo>
                    <a:pt x="415" y="274"/>
                    <a:pt x="413" y="277"/>
                    <a:pt x="410" y="276"/>
                  </a:cubicBezTo>
                  <a:cubicBezTo>
                    <a:pt x="408" y="274"/>
                    <a:pt x="405" y="270"/>
                    <a:pt x="402" y="274"/>
                  </a:cubicBezTo>
                  <a:cubicBezTo>
                    <a:pt x="399" y="279"/>
                    <a:pt x="398" y="281"/>
                    <a:pt x="395" y="282"/>
                  </a:cubicBezTo>
                  <a:cubicBezTo>
                    <a:pt x="392" y="283"/>
                    <a:pt x="390" y="284"/>
                    <a:pt x="388" y="282"/>
                  </a:cubicBezTo>
                  <a:cubicBezTo>
                    <a:pt x="386" y="280"/>
                    <a:pt x="380" y="275"/>
                    <a:pt x="377" y="273"/>
                  </a:cubicBezTo>
                  <a:cubicBezTo>
                    <a:pt x="374" y="271"/>
                    <a:pt x="370" y="268"/>
                    <a:pt x="367" y="268"/>
                  </a:cubicBezTo>
                  <a:cubicBezTo>
                    <a:pt x="363" y="268"/>
                    <a:pt x="357" y="271"/>
                    <a:pt x="349" y="275"/>
                  </a:cubicBezTo>
                  <a:cubicBezTo>
                    <a:pt x="342" y="278"/>
                    <a:pt x="331" y="278"/>
                    <a:pt x="324" y="284"/>
                  </a:cubicBezTo>
                  <a:cubicBezTo>
                    <a:pt x="317" y="290"/>
                    <a:pt x="314" y="295"/>
                    <a:pt x="304" y="295"/>
                  </a:cubicBezTo>
                  <a:cubicBezTo>
                    <a:pt x="294" y="295"/>
                    <a:pt x="280" y="294"/>
                    <a:pt x="275" y="290"/>
                  </a:cubicBezTo>
                  <a:cubicBezTo>
                    <a:pt x="269" y="286"/>
                    <a:pt x="270" y="285"/>
                    <a:pt x="267" y="280"/>
                  </a:cubicBezTo>
                  <a:cubicBezTo>
                    <a:pt x="264" y="275"/>
                    <a:pt x="266" y="270"/>
                    <a:pt x="261" y="267"/>
                  </a:cubicBezTo>
                  <a:cubicBezTo>
                    <a:pt x="256" y="265"/>
                    <a:pt x="261" y="259"/>
                    <a:pt x="253" y="258"/>
                  </a:cubicBezTo>
                  <a:cubicBezTo>
                    <a:pt x="244" y="257"/>
                    <a:pt x="235" y="247"/>
                    <a:pt x="230" y="247"/>
                  </a:cubicBezTo>
                  <a:cubicBezTo>
                    <a:pt x="224" y="248"/>
                    <a:pt x="220" y="247"/>
                    <a:pt x="217" y="252"/>
                  </a:cubicBezTo>
                  <a:cubicBezTo>
                    <a:pt x="214" y="256"/>
                    <a:pt x="212" y="260"/>
                    <a:pt x="208" y="262"/>
                  </a:cubicBezTo>
                  <a:cubicBezTo>
                    <a:pt x="204" y="265"/>
                    <a:pt x="196" y="263"/>
                    <a:pt x="196" y="258"/>
                  </a:cubicBezTo>
                  <a:cubicBezTo>
                    <a:pt x="195" y="252"/>
                    <a:pt x="195" y="248"/>
                    <a:pt x="191" y="247"/>
                  </a:cubicBezTo>
                  <a:cubicBezTo>
                    <a:pt x="187" y="246"/>
                    <a:pt x="178" y="244"/>
                    <a:pt x="174" y="244"/>
                  </a:cubicBezTo>
                  <a:cubicBezTo>
                    <a:pt x="170" y="244"/>
                    <a:pt x="161" y="235"/>
                    <a:pt x="153" y="235"/>
                  </a:cubicBezTo>
                  <a:cubicBezTo>
                    <a:pt x="145" y="235"/>
                    <a:pt x="140" y="234"/>
                    <a:pt x="137" y="231"/>
                  </a:cubicBezTo>
                  <a:cubicBezTo>
                    <a:pt x="134" y="228"/>
                    <a:pt x="131" y="222"/>
                    <a:pt x="127" y="220"/>
                  </a:cubicBezTo>
                  <a:cubicBezTo>
                    <a:pt x="123" y="218"/>
                    <a:pt x="120" y="218"/>
                    <a:pt x="116" y="213"/>
                  </a:cubicBezTo>
                  <a:cubicBezTo>
                    <a:pt x="112" y="207"/>
                    <a:pt x="111" y="205"/>
                    <a:pt x="106" y="202"/>
                  </a:cubicBezTo>
                  <a:cubicBezTo>
                    <a:pt x="101" y="198"/>
                    <a:pt x="100" y="195"/>
                    <a:pt x="100" y="192"/>
                  </a:cubicBezTo>
                  <a:cubicBezTo>
                    <a:pt x="100" y="188"/>
                    <a:pt x="99" y="188"/>
                    <a:pt x="95" y="187"/>
                  </a:cubicBezTo>
                  <a:cubicBezTo>
                    <a:pt x="91" y="186"/>
                    <a:pt x="90" y="182"/>
                    <a:pt x="87" y="181"/>
                  </a:cubicBezTo>
                  <a:cubicBezTo>
                    <a:pt x="85" y="179"/>
                    <a:pt x="83" y="169"/>
                    <a:pt x="79" y="168"/>
                  </a:cubicBezTo>
                  <a:cubicBezTo>
                    <a:pt x="75" y="166"/>
                    <a:pt x="74" y="160"/>
                    <a:pt x="71" y="158"/>
                  </a:cubicBezTo>
                  <a:cubicBezTo>
                    <a:pt x="68" y="156"/>
                    <a:pt x="67" y="149"/>
                    <a:pt x="62" y="146"/>
                  </a:cubicBezTo>
                  <a:cubicBezTo>
                    <a:pt x="58" y="144"/>
                    <a:pt x="57" y="144"/>
                    <a:pt x="54" y="146"/>
                  </a:cubicBezTo>
                  <a:cubicBezTo>
                    <a:pt x="51" y="148"/>
                    <a:pt x="48" y="150"/>
                    <a:pt x="45" y="148"/>
                  </a:cubicBezTo>
                  <a:cubicBezTo>
                    <a:pt x="42" y="146"/>
                    <a:pt x="40" y="142"/>
                    <a:pt x="38" y="140"/>
                  </a:cubicBezTo>
                  <a:cubicBezTo>
                    <a:pt x="35" y="138"/>
                    <a:pt x="31" y="130"/>
                    <a:pt x="28" y="128"/>
                  </a:cubicBezTo>
                  <a:cubicBezTo>
                    <a:pt x="26" y="126"/>
                    <a:pt x="21" y="121"/>
                    <a:pt x="19" y="118"/>
                  </a:cubicBezTo>
                  <a:cubicBezTo>
                    <a:pt x="17" y="114"/>
                    <a:pt x="10" y="112"/>
                    <a:pt x="7" y="108"/>
                  </a:cubicBezTo>
                  <a:cubicBezTo>
                    <a:pt x="3" y="104"/>
                    <a:pt x="1" y="94"/>
                    <a:pt x="1" y="89"/>
                  </a:cubicBezTo>
                  <a:cubicBezTo>
                    <a:pt x="1" y="84"/>
                    <a:pt x="0" y="79"/>
                    <a:pt x="0" y="74"/>
                  </a:cubicBezTo>
                  <a:cubicBezTo>
                    <a:pt x="0" y="70"/>
                    <a:pt x="1" y="62"/>
                    <a:pt x="5" y="60"/>
                  </a:cubicBezTo>
                  <a:cubicBezTo>
                    <a:pt x="8" y="58"/>
                    <a:pt x="8" y="57"/>
                    <a:pt x="12" y="57"/>
                  </a:cubicBezTo>
                  <a:cubicBezTo>
                    <a:pt x="17" y="57"/>
                    <a:pt x="21" y="63"/>
                    <a:pt x="21" y="56"/>
                  </a:cubicBezTo>
                  <a:cubicBezTo>
                    <a:pt x="21" y="49"/>
                    <a:pt x="19" y="41"/>
                    <a:pt x="19" y="37"/>
                  </a:cubicBezTo>
                  <a:cubicBezTo>
                    <a:pt x="18" y="34"/>
                    <a:pt x="22" y="26"/>
                    <a:pt x="23" y="24"/>
                  </a:cubicBezTo>
                  <a:cubicBezTo>
                    <a:pt x="25" y="22"/>
                    <a:pt x="27" y="21"/>
                    <a:pt x="28" y="20"/>
                  </a:cubicBezTo>
                  <a:cubicBezTo>
                    <a:pt x="29" y="20"/>
                    <a:pt x="34" y="19"/>
                    <a:pt x="34" y="19"/>
                  </a:cubicBezTo>
                  <a:close/>
                </a:path>
              </a:pathLst>
            </a:custGeom>
            <a:solidFill>
              <a:srgbClr val="FADCE9"/>
            </a:solidFill>
            <a:ln w="9525">
              <a:noFill/>
            </a:ln>
          </p:spPr>
          <p:txBody>
            <a:bodyPr/>
            <a:lstStyle/>
            <a:p>
              <a:endParaRPr lang="zh-CN" altLang="en-US"/>
            </a:p>
          </p:txBody>
        </p:sp>
        <p:sp>
          <p:nvSpPr>
            <p:cNvPr id="30753" name="任意多边形 1139"/>
            <p:cNvSpPr/>
            <p:nvPr/>
          </p:nvSpPr>
          <p:spPr>
            <a:xfrm>
              <a:off x="7454383" y="3890633"/>
              <a:ext cx="114977" cy="147170"/>
            </a:xfrm>
            <a:custGeom>
              <a:avLst/>
              <a:gdLst/>
              <a:ahLst/>
              <a:cxnLst>
                <a:cxn ang="0">
                  <a:pos x="52697" y="142422"/>
                </a:cxn>
                <a:cxn ang="0">
                  <a:pos x="62279" y="137675"/>
                </a:cxn>
                <a:cxn ang="0">
                  <a:pos x="67069" y="132927"/>
                </a:cxn>
                <a:cxn ang="0">
                  <a:pos x="76651" y="123432"/>
                </a:cxn>
                <a:cxn ang="0">
                  <a:pos x="86232" y="118685"/>
                </a:cxn>
                <a:cxn ang="0">
                  <a:pos x="110186" y="118685"/>
                </a:cxn>
                <a:cxn ang="0">
                  <a:pos x="114977" y="104443"/>
                </a:cxn>
                <a:cxn ang="0">
                  <a:pos x="114977" y="99695"/>
                </a:cxn>
                <a:cxn ang="0">
                  <a:pos x="105395" y="85453"/>
                </a:cxn>
                <a:cxn ang="0">
                  <a:pos x="100604" y="75958"/>
                </a:cxn>
                <a:cxn ang="0">
                  <a:pos x="91023" y="66463"/>
                </a:cxn>
                <a:cxn ang="0">
                  <a:pos x="71860" y="56969"/>
                </a:cxn>
                <a:cxn ang="0">
                  <a:pos x="62279" y="52221"/>
                </a:cxn>
                <a:cxn ang="0">
                  <a:pos x="47907" y="42726"/>
                </a:cxn>
                <a:cxn ang="0">
                  <a:pos x="28744" y="61716"/>
                </a:cxn>
                <a:cxn ang="0">
                  <a:pos x="23953" y="75958"/>
                </a:cxn>
                <a:cxn ang="0">
                  <a:pos x="19162" y="90200"/>
                </a:cxn>
                <a:cxn ang="0">
                  <a:pos x="9581" y="94948"/>
                </a:cxn>
                <a:cxn ang="0">
                  <a:pos x="4790" y="109190"/>
                </a:cxn>
                <a:cxn ang="0">
                  <a:pos x="19162" y="113938"/>
                </a:cxn>
                <a:cxn ang="0">
                  <a:pos x="23953" y="132927"/>
                </a:cxn>
                <a:cxn ang="0">
                  <a:pos x="33534" y="137675"/>
                </a:cxn>
                <a:cxn ang="0">
                  <a:pos x="52697" y="142422"/>
                </a:cxn>
                <a:cxn ang="0">
                  <a:pos x="76651" y="47474"/>
                </a:cxn>
                <a:cxn ang="0">
                  <a:pos x="76651" y="47474"/>
                </a:cxn>
                <a:cxn ang="0">
                  <a:pos x="86232" y="52221"/>
                </a:cxn>
                <a:cxn ang="0">
                  <a:pos x="91023" y="56969"/>
                </a:cxn>
                <a:cxn ang="0">
                  <a:pos x="95814" y="56969"/>
                </a:cxn>
                <a:cxn ang="0">
                  <a:pos x="91023" y="52221"/>
                </a:cxn>
                <a:cxn ang="0">
                  <a:pos x="76651" y="47474"/>
                </a:cxn>
                <a:cxn ang="0">
                  <a:pos x="100604" y="37979"/>
                </a:cxn>
                <a:cxn ang="0">
                  <a:pos x="100604" y="28484"/>
                </a:cxn>
                <a:cxn ang="0">
                  <a:pos x="91023" y="23737"/>
                </a:cxn>
                <a:cxn ang="0">
                  <a:pos x="76651" y="18989"/>
                </a:cxn>
                <a:cxn ang="0">
                  <a:pos x="67069" y="14242"/>
                </a:cxn>
                <a:cxn ang="0">
                  <a:pos x="62279" y="14242"/>
                </a:cxn>
                <a:cxn ang="0">
                  <a:pos x="52697" y="9494"/>
                </a:cxn>
                <a:cxn ang="0">
                  <a:pos x="43116" y="0"/>
                </a:cxn>
                <a:cxn ang="0">
                  <a:pos x="33534" y="0"/>
                </a:cxn>
                <a:cxn ang="0">
                  <a:pos x="23953" y="9494"/>
                </a:cxn>
                <a:cxn ang="0">
                  <a:pos x="28744" y="14242"/>
                </a:cxn>
                <a:cxn ang="0">
                  <a:pos x="28744" y="14242"/>
                </a:cxn>
                <a:cxn ang="0">
                  <a:pos x="33534" y="14242"/>
                </a:cxn>
                <a:cxn ang="0">
                  <a:pos x="43116" y="23737"/>
                </a:cxn>
                <a:cxn ang="0">
                  <a:pos x="62279" y="28484"/>
                </a:cxn>
                <a:cxn ang="0">
                  <a:pos x="81442" y="37979"/>
                </a:cxn>
                <a:cxn ang="0">
                  <a:pos x="95814" y="37979"/>
                </a:cxn>
                <a:cxn ang="0">
                  <a:pos x="100604" y="37979"/>
                </a:cxn>
              </a:cxnLst>
              <a:rect l="0" t="0" r="0" b="0"/>
              <a:pathLst>
                <a:path w="24" h="31">
                  <a:moveTo>
                    <a:pt x="11" y="30"/>
                  </a:moveTo>
                  <a:cubicBezTo>
                    <a:pt x="12" y="31"/>
                    <a:pt x="12" y="30"/>
                    <a:pt x="13" y="29"/>
                  </a:cubicBezTo>
                  <a:cubicBezTo>
                    <a:pt x="14" y="29"/>
                    <a:pt x="14" y="28"/>
                    <a:pt x="14" y="28"/>
                  </a:cubicBezTo>
                  <a:cubicBezTo>
                    <a:pt x="14" y="27"/>
                    <a:pt x="15" y="27"/>
                    <a:pt x="16" y="26"/>
                  </a:cubicBezTo>
                  <a:cubicBezTo>
                    <a:pt x="17" y="25"/>
                    <a:pt x="17" y="25"/>
                    <a:pt x="18" y="25"/>
                  </a:cubicBezTo>
                  <a:cubicBezTo>
                    <a:pt x="19" y="25"/>
                    <a:pt x="21" y="25"/>
                    <a:pt x="23" y="25"/>
                  </a:cubicBezTo>
                  <a:cubicBezTo>
                    <a:pt x="24" y="25"/>
                    <a:pt x="24" y="24"/>
                    <a:pt x="24" y="22"/>
                  </a:cubicBezTo>
                  <a:cubicBezTo>
                    <a:pt x="24" y="22"/>
                    <a:pt x="24" y="21"/>
                    <a:pt x="24" y="21"/>
                  </a:cubicBezTo>
                  <a:cubicBezTo>
                    <a:pt x="24" y="21"/>
                    <a:pt x="22" y="18"/>
                    <a:pt x="22" y="18"/>
                  </a:cubicBezTo>
                  <a:cubicBezTo>
                    <a:pt x="22" y="18"/>
                    <a:pt x="21" y="16"/>
                    <a:pt x="21" y="16"/>
                  </a:cubicBezTo>
                  <a:cubicBezTo>
                    <a:pt x="20" y="15"/>
                    <a:pt x="19" y="15"/>
                    <a:pt x="19" y="14"/>
                  </a:cubicBezTo>
                  <a:cubicBezTo>
                    <a:pt x="18" y="13"/>
                    <a:pt x="16" y="12"/>
                    <a:pt x="15" y="12"/>
                  </a:cubicBezTo>
                  <a:cubicBezTo>
                    <a:pt x="14" y="11"/>
                    <a:pt x="14" y="11"/>
                    <a:pt x="13" y="11"/>
                  </a:cubicBezTo>
                  <a:cubicBezTo>
                    <a:pt x="12" y="10"/>
                    <a:pt x="11" y="10"/>
                    <a:pt x="10" y="9"/>
                  </a:cubicBezTo>
                  <a:cubicBezTo>
                    <a:pt x="9" y="9"/>
                    <a:pt x="6" y="11"/>
                    <a:pt x="6" y="13"/>
                  </a:cubicBezTo>
                  <a:cubicBezTo>
                    <a:pt x="6" y="14"/>
                    <a:pt x="7" y="14"/>
                    <a:pt x="5" y="16"/>
                  </a:cubicBezTo>
                  <a:cubicBezTo>
                    <a:pt x="4" y="18"/>
                    <a:pt x="5" y="17"/>
                    <a:pt x="4" y="19"/>
                  </a:cubicBezTo>
                  <a:cubicBezTo>
                    <a:pt x="4" y="22"/>
                    <a:pt x="2" y="19"/>
                    <a:pt x="2" y="20"/>
                  </a:cubicBezTo>
                  <a:cubicBezTo>
                    <a:pt x="1" y="21"/>
                    <a:pt x="0" y="21"/>
                    <a:pt x="1" y="23"/>
                  </a:cubicBezTo>
                  <a:cubicBezTo>
                    <a:pt x="3" y="24"/>
                    <a:pt x="3" y="23"/>
                    <a:pt x="4" y="24"/>
                  </a:cubicBezTo>
                  <a:cubicBezTo>
                    <a:pt x="5" y="26"/>
                    <a:pt x="3" y="29"/>
                    <a:pt x="5" y="28"/>
                  </a:cubicBezTo>
                  <a:cubicBezTo>
                    <a:pt x="7" y="28"/>
                    <a:pt x="7" y="28"/>
                    <a:pt x="7" y="29"/>
                  </a:cubicBezTo>
                  <a:cubicBezTo>
                    <a:pt x="8" y="29"/>
                    <a:pt x="9" y="30"/>
                    <a:pt x="11" y="30"/>
                  </a:cubicBezTo>
                  <a:close/>
                  <a:moveTo>
                    <a:pt x="16" y="10"/>
                  </a:moveTo>
                  <a:cubicBezTo>
                    <a:pt x="15" y="10"/>
                    <a:pt x="15" y="10"/>
                    <a:pt x="16" y="10"/>
                  </a:cubicBezTo>
                  <a:cubicBezTo>
                    <a:pt x="17" y="11"/>
                    <a:pt x="17" y="11"/>
                    <a:pt x="18" y="11"/>
                  </a:cubicBezTo>
                  <a:cubicBezTo>
                    <a:pt x="19" y="12"/>
                    <a:pt x="18" y="12"/>
                    <a:pt x="19" y="12"/>
                  </a:cubicBezTo>
                  <a:cubicBezTo>
                    <a:pt x="19" y="12"/>
                    <a:pt x="20" y="12"/>
                    <a:pt x="20" y="12"/>
                  </a:cubicBezTo>
                  <a:cubicBezTo>
                    <a:pt x="20" y="11"/>
                    <a:pt x="19" y="11"/>
                    <a:pt x="19" y="11"/>
                  </a:cubicBezTo>
                  <a:cubicBezTo>
                    <a:pt x="18" y="10"/>
                    <a:pt x="17" y="10"/>
                    <a:pt x="16" y="10"/>
                  </a:cubicBezTo>
                  <a:close/>
                  <a:moveTo>
                    <a:pt x="21" y="8"/>
                  </a:moveTo>
                  <a:cubicBezTo>
                    <a:pt x="22" y="7"/>
                    <a:pt x="22" y="6"/>
                    <a:pt x="21" y="6"/>
                  </a:cubicBezTo>
                  <a:cubicBezTo>
                    <a:pt x="20" y="6"/>
                    <a:pt x="19" y="6"/>
                    <a:pt x="19" y="5"/>
                  </a:cubicBezTo>
                  <a:cubicBezTo>
                    <a:pt x="18" y="5"/>
                    <a:pt x="17" y="4"/>
                    <a:pt x="16" y="4"/>
                  </a:cubicBezTo>
                  <a:cubicBezTo>
                    <a:pt x="15" y="4"/>
                    <a:pt x="15" y="4"/>
                    <a:pt x="14" y="3"/>
                  </a:cubicBezTo>
                  <a:cubicBezTo>
                    <a:pt x="14" y="3"/>
                    <a:pt x="14" y="3"/>
                    <a:pt x="13" y="3"/>
                  </a:cubicBezTo>
                  <a:cubicBezTo>
                    <a:pt x="12" y="3"/>
                    <a:pt x="11" y="3"/>
                    <a:pt x="11" y="2"/>
                  </a:cubicBezTo>
                  <a:cubicBezTo>
                    <a:pt x="10" y="1"/>
                    <a:pt x="10" y="0"/>
                    <a:pt x="9" y="0"/>
                  </a:cubicBezTo>
                  <a:cubicBezTo>
                    <a:pt x="8" y="0"/>
                    <a:pt x="8" y="0"/>
                    <a:pt x="7" y="0"/>
                  </a:cubicBezTo>
                  <a:cubicBezTo>
                    <a:pt x="6" y="1"/>
                    <a:pt x="5" y="1"/>
                    <a:pt x="5" y="2"/>
                  </a:cubicBezTo>
                  <a:cubicBezTo>
                    <a:pt x="6" y="3"/>
                    <a:pt x="5" y="3"/>
                    <a:pt x="6" y="3"/>
                  </a:cubicBezTo>
                  <a:cubicBezTo>
                    <a:pt x="6" y="4"/>
                    <a:pt x="7" y="4"/>
                    <a:pt x="6" y="3"/>
                  </a:cubicBezTo>
                  <a:cubicBezTo>
                    <a:pt x="6" y="2"/>
                    <a:pt x="7" y="2"/>
                    <a:pt x="7" y="3"/>
                  </a:cubicBezTo>
                  <a:cubicBezTo>
                    <a:pt x="7" y="4"/>
                    <a:pt x="8" y="5"/>
                    <a:pt x="9" y="5"/>
                  </a:cubicBezTo>
                  <a:cubicBezTo>
                    <a:pt x="10" y="6"/>
                    <a:pt x="12" y="6"/>
                    <a:pt x="13" y="6"/>
                  </a:cubicBezTo>
                  <a:cubicBezTo>
                    <a:pt x="15" y="7"/>
                    <a:pt x="16" y="8"/>
                    <a:pt x="17" y="8"/>
                  </a:cubicBezTo>
                  <a:cubicBezTo>
                    <a:pt x="18" y="8"/>
                    <a:pt x="19" y="9"/>
                    <a:pt x="20" y="8"/>
                  </a:cubicBezTo>
                  <a:cubicBezTo>
                    <a:pt x="21" y="8"/>
                    <a:pt x="20" y="8"/>
                    <a:pt x="21" y="8"/>
                  </a:cubicBezTo>
                  <a:close/>
                </a:path>
              </a:pathLst>
            </a:custGeom>
            <a:solidFill>
              <a:srgbClr val="FEECD2"/>
            </a:solidFill>
            <a:ln w="9525">
              <a:noFill/>
            </a:ln>
          </p:spPr>
          <p:txBody>
            <a:bodyPr/>
            <a:lstStyle/>
            <a:p>
              <a:endParaRPr lang="zh-CN" altLang="en-US"/>
            </a:p>
          </p:txBody>
        </p:sp>
        <p:sp>
          <p:nvSpPr>
            <p:cNvPr id="30754" name="任意多边形 1140"/>
            <p:cNvSpPr/>
            <p:nvPr/>
          </p:nvSpPr>
          <p:spPr>
            <a:xfrm>
              <a:off x="6134448" y="5442821"/>
              <a:ext cx="301240" cy="252949"/>
            </a:xfrm>
            <a:custGeom>
              <a:avLst/>
              <a:gdLst/>
              <a:ahLst/>
              <a:cxnLst>
                <a:cxn ang="0">
                  <a:pos x="71723" y="62044"/>
                </a:cxn>
                <a:cxn ang="0">
                  <a:pos x="43034" y="81134"/>
                </a:cxn>
                <a:cxn ang="0">
                  <a:pos x="14344" y="100225"/>
                </a:cxn>
                <a:cxn ang="0">
                  <a:pos x="4781" y="124088"/>
                </a:cxn>
                <a:cxn ang="0">
                  <a:pos x="4781" y="152723"/>
                </a:cxn>
                <a:cxn ang="0">
                  <a:pos x="9563" y="181359"/>
                </a:cxn>
                <a:cxn ang="0">
                  <a:pos x="19126" y="209995"/>
                </a:cxn>
                <a:cxn ang="0">
                  <a:pos x="43034" y="219540"/>
                </a:cxn>
                <a:cxn ang="0">
                  <a:pos x="76505" y="233858"/>
                </a:cxn>
                <a:cxn ang="0">
                  <a:pos x="109976" y="238631"/>
                </a:cxn>
                <a:cxn ang="0">
                  <a:pos x="119539" y="248176"/>
                </a:cxn>
                <a:cxn ang="0">
                  <a:pos x="124321" y="238631"/>
                </a:cxn>
                <a:cxn ang="0">
                  <a:pos x="138666" y="243403"/>
                </a:cxn>
                <a:cxn ang="0">
                  <a:pos x="138666" y="229085"/>
                </a:cxn>
                <a:cxn ang="0">
                  <a:pos x="157792" y="219540"/>
                </a:cxn>
                <a:cxn ang="0">
                  <a:pos x="172137" y="219540"/>
                </a:cxn>
                <a:cxn ang="0">
                  <a:pos x="191263" y="200450"/>
                </a:cxn>
                <a:cxn ang="0">
                  <a:pos x="229516" y="181359"/>
                </a:cxn>
                <a:cxn ang="0">
                  <a:pos x="239079" y="162269"/>
                </a:cxn>
                <a:cxn ang="0">
                  <a:pos x="229516" y="167041"/>
                </a:cxn>
                <a:cxn ang="0">
                  <a:pos x="234297" y="157496"/>
                </a:cxn>
                <a:cxn ang="0">
                  <a:pos x="243860" y="133633"/>
                </a:cxn>
                <a:cxn ang="0">
                  <a:pos x="248642" y="119315"/>
                </a:cxn>
                <a:cxn ang="0">
                  <a:pos x="262987" y="95452"/>
                </a:cxn>
                <a:cxn ang="0">
                  <a:pos x="277332" y="76361"/>
                </a:cxn>
                <a:cxn ang="0">
                  <a:pos x="282113" y="62044"/>
                </a:cxn>
                <a:cxn ang="0">
                  <a:pos x="277332" y="66816"/>
                </a:cxn>
                <a:cxn ang="0">
                  <a:pos x="291676" y="66816"/>
                </a:cxn>
                <a:cxn ang="0">
                  <a:pos x="296458" y="52498"/>
                </a:cxn>
                <a:cxn ang="0">
                  <a:pos x="286895" y="23863"/>
                </a:cxn>
                <a:cxn ang="0">
                  <a:pos x="262987" y="14317"/>
                </a:cxn>
                <a:cxn ang="0">
                  <a:pos x="248642" y="9545"/>
                </a:cxn>
                <a:cxn ang="0">
                  <a:pos x="239079" y="23863"/>
                </a:cxn>
                <a:cxn ang="0">
                  <a:pos x="210389" y="9545"/>
                </a:cxn>
                <a:cxn ang="0">
                  <a:pos x="186481" y="19090"/>
                </a:cxn>
                <a:cxn ang="0">
                  <a:pos x="172137" y="28635"/>
                </a:cxn>
                <a:cxn ang="0">
                  <a:pos x="167355" y="28635"/>
                </a:cxn>
                <a:cxn ang="0">
                  <a:pos x="153010" y="28635"/>
                </a:cxn>
                <a:cxn ang="0">
                  <a:pos x="148229" y="23863"/>
                </a:cxn>
                <a:cxn ang="0">
                  <a:pos x="129102" y="19090"/>
                </a:cxn>
                <a:cxn ang="0">
                  <a:pos x="114758" y="38180"/>
                </a:cxn>
                <a:cxn ang="0">
                  <a:pos x="95631" y="33408"/>
                </a:cxn>
                <a:cxn ang="0">
                  <a:pos x="71723" y="42953"/>
                </a:cxn>
                <a:cxn ang="0">
                  <a:pos x="81286" y="47726"/>
                </a:cxn>
              </a:cxnLst>
              <a:rect l="0" t="0" r="0" b="0"/>
              <a:pathLst>
                <a:path w="63" h="53">
                  <a:moveTo>
                    <a:pt x="17" y="11"/>
                  </a:moveTo>
                  <a:cubicBezTo>
                    <a:pt x="18" y="11"/>
                    <a:pt x="17" y="12"/>
                    <a:pt x="17" y="12"/>
                  </a:cubicBezTo>
                  <a:cubicBezTo>
                    <a:pt x="16" y="11"/>
                    <a:pt x="16" y="12"/>
                    <a:pt x="15" y="13"/>
                  </a:cubicBezTo>
                  <a:cubicBezTo>
                    <a:pt x="15" y="13"/>
                    <a:pt x="14" y="14"/>
                    <a:pt x="13" y="14"/>
                  </a:cubicBezTo>
                  <a:cubicBezTo>
                    <a:pt x="12" y="14"/>
                    <a:pt x="12" y="15"/>
                    <a:pt x="11" y="15"/>
                  </a:cubicBezTo>
                  <a:cubicBezTo>
                    <a:pt x="10" y="15"/>
                    <a:pt x="10" y="16"/>
                    <a:pt x="9" y="17"/>
                  </a:cubicBezTo>
                  <a:cubicBezTo>
                    <a:pt x="8" y="17"/>
                    <a:pt x="8" y="18"/>
                    <a:pt x="7" y="18"/>
                  </a:cubicBezTo>
                  <a:cubicBezTo>
                    <a:pt x="6" y="18"/>
                    <a:pt x="6" y="19"/>
                    <a:pt x="5" y="20"/>
                  </a:cubicBezTo>
                  <a:cubicBezTo>
                    <a:pt x="5" y="20"/>
                    <a:pt x="4" y="21"/>
                    <a:pt x="3" y="21"/>
                  </a:cubicBezTo>
                  <a:cubicBezTo>
                    <a:pt x="2" y="21"/>
                    <a:pt x="2" y="21"/>
                    <a:pt x="1" y="22"/>
                  </a:cubicBezTo>
                  <a:cubicBezTo>
                    <a:pt x="1" y="23"/>
                    <a:pt x="1" y="24"/>
                    <a:pt x="1" y="24"/>
                  </a:cubicBezTo>
                  <a:cubicBezTo>
                    <a:pt x="2" y="24"/>
                    <a:pt x="2" y="25"/>
                    <a:pt x="1" y="26"/>
                  </a:cubicBezTo>
                  <a:cubicBezTo>
                    <a:pt x="1" y="26"/>
                    <a:pt x="1" y="27"/>
                    <a:pt x="1" y="28"/>
                  </a:cubicBezTo>
                  <a:cubicBezTo>
                    <a:pt x="1" y="29"/>
                    <a:pt x="1" y="29"/>
                    <a:pt x="1" y="30"/>
                  </a:cubicBezTo>
                  <a:cubicBezTo>
                    <a:pt x="2" y="31"/>
                    <a:pt x="1" y="31"/>
                    <a:pt x="1" y="32"/>
                  </a:cubicBezTo>
                  <a:cubicBezTo>
                    <a:pt x="1" y="33"/>
                    <a:pt x="1" y="33"/>
                    <a:pt x="1" y="34"/>
                  </a:cubicBezTo>
                  <a:cubicBezTo>
                    <a:pt x="0" y="35"/>
                    <a:pt x="1" y="35"/>
                    <a:pt x="2" y="36"/>
                  </a:cubicBezTo>
                  <a:cubicBezTo>
                    <a:pt x="2" y="36"/>
                    <a:pt x="2" y="38"/>
                    <a:pt x="2" y="38"/>
                  </a:cubicBezTo>
                  <a:cubicBezTo>
                    <a:pt x="2" y="39"/>
                    <a:pt x="3" y="40"/>
                    <a:pt x="2" y="40"/>
                  </a:cubicBezTo>
                  <a:cubicBezTo>
                    <a:pt x="2" y="41"/>
                    <a:pt x="2" y="42"/>
                    <a:pt x="2" y="43"/>
                  </a:cubicBezTo>
                  <a:cubicBezTo>
                    <a:pt x="3" y="44"/>
                    <a:pt x="3" y="44"/>
                    <a:pt x="4" y="44"/>
                  </a:cubicBezTo>
                  <a:cubicBezTo>
                    <a:pt x="5" y="44"/>
                    <a:pt x="6" y="44"/>
                    <a:pt x="6" y="44"/>
                  </a:cubicBezTo>
                  <a:cubicBezTo>
                    <a:pt x="6" y="45"/>
                    <a:pt x="7" y="45"/>
                    <a:pt x="8" y="45"/>
                  </a:cubicBezTo>
                  <a:cubicBezTo>
                    <a:pt x="8" y="45"/>
                    <a:pt x="9" y="45"/>
                    <a:pt x="9" y="46"/>
                  </a:cubicBezTo>
                  <a:cubicBezTo>
                    <a:pt x="10" y="47"/>
                    <a:pt x="10" y="47"/>
                    <a:pt x="11" y="47"/>
                  </a:cubicBezTo>
                  <a:cubicBezTo>
                    <a:pt x="12" y="47"/>
                    <a:pt x="13" y="47"/>
                    <a:pt x="14" y="48"/>
                  </a:cubicBezTo>
                  <a:cubicBezTo>
                    <a:pt x="14" y="49"/>
                    <a:pt x="15" y="49"/>
                    <a:pt x="16" y="49"/>
                  </a:cubicBezTo>
                  <a:cubicBezTo>
                    <a:pt x="17" y="48"/>
                    <a:pt x="17" y="48"/>
                    <a:pt x="18" y="49"/>
                  </a:cubicBezTo>
                  <a:cubicBezTo>
                    <a:pt x="19" y="49"/>
                    <a:pt x="20" y="49"/>
                    <a:pt x="21" y="49"/>
                  </a:cubicBezTo>
                  <a:cubicBezTo>
                    <a:pt x="22" y="49"/>
                    <a:pt x="23" y="49"/>
                    <a:pt x="23" y="50"/>
                  </a:cubicBezTo>
                  <a:cubicBezTo>
                    <a:pt x="22" y="51"/>
                    <a:pt x="23" y="51"/>
                    <a:pt x="23" y="51"/>
                  </a:cubicBezTo>
                  <a:cubicBezTo>
                    <a:pt x="24" y="50"/>
                    <a:pt x="25" y="50"/>
                    <a:pt x="25" y="51"/>
                  </a:cubicBezTo>
                  <a:cubicBezTo>
                    <a:pt x="24" y="51"/>
                    <a:pt x="25" y="51"/>
                    <a:pt x="25" y="52"/>
                  </a:cubicBezTo>
                  <a:cubicBezTo>
                    <a:pt x="25" y="53"/>
                    <a:pt x="25" y="53"/>
                    <a:pt x="26" y="52"/>
                  </a:cubicBezTo>
                  <a:cubicBezTo>
                    <a:pt x="26" y="52"/>
                    <a:pt x="26" y="51"/>
                    <a:pt x="26" y="51"/>
                  </a:cubicBezTo>
                  <a:cubicBezTo>
                    <a:pt x="26" y="50"/>
                    <a:pt x="26" y="50"/>
                    <a:pt x="26" y="50"/>
                  </a:cubicBezTo>
                  <a:cubicBezTo>
                    <a:pt x="27" y="50"/>
                    <a:pt x="27" y="50"/>
                    <a:pt x="27" y="50"/>
                  </a:cubicBezTo>
                  <a:cubicBezTo>
                    <a:pt x="28" y="50"/>
                    <a:pt x="28" y="50"/>
                    <a:pt x="28" y="51"/>
                  </a:cubicBezTo>
                  <a:cubicBezTo>
                    <a:pt x="28" y="51"/>
                    <a:pt x="28" y="51"/>
                    <a:pt x="29" y="51"/>
                  </a:cubicBezTo>
                  <a:cubicBezTo>
                    <a:pt x="29" y="50"/>
                    <a:pt x="29" y="50"/>
                    <a:pt x="28" y="50"/>
                  </a:cubicBezTo>
                  <a:cubicBezTo>
                    <a:pt x="28" y="49"/>
                    <a:pt x="28" y="49"/>
                    <a:pt x="28" y="49"/>
                  </a:cubicBezTo>
                  <a:cubicBezTo>
                    <a:pt x="29" y="49"/>
                    <a:pt x="29" y="49"/>
                    <a:pt x="29" y="48"/>
                  </a:cubicBezTo>
                  <a:cubicBezTo>
                    <a:pt x="29" y="48"/>
                    <a:pt x="29" y="47"/>
                    <a:pt x="30" y="47"/>
                  </a:cubicBezTo>
                  <a:cubicBezTo>
                    <a:pt x="30" y="46"/>
                    <a:pt x="31" y="45"/>
                    <a:pt x="31" y="46"/>
                  </a:cubicBezTo>
                  <a:cubicBezTo>
                    <a:pt x="32" y="46"/>
                    <a:pt x="32" y="46"/>
                    <a:pt x="33" y="46"/>
                  </a:cubicBezTo>
                  <a:cubicBezTo>
                    <a:pt x="34" y="45"/>
                    <a:pt x="34" y="45"/>
                    <a:pt x="35" y="44"/>
                  </a:cubicBezTo>
                  <a:cubicBezTo>
                    <a:pt x="36" y="44"/>
                    <a:pt x="37" y="44"/>
                    <a:pt x="36" y="45"/>
                  </a:cubicBezTo>
                  <a:cubicBezTo>
                    <a:pt x="35" y="45"/>
                    <a:pt x="35" y="46"/>
                    <a:pt x="36" y="46"/>
                  </a:cubicBezTo>
                  <a:cubicBezTo>
                    <a:pt x="37" y="46"/>
                    <a:pt x="37" y="46"/>
                    <a:pt x="38" y="46"/>
                  </a:cubicBezTo>
                  <a:cubicBezTo>
                    <a:pt x="39" y="46"/>
                    <a:pt x="39" y="45"/>
                    <a:pt x="39" y="44"/>
                  </a:cubicBezTo>
                  <a:cubicBezTo>
                    <a:pt x="39" y="43"/>
                    <a:pt x="39" y="43"/>
                    <a:pt x="40" y="42"/>
                  </a:cubicBezTo>
                  <a:cubicBezTo>
                    <a:pt x="41" y="41"/>
                    <a:pt x="42" y="40"/>
                    <a:pt x="42" y="40"/>
                  </a:cubicBezTo>
                  <a:cubicBezTo>
                    <a:pt x="43" y="39"/>
                    <a:pt x="44" y="39"/>
                    <a:pt x="45" y="39"/>
                  </a:cubicBezTo>
                  <a:cubicBezTo>
                    <a:pt x="46" y="39"/>
                    <a:pt x="48" y="39"/>
                    <a:pt x="48" y="38"/>
                  </a:cubicBezTo>
                  <a:cubicBezTo>
                    <a:pt x="48" y="37"/>
                    <a:pt x="48" y="36"/>
                    <a:pt x="49" y="36"/>
                  </a:cubicBezTo>
                  <a:cubicBezTo>
                    <a:pt x="50" y="36"/>
                    <a:pt x="51" y="35"/>
                    <a:pt x="50" y="35"/>
                  </a:cubicBezTo>
                  <a:cubicBezTo>
                    <a:pt x="50" y="34"/>
                    <a:pt x="50" y="34"/>
                    <a:pt x="50" y="34"/>
                  </a:cubicBezTo>
                  <a:cubicBezTo>
                    <a:pt x="50" y="33"/>
                    <a:pt x="50" y="33"/>
                    <a:pt x="50" y="34"/>
                  </a:cubicBezTo>
                  <a:cubicBezTo>
                    <a:pt x="49" y="35"/>
                    <a:pt x="50" y="35"/>
                    <a:pt x="49" y="35"/>
                  </a:cubicBezTo>
                  <a:cubicBezTo>
                    <a:pt x="49" y="35"/>
                    <a:pt x="49" y="35"/>
                    <a:pt x="48" y="35"/>
                  </a:cubicBezTo>
                  <a:cubicBezTo>
                    <a:pt x="48" y="35"/>
                    <a:pt x="47" y="34"/>
                    <a:pt x="48" y="34"/>
                  </a:cubicBezTo>
                  <a:cubicBezTo>
                    <a:pt x="49" y="34"/>
                    <a:pt x="49" y="34"/>
                    <a:pt x="49" y="33"/>
                  </a:cubicBezTo>
                  <a:cubicBezTo>
                    <a:pt x="49" y="33"/>
                    <a:pt x="49" y="33"/>
                    <a:pt x="49" y="33"/>
                  </a:cubicBezTo>
                  <a:cubicBezTo>
                    <a:pt x="50" y="32"/>
                    <a:pt x="50" y="32"/>
                    <a:pt x="50" y="31"/>
                  </a:cubicBezTo>
                  <a:cubicBezTo>
                    <a:pt x="50" y="30"/>
                    <a:pt x="50" y="30"/>
                    <a:pt x="50" y="29"/>
                  </a:cubicBezTo>
                  <a:cubicBezTo>
                    <a:pt x="51" y="28"/>
                    <a:pt x="51" y="28"/>
                    <a:pt x="51" y="28"/>
                  </a:cubicBezTo>
                  <a:cubicBezTo>
                    <a:pt x="51" y="27"/>
                    <a:pt x="51" y="27"/>
                    <a:pt x="51" y="27"/>
                  </a:cubicBezTo>
                  <a:cubicBezTo>
                    <a:pt x="51" y="26"/>
                    <a:pt x="51" y="26"/>
                    <a:pt x="51" y="26"/>
                  </a:cubicBezTo>
                  <a:cubicBezTo>
                    <a:pt x="52" y="26"/>
                    <a:pt x="52" y="26"/>
                    <a:pt x="52" y="25"/>
                  </a:cubicBezTo>
                  <a:cubicBezTo>
                    <a:pt x="52" y="23"/>
                    <a:pt x="52" y="23"/>
                    <a:pt x="53" y="22"/>
                  </a:cubicBezTo>
                  <a:cubicBezTo>
                    <a:pt x="54" y="22"/>
                    <a:pt x="54" y="22"/>
                    <a:pt x="54" y="21"/>
                  </a:cubicBezTo>
                  <a:cubicBezTo>
                    <a:pt x="54" y="20"/>
                    <a:pt x="54" y="20"/>
                    <a:pt x="55" y="20"/>
                  </a:cubicBezTo>
                  <a:cubicBezTo>
                    <a:pt x="55" y="19"/>
                    <a:pt x="55" y="19"/>
                    <a:pt x="55" y="19"/>
                  </a:cubicBezTo>
                  <a:cubicBezTo>
                    <a:pt x="55" y="18"/>
                    <a:pt x="56" y="18"/>
                    <a:pt x="56" y="18"/>
                  </a:cubicBezTo>
                  <a:cubicBezTo>
                    <a:pt x="57" y="17"/>
                    <a:pt x="58" y="17"/>
                    <a:pt x="58" y="16"/>
                  </a:cubicBezTo>
                  <a:cubicBezTo>
                    <a:pt x="58" y="16"/>
                    <a:pt x="57" y="16"/>
                    <a:pt x="57" y="15"/>
                  </a:cubicBezTo>
                  <a:cubicBezTo>
                    <a:pt x="56" y="14"/>
                    <a:pt x="56" y="14"/>
                    <a:pt x="57" y="14"/>
                  </a:cubicBezTo>
                  <a:cubicBezTo>
                    <a:pt x="58" y="14"/>
                    <a:pt x="58" y="14"/>
                    <a:pt x="59" y="13"/>
                  </a:cubicBezTo>
                  <a:cubicBezTo>
                    <a:pt x="59" y="13"/>
                    <a:pt x="59" y="13"/>
                    <a:pt x="59" y="14"/>
                  </a:cubicBezTo>
                  <a:cubicBezTo>
                    <a:pt x="59" y="14"/>
                    <a:pt x="59" y="14"/>
                    <a:pt x="59" y="14"/>
                  </a:cubicBezTo>
                  <a:cubicBezTo>
                    <a:pt x="59" y="14"/>
                    <a:pt x="59" y="15"/>
                    <a:pt x="58" y="14"/>
                  </a:cubicBezTo>
                  <a:cubicBezTo>
                    <a:pt x="58" y="14"/>
                    <a:pt x="58" y="15"/>
                    <a:pt x="58" y="16"/>
                  </a:cubicBezTo>
                  <a:cubicBezTo>
                    <a:pt x="58" y="16"/>
                    <a:pt x="58" y="17"/>
                    <a:pt x="59" y="16"/>
                  </a:cubicBezTo>
                  <a:cubicBezTo>
                    <a:pt x="60" y="15"/>
                    <a:pt x="61" y="15"/>
                    <a:pt x="61" y="14"/>
                  </a:cubicBezTo>
                  <a:cubicBezTo>
                    <a:pt x="61" y="13"/>
                    <a:pt x="62" y="14"/>
                    <a:pt x="62" y="14"/>
                  </a:cubicBezTo>
                  <a:cubicBezTo>
                    <a:pt x="63" y="14"/>
                    <a:pt x="63" y="13"/>
                    <a:pt x="62" y="13"/>
                  </a:cubicBezTo>
                  <a:cubicBezTo>
                    <a:pt x="62" y="13"/>
                    <a:pt x="62" y="12"/>
                    <a:pt x="62" y="11"/>
                  </a:cubicBezTo>
                  <a:cubicBezTo>
                    <a:pt x="62" y="10"/>
                    <a:pt x="62" y="9"/>
                    <a:pt x="61" y="8"/>
                  </a:cubicBezTo>
                  <a:cubicBezTo>
                    <a:pt x="61" y="7"/>
                    <a:pt x="61" y="7"/>
                    <a:pt x="61" y="7"/>
                  </a:cubicBezTo>
                  <a:cubicBezTo>
                    <a:pt x="60" y="6"/>
                    <a:pt x="60" y="6"/>
                    <a:pt x="60" y="5"/>
                  </a:cubicBezTo>
                  <a:cubicBezTo>
                    <a:pt x="60" y="4"/>
                    <a:pt x="60" y="4"/>
                    <a:pt x="59" y="4"/>
                  </a:cubicBezTo>
                  <a:cubicBezTo>
                    <a:pt x="58" y="4"/>
                    <a:pt x="57" y="4"/>
                    <a:pt x="56" y="4"/>
                  </a:cubicBezTo>
                  <a:cubicBezTo>
                    <a:pt x="56" y="3"/>
                    <a:pt x="55" y="3"/>
                    <a:pt x="55" y="3"/>
                  </a:cubicBezTo>
                  <a:cubicBezTo>
                    <a:pt x="54" y="2"/>
                    <a:pt x="54" y="2"/>
                    <a:pt x="54" y="1"/>
                  </a:cubicBezTo>
                  <a:cubicBezTo>
                    <a:pt x="54" y="0"/>
                    <a:pt x="53" y="0"/>
                    <a:pt x="53" y="1"/>
                  </a:cubicBezTo>
                  <a:cubicBezTo>
                    <a:pt x="53" y="1"/>
                    <a:pt x="53" y="2"/>
                    <a:pt x="52" y="2"/>
                  </a:cubicBezTo>
                  <a:cubicBezTo>
                    <a:pt x="51" y="2"/>
                    <a:pt x="50" y="2"/>
                    <a:pt x="50" y="3"/>
                  </a:cubicBezTo>
                  <a:cubicBezTo>
                    <a:pt x="51" y="4"/>
                    <a:pt x="51" y="4"/>
                    <a:pt x="50" y="5"/>
                  </a:cubicBezTo>
                  <a:cubicBezTo>
                    <a:pt x="50" y="5"/>
                    <a:pt x="50" y="5"/>
                    <a:pt x="50" y="5"/>
                  </a:cubicBezTo>
                  <a:cubicBezTo>
                    <a:pt x="49" y="4"/>
                    <a:pt x="49" y="4"/>
                    <a:pt x="48" y="3"/>
                  </a:cubicBezTo>
                  <a:cubicBezTo>
                    <a:pt x="48" y="3"/>
                    <a:pt x="47" y="3"/>
                    <a:pt x="46" y="2"/>
                  </a:cubicBezTo>
                  <a:cubicBezTo>
                    <a:pt x="46" y="2"/>
                    <a:pt x="45" y="2"/>
                    <a:pt x="44" y="2"/>
                  </a:cubicBezTo>
                  <a:cubicBezTo>
                    <a:pt x="44" y="3"/>
                    <a:pt x="43" y="3"/>
                    <a:pt x="42" y="3"/>
                  </a:cubicBezTo>
                  <a:cubicBezTo>
                    <a:pt x="41" y="3"/>
                    <a:pt x="40" y="3"/>
                    <a:pt x="40" y="3"/>
                  </a:cubicBezTo>
                  <a:cubicBezTo>
                    <a:pt x="39" y="4"/>
                    <a:pt x="38" y="4"/>
                    <a:pt x="39" y="4"/>
                  </a:cubicBezTo>
                  <a:cubicBezTo>
                    <a:pt x="40" y="4"/>
                    <a:pt x="40" y="5"/>
                    <a:pt x="39" y="5"/>
                  </a:cubicBezTo>
                  <a:cubicBezTo>
                    <a:pt x="38" y="5"/>
                    <a:pt x="37" y="5"/>
                    <a:pt x="37" y="5"/>
                  </a:cubicBezTo>
                  <a:cubicBezTo>
                    <a:pt x="36" y="5"/>
                    <a:pt x="36" y="6"/>
                    <a:pt x="36" y="6"/>
                  </a:cubicBezTo>
                  <a:cubicBezTo>
                    <a:pt x="36" y="7"/>
                    <a:pt x="36" y="7"/>
                    <a:pt x="36" y="7"/>
                  </a:cubicBezTo>
                  <a:cubicBezTo>
                    <a:pt x="35" y="6"/>
                    <a:pt x="35" y="6"/>
                    <a:pt x="35" y="6"/>
                  </a:cubicBezTo>
                  <a:cubicBezTo>
                    <a:pt x="35" y="6"/>
                    <a:pt x="35" y="6"/>
                    <a:pt x="35" y="6"/>
                  </a:cubicBezTo>
                  <a:cubicBezTo>
                    <a:pt x="35" y="5"/>
                    <a:pt x="35" y="5"/>
                    <a:pt x="34" y="5"/>
                  </a:cubicBezTo>
                  <a:cubicBezTo>
                    <a:pt x="33" y="5"/>
                    <a:pt x="33" y="5"/>
                    <a:pt x="32" y="6"/>
                  </a:cubicBezTo>
                  <a:cubicBezTo>
                    <a:pt x="32" y="6"/>
                    <a:pt x="31" y="7"/>
                    <a:pt x="32" y="6"/>
                  </a:cubicBezTo>
                  <a:cubicBezTo>
                    <a:pt x="32" y="5"/>
                    <a:pt x="32" y="4"/>
                    <a:pt x="32" y="4"/>
                  </a:cubicBezTo>
                  <a:cubicBezTo>
                    <a:pt x="31" y="4"/>
                    <a:pt x="32" y="4"/>
                    <a:pt x="31" y="5"/>
                  </a:cubicBezTo>
                  <a:cubicBezTo>
                    <a:pt x="31" y="6"/>
                    <a:pt x="31" y="6"/>
                    <a:pt x="31" y="5"/>
                  </a:cubicBezTo>
                  <a:cubicBezTo>
                    <a:pt x="30" y="5"/>
                    <a:pt x="30" y="5"/>
                    <a:pt x="30" y="5"/>
                  </a:cubicBezTo>
                  <a:cubicBezTo>
                    <a:pt x="29" y="5"/>
                    <a:pt x="29" y="5"/>
                    <a:pt x="29" y="5"/>
                  </a:cubicBezTo>
                  <a:cubicBezTo>
                    <a:pt x="28" y="4"/>
                    <a:pt x="28" y="4"/>
                    <a:pt x="27" y="4"/>
                  </a:cubicBezTo>
                  <a:cubicBezTo>
                    <a:pt x="26" y="5"/>
                    <a:pt x="26" y="5"/>
                    <a:pt x="25" y="5"/>
                  </a:cubicBezTo>
                  <a:cubicBezTo>
                    <a:pt x="24" y="6"/>
                    <a:pt x="24" y="7"/>
                    <a:pt x="24" y="7"/>
                  </a:cubicBezTo>
                  <a:cubicBezTo>
                    <a:pt x="24" y="8"/>
                    <a:pt x="25" y="8"/>
                    <a:pt x="24" y="8"/>
                  </a:cubicBezTo>
                  <a:cubicBezTo>
                    <a:pt x="23" y="8"/>
                    <a:pt x="23" y="8"/>
                    <a:pt x="23" y="8"/>
                  </a:cubicBezTo>
                  <a:cubicBezTo>
                    <a:pt x="23" y="9"/>
                    <a:pt x="22" y="9"/>
                    <a:pt x="22" y="8"/>
                  </a:cubicBezTo>
                  <a:cubicBezTo>
                    <a:pt x="22" y="7"/>
                    <a:pt x="21" y="7"/>
                    <a:pt x="20" y="7"/>
                  </a:cubicBezTo>
                  <a:cubicBezTo>
                    <a:pt x="20" y="8"/>
                    <a:pt x="19" y="8"/>
                    <a:pt x="19" y="7"/>
                  </a:cubicBezTo>
                  <a:cubicBezTo>
                    <a:pt x="18" y="7"/>
                    <a:pt x="18" y="6"/>
                    <a:pt x="17" y="7"/>
                  </a:cubicBezTo>
                  <a:cubicBezTo>
                    <a:pt x="16" y="8"/>
                    <a:pt x="16" y="8"/>
                    <a:pt x="15" y="9"/>
                  </a:cubicBezTo>
                  <a:cubicBezTo>
                    <a:pt x="14" y="9"/>
                    <a:pt x="14" y="10"/>
                    <a:pt x="15" y="11"/>
                  </a:cubicBezTo>
                  <a:cubicBezTo>
                    <a:pt x="15" y="11"/>
                    <a:pt x="16" y="11"/>
                    <a:pt x="16" y="11"/>
                  </a:cubicBezTo>
                  <a:cubicBezTo>
                    <a:pt x="16" y="11"/>
                    <a:pt x="17" y="10"/>
                    <a:pt x="17" y="10"/>
                  </a:cubicBezTo>
                  <a:cubicBezTo>
                    <a:pt x="18" y="10"/>
                    <a:pt x="18" y="10"/>
                    <a:pt x="18" y="10"/>
                  </a:cubicBezTo>
                  <a:cubicBezTo>
                    <a:pt x="17" y="11"/>
                    <a:pt x="17" y="11"/>
                    <a:pt x="17" y="11"/>
                  </a:cubicBezTo>
                  <a:close/>
                </a:path>
              </a:pathLst>
            </a:custGeom>
            <a:solidFill>
              <a:srgbClr val="FEECD2"/>
            </a:solidFill>
            <a:ln w="9525">
              <a:noFill/>
            </a:ln>
          </p:spPr>
          <p:txBody>
            <a:bodyPr/>
            <a:lstStyle/>
            <a:p>
              <a:endParaRPr lang="zh-CN" altLang="en-US"/>
            </a:p>
          </p:txBody>
        </p:sp>
        <p:sp>
          <p:nvSpPr>
            <p:cNvPr id="30755" name="任意多边形 1141"/>
            <p:cNvSpPr/>
            <p:nvPr/>
          </p:nvSpPr>
          <p:spPr>
            <a:xfrm>
              <a:off x="6757622" y="5123185"/>
              <a:ext cx="66687" cy="57489"/>
            </a:xfrm>
            <a:custGeom>
              <a:avLst/>
              <a:gdLst/>
              <a:ahLst/>
              <a:cxnLst>
                <a:cxn ang="0">
                  <a:pos x="23816" y="9581"/>
                </a:cxn>
                <a:cxn ang="0">
                  <a:pos x="33343" y="4790"/>
                </a:cxn>
                <a:cxn ang="0">
                  <a:pos x="42870" y="0"/>
                </a:cxn>
                <a:cxn ang="0">
                  <a:pos x="47633" y="0"/>
                </a:cxn>
                <a:cxn ang="0">
                  <a:pos x="52396" y="4790"/>
                </a:cxn>
                <a:cxn ang="0">
                  <a:pos x="52396" y="4790"/>
                </a:cxn>
                <a:cxn ang="0">
                  <a:pos x="57160" y="19163"/>
                </a:cxn>
                <a:cxn ang="0">
                  <a:pos x="42870" y="38326"/>
                </a:cxn>
                <a:cxn ang="0">
                  <a:pos x="19053" y="33535"/>
                </a:cxn>
                <a:cxn ang="0">
                  <a:pos x="14290" y="23953"/>
                </a:cxn>
                <a:cxn ang="0">
                  <a:pos x="14290" y="14372"/>
                </a:cxn>
                <a:cxn ang="0">
                  <a:pos x="23816" y="9581"/>
                </a:cxn>
                <a:cxn ang="0">
                  <a:pos x="38106" y="47907"/>
                </a:cxn>
                <a:cxn ang="0">
                  <a:pos x="38106" y="47907"/>
                </a:cxn>
                <a:cxn ang="0">
                  <a:pos x="42870" y="57489"/>
                </a:cxn>
                <a:cxn ang="0">
                  <a:pos x="47633" y="52698"/>
                </a:cxn>
                <a:cxn ang="0">
                  <a:pos x="47633" y="47907"/>
                </a:cxn>
                <a:cxn ang="0">
                  <a:pos x="38106" y="47907"/>
                </a:cxn>
                <a:cxn ang="0">
                  <a:pos x="23816" y="47907"/>
                </a:cxn>
                <a:cxn ang="0">
                  <a:pos x="23816" y="43116"/>
                </a:cxn>
                <a:cxn ang="0">
                  <a:pos x="23816" y="43116"/>
                </a:cxn>
                <a:cxn ang="0">
                  <a:pos x="19053" y="43116"/>
                </a:cxn>
                <a:cxn ang="0">
                  <a:pos x="14290" y="47907"/>
                </a:cxn>
                <a:cxn ang="0">
                  <a:pos x="4763" y="52698"/>
                </a:cxn>
                <a:cxn ang="0">
                  <a:pos x="4763" y="57489"/>
                </a:cxn>
                <a:cxn ang="0">
                  <a:pos x="14290" y="57489"/>
                </a:cxn>
                <a:cxn ang="0">
                  <a:pos x="19053" y="57489"/>
                </a:cxn>
                <a:cxn ang="0">
                  <a:pos x="23816" y="57489"/>
                </a:cxn>
                <a:cxn ang="0">
                  <a:pos x="23816" y="52698"/>
                </a:cxn>
                <a:cxn ang="0">
                  <a:pos x="23816" y="47907"/>
                </a:cxn>
              </a:cxnLst>
              <a:rect l="0" t="0" r="0" b="0"/>
              <a:pathLst>
                <a:path w="14" h="12">
                  <a:moveTo>
                    <a:pt x="5" y="2"/>
                  </a:moveTo>
                  <a:cubicBezTo>
                    <a:pt x="6" y="2"/>
                    <a:pt x="6" y="1"/>
                    <a:pt x="7" y="1"/>
                  </a:cubicBezTo>
                  <a:cubicBezTo>
                    <a:pt x="8" y="1"/>
                    <a:pt x="9" y="0"/>
                    <a:pt x="9" y="0"/>
                  </a:cubicBezTo>
                  <a:cubicBezTo>
                    <a:pt x="9" y="0"/>
                    <a:pt x="10" y="0"/>
                    <a:pt x="10" y="0"/>
                  </a:cubicBezTo>
                  <a:cubicBezTo>
                    <a:pt x="11" y="1"/>
                    <a:pt x="11" y="1"/>
                    <a:pt x="11" y="1"/>
                  </a:cubicBezTo>
                  <a:cubicBezTo>
                    <a:pt x="11" y="1"/>
                    <a:pt x="11" y="1"/>
                    <a:pt x="11" y="1"/>
                  </a:cubicBezTo>
                  <a:cubicBezTo>
                    <a:pt x="12" y="3"/>
                    <a:pt x="12" y="3"/>
                    <a:pt x="12" y="4"/>
                  </a:cubicBezTo>
                  <a:cubicBezTo>
                    <a:pt x="14" y="7"/>
                    <a:pt x="11" y="8"/>
                    <a:pt x="9" y="8"/>
                  </a:cubicBezTo>
                  <a:cubicBezTo>
                    <a:pt x="7" y="8"/>
                    <a:pt x="6" y="7"/>
                    <a:pt x="4" y="7"/>
                  </a:cubicBezTo>
                  <a:cubicBezTo>
                    <a:pt x="3" y="7"/>
                    <a:pt x="2" y="6"/>
                    <a:pt x="3" y="5"/>
                  </a:cubicBezTo>
                  <a:cubicBezTo>
                    <a:pt x="3" y="4"/>
                    <a:pt x="2" y="4"/>
                    <a:pt x="3" y="3"/>
                  </a:cubicBezTo>
                  <a:cubicBezTo>
                    <a:pt x="3" y="2"/>
                    <a:pt x="4" y="2"/>
                    <a:pt x="5" y="2"/>
                  </a:cubicBezTo>
                  <a:close/>
                  <a:moveTo>
                    <a:pt x="8" y="10"/>
                  </a:moveTo>
                  <a:cubicBezTo>
                    <a:pt x="7" y="10"/>
                    <a:pt x="7" y="10"/>
                    <a:pt x="8" y="10"/>
                  </a:cubicBezTo>
                  <a:cubicBezTo>
                    <a:pt x="8" y="11"/>
                    <a:pt x="8" y="11"/>
                    <a:pt x="9" y="12"/>
                  </a:cubicBezTo>
                  <a:cubicBezTo>
                    <a:pt x="10" y="12"/>
                    <a:pt x="10" y="11"/>
                    <a:pt x="10" y="11"/>
                  </a:cubicBezTo>
                  <a:cubicBezTo>
                    <a:pt x="11" y="11"/>
                    <a:pt x="11" y="10"/>
                    <a:pt x="10" y="10"/>
                  </a:cubicBezTo>
                  <a:cubicBezTo>
                    <a:pt x="9" y="10"/>
                    <a:pt x="8" y="10"/>
                    <a:pt x="8" y="10"/>
                  </a:cubicBezTo>
                  <a:close/>
                  <a:moveTo>
                    <a:pt x="5" y="10"/>
                  </a:moveTo>
                  <a:cubicBezTo>
                    <a:pt x="5" y="10"/>
                    <a:pt x="5" y="10"/>
                    <a:pt x="5" y="9"/>
                  </a:cubicBezTo>
                  <a:cubicBezTo>
                    <a:pt x="6" y="9"/>
                    <a:pt x="6" y="9"/>
                    <a:pt x="5" y="9"/>
                  </a:cubicBezTo>
                  <a:cubicBezTo>
                    <a:pt x="5" y="8"/>
                    <a:pt x="5" y="8"/>
                    <a:pt x="4" y="9"/>
                  </a:cubicBezTo>
                  <a:cubicBezTo>
                    <a:pt x="4" y="10"/>
                    <a:pt x="3" y="10"/>
                    <a:pt x="3" y="10"/>
                  </a:cubicBezTo>
                  <a:cubicBezTo>
                    <a:pt x="2" y="10"/>
                    <a:pt x="2" y="10"/>
                    <a:pt x="1" y="11"/>
                  </a:cubicBezTo>
                  <a:cubicBezTo>
                    <a:pt x="1" y="11"/>
                    <a:pt x="0" y="12"/>
                    <a:pt x="1" y="12"/>
                  </a:cubicBezTo>
                  <a:cubicBezTo>
                    <a:pt x="1" y="12"/>
                    <a:pt x="2" y="12"/>
                    <a:pt x="3" y="12"/>
                  </a:cubicBezTo>
                  <a:cubicBezTo>
                    <a:pt x="3" y="12"/>
                    <a:pt x="3" y="11"/>
                    <a:pt x="4" y="12"/>
                  </a:cubicBezTo>
                  <a:cubicBezTo>
                    <a:pt x="4" y="12"/>
                    <a:pt x="5" y="12"/>
                    <a:pt x="5" y="12"/>
                  </a:cubicBezTo>
                  <a:cubicBezTo>
                    <a:pt x="4" y="11"/>
                    <a:pt x="4" y="11"/>
                    <a:pt x="5" y="11"/>
                  </a:cubicBezTo>
                  <a:cubicBezTo>
                    <a:pt x="5" y="11"/>
                    <a:pt x="5" y="10"/>
                    <a:pt x="5" y="10"/>
                  </a:cubicBezTo>
                  <a:close/>
                </a:path>
              </a:pathLst>
            </a:custGeom>
            <a:solidFill>
              <a:srgbClr val="BEDFC2"/>
            </a:solidFill>
            <a:ln w="9525">
              <a:noFill/>
            </a:ln>
          </p:spPr>
          <p:txBody>
            <a:bodyPr/>
            <a:lstStyle/>
            <a:p>
              <a:endParaRPr lang="zh-CN" altLang="en-US"/>
            </a:p>
          </p:txBody>
        </p:sp>
        <p:sp>
          <p:nvSpPr>
            <p:cNvPr id="30756" name="任意多边形 1142"/>
            <p:cNvSpPr/>
            <p:nvPr/>
          </p:nvSpPr>
          <p:spPr>
            <a:xfrm>
              <a:off x="7401492" y="4711568"/>
              <a:ext cx="269047" cy="439212"/>
            </a:xfrm>
            <a:custGeom>
              <a:avLst/>
              <a:gdLst/>
              <a:ahLst/>
              <a:cxnLst>
                <a:cxn ang="0">
                  <a:pos x="264242" y="23870"/>
                </a:cxn>
                <a:cxn ang="0">
                  <a:pos x="240220" y="19096"/>
                </a:cxn>
                <a:cxn ang="0">
                  <a:pos x="230611" y="9548"/>
                </a:cxn>
                <a:cxn ang="0">
                  <a:pos x="201785" y="19096"/>
                </a:cxn>
                <a:cxn ang="0">
                  <a:pos x="182567" y="33418"/>
                </a:cxn>
                <a:cxn ang="0">
                  <a:pos x="158545" y="57288"/>
                </a:cxn>
                <a:cxn ang="0">
                  <a:pos x="153741" y="81158"/>
                </a:cxn>
                <a:cxn ang="0">
                  <a:pos x="139327" y="95480"/>
                </a:cxn>
                <a:cxn ang="0">
                  <a:pos x="129719" y="109803"/>
                </a:cxn>
                <a:cxn ang="0">
                  <a:pos x="120110" y="133673"/>
                </a:cxn>
                <a:cxn ang="0">
                  <a:pos x="115305" y="152769"/>
                </a:cxn>
                <a:cxn ang="0">
                  <a:pos x="100892" y="176639"/>
                </a:cxn>
                <a:cxn ang="0">
                  <a:pos x="91283" y="195735"/>
                </a:cxn>
                <a:cxn ang="0">
                  <a:pos x="86479" y="210057"/>
                </a:cxn>
                <a:cxn ang="0">
                  <a:pos x="76870" y="229154"/>
                </a:cxn>
                <a:cxn ang="0">
                  <a:pos x="81674" y="262572"/>
                </a:cxn>
                <a:cxn ang="0">
                  <a:pos x="76870" y="291216"/>
                </a:cxn>
                <a:cxn ang="0">
                  <a:pos x="76870" y="305538"/>
                </a:cxn>
                <a:cxn ang="0">
                  <a:pos x="91283" y="310312"/>
                </a:cxn>
                <a:cxn ang="0">
                  <a:pos x="96088" y="334183"/>
                </a:cxn>
                <a:cxn ang="0">
                  <a:pos x="105697" y="348505"/>
                </a:cxn>
                <a:cxn ang="0">
                  <a:pos x="110501" y="362827"/>
                </a:cxn>
                <a:cxn ang="0">
                  <a:pos x="129719" y="372375"/>
                </a:cxn>
                <a:cxn ang="0">
                  <a:pos x="158545" y="396245"/>
                </a:cxn>
                <a:cxn ang="0">
                  <a:pos x="163349" y="420115"/>
                </a:cxn>
                <a:cxn ang="0">
                  <a:pos x="172958" y="439212"/>
                </a:cxn>
                <a:cxn ang="0">
                  <a:pos x="182567" y="434437"/>
                </a:cxn>
                <a:cxn ang="0">
                  <a:pos x="187372" y="429663"/>
                </a:cxn>
                <a:cxn ang="0">
                  <a:pos x="187372" y="405793"/>
                </a:cxn>
                <a:cxn ang="0">
                  <a:pos x="187372" y="377149"/>
                </a:cxn>
                <a:cxn ang="0">
                  <a:pos x="196980" y="338957"/>
                </a:cxn>
                <a:cxn ang="0">
                  <a:pos x="211394" y="324634"/>
                </a:cxn>
                <a:cxn ang="0">
                  <a:pos x="221002" y="305538"/>
                </a:cxn>
                <a:cxn ang="0">
                  <a:pos x="225807" y="286442"/>
                </a:cxn>
                <a:cxn ang="0">
                  <a:pos x="235416" y="262572"/>
                </a:cxn>
                <a:cxn ang="0">
                  <a:pos x="240220" y="243476"/>
                </a:cxn>
                <a:cxn ang="0">
                  <a:pos x="240220" y="210057"/>
                </a:cxn>
                <a:cxn ang="0">
                  <a:pos x="245024" y="176639"/>
                </a:cxn>
                <a:cxn ang="0">
                  <a:pos x="245024" y="147995"/>
                </a:cxn>
                <a:cxn ang="0">
                  <a:pos x="259438" y="124125"/>
                </a:cxn>
                <a:cxn ang="0">
                  <a:pos x="264242" y="100254"/>
                </a:cxn>
                <a:cxn ang="0">
                  <a:pos x="259438" y="76384"/>
                </a:cxn>
                <a:cxn ang="0">
                  <a:pos x="269047" y="38192"/>
                </a:cxn>
                <a:cxn ang="0">
                  <a:pos x="19217" y="243476"/>
                </a:cxn>
                <a:cxn ang="0">
                  <a:pos x="14413" y="243476"/>
                </a:cxn>
                <a:cxn ang="0">
                  <a:pos x="24022" y="248250"/>
                </a:cxn>
                <a:cxn ang="0">
                  <a:pos x="9608" y="272120"/>
                </a:cxn>
                <a:cxn ang="0">
                  <a:pos x="0" y="291216"/>
                </a:cxn>
                <a:cxn ang="0">
                  <a:pos x="0" y="291216"/>
                </a:cxn>
              </a:cxnLst>
              <a:rect l="0" t="0" r="0" b="0"/>
              <a:pathLst>
                <a:path w="56" h="92">
                  <a:moveTo>
                    <a:pt x="56" y="7"/>
                  </a:moveTo>
                  <a:cubicBezTo>
                    <a:pt x="56" y="7"/>
                    <a:pt x="56" y="7"/>
                    <a:pt x="55" y="7"/>
                  </a:cubicBezTo>
                  <a:cubicBezTo>
                    <a:pt x="55" y="6"/>
                    <a:pt x="55" y="5"/>
                    <a:pt x="55" y="5"/>
                  </a:cubicBezTo>
                  <a:cubicBezTo>
                    <a:pt x="55" y="4"/>
                    <a:pt x="53" y="4"/>
                    <a:pt x="53" y="4"/>
                  </a:cubicBezTo>
                  <a:cubicBezTo>
                    <a:pt x="53" y="4"/>
                    <a:pt x="52" y="4"/>
                    <a:pt x="52" y="4"/>
                  </a:cubicBezTo>
                  <a:cubicBezTo>
                    <a:pt x="51" y="4"/>
                    <a:pt x="51" y="4"/>
                    <a:pt x="50" y="4"/>
                  </a:cubicBezTo>
                  <a:cubicBezTo>
                    <a:pt x="50" y="4"/>
                    <a:pt x="50" y="4"/>
                    <a:pt x="49" y="3"/>
                  </a:cubicBezTo>
                  <a:cubicBezTo>
                    <a:pt x="49" y="3"/>
                    <a:pt x="49" y="3"/>
                    <a:pt x="49" y="3"/>
                  </a:cubicBezTo>
                  <a:cubicBezTo>
                    <a:pt x="48" y="3"/>
                    <a:pt x="48" y="3"/>
                    <a:pt x="48" y="2"/>
                  </a:cubicBezTo>
                  <a:cubicBezTo>
                    <a:pt x="47" y="1"/>
                    <a:pt x="47" y="0"/>
                    <a:pt x="46" y="0"/>
                  </a:cubicBezTo>
                  <a:cubicBezTo>
                    <a:pt x="45" y="1"/>
                    <a:pt x="45" y="1"/>
                    <a:pt x="44" y="1"/>
                  </a:cubicBezTo>
                  <a:cubicBezTo>
                    <a:pt x="43" y="2"/>
                    <a:pt x="42" y="3"/>
                    <a:pt x="42" y="4"/>
                  </a:cubicBezTo>
                  <a:cubicBezTo>
                    <a:pt x="42" y="4"/>
                    <a:pt x="43" y="5"/>
                    <a:pt x="42" y="5"/>
                  </a:cubicBezTo>
                  <a:cubicBezTo>
                    <a:pt x="41" y="5"/>
                    <a:pt x="41" y="6"/>
                    <a:pt x="40" y="6"/>
                  </a:cubicBezTo>
                  <a:cubicBezTo>
                    <a:pt x="39" y="6"/>
                    <a:pt x="39" y="6"/>
                    <a:pt x="38" y="7"/>
                  </a:cubicBezTo>
                  <a:cubicBezTo>
                    <a:pt x="37" y="7"/>
                    <a:pt x="37" y="8"/>
                    <a:pt x="36" y="8"/>
                  </a:cubicBezTo>
                  <a:cubicBezTo>
                    <a:pt x="35" y="8"/>
                    <a:pt x="35" y="8"/>
                    <a:pt x="34" y="10"/>
                  </a:cubicBezTo>
                  <a:cubicBezTo>
                    <a:pt x="33" y="11"/>
                    <a:pt x="33" y="11"/>
                    <a:pt x="33" y="12"/>
                  </a:cubicBezTo>
                  <a:cubicBezTo>
                    <a:pt x="33" y="13"/>
                    <a:pt x="33" y="13"/>
                    <a:pt x="33" y="13"/>
                  </a:cubicBezTo>
                  <a:cubicBezTo>
                    <a:pt x="32" y="14"/>
                    <a:pt x="32" y="15"/>
                    <a:pt x="32" y="15"/>
                  </a:cubicBezTo>
                  <a:cubicBezTo>
                    <a:pt x="32" y="16"/>
                    <a:pt x="32" y="17"/>
                    <a:pt x="32" y="17"/>
                  </a:cubicBezTo>
                  <a:cubicBezTo>
                    <a:pt x="31" y="17"/>
                    <a:pt x="31" y="17"/>
                    <a:pt x="31" y="17"/>
                  </a:cubicBezTo>
                  <a:cubicBezTo>
                    <a:pt x="31" y="17"/>
                    <a:pt x="31" y="18"/>
                    <a:pt x="30" y="18"/>
                  </a:cubicBezTo>
                  <a:cubicBezTo>
                    <a:pt x="30" y="19"/>
                    <a:pt x="30" y="20"/>
                    <a:pt x="29" y="20"/>
                  </a:cubicBezTo>
                  <a:cubicBezTo>
                    <a:pt x="29" y="20"/>
                    <a:pt x="29" y="20"/>
                    <a:pt x="29" y="20"/>
                  </a:cubicBezTo>
                  <a:cubicBezTo>
                    <a:pt x="28" y="20"/>
                    <a:pt x="28" y="21"/>
                    <a:pt x="28" y="21"/>
                  </a:cubicBezTo>
                  <a:cubicBezTo>
                    <a:pt x="27" y="21"/>
                    <a:pt x="27" y="22"/>
                    <a:pt x="27" y="23"/>
                  </a:cubicBezTo>
                  <a:cubicBezTo>
                    <a:pt x="27" y="23"/>
                    <a:pt x="27" y="24"/>
                    <a:pt x="27" y="25"/>
                  </a:cubicBezTo>
                  <a:cubicBezTo>
                    <a:pt x="26" y="25"/>
                    <a:pt x="26" y="25"/>
                    <a:pt x="26" y="26"/>
                  </a:cubicBezTo>
                  <a:cubicBezTo>
                    <a:pt x="26" y="27"/>
                    <a:pt x="26" y="27"/>
                    <a:pt x="25" y="28"/>
                  </a:cubicBezTo>
                  <a:cubicBezTo>
                    <a:pt x="25" y="29"/>
                    <a:pt x="25" y="29"/>
                    <a:pt x="24" y="29"/>
                  </a:cubicBezTo>
                  <a:cubicBezTo>
                    <a:pt x="24" y="30"/>
                    <a:pt x="23" y="30"/>
                    <a:pt x="24" y="31"/>
                  </a:cubicBezTo>
                  <a:cubicBezTo>
                    <a:pt x="24" y="31"/>
                    <a:pt x="24" y="31"/>
                    <a:pt x="24" y="32"/>
                  </a:cubicBezTo>
                  <a:cubicBezTo>
                    <a:pt x="24" y="32"/>
                    <a:pt x="24" y="33"/>
                    <a:pt x="23" y="33"/>
                  </a:cubicBezTo>
                  <a:cubicBezTo>
                    <a:pt x="23" y="34"/>
                    <a:pt x="23" y="34"/>
                    <a:pt x="22" y="35"/>
                  </a:cubicBezTo>
                  <a:cubicBezTo>
                    <a:pt x="22" y="36"/>
                    <a:pt x="22" y="37"/>
                    <a:pt x="21" y="37"/>
                  </a:cubicBezTo>
                  <a:cubicBezTo>
                    <a:pt x="21" y="38"/>
                    <a:pt x="21" y="38"/>
                    <a:pt x="20" y="39"/>
                  </a:cubicBezTo>
                  <a:cubicBezTo>
                    <a:pt x="20" y="39"/>
                    <a:pt x="20" y="39"/>
                    <a:pt x="20" y="40"/>
                  </a:cubicBezTo>
                  <a:cubicBezTo>
                    <a:pt x="19" y="41"/>
                    <a:pt x="20" y="41"/>
                    <a:pt x="19" y="41"/>
                  </a:cubicBezTo>
                  <a:cubicBezTo>
                    <a:pt x="19" y="41"/>
                    <a:pt x="19" y="42"/>
                    <a:pt x="19" y="42"/>
                  </a:cubicBezTo>
                  <a:cubicBezTo>
                    <a:pt x="20" y="43"/>
                    <a:pt x="20" y="43"/>
                    <a:pt x="19" y="43"/>
                  </a:cubicBezTo>
                  <a:cubicBezTo>
                    <a:pt x="19" y="43"/>
                    <a:pt x="18" y="43"/>
                    <a:pt x="18" y="44"/>
                  </a:cubicBezTo>
                  <a:cubicBezTo>
                    <a:pt x="18" y="45"/>
                    <a:pt x="17" y="45"/>
                    <a:pt x="17" y="46"/>
                  </a:cubicBezTo>
                  <a:cubicBezTo>
                    <a:pt x="17" y="46"/>
                    <a:pt x="17" y="47"/>
                    <a:pt x="17" y="47"/>
                  </a:cubicBezTo>
                  <a:cubicBezTo>
                    <a:pt x="16" y="46"/>
                    <a:pt x="16" y="48"/>
                    <a:pt x="16" y="48"/>
                  </a:cubicBezTo>
                  <a:cubicBezTo>
                    <a:pt x="17" y="49"/>
                    <a:pt x="17" y="50"/>
                    <a:pt x="17" y="51"/>
                  </a:cubicBezTo>
                  <a:cubicBezTo>
                    <a:pt x="17" y="53"/>
                    <a:pt x="17" y="54"/>
                    <a:pt x="17" y="55"/>
                  </a:cubicBezTo>
                  <a:cubicBezTo>
                    <a:pt x="18" y="55"/>
                    <a:pt x="18" y="56"/>
                    <a:pt x="17" y="55"/>
                  </a:cubicBezTo>
                  <a:cubicBezTo>
                    <a:pt x="17" y="55"/>
                    <a:pt x="17" y="55"/>
                    <a:pt x="17" y="56"/>
                  </a:cubicBezTo>
                  <a:cubicBezTo>
                    <a:pt x="17" y="57"/>
                    <a:pt x="17" y="57"/>
                    <a:pt x="17" y="58"/>
                  </a:cubicBezTo>
                  <a:cubicBezTo>
                    <a:pt x="16" y="59"/>
                    <a:pt x="16" y="60"/>
                    <a:pt x="16" y="61"/>
                  </a:cubicBezTo>
                  <a:cubicBezTo>
                    <a:pt x="17" y="61"/>
                    <a:pt x="17" y="62"/>
                    <a:pt x="16" y="62"/>
                  </a:cubicBezTo>
                  <a:cubicBezTo>
                    <a:pt x="16" y="63"/>
                    <a:pt x="16" y="63"/>
                    <a:pt x="16" y="63"/>
                  </a:cubicBezTo>
                  <a:cubicBezTo>
                    <a:pt x="16" y="63"/>
                    <a:pt x="16" y="64"/>
                    <a:pt x="16" y="64"/>
                  </a:cubicBezTo>
                  <a:cubicBezTo>
                    <a:pt x="16" y="64"/>
                    <a:pt x="16" y="64"/>
                    <a:pt x="17" y="64"/>
                  </a:cubicBezTo>
                  <a:cubicBezTo>
                    <a:pt x="17" y="65"/>
                    <a:pt x="18" y="65"/>
                    <a:pt x="18" y="65"/>
                  </a:cubicBezTo>
                  <a:cubicBezTo>
                    <a:pt x="19" y="65"/>
                    <a:pt x="19" y="65"/>
                    <a:pt x="19" y="65"/>
                  </a:cubicBezTo>
                  <a:cubicBezTo>
                    <a:pt x="19" y="66"/>
                    <a:pt x="19" y="67"/>
                    <a:pt x="19" y="67"/>
                  </a:cubicBezTo>
                  <a:cubicBezTo>
                    <a:pt x="20" y="68"/>
                    <a:pt x="20" y="68"/>
                    <a:pt x="20" y="69"/>
                  </a:cubicBezTo>
                  <a:cubicBezTo>
                    <a:pt x="20" y="69"/>
                    <a:pt x="20" y="69"/>
                    <a:pt x="20" y="70"/>
                  </a:cubicBezTo>
                  <a:cubicBezTo>
                    <a:pt x="21" y="70"/>
                    <a:pt x="21" y="70"/>
                    <a:pt x="21" y="71"/>
                  </a:cubicBezTo>
                  <a:cubicBezTo>
                    <a:pt x="21" y="71"/>
                    <a:pt x="21" y="72"/>
                    <a:pt x="21" y="72"/>
                  </a:cubicBezTo>
                  <a:cubicBezTo>
                    <a:pt x="22" y="72"/>
                    <a:pt x="22" y="72"/>
                    <a:pt x="22" y="73"/>
                  </a:cubicBezTo>
                  <a:cubicBezTo>
                    <a:pt x="22" y="73"/>
                    <a:pt x="22" y="74"/>
                    <a:pt x="22" y="74"/>
                  </a:cubicBezTo>
                  <a:cubicBezTo>
                    <a:pt x="23" y="74"/>
                    <a:pt x="23" y="74"/>
                    <a:pt x="23" y="75"/>
                  </a:cubicBezTo>
                  <a:cubicBezTo>
                    <a:pt x="24" y="75"/>
                    <a:pt x="24" y="76"/>
                    <a:pt x="23" y="76"/>
                  </a:cubicBezTo>
                  <a:cubicBezTo>
                    <a:pt x="23" y="75"/>
                    <a:pt x="23" y="75"/>
                    <a:pt x="22" y="75"/>
                  </a:cubicBezTo>
                  <a:cubicBezTo>
                    <a:pt x="22" y="75"/>
                    <a:pt x="23" y="76"/>
                    <a:pt x="23" y="76"/>
                  </a:cubicBezTo>
                  <a:cubicBezTo>
                    <a:pt x="24" y="76"/>
                    <a:pt x="26" y="78"/>
                    <a:pt x="27" y="78"/>
                  </a:cubicBezTo>
                  <a:cubicBezTo>
                    <a:pt x="28" y="78"/>
                    <a:pt x="29" y="79"/>
                    <a:pt x="30" y="79"/>
                  </a:cubicBezTo>
                  <a:cubicBezTo>
                    <a:pt x="31" y="80"/>
                    <a:pt x="31" y="81"/>
                    <a:pt x="32" y="81"/>
                  </a:cubicBezTo>
                  <a:cubicBezTo>
                    <a:pt x="32" y="82"/>
                    <a:pt x="33" y="83"/>
                    <a:pt x="33" y="83"/>
                  </a:cubicBezTo>
                  <a:cubicBezTo>
                    <a:pt x="34" y="84"/>
                    <a:pt x="34" y="84"/>
                    <a:pt x="34" y="85"/>
                  </a:cubicBezTo>
                  <a:cubicBezTo>
                    <a:pt x="34" y="85"/>
                    <a:pt x="34" y="86"/>
                    <a:pt x="34" y="86"/>
                  </a:cubicBezTo>
                  <a:cubicBezTo>
                    <a:pt x="34" y="87"/>
                    <a:pt x="35" y="87"/>
                    <a:pt x="34" y="88"/>
                  </a:cubicBezTo>
                  <a:cubicBezTo>
                    <a:pt x="34" y="88"/>
                    <a:pt x="34" y="89"/>
                    <a:pt x="34" y="89"/>
                  </a:cubicBezTo>
                  <a:cubicBezTo>
                    <a:pt x="35" y="90"/>
                    <a:pt x="35" y="90"/>
                    <a:pt x="35" y="91"/>
                  </a:cubicBezTo>
                  <a:cubicBezTo>
                    <a:pt x="35" y="91"/>
                    <a:pt x="36" y="92"/>
                    <a:pt x="36" y="92"/>
                  </a:cubicBezTo>
                  <a:cubicBezTo>
                    <a:pt x="36" y="92"/>
                    <a:pt x="36" y="91"/>
                    <a:pt x="36" y="91"/>
                  </a:cubicBezTo>
                  <a:cubicBezTo>
                    <a:pt x="36" y="90"/>
                    <a:pt x="37" y="90"/>
                    <a:pt x="37" y="91"/>
                  </a:cubicBezTo>
                  <a:cubicBezTo>
                    <a:pt x="38" y="91"/>
                    <a:pt x="38" y="91"/>
                    <a:pt x="38" y="91"/>
                  </a:cubicBezTo>
                  <a:cubicBezTo>
                    <a:pt x="38" y="92"/>
                    <a:pt x="39" y="92"/>
                    <a:pt x="39" y="92"/>
                  </a:cubicBezTo>
                  <a:cubicBezTo>
                    <a:pt x="39" y="92"/>
                    <a:pt x="39" y="91"/>
                    <a:pt x="39" y="91"/>
                  </a:cubicBezTo>
                  <a:cubicBezTo>
                    <a:pt x="39" y="91"/>
                    <a:pt x="39" y="90"/>
                    <a:pt x="39" y="90"/>
                  </a:cubicBezTo>
                  <a:cubicBezTo>
                    <a:pt x="39" y="89"/>
                    <a:pt x="39" y="89"/>
                    <a:pt x="39" y="88"/>
                  </a:cubicBezTo>
                  <a:cubicBezTo>
                    <a:pt x="40" y="88"/>
                    <a:pt x="39" y="87"/>
                    <a:pt x="39" y="87"/>
                  </a:cubicBezTo>
                  <a:cubicBezTo>
                    <a:pt x="39" y="86"/>
                    <a:pt x="39" y="86"/>
                    <a:pt x="39" y="85"/>
                  </a:cubicBezTo>
                  <a:cubicBezTo>
                    <a:pt x="39" y="84"/>
                    <a:pt x="39" y="84"/>
                    <a:pt x="39" y="83"/>
                  </a:cubicBezTo>
                  <a:cubicBezTo>
                    <a:pt x="39" y="82"/>
                    <a:pt x="39" y="82"/>
                    <a:pt x="38" y="81"/>
                  </a:cubicBezTo>
                  <a:cubicBezTo>
                    <a:pt x="38" y="80"/>
                    <a:pt x="38" y="80"/>
                    <a:pt x="39" y="79"/>
                  </a:cubicBezTo>
                  <a:cubicBezTo>
                    <a:pt x="39" y="79"/>
                    <a:pt x="39" y="78"/>
                    <a:pt x="39" y="77"/>
                  </a:cubicBezTo>
                  <a:cubicBezTo>
                    <a:pt x="39" y="76"/>
                    <a:pt x="39" y="75"/>
                    <a:pt x="40" y="74"/>
                  </a:cubicBezTo>
                  <a:cubicBezTo>
                    <a:pt x="40" y="73"/>
                    <a:pt x="41" y="72"/>
                    <a:pt x="41" y="71"/>
                  </a:cubicBezTo>
                  <a:cubicBezTo>
                    <a:pt x="42" y="70"/>
                    <a:pt x="42" y="70"/>
                    <a:pt x="43" y="70"/>
                  </a:cubicBezTo>
                  <a:cubicBezTo>
                    <a:pt x="44" y="69"/>
                    <a:pt x="44" y="69"/>
                    <a:pt x="44" y="69"/>
                  </a:cubicBezTo>
                  <a:cubicBezTo>
                    <a:pt x="44" y="68"/>
                    <a:pt x="44" y="68"/>
                    <a:pt x="44" y="68"/>
                  </a:cubicBezTo>
                  <a:cubicBezTo>
                    <a:pt x="44" y="68"/>
                    <a:pt x="45" y="67"/>
                    <a:pt x="45" y="67"/>
                  </a:cubicBezTo>
                  <a:cubicBezTo>
                    <a:pt x="44" y="66"/>
                    <a:pt x="45" y="65"/>
                    <a:pt x="45" y="65"/>
                  </a:cubicBezTo>
                  <a:cubicBezTo>
                    <a:pt x="46" y="65"/>
                    <a:pt x="46" y="64"/>
                    <a:pt x="46" y="64"/>
                  </a:cubicBezTo>
                  <a:cubicBezTo>
                    <a:pt x="46" y="64"/>
                    <a:pt x="46" y="63"/>
                    <a:pt x="46" y="63"/>
                  </a:cubicBezTo>
                  <a:cubicBezTo>
                    <a:pt x="47" y="62"/>
                    <a:pt x="46" y="63"/>
                    <a:pt x="47" y="62"/>
                  </a:cubicBezTo>
                  <a:cubicBezTo>
                    <a:pt x="47" y="62"/>
                    <a:pt x="47" y="61"/>
                    <a:pt x="47" y="60"/>
                  </a:cubicBezTo>
                  <a:cubicBezTo>
                    <a:pt x="47" y="59"/>
                    <a:pt x="48" y="59"/>
                    <a:pt x="48" y="58"/>
                  </a:cubicBezTo>
                  <a:cubicBezTo>
                    <a:pt x="49" y="58"/>
                    <a:pt x="49" y="57"/>
                    <a:pt x="48" y="56"/>
                  </a:cubicBezTo>
                  <a:cubicBezTo>
                    <a:pt x="48" y="56"/>
                    <a:pt x="48" y="56"/>
                    <a:pt x="49" y="55"/>
                  </a:cubicBezTo>
                  <a:cubicBezTo>
                    <a:pt x="49" y="54"/>
                    <a:pt x="49" y="54"/>
                    <a:pt x="49" y="54"/>
                  </a:cubicBezTo>
                  <a:cubicBezTo>
                    <a:pt x="49" y="53"/>
                    <a:pt x="49" y="53"/>
                    <a:pt x="49" y="53"/>
                  </a:cubicBezTo>
                  <a:cubicBezTo>
                    <a:pt x="50" y="52"/>
                    <a:pt x="50" y="52"/>
                    <a:pt x="50" y="51"/>
                  </a:cubicBezTo>
                  <a:cubicBezTo>
                    <a:pt x="50" y="50"/>
                    <a:pt x="50" y="50"/>
                    <a:pt x="50" y="49"/>
                  </a:cubicBezTo>
                  <a:cubicBezTo>
                    <a:pt x="50" y="49"/>
                    <a:pt x="50" y="48"/>
                    <a:pt x="50" y="47"/>
                  </a:cubicBezTo>
                  <a:cubicBezTo>
                    <a:pt x="50" y="46"/>
                    <a:pt x="50" y="45"/>
                    <a:pt x="50" y="44"/>
                  </a:cubicBezTo>
                  <a:cubicBezTo>
                    <a:pt x="50" y="44"/>
                    <a:pt x="51" y="43"/>
                    <a:pt x="51" y="42"/>
                  </a:cubicBezTo>
                  <a:cubicBezTo>
                    <a:pt x="51" y="42"/>
                    <a:pt x="51" y="41"/>
                    <a:pt x="51" y="40"/>
                  </a:cubicBezTo>
                  <a:cubicBezTo>
                    <a:pt x="51" y="38"/>
                    <a:pt x="51" y="38"/>
                    <a:pt x="51" y="37"/>
                  </a:cubicBezTo>
                  <a:cubicBezTo>
                    <a:pt x="51" y="36"/>
                    <a:pt x="51" y="35"/>
                    <a:pt x="51" y="34"/>
                  </a:cubicBezTo>
                  <a:cubicBezTo>
                    <a:pt x="51" y="33"/>
                    <a:pt x="51" y="33"/>
                    <a:pt x="50" y="33"/>
                  </a:cubicBezTo>
                  <a:cubicBezTo>
                    <a:pt x="50" y="32"/>
                    <a:pt x="51" y="31"/>
                    <a:pt x="51" y="31"/>
                  </a:cubicBezTo>
                  <a:cubicBezTo>
                    <a:pt x="51" y="31"/>
                    <a:pt x="52" y="30"/>
                    <a:pt x="52" y="30"/>
                  </a:cubicBezTo>
                  <a:cubicBezTo>
                    <a:pt x="52" y="29"/>
                    <a:pt x="52" y="29"/>
                    <a:pt x="53" y="28"/>
                  </a:cubicBezTo>
                  <a:cubicBezTo>
                    <a:pt x="53" y="28"/>
                    <a:pt x="53" y="28"/>
                    <a:pt x="54" y="26"/>
                  </a:cubicBezTo>
                  <a:cubicBezTo>
                    <a:pt x="54" y="25"/>
                    <a:pt x="54" y="24"/>
                    <a:pt x="54" y="24"/>
                  </a:cubicBezTo>
                  <a:cubicBezTo>
                    <a:pt x="55" y="23"/>
                    <a:pt x="55" y="23"/>
                    <a:pt x="55" y="22"/>
                  </a:cubicBezTo>
                  <a:cubicBezTo>
                    <a:pt x="55" y="21"/>
                    <a:pt x="55" y="21"/>
                    <a:pt x="55" y="21"/>
                  </a:cubicBezTo>
                  <a:cubicBezTo>
                    <a:pt x="55" y="20"/>
                    <a:pt x="55" y="20"/>
                    <a:pt x="55" y="19"/>
                  </a:cubicBezTo>
                  <a:cubicBezTo>
                    <a:pt x="55" y="19"/>
                    <a:pt x="55" y="19"/>
                    <a:pt x="55" y="18"/>
                  </a:cubicBezTo>
                  <a:cubicBezTo>
                    <a:pt x="55" y="18"/>
                    <a:pt x="55" y="18"/>
                    <a:pt x="54" y="16"/>
                  </a:cubicBezTo>
                  <a:cubicBezTo>
                    <a:pt x="54" y="15"/>
                    <a:pt x="53" y="14"/>
                    <a:pt x="53" y="13"/>
                  </a:cubicBezTo>
                  <a:cubicBezTo>
                    <a:pt x="54" y="11"/>
                    <a:pt x="54" y="10"/>
                    <a:pt x="55" y="9"/>
                  </a:cubicBezTo>
                  <a:cubicBezTo>
                    <a:pt x="55" y="8"/>
                    <a:pt x="56" y="8"/>
                    <a:pt x="56" y="8"/>
                  </a:cubicBezTo>
                  <a:cubicBezTo>
                    <a:pt x="56" y="7"/>
                    <a:pt x="56" y="7"/>
                    <a:pt x="56" y="7"/>
                  </a:cubicBezTo>
                  <a:close/>
                  <a:moveTo>
                    <a:pt x="5" y="51"/>
                  </a:moveTo>
                  <a:cubicBezTo>
                    <a:pt x="5" y="51"/>
                    <a:pt x="4" y="51"/>
                    <a:pt x="4" y="51"/>
                  </a:cubicBezTo>
                  <a:cubicBezTo>
                    <a:pt x="4" y="50"/>
                    <a:pt x="3" y="49"/>
                    <a:pt x="3" y="49"/>
                  </a:cubicBezTo>
                  <a:cubicBezTo>
                    <a:pt x="2" y="50"/>
                    <a:pt x="2" y="50"/>
                    <a:pt x="3" y="50"/>
                  </a:cubicBezTo>
                  <a:cubicBezTo>
                    <a:pt x="3" y="50"/>
                    <a:pt x="3" y="51"/>
                    <a:pt x="3" y="51"/>
                  </a:cubicBezTo>
                  <a:cubicBezTo>
                    <a:pt x="2" y="52"/>
                    <a:pt x="2" y="52"/>
                    <a:pt x="2" y="53"/>
                  </a:cubicBezTo>
                  <a:cubicBezTo>
                    <a:pt x="3" y="53"/>
                    <a:pt x="3" y="54"/>
                    <a:pt x="4" y="53"/>
                  </a:cubicBezTo>
                  <a:cubicBezTo>
                    <a:pt x="4" y="53"/>
                    <a:pt x="4" y="52"/>
                    <a:pt x="5" y="52"/>
                  </a:cubicBezTo>
                  <a:cubicBezTo>
                    <a:pt x="5" y="52"/>
                    <a:pt x="6" y="52"/>
                    <a:pt x="6" y="52"/>
                  </a:cubicBezTo>
                  <a:cubicBezTo>
                    <a:pt x="6" y="51"/>
                    <a:pt x="5" y="51"/>
                    <a:pt x="5" y="51"/>
                  </a:cubicBezTo>
                  <a:close/>
                  <a:moveTo>
                    <a:pt x="2" y="57"/>
                  </a:moveTo>
                  <a:cubicBezTo>
                    <a:pt x="2" y="56"/>
                    <a:pt x="1" y="57"/>
                    <a:pt x="1" y="57"/>
                  </a:cubicBezTo>
                  <a:cubicBezTo>
                    <a:pt x="1" y="58"/>
                    <a:pt x="2" y="58"/>
                    <a:pt x="2" y="57"/>
                  </a:cubicBezTo>
                  <a:close/>
                  <a:moveTo>
                    <a:pt x="0" y="61"/>
                  </a:moveTo>
                  <a:cubicBezTo>
                    <a:pt x="0" y="61"/>
                    <a:pt x="0" y="61"/>
                    <a:pt x="0" y="61"/>
                  </a:cubicBezTo>
                  <a:cubicBezTo>
                    <a:pt x="0" y="62"/>
                    <a:pt x="0" y="62"/>
                    <a:pt x="0" y="62"/>
                  </a:cubicBezTo>
                  <a:cubicBezTo>
                    <a:pt x="0" y="62"/>
                    <a:pt x="0" y="62"/>
                    <a:pt x="0" y="61"/>
                  </a:cubicBezTo>
                  <a:close/>
                </a:path>
              </a:pathLst>
            </a:custGeom>
            <a:solidFill>
              <a:srgbClr val="E0F0E2"/>
            </a:solidFill>
            <a:ln w="9525">
              <a:noFill/>
            </a:ln>
          </p:spPr>
          <p:txBody>
            <a:bodyPr/>
            <a:lstStyle/>
            <a:p>
              <a:endParaRPr lang="zh-CN" altLang="en-US"/>
            </a:p>
          </p:txBody>
        </p:sp>
        <p:sp>
          <p:nvSpPr>
            <p:cNvPr id="30757" name="任意多边形 1143"/>
            <p:cNvSpPr/>
            <p:nvPr/>
          </p:nvSpPr>
          <p:spPr>
            <a:xfrm>
              <a:off x="7918889" y="3207671"/>
              <a:ext cx="18396" cy="29895"/>
            </a:xfrm>
            <a:custGeom>
              <a:avLst/>
              <a:gdLst/>
              <a:ahLst/>
              <a:cxnLst>
                <a:cxn ang="0">
                  <a:pos x="0" y="9965"/>
                </a:cxn>
                <a:cxn ang="0">
                  <a:pos x="4599" y="4982"/>
                </a:cxn>
                <a:cxn ang="0">
                  <a:pos x="9198" y="19930"/>
                </a:cxn>
                <a:cxn ang="0">
                  <a:pos x="13797" y="24912"/>
                </a:cxn>
                <a:cxn ang="0">
                  <a:pos x="9198" y="29895"/>
                </a:cxn>
                <a:cxn ang="0">
                  <a:pos x="4599" y="24912"/>
                </a:cxn>
                <a:cxn ang="0">
                  <a:pos x="0" y="14947"/>
                </a:cxn>
                <a:cxn ang="0">
                  <a:pos x="0" y="9965"/>
                </a:cxn>
              </a:cxnLst>
              <a:rect l="0" t="0" r="0" b="0"/>
              <a:pathLst>
                <a:path w="4" h="6">
                  <a:moveTo>
                    <a:pt x="0" y="2"/>
                  </a:moveTo>
                  <a:cubicBezTo>
                    <a:pt x="0" y="2"/>
                    <a:pt x="0" y="0"/>
                    <a:pt x="1" y="1"/>
                  </a:cubicBezTo>
                  <a:cubicBezTo>
                    <a:pt x="2" y="3"/>
                    <a:pt x="2" y="3"/>
                    <a:pt x="2" y="4"/>
                  </a:cubicBezTo>
                  <a:cubicBezTo>
                    <a:pt x="2" y="4"/>
                    <a:pt x="2" y="5"/>
                    <a:pt x="3" y="5"/>
                  </a:cubicBezTo>
                  <a:cubicBezTo>
                    <a:pt x="4" y="5"/>
                    <a:pt x="3" y="6"/>
                    <a:pt x="2" y="6"/>
                  </a:cubicBezTo>
                  <a:cubicBezTo>
                    <a:pt x="1" y="6"/>
                    <a:pt x="1" y="5"/>
                    <a:pt x="1" y="5"/>
                  </a:cubicBezTo>
                  <a:cubicBezTo>
                    <a:pt x="1" y="4"/>
                    <a:pt x="0" y="4"/>
                    <a:pt x="0" y="3"/>
                  </a:cubicBezTo>
                  <a:cubicBezTo>
                    <a:pt x="0" y="3"/>
                    <a:pt x="0" y="2"/>
                    <a:pt x="0" y="2"/>
                  </a:cubicBezTo>
                  <a:close/>
                </a:path>
              </a:pathLst>
            </a:custGeom>
            <a:solidFill>
              <a:srgbClr val="F6F6F6"/>
            </a:solidFill>
            <a:ln w="9525">
              <a:noFill/>
            </a:ln>
          </p:spPr>
          <p:txBody>
            <a:bodyPr/>
            <a:lstStyle/>
            <a:p>
              <a:endParaRPr lang="zh-CN" altLang="en-US"/>
            </a:p>
          </p:txBody>
        </p:sp>
        <p:sp>
          <p:nvSpPr>
            <p:cNvPr id="30758" name="任意多边形 1144"/>
            <p:cNvSpPr/>
            <p:nvPr/>
          </p:nvSpPr>
          <p:spPr>
            <a:xfrm>
              <a:off x="7728027" y="2977717"/>
              <a:ext cx="13797" cy="9198"/>
            </a:xfrm>
            <a:custGeom>
              <a:avLst/>
              <a:gdLst/>
              <a:ahLst/>
              <a:cxnLst>
                <a:cxn ang="0">
                  <a:pos x="0" y="4599"/>
                </a:cxn>
                <a:cxn ang="0">
                  <a:pos x="4599" y="4599"/>
                </a:cxn>
                <a:cxn ang="0">
                  <a:pos x="9198" y="4599"/>
                </a:cxn>
                <a:cxn ang="0">
                  <a:pos x="9198" y="9198"/>
                </a:cxn>
                <a:cxn ang="0">
                  <a:pos x="4599" y="9198"/>
                </a:cxn>
                <a:cxn ang="0">
                  <a:pos x="0" y="9198"/>
                </a:cxn>
                <a:cxn ang="0">
                  <a:pos x="0" y="4599"/>
                </a:cxn>
              </a:cxnLst>
              <a:rect l="0" t="0" r="0" b="0"/>
              <a:pathLst>
                <a:path w="3" h="2">
                  <a:moveTo>
                    <a:pt x="0" y="1"/>
                  </a:moveTo>
                  <a:cubicBezTo>
                    <a:pt x="0" y="1"/>
                    <a:pt x="1" y="1"/>
                    <a:pt x="1" y="1"/>
                  </a:cubicBezTo>
                  <a:cubicBezTo>
                    <a:pt x="1" y="0"/>
                    <a:pt x="2" y="1"/>
                    <a:pt x="2" y="1"/>
                  </a:cubicBezTo>
                  <a:cubicBezTo>
                    <a:pt x="3" y="2"/>
                    <a:pt x="2" y="2"/>
                    <a:pt x="2" y="2"/>
                  </a:cubicBezTo>
                  <a:cubicBezTo>
                    <a:pt x="2" y="2"/>
                    <a:pt x="1" y="1"/>
                    <a:pt x="1" y="2"/>
                  </a:cubicBezTo>
                  <a:cubicBezTo>
                    <a:pt x="1" y="2"/>
                    <a:pt x="0" y="2"/>
                    <a:pt x="0" y="2"/>
                  </a:cubicBezTo>
                  <a:cubicBezTo>
                    <a:pt x="0" y="1"/>
                    <a:pt x="0" y="1"/>
                    <a:pt x="0" y="1"/>
                  </a:cubicBezTo>
                  <a:close/>
                </a:path>
              </a:pathLst>
            </a:custGeom>
            <a:solidFill>
              <a:srgbClr val="F6F6F6"/>
            </a:solidFill>
            <a:ln w="9525">
              <a:noFill/>
            </a:ln>
          </p:spPr>
          <p:txBody>
            <a:bodyPr/>
            <a:lstStyle/>
            <a:p>
              <a:endParaRPr lang="zh-CN" altLang="en-US"/>
            </a:p>
          </p:txBody>
        </p:sp>
        <p:sp>
          <p:nvSpPr>
            <p:cNvPr id="30759" name="任意多边形 1145"/>
            <p:cNvSpPr/>
            <p:nvPr/>
          </p:nvSpPr>
          <p:spPr>
            <a:xfrm>
              <a:off x="7723428" y="3055902"/>
              <a:ext cx="13797" cy="13797"/>
            </a:xfrm>
            <a:custGeom>
              <a:avLst/>
              <a:gdLst/>
              <a:ahLst/>
              <a:cxnLst>
                <a:cxn ang="0">
                  <a:pos x="4599" y="4599"/>
                </a:cxn>
                <a:cxn ang="0">
                  <a:pos x="9198" y="4599"/>
                </a:cxn>
                <a:cxn ang="0">
                  <a:pos x="13797" y="4599"/>
                </a:cxn>
                <a:cxn ang="0">
                  <a:pos x="9198" y="4599"/>
                </a:cxn>
                <a:cxn ang="0">
                  <a:pos x="9198" y="9198"/>
                </a:cxn>
                <a:cxn ang="0">
                  <a:pos x="4599" y="9198"/>
                </a:cxn>
                <a:cxn ang="0">
                  <a:pos x="0" y="4599"/>
                </a:cxn>
                <a:cxn ang="0">
                  <a:pos x="4599" y="4599"/>
                </a:cxn>
              </a:cxnLst>
              <a:rect l="0" t="0" r="0" b="0"/>
              <a:pathLst>
                <a:path w="3" h="3">
                  <a:moveTo>
                    <a:pt x="1" y="1"/>
                  </a:moveTo>
                  <a:cubicBezTo>
                    <a:pt x="1" y="1"/>
                    <a:pt x="1" y="1"/>
                    <a:pt x="2" y="1"/>
                  </a:cubicBezTo>
                  <a:cubicBezTo>
                    <a:pt x="2" y="0"/>
                    <a:pt x="3" y="1"/>
                    <a:pt x="3" y="1"/>
                  </a:cubicBezTo>
                  <a:cubicBezTo>
                    <a:pt x="3" y="1"/>
                    <a:pt x="2" y="1"/>
                    <a:pt x="2" y="1"/>
                  </a:cubicBezTo>
                  <a:cubicBezTo>
                    <a:pt x="1" y="1"/>
                    <a:pt x="1" y="1"/>
                    <a:pt x="2" y="2"/>
                  </a:cubicBezTo>
                  <a:cubicBezTo>
                    <a:pt x="2" y="2"/>
                    <a:pt x="2" y="3"/>
                    <a:pt x="1" y="2"/>
                  </a:cubicBezTo>
                  <a:cubicBezTo>
                    <a:pt x="0" y="1"/>
                    <a:pt x="0" y="1"/>
                    <a:pt x="0" y="1"/>
                  </a:cubicBezTo>
                  <a:cubicBezTo>
                    <a:pt x="0" y="1"/>
                    <a:pt x="1" y="1"/>
                    <a:pt x="1" y="1"/>
                  </a:cubicBezTo>
                  <a:close/>
                </a:path>
              </a:pathLst>
            </a:custGeom>
            <a:solidFill>
              <a:srgbClr val="F6F6F6"/>
            </a:solidFill>
            <a:ln w="9525">
              <a:noFill/>
            </a:ln>
          </p:spPr>
          <p:txBody>
            <a:bodyPr/>
            <a:lstStyle/>
            <a:p>
              <a:endParaRPr lang="zh-CN" altLang="en-US"/>
            </a:p>
          </p:txBody>
        </p:sp>
        <p:sp>
          <p:nvSpPr>
            <p:cNvPr id="30760" name="任意多边形 1146"/>
            <p:cNvSpPr/>
            <p:nvPr/>
          </p:nvSpPr>
          <p:spPr>
            <a:xfrm>
              <a:off x="7316410" y="2782256"/>
              <a:ext cx="4599" cy="9198"/>
            </a:xfrm>
            <a:custGeom>
              <a:avLst/>
              <a:gdLst/>
              <a:ahLst/>
              <a:cxnLst>
                <a:cxn ang="0">
                  <a:pos x="0" y="0"/>
                </a:cxn>
                <a:cxn ang="0">
                  <a:pos x="0" y="4599"/>
                </a:cxn>
                <a:cxn ang="0">
                  <a:pos x="0" y="4599"/>
                </a:cxn>
                <a:cxn ang="0">
                  <a:pos x="4599" y="0"/>
                </a:cxn>
                <a:cxn ang="0">
                  <a:pos x="0" y="0"/>
                </a:cxn>
              </a:cxnLst>
              <a:rect l="0" t="0" r="0" b="0"/>
              <a:pathLst>
                <a:path w="1" h="2">
                  <a:moveTo>
                    <a:pt x="0" y="0"/>
                  </a:moveTo>
                  <a:cubicBezTo>
                    <a:pt x="0" y="0"/>
                    <a:pt x="0" y="0"/>
                    <a:pt x="0" y="1"/>
                  </a:cubicBezTo>
                  <a:cubicBezTo>
                    <a:pt x="0" y="1"/>
                    <a:pt x="0" y="2"/>
                    <a:pt x="0" y="1"/>
                  </a:cubicBezTo>
                  <a:cubicBezTo>
                    <a:pt x="1" y="1"/>
                    <a:pt x="1" y="0"/>
                    <a:pt x="1" y="0"/>
                  </a:cubicBezTo>
                  <a:cubicBezTo>
                    <a:pt x="0" y="0"/>
                    <a:pt x="0" y="0"/>
                    <a:pt x="0" y="0"/>
                  </a:cubicBezTo>
                  <a:close/>
                </a:path>
              </a:pathLst>
            </a:custGeom>
            <a:solidFill>
              <a:srgbClr val="DEE2F2"/>
            </a:solidFill>
            <a:ln w="9525">
              <a:noFill/>
            </a:ln>
          </p:spPr>
          <p:txBody>
            <a:bodyPr/>
            <a:lstStyle/>
            <a:p>
              <a:endParaRPr lang="zh-CN" altLang="en-US"/>
            </a:p>
          </p:txBody>
        </p:sp>
        <p:sp>
          <p:nvSpPr>
            <p:cNvPr id="30761" name="任意多边形 1147"/>
            <p:cNvSpPr/>
            <p:nvPr/>
          </p:nvSpPr>
          <p:spPr>
            <a:xfrm>
              <a:off x="7408392" y="2720169"/>
              <a:ext cx="9198" cy="9198"/>
            </a:xfrm>
            <a:custGeom>
              <a:avLst/>
              <a:gdLst/>
              <a:ahLst/>
              <a:cxnLst>
                <a:cxn ang="0">
                  <a:pos x="4599" y="0"/>
                </a:cxn>
                <a:cxn ang="0">
                  <a:pos x="4599" y="4599"/>
                </a:cxn>
                <a:cxn ang="0">
                  <a:pos x="9198" y="4599"/>
                </a:cxn>
                <a:cxn ang="0">
                  <a:pos x="4599" y="0"/>
                </a:cxn>
              </a:cxnLst>
              <a:rect l="0" t="0" r="0" b="0"/>
              <a:pathLst>
                <a:path w="2" h="2">
                  <a:moveTo>
                    <a:pt x="1" y="0"/>
                  </a:moveTo>
                  <a:cubicBezTo>
                    <a:pt x="1" y="0"/>
                    <a:pt x="0" y="1"/>
                    <a:pt x="1" y="1"/>
                  </a:cubicBezTo>
                  <a:cubicBezTo>
                    <a:pt x="1" y="2"/>
                    <a:pt x="2" y="2"/>
                    <a:pt x="2" y="1"/>
                  </a:cubicBezTo>
                  <a:cubicBezTo>
                    <a:pt x="2" y="1"/>
                    <a:pt x="1" y="0"/>
                    <a:pt x="1" y="0"/>
                  </a:cubicBezTo>
                  <a:close/>
                </a:path>
              </a:pathLst>
            </a:custGeom>
            <a:solidFill>
              <a:srgbClr val="DEE2F2"/>
            </a:solidFill>
            <a:ln w="9525">
              <a:noFill/>
            </a:ln>
          </p:spPr>
          <p:txBody>
            <a:bodyPr/>
            <a:lstStyle/>
            <a:p>
              <a:endParaRPr lang="zh-CN" altLang="en-US"/>
            </a:p>
          </p:txBody>
        </p:sp>
        <p:sp>
          <p:nvSpPr>
            <p:cNvPr id="30762" name="任意多边形 1148"/>
            <p:cNvSpPr/>
            <p:nvPr/>
          </p:nvSpPr>
          <p:spPr>
            <a:xfrm>
              <a:off x="7647544" y="5042702"/>
              <a:ext cx="9198" cy="4599"/>
            </a:xfrm>
            <a:custGeom>
              <a:avLst/>
              <a:gdLst/>
              <a:ahLst/>
              <a:cxnLst>
                <a:cxn ang="0">
                  <a:pos x="4599" y="0"/>
                </a:cxn>
                <a:cxn ang="0">
                  <a:pos x="4599" y="0"/>
                </a:cxn>
                <a:cxn ang="0">
                  <a:pos x="0" y="0"/>
                </a:cxn>
                <a:cxn ang="0">
                  <a:pos x="4599" y="4599"/>
                </a:cxn>
                <a:cxn ang="0">
                  <a:pos x="4599" y="4599"/>
                </a:cxn>
                <a:cxn ang="0">
                  <a:pos x="4599" y="0"/>
                </a:cxn>
                <a:cxn ang="0">
                  <a:pos x="4599" y="0"/>
                </a:cxn>
              </a:cxnLst>
              <a:rect l="0" t="0" r="0" b="0"/>
              <a:pathLst>
                <a:path w="2" h="1">
                  <a:moveTo>
                    <a:pt x="1" y="0"/>
                  </a:moveTo>
                  <a:cubicBezTo>
                    <a:pt x="1" y="0"/>
                    <a:pt x="1" y="0"/>
                    <a:pt x="1" y="0"/>
                  </a:cubicBezTo>
                  <a:cubicBezTo>
                    <a:pt x="1" y="0"/>
                    <a:pt x="0" y="0"/>
                    <a:pt x="0" y="0"/>
                  </a:cubicBezTo>
                  <a:cubicBezTo>
                    <a:pt x="1" y="1"/>
                    <a:pt x="1" y="0"/>
                    <a:pt x="1" y="1"/>
                  </a:cubicBezTo>
                  <a:cubicBezTo>
                    <a:pt x="0" y="1"/>
                    <a:pt x="1" y="1"/>
                    <a:pt x="1" y="1"/>
                  </a:cubicBezTo>
                  <a:cubicBezTo>
                    <a:pt x="2" y="1"/>
                    <a:pt x="1" y="0"/>
                    <a:pt x="1" y="0"/>
                  </a:cubicBezTo>
                  <a:cubicBezTo>
                    <a:pt x="1" y="0"/>
                    <a:pt x="1" y="0"/>
                    <a:pt x="1" y="0"/>
                  </a:cubicBezTo>
                  <a:close/>
                </a:path>
              </a:pathLst>
            </a:custGeom>
            <a:solidFill>
              <a:srgbClr val="E0F0E2"/>
            </a:solidFill>
            <a:ln w="9525">
              <a:noFill/>
            </a:ln>
          </p:spPr>
          <p:txBody>
            <a:bodyPr/>
            <a:lstStyle/>
            <a:p>
              <a:endParaRPr lang="zh-CN" altLang="en-US"/>
            </a:p>
          </p:txBody>
        </p:sp>
        <p:sp>
          <p:nvSpPr>
            <p:cNvPr id="30763" name="任意多边形 1149"/>
            <p:cNvSpPr/>
            <p:nvPr/>
          </p:nvSpPr>
          <p:spPr>
            <a:xfrm>
              <a:off x="7661341" y="5113986"/>
              <a:ext cx="13797" cy="13797"/>
            </a:xfrm>
            <a:custGeom>
              <a:avLst/>
              <a:gdLst/>
              <a:ahLst/>
              <a:cxnLst>
                <a:cxn ang="0">
                  <a:pos x="9198" y="9198"/>
                </a:cxn>
                <a:cxn ang="0">
                  <a:pos x="9198" y="4599"/>
                </a:cxn>
                <a:cxn ang="0">
                  <a:pos x="4599" y="0"/>
                </a:cxn>
                <a:cxn ang="0">
                  <a:pos x="0" y="4599"/>
                </a:cxn>
                <a:cxn ang="0">
                  <a:pos x="0" y="4599"/>
                </a:cxn>
                <a:cxn ang="0">
                  <a:pos x="4599" y="9198"/>
                </a:cxn>
                <a:cxn ang="0">
                  <a:pos x="9198" y="9198"/>
                </a:cxn>
                <a:cxn ang="0">
                  <a:pos x="9198" y="13797"/>
                </a:cxn>
                <a:cxn ang="0">
                  <a:pos x="9198" y="9198"/>
                </a:cxn>
                <a:cxn ang="0">
                  <a:pos x="9198" y="9198"/>
                </a:cxn>
              </a:cxnLst>
              <a:rect l="0" t="0" r="0" b="0"/>
              <a:pathLst>
                <a:path w="3" h="3">
                  <a:moveTo>
                    <a:pt x="2" y="2"/>
                  </a:moveTo>
                  <a:cubicBezTo>
                    <a:pt x="2" y="2"/>
                    <a:pt x="2" y="2"/>
                    <a:pt x="2" y="1"/>
                  </a:cubicBezTo>
                  <a:cubicBezTo>
                    <a:pt x="2" y="0"/>
                    <a:pt x="2" y="0"/>
                    <a:pt x="1" y="0"/>
                  </a:cubicBezTo>
                  <a:cubicBezTo>
                    <a:pt x="0" y="0"/>
                    <a:pt x="1" y="1"/>
                    <a:pt x="0" y="1"/>
                  </a:cubicBezTo>
                  <a:cubicBezTo>
                    <a:pt x="0" y="1"/>
                    <a:pt x="0" y="1"/>
                    <a:pt x="0" y="1"/>
                  </a:cubicBezTo>
                  <a:cubicBezTo>
                    <a:pt x="1" y="2"/>
                    <a:pt x="1" y="2"/>
                    <a:pt x="1" y="2"/>
                  </a:cubicBezTo>
                  <a:cubicBezTo>
                    <a:pt x="1" y="2"/>
                    <a:pt x="2" y="2"/>
                    <a:pt x="2" y="2"/>
                  </a:cubicBezTo>
                  <a:cubicBezTo>
                    <a:pt x="2" y="3"/>
                    <a:pt x="2" y="3"/>
                    <a:pt x="2" y="3"/>
                  </a:cubicBezTo>
                  <a:cubicBezTo>
                    <a:pt x="2" y="3"/>
                    <a:pt x="3" y="2"/>
                    <a:pt x="2" y="2"/>
                  </a:cubicBezTo>
                  <a:cubicBezTo>
                    <a:pt x="2" y="2"/>
                    <a:pt x="2" y="2"/>
                    <a:pt x="2" y="2"/>
                  </a:cubicBezTo>
                  <a:close/>
                </a:path>
              </a:pathLst>
            </a:custGeom>
            <a:solidFill>
              <a:srgbClr val="E0F0E2"/>
            </a:solidFill>
            <a:ln w="9525">
              <a:noFill/>
            </a:ln>
          </p:spPr>
          <p:txBody>
            <a:bodyPr/>
            <a:lstStyle/>
            <a:p>
              <a:endParaRPr lang="zh-CN" altLang="en-US"/>
            </a:p>
          </p:txBody>
        </p:sp>
        <p:sp>
          <p:nvSpPr>
            <p:cNvPr id="30764" name="任意多边形 1150"/>
            <p:cNvSpPr/>
            <p:nvPr/>
          </p:nvSpPr>
          <p:spPr>
            <a:xfrm>
              <a:off x="2793221" y="2361441"/>
              <a:ext cx="158669" cy="305839"/>
            </a:xfrm>
            <a:custGeom>
              <a:avLst/>
              <a:gdLst/>
              <a:ahLst/>
              <a:cxnLst>
                <a:cxn ang="0">
                  <a:pos x="62505" y="305839"/>
                </a:cxn>
                <a:cxn ang="0">
                  <a:pos x="9616" y="305839"/>
                </a:cxn>
                <a:cxn ang="0">
                  <a:pos x="9616" y="286724"/>
                </a:cxn>
                <a:cxn ang="0">
                  <a:pos x="43273" y="238936"/>
                </a:cxn>
                <a:cxn ang="0">
                  <a:pos x="76930" y="229379"/>
                </a:cxn>
                <a:cxn ang="0">
                  <a:pos x="81738" y="224600"/>
                </a:cxn>
                <a:cxn ang="0">
                  <a:pos x="81738" y="210264"/>
                </a:cxn>
                <a:cxn ang="0">
                  <a:pos x="86546" y="176813"/>
                </a:cxn>
                <a:cxn ang="0">
                  <a:pos x="86546" y="167255"/>
                </a:cxn>
                <a:cxn ang="0">
                  <a:pos x="72122" y="167255"/>
                </a:cxn>
                <a:cxn ang="0">
                  <a:pos x="52889" y="162476"/>
                </a:cxn>
                <a:cxn ang="0">
                  <a:pos x="24040" y="138583"/>
                </a:cxn>
                <a:cxn ang="0">
                  <a:pos x="14424" y="119468"/>
                </a:cxn>
                <a:cxn ang="0">
                  <a:pos x="0" y="86017"/>
                </a:cxn>
                <a:cxn ang="0">
                  <a:pos x="0" y="71681"/>
                </a:cxn>
                <a:cxn ang="0">
                  <a:pos x="4808" y="47787"/>
                </a:cxn>
                <a:cxn ang="0">
                  <a:pos x="19232" y="23893"/>
                </a:cxn>
                <a:cxn ang="0">
                  <a:pos x="14424" y="0"/>
                </a:cxn>
                <a:cxn ang="0">
                  <a:pos x="67314" y="0"/>
                </a:cxn>
                <a:cxn ang="0">
                  <a:pos x="72122" y="4778"/>
                </a:cxn>
                <a:cxn ang="0">
                  <a:pos x="72122" y="14336"/>
                </a:cxn>
                <a:cxn ang="0">
                  <a:pos x="76930" y="19114"/>
                </a:cxn>
                <a:cxn ang="0">
                  <a:pos x="76930" y="33451"/>
                </a:cxn>
                <a:cxn ang="0">
                  <a:pos x="81738" y="43008"/>
                </a:cxn>
                <a:cxn ang="0">
                  <a:pos x="81738" y="52566"/>
                </a:cxn>
                <a:cxn ang="0">
                  <a:pos x="72122" y="57344"/>
                </a:cxn>
                <a:cxn ang="0">
                  <a:pos x="57697" y="66902"/>
                </a:cxn>
                <a:cxn ang="0">
                  <a:pos x="62505" y="86017"/>
                </a:cxn>
                <a:cxn ang="0">
                  <a:pos x="67314" y="95574"/>
                </a:cxn>
                <a:cxn ang="0">
                  <a:pos x="67314" y="105132"/>
                </a:cxn>
                <a:cxn ang="0">
                  <a:pos x="86546" y="109910"/>
                </a:cxn>
                <a:cxn ang="0">
                  <a:pos x="115395" y="109910"/>
                </a:cxn>
                <a:cxn ang="0">
                  <a:pos x="120203" y="109910"/>
                </a:cxn>
                <a:cxn ang="0">
                  <a:pos x="134628" y="119468"/>
                </a:cxn>
                <a:cxn ang="0">
                  <a:pos x="139436" y="124247"/>
                </a:cxn>
                <a:cxn ang="0">
                  <a:pos x="149052" y="138583"/>
                </a:cxn>
                <a:cxn ang="0">
                  <a:pos x="149052" y="157698"/>
                </a:cxn>
                <a:cxn ang="0">
                  <a:pos x="144244" y="167255"/>
                </a:cxn>
                <a:cxn ang="0">
                  <a:pos x="139436" y="181591"/>
                </a:cxn>
                <a:cxn ang="0">
                  <a:pos x="139436" y="186370"/>
                </a:cxn>
                <a:cxn ang="0">
                  <a:pos x="139436" y="200706"/>
                </a:cxn>
                <a:cxn ang="0">
                  <a:pos x="139436" y="210264"/>
                </a:cxn>
                <a:cxn ang="0">
                  <a:pos x="134628" y="224600"/>
                </a:cxn>
                <a:cxn ang="0">
                  <a:pos x="139436" y="229379"/>
                </a:cxn>
                <a:cxn ang="0">
                  <a:pos x="129820" y="243715"/>
                </a:cxn>
                <a:cxn ang="0">
                  <a:pos x="125011" y="253272"/>
                </a:cxn>
                <a:cxn ang="0">
                  <a:pos x="125011" y="267609"/>
                </a:cxn>
                <a:cxn ang="0">
                  <a:pos x="134628" y="286724"/>
                </a:cxn>
                <a:cxn ang="0">
                  <a:pos x="134628" y="296281"/>
                </a:cxn>
                <a:cxn ang="0">
                  <a:pos x="86546" y="286724"/>
                </a:cxn>
                <a:cxn ang="0">
                  <a:pos x="67314" y="286724"/>
                </a:cxn>
                <a:cxn ang="0">
                  <a:pos x="62505" y="296281"/>
                </a:cxn>
                <a:cxn ang="0">
                  <a:pos x="62505" y="305839"/>
                </a:cxn>
              </a:cxnLst>
              <a:rect l="0" t="0" r="0" b="0"/>
              <a:pathLst>
                <a:path w="33" h="64">
                  <a:moveTo>
                    <a:pt x="13" y="64"/>
                  </a:moveTo>
                  <a:cubicBezTo>
                    <a:pt x="2" y="64"/>
                    <a:pt x="2" y="64"/>
                    <a:pt x="2" y="64"/>
                  </a:cubicBezTo>
                  <a:cubicBezTo>
                    <a:pt x="2" y="63"/>
                    <a:pt x="2" y="62"/>
                    <a:pt x="2" y="60"/>
                  </a:cubicBezTo>
                  <a:cubicBezTo>
                    <a:pt x="3" y="56"/>
                    <a:pt x="5" y="53"/>
                    <a:pt x="9" y="50"/>
                  </a:cubicBezTo>
                  <a:cubicBezTo>
                    <a:pt x="11" y="49"/>
                    <a:pt x="13" y="48"/>
                    <a:pt x="16" y="48"/>
                  </a:cubicBezTo>
                  <a:cubicBezTo>
                    <a:pt x="16" y="48"/>
                    <a:pt x="16" y="47"/>
                    <a:pt x="17" y="47"/>
                  </a:cubicBezTo>
                  <a:cubicBezTo>
                    <a:pt x="17" y="44"/>
                    <a:pt x="17" y="44"/>
                    <a:pt x="17" y="44"/>
                  </a:cubicBezTo>
                  <a:cubicBezTo>
                    <a:pt x="18" y="41"/>
                    <a:pt x="17" y="39"/>
                    <a:pt x="18" y="37"/>
                  </a:cubicBezTo>
                  <a:cubicBezTo>
                    <a:pt x="18" y="36"/>
                    <a:pt x="18" y="36"/>
                    <a:pt x="18" y="35"/>
                  </a:cubicBezTo>
                  <a:cubicBezTo>
                    <a:pt x="15" y="35"/>
                    <a:pt x="15" y="35"/>
                    <a:pt x="15" y="35"/>
                  </a:cubicBezTo>
                  <a:cubicBezTo>
                    <a:pt x="11" y="34"/>
                    <a:pt x="11" y="34"/>
                    <a:pt x="11" y="34"/>
                  </a:cubicBezTo>
                  <a:cubicBezTo>
                    <a:pt x="9" y="32"/>
                    <a:pt x="7" y="31"/>
                    <a:pt x="5" y="29"/>
                  </a:cubicBezTo>
                  <a:cubicBezTo>
                    <a:pt x="4" y="27"/>
                    <a:pt x="4" y="26"/>
                    <a:pt x="3" y="25"/>
                  </a:cubicBezTo>
                  <a:cubicBezTo>
                    <a:pt x="0" y="18"/>
                    <a:pt x="0" y="18"/>
                    <a:pt x="0" y="18"/>
                  </a:cubicBezTo>
                  <a:cubicBezTo>
                    <a:pt x="0" y="15"/>
                    <a:pt x="0" y="15"/>
                    <a:pt x="0" y="15"/>
                  </a:cubicBezTo>
                  <a:cubicBezTo>
                    <a:pt x="1" y="10"/>
                    <a:pt x="1" y="10"/>
                    <a:pt x="1" y="10"/>
                  </a:cubicBezTo>
                  <a:cubicBezTo>
                    <a:pt x="2" y="8"/>
                    <a:pt x="3" y="7"/>
                    <a:pt x="4" y="5"/>
                  </a:cubicBezTo>
                  <a:cubicBezTo>
                    <a:pt x="3" y="3"/>
                    <a:pt x="3" y="2"/>
                    <a:pt x="3" y="0"/>
                  </a:cubicBezTo>
                  <a:cubicBezTo>
                    <a:pt x="14" y="0"/>
                    <a:pt x="14" y="0"/>
                    <a:pt x="14" y="0"/>
                  </a:cubicBezTo>
                  <a:cubicBezTo>
                    <a:pt x="14" y="0"/>
                    <a:pt x="14" y="1"/>
                    <a:pt x="15" y="1"/>
                  </a:cubicBezTo>
                  <a:cubicBezTo>
                    <a:pt x="15" y="2"/>
                    <a:pt x="15" y="2"/>
                    <a:pt x="15" y="3"/>
                  </a:cubicBezTo>
                  <a:cubicBezTo>
                    <a:pt x="16" y="4"/>
                    <a:pt x="16" y="4"/>
                    <a:pt x="16" y="4"/>
                  </a:cubicBezTo>
                  <a:cubicBezTo>
                    <a:pt x="16" y="5"/>
                    <a:pt x="16" y="6"/>
                    <a:pt x="16" y="7"/>
                  </a:cubicBezTo>
                  <a:cubicBezTo>
                    <a:pt x="16" y="8"/>
                    <a:pt x="16" y="9"/>
                    <a:pt x="17" y="9"/>
                  </a:cubicBezTo>
                  <a:cubicBezTo>
                    <a:pt x="18" y="10"/>
                    <a:pt x="18" y="10"/>
                    <a:pt x="17" y="11"/>
                  </a:cubicBezTo>
                  <a:cubicBezTo>
                    <a:pt x="17" y="13"/>
                    <a:pt x="16" y="12"/>
                    <a:pt x="15" y="12"/>
                  </a:cubicBezTo>
                  <a:cubicBezTo>
                    <a:pt x="13" y="12"/>
                    <a:pt x="12" y="13"/>
                    <a:pt x="12" y="14"/>
                  </a:cubicBezTo>
                  <a:cubicBezTo>
                    <a:pt x="11" y="16"/>
                    <a:pt x="12" y="17"/>
                    <a:pt x="13" y="18"/>
                  </a:cubicBezTo>
                  <a:cubicBezTo>
                    <a:pt x="13" y="19"/>
                    <a:pt x="13" y="20"/>
                    <a:pt x="14" y="20"/>
                  </a:cubicBezTo>
                  <a:cubicBezTo>
                    <a:pt x="14" y="22"/>
                    <a:pt x="14" y="22"/>
                    <a:pt x="14" y="22"/>
                  </a:cubicBezTo>
                  <a:cubicBezTo>
                    <a:pt x="14" y="22"/>
                    <a:pt x="16" y="25"/>
                    <a:pt x="18" y="23"/>
                  </a:cubicBezTo>
                  <a:cubicBezTo>
                    <a:pt x="20" y="21"/>
                    <a:pt x="22" y="22"/>
                    <a:pt x="24" y="23"/>
                  </a:cubicBezTo>
                  <a:cubicBezTo>
                    <a:pt x="25" y="23"/>
                    <a:pt x="25" y="23"/>
                    <a:pt x="25" y="23"/>
                  </a:cubicBezTo>
                  <a:cubicBezTo>
                    <a:pt x="28" y="25"/>
                    <a:pt x="28" y="25"/>
                    <a:pt x="28" y="25"/>
                  </a:cubicBezTo>
                  <a:cubicBezTo>
                    <a:pt x="28" y="25"/>
                    <a:pt x="29" y="25"/>
                    <a:pt x="29" y="26"/>
                  </a:cubicBezTo>
                  <a:cubicBezTo>
                    <a:pt x="30" y="28"/>
                    <a:pt x="30" y="28"/>
                    <a:pt x="31" y="29"/>
                  </a:cubicBezTo>
                  <a:cubicBezTo>
                    <a:pt x="32" y="30"/>
                    <a:pt x="33" y="31"/>
                    <a:pt x="31" y="33"/>
                  </a:cubicBezTo>
                  <a:cubicBezTo>
                    <a:pt x="31" y="34"/>
                    <a:pt x="31" y="34"/>
                    <a:pt x="30" y="35"/>
                  </a:cubicBezTo>
                  <a:cubicBezTo>
                    <a:pt x="30" y="35"/>
                    <a:pt x="29" y="36"/>
                    <a:pt x="29" y="38"/>
                  </a:cubicBezTo>
                  <a:cubicBezTo>
                    <a:pt x="29" y="38"/>
                    <a:pt x="29" y="39"/>
                    <a:pt x="29" y="39"/>
                  </a:cubicBezTo>
                  <a:cubicBezTo>
                    <a:pt x="29" y="41"/>
                    <a:pt x="28" y="41"/>
                    <a:pt x="29" y="42"/>
                  </a:cubicBezTo>
                  <a:cubicBezTo>
                    <a:pt x="30" y="43"/>
                    <a:pt x="30" y="43"/>
                    <a:pt x="29" y="44"/>
                  </a:cubicBezTo>
                  <a:cubicBezTo>
                    <a:pt x="28" y="46"/>
                    <a:pt x="28" y="45"/>
                    <a:pt x="28" y="47"/>
                  </a:cubicBezTo>
                  <a:cubicBezTo>
                    <a:pt x="29" y="48"/>
                    <a:pt x="29" y="48"/>
                    <a:pt x="29" y="48"/>
                  </a:cubicBezTo>
                  <a:cubicBezTo>
                    <a:pt x="28" y="50"/>
                    <a:pt x="28" y="51"/>
                    <a:pt x="27" y="51"/>
                  </a:cubicBezTo>
                  <a:cubicBezTo>
                    <a:pt x="27" y="52"/>
                    <a:pt x="26" y="52"/>
                    <a:pt x="26" y="53"/>
                  </a:cubicBezTo>
                  <a:cubicBezTo>
                    <a:pt x="26" y="54"/>
                    <a:pt x="26" y="54"/>
                    <a:pt x="26" y="56"/>
                  </a:cubicBezTo>
                  <a:cubicBezTo>
                    <a:pt x="28" y="58"/>
                    <a:pt x="28" y="59"/>
                    <a:pt x="28" y="60"/>
                  </a:cubicBezTo>
                  <a:cubicBezTo>
                    <a:pt x="28" y="61"/>
                    <a:pt x="28" y="62"/>
                    <a:pt x="28" y="62"/>
                  </a:cubicBezTo>
                  <a:cubicBezTo>
                    <a:pt x="25" y="64"/>
                    <a:pt x="20" y="61"/>
                    <a:pt x="18" y="60"/>
                  </a:cubicBezTo>
                  <a:cubicBezTo>
                    <a:pt x="16" y="59"/>
                    <a:pt x="15" y="59"/>
                    <a:pt x="14" y="60"/>
                  </a:cubicBezTo>
                  <a:cubicBezTo>
                    <a:pt x="13" y="61"/>
                    <a:pt x="13" y="61"/>
                    <a:pt x="13" y="62"/>
                  </a:cubicBezTo>
                  <a:cubicBezTo>
                    <a:pt x="13" y="63"/>
                    <a:pt x="13" y="64"/>
                    <a:pt x="13" y="64"/>
                  </a:cubicBezTo>
                  <a:close/>
                </a:path>
              </a:pathLst>
            </a:custGeom>
            <a:solidFill>
              <a:srgbClr val="D2D5EC"/>
            </a:solidFill>
            <a:ln w="9525">
              <a:noFill/>
            </a:ln>
          </p:spPr>
          <p:txBody>
            <a:bodyPr/>
            <a:lstStyle/>
            <a:p>
              <a:endParaRPr lang="zh-CN" altLang="en-US"/>
            </a:p>
          </p:txBody>
        </p:sp>
        <p:sp>
          <p:nvSpPr>
            <p:cNvPr id="30765" name="任意多边形 1151"/>
            <p:cNvSpPr/>
            <p:nvPr/>
          </p:nvSpPr>
          <p:spPr>
            <a:xfrm>
              <a:off x="2823116" y="2361441"/>
              <a:ext cx="128774" cy="305839"/>
            </a:xfrm>
            <a:custGeom>
              <a:avLst/>
              <a:gdLst/>
              <a:ahLst/>
              <a:cxnLst>
                <a:cxn ang="0">
                  <a:pos x="9538" y="301060"/>
                </a:cxn>
                <a:cxn ang="0">
                  <a:pos x="23847" y="262830"/>
                </a:cxn>
                <a:cxn ang="0">
                  <a:pos x="38155" y="258051"/>
                </a:cxn>
                <a:cxn ang="0">
                  <a:pos x="66771" y="262830"/>
                </a:cxn>
                <a:cxn ang="0">
                  <a:pos x="76310" y="224600"/>
                </a:cxn>
                <a:cxn ang="0">
                  <a:pos x="81079" y="205485"/>
                </a:cxn>
                <a:cxn ang="0">
                  <a:pos x="90618" y="152919"/>
                </a:cxn>
                <a:cxn ang="0">
                  <a:pos x="85849" y="138583"/>
                </a:cxn>
                <a:cxn ang="0">
                  <a:pos x="62002" y="138583"/>
                </a:cxn>
                <a:cxn ang="0">
                  <a:pos x="33385" y="138583"/>
                </a:cxn>
                <a:cxn ang="0">
                  <a:pos x="19077" y="119468"/>
                </a:cxn>
                <a:cxn ang="0">
                  <a:pos x="0" y="86017"/>
                </a:cxn>
                <a:cxn ang="0">
                  <a:pos x="0" y="71681"/>
                </a:cxn>
                <a:cxn ang="0">
                  <a:pos x="19077" y="38229"/>
                </a:cxn>
                <a:cxn ang="0">
                  <a:pos x="14308" y="9557"/>
                </a:cxn>
                <a:cxn ang="0">
                  <a:pos x="42924" y="4778"/>
                </a:cxn>
                <a:cxn ang="0">
                  <a:pos x="47694" y="19114"/>
                </a:cxn>
                <a:cxn ang="0">
                  <a:pos x="52463" y="43008"/>
                </a:cxn>
                <a:cxn ang="0">
                  <a:pos x="42924" y="57344"/>
                </a:cxn>
                <a:cxn ang="0">
                  <a:pos x="33385" y="86017"/>
                </a:cxn>
                <a:cxn ang="0">
                  <a:pos x="38155" y="105132"/>
                </a:cxn>
                <a:cxn ang="0">
                  <a:pos x="85849" y="109910"/>
                </a:cxn>
                <a:cxn ang="0">
                  <a:pos x="104926" y="119468"/>
                </a:cxn>
                <a:cxn ang="0">
                  <a:pos x="119235" y="138583"/>
                </a:cxn>
                <a:cxn ang="0">
                  <a:pos x="114465" y="167255"/>
                </a:cxn>
                <a:cxn ang="0">
                  <a:pos x="109696" y="186370"/>
                </a:cxn>
                <a:cxn ang="0">
                  <a:pos x="109696" y="210264"/>
                </a:cxn>
                <a:cxn ang="0">
                  <a:pos x="109696" y="229379"/>
                </a:cxn>
                <a:cxn ang="0">
                  <a:pos x="95388" y="253272"/>
                </a:cxn>
                <a:cxn ang="0">
                  <a:pos x="104926" y="286724"/>
                </a:cxn>
                <a:cxn ang="0">
                  <a:pos x="57232" y="286724"/>
                </a:cxn>
                <a:cxn ang="0">
                  <a:pos x="33385" y="296281"/>
                </a:cxn>
              </a:cxnLst>
              <a:rect l="0" t="0" r="0" b="0"/>
              <a:pathLst>
                <a:path w="27" h="64">
                  <a:moveTo>
                    <a:pt x="7" y="64"/>
                  </a:moveTo>
                  <a:cubicBezTo>
                    <a:pt x="2" y="63"/>
                    <a:pt x="2" y="63"/>
                    <a:pt x="2" y="63"/>
                  </a:cubicBezTo>
                  <a:cubicBezTo>
                    <a:pt x="1" y="61"/>
                    <a:pt x="2" y="60"/>
                    <a:pt x="3" y="58"/>
                  </a:cubicBezTo>
                  <a:cubicBezTo>
                    <a:pt x="3" y="57"/>
                    <a:pt x="4" y="56"/>
                    <a:pt x="5" y="55"/>
                  </a:cubicBezTo>
                  <a:cubicBezTo>
                    <a:pt x="7" y="54"/>
                    <a:pt x="7" y="54"/>
                    <a:pt x="7" y="54"/>
                  </a:cubicBezTo>
                  <a:cubicBezTo>
                    <a:pt x="8" y="54"/>
                    <a:pt x="8" y="54"/>
                    <a:pt x="8" y="54"/>
                  </a:cubicBezTo>
                  <a:cubicBezTo>
                    <a:pt x="10" y="54"/>
                    <a:pt x="10" y="54"/>
                    <a:pt x="12" y="54"/>
                  </a:cubicBezTo>
                  <a:cubicBezTo>
                    <a:pt x="13" y="54"/>
                    <a:pt x="13" y="55"/>
                    <a:pt x="14" y="55"/>
                  </a:cubicBezTo>
                  <a:cubicBezTo>
                    <a:pt x="14" y="52"/>
                    <a:pt x="15" y="50"/>
                    <a:pt x="17" y="48"/>
                  </a:cubicBezTo>
                  <a:cubicBezTo>
                    <a:pt x="16" y="47"/>
                    <a:pt x="16" y="47"/>
                    <a:pt x="16" y="47"/>
                  </a:cubicBezTo>
                  <a:cubicBezTo>
                    <a:pt x="16" y="45"/>
                    <a:pt x="16" y="45"/>
                    <a:pt x="16" y="45"/>
                  </a:cubicBezTo>
                  <a:cubicBezTo>
                    <a:pt x="17" y="43"/>
                    <a:pt x="17" y="43"/>
                    <a:pt x="17" y="43"/>
                  </a:cubicBezTo>
                  <a:cubicBezTo>
                    <a:pt x="17" y="41"/>
                    <a:pt x="17" y="40"/>
                    <a:pt x="17" y="39"/>
                  </a:cubicBezTo>
                  <a:cubicBezTo>
                    <a:pt x="17" y="36"/>
                    <a:pt x="18" y="34"/>
                    <a:pt x="19" y="32"/>
                  </a:cubicBezTo>
                  <a:cubicBezTo>
                    <a:pt x="19" y="32"/>
                    <a:pt x="19" y="32"/>
                    <a:pt x="19" y="32"/>
                  </a:cubicBezTo>
                  <a:cubicBezTo>
                    <a:pt x="19" y="31"/>
                    <a:pt x="19" y="30"/>
                    <a:pt x="18" y="29"/>
                  </a:cubicBezTo>
                  <a:cubicBezTo>
                    <a:pt x="17" y="29"/>
                    <a:pt x="16" y="28"/>
                    <a:pt x="15" y="28"/>
                  </a:cubicBezTo>
                  <a:cubicBezTo>
                    <a:pt x="13" y="29"/>
                    <a:pt x="13" y="29"/>
                    <a:pt x="13" y="29"/>
                  </a:cubicBezTo>
                  <a:cubicBezTo>
                    <a:pt x="10" y="29"/>
                    <a:pt x="10" y="29"/>
                    <a:pt x="10" y="29"/>
                  </a:cubicBezTo>
                  <a:cubicBezTo>
                    <a:pt x="7" y="29"/>
                    <a:pt x="7" y="29"/>
                    <a:pt x="7" y="29"/>
                  </a:cubicBezTo>
                  <a:cubicBezTo>
                    <a:pt x="6" y="27"/>
                    <a:pt x="6" y="27"/>
                    <a:pt x="6" y="27"/>
                  </a:cubicBezTo>
                  <a:cubicBezTo>
                    <a:pt x="5" y="27"/>
                    <a:pt x="4" y="26"/>
                    <a:pt x="4" y="25"/>
                  </a:cubicBezTo>
                  <a:cubicBezTo>
                    <a:pt x="3" y="24"/>
                    <a:pt x="3" y="23"/>
                    <a:pt x="2" y="21"/>
                  </a:cubicBezTo>
                  <a:cubicBezTo>
                    <a:pt x="1" y="20"/>
                    <a:pt x="1" y="19"/>
                    <a:pt x="0" y="18"/>
                  </a:cubicBezTo>
                  <a:cubicBezTo>
                    <a:pt x="0" y="17"/>
                    <a:pt x="0" y="17"/>
                    <a:pt x="0" y="17"/>
                  </a:cubicBezTo>
                  <a:cubicBezTo>
                    <a:pt x="0" y="15"/>
                    <a:pt x="0" y="15"/>
                    <a:pt x="0" y="15"/>
                  </a:cubicBezTo>
                  <a:cubicBezTo>
                    <a:pt x="0" y="14"/>
                    <a:pt x="0" y="14"/>
                    <a:pt x="0" y="14"/>
                  </a:cubicBezTo>
                  <a:cubicBezTo>
                    <a:pt x="1" y="11"/>
                    <a:pt x="2" y="9"/>
                    <a:pt x="4" y="8"/>
                  </a:cubicBezTo>
                  <a:cubicBezTo>
                    <a:pt x="4" y="7"/>
                    <a:pt x="4" y="6"/>
                    <a:pt x="4" y="5"/>
                  </a:cubicBezTo>
                  <a:cubicBezTo>
                    <a:pt x="3" y="4"/>
                    <a:pt x="3" y="3"/>
                    <a:pt x="3" y="2"/>
                  </a:cubicBezTo>
                  <a:cubicBezTo>
                    <a:pt x="8" y="0"/>
                    <a:pt x="8" y="0"/>
                    <a:pt x="8" y="0"/>
                  </a:cubicBezTo>
                  <a:cubicBezTo>
                    <a:pt x="8" y="0"/>
                    <a:pt x="8" y="1"/>
                    <a:pt x="9" y="1"/>
                  </a:cubicBezTo>
                  <a:cubicBezTo>
                    <a:pt x="9" y="2"/>
                    <a:pt x="9" y="2"/>
                    <a:pt x="9" y="3"/>
                  </a:cubicBezTo>
                  <a:cubicBezTo>
                    <a:pt x="10" y="4"/>
                    <a:pt x="10" y="4"/>
                    <a:pt x="10" y="4"/>
                  </a:cubicBezTo>
                  <a:cubicBezTo>
                    <a:pt x="10" y="5"/>
                    <a:pt x="10" y="6"/>
                    <a:pt x="10" y="7"/>
                  </a:cubicBezTo>
                  <a:cubicBezTo>
                    <a:pt x="10" y="8"/>
                    <a:pt x="10" y="9"/>
                    <a:pt x="11" y="9"/>
                  </a:cubicBezTo>
                  <a:cubicBezTo>
                    <a:pt x="12" y="10"/>
                    <a:pt x="12" y="10"/>
                    <a:pt x="11" y="11"/>
                  </a:cubicBezTo>
                  <a:cubicBezTo>
                    <a:pt x="11" y="13"/>
                    <a:pt x="10" y="12"/>
                    <a:pt x="9" y="12"/>
                  </a:cubicBezTo>
                  <a:cubicBezTo>
                    <a:pt x="7" y="12"/>
                    <a:pt x="6" y="13"/>
                    <a:pt x="6" y="14"/>
                  </a:cubicBezTo>
                  <a:cubicBezTo>
                    <a:pt x="5" y="16"/>
                    <a:pt x="6" y="17"/>
                    <a:pt x="7" y="18"/>
                  </a:cubicBezTo>
                  <a:cubicBezTo>
                    <a:pt x="7" y="19"/>
                    <a:pt x="7" y="20"/>
                    <a:pt x="8" y="20"/>
                  </a:cubicBezTo>
                  <a:cubicBezTo>
                    <a:pt x="8" y="22"/>
                    <a:pt x="8" y="22"/>
                    <a:pt x="8" y="22"/>
                  </a:cubicBezTo>
                  <a:cubicBezTo>
                    <a:pt x="8" y="22"/>
                    <a:pt x="10" y="25"/>
                    <a:pt x="12" y="23"/>
                  </a:cubicBezTo>
                  <a:cubicBezTo>
                    <a:pt x="14" y="21"/>
                    <a:pt x="16" y="22"/>
                    <a:pt x="18" y="23"/>
                  </a:cubicBezTo>
                  <a:cubicBezTo>
                    <a:pt x="19" y="23"/>
                    <a:pt x="19" y="23"/>
                    <a:pt x="19" y="23"/>
                  </a:cubicBezTo>
                  <a:cubicBezTo>
                    <a:pt x="22" y="25"/>
                    <a:pt x="22" y="25"/>
                    <a:pt x="22" y="25"/>
                  </a:cubicBezTo>
                  <a:cubicBezTo>
                    <a:pt x="22" y="25"/>
                    <a:pt x="23" y="25"/>
                    <a:pt x="23" y="26"/>
                  </a:cubicBezTo>
                  <a:cubicBezTo>
                    <a:pt x="24" y="28"/>
                    <a:pt x="24" y="28"/>
                    <a:pt x="25" y="29"/>
                  </a:cubicBezTo>
                  <a:cubicBezTo>
                    <a:pt x="26" y="30"/>
                    <a:pt x="27" y="31"/>
                    <a:pt x="25" y="33"/>
                  </a:cubicBezTo>
                  <a:cubicBezTo>
                    <a:pt x="25" y="34"/>
                    <a:pt x="25" y="34"/>
                    <a:pt x="24" y="35"/>
                  </a:cubicBezTo>
                  <a:cubicBezTo>
                    <a:pt x="24" y="35"/>
                    <a:pt x="23" y="36"/>
                    <a:pt x="23" y="38"/>
                  </a:cubicBezTo>
                  <a:cubicBezTo>
                    <a:pt x="23" y="38"/>
                    <a:pt x="23" y="39"/>
                    <a:pt x="23" y="39"/>
                  </a:cubicBezTo>
                  <a:cubicBezTo>
                    <a:pt x="23" y="41"/>
                    <a:pt x="22" y="41"/>
                    <a:pt x="23" y="42"/>
                  </a:cubicBezTo>
                  <a:cubicBezTo>
                    <a:pt x="24" y="43"/>
                    <a:pt x="24" y="43"/>
                    <a:pt x="23" y="44"/>
                  </a:cubicBezTo>
                  <a:cubicBezTo>
                    <a:pt x="22" y="46"/>
                    <a:pt x="22" y="45"/>
                    <a:pt x="22" y="47"/>
                  </a:cubicBezTo>
                  <a:cubicBezTo>
                    <a:pt x="23" y="48"/>
                    <a:pt x="23" y="48"/>
                    <a:pt x="23" y="48"/>
                  </a:cubicBezTo>
                  <a:cubicBezTo>
                    <a:pt x="22" y="50"/>
                    <a:pt x="22" y="51"/>
                    <a:pt x="21" y="51"/>
                  </a:cubicBezTo>
                  <a:cubicBezTo>
                    <a:pt x="21" y="52"/>
                    <a:pt x="20" y="52"/>
                    <a:pt x="20" y="53"/>
                  </a:cubicBezTo>
                  <a:cubicBezTo>
                    <a:pt x="20" y="54"/>
                    <a:pt x="20" y="54"/>
                    <a:pt x="20" y="56"/>
                  </a:cubicBezTo>
                  <a:cubicBezTo>
                    <a:pt x="22" y="58"/>
                    <a:pt x="22" y="59"/>
                    <a:pt x="22" y="60"/>
                  </a:cubicBezTo>
                  <a:cubicBezTo>
                    <a:pt x="22" y="61"/>
                    <a:pt x="22" y="62"/>
                    <a:pt x="22" y="62"/>
                  </a:cubicBezTo>
                  <a:cubicBezTo>
                    <a:pt x="19" y="64"/>
                    <a:pt x="14" y="61"/>
                    <a:pt x="12" y="60"/>
                  </a:cubicBezTo>
                  <a:cubicBezTo>
                    <a:pt x="10" y="59"/>
                    <a:pt x="9" y="59"/>
                    <a:pt x="8" y="60"/>
                  </a:cubicBezTo>
                  <a:cubicBezTo>
                    <a:pt x="7" y="61"/>
                    <a:pt x="7" y="61"/>
                    <a:pt x="7" y="62"/>
                  </a:cubicBezTo>
                  <a:cubicBezTo>
                    <a:pt x="7" y="63"/>
                    <a:pt x="7" y="64"/>
                    <a:pt x="7" y="64"/>
                  </a:cubicBezTo>
                  <a:close/>
                </a:path>
              </a:pathLst>
            </a:custGeom>
            <a:solidFill>
              <a:srgbClr val="BBB3D8"/>
            </a:solidFill>
            <a:ln w="9525">
              <a:noFill/>
            </a:ln>
          </p:spPr>
          <p:txBody>
            <a:bodyPr/>
            <a:lstStyle/>
            <a:p>
              <a:endParaRPr lang="zh-CN" altLang="en-US"/>
            </a:p>
          </p:txBody>
        </p:sp>
        <p:sp>
          <p:nvSpPr>
            <p:cNvPr id="30766" name="任意多边形 1152"/>
            <p:cNvSpPr/>
            <p:nvPr/>
          </p:nvSpPr>
          <p:spPr>
            <a:xfrm>
              <a:off x="3922294" y="1473821"/>
              <a:ext cx="581784" cy="287443"/>
            </a:xfrm>
            <a:custGeom>
              <a:avLst/>
              <a:gdLst/>
              <a:ahLst/>
              <a:cxnLst>
                <a:cxn ang="0">
                  <a:pos x="28612" y="277861"/>
                </a:cxn>
                <a:cxn ang="0">
                  <a:pos x="42918" y="258698"/>
                </a:cxn>
                <a:cxn ang="0">
                  <a:pos x="61993" y="225163"/>
                </a:cxn>
                <a:cxn ang="0">
                  <a:pos x="76299" y="206000"/>
                </a:cxn>
                <a:cxn ang="0">
                  <a:pos x="95374" y="215582"/>
                </a:cxn>
                <a:cxn ang="0">
                  <a:pos x="104911" y="225163"/>
                </a:cxn>
                <a:cxn ang="0">
                  <a:pos x="114449" y="234745"/>
                </a:cxn>
                <a:cxn ang="0">
                  <a:pos x="128755" y="244326"/>
                </a:cxn>
                <a:cxn ang="0">
                  <a:pos x="143061" y="253907"/>
                </a:cxn>
                <a:cxn ang="0">
                  <a:pos x="162136" y="258698"/>
                </a:cxn>
                <a:cxn ang="0">
                  <a:pos x="171673" y="258698"/>
                </a:cxn>
                <a:cxn ang="0">
                  <a:pos x="190748" y="263489"/>
                </a:cxn>
                <a:cxn ang="0">
                  <a:pos x="219361" y="268280"/>
                </a:cxn>
                <a:cxn ang="0">
                  <a:pos x="243204" y="273070"/>
                </a:cxn>
                <a:cxn ang="0">
                  <a:pos x="267048" y="277861"/>
                </a:cxn>
                <a:cxn ang="0">
                  <a:pos x="286123" y="268280"/>
                </a:cxn>
                <a:cxn ang="0">
                  <a:pos x="300429" y="249117"/>
                </a:cxn>
                <a:cxn ang="0">
                  <a:pos x="300429" y="229954"/>
                </a:cxn>
                <a:cxn ang="0">
                  <a:pos x="305198" y="206000"/>
                </a:cxn>
                <a:cxn ang="0">
                  <a:pos x="309966" y="182047"/>
                </a:cxn>
                <a:cxn ang="0">
                  <a:pos x="309966" y="153302"/>
                </a:cxn>
                <a:cxn ang="0">
                  <a:pos x="324273" y="134140"/>
                </a:cxn>
                <a:cxn ang="0">
                  <a:pos x="333810" y="119767"/>
                </a:cxn>
                <a:cxn ang="0">
                  <a:pos x="362422" y="114977"/>
                </a:cxn>
                <a:cxn ang="0">
                  <a:pos x="381497" y="119767"/>
                </a:cxn>
                <a:cxn ang="0">
                  <a:pos x="410110" y="114977"/>
                </a:cxn>
                <a:cxn ang="0">
                  <a:pos x="424416" y="100605"/>
                </a:cxn>
                <a:cxn ang="0">
                  <a:pos x="433953" y="86232"/>
                </a:cxn>
                <a:cxn ang="0">
                  <a:pos x="433953" y="67070"/>
                </a:cxn>
                <a:cxn ang="0">
                  <a:pos x="448259" y="52697"/>
                </a:cxn>
                <a:cxn ang="0">
                  <a:pos x="472103" y="52697"/>
                </a:cxn>
                <a:cxn ang="0">
                  <a:pos x="491178" y="62279"/>
                </a:cxn>
                <a:cxn ang="0">
                  <a:pos x="500715" y="62279"/>
                </a:cxn>
                <a:cxn ang="0">
                  <a:pos x="524559" y="57488"/>
                </a:cxn>
                <a:cxn ang="0">
                  <a:pos x="581784" y="47907"/>
                </a:cxn>
                <a:cxn ang="0">
                  <a:pos x="548402" y="9581"/>
                </a:cxn>
                <a:cxn ang="0">
                  <a:pos x="500715" y="9581"/>
                </a:cxn>
                <a:cxn ang="0">
                  <a:pos x="453028" y="0"/>
                </a:cxn>
                <a:cxn ang="0">
                  <a:pos x="405341" y="23953"/>
                </a:cxn>
                <a:cxn ang="0">
                  <a:pos x="381497" y="67070"/>
                </a:cxn>
                <a:cxn ang="0">
                  <a:pos x="348116" y="67070"/>
                </a:cxn>
                <a:cxn ang="0">
                  <a:pos x="286123" y="100605"/>
                </a:cxn>
                <a:cxn ang="0">
                  <a:pos x="257510" y="167675"/>
                </a:cxn>
                <a:cxn ang="0">
                  <a:pos x="247973" y="229954"/>
                </a:cxn>
                <a:cxn ang="0">
                  <a:pos x="205055" y="225163"/>
                </a:cxn>
                <a:cxn ang="0">
                  <a:pos x="166905" y="206000"/>
                </a:cxn>
                <a:cxn ang="0">
                  <a:pos x="143061" y="186837"/>
                </a:cxn>
                <a:cxn ang="0">
                  <a:pos x="76299" y="153302"/>
                </a:cxn>
                <a:cxn ang="0">
                  <a:pos x="42918" y="167675"/>
                </a:cxn>
                <a:cxn ang="0">
                  <a:pos x="23843" y="191628"/>
                </a:cxn>
                <a:cxn ang="0">
                  <a:pos x="23843" y="287443"/>
                </a:cxn>
              </a:cxnLst>
              <a:rect l="0" t="0" r="0" b="0"/>
              <a:pathLst>
                <a:path w="122" h="60">
                  <a:moveTo>
                    <a:pt x="5" y="60"/>
                  </a:moveTo>
                  <a:cubicBezTo>
                    <a:pt x="5" y="59"/>
                    <a:pt x="6" y="58"/>
                    <a:pt x="6" y="58"/>
                  </a:cubicBezTo>
                  <a:cubicBezTo>
                    <a:pt x="6" y="58"/>
                    <a:pt x="7" y="57"/>
                    <a:pt x="7" y="56"/>
                  </a:cubicBezTo>
                  <a:cubicBezTo>
                    <a:pt x="7" y="56"/>
                    <a:pt x="8" y="55"/>
                    <a:pt x="9" y="54"/>
                  </a:cubicBezTo>
                  <a:cubicBezTo>
                    <a:pt x="9" y="53"/>
                    <a:pt x="10" y="52"/>
                    <a:pt x="10" y="51"/>
                  </a:cubicBezTo>
                  <a:cubicBezTo>
                    <a:pt x="11" y="50"/>
                    <a:pt x="12" y="49"/>
                    <a:pt x="13" y="47"/>
                  </a:cubicBezTo>
                  <a:cubicBezTo>
                    <a:pt x="14" y="46"/>
                    <a:pt x="15" y="45"/>
                    <a:pt x="15" y="44"/>
                  </a:cubicBezTo>
                  <a:cubicBezTo>
                    <a:pt x="15" y="44"/>
                    <a:pt x="16" y="43"/>
                    <a:pt x="16" y="43"/>
                  </a:cubicBezTo>
                  <a:cubicBezTo>
                    <a:pt x="18" y="42"/>
                    <a:pt x="19" y="43"/>
                    <a:pt x="19" y="44"/>
                  </a:cubicBezTo>
                  <a:cubicBezTo>
                    <a:pt x="19" y="45"/>
                    <a:pt x="19" y="45"/>
                    <a:pt x="20" y="45"/>
                  </a:cubicBezTo>
                  <a:cubicBezTo>
                    <a:pt x="21" y="45"/>
                    <a:pt x="21" y="45"/>
                    <a:pt x="21" y="46"/>
                  </a:cubicBezTo>
                  <a:cubicBezTo>
                    <a:pt x="22" y="46"/>
                    <a:pt x="22" y="47"/>
                    <a:pt x="22" y="47"/>
                  </a:cubicBezTo>
                  <a:cubicBezTo>
                    <a:pt x="22" y="47"/>
                    <a:pt x="23" y="48"/>
                    <a:pt x="23" y="48"/>
                  </a:cubicBezTo>
                  <a:cubicBezTo>
                    <a:pt x="24" y="48"/>
                    <a:pt x="24" y="48"/>
                    <a:pt x="24" y="49"/>
                  </a:cubicBezTo>
                  <a:cubicBezTo>
                    <a:pt x="24" y="49"/>
                    <a:pt x="24" y="50"/>
                    <a:pt x="26" y="50"/>
                  </a:cubicBezTo>
                  <a:cubicBezTo>
                    <a:pt x="27" y="51"/>
                    <a:pt x="27" y="51"/>
                    <a:pt x="27" y="51"/>
                  </a:cubicBezTo>
                  <a:cubicBezTo>
                    <a:pt x="27" y="51"/>
                    <a:pt x="27" y="51"/>
                    <a:pt x="28" y="51"/>
                  </a:cubicBezTo>
                  <a:cubicBezTo>
                    <a:pt x="28" y="52"/>
                    <a:pt x="29" y="53"/>
                    <a:pt x="30" y="53"/>
                  </a:cubicBezTo>
                  <a:cubicBezTo>
                    <a:pt x="31" y="52"/>
                    <a:pt x="31" y="53"/>
                    <a:pt x="32" y="53"/>
                  </a:cubicBezTo>
                  <a:cubicBezTo>
                    <a:pt x="32" y="54"/>
                    <a:pt x="33" y="54"/>
                    <a:pt x="34" y="54"/>
                  </a:cubicBezTo>
                  <a:cubicBezTo>
                    <a:pt x="34" y="53"/>
                    <a:pt x="35" y="53"/>
                    <a:pt x="35" y="53"/>
                  </a:cubicBezTo>
                  <a:cubicBezTo>
                    <a:pt x="36" y="54"/>
                    <a:pt x="36" y="54"/>
                    <a:pt x="36" y="54"/>
                  </a:cubicBezTo>
                  <a:cubicBezTo>
                    <a:pt x="36" y="54"/>
                    <a:pt x="37" y="54"/>
                    <a:pt x="38" y="54"/>
                  </a:cubicBezTo>
                  <a:cubicBezTo>
                    <a:pt x="39" y="54"/>
                    <a:pt x="39" y="54"/>
                    <a:pt x="40" y="55"/>
                  </a:cubicBezTo>
                  <a:cubicBezTo>
                    <a:pt x="40" y="56"/>
                    <a:pt x="42" y="56"/>
                    <a:pt x="43" y="56"/>
                  </a:cubicBezTo>
                  <a:cubicBezTo>
                    <a:pt x="44" y="56"/>
                    <a:pt x="45" y="56"/>
                    <a:pt x="46" y="56"/>
                  </a:cubicBezTo>
                  <a:cubicBezTo>
                    <a:pt x="47" y="56"/>
                    <a:pt x="48" y="56"/>
                    <a:pt x="49" y="56"/>
                  </a:cubicBezTo>
                  <a:cubicBezTo>
                    <a:pt x="50" y="57"/>
                    <a:pt x="50" y="57"/>
                    <a:pt x="51" y="57"/>
                  </a:cubicBezTo>
                  <a:cubicBezTo>
                    <a:pt x="52" y="57"/>
                    <a:pt x="53" y="57"/>
                    <a:pt x="54" y="57"/>
                  </a:cubicBezTo>
                  <a:cubicBezTo>
                    <a:pt x="55" y="57"/>
                    <a:pt x="55" y="57"/>
                    <a:pt x="56" y="58"/>
                  </a:cubicBezTo>
                  <a:cubicBezTo>
                    <a:pt x="57" y="58"/>
                    <a:pt x="58" y="58"/>
                    <a:pt x="59" y="57"/>
                  </a:cubicBezTo>
                  <a:cubicBezTo>
                    <a:pt x="59" y="57"/>
                    <a:pt x="60" y="57"/>
                    <a:pt x="60" y="56"/>
                  </a:cubicBezTo>
                  <a:cubicBezTo>
                    <a:pt x="61" y="55"/>
                    <a:pt x="61" y="55"/>
                    <a:pt x="62" y="54"/>
                  </a:cubicBezTo>
                  <a:cubicBezTo>
                    <a:pt x="63" y="54"/>
                    <a:pt x="63" y="53"/>
                    <a:pt x="63" y="52"/>
                  </a:cubicBezTo>
                  <a:cubicBezTo>
                    <a:pt x="63" y="51"/>
                    <a:pt x="63" y="51"/>
                    <a:pt x="63" y="50"/>
                  </a:cubicBezTo>
                  <a:cubicBezTo>
                    <a:pt x="64" y="49"/>
                    <a:pt x="64" y="49"/>
                    <a:pt x="63" y="48"/>
                  </a:cubicBezTo>
                  <a:cubicBezTo>
                    <a:pt x="63" y="47"/>
                    <a:pt x="63" y="46"/>
                    <a:pt x="63" y="46"/>
                  </a:cubicBezTo>
                  <a:cubicBezTo>
                    <a:pt x="63" y="45"/>
                    <a:pt x="63" y="44"/>
                    <a:pt x="64" y="43"/>
                  </a:cubicBezTo>
                  <a:cubicBezTo>
                    <a:pt x="64" y="42"/>
                    <a:pt x="64" y="42"/>
                    <a:pt x="64" y="42"/>
                  </a:cubicBezTo>
                  <a:cubicBezTo>
                    <a:pt x="64" y="40"/>
                    <a:pt x="64" y="39"/>
                    <a:pt x="65" y="38"/>
                  </a:cubicBezTo>
                  <a:cubicBezTo>
                    <a:pt x="65" y="37"/>
                    <a:pt x="65" y="36"/>
                    <a:pt x="65" y="36"/>
                  </a:cubicBezTo>
                  <a:cubicBezTo>
                    <a:pt x="65" y="34"/>
                    <a:pt x="64" y="34"/>
                    <a:pt x="65" y="32"/>
                  </a:cubicBezTo>
                  <a:cubicBezTo>
                    <a:pt x="66" y="31"/>
                    <a:pt x="66" y="31"/>
                    <a:pt x="66" y="30"/>
                  </a:cubicBezTo>
                  <a:cubicBezTo>
                    <a:pt x="67" y="29"/>
                    <a:pt x="67" y="29"/>
                    <a:pt x="68" y="28"/>
                  </a:cubicBezTo>
                  <a:cubicBezTo>
                    <a:pt x="68" y="28"/>
                    <a:pt x="68" y="28"/>
                    <a:pt x="69" y="27"/>
                  </a:cubicBezTo>
                  <a:cubicBezTo>
                    <a:pt x="69" y="27"/>
                    <a:pt x="69" y="26"/>
                    <a:pt x="70" y="25"/>
                  </a:cubicBezTo>
                  <a:cubicBezTo>
                    <a:pt x="70" y="25"/>
                    <a:pt x="71" y="24"/>
                    <a:pt x="72" y="24"/>
                  </a:cubicBezTo>
                  <a:cubicBezTo>
                    <a:pt x="73" y="24"/>
                    <a:pt x="74" y="24"/>
                    <a:pt x="76" y="24"/>
                  </a:cubicBezTo>
                  <a:cubicBezTo>
                    <a:pt x="76" y="25"/>
                    <a:pt x="78" y="25"/>
                    <a:pt x="78" y="25"/>
                  </a:cubicBezTo>
                  <a:cubicBezTo>
                    <a:pt x="79" y="26"/>
                    <a:pt x="79" y="26"/>
                    <a:pt x="80" y="25"/>
                  </a:cubicBezTo>
                  <a:cubicBezTo>
                    <a:pt x="81" y="25"/>
                    <a:pt x="82" y="25"/>
                    <a:pt x="83" y="25"/>
                  </a:cubicBezTo>
                  <a:cubicBezTo>
                    <a:pt x="84" y="25"/>
                    <a:pt x="85" y="25"/>
                    <a:pt x="86" y="24"/>
                  </a:cubicBezTo>
                  <a:cubicBezTo>
                    <a:pt x="86" y="24"/>
                    <a:pt x="87" y="23"/>
                    <a:pt x="87" y="22"/>
                  </a:cubicBezTo>
                  <a:cubicBezTo>
                    <a:pt x="87" y="22"/>
                    <a:pt x="88" y="22"/>
                    <a:pt x="89" y="21"/>
                  </a:cubicBezTo>
                  <a:cubicBezTo>
                    <a:pt x="90" y="20"/>
                    <a:pt x="90" y="20"/>
                    <a:pt x="90" y="19"/>
                  </a:cubicBezTo>
                  <a:cubicBezTo>
                    <a:pt x="91" y="18"/>
                    <a:pt x="91" y="18"/>
                    <a:pt x="91" y="18"/>
                  </a:cubicBezTo>
                  <a:cubicBezTo>
                    <a:pt x="92" y="17"/>
                    <a:pt x="92" y="16"/>
                    <a:pt x="91" y="16"/>
                  </a:cubicBezTo>
                  <a:cubicBezTo>
                    <a:pt x="91" y="15"/>
                    <a:pt x="91" y="15"/>
                    <a:pt x="91" y="14"/>
                  </a:cubicBezTo>
                  <a:cubicBezTo>
                    <a:pt x="92" y="13"/>
                    <a:pt x="91" y="13"/>
                    <a:pt x="92" y="12"/>
                  </a:cubicBezTo>
                  <a:cubicBezTo>
                    <a:pt x="93" y="12"/>
                    <a:pt x="93" y="12"/>
                    <a:pt x="94" y="11"/>
                  </a:cubicBezTo>
                  <a:cubicBezTo>
                    <a:pt x="95" y="10"/>
                    <a:pt x="95" y="10"/>
                    <a:pt x="96" y="10"/>
                  </a:cubicBezTo>
                  <a:cubicBezTo>
                    <a:pt x="97" y="10"/>
                    <a:pt x="98" y="11"/>
                    <a:pt x="99" y="11"/>
                  </a:cubicBezTo>
                  <a:cubicBezTo>
                    <a:pt x="99" y="11"/>
                    <a:pt x="100" y="11"/>
                    <a:pt x="101" y="11"/>
                  </a:cubicBezTo>
                  <a:cubicBezTo>
                    <a:pt x="101" y="12"/>
                    <a:pt x="102" y="13"/>
                    <a:pt x="103" y="13"/>
                  </a:cubicBezTo>
                  <a:cubicBezTo>
                    <a:pt x="103" y="14"/>
                    <a:pt x="104" y="14"/>
                    <a:pt x="105" y="14"/>
                  </a:cubicBezTo>
                  <a:cubicBezTo>
                    <a:pt x="105" y="13"/>
                    <a:pt x="105" y="13"/>
                    <a:pt x="105" y="13"/>
                  </a:cubicBezTo>
                  <a:cubicBezTo>
                    <a:pt x="106" y="12"/>
                    <a:pt x="107" y="12"/>
                    <a:pt x="108" y="12"/>
                  </a:cubicBezTo>
                  <a:cubicBezTo>
                    <a:pt x="108" y="12"/>
                    <a:pt x="110" y="12"/>
                    <a:pt x="110" y="12"/>
                  </a:cubicBezTo>
                  <a:cubicBezTo>
                    <a:pt x="111" y="12"/>
                    <a:pt x="111" y="12"/>
                    <a:pt x="111" y="12"/>
                  </a:cubicBezTo>
                  <a:cubicBezTo>
                    <a:pt x="122" y="10"/>
                    <a:pt x="122" y="10"/>
                    <a:pt x="122" y="10"/>
                  </a:cubicBezTo>
                  <a:cubicBezTo>
                    <a:pt x="119" y="5"/>
                    <a:pt x="119" y="5"/>
                    <a:pt x="119" y="5"/>
                  </a:cubicBezTo>
                  <a:cubicBezTo>
                    <a:pt x="115" y="2"/>
                    <a:pt x="115" y="2"/>
                    <a:pt x="115" y="2"/>
                  </a:cubicBezTo>
                  <a:cubicBezTo>
                    <a:pt x="113" y="2"/>
                    <a:pt x="112" y="1"/>
                    <a:pt x="110" y="2"/>
                  </a:cubicBezTo>
                  <a:cubicBezTo>
                    <a:pt x="108" y="2"/>
                    <a:pt x="106" y="1"/>
                    <a:pt x="105" y="2"/>
                  </a:cubicBezTo>
                  <a:cubicBezTo>
                    <a:pt x="103" y="1"/>
                    <a:pt x="103" y="1"/>
                    <a:pt x="103" y="1"/>
                  </a:cubicBezTo>
                  <a:cubicBezTo>
                    <a:pt x="101" y="0"/>
                    <a:pt x="97" y="0"/>
                    <a:pt x="95" y="0"/>
                  </a:cubicBezTo>
                  <a:cubicBezTo>
                    <a:pt x="91" y="0"/>
                    <a:pt x="89" y="1"/>
                    <a:pt x="87" y="3"/>
                  </a:cubicBezTo>
                  <a:cubicBezTo>
                    <a:pt x="85" y="5"/>
                    <a:pt x="85" y="5"/>
                    <a:pt x="85" y="5"/>
                  </a:cubicBezTo>
                  <a:cubicBezTo>
                    <a:pt x="83" y="7"/>
                    <a:pt x="83" y="7"/>
                    <a:pt x="83" y="7"/>
                  </a:cubicBezTo>
                  <a:cubicBezTo>
                    <a:pt x="82" y="9"/>
                    <a:pt x="81" y="11"/>
                    <a:pt x="80" y="14"/>
                  </a:cubicBezTo>
                  <a:cubicBezTo>
                    <a:pt x="80" y="15"/>
                    <a:pt x="80" y="15"/>
                    <a:pt x="80" y="15"/>
                  </a:cubicBezTo>
                  <a:cubicBezTo>
                    <a:pt x="78" y="14"/>
                    <a:pt x="75" y="14"/>
                    <a:pt x="73" y="14"/>
                  </a:cubicBezTo>
                  <a:cubicBezTo>
                    <a:pt x="68" y="13"/>
                    <a:pt x="63" y="16"/>
                    <a:pt x="61" y="20"/>
                  </a:cubicBezTo>
                  <a:cubicBezTo>
                    <a:pt x="61" y="20"/>
                    <a:pt x="61" y="20"/>
                    <a:pt x="60" y="21"/>
                  </a:cubicBezTo>
                  <a:cubicBezTo>
                    <a:pt x="59" y="22"/>
                    <a:pt x="58" y="24"/>
                    <a:pt x="57" y="25"/>
                  </a:cubicBezTo>
                  <a:cubicBezTo>
                    <a:pt x="55" y="28"/>
                    <a:pt x="54" y="31"/>
                    <a:pt x="54" y="35"/>
                  </a:cubicBezTo>
                  <a:cubicBezTo>
                    <a:pt x="54" y="37"/>
                    <a:pt x="53" y="40"/>
                    <a:pt x="53" y="43"/>
                  </a:cubicBezTo>
                  <a:cubicBezTo>
                    <a:pt x="53" y="45"/>
                    <a:pt x="53" y="47"/>
                    <a:pt x="52" y="48"/>
                  </a:cubicBezTo>
                  <a:cubicBezTo>
                    <a:pt x="51" y="48"/>
                    <a:pt x="49" y="49"/>
                    <a:pt x="48" y="48"/>
                  </a:cubicBezTo>
                  <a:cubicBezTo>
                    <a:pt x="46" y="49"/>
                    <a:pt x="45" y="48"/>
                    <a:pt x="43" y="47"/>
                  </a:cubicBezTo>
                  <a:cubicBezTo>
                    <a:pt x="42" y="47"/>
                    <a:pt x="42" y="44"/>
                    <a:pt x="40" y="44"/>
                  </a:cubicBezTo>
                  <a:cubicBezTo>
                    <a:pt x="38" y="43"/>
                    <a:pt x="37" y="43"/>
                    <a:pt x="35" y="43"/>
                  </a:cubicBezTo>
                  <a:cubicBezTo>
                    <a:pt x="33" y="42"/>
                    <a:pt x="33" y="42"/>
                    <a:pt x="33" y="42"/>
                  </a:cubicBezTo>
                  <a:cubicBezTo>
                    <a:pt x="32" y="41"/>
                    <a:pt x="31" y="40"/>
                    <a:pt x="30" y="39"/>
                  </a:cubicBezTo>
                  <a:cubicBezTo>
                    <a:pt x="29" y="38"/>
                    <a:pt x="28" y="37"/>
                    <a:pt x="26" y="36"/>
                  </a:cubicBezTo>
                  <a:cubicBezTo>
                    <a:pt x="23" y="33"/>
                    <a:pt x="20" y="32"/>
                    <a:pt x="16" y="32"/>
                  </a:cubicBezTo>
                  <a:cubicBezTo>
                    <a:pt x="13" y="33"/>
                    <a:pt x="13" y="33"/>
                    <a:pt x="13" y="33"/>
                  </a:cubicBezTo>
                  <a:cubicBezTo>
                    <a:pt x="9" y="35"/>
                    <a:pt x="9" y="35"/>
                    <a:pt x="9" y="35"/>
                  </a:cubicBezTo>
                  <a:cubicBezTo>
                    <a:pt x="8" y="37"/>
                    <a:pt x="8" y="37"/>
                    <a:pt x="8" y="37"/>
                  </a:cubicBezTo>
                  <a:cubicBezTo>
                    <a:pt x="7" y="38"/>
                    <a:pt x="6" y="39"/>
                    <a:pt x="5" y="40"/>
                  </a:cubicBezTo>
                  <a:cubicBezTo>
                    <a:pt x="4" y="42"/>
                    <a:pt x="2" y="45"/>
                    <a:pt x="0" y="47"/>
                  </a:cubicBezTo>
                  <a:cubicBezTo>
                    <a:pt x="2" y="53"/>
                    <a:pt x="3" y="57"/>
                    <a:pt x="5" y="60"/>
                  </a:cubicBezTo>
                  <a:close/>
                </a:path>
              </a:pathLst>
            </a:custGeom>
            <a:solidFill>
              <a:srgbClr val="D2D5EC"/>
            </a:solidFill>
            <a:ln w="9525">
              <a:noFill/>
            </a:ln>
          </p:spPr>
          <p:txBody>
            <a:bodyPr/>
            <a:lstStyle/>
            <a:p>
              <a:endParaRPr lang="zh-CN" altLang="en-US"/>
            </a:p>
          </p:txBody>
        </p:sp>
        <p:sp>
          <p:nvSpPr>
            <p:cNvPr id="30767" name="任意多边形 1153"/>
            <p:cNvSpPr/>
            <p:nvPr/>
          </p:nvSpPr>
          <p:spPr>
            <a:xfrm>
              <a:off x="2807018" y="1678478"/>
              <a:ext cx="1142870" cy="726654"/>
            </a:xfrm>
            <a:custGeom>
              <a:avLst/>
              <a:gdLst/>
              <a:ahLst/>
              <a:cxnLst>
                <a:cxn ang="0">
                  <a:pos x="57382" y="688409"/>
                </a:cxn>
                <a:cxn ang="0">
                  <a:pos x="90855" y="674067"/>
                </a:cxn>
                <a:cxn ang="0">
                  <a:pos x="109983" y="635822"/>
                </a:cxn>
                <a:cxn ang="0">
                  <a:pos x="138674" y="611919"/>
                </a:cxn>
                <a:cxn ang="0">
                  <a:pos x="186493" y="611919"/>
                </a:cxn>
                <a:cxn ang="0">
                  <a:pos x="210402" y="602357"/>
                </a:cxn>
                <a:cxn ang="0">
                  <a:pos x="234312" y="592796"/>
                </a:cxn>
                <a:cxn ang="0">
                  <a:pos x="282131" y="597577"/>
                </a:cxn>
                <a:cxn ang="0">
                  <a:pos x="296476" y="631041"/>
                </a:cxn>
                <a:cxn ang="0">
                  <a:pos x="315604" y="640602"/>
                </a:cxn>
                <a:cxn ang="0">
                  <a:pos x="363423" y="654944"/>
                </a:cxn>
                <a:cxn ang="0">
                  <a:pos x="396896" y="616699"/>
                </a:cxn>
                <a:cxn ang="0">
                  <a:pos x="420805" y="592796"/>
                </a:cxn>
                <a:cxn ang="0">
                  <a:pos x="468624" y="602357"/>
                </a:cxn>
                <a:cxn ang="0">
                  <a:pos x="526007" y="597577"/>
                </a:cxn>
                <a:cxn ang="0">
                  <a:pos x="602517" y="583235"/>
                </a:cxn>
                <a:cxn ang="0">
                  <a:pos x="645554" y="573674"/>
                </a:cxn>
                <a:cxn ang="0">
                  <a:pos x="688591" y="564112"/>
                </a:cxn>
                <a:cxn ang="0">
                  <a:pos x="745973" y="549771"/>
                </a:cxn>
                <a:cxn ang="0">
                  <a:pos x="774665" y="540209"/>
                </a:cxn>
                <a:cxn ang="0">
                  <a:pos x="789010" y="501964"/>
                </a:cxn>
                <a:cxn ang="0">
                  <a:pos x="808138" y="468500"/>
                </a:cxn>
                <a:cxn ang="0">
                  <a:pos x="822483" y="444597"/>
                </a:cxn>
                <a:cxn ang="0">
                  <a:pos x="851175" y="435036"/>
                </a:cxn>
                <a:cxn ang="0">
                  <a:pos x="865520" y="406352"/>
                </a:cxn>
                <a:cxn ang="0">
                  <a:pos x="865520" y="334643"/>
                </a:cxn>
                <a:cxn ang="0">
                  <a:pos x="870302" y="272495"/>
                </a:cxn>
                <a:cxn ang="0">
                  <a:pos x="870302" y="229469"/>
                </a:cxn>
                <a:cxn ang="0">
                  <a:pos x="851175" y="215127"/>
                </a:cxn>
                <a:cxn ang="0">
                  <a:pos x="875084" y="191224"/>
                </a:cxn>
                <a:cxn ang="0">
                  <a:pos x="903775" y="191224"/>
                </a:cxn>
                <a:cxn ang="0">
                  <a:pos x="937249" y="196005"/>
                </a:cxn>
                <a:cxn ang="0">
                  <a:pos x="965940" y="196005"/>
                </a:cxn>
                <a:cxn ang="0">
                  <a:pos x="1018541" y="191224"/>
                </a:cxn>
                <a:cxn ang="0">
                  <a:pos x="1061577" y="219908"/>
                </a:cxn>
                <a:cxn ang="0">
                  <a:pos x="1085487" y="205566"/>
                </a:cxn>
                <a:cxn ang="0">
                  <a:pos x="1080705" y="162541"/>
                </a:cxn>
                <a:cxn ang="0">
                  <a:pos x="1109396" y="119515"/>
                </a:cxn>
                <a:cxn ang="0">
                  <a:pos x="1138088" y="81270"/>
                </a:cxn>
                <a:cxn ang="0">
                  <a:pos x="1095051" y="52586"/>
                </a:cxn>
                <a:cxn ang="0">
                  <a:pos x="1047232" y="114734"/>
                </a:cxn>
                <a:cxn ang="0">
                  <a:pos x="985067" y="143418"/>
                </a:cxn>
                <a:cxn ang="0">
                  <a:pos x="875084" y="138637"/>
                </a:cxn>
                <a:cxn ang="0">
                  <a:pos x="798574" y="176882"/>
                </a:cxn>
                <a:cxn ang="0">
                  <a:pos x="822483" y="258153"/>
                </a:cxn>
                <a:cxn ang="0">
                  <a:pos x="812920" y="387230"/>
                </a:cxn>
                <a:cxn ang="0">
                  <a:pos x="765101" y="430255"/>
                </a:cxn>
                <a:cxn ang="0">
                  <a:pos x="731628" y="501964"/>
                </a:cxn>
                <a:cxn ang="0">
                  <a:pos x="659899" y="516306"/>
                </a:cxn>
                <a:cxn ang="0">
                  <a:pos x="588171" y="535429"/>
                </a:cxn>
                <a:cxn ang="0">
                  <a:pos x="521225" y="544990"/>
                </a:cxn>
                <a:cxn ang="0">
                  <a:pos x="473406" y="544990"/>
                </a:cxn>
                <a:cxn ang="0">
                  <a:pos x="401678" y="544990"/>
                </a:cxn>
                <a:cxn ang="0">
                  <a:pos x="353859" y="583235"/>
                </a:cxn>
                <a:cxn ang="0">
                  <a:pos x="315604" y="544990"/>
                </a:cxn>
                <a:cxn ang="0">
                  <a:pos x="239094" y="535429"/>
                </a:cxn>
                <a:cxn ang="0">
                  <a:pos x="172147" y="559332"/>
                </a:cxn>
                <a:cxn ang="0">
                  <a:pos x="95637" y="573674"/>
                </a:cxn>
                <a:cxn ang="0">
                  <a:pos x="19127" y="640602"/>
                </a:cxn>
                <a:cxn ang="0">
                  <a:pos x="9563" y="712312"/>
                </a:cxn>
              </a:cxnLst>
              <a:rect l="0" t="0" r="0" b="0"/>
              <a:pathLst>
                <a:path w="239" h="152">
                  <a:moveTo>
                    <a:pt x="0" y="152"/>
                  </a:moveTo>
                  <a:cubicBezTo>
                    <a:pt x="13" y="150"/>
                    <a:pt x="13" y="150"/>
                    <a:pt x="13" y="150"/>
                  </a:cubicBezTo>
                  <a:cubicBezTo>
                    <a:pt x="13" y="149"/>
                    <a:pt x="13" y="148"/>
                    <a:pt x="13" y="147"/>
                  </a:cubicBezTo>
                  <a:cubicBezTo>
                    <a:pt x="13" y="147"/>
                    <a:pt x="13" y="147"/>
                    <a:pt x="12" y="146"/>
                  </a:cubicBezTo>
                  <a:cubicBezTo>
                    <a:pt x="12" y="145"/>
                    <a:pt x="12" y="145"/>
                    <a:pt x="12" y="144"/>
                  </a:cubicBezTo>
                  <a:cubicBezTo>
                    <a:pt x="11" y="144"/>
                    <a:pt x="11" y="143"/>
                    <a:pt x="11" y="143"/>
                  </a:cubicBezTo>
                  <a:cubicBezTo>
                    <a:pt x="12" y="142"/>
                    <a:pt x="12" y="142"/>
                    <a:pt x="13" y="141"/>
                  </a:cubicBezTo>
                  <a:cubicBezTo>
                    <a:pt x="14" y="140"/>
                    <a:pt x="15" y="140"/>
                    <a:pt x="16" y="140"/>
                  </a:cubicBezTo>
                  <a:cubicBezTo>
                    <a:pt x="16" y="140"/>
                    <a:pt x="18" y="141"/>
                    <a:pt x="18" y="141"/>
                  </a:cubicBezTo>
                  <a:cubicBezTo>
                    <a:pt x="19" y="141"/>
                    <a:pt x="19" y="141"/>
                    <a:pt x="19" y="141"/>
                  </a:cubicBezTo>
                  <a:cubicBezTo>
                    <a:pt x="19" y="141"/>
                    <a:pt x="20" y="141"/>
                    <a:pt x="21" y="140"/>
                  </a:cubicBezTo>
                  <a:cubicBezTo>
                    <a:pt x="23" y="139"/>
                    <a:pt x="23" y="139"/>
                    <a:pt x="23" y="138"/>
                  </a:cubicBezTo>
                  <a:cubicBezTo>
                    <a:pt x="23" y="137"/>
                    <a:pt x="23" y="136"/>
                    <a:pt x="23" y="136"/>
                  </a:cubicBezTo>
                  <a:cubicBezTo>
                    <a:pt x="23" y="135"/>
                    <a:pt x="23" y="135"/>
                    <a:pt x="23" y="135"/>
                  </a:cubicBezTo>
                  <a:cubicBezTo>
                    <a:pt x="22" y="135"/>
                    <a:pt x="22" y="134"/>
                    <a:pt x="23" y="133"/>
                  </a:cubicBezTo>
                  <a:cubicBezTo>
                    <a:pt x="24" y="132"/>
                    <a:pt x="24" y="132"/>
                    <a:pt x="25" y="132"/>
                  </a:cubicBezTo>
                  <a:cubicBezTo>
                    <a:pt x="25" y="131"/>
                    <a:pt x="26" y="131"/>
                    <a:pt x="26" y="131"/>
                  </a:cubicBezTo>
                  <a:cubicBezTo>
                    <a:pt x="26" y="130"/>
                    <a:pt x="27" y="130"/>
                    <a:pt x="27" y="130"/>
                  </a:cubicBezTo>
                  <a:cubicBezTo>
                    <a:pt x="27" y="130"/>
                    <a:pt x="27" y="130"/>
                    <a:pt x="27" y="129"/>
                  </a:cubicBezTo>
                  <a:cubicBezTo>
                    <a:pt x="27" y="128"/>
                    <a:pt x="28" y="128"/>
                    <a:pt x="29" y="128"/>
                  </a:cubicBezTo>
                  <a:cubicBezTo>
                    <a:pt x="29" y="127"/>
                    <a:pt x="30" y="127"/>
                    <a:pt x="30" y="128"/>
                  </a:cubicBezTo>
                  <a:cubicBezTo>
                    <a:pt x="30" y="129"/>
                    <a:pt x="33" y="128"/>
                    <a:pt x="34" y="128"/>
                  </a:cubicBezTo>
                  <a:cubicBezTo>
                    <a:pt x="34" y="128"/>
                    <a:pt x="34" y="129"/>
                    <a:pt x="34" y="129"/>
                  </a:cubicBezTo>
                  <a:cubicBezTo>
                    <a:pt x="35" y="130"/>
                    <a:pt x="36" y="130"/>
                    <a:pt x="36" y="130"/>
                  </a:cubicBezTo>
                  <a:cubicBezTo>
                    <a:pt x="36" y="130"/>
                    <a:pt x="39" y="129"/>
                    <a:pt x="39" y="128"/>
                  </a:cubicBezTo>
                  <a:cubicBezTo>
                    <a:pt x="40" y="128"/>
                    <a:pt x="40" y="128"/>
                    <a:pt x="40" y="128"/>
                  </a:cubicBezTo>
                  <a:cubicBezTo>
                    <a:pt x="40" y="128"/>
                    <a:pt x="40" y="128"/>
                    <a:pt x="40" y="128"/>
                  </a:cubicBezTo>
                  <a:cubicBezTo>
                    <a:pt x="41" y="127"/>
                    <a:pt x="41" y="127"/>
                    <a:pt x="41" y="127"/>
                  </a:cubicBezTo>
                  <a:cubicBezTo>
                    <a:pt x="41" y="127"/>
                    <a:pt x="41" y="127"/>
                    <a:pt x="42" y="127"/>
                  </a:cubicBezTo>
                  <a:cubicBezTo>
                    <a:pt x="43" y="128"/>
                    <a:pt x="43" y="126"/>
                    <a:pt x="44" y="126"/>
                  </a:cubicBezTo>
                  <a:cubicBezTo>
                    <a:pt x="45" y="126"/>
                    <a:pt x="46" y="127"/>
                    <a:pt x="46" y="127"/>
                  </a:cubicBezTo>
                  <a:cubicBezTo>
                    <a:pt x="47" y="128"/>
                    <a:pt x="47" y="128"/>
                    <a:pt x="47" y="128"/>
                  </a:cubicBezTo>
                  <a:cubicBezTo>
                    <a:pt x="48" y="128"/>
                    <a:pt x="49" y="128"/>
                    <a:pt x="48" y="127"/>
                  </a:cubicBezTo>
                  <a:cubicBezTo>
                    <a:pt x="47" y="125"/>
                    <a:pt x="47" y="124"/>
                    <a:pt x="48" y="123"/>
                  </a:cubicBezTo>
                  <a:cubicBezTo>
                    <a:pt x="48" y="123"/>
                    <a:pt x="49" y="123"/>
                    <a:pt x="49" y="124"/>
                  </a:cubicBezTo>
                  <a:cubicBezTo>
                    <a:pt x="50" y="125"/>
                    <a:pt x="50" y="126"/>
                    <a:pt x="51" y="126"/>
                  </a:cubicBezTo>
                  <a:cubicBezTo>
                    <a:pt x="52" y="126"/>
                    <a:pt x="53" y="126"/>
                    <a:pt x="53" y="126"/>
                  </a:cubicBezTo>
                  <a:cubicBezTo>
                    <a:pt x="54" y="126"/>
                    <a:pt x="54" y="127"/>
                    <a:pt x="55" y="127"/>
                  </a:cubicBezTo>
                  <a:cubicBezTo>
                    <a:pt x="56" y="127"/>
                    <a:pt x="57" y="126"/>
                    <a:pt x="58" y="126"/>
                  </a:cubicBezTo>
                  <a:cubicBezTo>
                    <a:pt x="58" y="126"/>
                    <a:pt x="58" y="126"/>
                    <a:pt x="59" y="125"/>
                  </a:cubicBezTo>
                  <a:cubicBezTo>
                    <a:pt x="60" y="125"/>
                    <a:pt x="61" y="124"/>
                    <a:pt x="62" y="124"/>
                  </a:cubicBezTo>
                  <a:cubicBezTo>
                    <a:pt x="63" y="124"/>
                    <a:pt x="63" y="125"/>
                    <a:pt x="63" y="126"/>
                  </a:cubicBezTo>
                  <a:cubicBezTo>
                    <a:pt x="63" y="127"/>
                    <a:pt x="63" y="127"/>
                    <a:pt x="63" y="128"/>
                  </a:cubicBezTo>
                  <a:cubicBezTo>
                    <a:pt x="63" y="129"/>
                    <a:pt x="63" y="129"/>
                    <a:pt x="64" y="129"/>
                  </a:cubicBezTo>
                  <a:cubicBezTo>
                    <a:pt x="64" y="130"/>
                    <a:pt x="63" y="131"/>
                    <a:pt x="62" y="132"/>
                  </a:cubicBezTo>
                  <a:cubicBezTo>
                    <a:pt x="62" y="132"/>
                    <a:pt x="62" y="132"/>
                    <a:pt x="62" y="132"/>
                  </a:cubicBezTo>
                  <a:cubicBezTo>
                    <a:pt x="62" y="133"/>
                    <a:pt x="62" y="133"/>
                    <a:pt x="62" y="133"/>
                  </a:cubicBezTo>
                  <a:cubicBezTo>
                    <a:pt x="62" y="134"/>
                    <a:pt x="62" y="134"/>
                    <a:pt x="63" y="134"/>
                  </a:cubicBezTo>
                  <a:cubicBezTo>
                    <a:pt x="63" y="134"/>
                    <a:pt x="64" y="134"/>
                    <a:pt x="64" y="134"/>
                  </a:cubicBezTo>
                  <a:cubicBezTo>
                    <a:pt x="65" y="134"/>
                    <a:pt x="65" y="134"/>
                    <a:pt x="66" y="134"/>
                  </a:cubicBezTo>
                  <a:cubicBezTo>
                    <a:pt x="66" y="134"/>
                    <a:pt x="68" y="134"/>
                    <a:pt x="69" y="134"/>
                  </a:cubicBezTo>
                  <a:cubicBezTo>
                    <a:pt x="69" y="134"/>
                    <a:pt x="70" y="134"/>
                    <a:pt x="71" y="134"/>
                  </a:cubicBezTo>
                  <a:cubicBezTo>
                    <a:pt x="71" y="135"/>
                    <a:pt x="72" y="135"/>
                    <a:pt x="73" y="135"/>
                  </a:cubicBezTo>
                  <a:cubicBezTo>
                    <a:pt x="74" y="135"/>
                    <a:pt x="74" y="135"/>
                    <a:pt x="74" y="135"/>
                  </a:cubicBezTo>
                  <a:cubicBezTo>
                    <a:pt x="74" y="137"/>
                    <a:pt x="75" y="137"/>
                    <a:pt x="76" y="137"/>
                  </a:cubicBezTo>
                  <a:cubicBezTo>
                    <a:pt x="76" y="137"/>
                    <a:pt x="77" y="137"/>
                    <a:pt x="78" y="136"/>
                  </a:cubicBezTo>
                  <a:cubicBezTo>
                    <a:pt x="78" y="136"/>
                    <a:pt x="79" y="135"/>
                    <a:pt x="80" y="134"/>
                  </a:cubicBezTo>
                  <a:cubicBezTo>
                    <a:pt x="80" y="134"/>
                    <a:pt x="81" y="133"/>
                    <a:pt x="81" y="133"/>
                  </a:cubicBezTo>
                  <a:cubicBezTo>
                    <a:pt x="82" y="132"/>
                    <a:pt x="83" y="131"/>
                    <a:pt x="83" y="131"/>
                  </a:cubicBezTo>
                  <a:cubicBezTo>
                    <a:pt x="83" y="130"/>
                    <a:pt x="83" y="129"/>
                    <a:pt x="83" y="129"/>
                  </a:cubicBezTo>
                  <a:cubicBezTo>
                    <a:pt x="84" y="129"/>
                    <a:pt x="84" y="129"/>
                    <a:pt x="85" y="128"/>
                  </a:cubicBezTo>
                  <a:cubicBezTo>
                    <a:pt x="85" y="128"/>
                    <a:pt x="86" y="127"/>
                    <a:pt x="86" y="127"/>
                  </a:cubicBezTo>
                  <a:cubicBezTo>
                    <a:pt x="86" y="126"/>
                    <a:pt x="87" y="126"/>
                    <a:pt x="87" y="126"/>
                  </a:cubicBezTo>
                  <a:cubicBezTo>
                    <a:pt x="87" y="125"/>
                    <a:pt x="87" y="125"/>
                    <a:pt x="87" y="125"/>
                  </a:cubicBezTo>
                  <a:cubicBezTo>
                    <a:pt x="87" y="125"/>
                    <a:pt x="87" y="124"/>
                    <a:pt x="88" y="124"/>
                  </a:cubicBezTo>
                  <a:cubicBezTo>
                    <a:pt x="89" y="124"/>
                    <a:pt x="89" y="124"/>
                    <a:pt x="90" y="124"/>
                  </a:cubicBezTo>
                  <a:cubicBezTo>
                    <a:pt x="91" y="123"/>
                    <a:pt x="93" y="123"/>
                    <a:pt x="94" y="124"/>
                  </a:cubicBezTo>
                  <a:cubicBezTo>
                    <a:pt x="94" y="124"/>
                    <a:pt x="95" y="124"/>
                    <a:pt x="95" y="125"/>
                  </a:cubicBezTo>
                  <a:cubicBezTo>
                    <a:pt x="95" y="126"/>
                    <a:pt x="96" y="126"/>
                    <a:pt x="96" y="126"/>
                  </a:cubicBezTo>
                  <a:cubicBezTo>
                    <a:pt x="97" y="126"/>
                    <a:pt x="97" y="126"/>
                    <a:pt x="98" y="126"/>
                  </a:cubicBezTo>
                  <a:cubicBezTo>
                    <a:pt x="98" y="126"/>
                    <a:pt x="99" y="126"/>
                    <a:pt x="100" y="126"/>
                  </a:cubicBezTo>
                  <a:cubicBezTo>
                    <a:pt x="101" y="126"/>
                    <a:pt x="102" y="128"/>
                    <a:pt x="103" y="128"/>
                  </a:cubicBezTo>
                  <a:cubicBezTo>
                    <a:pt x="104" y="128"/>
                    <a:pt x="106" y="128"/>
                    <a:pt x="106" y="128"/>
                  </a:cubicBezTo>
                  <a:cubicBezTo>
                    <a:pt x="107" y="128"/>
                    <a:pt x="108" y="128"/>
                    <a:pt x="108" y="128"/>
                  </a:cubicBezTo>
                  <a:cubicBezTo>
                    <a:pt x="109" y="127"/>
                    <a:pt x="109" y="126"/>
                    <a:pt x="110" y="125"/>
                  </a:cubicBezTo>
                  <a:cubicBezTo>
                    <a:pt x="112" y="125"/>
                    <a:pt x="113" y="126"/>
                    <a:pt x="115" y="125"/>
                  </a:cubicBezTo>
                  <a:cubicBezTo>
                    <a:pt x="115" y="125"/>
                    <a:pt x="117" y="123"/>
                    <a:pt x="118" y="122"/>
                  </a:cubicBezTo>
                  <a:cubicBezTo>
                    <a:pt x="119" y="122"/>
                    <a:pt x="120" y="123"/>
                    <a:pt x="120" y="123"/>
                  </a:cubicBezTo>
                  <a:cubicBezTo>
                    <a:pt x="120" y="123"/>
                    <a:pt x="122" y="123"/>
                    <a:pt x="122" y="123"/>
                  </a:cubicBezTo>
                  <a:cubicBezTo>
                    <a:pt x="125" y="123"/>
                    <a:pt x="124" y="122"/>
                    <a:pt x="126" y="122"/>
                  </a:cubicBezTo>
                  <a:cubicBezTo>
                    <a:pt x="127" y="123"/>
                    <a:pt x="128" y="122"/>
                    <a:pt x="128" y="122"/>
                  </a:cubicBezTo>
                  <a:cubicBezTo>
                    <a:pt x="129" y="121"/>
                    <a:pt x="129" y="121"/>
                    <a:pt x="130" y="121"/>
                  </a:cubicBezTo>
                  <a:cubicBezTo>
                    <a:pt x="130" y="121"/>
                    <a:pt x="130" y="121"/>
                    <a:pt x="130" y="121"/>
                  </a:cubicBezTo>
                  <a:cubicBezTo>
                    <a:pt x="130" y="121"/>
                    <a:pt x="131" y="121"/>
                    <a:pt x="132" y="121"/>
                  </a:cubicBezTo>
                  <a:cubicBezTo>
                    <a:pt x="133" y="120"/>
                    <a:pt x="135" y="120"/>
                    <a:pt x="135" y="120"/>
                  </a:cubicBezTo>
                  <a:cubicBezTo>
                    <a:pt x="136" y="120"/>
                    <a:pt x="136" y="120"/>
                    <a:pt x="136" y="120"/>
                  </a:cubicBezTo>
                  <a:cubicBezTo>
                    <a:pt x="136" y="120"/>
                    <a:pt x="137" y="119"/>
                    <a:pt x="138" y="119"/>
                  </a:cubicBezTo>
                  <a:cubicBezTo>
                    <a:pt x="139" y="119"/>
                    <a:pt x="140" y="119"/>
                    <a:pt x="140" y="119"/>
                  </a:cubicBezTo>
                  <a:cubicBezTo>
                    <a:pt x="141" y="119"/>
                    <a:pt x="141" y="118"/>
                    <a:pt x="142" y="118"/>
                  </a:cubicBezTo>
                  <a:cubicBezTo>
                    <a:pt x="143" y="118"/>
                    <a:pt x="144" y="118"/>
                    <a:pt x="144" y="118"/>
                  </a:cubicBezTo>
                  <a:cubicBezTo>
                    <a:pt x="145" y="116"/>
                    <a:pt x="146" y="118"/>
                    <a:pt x="147" y="118"/>
                  </a:cubicBezTo>
                  <a:cubicBezTo>
                    <a:pt x="148" y="118"/>
                    <a:pt x="149" y="117"/>
                    <a:pt x="151" y="118"/>
                  </a:cubicBezTo>
                  <a:cubicBezTo>
                    <a:pt x="152" y="118"/>
                    <a:pt x="152" y="118"/>
                    <a:pt x="152" y="117"/>
                  </a:cubicBezTo>
                  <a:cubicBezTo>
                    <a:pt x="153" y="117"/>
                    <a:pt x="153" y="117"/>
                    <a:pt x="154" y="116"/>
                  </a:cubicBezTo>
                  <a:cubicBezTo>
                    <a:pt x="155" y="116"/>
                    <a:pt x="156" y="115"/>
                    <a:pt x="156" y="115"/>
                  </a:cubicBezTo>
                  <a:cubicBezTo>
                    <a:pt x="156" y="115"/>
                    <a:pt x="157" y="115"/>
                    <a:pt x="157" y="115"/>
                  </a:cubicBezTo>
                  <a:cubicBezTo>
                    <a:pt x="158" y="115"/>
                    <a:pt x="158" y="115"/>
                    <a:pt x="158" y="115"/>
                  </a:cubicBezTo>
                  <a:cubicBezTo>
                    <a:pt x="159" y="115"/>
                    <a:pt x="159" y="116"/>
                    <a:pt x="160" y="115"/>
                  </a:cubicBezTo>
                  <a:cubicBezTo>
                    <a:pt x="160" y="114"/>
                    <a:pt x="160" y="114"/>
                    <a:pt x="160" y="114"/>
                  </a:cubicBezTo>
                  <a:cubicBezTo>
                    <a:pt x="161" y="113"/>
                    <a:pt x="160" y="113"/>
                    <a:pt x="162" y="113"/>
                  </a:cubicBezTo>
                  <a:cubicBezTo>
                    <a:pt x="163" y="113"/>
                    <a:pt x="163" y="113"/>
                    <a:pt x="163" y="111"/>
                  </a:cubicBezTo>
                  <a:cubicBezTo>
                    <a:pt x="164" y="110"/>
                    <a:pt x="163" y="110"/>
                    <a:pt x="163" y="110"/>
                  </a:cubicBezTo>
                  <a:cubicBezTo>
                    <a:pt x="163" y="109"/>
                    <a:pt x="164" y="109"/>
                    <a:pt x="164" y="108"/>
                  </a:cubicBezTo>
                  <a:cubicBezTo>
                    <a:pt x="164" y="107"/>
                    <a:pt x="164" y="107"/>
                    <a:pt x="164" y="107"/>
                  </a:cubicBezTo>
                  <a:cubicBezTo>
                    <a:pt x="164" y="106"/>
                    <a:pt x="164" y="106"/>
                    <a:pt x="165" y="105"/>
                  </a:cubicBezTo>
                  <a:cubicBezTo>
                    <a:pt x="165" y="104"/>
                    <a:pt x="165" y="104"/>
                    <a:pt x="165" y="103"/>
                  </a:cubicBezTo>
                  <a:cubicBezTo>
                    <a:pt x="165" y="102"/>
                    <a:pt x="165" y="102"/>
                    <a:pt x="165" y="101"/>
                  </a:cubicBezTo>
                  <a:cubicBezTo>
                    <a:pt x="165" y="101"/>
                    <a:pt x="165" y="101"/>
                    <a:pt x="166" y="100"/>
                  </a:cubicBezTo>
                  <a:cubicBezTo>
                    <a:pt x="167" y="99"/>
                    <a:pt x="167" y="98"/>
                    <a:pt x="167" y="98"/>
                  </a:cubicBezTo>
                  <a:cubicBezTo>
                    <a:pt x="168" y="97"/>
                    <a:pt x="168" y="97"/>
                    <a:pt x="169" y="98"/>
                  </a:cubicBezTo>
                  <a:cubicBezTo>
                    <a:pt x="169" y="98"/>
                    <a:pt x="171" y="98"/>
                    <a:pt x="171" y="98"/>
                  </a:cubicBezTo>
                  <a:cubicBezTo>
                    <a:pt x="172" y="97"/>
                    <a:pt x="173" y="98"/>
                    <a:pt x="174" y="98"/>
                  </a:cubicBezTo>
                  <a:cubicBezTo>
                    <a:pt x="174" y="98"/>
                    <a:pt x="175" y="97"/>
                    <a:pt x="174" y="97"/>
                  </a:cubicBezTo>
                  <a:cubicBezTo>
                    <a:pt x="174" y="96"/>
                    <a:pt x="173" y="96"/>
                    <a:pt x="172" y="95"/>
                  </a:cubicBezTo>
                  <a:cubicBezTo>
                    <a:pt x="171" y="94"/>
                    <a:pt x="171" y="93"/>
                    <a:pt x="172" y="93"/>
                  </a:cubicBezTo>
                  <a:cubicBezTo>
                    <a:pt x="172" y="92"/>
                    <a:pt x="173" y="92"/>
                    <a:pt x="173" y="92"/>
                  </a:cubicBezTo>
                  <a:cubicBezTo>
                    <a:pt x="174" y="92"/>
                    <a:pt x="175" y="92"/>
                    <a:pt x="175" y="92"/>
                  </a:cubicBezTo>
                  <a:cubicBezTo>
                    <a:pt x="175" y="92"/>
                    <a:pt x="175" y="92"/>
                    <a:pt x="175" y="92"/>
                  </a:cubicBezTo>
                  <a:cubicBezTo>
                    <a:pt x="175" y="92"/>
                    <a:pt x="176" y="91"/>
                    <a:pt x="176" y="91"/>
                  </a:cubicBezTo>
                  <a:cubicBezTo>
                    <a:pt x="177" y="91"/>
                    <a:pt x="177" y="91"/>
                    <a:pt x="178" y="91"/>
                  </a:cubicBezTo>
                  <a:cubicBezTo>
                    <a:pt x="178" y="92"/>
                    <a:pt x="179" y="92"/>
                    <a:pt x="180" y="92"/>
                  </a:cubicBezTo>
                  <a:cubicBezTo>
                    <a:pt x="180" y="91"/>
                    <a:pt x="180" y="90"/>
                    <a:pt x="180" y="90"/>
                  </a:cubicBezTo>
                  <a:cubicBezTo>
                    <a:pt x="180" y="89"/>
                    <a:pt x="180" y="89"/>
                    <a:pt x="180" y="88"/>
                  </a:cubicBezTo>
                  <a:cubicBezTo>
                    <a:pt x="181" y="87"/>
                    <a:pt x="179" y="88"/>
                    <a:pt x="180" y="86"/>
                  </a:cubicBezTo>
                  <a:cubicBezTo>
                    <a:pt x="180" y="86"/>
                    <a:pt x="180" y="86"/>
                    <a:pt x="181" y="85"/>
                  </a:cubicBezTo>
                  <a:cubicBezTo>
                    <a:pt x="182" y="84"/>
                    <a:pt x="181" y="84"/>
                    <a:pt x="182" y="83"/>
                  </a:cubicBezTo>
                  <a:cubicBezTo>
                    <a:pt x="181" y="81"/>
                    <a:pt x="181" y="79"/>
                    <a:pt x="181" y="77"/>
                  </a:cubicBezTo>
                  <a:cubicBezTo>
                    <a:pt x="181" y="76"/>
                    <a:pt x="180" y="75"/>
                    <a:pt x="180" y="74"/>
                  </a:cubicBezTo>
                  <a:cubicBezTo>
                    <a:pt x="180" y="73"/>
                    <a:pt x="180" y="73"/>
                    <a:pt x="180" y="73"/>
                  </a:cubicBezTo>
                  <a:cubicBezTo>
                    <a:pt x="181" y="72"/>
                    <a:pt x="181" y="71"/>
                    <a:pt x="181" y="70"/>
                  </a:cubicBezTo>
                  <a:cubicBezTo>
                    <a:pt x="180" y="68"/>
                    <a:pt x="180" y="68"/>
                    <a:pt x="180" y="67"/>
                  </a:cubicBezTo>
                  <a:cubicBezTo>
                    <a:pt x="180" y="66"/>
                    <a:pt x="181" y="65"/>
                    <a:pt x="181" y="64"/>
                  </a:cubicBezTo>
                  <a:cubicBezTo>
                    <a:pt x="181" y="63"/>
                    <a:pt x="181" y="62"/>
                    <a:pt x="181" y="62"/>
                  </a:cubicBezTo>
                  <a:cubicBezTo>
                    <a:pt x="181" y="61"/>
                    <a:pt x="181" y="61"/>
                    <a:pt x="182" y="60"/>
                  </a:cubicBezTo>
                  <a:cubicBezTo>
                    <a:pt x="182" y="60"/>
                    <a:pt x="182" y="58"/>
                    <a:pt x="182" y="57"/>
                  </a:cubicBezTo>
                  <a:cubicBezTo>
                    <a:pt x="182" y="56"/>
                    <a:pt x="183" y="55"/>
                    <a:pt x="183" y="54"/>
                  </a:cubicBezTo>
                  <a:cubicBezTo>
                    <a:pt x="183" y="53"/>
                    <a:pt x="184" y="52"/>
                    <a:pt x="184" y="51"/>
                  </a:cubicBezTo>
                  <a:cubicBezTo>
                    <a:pt x="184" y="50"/>
                    <a:pt x="184" y="50"/>
                    <a:pt x="183" y="50"/>
                  </a:cubicBezTo>
                  <a:cubicBezTo>
                    <a:pt x="183" y="49"/>
                    <a:pt x="183" y="49"/>
                    <a:pt x="182" y="49"/>
                  </a:cubicBezTo>
                  <a:cubicBezTo>
                    <a:pt x="182" y="49"/>
                    <a:pt x="182" y="48"/>
                    <a:pt x="182" y="48"/>
                  </a:cubicBezTo>
                  <a:cubicBezTo>
                    <a:pt x="182" y="48"/>
                    <a:pt x="182" y="47"/>
                    <a:pt x="182" y="47"/>
                  </a:cubicBezTo>
                  <a:cubicBezTo>
                    <a:pt x="182" y="47"/>
                    <a:pt x="181" y="47"/>
                    <a:pt x="181" y="47"/>
                  </a:cubicBezTo>
                  <a:cubicBezTo>
                    <a:pt x="181" y="46"/>
                    <a:pt x="180" y="46"/>
                    <a:pt x="179" y="46"/>
                  </a:cubicBezTo>
                  <a:cubicBezTo>
                    <a:pt x="179" y="47"/>
                    <a:pt x="179" y="46"/>
                    <a:pt x="178" y="45"/>
                  </a:cubicBezTo>
                  <a:cubicBezTo>
                    <a:pt x="178" y="45"/>
                    <a:pt x="178" y="45"/>
                    <a:pt x="178" y="45"/>
                  </a:cubicBezTo>
                  <a:cubicBezTo>
                    <a:pt x="178" y="44"/>
                    <a:pt x="175" y="42"/>
                    <a:pt x="176" y="42"/>
                  </a:cubicBezTo>
                  <a:cubicBezTo>
                    <a:pt x="176" y="42"/>
                    <a:pt x="176" y="42"/>
                    <a:pt x="176" y="41"/>
                  </a:cubicBezTo>
                  <a:cubicBezTo>
                    <a:pt x="175" y="41"/>
                    <a:pt x="179" y="42"/>
                    <a:pt x="180" y="41"/>
                  </a:cubicBezTo>
                  <a:cubicBezTo>
                    <a:pt x="180" y="41"/>
                    <a:pt x="182" y="40"/>
                    <a:pt x="182" y="40"/>
                  </a:cubicBezTo>
                  <a:cubicBezTo>
                    <a:pt x="182" y="40"/>
                    <a:pt x="183" y="40"/>
                    <a:pt x="183" y="40"/>
                  </a:cubicBezTo>
                  <a:cubicBezTo>
                    <a:pt x="183" y="41"/>
                    <a:pt x="183" y="42"/>
                    <a:pt x="184" y="41"/>
                  </a:cubicBezTo>
                  <a:cubicBezTo>
                    <a:pt x="185" y="40"/>
                    <a:pt x="185" y="40"/>
                    <a:pt x="186" y="41"/>
                  </a:cubicBezTo>
                  <a:cubicBezTo>
                    <a:pt x="187" y="41"/>
                    <a:pt x="187" y="41"/>
                    <a:pt x="188" y="41"/>
                  </a:cubicBezTo>
                  <a:cubicBezTo>
                    <a:pt x="188" y="41"/>
                    <a:pt x="188" y="41"/>
                    <a:pt x="188" y="41"/>
                  </a:cubicBezTo>
                  <a:cubicBezTo>
                    <a:pt x="188" y="41"/>
                    <a:pt x="188" y="40"/>
                    <a:pt x="189" y="40"/>
                  </a:cubicBezTo>
                  <a:cubicBezTo>
                    <a:pt x="190" y="40"/>
                    <a:pt x="190" y="40"/>
                    <a:pt x="190" y="40"/>
                  </a:cubicBezTo>
                  <a:cubicBezTo>
                    <a:pt x="191" y="41"/>
                    <a:pt x="192" y="41"/>
                    <a:pt x="192" y="41"/>
                  </a:cubicBezTo>
                  <a:cubicBezTo>
                    <a:pt x="192" y="41"/>
                    <a:pt x="193" y="41"/>
                    <a:pt x="193" y="41"/>
                  </a:cubicBezTo>
                  <a:cubicBezTo>
                    <a:pt x="194" y="41"/>
                    <a:pt x="194" y="41"/>
                    <a:pt x="194" y="40"/>
                  </a:cubicBezTo>
                  <a:cubicBezTo>
                    <a:pt x="194" y="40"/>
                    <a:pt x="194" y="39"/>
                    <a:pt x="196" y="41"/>
                  </a:cubicBezTo>
                  <a:cubicBezTo>
                    <a:pt x="196" y="41"/>
                    <a:pt x="196" y="41"/>
                    <a:pt x="196" y="41"/>
                  </a:cubicBezTo>
                  <a:cubicBezTo>
                    <a:pt x="196" y="41"/>
                    <a:pt x="197" y="42"/>
                    <a:pt x="197" y="42"/>
                  </a:cubicBezTo>
                  <a:cubicBezTo>
                    <a:pt x="198" y="41"/>
                    <a:pt x="198" y="41"/>
                    <a:pt x="198" y="42"/>
                  </a:cubicBezTo>
                  <a:cubicBezTo>
                    <a:pt x="199" y="42"/>
                    <a:pt x="199" y="42"/>
                    <a:pt x="200" y="42"/>
                  </a:cubicBezTo>
                  <a:cubicBezTo>
                    <a:pt x="201" y="42"/>
                    <a:pt x="201" y="41"/>
                    <a:pt x="202" y="41"/>
                  </a:cubicBezTo>
                  <a:cubicBezTo>
                    <a:pt x="204" y="41"/>
                    <a:pt x="204" y="41"/>
                    <a:pt x="205" y="41"/>
                  </a:cubicBezTo>
                  <a:cubicBezTo>
                    <a:pt x="206" y="41"/>
                    <a:pt x="207" y="41"/>
                    <a:pt x="207" y="42"/>
                  </a:cubicBezTo>
                  <a:cubicBezTo>
                    <a:pt x="208" y="42"/>
                    <a:pt x="209" y="41"/>
                    <a:pt x="210" y="41"/>
                  </a:cubicBezTo>
                  <a:cubicBezTo>
                    <a:pt x="211" y="40"/>
                    <a:pt x="211" y="40"/>
                    <a:pt x="212" y="40"/>
                  </a:cubicBezTo>
                  <a:cubicBezTo>
                    <a:pt x="212" y="40"/>
                    <a:pt x="212" y="40"/>
                    <a:pt x="213" y="40"/>
                  </a:cubicBezTo>
                  <a:cubicBezTo>
                    <a:pt x="214" y="40"/>
                    <a:pt x="215" y="41"/>
                    <a:pt x="216" y="42"/>
                  </a:cubicBezTo>
                  <a:cubicBezTo>
                    <a:pt x="216" y="43"/>
                    <a:pt x="217" y="43"/>
                    <a:pt x="217" y="43"/>
                  </a:cubicBezTo>
                  <a:cubicBezTo>
                    <a:pt x="217" y="44"/>
                    <a:pt x="217" y="44"/>
                    <a:pt x="217" y="44"/>
                  </a:cubicBezTo>
                  <a:cubicBezTo>
                    <a:pt x="218" y="46"/>
                    <a:pt x="219" y="46"/>
                    <a:pt x="220" y="46"/>
                  </a:cubicBezTo>
                  <a:cubicBezTo>
                    <a:pt x="221" y="46"/>
                    <a:pt x="222" y="46"/>
                    <a:pt x="222" y="46"/>
                  </a:cubicBezTo>
                  <a:cubicBezTo>
                    <a:pt x="223" y="47"/>
                    <a:pt x="224" y="47"/>
                    <a:pt x="224" y="47"/>
                  </a:cubicBezTo>
                  <a:cubicBezTo>
                    <a:pt x="224" y="47"/>
                    <a:pt x="226" y="48"/>
                    <a:pt x="226" y="48"/>
                  </a:cubicBezTo>
                  <a:cubicBezTo>
                    <a:pt x="226" y="48"/>
                    <a:pt x="228" y="48"/>
                    <a:pt x="228" y="47"/>
                  </a:cubicBezTo>
                  <a:cubicBezTo>
                    <a:pt x="228" y="47"/>
                    <a:pt x="227" y="46"/>
                    <a:pt x="227" y="45"/>
                  </a:cubicBezTo>
                  <a:cubicBezTo>
                    <a:pt x="227" y="44"/>
                    <a:pt x="227" y="43"/>
                    <a:pt x="227" y="43"/>
                  </a:cubicBezTo>
                  <a:cubicBezTo>
                    <a:pt x="227" y="41"/>
                    <a:pt x="226" y="41"/>
                    <a:pt x="225" y="40"/>
                  </a:cubicBezTo>
                  <a:cubicBezTo>
                    <a:pt x="225" y="40"/>
                    <a:pt x="224" y="39"/>
                    <a:pt x="225" y="37"/>
                  </a:cubicBezTo>
                  <a:cubicBezTo>
                    <a:pt x="225" y="37"/>
                    <a:pt x="225" y="37"/>
                    <a:pt x="225" y="37"/>
                  </a:cubicBezTo>
                  <a:cubicBezTo>
                    <a:pt x="225" y="37"/>
                    <a:pt x="225" y="36"/>
                    <a:pt x="225" y="36"/>
                  </a:cubicBezTo>
                  <a:cubicBezTo>
                    <a:pt x="226" y="35"/>
                    <a:pt x="226" y="34"/>
                    <a:pt x="226" y="34"/>
                  </a:cubicBezTo>
                  <a:cubicBezTo>
                    <a:pt x="227" y="32"/>
                    <a:pt x="228" y="32"/>
                    <a:pt x="228" y="31"/>
                  </a:cubicBezTo>
                  <a:cubicBezTo>
                    <a:pt x="228" y="30"/>
                    <a:pt x="228" y="30"/>
                    <a:pt x="229" y="29"/>
                  </a:cubicBezTo>
                  <a:cubicBezTo>
                    <a:pt x="230" y="29"/>
                    <a:pt x="230" y="28"/>
                    <a:pt x="230" y="28"/>
                  </a:cubicBezTo>
                  <a:cubicBezTo>
                    <a:pt x="231" y="28"/>
                    <a:pt x="230" y="27"/>
                    <a:pt x="231" y="27"/>
                  </a:cubicBezTo>
                  <a:cubicBezTo>
                    <a:pt x="231" y="26"/>
                    <a:pt x="232" y="25"/>
                    <a:pt x="232" y="25"/>
                  </a:cubicBezTo>
                  <a:cubicBezTo>
                    <a:pt x="232" y="24"/>
                    <a:pt x="232" y="24"/>
                    <a:pt x="233" y="23"/>
                  </a:cubicBezTo>
                  <a:cubicBezTo>
                    <a:pt x="233" y="23"/>
                    <a:pt x="234" y="22"/>
                    <a:pt x="234" y="22"/>
                  </a:cubicBezTo>
                  <a:cubicBezTo>
                    <a:pt x="235" y="21"/>
                    <a:pt x="235" y="20"/>
                    <a:pt x="236" y="20"/>
                  </a:cubicBezTo>
                  <a:cubicBezTo>
                    <a:pt x="237" y="19"/>
                    <a:pt x="237" y="19"/>
                    <a:pt x="237" y="19"/>
                  </a:cubicBezTo>
                  <a:cubicBezTo>
                    <a:pt x="237" y="19"/>
                    <a:pt x="238" y="18"/>
                    <a:pt x="238" y="17"/>
                  </a:cubicBezTo>
                  <a:cubicBezTo>
                    <a:pt x="238" y="16"/>
                    <a:pt x="239" y="15"/>
                    <a:pt x="239" y="15"/>
                  </a:cubicBezTo>
                  <a:cubicBezTo>
                    <a:pt x="239" y="15"/>
                    <a:pt x="239" y="14"/>
                    <a:pt x="239" y="14"/>
                  </a:cubicBezTo>
                  <a:cubicBezTo>
                    <a:pt x="236" y="0"/>
                    <a:pt x="236" y="0"/>
                    <a:pt x="236" y="0"/>
                  </a:cubicBezTo>
                  <a:cubicBezTo>
                    <a:pt x="230" y="9"/>
                    <a:pt x="230" y="9"/>
                    <a:pt x="230" y="9"/>
                  </a:cubicBezTo>
                  <a:cubicBezTo>
                    <a:pt x="230" y="9"/>
                    <a:pt x="229" y="10"/>
                    <a:pt x="229" y="11"/>
                  </a:cubicBezTo>
                  <a:cubicBezTo>
                    <a:pt x="227" y="13"/>
                    <a:pt x="227" y="13"/>
                    <a:pt x="227" y="13"/>
                  </a:cubicBezTo>
                  <a:cubicBezTo>
                    <a:pt x="226" y="15"/>
                    <a:pt x="225" y="16"/>
                    <a:pt x="224" y="17"/>
                  </a:cubicBezTo>
                  <a:cubicBezTo>
                    <a:pt x="223" y="18"/>
                    <a:pt x="223" y="19"/>
                    <a:pt x="222" y="20"/>
                  </a:cubicBezTo>
                  <a:cubicBezTo>
                    <a:pt x="221" y="21"/>
                    <a:pt x="221" y="21"/>
                    <a:pt x="220" y="22"/>
                  </a:cubicBezTo>
                  <a:cubicBezTo>
                    <a:pt x="219" y="24"/>
                    <a:pt x="219" y="24"/>
                    <a:pt x="219" y="24"/>
                  </a:cubicBezTo>
                  <a:cubicBezTo>
                    <a:pt x="217" y="26"/>
                    <a:pt x="217" y="26"/>
                    <a:pt x="217" y="26"/>
                  </a:cubicBezTo>
                  <a:cubicBezTo>
                    <a:pt x="217" y="28"/>
                    <a:pt x="217" y="28"/>
                    <a:pt x="217" y="28"/>
                  </a:cubicBezTo>
                  <a:cubicBezTo>
                    <a:pt x="217" y="29"/>
                    <a:pt x="216" y="29"/>
                    <a:pt x="216" y="30"/>
                  </a:cubicBezTo>
                  <a:cubicBezTo>
                    <a:pt x="216" y="30"/>
                    <a:pt x="216" y="30"/>
                    <a:pt x="216" y="30"/>
                  </a:cubicBezTo>
                  <a:cubicBezTo>
                    <a:pt x="213" y="29"/>
                    <a:pt x="209" y="29"/>
                    <a:pt x="206" y="30"/>
                  </a:cubicBezTo>
                  <a:cubicBezTo>
                    <a:pt x="204" y="30"/>
                    <a:pt x="202" y="30"/>
                    <a:pt x="200" y="30"/>
                  </a:cubicBezTo>
                  <a:cubicBezTo>
                    <a:pt x="196" y="29"/>
                    <a:pt x="196" y="29"/>
                    <a:pt x="196" y="29"/>
                  </a:cubicBezTo>
                  <a:cubicBezTo>
                    <a:pt x="190" y="29"/>
                    <a:pt x="190" y="29"/>
                    <a:pt x="190" y="29"/>
                  </a:cubicBezTo>
                  <a:cubicBezTo>
                    <a:pt x="189" y="29"/>
                    <a:pt x="188" y="29"/>
                    <a:pt x="188" y="29"/>
                  </a:cubicBezTo>
                  <a:cubicBezTo>
                    <a:pt x="186" y="30"/>
                    <a:pt x="185" y="29"/>
                    <a:pt x="183" y="29"/>
                  </a:cubicBezTo>
                  <a:cubicBezTo>
                    <a:pt x="179" y="29"/>
                    <a:pt x="179" y="29"/>
                    <a:pt x="179" y="29"/>
                  </a:cubicBezTo>
                  <a:cubicBezTo>
                    <a:pt x="178" y="30"/>
                    <a:pt x="178" y="30"/>
                    <a:pt x="178" y="30"/>
                  </a:cubicBezTo>
                  <a:cubicBezTo>
                    <a:pt x="176" y="30"/>
                    <a:pt x="174" y="31"/>
                    <a:pt x="172" y="32"/>
                  </a:cubicBezTo>
                  <a:cubicBezTo>
                    <a:pt x="170" y="34"/>
                    <a:pt x="170" y="34"/>
                    <a:pt x="170" y="34"/>
                  </a:cubicBezTo>
                  <a:cubicBezTo>
                    <a:pt x="167" y="37"/>
                    <a:pt x="167" y="37"/>
                    <a:pt x="167" y="37"/>
                  </a:cubicBezTo>
                  <a:cubicBezTo>
                    <a:pt x="166" y="43"/>
                    <a:pt x="166" y="43"/>
                    <a:pt x="166" y="43"/>
                  </a:cubicBezTo>
                  <a:cubicBezTo>
                    <a:pt x="167" y="44"/>
                    <a:pt x="167" y="44"/>
                    <a:pt x="167" y="44"/>
                  </a:cubicBezTo>
                  <a:cubicBezTo>
                    <a:pt x="167" y="45"/>
                    <a:pt x="167" y="45"/>
                    <a:pt x="167" y="45"/>
                  </a:cubicBezTo>
                  <a:cubicBezTo>
                    <a:pt x="167" y="48"/>
                    <a:pt x="167" y="48"/>
                    <a:pt x="167" y="48"/>
                  </a:cubicBezTo>
                  <a:cubicBezTo>
                    <a:pt x="169" y="50"/>
                    <a:pt x="170" y="52"/>
                    <a:pt x="172" y="54"/>
                  </a:cubicBezTo>
                  <a:cubicBezTo>
                    <a:pt x="172" y="55"/>
                    <a:pt x="172" y="56"/>
                    <a:pt x="171" y="57"/>
                  </a:cubicBezTo>
                  <a:cubicBezTo>
                    <a:pt x="170" y="59"/>
                    <a:pt x="170" y="61"/>
                    <a:pt x="170" y="63"/>
                  </a:cubicBezTo>
                  <a:cubicBezTo>
                    <a:pt x="169" y="66"/>
                    <a:pt x="169" y="68"/>
                    <a:pt x="170" y="71"/>
                  </a:cubicBezTo>
                  <a:cubicBezTo>
                    <a:pt x="170" y="72"/>
                    <a:pt x="170" y="73"/>
                    <a:pt x="169" y="74"/>
                  </a:cubicBezTo>
                  <a:cubicBezTo>
                    <a:pt x="170" y="77"/>
                    <a:pt x="170" y="79"/>
                    <a:pt x="170" y="81"/>
                  </a:cubicBezTo>
                  <a:cubicBezTo>
                    <a:pt x="170" y="82"/>
                    <a:pt x="170" y="82"/>
                    <a:pt x="170" y="82"/>
                  </a:cubicBezTo>
                  <a:cubicBezTo>
                    <a:pt x="168" y="82"/>
                    <a:pt x="166" y="83"/>
                    <a:pt x="165" y="84"/>
                  </a:cubicBezTo>
                  <a:cubicBezTo>
                    <a:pt x="163" y="86"/>
                    <a:pt x="163" y="86"/>
                    <a:pt x="163" y="86"/>
                  </a:cubicBezTo>
                  <a:cubicBezTo>
                    <a:pt x="162" y="88"/>
                    <a:pt x="162" y="88"/>
                    <a:pt x="162" y="88"/>
                  </a:cubicBezTo>
                  <a:cubicBezTo>
                    <a:pt x="160" y="90"/>
                    <a:pt x="160" y="90"/>
                    <a:pt x="160" y="90"/>
                  </a:cubicBezTo>
                  <a:cubicBezTo>
                    <a:pt x="158" y="91"/>
                    <a:pt x="158" y="91"/>
                    <a:pt x="158" y="91"/>
                  </a:cubicBezTo>
                  <a:cubicBezTo>
                    <a:pt x="158" y="92"/>
                    <a:pt x="157" y="93"/>
                    <a:pt x="156" y="94"/>
                  </a:cubicBezTo>
                  <a:cubicBezTo>
                    <a:pt x="155" y="96"/>
                    <a:pt x="155" y="98"/>
                    <a:pt x="154" y="100"/>
                  </a:cubicBezTo>
                  <a:cubicBezTo>
                    <a:pt x="154" y="101"/>
                    <a:pt x="154" y="101"/>
                    <a:pt x="154" y="101"/>
                  </a:cubicBezTo>
                  <a:cubicBezTo>
                    <a:pt x="153" y="105"/>
                    <a:pt x="153" y="105"/>
                    <a:pt x="153" y="105"/>
                  </a:cubicBezTo>
                  <a:cubicBezTo>
                    <a:pt x="151" y="105"/>
                    <a:pt x="150" y="106"/>
                    <a:pt x="148" y="107"/>
                  </a:cubicBezTo>
                  <a:cubicBezTo>
                    <a:pt x="147" y="106"/>
                    <a:pt x="147" y="106"/>
                    <a:pt x="147" y="106"/>
                  </a:cubicBezTo>
                  <a:cubicBezTo>
                    <a:pt x="143" y="106"/>
                    <a:pt x="143" y="106"/>
                    <a:pt x="143" y="106"/>
                  </a:cubicBezTo>
                  <a:cubicBezTo>
                    <a:pt x="140" y="107"/>
                    <a:pt x="140" y="107"/>
                    <a:pt x="140" y="107"/>
                  </a:cubicBezTo>
                  <a:cubicBezTo>
                    <a:pt x="138" y="108"/>
                    <a:pt x="138" y="108"/>
                    <a:pt x="138" y="108"/>
                  </a:cubicBezTo>
                  <a:cubicBezTo>
                    <a:pt x="137" y="108"/>
                    <a:pt x="137" y="108"/>
                    <a:pt x="137" y="108"/>
                  </a:cubicBezTo>
                  <a:cubicBezTo>
                    <a:pt x="136" y="108"/>
                    <a:pt x="134" y="109"/>
                    <a:pt x="133" y="109"/>
                  </a:cubicBezTo>
                  <a:cubicBezTo>
                    <a:pt x="132" y="110"/>
                    <a:pt x="131" y="110"/>
                    <a:pt x="130" y="110"/>
                  </a:cubicBezTo>
                  <a:cubicBezTo>
                    <a:pt x="128" y="110"/>
                    <a:pt x="127" y="110"/>
                    <a:pt x="126" y="111"/>
                  </a:cubicBezTo>
                  <a:cubicBezTo>
                    <a:pt x="125" y="111"/>
                    <a:pt x="124" y="112"/>
                    <a:pt x="123" y="112"/>
                  </a:cubicBezTo>
                  <a:cubicBezTo>
                    <a:pt x="120" y="111"/>
                    <a:pt x="120" y="111"/>
                    <a:pt x="120" y="111"/>
                  </a:cubicBezTo>
                  <a:cubicBezTo>
                    <a:pt x="115" y="111"/>
                    <a:pt x="115" y="111"/>
                    <a:pt x="115" y="111"/>
                  </a:cubicBezTo>
                  <a:cubicBezTo>
                    <a:pt x="112" y="113"/>
                    <a:pt x="112" y="113"/>
                    <a:pt x="112" y="113"/>
                  </a:cubicBezTo>
                  <a:cubicBezTo>
                    <a:pt x="110" y="114"/>
                    <a:pt x="110" y="114"/>
                    <a:pt x="110" y="114"/>
                  </a:cubicBezTo>
                  <a:cubicBezTo>
                    <a:pt x="109" y="114"/>
                    <a:pt x="109" y="114"/>
                    <a:pt x="109" y="114"/>
                  </a:cubicBezTo>
                  <a:cubicBezTo>
                    <a:pt x="106" y="115"/>
                    <a:pt x="106" y="115"/>
                    <a:pt x="106" y="115"/>
                  </a:cubicBezTo>
                  <a:cubicBezTo>
                    <a:pt x="104" y="116"/>
                    <a:pt x="104" y="116"/>
                    <a:pt x="104" y="116"/>
                  </a:cubicBezTo>
                  <a:cubicBezTo>
                    <a:pt x="102" y="115"/>
                    <a:pt x="102" y="115"/>
                    <a:pt x="102" y="115"/>
                  </a:cubicBezTo>
                  <a:cubicBezTo>
                    <a:pt x="101" y="115"/>
                    <a:pt x="101" y="115"/>
                    <a:pt x="101" y="115"/>
                  </a:cubicBezTo>
                  <a:cubicBezTo>
                    <a:pt x="99" y="114"/>
                    <a:pt x="99" y="114"/>
                    <a:pt x="99" y="114"/>
                  </a:cubicBezTo>
                  <a:cubicBezTo>
                    <a:pt x="96" y="113"/>
                    <a:pt x="96" y="113"/>
                    <a:pt x="96" y="113"/>
                  </a:cubicBezTo>
                  <a:cubicBezTo>
                    <a:pt x="94" y="112"/>
                    <a:pt x="94" y="112"/>
                    <a:pt x="94" y="112"/>
                  </a:cubicBezTo>
                  <a:cubicBezTo>
                    <a:pt x="92" y="112"/>
                    <a:pt x="90" y="113"/>
                    <a:pt x="88" y="113"/>
                  </a:cubicBezTo>
                  <a:cubicBezTo>
                    <a:pt x="86" y="113"/>
                    <a:pt x="86" y="113"/>
                    <a:pt x="86" y="113"/>
                  </a:cubicBezTo>
                  <a:cubicBezTo>
                    <a:pt x="84" y="114"/>
                    <a:pt x="84" y="114"/>
                    <a:pt x="84" y="114"/>
                  </a:cubicBezTo>
                  <a:cubicBezTo>
                    <a:pt x="81" y="115"/>
                    <a:pt x="81" y="115"/>
                    <a:pt x="81" y="115"/>
                  </a:cubicBezTo>
                  <a:cubicBezTo>
                    <a:pt x="79" y="117"/>
                    <a:pt x="79" y="117"/>
                    <a:pt x="79" y="117"/>
                  </a:cubicBezTo>
                  <a:cubicBezTo>
                    <a:pt x="77" y="120"/>
                    <a:pt x="77" y="120"/>
                    <a:pt x="77" y="120"/>
                  </a:cubicBezTo>
                  <a:cubicBezTo>
                    <a:pt x="76" y="120"/>
                    <a:pt x="76" y="120"/>
                    <a:pt x="76" y="120"/>
                  </a:cubicBezTo>
                  <a:cubicBezTo>
                    <a:pt x="74" y="122"/>
                    <a:pt x="74" y="122"/>
                    <a:pt x="74" y="122"/>
                  </a:cubicBezTo>
                  <a:cubicBezTo>
                    <a:pt x="74" y="123"/>
                    <a:pt x="74" y="123"/>
                    <a:pt x="74" y="123"/>
                  </a:cubicBezTo>
                  <a:cubicBezTo>
                    <a:pt x="74" y="121"/>
                    <a:pt x="74" y="121"/>
                    <a:pt x="74" y="121"/>
                  </a:cubicBezTo>
                  <a:cubicBezTo>
                    <a:pt x="72" y="118"/>
                    <a:pt x="72" y="118"/>
                    <a:pt x="72" y="118"/>
                  </a:cubicBezTo>
                  <a:cubicBezTo>
                    <a:pt x="69" y="115"/>
                    <a:pt x="69" y="115"/>
                    <a:pt x="69" y="115"/>
                  </a:cubicBezTo>
                  <a:cubicBezTo>
                    <a:pt x="66" y="114"/>
                    <a:pt x="66" y="114"/>
                    <a:pt x="66" y="114"/>
                  </a:cubicBezTo>
                  <a:cubicBezTo>
                    <a:pt x="64" y="113"/>
                    <a:pt x="64" y="113"/>
                    <a:pt x="64" y="113"/>
                  </a:cubicBezTo>
                  <a:cubicBezTo>
                    <a:pt x="62" y="113"/>
                    <a:pt x="62" y="113"/>
                    <a:pt x="62" y="113"/>
                  </a:cubicBezTo>
                  <a:cubicBezTo>
                    <a:pt x="59" y="114"/>
                    <a:pt x="58" y="114"/>
                    <a:pt x="56" y="115"/>
                  </a:cubicBezTo>
                  <a:cubicBezTo>
                    <a:pt x="54" y="113"/>
                    <a:pt x="54" y="113"/>
                    <a:pt x="54" y="113"/>
                  </a:cubicBezTo>
                  <a:cubicBezTo>
                    <a:pt x="50" y="112"/>
                    <a:pt x="50" y="112"/>
                    <a:pt x="50" y="112"/>
                  </a:cubicBezTo>
                  <a:cubicBezTo>
                    <a:pt x="45" y="112"/>
                    <a:pt x="45" y="112"/>
                    <a:pt x="45" y="112"/>
                  </a:cubicBezTo>
                  <a:cubicBezTo>
                    <a:pt x="41" y="114"/>
                    <a:pt x="41" y="114"/>
                    <a:pt x="41" y="114"/>
                  </a:cubicBezTo>
                  <a:cubicBezTo>
                    <a:pt x="39" y="116"/>
                    <a:pt x="39" y="116"/>
                    <a:pt x="39" y="116"/>
                  </a:cubicBezTo>
                  <a:cubicBezTo>
                    <a:pt x="36" y="117"/>
                    <a:pt x="36" y="117"/>
                    <a:pt x="36" y="117"/>
                  </a:cubicBezTo>
                  <a:cubicBezTo>
                    <a:pt x="36" y="117"/>
                    <a:pt x="36" y="117"/>
                    <a:pt x="36" y="117"/>
                  </a:cubicBezTo>
                  <a:cubicBezTo>
                    <a:pt x="33" y="117"/>
                    <a:pt x="33" y="117"/>
                    <a:pt x="33" y="117"/>
                  </a:cubicBezTo>
                  <a:cubicBezTo>
                    <a:pt x="30" y="116"/>
                    <a:pt x="30" y="116"/>
                    <a:pt x="30" y="116"/>
                  </a:cubicBezTo>
                  <a:cubicBezTo>
                    <a:pt x="27" y="117"/>
                    <a:pt x="27" y="117"/>
                    <a:pt x="27" y="117"/>
                  </a:cubicBezTo>
                  <a:cubicBezTo>
                    <a:pt x="25" y="117"/>
                    <a:pt x="25" y="117"/>
                    <a:pt x="25" y="117"/>
                  </a:cubicBezTo>
                  <a:cubicBezTo>
                    <a:pt x="23" y="118"/>
                    <a:pt x="22" y="119"/>
                    <a:pt x="20" y="120"/>
                  </a:cubicBezTo>
                  <a:cubicBezTo>
                    <a:pt x="17" y="124"/>
                    <a:pt x="17" y="124"/>
                    <a:pt x="17" y="124"/>
                  </a:cubicBezTo>
                  <a:cubicBezTo>
                    <a:pt x="16" y="125"/>
                    <a:pt x="16" y="125"/>
                    <a:pt x="16" y="125"/>
                  </a:cubicBezTo>
                  <a:cubicBezTo>
                    <a:pt x="15" y="126"/>
                    <a:pt x="14" y="127"/>
                    <a:pt x="13" y="129"/>
                  </a:cubicBezTo>
                  <a:cubicBezTo>
                    <a:pt x="12" y="130"/>
                    <a:pt x="12" y="130"/>
                    <a:pt x="12" y="130"/>
                  </a:cubicBezTo>
                  <a:cubicBezTo>
                    <a:pt x="9" y="130"/>
                    <a:pt x="7" y="132"/>
                    <a:pt x="4" y="134"/>
                  </a:cubicBezTo>
                  <a:cubicBezTo>
                    <a:pt x="2" y="137"/>
                    <a:pt x="2" y="137"/>
                    <a:pt x="2" y="137"/>
                  </a:cubicBezTo>
                  <a:cubicBezTo>
                    <a:pt x="1" y="140"/>
                    <a:pt x="1" y="140"/>
                    <a:pt x="1" y="140"/>
                  </a:cubicBezTo>
                  <a:cubicBezTo>
                    <a:pt x="0" y="143"/>
                    <a:pt x="0" y="143"/>
                    <a:pt x="0" y="143"/>
                  </a:cubicBezTo>
                  <a:cubicBezTo>
                    <a:pt x="0" y="145"/>
                    <a:pt x="1" y="147"/>
                    <a:pt x="2" y="149"/>
                  </a:cubicBezTo>
                  <a:cubicBezTo>
                    <a:pt x="2" y="149"/>
                    <a:pt x="2" y="149"/>
                    <a:pt x="2" y="149"/>
                  </a:cubicBezTo>
                  <a:cubicBezTo>
                    <a:pt x="1" y="150"/>
                    <a:pt x="1" y="151"/>
                    <a:pt x="0" y="152"/>
                  </a:cubicBezTo>
                  <a:close/>
                </a:path>
              </a:pathLst>
            </a:custGeom>
            <a:solidFill>
              <a:srgbClr val="D2D5EC"/>
            </a:solidFill>
            <a:ln w="9525">
              <a:noFill/>
            </a:ln>
          </p:spPr>
          <p:txBody>
            <a:bodyPr/>
            <a:lstStyle/>
            <a:p>
              <a:endParaRPr lang="zh-CN" altLang="en-US"/>
            </a:p>
          </p:txBody>
        </p:sp>
        <p:sp>
          <p:nvSpPr>
            <p:cNvPr id="30768" name="任意多边形 1154"/>
            <p:cNvSpPr/>
            <p:nvPr/>
          </p:nvSpPr>
          <p:spPr>
            <a:xfrm>
              <a:off x="2802419" y="2648883"/>
              <a:ext cx="3265342" cy="2683560"/>
            </a:xfrm>
            <a:custGeom>
              <a:avLst/>
              <a:gdLst/>
              <a:ahLst/>
              <a:cxnLst>
                <a:cxn ang="0">
                  <a:pos x="90836" y="191000"/>
                </a:cxn>
                <a:cxn ang="0">
                  <a:pos x="253386" y="424976"/>
                </a:cxn>
                <a:cxn ang="0">
                  <a:pos x="215139" y="654177"/>
                </a:cxn>
                <a:cxn ang="0">
                  <a:pos x="186454" y="892928"/>
                </a:cxn>
                <a:cxn ang="0">
                  <a:pos x="344223" y="1069603"/>
                </a:cxn>
                <a:cxn ang="0">
                  <a:pos x="545020" y="1222404"/>
                </a:cxn>
                <a:cxn ang="0">
                  <a:pos x="717132" y="1413405"/>
                </a:cxn>
                <a:cxn ang="0">
                  <a:pos x="927490" y="1561430"/>
                </a:cxn>
                <a:cxn ang="0">
                  <a:pos x="1128288" y="1685581"/>
                </a:cxn>
                <a:cxn ang="0">
                  <a:pos x="1362551" y="1647381"/>
                </a:cxn>
                <a:cxn ang="0">
                  <a:pos x="1735459" y="1819281"/>
                </a:cxn>
                <a:cxn ang="0">
                  <a:pos x="1998408" y="1752431"/>
                </a:cxn>
                <a:cxn ang="0">
                  <a:pos x="2189643" y="1886132"/>
                </a:cxn>
                <a:cxn ang="0">
                  <a:pos x="2027093" y="2129657"/>
                </a:cxn>
                <a:cxn ang="0">
                  <a:pos x="2151396" y="2315883"/>
                </a:cxn>
                <a:cxn ang="0">
                  <a:pos x="2199205" y="2525984"/>
                </a:cxn>
                <a:cxn ang="0">
                  <a:pos x="2481277" y="2674009"/>
                </a:cxn>
                <a:cxn ang="0">
                  <a:pos x="2639046" y="2511659"/>
                </a:cxn>
                <a:cxn ang="0">
                  <a:pos x="2911556" y="2483009"/>
                </a:cxn>
                <a:cxn ang="0">
                  <a:pos x="3102792" y="2611934"/>
                </a:cxn>
                <a:cxn ang="0">
                  <a:pos x="3222314" y="2635809"/>
                </a:cxn>
                <a:cxn ang="0">
                  <a:pos x="3174505" y="2592834"/>
                </a:cxn>
                <a:cxn ang="0">
                  <a:pos x="3112353" y="2530759"/>
                </a:cxn>
                <a:cxn ang="0">
                  <a:pos x="3040640" y="2430484"/>
                </a:cxn>
                <a:cxn ang="0">
                  <a:pos x="2930680" y="2392283"/>
                </a:cxn>
                <a:cxn ang="0">
                  <a:pos x="2830281" y="2444809"/>
                </a:cxn>
                <a:cxn ang="0">
                  <a:pos x="2705978" y="2454359"/>
                </a:cxn>
                <a:cxn ang="0">
                  <a:pos x="2576895" y="2473459"/>
                </a:cxn>
                <a:cxn ang="0">
                  <a:pos x="2524305" y="2578509"/>
                </a:cxn>
                <a:cxn ang="0">
                  <a:pos x="2457373" y="2573734"/>
                </a:cxn>
                <a:cxn ang="0">
                  <a:pos x="2318727" y="2549859"/>
                </a:cxn>
                <a:cxn ang="0">
                  <a:pos x="2251795" y="2411383"/>
                </a:cxn>
                <a:cxn ang="0">
                  <a:pos x="2213548" y="2320658"/>
                </a:cxn>
                <a:cxn ang="0">
                  <a:pos x="2141834" y="2220383"/>
                </a:cxn>
                <a:cxn ang="0">
                  <a:pos x="2079683" y="2139207"/>
                </a:cxn>
                <a:cxn ang="0">
                  <a:pos x="2199205" y="2010282"/>
                </a:cxn>
                <a:cxn ang="0">
                  <a:pos x="2242233" y="1867031"/>
                </a:cxn>
                <a:cxn ang="0">
                  <a:pos x="2194424" y="1738106"/>
                </a:cxn>
                <a:cxn ang="0">
                  <a:pos x="2108368" y="1690356"/>
                </a:cxn>
                <a:cxn ang="0">
                  <a:pos x="1988846" y="1690356"/>
                </a:cxn>
                <a:cxn ang="0">
                  <a:pos x="1811954" y="1714231"/>
                </a:cxn>
                <a:cxn ang="0">
                  <a:pos x="1615937" y="1790631"/>
                </a:cxn>
                <a:cxn ang="0">
                  <a:pos x="1467730" y="1680806"/>
                </a:cxn>
                <a:cxn ang="0">
                  <a:pos x="1372112" y="1590080"/>
                </a:cxn>
                <a:cxn ang="0">
                  <a:pos x="1190439" y="1628281"/>
                </a:cxn>
                <a:cxn ang="0">
                  <a:pos x="1128288" y="1547105"/>
                </a:cxn>
                <a:cxn ang="0">
                  <a:pos x="1013546" y="1542330"/>
                </a:cxn>
                <a:cxn ang="0">
                  <a:pos x="894024" y="1494580"/>
                </a:cxn>
                <a:cxn ang="0">
                  <a:pos x="784064" y="1413405"/>
                </a:cxn>
                <a:cxn ang="0">
                  <a:pos x="707570" y="1298804"/>
                </a:cxn>
                <a:cxn ang="0">
                  <a:pos x="588048" y="1188979"/>
                </a:cxn>
                <a:cxn ang="0">
                  <a:pos x="492430" y="1069603"/>
                </a:cxn>
                <a:cxn ang="0">
                  <a:pos x="387251" y="1036178"/>
                </a:cxn>
                <a:cxn ang="0">
                  <a:pos x="277291" y="916803"/>
                </a:cxn>
                <a:cxn ang="0">
                  <a:pos x="239044" y="802202"/>
                </a:cxn>
                <a:cxn ang="0">
                  <a:pos x="272510" y="725802"/>
                </a:cxn>
                <a:cxn ang="0">
                  <a:pos x="325099" y="615977"/>
                </a:cxn>
                <a:cxn ang="0">
                  <a:pos x="363346" y="491826"/>
                </a:cxn>
                <a:cxn ang="0">
                  <a:pos x="310757" y="382001"/>
                </a:cxn>
                <a:cxn ang="0">
                  <a:pos x="267729" y="315151"/>
                </a:cxn>
                <a:cxn ang="0">
                  <a:pos x="157769" y="210100"/>
                </a:cxn>
                <a:cxn ang="0">
                  <a:pos x="129083" y="95500"/>
                </a:cxn>
              </a:cxnLst>
              <a:rect l="0" t="0" r="0" b="0"/>
              <a:pathLst>
                <a:path w="683" h="562">
                  <a:moveTo>
                    <a:pt x="12" y="0"/>
                  </a:moveTo>
                  <a:cubicBezTo>
                    <a:pt x="0" y="0"/>
                    <a:pt x="0" y="0"/>
                    <a:pt x="0" y="0"/>
                  </a:cubicBezTo>
                  <a:cubicBezTo>
                    <a:pt x="0" y="3"/>
                    <a:pt x="0" y="3"/>
                    <a:pt x="0" y="3"/>
                  </a:cubicBezTo>
                  <a:cubicBezTo>
                    <a:pt x="0" y="5"/>
                    <a:pt x="0" y="5"/>
                    <a:pt x="0" y="5"/>
                  </a:cubicBezTo>
                  <a:cubicBezTo>
                    <a:pt x="0" y="6"/>
                    <a:pt x="1" y="6"/>
                    <a:pt x="1" y="7"/>
                  </a:cubicBezTo>
                  <a:cubicBezTo>
                    <a:pt x="1" y="9"/>
                    <a:pt x="2" y="10"/>
                    <a:pt x="2" y="11"/>
                  </a:cubicBezTo>
                  <a:cubicBezTo>
                    <a:pt x="5" y="15"/>
                    <a:pt x="5" y="15"/>
                    <a:pt x="5" y="15"/>
                  </a:cubicBezTo>
                  <a:cubicBezTo>
                    <a:pt x="8" y="16"/>
                    <a:pt x="8" y="16"/>
                    <a:pt x="8" y="16"/>
                  </a:cubicBezTo>
                  <a:cubicBezTo>
                    <a:pt x="10" y="18"/>
                    <a:pt x="10" y="18"/>
                    <a:pt x="10" y="18"/>
                  </a:cubicBezTo>
                  <a:cubicBezTo>
                    <a:pt x="15" y="21"/>
                    <a:pt x="15" y="21"/>
                    <a:pt x="15" y="21"/>
                  </a:cubicBezTo>
                  <a:cubicBezTo>
                    <a:pt x="16" y="21"/>
                    <a:pt x="16" y="21"/>
                    <a:pt x="16" y="21"/>
                  </a:cubicBezTo>
                  <a:cubicBezTo>
                    <a:pt x="16" y="23"/>
                    <a:pt x="17" y="25"/>
                    <a:pt x="18" y="26"/>
                  </a:cubicBezTo>
                  <a:cubicBezTo>
                    <a:pt x="20" y="28"/>
                    <a:pt x="20" y="28"/>
                    <a:pt x="20" y="28"/>
                  </a:cubicBezTo>
                  <a:cubicBezTo>
                    <a:pt x="23" y="30"/>
                    <a:pt x="23" y="30"/>
                    <a:pt x="23" y="30"/>
                  </a:cubicBezTo>
                  <a:cubicBezTo>
                    <a:pt x="23" y="31"/>
                    <a:pt x="23" y="31"/>
                    <a:pt x="23" y="31"/>
                  </a:cubicBezTo>
                  <a:cubicBezTo>
                    <a:pt x="21" y="32"/>
                    <a:pt x="21" y="32"/>
                    <a:pt x="21" y="32"/>
                  </a:cubicBezTo>
                  <a:cubicBezTo>
                    <a:pt x="20" y="34"/>
                    <a:pt x="20" y="34"/>
                    <a:pt x="20" y="34"/>
                  </a:cubicBezTo>
                  <a:cubicBezTo>
                    <a:pt x="20" y="36"/>
                    <a:pt x="20" y="36"/>
                    <a:pt x="20" y="36"/>
                  </a:cubicBezTo>
                  <a:cubicBezTo>
                    <a:pt x="19" y="37"/>
                    <a:pt x="19" y="39"/>
                    <a:pt x="19" y="40"/>
                  </a:cubicBezTo>
                  <a:cubicBezTo>
                    <a:pt x="19" y="43"/>
                    <a:pt x="19" y="43"/>
                    <a:pt x="19" y="43"/>
                  </a:cubicBezTo>
                  <a:cubicBezTo>
                    <a:pt x="20" y="46"/>
                    <a:pt x="20" y="46"/>
                    <a:pt x="20" y="46"/>
                  </a:cubicBezTo>
                  <a:cubicBezTo>
                    <a:pt x="20" y="47"/>
                    <a:pt x="20" y="47"/>
                    <a:pt x="20" y="47"/>
                  </a:cubicBezTo>
                  <a:cubicBezTo>
                    <a:pt x="21" y="50"/>
                    <a:pt x="21" y="50"/>
                    <a:pt x="21" y="50"/>
                  </a:cubicBezTo>
                  <a:cubicBezTo>
                    <a:pt x="22" y="54"/>
                    <a:pt x="22" y="54"/>
                    <a:pt x="22" y="54"/>
                  </a:cubicBezTo>
                  <a:cubicBezTo>
                    <a:pt x="24" y="56"/>
                    <a:pt x="24" y="56"/>
                    <a:pt x="24" y="56"/>
                  </a:cubicBezTo>
                  <a:cubicBezTo>
                    <a:pt x="26" y="57"/>
                    <a:pt x="26" y="57"/>
                    <a:pt x="26" y="57"/>
                  </a:cubicBezTo>
                  <a:cubicBezTo>
                    <a:pt x="28" y="58"/>
                    <a:pt x="29" y="59"/>
                    <a:pt x="30" y="59"/>
                  </a:cubicBezTo>
                  <a:cubicBezTo>
                    <a:pt x="32" y="60"/>
                    <a:pt x="32" y="60"/>
                    <a:pt x="32" y="60"/>
                  </a:cubicBezTo>
                  <a:cubicBezTo>
                    <a:pt x="33" y="62"/>
                    <a:pt x="34" y="63"/>
                    <a:pt x="36" y="65"/>
                  </a:cubicBezTo>
                  <a:cubicBezTo>
                    <a:pt x="37" y="66"/>
                    <a:pt x="38" y="67"/>
                    <a:pt x="39" y="68"/>
                  </a:cubicBezTo>
                  <a:cubicBezTo>
                    <a:pt x="41" y="69"/>
                    <a:pt x="41" y="69"/>
                    <a:pt x="41" y="69"/>
                  </a:cubicBezTo>
                  <a:cubicBezTo>
                    <a:pt x="42" y="71"/>
                    <a:pt x="44" y="72"/>
                    <a:pt x="46" y="73"/>
                  </a:cubicBezTo>
                  <a:cubicBezTo>
                    <a:pt x="48" y="75"/>
                    <a:pt x="50" y="76"/>
                    <a:pt x="53" y="76"/>
                  </a:cubicBezTo>
                  <a:cubicBezTo>
                    <a:pt x="53" y="77"/>
                    <a:pt x="53" y="77"/>
                    <a:pt x="53" y="77"/>
                  </a:cubicBezTo>
                  <a:cubicBezTo>
                    <a:pt x="54" y="79"/>
                    <a:pt x="54" y="81"/>
                    <a:pt x="54" y="83"/>
                  </a:cubicBezTo>
                  <a:cubicBezTo>
                    <a:pt x="54" y="83"/>
                    <a:pt x="54" y="84"/>
                    <a:pt x="54" y="85"/>
                  </a:cubicBezTo>
                  <a:cubicBezTo>
                    <a:pt x="53" y="87"/>
                    <a:pt x="53" y="87"/>
                    <a:pt x="53" y="87"/>
                  </a:cubicBezTo>
                  <a:cubicBezTo>
                    <a:pt x="53" y="89"/>
                    <a:pt x="53" y="89"/>
                    <a:pt x="53" y="89"/>
                  </a:cubicBezTo>
                  <a:cubicBezTo>
                    <a:pt x="53" y="91"/>
                    <a:pt x="53" y="91"/>
                    <a:pt x="53" y="91"/>
                  </a:cubicBezTo>
                  <a:cubicBezTo>
                    <a:pt x="53" y="93"/>
                    <a:pt x="53" y="93"/>
                    <a:pt x="53" y="93"/>
                  </a:cubicBezTo>
                  <a:cubicBezTo>
                    <a:pt x="53" y="98"/>
                    <a:pt x="53" y="98"/>
                    <a:pt x="53" y="98"/>
                  </a:cubicBezTo>
                  <a:cubicBezTo>
                    <a:pt x="58" y="103"/>
                    <a:pt x="58" y="103"/>
                    <a:pt x="58" y="103"/>
                  </a:cubicBezTo>
                  <a:cubicBezTo>
                    <a:pt x="59" y="103"/>
                    <a:pt x="59" y="103"/>
                    <a:pt x="59" y="103"/>
                  </a:cubicBezTo>
                  <a:cubicBezTo>
                    <a:pt x="58" y="105"/>
                    <a:pt x="58" y="105"/>
                    <a:pt x="58" y="105"/>
                  </a:cubicBezTo>
                  <a:cubicBezTo>
                    <a:pt x="57" y="108"/>
                    <a:pt x="56" y="110"/>
                    <a:pt x="57" y="113"/>
                  </a:cubicBezTo>
                  <a:cubicBezTo>
                    <a:pt x="55" y="114"/>
                    <a:pt x="55" y="114"/>
                    <a:pt x="55" y="114"/>
                  </a:cubicBezTo>
                  <a:cubicBezTo>
                    <a:pt x="54" y="119"/>
                    <a:pt x="54" y="119"/>
                    <a:pt x="54" y="119"/>
                  </a:cubicBezTo>
                  <a:cubicBezTo>
                    <a:pt x="54" y="121"/>
                    <a:pt x="54" y="121"/>
                    <a:pt x="54" y="121"/>
                  </a:cubicBezTo>
                  <a:cubicBezTo>
                    <a:pt x="54" y="122"/>
                    <a:pt x="54" y="122"/>
                    <a:pt x="54" y="122"/>
                  </a:cubicBezTo>
                  <a:cubicBezTo>
                    <a:pt x="55" y="129"/>
                    <a:pt x="55" y="129"/>
                    <a:pt x="55" y="129"/>
                  </a:cubicBezTo>
                  <a:cubicBezTo>
                    <a:pt x="55" y="129"/>
                    <a:pt x="55" y="129"/>
                    <a:pt x="55" y="129"/>
                  </a:cubicBezTo>
                  <a:cubicBezTo>
                    <a:pt x="55" y="130"/>
                    <a:pt x="56" y="131"/>
                    <a:pt x="56" y="132"/>
                  </a:cubicBezTo>
                  <a:cubicBezTo>
                    <a:pt x="57" y="133"/>
                    <a:pt x="57" y="134"/>
                    <a:pt x="58" y="135"/>
                  </a:cubicBezTo>
                  <a:cubicBezTo>
                    <a:pt x="55" y="135"/>
                    <a:pt x="55" y="135"/>
                    <a:pt x="55" y="135"/>
                  </a:cubicBezTo>
                  <a:cubicBezTo>
                    <a:pt x="54" y="135"/>
                    <a:pt x="53" y="135"/>
                    <a:pt x="52" y="136"/>
                  </a:cubicBezTo>
                  <a:cubicBezTo>
                    <a:pt x="50" y="136"/>
                    <a:pt x="50" y="136"/>
                    <a:pt x="50" y="136"/>
                  </a:cubicBezTo>
                  <a:cubicBezTo>
                    <a:pt x="48" y="136"/>
                    <a:pt x="47" y="137"/>
                    <a:pt x="45" y="137"/>
                  </a:cubicBezTo>
                  <a:cubicBezTo>
                    <a:pt x="43" y="139"/>
                    <a:pt x="43" y="139"/>
                    <a:pt x="43" y="139"/>
                  </a:cubicBezTo>
                  <a:cubicBezTo>
                    <a:pt x="41" y="141"/>
                    <a:pt x="41" y="141"/>
                    <a:pt x="41" y="141"/>
                  </a:cubicBezTo>
                  <a:cubicBezTo>
                    <a:pt x="40" y="143"/>
                    <a:pt x="40" y="143"/>
                    <a:pt x="40" y="143"/>
                  </a:cubicBezTo>
                  <a:cubicBezTo>
                    <a:pt x="39" y="146"/>
                    <a:pt x="38" y="148"/>
                    <a:pt x="39" y="151"/>
                  </a:cubicBezTo>
                  <a:cubicBezTo>
                    <a:pt x="38" y="152"/>
                    <a:pt x="38" y="153"/>
                    <a:pt x="37" y="154"/>
                  </a:cubicBezTo>
                  <a:cubicBezTo>
                    <a:pt x="37" y="156"/>
                    <a:pt x="37" y="157"/>
                    <a:pt x="37" y="158"/>
                  </a:cubicBezTo>
                  <a:cubicBezTo>
                    <a:pt x="37" y="161"/>
                    <a:pt x="37" y="161"/>
                    <a:pt x="37" y="161"/>
                  </a:cubicBezTo>
                  <a:cubicBezTo>
                    <a:pt x="38" y="164"/>
                    <a:pt x="38" y="164"/>
                    <a:pt x="38" y="164"/>
                  </a:cubicBezTo>
                  <a:cubicBezTo>
                    <a:pt x="39" y="165"/>
                    <a:pt x="39" y="165"/>
                    <a:pt x="39" y="165"/>
                  </a:cubicBezTo>
                  <a:cubicBezTo>
                    <a:pt x="39" y="166"/>
                    <a:pt x="39" y="167"/>
                    <a:pt x="39" y="168"/>
                  </a:cubicBezTo>
                  <a:cubicBezTo>
                    <a:pt x="39" y="170"/>
                    <a:pt x="39" y="170"/>
                    <a:pt x="39" y="170"/>
                  </a:cubicBezTo>
                  <a:cubicBezTo>
                    <a:pt x="38" y="172"/>
                    <a:pt x="38" y="172"/>
                    <a:pt x="38" y="172"/>
                  </a:cubicBezTo>
                  <a:cubicBezTo>
                    <a:pt x="38" y="173"/>
                    <a:pt x="38" y="173"/>
                    <a:pt x="38" y="173"/>
                  </a:cubicBezTo>
                  <a:cubicBezTo>
                    <a:pt x="37" y="177"/>
                    <a:pt x="37" y="177"/>
                    <a:pt x="37" y="177"/>
                  </a:cubicBezTo>
                  <a:cubicBezTo>
                    <a:pt x="37" y="178"/>
                    <a:pt x="37" y="178"/>
                    <a:pt x="37" y="178"/>
                  </a:cubicBezTo>
                  <a:cubicBezTo>
                    <a:pt x="37" y="181"/>
                    <a:pt x="37" y="181"/>
                    <a:pt x="37" y="181"/>
                  </a:cubicBezTo>
                  <a:cubicBezTo>
                    <a:pt x="37" y="183"/>
                    <a:pt x="37" y="183"/>
                    <a:pt x="37" y="183"/>
                  </a:cubicBezTo>
                  <a:cubicBezTo>
                    <a:pt x="38" y="186"/>
                    <a:pt x="38" y="186"/>
                    <a:pt x="38" y="186"/>
                  </a:cubicBezTo>
                  <a:cubicBezTo>
                    <a:pt x="39" y="187"/>
                    <a:pt x="39" y="187"/>
                    <a:pt x="39" y="187"/>
                  </a:cubicBezTo>
                  <a:cubicBezTo>
                    <a:pt x="40" y="188"/>
                    <a:pt x="40" y="188"/>
                    <a:pt x="40" y="188"/>
                  </a:cubicBezTo>
                  <a:cubicBezTo>
                    <a:pt x="40" y="190"/>
                    <a:pt x="40" y="192"/>
                    <a:pt x="41" y="194"/>
                  </a:cubicBezTo>
                  <a:cubicBezTo>
                    <a:pt x="42" y="196"/>
                    <a:pt x="42" y="196"/>
                    <a:pt x="42" y="196"/>
                  </a:cubicBezTo>
                  <a:cubicBezTo>
                    <a:pt x="43" y="198"/>
                    <a:pt x="43" y="198"/>
                    <a:pt x="43" y="198"/>
                  </a:cubicBezTo>
                  <a:cubicBezTo>
                    <a:pt x="45" y="200"/>
                    <a:pt x="45" y="200"/>
                    <a:pt x="45" y="200"/>
                  </a:cubicBezTo>
                  <a:cubicBezTo>
                    <a:pt x="47" y="200"/>
                    <a:pt x="47" y="200"/>
                    <a:pt x="47" y="200"/>
                  </a:cubicBezTo>
                  <a:cubicBezTo>
                    <a:pt x="48" y="202"/>
                    <a:pt x="48" y="202"/>
                    <a:pt x="48" y="202"/>
                  </a:cubicBezTo>
                  <a:cubicBezTo>
                    <a:pt x="50" y="203"/>
                    <a:pt x="50" y="203"/>
                    <a:pt x="50" y="203"/>
                  </a:cubicBezTo>
                  <a:cubicBezTo>
                    <a:pt x="52" y="204"/>
                    <a:pt x="54" y="204"/>
                    <a:pt x="55" y="204"/>
                  </a:cubicBezTo>
                  <a:cubicBezTo>
                    <a:pt x="56" y="205"/>
                    <a:pt x="56" y="205"/>
                    <a:pt x="56" y="205"/>
                  </a:cubicBezTo>
                  <a:cubicBezTo>
                    <a:pt x="57" y="205"/>
                    <a:pt x="57" y="205"/>
                    <a:pt x="57" y="205"/>
                  </a:cubicBezTo>
                  <a:cubicBezTo>
                    <a:pt x="57" y="207"/>
                    <a:pt x="57" y="207"/>
                    <a:pt x="57" y="207"/>
                  </a:cubicBezTo>
                  <a:cubicBezTo>
                    <a:pt x="58" y="209"/>
                    <a:pt x="58" y="209"/>
                    <a:pt x="58" y="209"/>
                  </a:cubicBezTo>
                  <a:cubicBezTo>
                    <a:pt x="58" y="211"/>
                    <a:pt x="58" y="211"/>
                    <a:pt x="58" y="211"/>
                  </a:cubicBezTo>
                  <a:cubicBezTo>
                    <a:pt x="59" y="212"/>
                    <a:pt x="59" y="213"/>
                    <a:pt x="60" y="214"/>
                  </a:cubicBezTo>
                  <a:cubicBezTo>
                    <a:pt x="64" y="217"/>
                    <a:pt x="64" y="217"/>
                    <a:pt x="64" y="217"/>
                  </a:cubicBezTo>
                  <a:cubicBezTo>
                    <a:pt x="64" y="218"/>
                    <a:pt x="65" y="218"/>
                    <a:pt x="66" y="219"/>
                  </a:cubicBezTo>
                  <a:cubicBezTo>
                    <a:pt x="67" y="220"/>
                    <a:pt x="68" y="220"/>
                    <a:pt x="69" y="221"/>
                  </a:cubicBezTo>
                  <a:cubicBezTo>
                    <a:pt x="70" y="222"/>
                    <a:pt x="71" y="223"/>
                    <a:pt x="72" y="224"/>
                  </a:cubicBezTo>
                  <a:cubicBezTo>
                    <a:pt x="72" y="224"/>
                    <a:pt x="73" y="225"/>
                    <a:pt x="73" y="225"/>
                  </a:cubicBezTo>
                  <a:cubicBezTo>
                    <a:pt x="74" y="226"/>
                    <a:pt x="75" y="228"/>
                    <a:pt x="76" y="229"/>
                  </a:cubicBezTo>
                  <a:cubicBezTo>
                    <a:pt x="76" y="230"/>
                    <a:pt x="77" y="231"/>
                    <a:pt x="77" y="233"/>
                  </a:cubicBezTo>
                  <a:cubicBezTo>
                    <a:pt x="78" y="235"/>
                    <a:pt x="78" y="235"/>
                    <a:pt x="78" y="235"/>
                  </a:cubicBezTo>
                  <a:cubicBezTo>
                    <a:pt x="79" y="237"/>
                    <a:pt x="79" y="237"/>
                    <a:pt x="79" y="237"/>
                  </a:cubicBezTo>
                  <a:cubicBezTo>
                    <a:pt x="82" y="239"/>
                    <a:pt x="82" y="239"/>
                    <a:pt x="82" y="239"/>
                  </a:cubicBezTo>
                  <a:cubicBezTo>
                    <a:pt x="85" y="241"/>
                    <a:pt x="85" y="241"/>
                    <a:pt x="85" y="241"/>
                  </a:cubicBezTo>
                  <a:cubicBezTo>
                    <a:pt x="87" y="241"/>
                    <a:pt x="88" y="241"/>
                    <a:pt x="90" y="242"/>
                  </a:cubicBezTo>
                  <a:cubicBezTo>
                    <a:pt x="93" y="241"/>
                    <a:pt x="93" y="241"/>
                    <a:pt x="93" y="241"/>
                  </a:cubicBezTo>
                  <a:cubicBezTo>
                    <a:pt x="100" y="239"/>
                    <a:pt x="100" y="239"/>
                    <a:pt x="100" y="239"/>
                  </a:cubicBezTo>
                  <a:cubicBezTo>
                    <a:pt x="100" y="238"/>
                    <a:pt x="100" y="238"/>
                    <a:pt x="100" y="238"/>
                  </a:cubicBezTo>
                  <a:cubicBezTo>
                    <a:pt x="101" y="241"/>
                    <a:pt x="101" y="241"/>
                    <a:pt x="101" y="241"/>
                  </a:cubicBezTo>
                  <a:cubicBezTo>
                    <a:pt x="105" y="245"/>
                    <a:pt x="105" y="245"/>
                    <a:pt x="105" y="245"/>
                  </a:cubicBezTo>
                  <a:cubicBezTo>
                    <a:pt x="105" y="245"/>
                    <a:pt x="106" y="246"/>
                    <a:pt x="107" y="246"/>
                  </a:cubicBezTo>
                  <a:cubicBezTo>
                    <a:pt x="106" y="248"/>
                    <a:pt x="106" y="248"/>
                    <a:pt x="106" y="248"/>
                  </a:cubicBezTo>
                  <a:cubicBezTo>
                    <a:pt x="110" y="251"/>
                    <a:pt x="110" y="251"/>
                    <a:pt x="110" y="251"/>
                  </a:cubicBezTo>
                  <a:cubicBezTo>
                    <a:pt x="110" y="252"/>
                    <a:pt x="110" y="252"/>
                    <a:pt x="110" y="252"/>
                  </a:cubicBezTo>
                  <a:cubicBezTo>
                    <a:pt x="112" y="255"/>
                    <a:pt x="112" y="255"/>
                    <a:pt x="112" y="255"/>
                  </a:cubicBezTo>
                  <a:cubicBezTo>
                    <a:pt x="114" y="256"/>
                    <a:pt x="114" y="256"/>
                    <a:pt x="114" y="256"/>
                  </a:cubicBezTo>
                  <a:cubicBezTo>
                    <a:pt x="115" y="258"/>
                    <a:pt x="117" y="259"/>
                    <a:pt x="119" y="259"/>
                  </a:cubicBezTo>
                  <a:cubicBezTo>
                    <a:pt x="119" y="260"/>
                    <a:pt x="119" y="260"/>
                    <a:pt x="119" y="260"/>
                  </a:cubicBezTo>
                  <a:cubicBezTo>
                    <a:pt x="121" y="262"/>
                    <a:pt x="121" y="262"/>
                    <a:pt x="121" y="262"/>
                  </a:cubicBezTo>
                  <a:cubicBezTo>
                    <a:pt x="122" y="262"/>
                    <a:pt x="122" y="263"/>
                    <a:pt x="122" y="263"/>
                  </a:cubicBezTo>
                  <a:cubicBezTo>
                    <a:pt x="122" y="265"/>
                    <a:pt x="123" y="266"/>
                    <a:pt x="123" y="267"/>
                  </a:cubicBezTo>
                  <a:cubicBezTo>
                    <a:pt x="124" y="268"/>
                    <a:pt x="124" y="269"/>
                    <a:pt x="125" y="271"/>
                  </a:cubicBezTo>
                  <a:cubicBezTo>
                    <a:pt x="126" y="272"/>
                    <a:pt x="127" y="273"/>
                    <a:pt x="128" y="275"/>
                  </a:cubicBezTo>
                  <a:cubicBezTo>
                    <a:pt x="130" y="276"/>
                    <a:pt x="130" y="276"/>
                    <a:pt x="130" y="276"/>
                  </a:cubicBezTo>
                  <a:cubicBezTo>
                    <a:pt x="132" y="277"/>
                    <a:pt x="132" y="277"/>
                    <a:pt x="132" y="277"/>
                  </a:cubicBezTo>
                  <a:cubicBezTo>
                    <a:pt x="134" y="278"/>
                    <a:pt x="134" y="278"/>
                    <a:pt x="134" y="278"/>
                  </a:cubicBezTo>
                  <a:cubicBezTo>
                    <a:pt x="137" y="278"/>
                    <a:pt x="137" y="278"/>
                    <a:pt x="137" y="278"/>
                  </a:cubicBezTo>
                  <a:cubicBezTo>
                    <a:pt x="137" y="280"/>
                    <a:pt x="137" y="280"/>
                    <a:pt x="137" y="280"/>
                  </a:cubicBezTo>
                  <a:cubicBezTo>
                    <a:pt x="138" y="283"/>
                    <a:pt x="138" y="283"/>
                    <a:pt x="138" y="283"/>
                  </a:cubicBezTo>
                  <a:cubicBezTo>
                    <a:pt x="140" y="285"/>
                    <a:pt x="140" y="285"/>
                    <a:pt x="140" y="285"/>
                  </a:cubicBezTo>
                  <a:cubicBezTo>
                    <a:pt x="141" y="287"/>
                    <a:pt x="141" y="287"/>
                    <a:pt x="141" y="287"/>
                  </a:cubicBezTo>
                  <a:cubicBezTo>
                    <a:pt x="142" y="288"/>
                    <a:pt x="142" y="288"/>
                    <a:pt x="142" y="288"/>
                  </a:cubicBezTo>
                  <a:cubicBezTo>
                    <a:pt x="143" y="290"/>
                    <a:pt x="145" y="291"/>
                    <a:pt x="147" y="293"/>
                  </a:cubicBezTo>
                  <a:cubicBezTo>
                    <a:pt x="148" y="295"/>
                    <a:pt x="148" y="295"/>
                    <a:pt x="148" y="295"/>
                  </a:cubicBezTo>
                  <a:cubicBezTo>
                    <a:pt x="150" y="296"/>
                    <a:pt x="150" y="296"/>
                    <a:pt x="150" y="296"/>
                  </a:cubicBezTo>
                  <a:cubicBezTo>
                    <a:pt x="152" y="297"/>
                    <a:pt x="152" y="297"/>
                    <a:pt x="152" y="297"/>
                  </a:cubicBezTo>
                  <a:cubicBezTo>
                    <a:pt x="152" y="298"/>
                    <a:pt x="153" y="298"/>
                    <a:pt x="153" y="298"/>
                  </a:cubicBezTo>
                  <a:cubicBezTo>
                    <a:pt x="153" y="300"/>
                    <a:pt x="153" y="300"/>
                    <a:pt x="153" y="300"/>
                  </a:cubicBezTo>
                  <a:cubicBezTo>
                    <a:pt x="155" y="304"/>
                    <a:pt x="155" y="304"/>
                    <a:pt x="155" y="304"/>
                  </a:cubicBezTo>
                  <a:cubicBezTo>
                    <a:pt x="159" y="308"/>
                    <a:pt x="159" y="308"/>
                    <a:pt x="159" y="308"/>
                  </a:cubicBezTo>
                  <a:cubicBezTo>
                    <a:pt x="160" y="308"/>
                    <a:pt x="160" y="308"/>
                    <a:pt x="160" y="308"/>
                  </a:cubicBezTo>
                  <a:cubicBezTo>
                    <a:pt x="163" y="310"/>
                    <a:pt x="163" y="310"/>
                    <a:pt x="163" y="310"/>
                  </a:cubicBezTo>
                  <a:cubicBezTo>
                    <a:pt x="166" y="311"/>
                    <a:pt x="166" y="311"/>
                    <a:pt x="166" y="311"/>
                  </a:cubicBezTo>
                  <a:cubicBezTo>
                    <a:pt x="167" y="311"/>
                    <a:pt x="167" y="311"/>
                    <a:pt x="167" y="311"/>
                  </a:cubicBezTo>
                  <a:cubicBezTo>
                    <a:pt x="169" y="312"/>
                    <a:pt x="169" y="312"/>
                    <a:pt x="169" y="312"/>
                  </a:cubicBezTo>
                  <a:cubicBezTo>
                    <a:pt x="169" y="317"/>
                    <a:pt x="169" y="317"/>
                    <a:pt x="169" y="317"/>
                  </a:cubicBezTo>
                  <a:cubicBezTo>
                    <a:pt x="173" y="322"/>
                    <a:pt x="173" y="322"/>
                    <a:pt x="173" y="322"/>
                  </a:cubicBezTo>
                  <a:cubicBezTo>
                    <a:pt x="175" y="323"/>
                    <a:pt x="175" y="323"/>
                    <a:pt x="175" y="323"/>
                  </a:cubicBezTo>
                  <a:cubicBezTo>
                    <a:pt x="177" y="324"/>
                    <a:pt x="178" y="324"/>
                    <a:pt x="179" y="325"/>
                  </a:cubicBezTo>
                  <a:cubicBezTo>
                    <a:pt x="182" y="325"/>
                    <a:pt x="182" y="325"/>
                    <a:pt x="182" y="325"/>
                  </a:cubicBezTo>
                  <a:cubicBezTo>
                    <a:pt x="184" y="325"/>
                    <a:pt x="184" y="325"/>
                    <a:pt x="184" y="325"/>
                  </a:cubicBezTo>
                  <a:cubicBezTo>
                    <a:pt x="186" y="326"/>
                    <a:pt x="187" y="326"/>
                    <a:pt x="189" y="327"/>
                  </a:cubicBezTo>
                  <a:cubicBezTo>
                    <a:pt x="191" y="327"/>
                    <a:pt x="191" y="327"/>
                    <a:pt x="191" y="327"/>
                  </a:cubicBezTo>
                  <a:cubicBezTo>
                    <a:pt x="194" y="327"/>
                    <a:pt x="194" y="327"/>
                    <a:pt x="194" y="327"/>
                  </a:cubicBezTo>
                  <a:cubicBezTo>
                    <a:pt x="195" y="326"/>
                    <a:pt x="195" y="326"/>
                    <a:pt x="195" y="326"/>
                  </a:cubicBezTo>
                  <a:cubicBezTo>
                    <a:pt x="196" y="327"/>
                    <a:pt x="196" y="327"/>
                    <a:pt x="196" y="327"/>
                  </a:cubicBezTo>
                  <a:cubicBezTo>
                    <a:pt x="198" y="329"/>
                    <a:pt x="198" y="329"/>
                    <a:pt x="198" y="329"/>
                  </a:cubicBezTo>
                  <a:cubicBezTo>
                    <a:pt x="199" y="331"/>
                    <a:pt x="199" y="331"/>
                    <a:pt x="199" y="331"/>
                  </a:cubicBezTo>
                  <a:cubicBezTo>
                    <a:pt x="202" y="332"/>
                    <a:pt x="204" y="333"/>
                    <a:pt x="206" y="333"/>
                  </a:cubicBezTo>
                  <a:cubicBezTo>
                    <a:pt x="207" y="334"/>
                    <a:pt x="208" y="334"/>
                    <a:pt x="210" y="335"/>
                  </a:cubicBezTo>
                  <a:cubicBezTo>
                    <a:pt x="212" y="335"/>
                    <a:pt x="212" y="335"/>
                    <a:pt x="212" y="335"/>
                  </a:cubicBezTo>
                  <a:cubicBezTo>
                    <a:pt x="214" y="337"/>
                    <a:pt x="214" y="337"/>
                    <a:pt x="214" y="337"/>
                  </a:cubicBezTo>
                  <a:cubicBezTo>
                    <a:pt x="219" y="337"/>
                    <a:pt x="219" y="337"/>
                    <a:pt x="219" y="337"/>
                  </a:cubicBezTo>
                  <a:cubicBezTo>
                    <a:pt x="222" y="336"/>
                    <a:pt x="222" y="336"/>
                    <a:pt x="222" y="336"/>
                  </a:cubicBezTo>
                  <a:cubicBezTo>
                    <a:pt x="224" y="336"/>
                    <a:pt x="224" y="336"/>
                    <a:pt x="224" y="336"/>
                  </a:cubicBezTo>
                  <a:cubicBezTo>
                    <a:pt x="227" y="337"/>
                    <a:pt x="227" y="337"/>
                    <a:pt x="227" y="337"/>
                  </a:cubicBezTo>
                  <a:cubicBezTo>
                    <a:pt x="230" y="337"/>
                    <a:pt x="230" y="337"/>
                    <a:pt x="230" y="337"/>
                  </a:cubicBezTo>
                  <a:cubicBezTo>
                    <a:pt x="231" y="337"/>
                    <a:pt x="231" y="337"/>
                    <a:pt x="231" y="337"/>
                  </a:cubicBezTo>
                  <a:cubicBezTo>
                    <a:pt x="230" y="338"/>
                    <a:pt x="230" y="340"/>
                    <a:pt x="230" y="342"/>
                  </a:cubicBezTo>
                  <a:cubicBezTo>
                    <a:pt x="231" y="344"/>
                    <a:pt x="231" y="344"/>
                    <a:pt x="231" y="344"/>
                  </a:cubicBezTo>
                  <a:cubicBezTo>
                    <a:pt x="232" y="345"/>
                    <a:pt x="232" y="346"/>
                    <a:pt x="233" y="347"/>
                  </a:cubicBezTo>
                  <a:cubicBezTo>
                    <a:pt x="233" y="348"/>
                    <a:pt x="234" y="349"/>
                    <a:pt x="234" y="350"/>
                  </a:cubicBezTo>
                  <a:cubicBezTo>
                    <a:pt x="236" y="353"/>
                    <a:pt x="236" y="353"/>
                    <a:pt x="236" y="353"/>
                  </a:cubicBezTo>
                  <a:cubicBezTo>
                    <a:pt x="238" y="355"/>
                    <a:pt x="238" y="355"/>
                    <a:pt x="238" y="355"/>
                  </a:cubicBezTo>
                  <a:cubicBezTo>
                    <a:pt x="240" y="356"/>
                    <a:pt x="240" y="356"/>
                    <a:pt x="240" y="356"/>
                  </a:cubicBezTo>
                  <a:cubicBezTo>
                    <a:pt x="242" y="357"/>
                    <a:pt x="242" y="357"/>
                    <a:pt x="242" y="357"/>
                  </a:cubicBezTo>
                  <a:cubicBezTo>
                    <a:pt x="245" y="357"/>
                    <a:pt x="245" y="357"/>
                    <a:pt x="245" y="357"/>
                  </a:cubicBezTo>
                  <a:cubicBezTo>
                    <a:pt x="247" y="357"/>
                    <a:pt x="247" y="357"/>
                    <a:pt x="247" y="357"/>
                  </a:cubicBezTo>
                  <a:cubicBezTo>
                    <a:pt x="249" y="357"/>
                    <a:pt x="250" y="356"/>
                    <a:pt x="252" y="355"/>
                  </a:cubicBezTo>
                  <a:cubicBezTo>
                    <a:pt x="253" y="355"/>
                    <a:pt x="255" y="354"/>
                    <a:pt x="256" y="354"/>
                  </a:cubicBezTo>
                  <a:cubicBezTo>
                    <a:pt x="260" y="348"/>
                    <a:pt x="260" y="348"/>
                    <a:pt x="260" y="348"/>
                  </a:cubicBezTo>
                  <a:cubicBezTo>
                    <a:pt x="261" y="343"/>
                    <a:pt x="261" y="343"/>
                    <a:pt x="261" y="343"/>
                  </a:cubicBezTo>
                  <a:cubicBezTo>
                    <a:pt x="261" y="342"/>
                    <a:pt x="261" y="342"/>
                    <a:pt x="261" y="341"/>
                  </a:cubicBezTo>
                  <a:cubicBezTo>
                    <a:pt x="262" y="341"/>
                    <a:pt x="264" y="340"/>
                    <a:pt x="265" y="338"/>
                  </a:cubicBezTo>
                  <a:cubicBezTo>
                    <a:pt x="267" y="337"/>
                    <a:pt x="267" y="337"/>
                    <a:pt x="267" y="337"/>
                  </a:cubicBezTo>
                  <a:cubicBezTo>
                    <a:pt x="268" y="338"/>
                    <a:pt x="268" y="338"/>
                    <a:pt x="268" y="338"/>
                  </a:cubicBezTo>
                  <a:cubicBezTo>
                    <a:pt x="272" y="339"/>
                    <a:pt x="272" y="339"/>
                    <a:pt x="272" y="339"/>
                  </a:cubicBezTo>
                  <a:cubicBezTo>
                    <a:pt x="272" y="339"/>
                    <a:pt x="273" y="339"/>
                    <a:pt x="274" y="339"/>
                  </a:cubicBezTo>
                  <a:cubicBezTo>
                    <a:pt x="275" y="340"/>
                    <a:pt x="277" y="341"/>
                    <a:pt x="278" y="341"/>
                  </a:cubicBezTo>
                  <a:cubicBezTo>
                    <a:pt x="279" y="342"/>
                    <a:pt x="279" y="342"/>
                    <a:pt x="280" y="343"/>
                  </a:cubicBezTo>
                  <a:cubicBezTo>
                    <a:pt x="281" y="343"/>
                    <a:pt x="283" y="344"/>
                    <a:pt x="284" y="344"/>
                  </a:cubicBezTo>
                  <a:cubicBezTo>
                    <a:pt x="285" y="345"/>
                    <a:pt x="285" y="345"/>
                    <a:pt x="285" y="345"/>
                  </a:cubicBezTo>
                  <a:cubicBezTo>
                    <a:pt x="286" y="346"/>
                    <a:pt x="288" y="347"/>
                    <a:pt x="289" y="348"/>
                  </a:cubicBezTo>
                  <a:cubicBezTo>
                    <a:pt x="291" y="349"/>
                    <a:pt x="292" y="349"/>
                    <a:pt x="293" y="350"/>
                  </a:cubicBezTo>
                  <a:cubicBezTo>
                    <a:pt x="295" y="350"/>
                    <a:pt x="295" y="350"/>
                    <a:pt x="295" y="350"/>
                  </a:cubicBezTo>
                  <a:cubicBezTo>
                    <a:pt x="295" y="356"/>
                    <a:pt x="298" y="360"/>
                    <a:pt x="303" y="363"/>
                  </a:cubicBezTo>
                  <a:cubicBezTo>
                    <a:pt x="303" y="365"/>
                    <a:pt x="303" y="367"/>
                    <a:pt x="304" y="369"/>
                  </a:cubicBezTo>
                  <a:cubicBezTo>
                    <a:pt x="303" y="374"/>
                    <a:pt x="303" y="374"/>
                    <a:pt x="303" y="374"/>
                  </a:cubicBezTo>
                  <a:cubicBezTo>
                    <a:pt x="309" y="381"/>
                    <a:pt x="309" y="381"/>
                    <a:pt x="309" y="381"/>
                  </a:cubicBezTo>
                  <a:cubicBezTo>
                    <a:pt x="315" y="382"/>
                    <a:pt x="315" y="382"/>
                    <a:pt x="315" y="382"/>
                  </a:cubicBezTo>
                  <a:cubicBezTo>
                    <a:pt x="316" y="382"/>
                    <a:pt x="318" y="382"/>
                    <a:pt x="319" y="382"/>
                  </a:cubicBezTo>
                  <a:cubicBezTo>
                    <a:pt x="321" y="382"/>
                    <a:pt x="323" y="382"/>
                    <a:pt x="325" y="382"/>
                  </a:cubicBezTo>
                  <a:cubicBezTo>
                    <a:pt x="326" y="383"/>
                    <a:pt x="329" y="384"/>
                    <a:pt x="331" y="384"/>
                  </a:cubicBezTo>
                  <a:cubicBezTo>
                    <a:pt x="332" y="385"/>
                    <a:pt x="334" y="385"/>
                    <a:pt x="336" y="386"/>
                  </a:cubicBezTo>
                  <a:cubicBezTo>
                    <a:pt x="338" y="386"/>
                    <a:pt x="340" y="386"/>
                    <a:pt x="341" y="386"/>
                  </a:cubicBezTo>
                  <a:cubicBezTo>
                    <a:pt x="343" y="386"/>
                    <a:pt x="344" y="386"/>
                    <a:pt x="345" y="386"/>
                  </a:cubicBezTo>
                  <a:cubicBezTo>
                    <a:pt x="346" y="386"/>
                    <a:pt x="348" y="386"/>
                    <a:pt x="350" y="386"/>
                  </a:cubicBezTo>
                  <a:cubicBezTo>
                    <a:pt x="352" y="386"/>
                    <a:pt x="354" y="386"/>
                    <a:pt x="356" y="385"/>
                  </a:cubicBezTo>
                  <a:cubicBezTo>
                    <a:pt x="357" y="385"/>
                    <a:pt x="358" y="384"/>
                    <a:pt x="360" y="383"/>
                  </a:cubicBezTo>
                  <a:cubicBezTo>
                    <a:pt x="361" y="382"/>
                    <a:pt x="361" y="382"/>
                    <a:pt x="361" y="382"/>
                  </a:cubicBezTo>
                  <a:cubicBezTo>
                    <a:pt x="363" y="381"/>
                    <a:pt x="363" y="381"/>
                    <a:pt x="363" y="381"/>
                  </a:cubicBezTo>
                  <a:cubicBezTo>
                    <a:pt x="364" y="380"/>
                    <a:pt x="364" y="380"/>
                    <a:pt x="364" y="380"/>
                  </a:cubicBezTo>
                  <a:cubicBezTo>
                    <a:pt x="365" y="379"/>
                    <a:pt x="365" y="377"/>
                    <a:pt x="366" y="376"/>
                  </a:cubicBezTo>
                  <a:cubicBezTo>
                    <a:pt x="366" y="375"/>
                    <a:pt x="367" y="375"/>
                    <a:pt x="368" y="375"/>
                  </a:cubicBezTo>
                  <a:cubicBezTo>
                    <a:pt x="369" y="374"/>
                    <a:pt x="370" y="373"/>
                    <a:pt x="371" y="372"/>
                  </a:cubicBezTo>
                  <a:cubicBezTo>
                    <a:pt x="373" y="372"/>
                    <a:pt x="376" y="372"/>
                    <a:pt x="378" y="371"/>
                  </a:cubicBezTo>
                  <a:cubicBezTo>
                    <a:pt x="379" y="371"/>
                    <a:pt x="379" y="370"/>
                    <a:pt x="380" y="370"/>
                  </a:cubicBezTo>
                  <a:cubicBezTo>
                    <a:pt x="382" y="370"/>
                    <a:pt x="384" y="369"/>
                    <a:pt x="386" y="368"/>
                  </a:cubicBezTo>
                  <a:cubicBezTo>
                    <a:pt x="388" y="368"/>
                    <a:pt x="389" y="367"/>
                    <a:pt x="390" y="367"/>
                  </a:cubicBezTo>
                  <a:cubicBezTo>
                    <a:pt x="391" y="366"/>
                    <a:pt x="392" y="366"/>
                    <a:pt x="393" y="366"/>
                  </a:cubicBezTo>
                  <a:cubicBezTo>
                    <a:pt x="394" y="365"/>
                    <a:pt x="396" y="365"/>
                    <a:pt x="398" y="364"/>
                  </a:cubicBezTo>
                  <a:cubicBezTo>
                    <a:pt x="399" y="363"/>
                    <a:pt x="400" y="361"/>
                    <a:pt x="401" y="360"/>
                  </a:cubicBezTo>
                  <a:cubicBezTo>
                    <a:pt x="401" y="359"/>
                    <a:pt x="401" y="359"/>
                    <a:pt x="402" y="359"/>
                  </a:cubicBezTo>
                  <a:cubicBezTo>
                    <a:pt x="405" y="360"/>
                    <a:pt x="405" y="360"/>
                    <a:pt x="405" y="360"/>
                  </a:cubicBezTo>
                  <a:cubicBezTo>
                    <a:pt x="406" y="360"/>
                    <a:pt x="406" y="361"/>
                    <a:pt x="406" y="361"/>
                  </a:cubicBezTo>
                  <a:cubicBezTo>
                    <a:pt x="407" y="361"/>
                    <a:pt x="407" y="362"/>
                    <a:pt x="408" y="362"/>
                  </a:cubicBezTo>
                  <a:cubicBezTo>
                    <a:pt x="410" y="363"/>
                    <a:pt x="410" y="363"/>
                    <a:pt x="410" y="363"/>
                  </a:cubicBezTo>
                  <a:cubicBezTo>
                    <a:pt x="411" y="364"/>
                    <a:pt x="412" y="364"/>
                    <a:pt x="413" y="365"/>
                  </a:cubicBezTo>
                  <a:cubicBezTo>
                    <a:pt x="415" y="365"/>
                    <a:pt x="415" y="365"/>
                    <a:pt x="415" y="365"/>
                  </a:cubicBezTo>
                  <a:cubicBezTo>
                    <a:pt x="417" y="366"/>
                    <a:pt x="417" y="366"/>
                    <a:pt x="418" y="367"/>
                  </a:cubicBezTo>
                  <a:cubicBezTo>
                    <a:pt x="419" y="368"/>
                    <a:pt x="419" y="368"/>
                    <a:pt x="419" y="368"/>
                  </a:cubicBezTo>
                  <a:cubicBezTo>
                    <a:pt x="422" y="371"/>
                    <a:pt x="422" y="371"/>
                    <a:pt x="422" y="371"/>
                  </a:cubicBezTo>
                  <a:cubicBezTo>
                    <a:pt x="423" y="371"/>
                    <a:pt x="423" y="371"/>
                    <a:pt x="423" y="371"/>
                  </a:cubicBezTo>
                  <a:cubicBezTo>
                    <a:pt x="423" y="372"/>
                    <a:pt x="423" y="372"/>
                    <a:pt x="423" y="372"/>
                  </a:cubicBezTo>
                  <a:cubicBezTo>
                    <a:pt x="426" y="375"/>
                    <a:pt x="426" y="375"/>
                    <a:pt x="426" y="375"/>
                  </a:cubicBezTo>
                  <a:cubicBezTo>
                    <a:pt x="432" y="377"/>
                    <a:pt x="432" y="377"/>
                    <a:pt x="432" y="377"/>
                  </a:cubicBezTo>
                  <a:cubicBezTo>
                    <a:pt x="437" y="376"/>
                    <a:pt x="437" y="376"/>
                    <a:pt x="437" y="376"/>
                  </a:cubicBezTo>
                  <a:cubicBezTo>
                    <a:pt x="441" y="374"/>
                    <a:pt x="441" y="374"/>
                    <a:pt x="441" y="374"/>
                  </a:cubicBezTo>
                  <a:cubicBezTo>
                    <a:pt x="444" y="373"/>
                    <a:pt x="444" y="373"/>
                    <a:pt x="444" y="373"/>
                  </a:cubicBezTo>
                  <a:cubicBezTo>
                    <a:pt x="449" y="370"/>
                    <a:pt x="449" y="370"/>
                    <a:pt x="449" y="370"/>
                  </a:cubicBezTo>
                  <a:cubicBezTo>
                    <a:pt x="449" y="372"/>
                    <a:pt x="449" y="373"/>
                    <a:pt x="450" y="374"/>
                  </a:cubicBezTo>
                  <a:cubicBezTo>
                    <a:pt x="450" y="376"/>
                    <a:pt x="450" y="378"/>
                    <a:pt x="451" y="379"/>
                  </a:cubicBezTo>
                  <a:cubicBezTo>
                    <a:pt x="452" y="381"/>
                    <a:pt x="452" y="381"/>
                    <a:pt x="452" y="381"/>
                  </a:cubicBezTo>
                  <a:cubicBezTo>
                    <a:pt x="453" y="383"/>
                    <a:pt x="453" y="383"/>
                    <a:pt x="453" y="383"/>
                  </a:cubicBezTo>
                  <a:cubicBezTo>
                    <a:pt x="455" y="384"/>
                    <a:pt x="455" y="384"/>
                    <a:pt x="455" y="384"/>
                  </a:cubicBezTo>
                  <a:cubicBezTo>
                    <a:pt x="457" y="385"/>
                    <a:pt x="457" y="385"/>
                    <a:pt x="457" y="385"/>
                  </a:cubicBezTo>
                  <a:cubicBezTo>
                    <a:pt x="458" y="385"/>
                    <a:pt x="458" y="385"/>
                    <a:pt x="458" y="385"/>
                  </a:cubicBezTo>
                  <a:cubicBezTo>
                    <a:pt x="458" y="387"/>
                    <a:pt x="458" y="389"/>
                    <a:pt x="458" y="390"/>
                  </a:cubicBezTo>
                  <a:cubicBezTo>
                    <a:pt x="458" y="392"/>
                    <a:pt x="458" y="394"/>
                    <a:pt x="458" y="395"/>
                  </a:cubicBezTo>
                  <a:cubicBezTo>
                    <a:pt x="458" y="396"/>
                    <a:pt x="458" y="397"/>
                    <a:pt x="458" y="399"/>
                  </a:cubicBezTo>
                  <a:cubicBezTo>
                    <a:pt x="458" y="400"/>
                    <a:pt x="457" y="401"/>
                    <a:pt x="457" y="402"/>
                  </a:cubicBezTo>
                  <a:cubicBezTo>
                    <a:pt x="457" y="403"/>
                    <a:pt x="457" y="403"/>
                    <a:pt x="457" y="403"/>
                  </a:cubicBezTo>
                  <a:cubicBezTo>
                    <a:pt x="453" y="405"/>
                    <a:pt x="453" y="405"/>
                    <a:pt x="453" y="405"/>
                  </a:cubicBezTo>
                  <a:cubicBezTo>
                    <a:pt x="451" y="411"/>
                    <a:pt x="451" y="411"/>
                    <a:pt x="451" y="411"/>
                  </a:cubicBezTo>
                  <a:cubicBezTo>
                    <a:pt x="451" y="413"/>
                    <a:pt x="451" y="413"/>
                    <a:pt x="451" y="413"/>
                  </a:cubicBezTo>
                  <a:cubicBezTo>
                    <a:pt x="451" y="413"/>
                    <a:pt x="451" y="413"/>
                    <a:pt x="451" y="413"/>
                  </a:cubicBezTo>
                  <a:cubicBezTo>
                    <a:pt x="441" y="418"/>
                    <a:pt x="441" y="418"/>
                    <a:pt x="441" y="418"/>
                  </a:cubicBezTo>
                  <a:cubicBezTo>
                    <a:pt x="441" y="423"/>
                    <a:pt x="441" y="423"/>
                    <a:pt x="441" y="423"/>
                  </a:cubicBezTo>
                  <a:cubicBezTo>
                    <a:pt x="441" y="423"/>
                    <a:pt x="441" y="423"/>
                    <a:pt x="441" y="423"/>
                  </a:cubicBezTo>
                  <a:cubicBezTo>
                    <a:pt x="438" y="424"/>
                    <a:pt x="438" y="424"/>
                    <a:pt x="438" y="424"/>
                  </a:cubicBezTo>
                  <a:cubicBezTo>
                    <a:pt x="434" y="427"/>
                    <a:pt x="434" y="427"/>
                    <a:pt x="434" y="427"/>
                  </a:cubicBezTo>
                  <a:cubicBezTo>
                    <a:pt x="433" y="429"/>
                    <a:pt x="433" y="429"/>
                    <a:pt x="433" y="429"/>
                  </a:cubicBezTo>
                  <a:cubicBezTo>
                    <a:pt x="432" y="430"/>
                    <a:pt x="432" y="430"/>
                    <a:pt x="431" y="431"/>
                  </a:cubicBezTo>
                  <a:cubicBezTo>
                    <a:pt x="429" y="435"/>
                    <a:pt x="429" y="435"/>
                    <a:pt x="429" y="435"/>
                  </a:cubicBezTo>
                  <a:cubicBezTo>
                    <a:pt x="429" y="438"/>
                    <a:pt x="429" y="438"/>
                    <a:pt x="429" y="438"/>
                  </a:cubicBezTo>
                  <a:cubicBezTo>
                    <a:pt x="426" y="440"/>
                    <a:pt x="426" y="440"/>
                    <a:pt x="426" y="440"/>
                  </a:cubicBezTo>
                  <a:cubicBezTo>
                    <a:pt x="425" y="443"/>
                    <a:pt x="425" y="443"/>
                    <a:pt x="425" y="443"/>
                  </a:cubicBezTo>
                  <a:cubicBezTo>
                    <a:pt x="424" y="446"/>
                    <a:pt x="424" y="446"/>
                    <a:pt x="424" y="446"/>
                  </a:cubicBezTo>
                  <a:cubicBezTo>
                    <a:pt x="423" y="448"/>
                    <a:pt x="423" y="448"/>
                    <a:pt x="423" y="448"/>
                  </a:cubicBezTo>
                  <a:cubicBezTo>
                    <a:pt x="423" y="449"/>
                    <a:pt x="423" y="451"/>
                    <a:pt x="422" y="452"/>
                  </a:cubicBezTo>
                  <a:cubicBezTo>
                    <a:pt x="422" y="455"/>
                    <a:pt x="422" y="455"/>
                    <a:pt x="422" y="455"/>
                  </a:cubicBezTo>
                  <a:cubicBezTo>
                    <a:pt x="424" y="460"/>
                    <a:pt x="424" y="460"/>
                    <a:pt x="424" y="460"/>
                  </a:cubicBezTo>
                  <a:cubicBezTo>
                    <a:pt x="424" y="460"/>
                    <a:pt x="424" y="460"/>
                    <a:pt x="424" y="460"/>
                  </a:cubicBezTo>
                  <a:cubicBezTo>
                    <a:pt x="422" y="463"/>
                    <a:pt x="422" y="463"/>
                    <a:pt x="422" y="463"/>
                  </a:cubicBezTo>
                  <a:cubicBezTo>
                    <a:pt x="421" y="467"/>
                    <a:pt x="421" y="467"/>
                    <a:pt x="421" y="467"/>
                  </a:cubicBezTo>
                  <a:cubicBezTo>
                    <a:pt x="421" y="472"/>
                    <a:pt x="421" y="472"/>
                    <a:pt x="421" y="472"/>
                  </a:cubicBezTo>
                  <a:cubicBezTo>
                    <a:pt x="423" y="475"/>
                    <a:pt x="423" y="475"/>
                    <a:pt x="423" y="475"/>
                  </a:cubicBezTo>
                  <a:cubicBezTo>
                    <a:pt x="424" y="476"/>
                    <a:pt x="425" y="477"/>
                    <a:pt x="426" y="478"/>
                  </a:cubicBezTo>
                  <a:cubicBezTo>
                    <a:pt x="429" y="480"/>
                    <a:pt x="429" y="480"/>
                    <a:pt x="429" y="480"/>
                  </a:cubicBezTo>
                  <a:cubicBezTo>
                    <a:pt x="433" y="481"/>
                    <a:pt x="433" y="481"/>
                    <a:pt x="433" y="481"/>
                  </a:cubicBezTo>
                  <a:cubicBezTo>
                    <a:pt x="436" y="481"/>
                    <a:pt x="436" y="481"/>
                    <a:pt x="436" y="481"/>
                  </a:cubicBezTo>
                  <a:cubicBezTo>
                    <a:pt x="438" y="480"/>
                    <a:pt x="440" y="479"/>
                    <a:pt x="441" y="478"/>
                  </a:cubicBezTo>
                  <a:cubicBezTo>
                    <a:pt x="442" y="478"/>
                    <a:pt x="443" y="478"/>
                    <a:pt x="444" y="477"/>
                  </a:cubicBezTo>
                  <a:cubicBezTo>
                    <a:pt x="445" y="477"/>
                    <a:pt x="446" y="477"/>
                    <a:pt x="448" y="477"/>
                  </a:cubicBezTo>
                  <a:cubicBezTo>
                    <a:pt x="448" y="480"/>
                    <a:pt x="448" y="480"/>
                    <a:pt x="448" y="480"/>
                  </a:cubicBezTo>
                  <a:cubicBezTo>
                    <a:pt x="450" y="482"/>
                    <a:pt x="450" y="482"/>
                    <a:pt x="450" y="482"/>
                  </a:cubicBezTo>
                  <a:cubicBezTo>
                    <a:pt x="450" y="485"/>
                    <a:pt x="450" y="485"/>
                    <a:pt x="450" y="485"/>
                  </a:cubicBezTo>
                  <a:cubicBezTo>
                    <a:pt x="451" y="487"/>
                    <a:pt x="451" y="487"/>
                    <a:pt x="451" y="487"/>
                  </a:cubicBezTo>
                  <a:cubicBezTo>
                    <a:pt x="451" y="490"/>
                    <a:pt x="451" y="490"/>
                    <a:pt x="451" y="490"/>
                  </a:cubicBezTo>
                  <a:cubicBezTo>
                    <a:pt x="451" y="495"/>
                    <a:pt x="451" y="495"/>
                    <a:pt x="451" y="495"/>
                  </a:cubicBezTo>
                  <a:cubicBezTo>
                    <a:pt x="454" y="498"/>
                    <a:pt x="454" y="498"/>
                    <a:pt x="454" y="498"/>
                  </a:cubicBezTo>
                  <a:cubicBezTo>
                    <a:pt x="455" y="500"/>
                    <a:pt x="455" y="500"/>
                    <a:pt x="455" y="500"/>
                  </a:cubicBezTo>
                  <a:cubicBezTo>
                    <a:pt x="457" y="501"/>
                    <a:pt x="457" y="501"/>
                    <a:pt x="457" y="501"/>
                  </a:cubicBezTo>
                  <a:cubicBezTo>
                    <a:pt x="459" y="502"/>
                    <a:pt x="459" y="502"/>
                    <a:pt x="459" y="502"/>
                  </a:cubicBezTo>
                  <a:cubicBezTo>
                    <a:pt x="460" y="503"/>
                    <a:pt x="460" y="503"/>
                    <a:pt x="460" y="503"/>
                  </a:cubicBezTo>
                  <a:cubicBezTo>
                    <a:pt x="460" y="505"/>
                    <a:pt x="460" y="505"/>
                    <a:pt x="460" y="505"/>
                  </a:cubicBezTo>
                  <a:cubicBezTo>
                    <a:pt x="460" y="506"/>
                    <a:pt x="460" y="506"/>
                    <a:pt x="460" y="506"/>
                  </a:cubicBezTo>
                  <a:cubicBezTo>
                    <a:pt x="459" y="507"/>
                    <a:pt x="459" y="507"/>
                    <a:pt x="459" y="507"/>
                  </a:cubicBezTo>
                  <a:cubicBezTo>
                    <a:pt x="458" y="509"/>
                    <a:pt x="458" y="509"/>
                    <a:pt x="458" y="509"/>
                  </a:cubicBezTo>
                  <a:cubicBezTo>
                    <a:pt x="456" y="513"/>
                    <a:pt x="456" y="513"/>
                    <a:pt x="456" y="513"/>
                  </a:cubicBezTo>
                  <a:cubicBezTo>
                    <a:pt x="455" y="515"/>
                    <a:pt x="455" y="515"/>
                    <a:pt x="455" y="515"/>
                  </a:cubicBezTo>
                  <a:cubicBezTo>
                    <a:pt x="454" y="518"/>
                    <a:pt x="454" y="518"/>
                    <a:pt x="454" y="518"/>
                  </a:cubicBezTo>
                  <a:cubicBezTo>
                    <a:pt x="454" y="522"/>
                    <a:pt x="454" y="522"/>
                    <a:pt x="454" y="522"/>
                  </a:cubicBezTo>
                  <a:cubicBezTo>
                    <a:pt x="456" y="526"/>
                    <a:pt x="456" y="526"/>
                    <a:pt x="456" y="526"/>
                  </a:cubicBezTo>
                  <a:cubicBezTo>
                    <a:pt x="458" y="528"/>
                    <a:pt x="458" y="528"/>
                    <a:pt x="458" y="528"/>
                  </a:cubicBezTo>
                  <a:cubicBezTo>
                    <a:pt x="460" y="529"/>
                    <a:pt x="460" y="529"/>
                    <a:pt x="460" y="529"/>
                  </a:cubicBezTo>
                  <a:cubicBezTo>
                    <a:pt x="464" y="531"/>
                    <a:pt x="468" y="532"/>
                    <a:pt x="472" y="532"/>
                  </a:cubicBezTo>
                  <a:cubicBezTo>
                    <a:pt x="473" y="532"/>
                    <a:pt x="473" y="532"/>
                    <a:pt x="473" y="532"/>
                  </a:cubicBezTo>
                  <a:cubicBezTo>
                    <a:pt x="474" y="536"/>
                    <a:pt x="474" y="536"/>
                    <a:pt x="474" y="536"/>
                  </a:cubicBezTo>
                  <a:cubicBezTo>
                    <a:pt x="474" y="537"/>
                    <a:pt x="474" y="537"/>
                    <a:pt x="474" y="537"/>
                  </a:cubicBezTo>
                  <a:cubicBezTo>
                    <a:pt x="476" y="540"/>
                    <a:pt x="476" y="540"/>
                    <a:pt x="476" y="540"/>
                  </a:cubicBezTo>
                  <a:cubicBezTo>
                    <a:pt x="477" y="542"/>
                    <a:pt x="477" y="542"/>
                    <a:pt x="477" y="542"/>
                  </a:cubicBezTo>
                  <a:cubicBezTo>
                    <a:pt x="477" y="543"/>
                    <a:pt x="477" y="543"/>
                    <a:pt x="477" y="543"/>
                  </a:cubicBezTo>
                  <a:cubicBezTo>
                    <a:pt x="480" y="546"/>
                    <a:pt x="480" y="546"/>
                    <a:pt x="480" y="546"/>
                  </a:cubicBezTo>
                  <a:cubicBezTo>
                    <a:pt x="484" y="549"/>
                    <a:pt x="484" y="549"/>
                    <a:pt x="484" y="549"/>
                  </a:cubicBezTo>
                  <a:cubicBezTo>
                    <a:pt x="486" y="549"/>
                    <a:pt x="486" y="549"/>
                    <a:pt x="486" y="549"/>
                  </a:cubicBezTo>
                  <a:cubicBezTo>
                    <a:pt x="488" y="550"/>
                    <a:pt x="488" y="550"/>
                    <a:pt x="488" y="550"/>
                  </a:cubicBezTo>
                  <a:cubicBezTo>
                    <a:pt x="493" y="550"/>
                    <a:pt x="493" y="550"/>
                    <a:pt x="493" y="550"/>
                  </a:cubicBezTo>
                  <a:cubicBezTo>
                    <a:pt x="495" y="551"/>
                    <a:pt x="497" y="551"/>
                    <a:pt x="499" y="552"/>
                  </a:cubicBezTo>
                  <a:cubicBezTo>
                    <a:pt x="501" y="551"/>
                    <a:pt x="502" y="551"/>
                    <a:pt x="504" y="551"/>
                  </a:cubicBezTo>
                  <a:cubicBezTo>
                    <a:pt x="505" y="552"/>
                    <a:pt x="505" y="554"/>
                    <a:pt x="506" y="555"/>
                  </a:cubicBezTo>
                  <a:cubicBezTo>
                    <a:pt x="508" y="557"/>
                    <a:pt x="508" y="557"/>
                    <a:pt x="508" y="557"/>
                  </a:cubicBezTo>
                  <a:cubicBezTo>
                    <a:pt x="511" y="559"/>
                    <a:pt x="511" y="559"/>
                    <a:pt x="511" y="559"/>
                  </a:cubicBezTo>
                  <a:cubicBezTo>
                    <a:pt x="514" y="560"/>
                    <a:pt x="514" y="560"/>
                    <a:pt x="514" y="560"/>
                  </a:cubicBezTo>
                  <a:cubicBezTo>
                    <a:pt x="516" y="560"/>
                    <a:pt x="518" y="560"/>
                    <a:pt x="519" y="560"/>
                  </a:cubicBezTo>
                  <a:cubicBezTo>
                    <a:pt x="521" y="561"/>
                    <a:pt x="522" y="561"/>
                    <a:pt x="524" y="562"/>
                  </a:cubicBezTo>
                  <a:cubicBezTo>
                    <a:pt x="527" y="562"/>
                    <a:pt x="527" y="562"/>
                    <a:pt x="527" y="562"/>
                  </a:cubicBezTo>
                  <a:cubicBezTo>
                    <a:pt x="529" y="562"/>
                    <a:pt x="529" y="562"/>
                    <a:pt x="529" y="562"/>
                  </a:cubicBezTo>
                  <a:cubicBezTo>
                    <a:pt x="531" y="561"/>
                    <a:pt x="531" y="561"/>
                    <a:pt x="531" y="561"/>
                  </a:cubicBezTo>
                  <a:cubicBezTo>
                    <a:pt x="534" y="560"/>
                    <a:pt x="534" y="560"/>
                    <a:pt x="534" y="560"/>
                  </a:cubicBezTo>
                  <a:cubicBezTo>
                    <a:pt x="536" y="558"/>
                    <a:pt x="536" y="558"/>
                    <a:pt x="536" y="558"/>
                  </a:cubicBezTo>
                  <a:cubicBezTo>
                    <a:pt x="537" y="557"/>
                    <a:pt x="537" y="557"/>
                    <a:pt x="537" y="557"/>
                  </a:cubicBezTo>
                  <a:cubicBezTo>
                    <a:pt x="539" y="555"/>
                    <a:pt x="539" y="555"/>
                    <a:pt x="539" y="555"/>
                  </a:cubicBezTo>
                  <a:cubicBezTo>
                    <a:pt x="540" y="551"/>
                    <a:pt x="540" y="551"/>
                    <a:pt x="540" y="551"/>
                  </a:cubicBezTo>
                  <a:cubicBezTo>
                    <a:pt x="540" y="548"/>
                    <a:pt x="540" y="548"/>
                    <a:pt x="540" y="548"/>
                  </a:cubicBezTo>
                  <a:cubicBezTo>
                    <a:pt x="540" y="546"/>
                    <a:pt x="540" y="546"/>
                    <a:pt x="540" y="546"/>
                  </a:cubicBezTo>
                  <a:cubicBezTo>
                    <a:pt x="540" y="544"/>
                    <a:pt x="540" y="544"/>
                    <a:pt x="540" y="544"/>
                  </a:cubicBezTo>
                  <a:cubicBezTo>
                    <a:pt x="541" y="539"/>
                    <a:pt x="541" y="539"/>
                    <a:pt x="541" y="539"/>
                  </a:cubicBezTo>
                  <a:cubicBezTo>
                    <a:pt x="540" y="533"/>
                    <a:pt x="540" y="533"/>
                    <a:pt x="540" y="533"/>
                  </a:cubicBezTo>
                  <a:cubicBezTo>
                    <a:pt x="539" y="532"/>
                    <a:pt x="539" y="530"/>
                    <a:pt x="539" y="529"/>
                  </a:cubicBezTo>
                  <a:cubicBezTo>
                    <a:pt x="540" y="529"/>
                    <a:pt x="542" y="529"/>
                    <a:pt x="543" y="529"/>
                  </a:cubicBezTo>
                  <a:cubicBezTo>
                    <a:pt x="547" y="528"/>
                    <a:pt x="547" y="528"/>
                    <a:pt x="547" y="528"/>
                  </a:cubicBezTo>
                  <a:cubicBezTo>
                    <a:pt x="550" y="525"/>
                    <a:pt x="550" y="525"/>
                    <a:pt x="550" y="525"/>
                  </a:cubicBezTo>
                  <a:cubicBezTo>
                    <a:pt x="552" y="526"/>
                    <a:pt x="552" y="526"/>
                    <a:pt x="552" y="526"/>
                  </a:cubicBezTo>
                  <a:cubicBezTo>
                    <a:pt x="554" y="528"/>
                    <a:pt x="554" y="528"/>
                    <a:pt x="554" y="528"/>
                  </a:cubicBezTo>
                  <a:cubicBezTo>
                    <a:pt x="557" y="530"/>
                    <a:pt x="557" y="530"/>
                    <a:pt x="557" y="530"/>
                  </a:cubicBezTo>
                  <a:cubicBezTo>
                    <a:pt x="559" y="530"/>
                    <a:pt x="559" y="530"/>
                    <a:pt x="559" y="530"/>
                  </a:cubicBezTo>
                  <a:cubicBezTo>
                    <a:pt x="560" y="530"/>
                    <a:pt x="561" y="530"/>
                    <a:pt x="563" y="530"/>
                  </a:cubicBezTo>
                  <a:cubicBezTo>
                    <a:pt x="565" y="530"/>
                    <a:pt x="565" y="530"/>
                    <a:pt x="565" y="530"/>
                  </a:cubicBezTo>
                  <a:cubicBezTo>
                    <a:pt x="569" y="528"/>
                    <a:pt x="569" y="528"/>
                    <a:pt x="569" y="528"/>
                  </a:cubicBezTo>
                  <a:cubicBezTo>
                    <a:pt x="570" y="527"/>
                    <a:pt x="570" y="527"/>
                    <a:pt x="570" y="527"/>
                  </a:cubicBezTo>
                  <a:cubicBezTo>
                    <a:pt x="573" y="528"/>
                    <a:pt x="573" y="528"/>
                    <a:pt x="573" y="528"/>
                  </a:cubicBezTo>
                  <a:cubicBezTo>
                    <a:pt x="576" y="527"/>
                    <a:pt x="576" y="527"/>
                    <a:pt x="576" y="527"/>
                  </a:cubicBezTo>
                  <a:cubicBezTo>
                    <a:pt x="578" y="529"/>
                    <a:pt x="578" y="529"/>
                    <a:pt x="578" y="529"/>
                  </a:cubicBezTo>
                  <a:cubicBezTo>
                    <a:pt x="583" y="531"/>
                    <a:pt x="583" y="531"/>
                    <a:pt x="583" y="531"/>
                  </a:cubicBezTo>
                  <a:cubicBezTo>
                    <a:pt x="590" y="530"/>
                    <a:pt x="590" y="530"/>
                    <a:pt x="590" y="530"/>
                  </a:cubicBezTo>
                  <a:cubicBezTo>
                    <a:pt x="594" y="527"/>
                    <a:pt x="594" y="527"/>
                    <a:pt x="594" y="527"/>
                  </a:cubicBezTo>
                  <a:cubicBezTo>
                    <a:pt x="594" y="526"/>
                    <a:pt x="594" y="526"/>
                    <a:pt x="594" y="526"/>
                  </a:cubicBezTo>
                  <a:cubicBezTo>
                    <a:pt x="596" y="526"/>
                    <a:pt x="596" y="526"/>
                    <a:pt x="596" y="526"/>
                  </a:cubicBezTo>
                  <a:cubicBezTo>
                    <a:pt x="599" y="525"/>
                    <a:pt x="599" y="525"/>
                    <a:pt x="599" y="525"/>
                  </a:cubicBezTo>
                  <a:cubicBezTo>
                    <a:pt x="600" y="524"/>
                    <a:pt x="601" y="523"/>
                    <a:pt x="602" y="523"/>
                  </a:cubicBezTo>
                  <a:cubicBezTo>
                    <a:pt x="604" y="523"/>
                    <a:pt x="604" y="523"/>
                    <a:pt x="604" y="523"/>
                  </a:cubicBezTo>
                  <a:cubicBezTo>
                    <a:pt x="606" y="522"/>
                    <a:pt x="608" y="521"/>
                    <a:pt x="609" y="520"/>
                  </a:cubicBezTo>
                  <a:cubicBezTo>
                    <a:pt x="611" y="520"/>
                    <a:pt x="611" y="520"/>
                    <a:pt x="611" y="520"/>
                  </a:cubicBezTo>
                  <a:cubicBezTo>
                    <a:pt x="617" y="515"/>
                    <a:pt x="617" y="515"/>
                    <a:pt x="617" y="515"/>
                  </a:cubicBezTo>
                  <a:cubicBezTo>
                    <a:pt x="622" y="518"/>
                    <a:pt x="622" y="518"/>
                    <a:pt x="622" y="518"/>
                  </a:cubicBezTo>
                  <a:cubicBezTo>
                    <a:pt x="624" y="518"/>
                    <a:pt x="624" y="518"/>
                    <a:pt x="624" y="518"/>
                  </a:cubicBezTo>
                  <a:cubicBezTo>
                    <a:pt x="625" y="519"/>
                    <a:pt x="625" y="519"/>
                    <a:pt x="625" y="519"/>
                  </a:cubicBezTo>
                  <a:cubicBezTo>
                    <a:pt x="629" y="521"/>
                    <a:pt x="629" y="521"/>
                    <a:pt x="629" y="521"/>
                  </a:cubicBezTo>
                  <a:cubicBezTo>
                    <a:pt x="631" y="522"/>
                    <a:pt x="631" y="522"/>
                    <a:pt x="631" y="522"/>
                  </a:cubicBezTo>
                  <a:cubicBezTo>
                    <a:pt x="633" y="521"/>
                    <a:pt x="634" y="521"/>
                    <a:pt x="636" y="521"/>
                  </a:cubicBezTo>
                  <a:cubicBezTo>
                    <a:pt x="637" y="522"/>
                    <a:pt x="637" y="522"/>
                    <a:pt x="637" y="522"/>
                  </a:cubicBezTo>
                  <a:cubicBezTo>
                    <a:pt x="637" y="523"/>
                    <a:pt x="637" y="523"/>
                    <a:pt x="637" y="523"/>
                  </a:cubicBezTo>
                  <a:cubicBezTo>
                    <a:pt x="637" y="527"/>
                    <a:pt x="637" y="527"/>
                    <a:pt x="637" y="527"/>
                  </a:cubicBezTo>
                  <a:cubicBezTo>
                    <a:pt x="637" y="527"/>
                    <a:pt x="637" y="527"/>
                    <a:pt x="637" y="527"/>
                  </a:cubicBezTo>
                  <a:cubicBezTo>
                    <a:pt x="639" y="532"/>
                    <a:pt x="639" y="532"/>
                    <a:pt x="639" y="532"/>
                  </a:cubicBezTo>
                  <a:cubicBezTo>
                    <a:pt x="640" y="533"/>
                    <a:pt x="640" y="533"/>
                    <a:pt x="640" y="533"/>
                  </a:cubicBezTo>
                  <a:cubicBezTo>
                    <a:pt x="640" y="534"/>
                    <a:pt x="640" y="535"/>
                    <a:pt x="640" y="536"/>
                  </a:cubicBezTo>
                  <a:cubicBezTo>
                    <a:pt x="640" y="538"/>
                    <a:pt x="641" y="540"/>
                    <a:pt x="641" y="541"/>
                  </a:cubicBezTo>
                  <a:cubicBezTo>
                    <a:pt x="643" y="543"/>
                    <a:pt x="643" y="543"/>
                    <a:pt x="643" y="543"/>
                  </a:cubicBezTo>
                  <a:cubicBezTo>
                    <a:pt x="645" y="546"/>
                    <a:pt x="645" y="546"/>
                    <a:pt x="645" y="546"/>
                  </a:cubicBezTo>
                  <a:cubicBezTo>
                    <a:pt x="649" y="547"/>
                    <a:pt x="649" y="547"/>
                    <a:pt x="649" y="547"/>
                  </a:cubicBezTo>
                  <a:cubicBezTo>
                    <a:pt x="650" y="548"/>
                    <a:pt x="650" y="548"/>
                    <a:pt x="650" y="548"/>
                  </a:cubicBezTo>
                  <a:cubicBezTo>
                    <a:pt x="651" y="549"/>
                    <a:pt x="651" y="549"/>
                    <a:pt x="651" y="549"/>
                  </a:cubicBezTo>
                  <a:cubicBezTo>
                    <a:pt x="653" y="550"/>
                    <a:pt x="653" y="550"/>
                    <a:pt x="653" y="550"/>
                  </a:cubicBezTo>
                  <a:cubicBezTo>
                    <a:pt x="655" y="551"/>
                    <a:pt x="655" y="551"/>
                    <a:pt x="655" y="551"/>
                  </a:cubicBezTo>
                  <a:cubicBezTo>
                    <a:pt x="656" y="552"/>
                    <a:pt x="656" y="552"/>
                    <a:pt x="656" y="552"/>
                  </a:cubicBezTo>
                  <a:cubicBezTo>
                    <a:pt x="659" y="554"/>
                    <a:pt x="659" y="554"/>
                    <a:pt x="659" y="554"/>
                  </a:cubicBezTo>
                  <a:cubicBezTo>
                    <a:pt x="660" y="554"/>
                    <a:pt x="660" y="554"/>
                    <a:pt x="660" y="554"/>
                  </a:cubicBezTo>
                  <a:cubicBezTo>
                    <a:pt x="661" y="554"/>
                    <a:pt x="661" y="554"/>
                    <a:pt x="661" y="554"/>
                  </a:cubicBezTo>
                  <a:cubicBezTo>
                    <a:pt x="664" y="556"/>
                    <a:pt x="664" y="556"/>
                    <a:pt x="664" y="556"/>
                  </a:cubicBezTo>
                  <a:cubicBezTo>
                    <a:pt x="667" y="556"/>
                    <a:pt x="667" y="556"/>
                    <a:pt x="667" y="556"/>
                  </a:cubicBezTo>
                  <a:cubicBezTo>
                    <a:pt x="669" y="557"/>
                    <a:pt x="669" y="557"/>
                    <a:pt x="669" y="557"/>
                  </a:cubicBezTo>
                  <a:cubicBezTo>
                    <a:pt x="667" y="555"/>
                    <a:pt x="667" y="555"/>
                    <a:pt x="667" y="555"/>
                  </a:cubicBezTo>
                  <a:cubicBezTo>
                    <a:pt x="669" y="555"/>
                    <a:pt x="669" y="555"/>
                    <a:pt x="669" y="555"/>
                  </a:cubicBezTo>
                  <a:cubicBezTo>
                    <a:pt x="670" y="555"/>
                    <a:pt x="670" y="555"/>
                    <a:pt x="670" y="555"/>
                  </a:cubicBezTo>
                  <a:cubicBezTo>
                    <a:pt x="671" y="554"/>
                    <a:pt x="671" y="554"/>
                    <a:pt x="671" y="554"/>
                  </a:cubicBezTo>
                  <a:cubicBezTo>
                    <a:pt x="672" y="555"/>
                    <a:pt x="672" y="555"/>
                    <a:pt x="672" y="555"/>
                  </a:cubicBezTo>
                  <a:cubicBezTo>
                    <a:pt x="673" y="555"/>
                    <a:pt x="673" y="555"/>
                    <a:pt x="673" y="555"/>
                  </a:cubicBezTo>
                  <a:cubicBezTo>
                    <a:pt x="674" y="554"/>
                    <a:pt x="674" y="554"/>
                    <a:pt x="674" y="554"/>
                  </a:cubicBezTo>
                  <a:cubicBezTo>
                    <a:pt x="674" y="552"/>
                    <a:pt x="674" y="552"/>
                    <a:pt x="674" y="552"/>
                  </a:cubicBezTo>
                  <a:cubicBezTo>
                    <a:pt x="675" y="552"/>
                    <a:pt x="675" y="552"/>
                    <a:pt x="675" y="552"/>
                  </a:cubicBezTo>
                  <a:cubicBezTo>
                    <a:pt x="677" y="552"/>
                    <a:pt x="677" y="552"/>
                    <a:pt x="677" y="552"/>
                  </a:cubicBezTo>
                  <a:cubicBezTo>
                    <a:pt x="679" y="551"/>
                    <a:pt x="679" y="551"/>
                    <a:pt x="679" y="551"/>
                  </a:cubicBezTo>
                  <a:cubicBezTo>
                    <a:pt x="681" y="549"/>
                    <a:pt x="681" y="549"/>
                    <a:pt x="681" y="549"/>
                  </a:cubicBezTo>
                  <a:cubicBezTo>
                    <a:pt x="682" y="549"/>
                    <a:pt x="682" y="549"/>
                    <a:pt x="682" y="549"/>
                  </a:cubicBezTo>
                  <a:cubicBezTo>
                    <a:pt x="683" y="549"/>
                    <a:pt x="683" y="549"/>
                    <a:pt x="683" y="549"/>
                  </a:cubicBezTo>
                  <a:cubicBezTo>
                    <a:pt x="683" y="548"/>
                    <a:pt x="683" y="548"/>
                    <a:pt x="683" y="548"/>
                  </a:cubicBezTo>
                  <a:cubicBezTo>
                    <a:pt x="683" y="548"/>
                    <a:pt x="683" y="548"/>
                    <a:pt x="682" y="548"/>
                  </a:cubicBezTo>
                  <a:cubicBezTo>
                    <a:pt x="682" y="547"/>
                    <a:pt x="682" y="547"/>
                    <a:pt x="681" y="547"/>
                  </a:cubicBezTo>
                  <a:cubicBezTo>
                    <a:pt x="681" y="546"/>
                    <a:pt x="680" y="545"/>
                    <a:pt x="679" y="545"/>
                  </a:cubicBezTo>
                  <a:cubicBezTo>
                    <a:pt x="679" y="545"/>
                    <a:pt x="677" y="545"/>
                    <a:pt x="676" y="545"/>
                  </a:cubicBezTo>
                  <a:cubicBezTo>
                    <a:pt x="676" y="545"/>
                    <a:pt x="675" y="546"/>
                    <a:pt x="674" y="546"/>
                  </a:cubicBezTo>
                  <a:cubicBezTo>
                    <a:pt x="674" y="546"/>
                    <a:pt x="673" y="546"/>
                    <a:pt x="672" y="546"/>
                  </a:cubicBezTo>
                  <a:cubicBezTo>
                    <a:pt x="671" y="546"/>
                    <a:pt x="671" y="546"/>
                    <a:pt x="671" y="546"/>
                  </a:cubicBezTo>
                  <a:cubicBezTo>
                    <a:pt x="670" y="546"/>
                    <a:pt x="671" y="546"/>
                    <a:pt x="670" y="545"/>
                  </a:cubicBezTo>
                  <a:cubicBezTo>
                    <a:pt x="668" y="545"/>
                    <a:pt x="668" y="545"/>
                    <a:pt x="667" y="545"/>
                  </a:cubicBezTo>
                  <a:cubicBezTo>
                    <a:pt x="667" y="545"/>
                    <a:pt x="666" y="544"/>
                    <a:pt x="666" y="544"/>
                  </a:cubicBezTo>
                  <a:cubicBezTo>
                    <a:pt x="666" y="543"/>
                    <a:pt x="665" y="542"/>
                    <a:pt x="665" y="542"/>
                  </a:cubicBezTo>
                  <a:cubicBezTo>
                    <a:pt x="665" y="542"/>
                    <a:pt x="664" y="543"/>
                    <a:pt x="664" y="543"/>
                  </a:cubicBezTo>
                  <a:cubicBezTo>
                    <a:pt x="664" y="543"/>
                    <a:pt x="663" y="543"/>
                    <a:pt x="663" y="543"/>
                  </a:cubicBezTo>
                  <a:cubicBezTo>
                    <a:pt x="662" y="543"/>
                    <a:pt x="662" y="543"/>
                    <a:pt x="662" y="542"/>
                  </a:cubicBezTo>
                  <a:cubicBezTo>
                    <a:pt x="661" y="542"/>
                    <a:pt x="660" y="541"/>
                    <a:pt x="660" y="541"/>
                  </a:cubicBezTo>
                  <a:cubicBezTo>
                    <a:pt x="660" y="541"/>
                    <a:pt x="660" y="541"/>
                    <a:pt x="660" y="541"/>
                  </a:cubicBezTo>
                  <a:cubicBezTo>
                    <a:pt x="660" y="541"/>
                    <a:pt x="660" y="541"/>
                    <a:pt x="660" y="541"/>
                  </a:cubicBezTo>
                  <a:cubicBezTo>
                    <a:pt x="659" y="541"/>
                    <a:pt x="659" y="541"/>
                    <a:pt x="659" y="541"/>
                  </a:cubicBezTo>
                  <a:cubicBezTo>
                    <a:pt x="658" y="541"/>
                    <a:pt x="658" y="540"/>
                    <a:pt x="658" y="540"/>
                  </a:cubicBezTo>
                  <a:cubicBezTo>
                    <a:pt x="658" y="540"/>
                    <a:pt x="658" y="539"/>
                    <a:pt x="658" y="539"/>
                  </a:cubicBezTo>
                  <a:cubicBezTo>
                    <a:pt x="659" y="539"/>
                    <a:pt x="659" y="538"/>
                    <a:pt x="659" y="538"/>
                  </a:cubicBezTo>
                  <a:cubicBezTo>
                    <a:pt x="659" y="538"/>
                    <a:pt x="659" y="538"/>
                    <a:pt x="658" y="537"/>
                  </a:cubicBezTo>
                  <a:cubicBezTo>
                    <a:pt x="658" y="537"/>
                    <a:pt x="657" y="537"/>
                    <a:pt x="657" y="537"/>
                  </a:cubicBezTo>
                  <a:cubicBezTo>
                    <a:pt x="656" y="538"/>
                    <a:pt x="656" y="538"/>
                    <a:pt x="656" y="537"/>
                  </a:cubicBezTo>
                  <a:cubicBezTo>
                    <a:pt x="656" y="537"/>
                    <a:pt x="655" y="536"/>
                    <a:pt x="655" y="536"/>
                  </a:cubicBezTo>
                  <a:cubicBezTo>
                    <a:pt x="655" y="536"/>
                    <a:pt x="655" y="536"/>
                    <a:pt x="654" y="536"/>
                  </a:cubicBezTo>
                  <a:cubicBezTo>
                    <a:pt x="654" y="536"/>
                    <a:pt x="653" y="536"/>
                    <a:pt x="653" y="536"/>
                  </a:cubicBezTo>
                  <a:cubicBezTo>
                    <a:pt x="653" y="536"/>
                    <a:pt x="652" y="535"/>
                    <a:pt x="652" y="536"/>
                  </a:cubicBezTo>
                  <a:cubicBezTo>
                    <a:pt x="652" y="537"/>
                    <a:pt x="651" y="537"/>
                    <a:pt x="651" y="536"/>
                  </a:cubicBezTo>
                  <a:cubicBezTo>
                    <a:pt x="651" y="536"/>
                    <a:pt x="651" y="536"/>
                    <a:pt x="651" y="535"/>
                  </a:cubicBezTo>
                  <a:cubicBezTo>
                    <a:pt x="651" y="535"/>
                    <a:pt x="651" y="530"/>
                    <a:pt x="651" y="530"/>
                  </a:cubicBezTo>
                  <a:cubicBezTo>
                    <a:pt x="651" y="529"/>
                    <a:pt x="651" y="528"/>
                    <a:pt x="651" y="528"/>
                  </a:cubicBezTo>
                  <a:cubicBezTo>
                    <a:pt x="651" y="527"/>
                    <a:pt x="650" y="527"/>
                    <a:pt x="649" y="527"/>
                  </a:cubicBezTo>
                  <a:cubicBezTo>
                    <a:pt x="648" y="527"/>
                    <a:pt x="648" y="526"/>
                    <a:pt x="648" y="526"/>
                  </a:cubicBezTo>
                  <a:cubicBezTo>
                    <a:pt x="649" y="526"/>
                    <a:pt x="649" y="525"/>
                    <a:pt x="648" y="525"/>
                  </a:cubicBezTo>
                  <a:cubicBezTo>
                    <a:pt x="647" y="525"/>
                    <a:pt x="648" y="524"/>
                    <a:pt x="648" y="524"/>
                  </a:cubicBezTo>
                  <a:cubicBezTo>
                    <a:pt x="648" y="523"/>
                    <a:pt x="648" y="523"/>
                    <a:pt x="648" y="522"/>
                  </a:cubicBezTo>
                  <a:cubicBezTo>
                    <a:pt x="649" y="522"/>
                    <a:pt x="649" y="522"/>
                    <a:pt x="649" y="522"/>
                  </a:cubicBezTo>
                  <a:cubicBezTo>
                    <a:pt x="649" y="521"/>
                    <a:pt x="649" y="521"/>
                    <a:pt x="649" y="520"/>
                  </a:cubicBezTo>
                  <a:cubicBezTo>
                    <a:pt x="650" y="520"/>
                    <a:pt x="650" y="520"/>
                    <a:pt x="651" y="520"/>
                  </a:cubicBezTo>
                  <a:cubicBezTo>
                    <a:pt x="651" y="521"/>
                    <a:pt x="652" y="518"/>
                    <a:pt x="652" y="518"/>
                  </a:cubicBezTo>
                  <a:cubicBezTo>
                    <a:pt x="653" y="517"/>
                    <a:pt x="654" y="516"/>
                    <a:pt x="654" y="516"/>
                  </a:cubicBezTo>
                  <a:cubicBezTo>
                    <a:pt x="654" y="515"/>
                    <a:pt x="654" y="515"/>
                    <a:pt x="654" y="515"/>
                  </a:cubicBezTo>
                  <a:cubicBezTo>
                    <a:pt x="653" y="515"/>
                    <a:pt x="651" y="514"/>
                    <a:pt x="650" y="513"/>
                  </a:cubicBezTo>
                  <a:cubicBezTo>
                    <a:pt x="649" y="511"/>
                    <a:pt x="649" y="511"/>
                    <a:pt x="648" y="511"/>
                  </a:cubicBezTo>
                  <a:cubicBezTo>
                    <a:pt x="648" y="511"/>
                    <a:pt x="647" y="511"/>
                    <a:pt x="647" y="511"/>
                  </a:cubicBezTo>
                  <a:cubicBezTo>
                    <a:pt x="646" y="512"/>
                    <a:pt x="645" y="513"/>
                    <a:pt x="644" y="513"/>
                  </a:cubicBezTo>
                  <a:cubicBezTo>
                    <a:pt x="643" y="513"/>
                    <a:pt x="641" y="512"/>
                    <a:pt x="641" y="512"/>
                  </a:cubicBezTo>
                  <a:cubicBezTo>
                    <a:pt x="641" y="511"/>
                    <a:pt x="641" y="511"/>
                    <a:pt x="640" y="510"/>
                  </a:cubicBezTo>
                  <a:cubicBezTo>
                    <a:pt x="639" y="509"/>
                    <a:pt x="638" y="509"/>
                    <a:pt x="636" y="509"/>
                  </a:cubicBezTo>
                  <a:cubicBezTo>
                    <a:pt x="635" y="509"/>
                    <a:pt x="635" y="509"/>
                    <a:pt x="635" y="510"/>
                  </a:cubicBezTo>
                  <a:cubicBezTo>
                    <a:pt x="635" y="511"/>
                    <a:pt x="634" y="510"/>
                    <a:pt x="633" y="510"/>
                  </a:cubicBezTo>
                  <a:cubicBezTo>
                    <a:pt x="632" y="511"/>
                    <a:pt x="632" y="511"/>
                    <a:pt x="632" y="510"/>
                  </a:cubicBezTo>
                  <a:cubicBezTo>
                    <a:pt x="631" y="510"/>
                    <a:pt x="631" y="509"/>
                    <a:pt x="630" y="509"/>
                  </a:cubicBezTo>
                  <a:cubicBezTo>
                    <a:pt x="630" y="509"/>
                    <a:pt x="629" y="508"/>
                    <a:pt x="629" y="508"/>
                  </a:cubicBezTo>
                  <a:cubicBezTo>
                    <a:pt x="628" y="507"/>
                    <a:pt x="626" y="506"/>
                    <a:pt x="625" y="507"/>
                  </a:cubicBezTo>
                  <a:cubicBezTo>
                    <a:pt x="624" y="507"/>
                    <a:pt x="625" y="506"/>
                    <a:pt x="624" y="505"/>
                  </a:cubicBezTo>
                  <a:cubicBezTo>
                    <a:pt x="624" y="504"/>
                    <a:pt x="623" y="503"/>
                    <a:pt x="623" y="503"/>
                  </a:cubicBezTo>
                  <a:cubicBezTo>
                    <a:pt x="623" y="503"/>
                    <a:pt x="623" y="503"/>
                    <a:pt x="623" y="503"/>
                  </a:cubicBezTo>
                  <a:cubicBezTo>
                    <a:pt x="623" y="503"/>
                    <a:pt x="622" y="502"/>
                    <a:pt x="622" y="502"/>
                  </a:cubicBezTo>
                  <a:cubicBezTo>
                    <a:pt x="622" y="501"/>
                    <a:pt x="622" y="500"/>
                    <a:pt x="621" y="500"/>
                  </a:cubicBezTo>
                  <a:cubicBezTo>
                    <a:pt x="621" y="501"/>
                    <a:pt x="621" y="501"/>
                    <a:pt x="620" y="500"/>
                  </a:cubicBezTo>
                  <a:cubicBezTo>
                    <a:pt x="620" y="499"/>
                    <a:pt x="620" y="500"/>
                    <a:pt x="619" y="499"/>
                  </a:cubicBezTo>
                  <a:cubicBezTo>
                    <a:pt x="619" y="498"/>
                    <a:pt x="619" y="498"/>
                    <a:pt x="618" y="499"/>
                  </a:cubicBezTo>
                  <a:cubicBezTo>
                    <a:pt x="618" y="499"/>
                    <a:pt x="617" y="500"/>
                    <a:pt x="617" y="500"/>
                  </a:cubicBezTo>
                  <a:cubicBezTo>
                    <a:pt x="617" y="500"/>
                    <a:pt x="617" y="501"/>
                    <a:pt x="616" y="501"/>
                  </a:cubicBezTo>
                  <a:cubicBezTo>
                    <a:pt x="616" y="501"/>
                    <a:pt x="615" y="501"/>
                    <a:pt x="615" y="501"/>
                  </a:cubicBezTo>
                  <a:cubicBezTo>
                    <a:pt x="614" y="501"/>
                    <a:pt x="614" y="500"/>
                    <a:pt x="613" y="501"/>
                  </a:cubicBezTo>
                  <a:cubicBezTo>
                    <a:pt x="613" y="501"/>
                    <a:pt x="613" y="501"/>
                    <a:pt x="613" y="501"/>
                  </a:cubicBezTo>
                  <a:cubicBezTo>
                    <a:pt x="612" y="501"/>
                    <a:pt x="611" y="502"/>
                    <a:pt x="611" y="502"/>
                  </a:cubicBezTo>
                  <a:cubicBezTo>
                    <a:pt x="610" y="502"/>
                    <a:pt x="610" y="502"/>
                    <a:pt x="610" y="502"/>
                  </a:cubicBezTo>
                  <a:cubicBezTo>
                    <a:pt x="610" y="502"/>
                    <a:pt x="609" y="504"/>
                    <a:pt x="609" y="503"/>
                  </a:cubicBezTo>
                  <a:cubicBezTo>
                    <a:pt x="608" y="503"/>
                    <a:pt x="608" y="503"/>
                    <a:pt x="607" y="504"/>
                  </a:cubicBezTo>
                  <a:cubicBezTo>
                    <a:pt x="607" y="504"/>
                    <a:pt x="606" y="505"/>
                    <a:pt x="606" y="505"/>
                  </a:cubicBezTo>
                  <a:cubicBezTo>
                    <a:pt x="606" y="506"/>
                    <a:pt x="606" y="507"/>
                    <a:pt x="606" y="507"/>
                  </a:cubicBezTo>
                  <a:cubicBezTo>
                    <a:pt x="607" y="508"/>
                    <a:pt x="607" y="508"/>
                    <a:pt x="607" y="508"/>
                  </a:cubicBezTo>
                  <a:cubicBezTo>
                    <a:pt x="607" y="508"/>
                    <a:pt x="608" y="510"/>
                    <a:pt x="606" y="509"/>
                  </a:cubicBezTo>
                  <a:cubicBezTo>
                    <a:pt x="605" y="509"/>
                    <a:pt x="604" y="510"/>
                    <a:pt x="604" y="510"/>
                  </a:cubicBezTo>
                  <a:cubicBezTo>
                    <a:pt x="604" y="511"/>
                    <a:pt x="604" y="511"/>
                    <a:pt x="604" y="511"/>
                  </a:cubicBezTo>
                  <a:cubicBezTo>
                    <a:pt x="604" y="511"/>
                    <a:pt x="603" y="512"/>
                    <a:pt x="602" y="512"/>
                  </a:cubicBezTo>
                  <a:cubicBezTo>
                    <a:pt x="602" y="512"/>
                    <a:pt x="601" y="511"/>
                    <a:pt x="601" y="511"/>
                  </a:cubicBezTo>
                  <a:cubicBezTo>
                    <a:pt x="601" y="512"/>
                    <a:pt x="600" y="512"/>
                    <a:pt x="600" y="511"/>
                  </a:cubicBezTo>
                  <a:cubicBezTo>
                    <a:pt x="600" y="510"/>
                    <a:pt x="599" y="512"/>
                    <a:pt x="598" y="512"/>
                  </a:cubicBezTo>
                  <a:cubicBezTo>
                    <a:pt x="598" y="512"/>
                    <a:pt x="597" y="513"/>
                    <a:pt x="596" y="513"/>
                  </a:cubicBezTo>
                  <a:cubicBezTo>
                    <a:pt x="596" y="513"/>
                    <a:pt x="595" y="514"/>
                    <a:pt x="595" y="515"/>
                  </a:cubicBezTo>
                  <a:cubicBezTo>
                    <a:pt x="594" y="515"/>
                    <a:pt x="594" y="515"/>
                    <a:pt x="593" y="514"/>
                  </a:cubicBezTo>
                  <a:cubicBezTo>
                    <a:pt x="592" y="513"/>
                    <a:pt x="592" y="515"/>
                    <a:pt x="592" y="513"/>
                  </a:cubicBezTo>
                  <a:cubicBezTo>
                    <a:pt x="592" y="513"/>
                    <a:pt x="592" y="512"/>
                    <a:pt x="592" y="512"/>
                  </a:cubicBezTo>
                  <a:cubicBezTo>
                    <a:pt x="592" y="511"/>
                    <a:pt x="593" y="510"/>
                    <a:pt x="592" y="510"/>
                  </a:cubicBezTo>
                  <a:cubicBezTo>
                    <a:pt x="592" y="510"/>
                    <a:pt x="591" y="511"/>
                    <a:pt x="590" y="511"/>
                  </a:cubicBezTo>
                  <a:cubicBezTo>
                    <a:pt x="589" y="511"/>
                    <a:pt x="588" y="511"/>
                    <a:pt x="588" y="512"/>
                  </a:cubicBezTo>
                  <a:cubicBezTo>
                    <a:pt x="587" y="512"/>
                    <a:pt x="587" y="512"/>
                    <a:pt x="587" y="512"/>
                  </a:cubicBezTo>
                  <a:cubicBezTo>
                    <a:pt x="587" y="512"/>
                    <a:pt x="586" y="514"/>
                    <a:pt x="586" y="516"/>
                  </a:cubicBezTo>
                  <a:cubicBezTo>
                    <a:pt x="585" y="517"/>
                    <a:pt x="585" y="517"/>
                    <a:pt x="585" y="518"/>
                  </a:cubicBezTo>
                  <a:cubicBezTo>
                    <a:pt x="585" y="519"/>
                    <a:pt x="585" y="519"/>
                    <a:pt x="585" y="519"/>
                  </a:cubicBezTo>
                  <a:cubicBezTo>
                    <a:pt x="585" y="521"/>
                    <a:pt x="584" y="519"/>
                    <a:pt x="584" y="519"/>
                  </a:cubicBezTo>
                  <a:cubicBezTo>
                    <a:pt x="583" y="519"/>
                    <a:pt x="583" y="518"/>
                    <a:pt x="583" y="518"/>
                  </a:cubicBezTo>
                  <a:cubicBezTo>
                    <a:pt x="582" y="516"/>
                    <a:pt x="580" y="515"/>
                    <a:pt x="579" y="514"/>
                  </a:cubicBezTo>
                  <a:cubicBezTo>
                    <a:pt x="578" y="513"/>
                    <a:pt x="578" y="512"/>
                    <a:pt x="577" y="512"/>
                  </a:cubicBezTo>
                  <a:cubicBezTo>
                    <a:pt x="577" y="511"/>
                    <a:pt x="577" y="511"/>
                    <a:pt x="576" y="511"/>
                  </a:cubicBezTo>
                  <a:cubicBezTo>
                    <a:pt x="575" y="512"/>
                    <a:pt x="575" y="515"/>
                    <a:pt x="574" y="516"/>
                  </a:cubicBezTo>
                  <a:cubicBezTo>
                    <a:pt x="573" y="518"/>
                    <a:pt x="572" y="516"/>
                    <a:pt x="571" y="514"/>
                  </a:cubicBezTo>
                  <a:cubicBezTo>
                    <a:pt x="571" y="512"/>
                    <a:pt x="571" y="512"/>
                    <a:pt x="570" y="511"/>
                  </a:cubicBezTo>
                  <a:cubicBezTo>
                    <a:pt x="569" y="510"/>
                    <a:pt x="568" y="511"/>
                    <a:pt x="568" y="512"/>
                  </a:cubicBezTo>
                  <a:cubicBezTo>
                    <a:pt x="568" y="512"/>
                    <a:pt x="568" y="512"/>
                    <a:pt x="568" y="512"/>
                  </a:cubicBezTo>
                  <a:cubicBezTo>
                    <a:pt x="567" y="513"/>
                    <a:pt x="567" y="513"/>
                    <a:pt x="567" y="513"/>
                  </a:cubicBezTo>
                  <a:cubicBezTo>
                    <a:pt x="567" y="514"/>
                    <a:pt x="566" y="514"/>
                    <a:pt x="566" y="514"/>
                  </a:cubicBezTo>
                  <a:cubicBezTo>
                    <a:pt x="565" y="515"/>
                    <a:pt x="564" y="515"/>
                    <a:pt x="564" y="516"/>
                  </a:cubicBezTo>
                  <a:cubicBezTo>
                    <a:pt x="564" y="517"/>
                    <a:pt x="564" y="518"/>
                    <a:pt x="563" y="518"/>
                  </a:cubicBezTo>
                  <a:cubicBezTo>
                    <a:pt x="563" y="518"/>
                    <a:pt x="562" y="518"/>
                    <a:pt x="562" y="519"/>
                  </a:cubicBezTo>
                  <a:cubicBezTo>
                    <a:pt x="562" y="519"/>
                    <a:pt x="562" y="519"/>
                    <a:pt x="561" y="519"/>
                  </a:cubicBezTo>
                  <a:cubicBezTo>
                    <a:pt x="559" y="519"/>
                    <a:pt x="560" y="519"/>
                    <a:pt x="559" y="518"/>
                  </a:cubicBezTo>
                  <a:cubicBezTo>
                    <a:pt x="558" y="517"/>
                    <a:pt x="558" y="517"/>
                    <a:pt x="558" y="516"/>
                  </a:cubicBezTo>
                  <a:cubicBezTo>
                    <a:pt x="557" y="515"/>
                    <a:pt x="557" y="515"/>
                    <a:pt x="556" y="515"/>
                  </a:cubicBezTo>
                  <a:cubicBezTo>
                    <a:pt x="556" y="514"/>
                    <a:pt x="554" y="513"/>
                    <a:pt x="553" y="512"/>
                  </a:cubicBezTo>
                  <a:cubicBezTo>
                    <a:pt x="553" y="512"/>
                    <a:pt x="552" y="511"/>
                    <a:pt x="551" y="511"/>
                  </a:cubicBezTo>
                  <a:cubicBezTo>
                    <a:pt x="550" y="511"/>
                    <a:pt x="550" y="511"/>
                    <a:pt x="549" y="511"/>
                  </a:cubicBezTo>
                  <a:cubicBezTo>
                    <a:pt x="549" y="510"/>
                    <a:pt x="549" y="510"/>
                    <a:pt x="548" y="510"/>
                  </a:cubicBezTo>
                  <a:cubicBezTo>
                    <a:pt x="548" y="510"/>
                    <a:pt x="548" y="510"/>
                    <a:pt x="547" y="511"/>
                  </a:cubicBezTo>
                  <a:cubicBezTo>
                    <a:pt x="547" y="512"/>
                    <a:pt x="547" y="512"/>
                    <a:pt x="546" y="512"/>
                  </a:cubicBezTo>
                  <a:cubicBezTo>
                    <a:pt x="545" y="512"/>
                    <a:pt x="545" y="512"/>
                    <a:pt x="546" y="513"/>
                  </a:cubicBezTo>
                  <a:cubicBezTo>
                    <a:pt x="546" y="513"/>
                    <a:pt x="545" y="514"/>
                    <a:pt x="545" y="514"/>
                  </a:cubicBezTo>
                  <a:cubicBezTo>
                    <a:pt x="543" y="515"/>
                    <a:pt x="543" y="515"/>
                    <a:pt x="543" y="515"/>
                  </a:cubicBezTo>
                  <a:cubicBezTo>
                    <a:pt x="543" y="516"/>
                    <a:pt x="543" y="516"/>
                    <a:pt x="542" y="517"/>
                  </a:cubicBezTo>
                  <a:cubicBezTo>
                    <a:pt x="542" y="518"/>
                    <a:pt x="541" y="518"/>
                    <a:pt x="541" y="518"/>
                  </a:cubicBezTo>
                  <a:cubicBezTo>
                    <a:pt x="540" y="518"/>
                    <a:pt x="539" y="518"/>
                    <a:pt x="539" y="518"/>
                  </a:cubicBezTo>
                  <a:cubicBezTo>
                    <a:pt x="538" y="517"/>
                    <a:pt x="537" y="517"/>
                    <a:pt x="537" y="517"/>
                  </a:cubicBezTo>
                  <a:cubicBezTo>
                    <a:pt x="535" y="517"/>
                    <a:pt x="534" y="517"/>
                    <a:pt x="533" y="518"/>
                  </a:cubicBezTo>
                  <a:cubicBezTo>
                    <a:pt x="533" y="518"/>
                    <a:pt x="532" y="518"/>
                    <a:pt x="532" y="518"/>
                  </a:cubicBezTo>
                  <a:cubicBezTo>
                    <a:pt x="531" y="518"/>
                    <a:pt x="531" y="517"/>
                    <a:pt x="531" y="516"/>
                  </a:cubicBezTo>
                  <a:cubicBezTo>
                    <a:pt x="531" y="515"/>
                    <a:pt x="530" y="515"/>
                    <a:pt x="529" y="515"/>
                  </a:cubicBezTo>
                  <a:cubicBezTo>
                    <a:pt x="528" y="516"/>
                    <a:pt x="528" y="516"/>
                    <a:pt x="528" y="516"/>
                  </a:cubicBezTo>
                  <a:cubicBezTo>
                    <a:pt x="527" y="517"/>
                    <a:pt x="527" y="517"/>
                    <a:pt x="527" y="518"/>
                  </a:cubicBezTo>
                  <a:cubicBezTo>
                    <a:pt x="527" y="518"/>
                    <a:pt x="527" y="519"/>
                    <a:pt x="527" y="520"/>
                  </a:cubicBezTo>
                  <a:cubicBezTo>
                    <a:pt x="527" y="521"/>
                    <a:pt x="526" y="521"/>
                    <a:pt x="525" y="521"/>
                  </a:cubicBezTo>
                  <a:cubicBezTo>
                    <a:pt x="524" y="521"/>
                    <a:pt x="524" y="522"/>
                    <a:pt x="525" y="522"/>
                  </a:cubicBezTo>
                  <a:cubicBezTo>
                    <a:pt x="525" y="523"/>
                    <a:pt x="526" y="524"/>
                    <a:pt x="525" y="525"/>
                  </a:cubicBezTo>
                  <a:cubicBezTo>
                    <a:pt x="525" y="525"/>
                    <a:pt x="525" y="526"/>
                    <a:pt x="525" y="526"/>
                  </a:cubicBezTo>
                  <a:cubicBezTo>
                    <a:pt x="526" y="527"/>
                    <a:pt x="526" y="528"/>
                    <a:pt x="526" y="528"/>
                  </a:cubicBezTo>
                  <a:cubicBezTo>
                    <a:pt x="526" y="529"/>
                    <a:pt x="526" y="529"/>
                    <a:pt x="526" y="530"/>
                  </a:cubicBezTo>
                  <a:cubicBezTo>
                    <a:pt x="526" y="530"/>
                    <a:pt x="526" y="530"/>
                    <a:pt x="527" y="530"/>
                  </a:cubicBezTo>
                  <a:cubicBezTo>
                    <a:pt x="527" y="531"/>
                    <a:pt x="528" y="532"/>
                    <a:pt x="528" y="532"/>
                  </a:cubicBezTo>
                  <a:cubicBezTo>
                    <a:pt x="529" y="534"/>
                    <a:pt x="528" y="535"/>
                    <a:pt x="528" y="536"/>
                  </a:cubicBezTo>
                  <a:cubicBezTo>
                    <a:pt x="529" y="537"/>
                    <a:pt x="528" y="537"/>
                    <a:pt x="529" y="538"/>
                  </a:cubicBezTo>
                  <a:cubicBezTo>
                    <a:pt x="531" y="540"/>
                    <a:pt x="529" y="540"/>
                    <a:pt x="528" y="540"/>
                  </a:cubicBezTo>
                  <a:cubicBezTo>
                    <a:pt x="528" y="540"/>
                    <a:pt x="528" y="540"/>
                    <a:pt x="528" y="541"/>
                  </a:cubicBezTo>
                  <a:cubicBezTo>
                    <a:pt x="528" y="541"/>
                    <a:pt x="528" y="542"/>
                    <a:pt x="528" y="542"/>
                  </a:cubicBezTo>
                  <a:cubicBezTo>
                    <a:pt x="528" y="543"/>
                    <a:pt x="527" y="543"/>
                    <a:pt x="527" y="544"/>
                  </a:cubicBezTo>
                  <a:cubicBezTo>
                    <a:pt x="527" y="544"/>
                    <a:pt x="527" y="546"/>
                    <a:pt x="527" y="547"/>
                  </a:cubicBezTo>
                  <a:cubicBezTo>
                    <a:pt x="527" y="547"/>
                    <a:pt x="529" y="547"/>
                    <a:pt x="529" y="548"/>
                  </a:cubicBezTo>
                  <a:cubicBezTo>
                    <a:pt x="529" y="548"/>
                    <a:pt x="530" y="549"/>
                    <a:pt x="529" y="549"/>
                  </a:cubicBezTo>
                  <a:cubicBezTo>
                    <a:pt x="528" y="549"/>
                    <a:pt x="528" y="550"/>
                    <a:pt x="528" y="550"/>
                  </a:cubicBezTo>
                  <a:cubicBezTo>
                    <a:pt x="528" y="551"/>
                    <a:pt x="528" y="551"/>
                    <a:pt x="527" y="551"/>
                  </a:cubicBezTo>
                  <a:cubicBezTo>
                    <a:pt x="526" y="551"/>
                    <a:pt x="523" y="549"/>
                    <a:pt x="523" y="549"/>
                  </a:cubicBezTo>
                  <a:cubicBezTo>
                    <a:pt x="522" y="549"/>
                    <a:pt x="521" y="548"/>
                    <a:pt x="520" y="548"/>
                  </a:cubicBezTo>
                  <a:cubicBezTo>
                    <a:pt x="520" y="549"/>
                    <a:pt x="519" y="548"/>
                    <a:pt x="518" y="549"/>
                  </a:cubicBezTo>
                  <a:cubicBezTo>
                    <a:pt x="518" y="549"/>
                    <a:pt x="517" y="549"/>
                    <a:pt x="516" y="549"/>
                  </a:cubicBezTo>
                  <a:cubicBezTo>
                    <a:pt x="515" y="549"/>
                    <a:pt x="514" y="547"/>
                    <a:pt x="515" y="547"/>
                  </a:cubicBezTo>
                  <a:cubicBezTo>
                    <a:pt x="515" y="547"/>
                    <a:pt x="516" y="546"/>
                    <a:pt x="515" y="546"/>
                  </a:cubicBezTo>
                  <a:cubicBezTo>
                    <a:pt x="515" y="545"/>
                    <a:pt x="514" y="545"/>
                    <a:pt x="514" y="544"/>
                  </a:cubicBezTo>
                  <a:cubicBezTo>
                    <a:pt x="513" y="544"/>
                    <a:pt x="513" y="543"/>
                    <a:pt x="514" y="543"/>
                  </a:cubicBezTo>
                  <a:cubicBezTo>
                    <a:pt x="514" y="543"/>
                    <a:pt x="514" y="542"/>
                    <a:pt x="514" y="542"/>
                  </a:cubicBezTo>
                  <a:cubicBezTo>
                    <a:pt x="514" y="541"/>
                    <a:pt x="514" y="541"/>
                    <a:pt x="515" y="540"/>
                  </a:cubicBezTo>
                  <a:cubicBezTo>
                    <a:pt x="515" y="539"/>
                    <a:pt x="514" y="539"/>
                    <a:pt x="514" y="539"/>
                  </a:cubicBezTo>
                  <a:cubicBezTo>
                    <a:pt x="513" y="539"/>
                    <a:pt x="513" y="539"/>
                    <a:pt x="514" y="538"/>
                  </a:cubicBezTo>
                  <a:cubicBezTo>
                    <a:pt x="514" y="537"/>
                    <a:pt x="514" y="537"/>
                    <a:pt x="513" y="535"/>
                  </a:cubicBezTo>
                  <a:cubicBezTo>
                    <a:pt x="512" y="534"/>
                    <a:pt x="514" y="534"/>
                    <a:pt x="511" y="534"/>
                  </a:cubicBezTo>
                  <a:cubicBezTo>
                    <a:pt x="511" y="534"/>
                    <a:pt x="510" y="535"/>
                    <a:pt x="509" y="535"/>
                  </a:cubicBezTo>
                  <a:cubicBezTo>
                    <a:pt x="509" y="535"/>
                    <a:pt x="508" y="535"/>
                    <a:pt x="507" y="535"/>
                  </a:cubicBezTo>
                  <a:cubicBezTo>
                    <a:pt x="506" y="535"/>
                    <a:pt x="506" y="535"/>
                    <a:pt x="505" y="536"/>
                  </a:cubicBezTo>
                  <a:cubicBezTo>
                    <a:pt x="505" y="537"/>
                    <a:pt x="504" y="538"/>
                    <a:pt x="503" y="538"/>
                  </a:cubicBezTo>
                  <a:cubicBezTo>
                    <a:pt x="503" y="539"/>
                    <a:pt x="503" y="539"/>
                    <a:pt x="503" y="539"/>
                  </a:cubicBezTo>
                  <a:cubicBezTo>
                    <a:pt x="503" y="539"/>
                    <a:pt x="501" y="540"/>
                    <a:pt x="500" y="540"/>
                  </a:cubicBezTo>
                  <a:cubicBezTo>
                    <a:pt x="499" y="540"/>
                    <a:pt x="499" y="541"/>
                    <a:pt x="498" y="541"/>
                  </a:cubicBezTo>
                  <a:cubicBezTo>
                    <a:pt x="497" y="540"/>
                    <a:pt x="496" y="540"/>
                    <a:pt x="496" y="539"/>
                  </a:cubicBezTo>
                  <a:cubicBezTo>
                    <a:pt x="496" y="538"/>
                    <a:pt x="495" y="538"/>
                    <a:pt x="494" y="538"/>
                  </a:cubicBezTo>
                  <a:cubicBezTo>
                    <a:pt x="493" y="538"/>
                    <a:pt x="492" y="538"/>
                    <a:pt x="492" y="538"/>
                  </a:cubicBezTo>
                  <a:cubicBezTo>
                    <a:pt x="491" y="539"/>
                    <a:pt x="491" y="540"/>
                    <a:pt x="491" y="539"/>
                  </a:cubicBezTo>
                  <a:cubicBezTo>
                    <a:pt x="490" y="538"/>
                    <a:pt x="489" y="538"/>
                    <a:pt x="489" y="538"/>
                  </a:cubicBezTo>
                  <a:cubicBezTo>
                    <a:pt x="487" y="538"/>
                    <a:pt x="487" y="537"/>
                    <a:pt x="488" y="535"/>
                  </a:cubicBezTo>
                  <a:cubicBezTo>
                    <a:pt x="489" y="535"/>
                    <a:pt x="489" y="534"/>
                    <a:pt x="489" y="534"/>
                  </a:cubicBezTo>
                  <a:cubicBezTo>
                    <a:pt x="489" y="533"/>
                    <a:pt x="488" y="533"/>
                    <a:pt x="488" y="533"/>
                  </a:cubicBezTo>
                  <a:cubicBezTo>
                    <a:pt x="487" y="533"/>
                    <a:pt x="487" y="535"/>
                    <a:pt x="485" y="534"/>
                  </a:cubicBezTo>
                  <a:cubicBezTo>
                    <a:pt x="485" y="534"/>
                    <a:pt x="485" y="533"/>
                    <a:pt x="484" y="532"/>
                  </a:cubicBezTo>
                  <a:cubicBezTo>
                    <a:pt x="483" y="531"/>
                    <a:pt x="483" y="529"/>
                    <a:pt x="483" y="529"/>
                  </a:cubicBezTo>
                  <a:cubicBezTo>
                    <a:pt x="484" y="528"/>
                    <a:pt x="484" y="527"/>
                    <a:pt x="484" y="527"/>
                  </a:cubicBezTo>
                  <a:cubicBezTo>
                    <a:pt x="485" y="525"/>
                    <a:pt x="485" y="524"/>
                    <a:pt x="484" y="523"/>
                  </a:cubicBezTo>
                  <a:cubicBezTo>
                    <a:pt x="484" y="523"/>
                    <a:pt x="483" y="523"/>
                    <a:pt x="483" y="524"/>
                  </a:cubicBezTo>
                  <a:cubicBezTo>
                    <a:pt x="483" y="524"/>
                    <a:pt x="482" y="524"/>
                    <a:pt x="481" y="523"/>
                  </a:cubicBezTo>
                  <a:cubicBezTo>
                    <a:pt x="480" y="522"/>
                    <a:pt x="480" y="522"/>
                    <a:pt x="480" y="523"/>
                  </a:cubicBezTo>
                  <a:cubicBezTo>
                    <a:pt x="479" y="523"/>
                    <a:pt x="479" y="523"/>
                    <a:pt x="479" y="523"/>
                  </a:cubicBezTo>
                  <a:cubicBezTo>
                    <a:pt x="479" y="523"/>
                    <a:pt x="478" y="522"/>
                    <a:pt x="477" y="522"/>
                  </a:cubicBezTo>
                  <a:cubicBezTo>
                    <a:pt x="477" y="522"/>
                    <a:pt x="475" y="521"/>
                    <a:pt x="474" y="521"/>
                  </a:cubicBezTo>
                  <a:cubicBezTo>
                    <a:pt x="474" y="520"/>
                    <a:pt x="472" y="521"/>
                    <a:pt x="472" y="521"/>
                  </a:cubicBezTo>
                  <a:cubicBezTo>
                    <a:pt x="471" y="521"/>
                    <a:pt x="471" y="521"/>
                    <a:pt x="471" y="521"/>
                  </a:cubicBezTo>
                  <a:cubicBezTo>
                    <a:pt x="468" y="521"/>
                    <a:pt x="466" y="519"/>
                    <a:pt x="466" y="519"/>
                  </a:cubicBezTo>
                  <a:cubicBezTo>
                    <a:pt x="465" y="519"/>
                    <a:pt x="465" y="519"/>
                    <a:pt x="466" y="518"/>
                  </a:cubicBezTo>
                  <a:cubicBezTo>
                    <a:pt x="466" y="517"/>
                    <a:pt x="467" y="517"/>
                    <a:pt x="467" y="517"/>
                  </a:cubicBezTo>
                  <a:cubicBezTo>
                    <a:pt x="468" y="516"/>
                    <a:pt x="469" y="515"/>
                    <a:pt x="469" y="513"/>
                  </a:cubicBezTo>
                  <a:cubicBezTo>
                    <a:pt x="469" y="511"/>
                    <a:pt x="470" y="511"/>
                    <a:pt x="471" y="511"/>
                  </a:cubicBezTo>
                  <a:cubicBezTo>
                    <a:pt x="472" y="510"/>
                    <a:pt x="472" y="509"/>
                    <a:pt x="472" y="508"/>
                  </a:cubicBezTo>
                  <a:cubicBezTo>
                    <a:pt x="472" y="506"/>
                    <a:pt x="471" y="506"/>
                    <a:pt x="471" y="505"/>
                  </a:cubicBezTo>
                  <a:cubicBezTo>
                    <a:pt x="471" y="504"/>
                    <a:pt x="473" y="503"/>
                    <a:pt x="474" y="502"/>
                  </a:cubicBezTo>
                  <a:cubicBezTo>
                    <a:pt x="474" y="502"/>
                    <a:pt x="475" y="500"/>
                    <a:pt x="475" y="500"/>
                  </a:cubicBezTo>
                  <a:cubicBezTo>
                    <a:pt x="475" y="499"/>
                    <a:pt x="475" y="499"/>
                    <a:pt x="476" y="500"/>
                  </a:cubicBezTo>
                  <a:cubicBezTo>
                    <a:pt x="478" y="501"/>
                    <a:pt x="477" y="498"/>
                    <a:pt x="477" y="498"/>
                  </a:cubicBezTo>
                  <a:cubicBezTo>
                    <a:pt x="477" y="497"/>
                    <a:pt x="477" y="496"/>
                    <a:pt x="477" y="496"/>
                  </a:cubicBezTo>
                  <a:cubicBezTo>
                    <a:pt x="477" y="495"/>
                    <a:pt x="476" y="495"/>
                    <a:pt x="476" y="495"/>
                  </a:cubicBezTo>
                  <a:cubicBezTo>
                    <a:pt x="475" y="495"/>
                    <a:pt x="475" y="495"/>
                    <a:pt x="475" y="495"/>
                  </a:cubicBezTo>
                  <a:cubicBezTo>
                    <a:pt x="475" y="495"/>
                    <a:pt x="474" y="495"/>
                    <a:pt x="473" y="494"/>
                  </a:cubicBezTo>
                  <a:cubicBezTo>
                    <a:pt x="473" y="494"/>
                    <a:pt x="472" y="494"/>
                    <a:pt x="472" y="494"/>
                  </a:cubicBezTo>
                  <a:cubicBezTo>
                    <a:pt x="471" y="495"/>
                    <a:pt x="470" y="494"/>
                    <a:pt x="470" y="494"/>
                  </a:cubicBezTo>
                  <a:cubicBezTo>
                    <a:pt x="470" y="494"/>
                    <a:pt x="470" y="494"/>
                    <a:pt x="470" y="494"/>
                  </a:cubicBezTo>
                  <a:cubicBezTo>
                    <a:pt x="469" y="494"/>
                    <a:pt x="469" y="494"/>
                    <a:pt x="468" y="494"/>
                  </a:cubicBezTo>
                  <a:cubicBezTo>
                    <a:pt x="467" y="494"/>
                    <a:pt x="467" y="494"/>
                    <a:pt x="466" y="494"/>
                  </a:cubicBezTo>
                  <a:cubicBezTo>
                    <a:pt x="466" y="493"/>
                    <a:pt x="465" y="493"/>
                    <a:pt x="466" y="492"/>
                  </a:cubicBezTo>
                  <a:cubicBezTo>
                    <a:pt x="466" y="491"/>
                    <a:pt x="465" y="491"/>
                    <a:pt x="464" y="492"/>
                  </a:cubicBezTo>
                  <a:cubicBezTo>
                    <a:pt x="463" y="492"/>
                    <a:pt x="463" y="492"/>
                    <a:pt x="462" y="491"/>
                  </a:cubicBezTo>
                  <a:cubicBezTo>
                    <a:pt x="462" y="490"/>
                    <a:pt x="462" y="490"/>
                    <a:pt x="463" y="489"/>
                  </a:cubicBezTo>
                  <a:cubicBezTo>
                    <a:pt x="463" y="488"/>
                    <a:pt x="464" y="488"/>
                    <a:pt x="463" y="487"/>
                  </a:cubicBezTo>
                  <a:cubicBezTo>
                    <a:pt x="462" y="487"/>
                    <a:pt x="462" y="486"/>
                    <a:pt x="463" y="486"/>
                  </a:cubicBezTo>
                  <a:cubicBezTo>
                    <a:pt x="463" y="485"/>
                    <a:pt x="463" y="484"/>
                    <a:pt x="462" y="483"/>
                  </a:cubicBezTo>
                  <a:cubicBezTo>
                    <a:pt x="461" y="482"/>
                    <a:pt x="461" y="482"/>
                    <a:pt x="462" y="481"/>
                  </a:cubicBezTo>
                  <a:cubicBezTo>
                    <a:pt x="463" y="480"/>
                    <a:pt x="462" y="480"/>
                    <a:pt x="462" y="479"/>
                  </a:cubicBezTo>
                  <a:cubicBezTo>
                    <a:pt x="461" y="479"/>
                    <a:pt x="461" y="477"/>
                    <a:pt x="461" y="477"/>
                  </a:cubicBezTo>
                  <a:cubicBezTo>
                    <a:pt x="461" y="476"/>
                    <a:pt x="461" y="476"/>
                    <a:pt x="461" y="476"/>
                  </a:cubicBezTo>
                  <a:cubicBezTo>
                    <a:pt x="461" y="475"/>
                    <a:pt x="461" y="475"/>
                    <a:pt x="460" y="475"/>
                  </a:cubicBezTo>
                  <a:cubicBezTo>
                    <a:pt x="458" y="475"/>
                    <a:pt x="458" y="475"/>
                    <a:pt x="459" y="474"/>
                  </a:cubicBezTo>
                  <a:cubicBezTo>
                    <a:pt x="459" y="472"/>
                    <a:pt x="459" y="471"/>
                    <a:pt x="459" y="471"/>
                  </a:cubicBezTo>
                  <a:cubicBezTo>
                    <a:pt x="458" y="470"/>
                    <a:pt x="459" y="470"/>
                    <a:pt x="461" y="470"/>
                  </a:cubicBezTo>
                  <a:cubicBezTo>
                    <a:pt x="461" y="469"/>
                    <a:pt x="461" y="469"/>
                    <a:pt x="462" y="469"/>
                  </a:cubicBezTo>
                  <a:cubicBezTo>
                    <a:pt x="462" y="469"/>
                    <a:pt x="463" y="468"/>
                    <a:pt x="464" y="468"/>
                  </a:cubicBezTo>
                  <a:cubicBezTo>
                    <a:pt x="464" y="468"/>
                    <a:pt x="464" y="466"/>
                    <a:pt x="464" y="466"/>
                  </a:cubicBezTo>
                  <a:cubicBezTo>
                    <a:pt x="463" y="465"/>
                    <a:pt x="463" y="467"/>
                    <a:pt x="461" y="467"/>
                  </a:cubicBezTo>
                  <a:cubicBezTo>
                    <a:pt x="461" y="467"/>
                    <a:pt x="460" y="467"/>
                    <a:pt x="460" y="467"/>
                  </a:cubicBezTo>
                  <a:cubicBezTo>
                    <a:pt x="459" y="468"/>
                    <a:pt x="457" y="467"/>
                    <a:pt x="457" y="466"/>
                  </a:cubicBezTo>
                  <a:cubicBezTo>
                    <a:pt x="457" y="466"/>
                    <a:pt x="455" y="465"/>
                    <a:pt x="455" y="465"/>
                  </a:cubicBezTo>
                  <a:cubicBezTo>
                    <a:pt x="454" y="466"/>
                    <a:pt x="453" y="466"/>
                    <a:pt x="452" y="466"/>
                  </a:cubicBezTo>
                  <a:cubicBezTo>
                    <a:pt x="451" y="466"/>
                    <a:pt x="451" y="466"/>
                    <a:pt x="450" y="466"/>
                  </a:cubicBezTo>
                  <a:cubicBezTo>
                    <a:pt x="450" y="466"/>
                    <a:pt x="449" y="465"/>
                    <a:pt x="448" y="465"/>
                  </a:cubicBezTo>
                  <a:cubicBezTo>
                    <a:pt x="447" y="465"/>
                    <a:pt x="447" y="465"/>
                    <a:pt x="446" y="466"/>
                  </a:cubicBezTo>
                  <a:cubicBezTo>
                    <a:pt x="446" y="466"/>
                    <a:pt x="445" y="466"/>
                    <a:pt x="444" y="466"/>
                  </a:cubicBezTo>
                  <a:cubicBezTo>
                    <a:pt x="443" y="466"/>
                    <a:pt x="442" y="466"/>
                    <a:pt x="442" y="466"/>
                  </a:cubicBezTo>
                  <a:cubicBezTo>
                    <a:pt x="440" y="466"/>
                    <a:pt x="438" y="467"/>
                    <a:pt x="438" y="468"/>
                  </a:cubicBezTo>
                  <a:cubicBezTo>
                    <a:pt x="437" y="469"/>
                    <a:pt x="436" y="469"/>
                    <a:pt x="436" y="469"/>
                  </a:cubicBezTo>
                  <a:cubicBezTo>
                    <a:pt x="433" y="471"/>
                    <a:pt x="433" y="470"/>
                    <a:pt x="432" y="468"/>
                  </a:cubicBezTo>
                  <a:cubicBezTo>
                    <a:pt x="431" y="468"/>
                    <a:pt x="433" y="467"/>
                    <a:pt x="433" y="467"/>
                  </a:cubicBezTo>
                  <a:cubicBezTo>
                    <a:pt x="433" y="466"/>
                    <a:pt x="434" y="466"/>
                    <a:pt x="434" y="465"/>
                  </a:cubicBezTo>
                  <a:cubicBezTo>
                    <a:pt x="434" y="465"/>
                    <a:pt x="436" y="464"/>
                    <a:pt x="436" y="464"/>
                  </a:cubicBezTo>
                  <a:cubicBezTo>
                    <a:pt x="437" y="463"/>
                    <a:pt x="437" y="463"/>
                    <a:pt x="437" y="462"/>
                  </a:cubicBezTo>
                  <a:cubicBezTo>
                    <a:pt x="437" y="462"/>
                    <a:pt x="437" y="461"/>
                    <a:pt x="437" y="460"/>
                  </a:cubicBezTo>
                  <a:cubicBezTo>
                    <a:pt x="438" y="459"/>
                    <a:pt x="436" y="459"/>
                    <a:pt x="436" y="459"/>
                  </a:cubicBezTo>
                  <a:cubicBezTo>
                    <a:pt x="436" y="459"/>
                    <a:pt x="436" y="459"/>
                    <a:pt x="436" y="459"/>
                  </a:cubicBezTo>
                  <a:cubicBezTo>
                    <a:pt x="435" y="457"/>
                    <a:pt x="437" y="458"/>
                    <a:pt x="437" y="457"/>
                  </a:cubicBezTo>
                  <a:cubicBezTo>
                    <a:pt x="436" y="456"/>
                    <a:pt x="436" y="455"/>
                    <a:pt x="436" y="455"/>
                  </a:cubicBezTo>
                  <a:cubicBezTo>
                    <a:pt x="435" y="454"/>
                    <a:pt x="435" y="455"/>
                    <a:pt x="434" y="455"/>
                  </a:cubicBezTo>
                  <a:cubicBezTo>
                    <a:pt x="433" y="454"/>
                    <a:pt x="433" y="455"/>
                    <a:pt x="433" y="453"/>
                  </a:cubicBezTo>
                  <a:cubicBezTo>
                    <a:pt x="434" y="452"/>
                    <a:pt x="434" y="451"/>
                    <a:pt x="434" y="451"/>
                  </a:cubicBezTo>
                  <a:cubicBezTo>
                    <a:pt x="434" y="450"/>
                    <a:pt x="435" y="448"/>
                    <a:pt x="435" y="448"/>
                  </a:cubicBezTo>
                  <a:cubicBezTo>
                    <a:pt x="435" y="446"/>
                    <a:pt x="436" y="446"/>
                    <a:pt x="437" y="445"/>
                  </a:cubicBezTo>
                  <a:cubicBezTo>
                    <a:pt x="438" y="444"/>
                    <a:pt x="440" y="446"/>
                    <a:pt x="440" y="444"/>
                  </a:cubicBezTo>
                  <a:cubicBezTo>
                    <a:pt x="440" y="444"/>
                    <a:pt x="440" y="443"/>
                    <a:pt x="440" y="443"/>
                  </a:cubicBezTo>
                  <a:cubicBezTo>
                    <a:pt x="439" y="443"/>
                    <a:pt x="439" y="442"/>
                    <a:pt x="439" y="442"/>
                  </a:cubicBezTo>
                  <a:cubicBezTo>
                    <a:pt x="439" y="441"/>
                    <a:pt x="439" y="440"/>
                    <a:pt x="439" y="440"/>
                  </a:cubicBezTo>
                  <a:cubicBezTo>
                    <a:pt x="440" y="439"/>
                    <a:pt x="439" y="438"/>
                    <a:pt x="440" y="438"/>
                  </a:cubicBezTo>
                  <a:cubicBezTo>
                    <a:pt x="441" y="437"/>
                    <a:pt x="441" y="436"/>
                    <a:pt x="442" y="435"/>
                  </a:cubicBezTo>
                  <a:cubicBezTo>
                    <a:pt x="442" y="435"/>
                    <a:pt x="442" y="433"/>
                    <a:pt x="444" y="434"/>
                  </a:cubicBezTo>
                  <a:cubicBezTo>
                    <a:pt x="444" y="435"/>
                    <a:pt x="445" y="435"/>
                    <a:pt x="445" y="435"/>
                  </a:cubicBezTo>
                  <a:cubicBezTo>
                    <a:pt x="446" y="435"/>
                    <a:pt x="447" y="433"/>
                    <a:pt x="447" y="433"/>
                  </a:cubicBezTo>
                  <a:cubicBezTo>
                    <a:pt x="447" y="433"/>
                    <a:pt x="447" y="432"/>
                    <a:pt x="448" y="432"/>
                  </a:cubicBezTo>
                  <a:cubicBezTo>
                    <a:pt x="449" y="432"/>
                    <a:pt x="449" y="431"/>
                    <a:pt x="450" y="430"/>
                  </a:cubicBezTo>
                  <a:cubicBezTo>
                    <a:pt x="451" y="430"/>
                    <a:pt x="451" y="429"/>
                    <a:pt x="451" y="429"/>
                  </a:cubicBezTo>
                  <a:cubicBezTo>
                    <a:pt x="450" y="428"/>
                    <a:pt x="450" y="428"/>
                    <a:pt x="451" y="427"/>
                  </a:cubicBezTo>
                  <a:cubicBezTo>
                    <a:pt x="451" y="426"/>
                    <a:pt x="452" y="425"/>
                    <a:pt x="452" y="425"/>
                  </a:cubicBezTo>
                  <a:cubicBezTo>
                    <a:pt x="451" y="423"/>
                    <a:pt x="454" y="426"/>
                    <a:pt x="454" y="426"/>
                  </a:cubicBezTo>
                  <a:cubicBezTo>
                    <a:pt x="455" y="427"/>
                    <a:pt x="456" y="427"/>
                    <a:pt x="457" y="425"/>
                  </a:cubicBezTo>
                  <a:cubicBezTo>
                    <a:pt x="458" y="424"/>
                    <a:pt x="458" y="424"/>
                    <a:pt x="459" y="423"/>
                  </a:cubicBezTo>
                  <a:cubicBezTo>
                    <a:pt x="459" y="422"/>
                    <a:pt x="459" y="422"/>
                    <a:pt x="460" y="421"/>
                  </a:cubicBezTo>
                  <a:cubicBezTo>
                    <a:pt x="460" y="420"/>
                    <a:pt x="460" y="420"/>
                    <a:pt x="462" y="420"/>
                  </a:cubicBezTo>
                  <a:cubicBezTo>
                    <a:pt x="463" y="420"/>
                    <a:pt x="462" y="421"/>
                    <a:pt x="463" y="421"/>
                  </a:cubicBezTo>
                  <a:cubicBezTo>
                    <a:pt x="464" y="421"/>
                    <a:pt x="464" y="421"/>
                    <a:pt x="465" y="420"/>
                  </a:cubicBezTo>
                  <a:cubicBezTo>
                    <a:pt x="465" y="419"/>
                    <a:pt x="465" y="419"/>
                    <a:pt x="465" y="418"/>
                  </a:cubicBezTo>
                  <a:cubicBezTo>
                    <a:pt x="465" y="418"/>
                    <a:pt x="464" y="417"/>
                    <a:pt x="463" y="417"/>
                  </a:cubicBezTo>
                  <a:cubicBezTo>
                    <a:pt x="463" y="416"/>
                    <a:pt x="463" y="415"/>
                    <a:pt x="463" y="414"/>
                  </a:cubicBezTo>
                  <a:cubicBezTo>
                    <a:pt x="463" y="414"/>
                    <a:pt x="463" y="414"/>
                    <a:pt x="463" y="413"/>
                  </a:cubicBezTo>
                  <a:cubicBezTo>
                    <a:pt x="462" y="411"/>
                    <a:pt x="463" y="412"/>
                    <a:pt x="464" y="412"/>
                  </a:cubicBezTo>
                  <a:cubicBezTo>
                    <a:pt x="465" y="412"/>
                    <a:pt x="465" y="412"/>
                    <a:pt x="465" y="413"/>
                  </a:cubicBezTo>
                  <a:cubicBezTo>
                    <a:pt x="465" y="413"/>
                    <a:pt x="465" y="414"/>
                    <a:pt x="466" y="413"/>
                  </a:cubicBezTo>
                  <a:cubicBezTo>
                    <a:pt x="466" y="413"/>
                    <a:pt x="467" y="412"/>
                    <a:pt x="466" y="411"/>
                  </a:cubicBezTo>
                  <a:cubicBezTo>
                    <a:pt x="466" y="410"/>
                    <a:pt x="465" y="410"/>
                    <a:pt x="466" y="408"/>
                  </a:cubicBezTo>
                  <a:cubicBezTo>
                    <a:pt x="467" y="408"/>
                    <a:pt x="467" y="406"/>
                    <a:pt x="468" y="405"/>
                  </a:cubicBezTo>
                  <a:cubicBezTo>
                    <a:pt x="468" y="405"/>
                    <a:pt x="468" y="403"/>
                    <a:pt x="468" y="403"/>
                  </a:cubicBezTo>
                  <a:cubicBezTo>
                    <a:pt x="468" y="402"/>
                    <a:pt x="468" y="402"/>
                    <a:pt x="468" y="401"/>
                  </a:cubicBezTo>
                  <a:cubicBezTo>
                    <a:pt x="469" y="400"/>
                    <a:pt x="469" y="399"/>
                    <a:pt x="469" y="398"/>
                  </a:cubicBezTo>
                  <a:cubicBezTo>
                    <a:pt x="469" y="398"/>
                    <a:pt x="469" y="397"/>
                    <a:pt x="469" y="397"/>
                  </a:cubicBezTo>
                  <a:cubicBezTo>
                    <a:pt x="469" y="396"/>
                    <a:pt x="469" y="395"/>
                    <a:pt x="469" y="394"/>
                  </a:cubicBezTo>
                  <a:cubicBezTo>
                    <a:pt x="469" y="393"/>
                    <a:pt x="469" y="392"/>
                    <a:pt x="469" y="391"/>
                  </a:cubicBezTo>
                  <a:cubicBezTo>
                    <a:pt x="469" y="391"/>
                    <a:pt x="469" y="390"/>
                    <a:pt x="470" y="390"/>
                  </a:cubicBezTo>
                  <a:cubicBezTo>
                    <a:pt x="470" y="389"/>
                    <a:pt x="470" y="389"/>
                    <a:pt x="469" y="388"/>
                  </a:cubicBezTo>
                  <a:cubicBezTo>
                    <a:pt x="468" y="387"/>
                    <a:pt x="469" y="386"/>
                    <a:pt x="469" y="386"/>
                  </a:cubicBezTo>
                  <a:cubicBezTo>
                    <a:pt x="469" y="385"/>
                    <a:pt x="470" y="384"/>
                    <a:pt x="470" y="382"/>
                  </a:cubicBezTo>
                  <a:cubicBezTo>
                    <a:pt x="470" y="382"/>
                    <a:pt x="469" y="379"/>
                    <a:pt x="469" y="379"/>
                  </a:cubicBezTo>
                  <a:cubicBezTo>
                    <a:pt x="469" y="378"/>
                    <a:pt x="469" y="377"/>
                    <a:pt x="469" y="375"/>
                  </a:cubicBezTo>
                  <a:cubicBezTo>
                    <a:pt x="470" y="375"/>
                    <a:pt x="470" y="375"/>
                    <a:pt x="469" y="374"/>
                  </a:cubicBezTo>
                  <a:cubicBezTo>
                    <a:pt x="468" y="373"/>
                    <a:pt x="468" y="375"/>
                    <a:pt x="467" y="373"/>
                  </a:cubicBezTo>
                  <a:cubicBezTo>
                    <a:pt x="467" y="373"/>
                    <a:pt x="467" y="372"/>
                    <a:pt x="466" y="372"/>
                  </a:cubicBezTo>
                  <a:cubicBezTo>
                    <a:pt x="466" y="372"/>
                    <a:pt x="465" y="372"/>
                    <a:pt x="465" y="372"/>
                  </a:cubicBezTo>
                  <a:cubicBezTo>
                    <a:pt x="464" y="371"/>
                    <a:pt x="464" y="372"/>
                    <a:pt x="464" y="374"/>
                  </a:cubicBezTo>
                  <a:cubicBezTo>
                    <a:pt x="464" y="374"/>
                    <a:pt x="464" y="375"/>
                    <a:pt x="463" y="375"/>
                  </a:cubicBezTo>
                  <a:cubicBezTo>
                    <a:pt x="463" y="375"/>
                    <a:pt x="462" y="375"/>
                    <a:pt x="462" y="375"/>
                  </a:cubicBezTo>
                  <a:cubicBezTo>
                    <a:pt x="461" y="375"/>
                    <a:pt x="461" y="375"/>
                    <a:pt x="461" y="374"/>
                  </a:cubicBezTo>
                  <a:cubicBezTo>
                    <a:pt x="460" y="374"/>
                    <a:pt x="460" y="373"/>
                    <a:pt x="460" y="373"/>
                  </a:cubicBezTo>
                  <a:cubicBezTo>
                    <a:pt x="460" y="371"/>
                    <a:pt x="460" y="370"/>
                    <a:pt x="460" y="370"/>
                  </a:cubicBezTo>
                  <a:cubicBezTo>
                    <a:pt x="459" y="369"/>
                    <a:pt x="459" y="369"/>
                    <a:pt x="459" y="368"/>
                  </a:cubicBezTo>
                  <a:cubicBezTo>
                    <a:pt x="459" y="367"/>
                    <a:pt x="459" y="367"/>
                    <a:pt x="459" y="366"/>
                  </a:cubicBezTo>
                  <a:cubicBezTo>
                    <a:pt x="459" y="366"/>
                    <a:pt x="459" y="365"/>
                    <a:pt x="459" y="364"/>
                  </a:cubicBezTo>
                  <a:cubicBezTo>
                    <a:pt x="459" y="363"/>
                    <a:pt x="458" y="363"/>
                    <a:pt x="458" y="362"/>
                  </a:cubicBezTo>
                  <a:cubicBezTo>
                    <a:pt x="458" y="362"/>
                    <a:pt x="458" y="360"/>
                    <a:pt x="458" y="360"/>
                  </a:cubicBezTo>
                  <a:cubicBezTo>
                    <a:pt x="458" y="360"/>
                    <a:pt x="458" y="360"/>
                    <a:pt x="458" y="360"/>
                  </a:cubicBezTo>
                  <a:cubicBezTo>
                    <a:pt x="458" y="359"/>
                    <a:pt x="459" y="359"/>
                    <a:pt x="459" y="358"/>
                  </a:cubicBezTo>
                  <a:cubicBezTo>
                    <a:pt x="459" y="357"/>
                    <a:pt x="458" y="357"/>
                    <a:pt x="458" y="357"/>
                  </a:cubicBezTo>
                  <a:cubicBezTo>
                    <a:pt x="457" y="357"/>
                    <a:pt x="456" y="357"/>
                    <a:pt x="456" y="356"/>
                  </a:cubicBezTo>
                  <a:cubicBezTo>
                    <a:pt x="456" y="355"/>
                    <a:pt x="455" y="355"/>
                    <a:pt x="455" y="354"/>
                  </a:cubicBezTo>
                  <a:cubicBezTo>
                    <a:pt x="455" y="354"/>
                    <a:pt x="454" y="353"/>
                    <a:pt x="454" y="352"/>
                  </a:cubicBezTo>
                  <a:cubicBezTo>
                    <a:pt x="453" y="351"/>
                    <a:pt x="453" y="351"/>
                    <a:pt x="453" y="352"/>
                  </a:cubicBezTo>
                  <a:cubicBezTo>
                    <a:pt x="452" y="353"/>
                    <a:pt x="452" y="352"/>
                    <a:pt x="451" y="352"/>
                  </a:cubicBezTo>
                  <a:cubicBezTo>
                    <a:pt x="451" y="352"/>
                    <a:pt x="450" y="351"/>
                    <a:pt x="450" y="350"/>
                  </a:cubicBezTo>
                  <a:cubicBezTo>
                    <a:pt x="450" y="350"/>
                    <a:pt x="450" y="349"/>
                    <a:pt x="450" y="349"/>
                  </a:cubicBezTo>
                  <a:cubicBezTo>
                    <a:pt x="450" y="348"/>
                    <a:pt x="449" y="347"/>
                    <a:pt x="449" y="347"/>
                  </a:cubicBezTo>
                  <a:cubicBezTo>
                    <a:pt x="448" y="347"/>
                    <a:pt x="448" y="347"/>
                    <a:pt x="447" y="347"/>
                  </a:cubicBezTo>
                  <a:cubicBezTo>
                    <a:pt x="446" y="347"/>
                    <a:pt x="446" y="346"/>
                    <a:pt x="445" y="347"/>
                  </a:cubicBezTo>
                  <a:cubicBezTo>
                    <a:pt x="445" y="349"/>
                    <a:pt x="445" y="349"/>
                    <a:pt x="445" y="349"/>
                  </a:cubicBezTo>
                  <a:cubicBezTo>
                    <a:pt x="445" y="349"/>
                    <a:pt x="445" y="351"/>
                    <a:pt x="445" y="351"/>
                  </a:cubicBezTo>
                  <a:cubicBezTo>
                    <a:pt x="445" y="351"/>
                    <a:pt x="441" y="353"/>
                    <a:pt x="441" y="353"/>
                  </a:cubicBezTo>
                  <a:cubicBezTo>
                    <a:pt x="441" y="353"/>
                    <a:pt x="440" y="354"/>
                    <a:pt x="441" y="354"/>
                  </a:cubicBezTo>
                  <a:cubicBezTo>
                    <a:pt x="441" y="355"/>
                    <a:pt x="440" y="355"/>
                    <a:pt x="440" y="355"/>
                  </a:cubicBezTo>
                  <a:cubicBezTo>
                    <a:pt x="440" y="356"/>
                    <a:pt x="440" y="356"/>
                    <a:pt x="440" y="356"/>
                  </a:cubicBezTo>
                  <a:cubicBezTo>
                    <a:pt x="440" y="356"/>
                    <a:pt x="439" y="357"/>
                    <a:pt x="440" y="357"/>
                  </a:cubicBezTo>
                  <a:cubicBezTo>
                    <a:pt x="441" y="359"/>
                    <a:pt x="441" y="358"/>
                    <a:pt x="441" y="360"/>
                  </a:cubicBezTo>
                  <a:cubicBezTo>
                    <a:pt x="441" y="360"/>
                    <a:pt x="441" y="361"/>
                    <a:pt x="441" y="361"/>
                  </a:cubicBezTo>
                  <a:cubicBezTo>
                    <a:pt x="440" y="363"/>
                    <a:pt x="441" y="363"/>
                    <a:pt x="440" y="363"/>
                  </a:cubicBezTo>
                  <a:cubicBezTo>
                    <a:pt x="439" y="363"/>
                    <a:pt x="439" y="363"/>
                    <a:pt x="439" y="362"/>
                  </a:cubicBezTo>
                  <a:cubicBezTo>
                    <a:pt x="438" y="362"/>
                    <a:pt x="438" y="362"/>
                    <a:pt x="437" y="362"/>
                  </a:cubicBezTo>
                  <a:cubicBezTo>
                    <a:pt x="437" y="363"/>
                    <a:pt x="435" y="364"/>
                    <a:pt x="435" y="364"/>
                  </a:cubicBezTo>
                  <a:cubicBezTo>
                    <a:pt x="435" y="364"/>
                    <a:pt x="434" y="365"/>
                    <a:pt x="434" y="365"/>
                  </a:cubicBezTo>
                  <a:cubicBezTo>
                    <a:pt x="433" y="366"/>
                    <a:pt x="432" y="365"/>
                    <a:pt x="432" y="364"/>
                  </a:cubicBezTo>
                  <a:cubicBezTo>
                    <a:pt x="432" y="363"/>
                    <a:pt x="431" y="363"/>
                    <a:pt x="431" y="363"/>
                  </a:cubicBezTo>
                  <a:cubicBezTo>
                    <a:pt x="430" y="362"/>
                    <a:pt x="430" y="362"/>
                    <a:pt x="430" y="361"/>
                  </a:cubicBezTo>
                  <a:cubicBezTo>
                    <a:pt x="429" y="361"/>
                    <a:pt x="429" y="361"/>
                    <a:pt x="429" y="361"/>
                  </a:cubicBezTo>
                  <a:cubicBezTo>
                    <a:pt x="428" y="361"/>
                    <a:pt x="428" y="361"/>
                    <a:pt x="427" y="361"/>
                  </a:cubicBezTo>
                  <a:cubicBezTo>
                    <a:pt x="426" y="361"/>
                    <a:pt x="427" y="360"/>
                    <a:pt x="426" y="359"/>
                  </a:cubicBezTo>
                  <a:cubicBezTo>
                    <a:pt x="426" y="359"/>
                    <a:pt x="425" y="358"/>
                    <a:pt x="424" y="358"/>
                  </a:cubicBezTo>
                  <a:cubicBezTo>
                    <a:pt x="424" y="358"/>
                    <a:pt x="423" y="357"/>
                    <a:pt x="422" y="356"/>
                  </a:cubicBezTo>
                  <a:cubicBezTo>
                    <a:pt x="422" y="355"/>
                    <a:pt x="418" y="355"/>
                    <a:pt x="416" y="354"/>
                  </a:cubicBezTo>
                  <a:cubicBezTo>
                    <a:pt x="414" y="353"/>
                    <a:pt x="415" y="352"/>
                    <a:pt x="415" y="351"/>
                  </a:cubicBezTo>
                  <a:cubicBezTo>
                    <a:pt x="415" y="350"/>
                    <a:pt x="415" y="350"/>
                    <a:pt x="414" y="350"/>
                  </a:cubicBezTo>
                  <a:cubicBezTo>
                    <a:pt x="413" y="350"/>
                    <a:pt x="413" y="350"/>
                    <a:pt x="413" y="350"/>
                  </a:cubicBezTo>
                  <a:cubicBezTo>
                    <a:pt x="413" y="350"/>
                    <a:pt x="412" y="350"/>
                    <a:pt x="412" y="350"/>
                  </a:cubicBezTo>
                  <a:cubicBezTo>
                    <a:pt x="412" y="350"/>
                    <a:pt x="411" y="350"/>
                    <a:pt x="411" y="350"/>
                  </a:cubicBezTo>
                  <a:cubicBezTo>
                    <a:pt x="410" y="351"/>
                    <a:pt x="409" y="350"/>
                    <a:pt x="409" y="350"/>
                  </a:cubicBezTo>
                  <a:cubicBezTo>
                    <a:pt x="408" y="349"/>
                    <a:pt x="408" y="349"/>
                    <a:pt x="408" y="349"/>
                  </a:cubicBezTo>
                  <a:cubicBezTo>
                    <a:pt x="408" y="349"/>
                    <a:pt x="405" y="350"/>
                    <a:pt x="404" y="349"/>
                  </a:cubicBezTo>
                  <a:cubicBezTo>
                    <a:pt x="404" y="349"/>
                    <a:pt x="404" y="348"/>
                    <a:pt x="403" y="348"/>
                  </a:cubicBezTo>
                  <a:cubicBezTo>
                    <a:pt x="402" y="348"/>
                    <a:pt x="402" y="348"/>
                    <a:pt x="401" y="348"/>
                  </a:cubicBezTo>
                  <a:cubicBezTo>
                    <a:pt x="400" y="348"/>
                    <a:pt x="398" y="349"/>
                    <a:pt x="398" y="349"/>
                  </a:cubicBezTo>
                  <a:cubicBezTo>
                    <a:pt x="396" y="350"/>
                    <a:pt x="394" y="350"/>
                    <a:pt x="393" y="352"/>
                  </a:cubicBezTo>
                  <a:cubicBezTo>
                    <a:pt x="393" y="353"/>
                    <a:pt x="393" y="353"/>
                    <a:pt x="393" y="353"/>
                  </a:cubicBezTo>
                  <a:cubicBezTo>
                    <a:pt x="393" y="354"/>
                    <a:pt x="392" y="355"/>
                    <a:pt x="391" y="355"/>
                  </a:cubicBezTo>
                  <a:cubicBezTo>
                    <a:pt x="390" y="355"/>
                    <a:pt x="389" y="355"/>
                    <a:pt x="388" y="356"/>
                  </a:cubicBezTo>
                  <a:cubicBezTo>
                    <a:pt x="388" y="356"/>
                    <a:pt x="386" y="357"/>
                    <a:pt x="385" y="357"/>
                  </a:cubicBezTo>
                  <a:cubicBezTo>
                    <a:pt x="384" y="357"/>
                    <a:pt x="383" y="358"/>
                    <a:pt x="383" y="358"/>
                  </a:cubicBezTo>
                  <a:cubicBezTo>
                    <a:pt x="382" y="358"/>
                    <a:pt x="382" y="358"/>
                    <a:pt x="382" y="358"/>
                  </a:cubicBezTo>
                  <a:cubicBezTo>
                    <a:pt x="381" y="358"/>
                    <a:pt x="380" y="359"/>
                    <a:pt x="379" y="359"/>
                  </a:cubicBezTo>
                  <a:cubicBezTo>
                    <a:pt x="378" y="359"/>
                    <a:pt x="377" y="360"/>
                    <a:pt x="377" y="360"/>
                  </a:cubicBezTo>
                  <a:cubicBezTo>
                    <a:pt x="376" y="360"/>
                    <a:pt x="376" y="360"/>
                    <a:pt x="376" y="360"/>
                  </a:cubicBezTo>
                  <a:cubicBezTo>
                    <a:pt x="376" y="360"/>
                    <a:pt x="375" y="360"/>
                    <a:pt x="374" y="360"/>
                  </a:cubicBezTo>
                  <a:cubicBezTo>
                    <a:pt x="373" y="361"/>
                    <a:pt x="372" y="361"/>
                    <a:pt x="371" y="361"/>
                  </a:cubicBezTo>
                  <a:cubicBezTo>
                    <a:pt x="370" y="361"/>
                    <a:pt x="368" y="360"/>
                    <a:pt x="367" y="360"/>
                  </a:cubicBezTo>
                  <a:cubicBezTo>
                    <a:pt x="367" y="360"/>
                    <a:pt x="365" y="362"/>
                    <a:pt x="365" y="362"/>
                  </a:cubicBezTo>
                  <a:cubicBezTo>
                    <a:pt x="365" y="363"/>
                    <a:pt x="364" y="364"/>
                    <a:pt x="363" y="364"/>
                  </a:cubicBezTo>
                  <a:cubicBezTo>
                    <a:pt x="362" y="365"/>
                    <a:pt x="361" y="365"/>
                    <a:pt x="361" y="366"/>
                  </a:cubicBezTo>
                  <a:cubicBezTo>
                    <a:pt x="360" y="366"/>
                    <a:pt x="357" y="369"/>
                    <a:pt x="357" y="369"/>
                  </a:cubicBezTo>
                  <a:cubicBezTo>
                    <a:pt x="357" y="370"/>
                    <a:pt x="357" y="370"/>
                    <a:pt x="357" y="370"/>
                  </a:cubicBezTo>
                  <a:cubicBezTo>
                    <a:pt x="356" y="370"/>
                    <a:pt x="356" y="371"/>
                    <a:pt x="355" y="372"/>
                  </a:cubicBezTo>
                  <a:cubicBezTo>
                    <a:pt x="355" y="373"/>
                    <a:pt x="355" y="374"/>
                    <a:pt x="355" y="374"/>
                  </a:cubicBezTo>
                  <a:cubicBezTo>
                    <a:pt x="354" y="374"/>
                    <a:pt x="353" y="374"/>
                    <a:pt x="352" y="375"/>
                  </a:cubicBezTo>
                  <a:cubicBezTo>
                    <a:pt x="351" y="375"/>
                    <a:pt x="349" y="375"/>
                    <a:pt x="349" y="375"/>
                  </a:cubicBezTo>
                  <a:cubicBezTo>
                    <a:pt x="348" y="375"/>
                    <a:pt x="347" y="375"/>
                    <a:pt x="347" y="375"/>
                  </a:cubicBezTo>
                  <a:cubicBezTo>
                    <a:pt x="346" y="375"/>
                    <a:pt x="344" y="375"/>
                    <a:pt x="344" y="375"/>
                  </a:cubicBezTo>
                  <a:cubicBezTo>
                    <a:pt x="343" y="375"/>
                    <a:pt x="343" y="375"/>
                    <a:pt x="343" y="375"/>
                  </a:cubicBezTo>
                  <a:cubicBezTo>
                    <a:pt x="343" y="375"/>
                    <a:pt x="341" y="375"/>
                    <a:pt x="341" y="375"/>
                  </a:cubicBezTo>
                  <a:cubicBezTo>
                    <a:pt x="340" y="375"/>
                    <a:pt x="338" y="375"/>
                    <a:pt x="338" y="375"/>
                  </a:cubicBezTo>
                  <a:cubicBezTo>
                    <a:pt x="337" y="375"/>
                    <a:pt x="337" y="375"/>
                    <a:pt x="337" y="375"/>
                  </a:cubicBezTo>
                  <a:cubicBezTo>
                    <a:pt x="337" y="375"/>
                    <a:pt x="336" y="374"/>
                    <a:pt x="335" y="374"/>
                  </a:cubicBezTo>
                  <a:cubicBezTo>
                    <a:pt x="334" y="373"/>
                    <a:pt x="332" y="373"/>
                    <a:pt x="332" y="373"/>
                  </a:cubicBezTo>
                  <a:cubicBezTo>
                    <a:pt x="331" y="373"/>
                    <a:pt x="331" y="373"/>
                    <a:pt x="331" y="373"/>
                  </a:cubicBezTo>
                  <a:cubicBezTo>
                    <a:pt x="331" y="373"/>
                    <a:pt x="329" y="372"/>
                    <a:pt x="328" y="371"/>
                  </a:cubicBezTo>
                  <a:cubicBezTo>
                    <a:pt x="327" y="371"/>
                    <a:pt x="326" y="371"/>
                    <a:pt x="326" y="371"/>
                  </a:cubicBezTo>
                  <a:cubicBezTo>
                    <a:pt x="325" y="371"/>
                    <a:pt x="325" y="371"/>
                    <a:pt x="325" y="371"/>
                  </a:cubicBezTo>
                  <a:cubicBezTo>
                    <a:pt x="324" y="371"/>
                    <a:pt x="320" y="371"/>
                    <a:pt x="320" y="371"/>
                  </a:cubicBezTo>
                  <a:cubicBezTo>
                    <a:pt x="319" y="371"/>
                    <a:pt x="318" y="371"/>
                    <a:pt x="316" y="371"/>
                  </a:cubicBezTo>
                  <a:cubicBezTo>
                    <a:pt x="315" y="371"/>
                    <a:pt x="314" y="372"/>
                    <a:pt x="315" y="370"/>
                  </a:cubicBezTo>
                  <a:cubicBezTo>
                    <a:pt x="315" y="369"/>
                    <a:pt x="315" y="368"/>
                    <a:pt x="315" y="367"/>
                  </a:cubicBezTo>
                  <a:cubicBezTo>
                    <a:pt x="314" y="366"/>
                    <a:pt x="314" y="366"/>
                    <a:pt x="314" y="365"/>
                  </a:cubicBezTo>
                  <a:cubicBezTo>
                    <a:pt x="313" y="363"/>
                    <a:pt x="314" y="362"/>
                    <a:pt x="315" y="361"/>
                  </a:cubicBezTo>
                  <a:cubicBezTo>
                    <a:pt x="316" y="360"/>
                    <a:pt x="318" y="360"/>
                    <a:pt x="316" y="358"/>
                  </a:cubicBezTo>
                  <a:cubicBezTo>
                    <a:pt x="316" y="358"/>
                    <a:pt x="316" y="357"/>
                    <a:pt x="316" y="356"/>
                  </a:cubicBezTo>
                  <a:cubicBezTo>
                    <a:pt x="315" y="355"/>
                    <a:pt x="315" y="355"/>
                    <a:pt x="314" y="354"/>
                  </a:cubicBezTo>
                  <a:cubicBezTo>
                    <a:pt x="314" y="354"/>
                    <a:pt x="313" y="354"/>
                    <a:pt x="311" y="354"/>
                  </a:cubicBezTo>
                  <a:cubicBezTo>
                    <a:pt x="311" y="354"/>
                    <a:pt x="310" y="353"/>
                    <a:pt x="309" y="353"/>
                  </a:cubicBezTo>
                  <a:cubicBezTo>
                    <a:pt x="308" y="353"/>
                    <a:pt x="307" y="353"/>
                    <a:pt x="307" y="352"/>
                  </a:cubicBezTo>
                  <a:cubicBezTo>
                    <a:pt x="306" y="351"/>
                    <a:pt x="306" y="351"/>
                    <a:pt x="306" y="350"/>
                  </a:cubicBezTo>
                  <a:cubicBezTo>
                    <a:pt x="307" y="349"/>
                    <a:pt x="307" y="348"/>
                    <a:pt x="307" y="348"/>
                  </a:cubicBezTo>
                  <a:cubicBezTo>
                    <a:pt x="307" y="347"/>
                    <a:pt x="308" y="345"/>
                    <a:pt x="308" y="345"/>
                  </a:cubicBezTo>
                  <a:cubicBezTo>
                    <a:pt x="308" y="345"/>
                    <a:pt x="308" y="345"/>
                    <a:pt x="308" y="345"/>
                  </a:cubicBezTo>
                  <a:cubicBezTo>
                    <a:pt x="308" y="344"/>
                    <a:pt x="307" y="344"/>
                    <a:pt x="306" y="344"/>
                  </a:cubicBezTo>
                  <a:cubicBezTo>
                    <a:pt x="306" y="344"/>
                    <a:pt x="307" y="343"/>
                    <a:pt x="307" y="343"/>
                  </a:cubicBezTo>
                  <a:cubicBezTo>
                    <a:pt x="308" y="343"/>
                    <a:pt x="308" y="342"/>
                    <a:pt x="308" y="342"/>
                  </a:cubicBezTo>
                  <a:cubicBezTo>
                    <a:pt x="308" y="342"/>
                    <a:pt x="307" y="341"/>
                    <a:pt x="306" y="341"/>
                  </a:cubicBezTo>
                  <a:cubicBezTo>
                    <a:pt x="305" y="340"/>
                    <a:pt x="304" y="338"/>
                    <a:pt x="304" y="338"/>
                  </a:cubicBezTo>
                  <a:cubicBezTo>
                    <a:pt x="303" y="337"/>
                    <a:pt x="303" y="337"/>
                    <a:pt x="303" y="337"/>
                  </a:cubicBezTo>
                  <a:cubicBezTo>
                    <a:pt x="303" y="337"/>
                    <a:pt x="303" y="337"/>
                    <a:pt x="302" y="337"/>
                  </a:cubicBezTo>
                  <a:cubicBezTo>
                    <a:pt x="301" y="337"/>
                    <a:pt x="301" y="338"/>
                    <a:pt x="301" y="338"/>
                  </a:cubicBezTo>
                  <a:cubicBezTo>
                    <a:pt x="301" y="339"/>
                    <a:pt x="300" y="338"/>
                    <a:pt x="299" y="338"/>
                  </a:cubicBezTo>
                  <a:cubicBezTo>
                    <a:pt x="299" y="338"/>
                    <a:pt x="298" y="337"/>
                    <a:pt x="298" y="338"/>
                  </a:cubicBezTo>
                  <a:cubicBezTo>
                    <a:pt x="298" y="339"/>
                    <a:pt x="297" y="340"/>
                    <a:pt x="297" y="339"/>
                  </a:cubicBezTo>
                  <a:cubicBezTo>
                    <a:pt x="296" y="339"/>
                    <a:pt x="294" y="338"/>
                    <a:pt x="294" y="338"/>
                  </a:cubicBezTo>
                  <a:cubicBezTo>
                    <a:pt x="293" y="337"/>
                    <a:pt x="291" y="336"/>
                    <a:pt x="290" y="335"/>
                  </a:cubicBezTo>
                  <a:cubicBezTo>
                    <a:pt x="290" y="335"/>
                    <a:pt x="290" y="335"/>
                    <a:pt x="290" y="335"/>
                  </a:cubicBezTo>
                  <a:cubicBezTo>
                    <a:pt x="289" y="334"/>
                    <a:pt x="288" y="332"/>
                    <a:pt x="287" y="333"/>
                  </a:cubicBezTo>
                  <a:cubicBezTo>
                    <a:pt x="287" y="333"/>
                    <a:pt x="286" y="333"/>
                    <a:pt x="285" y="333"/>
                  </a:cubicBezTo>
                  <a:cubicBezTo>
                    <a:pt x="284" y="332"/>
                    <a:pt x="284" y="332"/>
                    <a:pt x="283" y="332"/>
                  </a:cubicBezTo>
                  <a:cubicBezTo>
                    <a:pt x="282" y="331"/>
                    <a:pt x="281" y="331"/>
                    <a:pt x="281" y="330"/>
                  </a:cubicBezTo>
                  <a:cubicBezTo>
                    <a:pt x="280" y="330"/>
                    <a:pt x="280" y="330"/>
                    <a:pt x="279" y="329"/>
                  </a:cubicBezTo>
                  <a:cubicBezTo>
                    <a:pt x="278" y="328"/>
                    <a:pt x="277" y="329"/>
                    <a:pt x="277" y="328"/>
                  </a:cubicBezTo>
                  <a:cubicBezTo>
                    <a:pt x="276" y="327"/>
                    <a:pt x="276" y="327"/>
                    <a:pt x="276" y="328"/>
                  </a:cubicBezTo>
                  <a:cubicBezTo>
                    <a:pt x="276" y="329"/>
                    <a:pt x="275" y="328"/>
                    <a:pt x="275" y="328"/>
                  </a:cubicBezTo>
                  <a:cubicBezTo>
                    <a:pt x="274" y="327"/>
                    <a:pt x="273" y="329"/>
                    <a:pt x="273" y="327"/>
                  </a:cubicBezTo>
                  <a:cubicBezTo>
                    <a:pt x="272" y="327"/>
                    <a:pt x="271" y="326"/>
                    <a:pt x="271" y="326"/>
                  </a:cubicBezTo>
                  <a:cubicBezTo>
                    <a:pt x="270" y="326"/>
                    <a:pt x="270" y="324"/>
                    <a:pt x="268" y="324"/>
                  </a:cubicBezTo>
                  <a:cubicBezTo>
                    <a:pt x="268" y="324"/>
                    <a:pt x="267" y="325"/>
                    <a:pt x="267" y="325"/>
                  </a:cubicBezTo>
                  <a:cubicBezTo>
                    <a:pt x="267" y="326"/>
                    <a:pt x="266" y="326"/>
                    <a:pt x="266" y="326"/>
                  </a:cubicBezTo>
                  <a:cubicBezTo>
                    <a:pt x="266" y="325"/>
                    <a:pt x="264" y="326"/>
                    <a:pt x="264" y="326"/>
                  </a:cubicBezTo>
                  <a:cubicBezTo>
                    <a:pt x="263" y="326"/>
                    <a:pt x="263" y="326"/>
                    <a:pt x="262" y="326"/>
                  </a:cubicBezTo>
                  <a:cubicBezTo>
                    <a:pt x="261" y="327"/>
                    <a:pt x="260" y="328"/>
                    <a:pt x="259" y="329"/>
                  </a:cubicBezTo>
                  <a:cubicBezTo>
                    <a:pt x="259" y="330"/>
                    <a:pt x="255" y="332"/>
                    <a:pt x="255" y="332"/>
                  </a:cubicBezTo>
                  <a:cubicBezTo>
                    <a:pt x="254" y="332"/>
                    <a:pt x="252" y="334"/>
                    <a:pt x="251" y="336"/>
                  </a:cubicBezTo>
                  <a:cubicBezTo>
                    <a:pt x="250" y="337"/>
                    <a:pt x="250" y="337"/>
                    <a:pt x="250" y="338"/>
                  </a:cubicBezTo>
                  <a:cubicBezTo>
                    <a:pt x="250" y="340"/>
                    <a:pt x="248" y="340"/>
                    <a:pt x="249" y="341"/>
                  </a:cubicBezTo>
                  <a:cubicBezTo>
                    <a:pt x="249" y="342"/>
                    <a:pt x="251" y="345"/>
                    <a:pt x="249" y="345"/>
                  </a:cubicBezTo>
                  <a:cubicBezTo>
                    <a:pt x="248" y="345"/>
                    <a:pt x="247" y="346"/>
                    <a:pt x="247" y="346"/>
                  </a:cubicBezTo>
                  <a:cubicBezTo>
                    <a:pt x="247" y="346"/>
                    <a:pt x="247" y="346"/>
                    <a:pt x="247" y="346"/>
                  </a:cubicBezTo>
                  <a:cubicBezTo>
                    <a:pt x="246" y="346"/>
                    <a:pt x="245" y="346"/>
                    <a:pt x="244" y="346"/>
                  </a:cubicBezTo>
                  <a:cubicBezTo>
                    <a:pt x="243" y="345"/>
                    <a:pt x="243" y="343"/>
                    <a:pt x="243" y="342"/>
                  </a:cubicBezTo>
                  <a:cubicBezTo>
                    <a:pt x="242" y="342"/>
                    <a:pt x="242" y="342"/>
                    <a:pt x="242" y="342"/>
                  </a:cubicBezTo>
                  <a:cubicBezTo>
                    <a:pt x="242" y="341"/>
                    <a:pt x="242" y="341"/>
                    <a:pt x="242" y="341"/>
                  </a:cubicBezTo>
                  <a:cubicBezTo>
                    <a:pt x="242" y="340"/>
                    <a:pt x="241" y="340"/>
                    <a:pt x="241" y="338"/>
                  </a:cubicBezTo>
                  <a:cubicBezTo>
                    <a:pt x="242" y="337"/>
                    <a:pt x="242" y="336"/>
                    <a:pt x="242" y="336"/>
                  </a:cubicBezTo>
                  <a:cubicBezTo>
                    <a:pt x="243" y="335"/>
                    <a:pt x="244" y="334"/>
                    <a:pt x="244" y="334"/>
                  </a:cubicBezTo>
                  <a:cubicBezTo>
                    <a:pt x="245" y="332"/>
                    <a:pt x="245" y="331"/>
                    <a:pt x="245" y="329"/>
                  </a:cubicBezTo>
                  <a:cubicBezTo>
                    <a:pt x="245" y="328"/>
                    <a:pt x="245" y="327"/>
                    <a:pt x="245" y="326"/>
                  </a:cubicBezTo>
                  <a:cubicBezTo>
                    <a:pt x="245" y="325"/>
                    <a:pt x="245" y="325"/>
                    <a:pt x="244" y="324"/>
                  </a:cubicBezTo>
                  <a:cubicBezTo>
                    <a:pt x="244" y="324"/>
                    <a:pt x="244" y="323"/>
                    <a:pt x="243" y="323"/>
                  </a:cubicBezTo>
                  <a:cubicBezTo>
                    <a:pt x="241" y="323"/>
                    <a:pt x="242" y="321"/>
                    <a:pt x="241" y="322"/>
                  </a:cubicBezTo>
                  <a:cubicBezTo>
                    <a:pt x="241" y="322"/>
                    <a:pt x="240" y="323"/>
                    <a:pt x="240" y="323"/>
                  </a:cubicBezTo>
                  <a:cubicBezTo>
                    <a:pt x="239" y="324"/>
                    <a:pt x="239" y="324"/>
                    <a:pt x="238" y="323"/>
                  </a:cubicBezTo>
                  <a:cubicBezTo>
                    <a:pt x="238" y="323"/>
                    <a:pt x="237" y="324"/>
                    <a:pt x="237" y="324"/>
                  </a:cubicBezTo>
                  <a:cubicBezTo>
                    <a:pt x="236" y="324"/>
                    <a:pt x="236" y="324"/>
                    <a:pt x="236" y="324"/>
                  </a:cubicBezTo>
                  <a:cubicBezTo>
                    <a:pt x="236" y="324"/>
                    <a:pt x="235" y="325"/>
                    <a:pt x="234" y="325"/>
                  </a:cubicBezTo>
                  <a:cubicBezTo>
                    <a:pt x="234" y="324"/>
                    <a:pt x="233" y="325"/>
                    <a:pt x="233" y="325"/>
                  </a:cubicBezTo>
                  <a:cubicBezTo>
                    <a:pt x="233" y="326"/>
                    <a:pt x="233" y="326"/>
                    <a:pt x="233" y="326"/>
                  </a:cubicBezTo>
                  <a:cubicBezTo>
                    <a:pt x="232" y="326"/>
                    <a:pt x="232" y="325"/>
                    <a:pt x="231" y="325"/>
                  </a:cubicBezTo>
                  <a:cubicBezTo>
                    <a:pt x="231" y="326"/>
                    <a:pt x="231" y="325"/>
                    <a:pt x="230" y="325"/>
                  </a:cubicBezTo>
                  <a:cubicBezTo>
                    <a:pt x="229" y="324"/>
                    <a:pt x="229" y="326"/>
                    <a:pt x="228" y="326"/>
                  </a:cubicBezTo>
                  <a:cubicBezTo>
                    <a:pt x="228" y="325"/>
                    <a:pt x="227" y="325"/>
                    <a:pt x="226" y="325"/>
                  </a:cubicBezTo>
                  <a:cubicBezTo>
                    <a:pt x="225" y="325"/>
                    <a:pt x="224" y="324"/>
                    <a:pt x="224" y="324"/>
                  </a:cubicBezTo>
                  <a:cubicBezTo>
                    <a:pt x="224" y="324"/>
                    <a:pt x="224" y="324"/>
                    <a:pt x="224" y="324"/>
                  </a:cubicBezTo>
                  <a:cubicBezTo>
                    <a:pt x="223" y="324"/>
                    <a:pt x="223" y="324"/>
                    <a:pt x="223" y="323"/>
                  </a:cubicBezTo>
                  <a:cubicBezTo>
                    <a:pt x="223" y="323"/>
                    <a:pt x="223" y="323"/>
                    <a:pt x="222" y="323"/>
                  </a:cubicBezTo>
                  <a:cubicBezTo>
                    <a:pt x="222" y="323"/>
                    <a:pt x="221" y="324"/>
                    <a:pt x="221" y="324"/>
                  </a:cubicBezTo>
                  <a:cubicBezTo>
                    <a:pt x="220" y="325"/>
                    <a:pt x="220" y="325"/>
                    <a:pt x="220" y="325"/>
                  </a:cubicBezTo>
                  <a:cubicBezTo>
                    <a:pt x="220" y="325"/>
                    <a:pt x="219" y="326"/>
                    <a:pt x="219" y="326"/>
                  </a:cubicBezTo>
                  <a:cubicBezTo>
                    <a:pt x="218" y="326"/>
                    <a:pt x="218" y="325"/>
                    <a:pt x="217" y="325"/>
                  </a:cubicBezTo>
                  <a:cubicBezTo>
                    <a:pt x="217" y="326"/>
                    <a:pt x="216" y="324"/>
                    <a:pt x="215" y="324"/>
                  </a:cubicBezTo>
                  <a:cubicBezTo>
                    <a:pt x="215" y="323"/>
                    <a:pt x="215" y="323"/>
                    <a:pt x="214" y="324"/>
                  </a:cubicBezTo>
                  <a:cubicBezTo>
                    <a:pt x="213" y="324"/>
                    <a:pt x="213" y="324"/>
                    <a:pt x="212" y="324"/>
                  </a:cubicBezTo>
                  <a:cubicBezTo>
                    <a:pt x="212" y="323"/>
                    <a:pt x="212" y="323"/>
                    <a:pt x="212" y="323"/>
                  </a:cubicBezTo>
                  <a:cubicBezTo>
                    <a:pt x="212" y="323"/>
                    <a:pt x="211" y="323"/>
                    <a:pt x="211" y="323"/>
                  </a:cubicBezTo>
                  <a:cubicBezTo>
                    <a:pt x="211" y="323"/>
                    <a:pt x="210" y="323"/>
                    <a:pt x="210" y="323"/>
                  </a:cubicBezTo>
                  <a:cubicBezTo>
                    <a:pt x="210" y="323"/>
                    <a:pt x="209" y="322"/>
                    <a:pt x="208" y="323"/>
                  </a:cubicBezTo>
                  <a:cubicBezTo>
                    <a:pt x="208" y="323"/>
                    <a:pt x="207" y="322"/>
                    <a:pt x="207" y="322"/>
                  </a:cubicBezTo>
                  <a:cubicBezTo>
                    <a:pt x="206" y="322"/>
                    <a:pt x="206" y="322"/>
                    <a:pt x="205" y="321"/>
                  </a:cubicBezTo>
                  <a:cubicBezTo>
                    <a:pt x="205" y="319"/>
                    <a:pt x="204" y="318"/>
                    <a:pt x="204" y="318"/>
                  </a:cubicBezTo>
                  <a:cubicBezTo>
                    <a:pt x="203" y="318"/>
                    <a:pt x="203" y="318"/>
                    <a:pt x="203" y="318"/>
                  </a:cubicBezTo>
                  <a:cubicBezTo>
                    <a:pt x="202" y="317"/>
                    <a:pt x="202" y="317"/>
                    <a:pt x="202" y="317"/>
                  </a:cubicBezTo>
                  <a:cubicBezTo>
                    <a:pt x="202" y="317"/>
                    <a:pt x="201" y="316"/>
                    <a:pt x="201" y="316"/>
                  </a:cubicBezTo>
                  <a:cubicBezTo>
                    <a:pt x="201" y="315"/>
                    <a:pt x="200" y="315"/>
                    <a:pt x="200" y="315"/>
                  </a:cubicBezTo>
                  <a:cubicBezTo>
                    <a:pt x="199" y="315"/>
                    <a:pt x="200" y="313"/>
                    <a:pt x="198" y="313"/>
                  </a:cubicBezTo>
                  <a:cubicBezTo>
                    <a:pt x="197" y="313"/>
                    <a:pt x="196" y="313"/>
                    <a:pt x="195" y="312"/>
                  </a:cubicBezTo>
                  <a:cubicBezTo>
                    <a:pt x="195" y="312"/>
                    <a:pt x="195" y="312"/>
                    <a:pt x="195" y="312"/>
                  </a:cubicBezTo>
                  <a:cubicBezTo>
                    <a:pt x="194" y="312"/>
                    <a:pt x="194" y="313"/>
                    <a:pt x="194" y="313"/>
                  </a:cubicBezTo>
                  <a:cubicBezTo>
                    <a:pt x="194" y="314"/>
                    <a:pt x="193" y="314"/>
                    <a:pt x="193" y="315"/>
                  </a:cubicBezTo>
                  <a:cubicBezTo>
                    <a:pt x="193" y="315"/>
                    <a:pt x="193" y="315"/>
                    <a:pt x="192" y="316"/>
                  </a:cubicBezTo>
                  <a:cubicBezTo>
                    <a:pt x="191" y="316"/>
                    <a:pt x="191" y="316"/>
                    <a:pt x="190" y="316"/>
                  </a:cubicBezTo>
                  <a:cubicBezTo>
                    <a:pt x="189" y="315"/>
                    <a:pt x="189" y="315"/>
                    <a:pt x="189" y="315"/>
                  </a:cubicBezTo>
                  <a:cubicBezTo>
                    <a:pt x="188" y="314"/>
                    <a:pt x="187" y="314"/>
                    <a:pt x="187" y="313"/>
                  </a:cubicBezTo>
                  <a:cubicBezTo>
                    <a:pt x="186" y="313"/>
                    <a:pt x="186" y="312"/>
                    <a:pt x="186" y="311"/>
                  </a:cubicBezTo>
                  <a:cubicBezTo>
                    <a:pt x="187" y="310"/>
                    <a:pt x="188" y="310"/>
                    <a:pt x="187" y="309"/>
                  </a:cubicBezTo>
                  <a:cubicBezTo>
                    <a:pt x="187" y="308"/>
                    <a:pt x="186" y="308"/>
                    <a:pt x="186" y="308"/>
                  </a:cubicBezTo>
                  <a:cubicBezTo>
                    <a:pt x="185" y="309"/>
                    <a:pt x="185" y="309"/>
                    <a:pt x="185" y="309"/>
                  </a:cubicBezTo>
                  <a:cubicBezTo>
                    <a:pt x="184" y="309"/>
                    <a:pt x="184" y="312"/>
                    <a:pt x="184" y="312"/>
                  </a:cubicBezTo>
                  <a:cubicBezTo>
                    <a:pt x="183" y="313"/>
                    <a:pt x="183" y="313"/>
                    <a:pt x="183" y="313"/>
                  </a:cubicBezTo>
                  <a:cubicBezTo>
                    <a:pt x="183" y="315"/>
                    <a:pt x="181" y="314"/>
                    <a:pt x="180" y="313"/>
                  </a:cubicBezTo>
                  <a:cubicBezTo>
                    <a:pt x="179" y="313"/>
                    <a:pt x="180" y="311"/>
                    <a:pt x="181" y="310"/>
                  </a:cubicBezTo>
                  <a:cubicBezTo>
                    <a:pt x="181" y="310"/>
                    <a:pt x="180" y="310"/>
                    <a:pt x="180" y="309"/>
                  </a:cubicBezTo>
                  <a:cubicBezTo>
                    <a:pt x="180" y="308"/>
                    <a:pt x="179" y="307"/>
                    <a:pt x="178" y="306"/>
                  </a:cubicBezTo>
                  <a:cubicBezTo>
                    <a:pt x="178" y="305"/>
                    <a:pt x="177" y="304"/>
                    <a:pt x="177" y="304"/>
                  </a:cubicBezTo>
                  <a:cubicBezTo>
                    <a:pt x="177" y="303"/>
                    <a:pt x="177" y="303"/>
                    <a:pt x="177" y="303"/>
                  </a:cubicBezTo>
                  <a:cubicBezTo>
                    <a:pt x="177" y="302"/>
                    <a:pt x="178" y="301"/>
                    <a:pt x="177" y="300"/>
                  </a:cubicBezTo>
                  <a:cubicBezTo>
                    <a:pt x="177" y="300"/>
                    <a:pt x="176" y="300"/>
                    <a:pt x="176" y="301"/>
                  </a:cubicBezTo>
                  <a:cubicBezTo>
                    <a:pt x="175" y="303"/>
                    <a:pt x="175" y="303"/>
                    <a:pt x="174" y="301"/>
                  </a:cubicBezTo>
                  <a:cubicBezTo>
                    <a:pt x="173" y="300"/>
                    <a:pt x="172" y="300"/>
                    <a:pt x="171" y="300"/>
                  </a:cubicBezTo>
                  <a:cubicBezTo>
                    <a:pt x="169" y="300"/>
                    <a:pt x="168" y="300"/>
                    <a:pt x="167" y="299"/>
                  </a:cubicBezTo>
                  <a:cubicBezTo>
                    <a:pt x="167" y="298"/>
                    <a:pt x="166" y="298"/>
                    <a:pt x="165" y="298"/>
                  </a:cubicBezTo>
                  <a:cubicBezTo>
                    <a:pt x="164" y="298"/>
                    <a:pt x="164" y="296"/>
                    <a:pt x="164" y="296"/>
                  </a:cubicBezTo>
                  <a:cubicBezTo>
                    <a:pt x="164" y="295"/>
                    <a:pt x="164" y="295"/>
                    <a:pt x="164" y="295"/>
                  </a:cubicBezTo>
                  <a:cubicBezTo>
                    <a:pt x="164" y="294"/>
                    <a:pt x="165" y="293"/>
                    <a:pt x="166" y="293"/>
                  </a:cubicBezTo>
                  <a:cubicBezTo>
                    <a:pt x="167" y="292"/>
                    <a:pt x="167" y="291"/>
                    <a:pt x="167" y="290"/>
                  </a:cubicBezTo>
                  <a:cubicBezTo>
                    <a:pt x="167" y="289"/>
                    <a:pt x="166" y="289"/>
                    <a:pt x="166" y="288"/>
                  </a:cubicBezTo>
                  <a:cubicBezTo>
                    <a:pt x="165" y="288"/>
                    <a:pt x="163" y="289"/>
                    <a:pt x="163" y="289"/>
                  </a:cubicBezTo>
                  <a:cubicBezTo>
                    <a:pt x="162" y="290"/>
                    <a:pt x="162" y="290"/>
                    <a:pt x="162" y="290"/>
                  </a:cubicBezTo>
                  <a:cubicBezTo>
                    <a:pt x="162" y="290"/>
                    <a:pt x="161" y="290"/>
                    <a:pt x="160" y="290"/>
                  </a:cubicBezTo>
                  <a:cubicBezTo>
                    <a:pt x="159" y="290"/>
                    <a:pt x="158" y="289"/>
                    <a:pt x="158" y="289"/>
                  </a:cubicBezTo>
                  <a:cubicBezTo>
                    <a:pt x="158" y="288"/>
                    <a:pt x="158" y="288"/>
                    <a:pt x="158" y="288"/>
                  </a:cubicBezTo>
                  <a:cubicBezTo>
                    <a:pt x="157" y="288"/>
                    <a:pt x="156" y="287"/>
                    <a:pt x="157" y="286"/>
                  </a:cubicBezTo>
                  <a:cubicBezTo>
                    <a:pt x="157" y="286"/>
                    <a:pt x="155" y="285"/>
                    <a:pt x="155" y="285"/>
                  </a:cubicBezTo>
                  <a:cubicBezTo>
                    <a:pt x="154" y="284"/>
                    <a:pt x="153" y="284"/>
                    <a:pt x="153" y="283"/>
                  </a:cubicBezTo>
                  <a:cubicBezTo>
                    <a:pt x="152" y="283"/>
                    <a:pt x="152" y="283"/>
                    <a:pt x="151" y="282"/>
                  </a:cubicBezTo>
                  <a:cubicBezTo>
                    <a:pt x="151" y="281"/>
                    <a:pt x="151" y="281"/>
                    <a:pt x="151" y="281"/>
                  </a:cubicBezTo>
                  <a:cubicBezTo>
                    <a:pt x="152" y="280"/>
                    <a:pt x="151" y="279"/>
                    <a:pt x="150" y="279"/>
                  </a:cubicBezTo>
                  <a:cubicBezTo>
                    <a:pt x="149" y="279"/>
                    <a:pt x="148" y="279"/>
                    <a:pt x="148" y="278"/>
                  </a:cubicBezTo>
                  <a:cubicBezTo>
                    <a:pt x="148" y="277"/>
                    <a:pt x="148" y="277"/>
                    <a:pt x="149" y="276"/>
                  </a:cubicBezTo>
                  <a:cubicBezTo>
                    <a:pt x="149" y="275"/>
                    <a:pt x="149" y="275"/>
                    <a:pt x="149" y="274"/>
                  </a:cubicBezTo>
                  <a:cubicBezTo>
                    <a:pt x="148" y="274"/>
                    <a:pt x="148" y="272"/>
                    <a:pt x="148" y="272"/>
                  </a:cubicBezTo>
                  <a:cubicBezTo>
                    <a:pt x="148" y="271"/>
                    <a:pt x="148" y="270"/>
                    <a:pt x="149" y="270"/>
                  </a:cubicBezTo>
                  <a:cubicBezTo>
                    <a:pt x="149" y="269"/>
                    <a:pt x="149" y="269"/>
                    <a:pt x="149" y="269"/>
                  </a:cubicBezTo>
                  <a:cubicBezTo>
                    <a:pt x="148" y="268"/>
                    <a:pt x="147" y="267"/>
                    <a:pt x="147" y="267"/>
                  </a:cubicBezTo>
                  <a:cubicBezTo>
                    <a:pt x="146" y="266"/>
                    <a:pt x="146" y="266"/>
                    <a:pt x="146" y="266"/>
                  </a:cubicBezTo>
                  <a:cubicBezTo>
                    <a:pt x="145" y="266"/>
                    <a:pt x="146" y="265"/>
                    <a:pt x="144" y="265"/>
                  </a:cubicBezTo>
                  <a:cubicBezTo>
                    <a:pt x="143" y="266"/>
                    <a:pt x="142" y="264"/>
                    <a:pt x="141" y="266"/>
                  </a:cubicBezTo>
                  <a:cubicBezTo>
                    <a:pt x="141" y="267"/>
                    <a:pt x="140" y="267"/>
                    <a:pt x="139" y="266"/>
                  </a:cubicBezTo>
                  <a:cubicBezTo>
                    <a:pt x="138" y="266"/>
                    <a:pt x="137" y="267"/>
                    <a:pt x="136" y="267"/>
                  </a:cubicBezTo>
                  <a:cubicBezTo>
                    <a:pt x="136" y="267"/>
                    <a:pt x="135" y="267"/>
                    <a:pt x="135" y="266"/>
                  </a:cubicBezTo>
                  <a:cubicBezTo>
                    <a:pt x="134" y="265"/>
                    <a:pt x="134" y="264"/>
                    <a:pt x="133" y="263"/>
                  </a:cubicBezTo>
                  <a:cubicBezTo>
                    <a:pt x="133" y="262"/>
                    <a:pt x="133" y="262"/>
                    <a:pt x="133" y="261"/>
                  </a:cubicBezTo>
                  <a:cubicBezTo>
                    <a:pt x="133" y="260"/>
                    <a:pt x="133" y="260"/>
                    <a:pt x="133" y="260"/>
                  </a:cubicBezTo>
                  <a:cubicBezTo>
                    <a:pt x="132" y="259"/>
                    <a:pt x="132" y="258"/>
                    <a:pt x="131" y="257"/>
                  </a:cubicBezTo>
                  <a:cubicBezTo>
                    <a:pt x="131" y="256"/>
                    <a:pt x="131" y="255"/>
                    <a:pt x="131" y="254"/>
                  </a:cubicBezTo>
                  <a:cubicBezTo>
                    <a:pt x="130" y="253"/>
                    <a:pt x="128" y="253"/>
                    <a:pt x="128" y="253"/>
                  </a:cubicBezTo>
                  <a:cubicBezTo>
                    <a:pt x="127" y="253"/>
                    <a:pt x="127" y="253"/>
                    <a:pt x="127" y="253"/>
                  </a:cubicBezTo>
                  <a:cubicBezTo>
                    <a:pt x="127" y="253"/>
                    <a:pt x="127" y="252"/>
                    <a:pt x="126" y="251"/>
                  </a:cubicBezTo>
                  <a:cubicBezTo>
                    <a:pt x="126" y="251"/>
                    <a:pt x="123" y="250"/>
                    <a:pt x="123" y="250"/>
                  </a:cubicBezTo>
                  <a:cubicBezTo>
                    <a:pt x="123" y="249"/>
                    <a:pt x="123" y="249"/>
                    <a:pt x="123" y="249"/>
                  </a:cubicBezTo>
                  <a:cubicBezTo>
                    <a:pt x="122" y="249"/>
                    <a:pt x="122" y="249"/>
                    <a:pt x="122" y="248"/>
                  </a:cubicBezTo>
                  <a:cubicBezTo>
                    <a:pt x="121" y="248"/>
                    <a:pt x="120" y="247"/>
                    <a:pt x="120" y="247"/>
                  </a:cubicBezTo>
                  <a:cubicBezTo>
                    <a:pt x="119" y="246"/>
                    <a:pt x="120" y="246"/>
                    <a:pt x="121" y="246"/>
                  </a:cubicBezTo>
                  <a:cubicBezTo>
                    <a:pt x="121" y="245"/>
                    <a:pt x="121" y="245"/>
                    <a:pt x="120" y="245"/>
                  </a:cubicBezTo>
                  <a:cubicBezTo>
                    <a:pt x="120" y="244"/>
                    <a:pt x="118" y="245"/>
                    <a:pt x="119" y="244"/>
                  </a:cubicBezTo>
                  <a:cubicBezTo>
                    <a:pt x="119" y="244"/>
                    <a:pt x="119" y="243"/>
                    <a:pt x="119" y="243"/>
                  </a:cubicBezTo>
                  <a:cubicBezTo>
                    <a:pt x="118" y="242"/>
                    <a:pt x="118" y="241"/>
                    <a:pt x="117" y="240"/>
                  </a:cubicBezTo>
                  <a:cubicBezTo>
                    <a:pt x="117" y="239"/>
                    <a:pt x="116" y="239"/>
                    <a:pt x="115" y="238"/>
                  </a:cubicBezTo>
                  <a:cubicBezTo>
                    <a:pt x="115" y="238"/>
                    <a:pt x="115" y="238"/>
                    <a:pt x="114" y="238"/>
                  </a:cubicBezTo>
                  <a:cubicBezTo>
                    <a:pt x="114" y="238"/>
                    <a:pt x="113" y="237"/>
                    <a:pt x="113" y="237"/>
                  </a:cubicBezTo>
                  <a:cubicBezTo>
                    <a:pt x="112" y="236"/>
                    <a:pt x="112" y="236"/>
                    <a:pt x="112" y="236"/>
                  </a:cubicBezTo>
                  <a:cubicBezTo>
                    <a:pt x="111" y="236"/>
                    <a:pt x="111" y="235"/>
                    <a:pt x="112" y="234"/>
                  </a:cubicBezTo>
                  <a:cubicBezTo>
                    <a:pt x="112" y="233"/>
                    <a:pt x="111" y="232"/>
                    <a:pt x="110" y="232"/>
                  </a:cubicBezTo>
                  <a:cubicBezTo>
                    <a:pt x="110" y="231"/>
                    <a:pt x="111" y="229"/>
                    <a:pt x="111" y="229"/>
                  </a:cubicBezTo>
                  <a:cubicBezTo>
                    <a:pt x="111" y="228"/>
                    <a:pt x="109" y="228"/>
                    <a:pt x="109" y="228"/>
                  </a:cubicBezTo>
                  <a:cubicBezTo>
                    <a:pt x="108" y="228"/>
                    <a:pt x="108" y="228"/>
                    <a:pt x="108" y="228"/>
                  </a:cubicBezTo>
                  <a:cubicBezTo>
                    <a:pt x="108" y="227"/>
                    <a:pt x="107" y="227"/>
                    <a:pt x="106" y="226"/>
                  </a:cubicBezTo>
                  <a:cubicBezTo>
                    <a:pt x="106" y="226"/>
                    <a:pt x="105" y="225"/>
                    <a:pt x="104" y="225"/>
                  </a:cubicBezTo>
                  <a:cubicBezTo>
                    <a:pt x="104" y="225"/>
                    <a:pt x="104" y="225"/>
                    <a:pt x="103" y="224"/>
                  </a:cubicBezTo>
                  <a:cubicBezTo>
                    <a:pt x="102" y="223"/>
                    <a:pt x="102" y="223"/>
                    <a:pt x="102" y="223"/>
                  </a:cubicBezTo>
                  <a:cubicBezTo>
                    <a:pt x="101" y="223"/>
                    <a:pt x="101" y="223"/>
                    <a:pt x="101" y="223"/>
                  </a:cubicBezTo>
                  <a:cubicBezTo>
                    <a:pt x="100" y="222"/>
                    <a:pt x="100" y="223"/>
                    <a:pt x="100" y="223"/>
                  </a:cubicBezTo>
                  <a:cubicBezTo>
                    <a:pt x="99" y="224"/>
                    <a:pt x="99" y="224"/>
                    <a:pt x="99" y="224"/>
                  </a:cubicBezTo>
                  <a:cubicBezTo>
                    <a:pt x="98" y="223"/>
                    <a:pt x="98" y="223"/>
                    <a:pt x="97" y="222"/>
                  </a:cubicBezTo>
                  <a:cubicBezTo>
                    <a:pt x="97" y="222"/>
                    <a:pt x="97" y="222"/>
                    <a:pt x="96" y="222"/>
                  </a:cubicBezTo>
                  <a:cubicBezTo>
                    <a:pt x="96" y="223"/>
                    <a:pt x="96" y="224"/>
                    <a:pt x="96" y="225"/>
                  </a:cubicBezTo>
                  <a:cubicBezTo>
                    <a:pt x="96" y="225"/>
                    <a:pt x="95" y="226"/>
                    <a:pt x="95" y="226"/>
                  </a:cubicBezTo>
                  <a:cubicBezTo>
                    <a:pt x="95" y="227"/>
                    <a:pt x="93" y="228"/>
                    <a:pt x="93" y="228"/>
                  </a:cubicBezTo>
                  <a:cubicBezTo>
                    <a:pt x="93" y="228"/>
                    <a:pt x="92" y="227"/>
                    <a:pt x="92" y="227"/>
                  </a:cubicBezTo>
                  <a:cubicBezTo>
                    <a:pt x="92" y="227"/>
                    <a:pt x="91" y="228"/>
                    <a:pt x="91" y="228"/>
                  </a:cubicBezTo>
                  <a:cubicBezTo>
                    <a:pt x="92" y="228"/>
                    <a:pt x="92" y="230"/>
                    <a:pt x="92" y="230"/>
                  </a:cubicBezTo>
                  <a:cubicBezTo>
                    <a:pt x="92" y="231"/>
                    <a:pt x="88" y="230"/>
                    <a:pt x="88" y="230"/>
                  </a:cubicBezTo>
                  <a:cubicBezTo>
                    <a:pt x="87" y="229"/>
                    <a:pt x="87" y="228"/>
                    <a:pt x="87" y="228"/>
                  </a:cubicBezTo>
                  <a:cubicBezTo>
                    <a:pt x="87" y="227"/>
                    <a:pt x="87" y="226"/>
                    <a:pt x="87" y="225"/>
                  </a:cubicBezTo>
                  <a:cubicBezTo>
                    <a:pt x="87" y="223"/>
                    <a:pt x="85" y="222"/>
                    <a:pt x="84" y="221"/>
                  </a:cubicBezTo>
                  <a:cubicBezTo>
                    <a:pt x="84" y="221"/>
                    <a:pt x="84" y="221"/>
                    <a:pt x="84" y="221"/>
                  </a:cubicBezTo>
                  <a:cubicBezTo>
                    <a:pt x="83" y="220"/>
                    <a:pt x="82" y="218"/>
                    <a:pt x="82" y="218"/>
                  </a:cubicBezTo>
                  <a:cubicBezTo>
                    <a:pt x="81" y="218"/>
                    <a:pt x="81" y="218"/>
                    <a:pt x="81" y="217"/>
                  </a:cubicBezTo>
                  <a:cubicBezTo>
                    <a:pt x="80" y="217"/>
                    <a:pt x="81" y="216"/>
                    <a:pt x="80" y="215"/>
                  </a:cubicBezTo>
                  <a:cubicBezTo>
                    <a:pt x="79" y="215"/>
                    <a:pt x="78" y="215"/>
                    <a:pt x="78" y="215"/>
                  </a:cubicBezTo>
                  <a:cubicBezTo>
                    <a:pt x="77" y="214"/>
                    <a:pt x="77" y="213"/>
                    <a:pt x="76" y="213"/>
                  </a:cubicBezTo>
                  <a:cubicBezTo>
                    <a:pt x="76" y="212"/>
                    <a:pt x="75" y="212"/>
                    <a:pt x="75" y="212"/>
                  </a:cubicBezTo>
                  <a:cubicBezTo>
                    <a:pt x="74" y="211"/>
                    <a:pt x="74" y="211"/>
                    <a:pt x="74" y="211"/>
                  </a:cubicBezTo>
                  <a:cubicBezTo>
                    <a:pt x="74" y="211"/>
                    <a:pt x="73" y="210"/>
                    <a:pt x="73" y="210"/>
                  </a:cubicBezTo>
                  <a:cubicBezTo>
                    <a:pt x="73" y="209"/>
                    <a:pt x="71" y="209"/>
                    <a:pt x="70" y="208"/>
                  </a:cubicBezTo>
                  <a:cubicBezTo>
                    <a:pt x="69" y="208"/>
                    <a:pt x="69" y="208"/>
                    <a:pt x="69" y="207"/>
                  </a:cubicBezTo>
                  <a:cubicBezTo>
                    <a:pt x="69" y="207"/>
                    <a:pt x="69" y="206"/>
                    <a:pt x="68" y="206"/>
                  </a:cubicBezTo>
                  <a:cubicBezTo>
                    <a:pt x="68" y="205"/>
                    <a:pt x="68" y="204"/>
                    <a:pt x="68" y="204"/>
                  </a:cubicBezTo>
                  <a:cubicBezTo>
                    <a:pt x="68" y="203"/>
                    <a:pt x="68" y="203"/>
                    <a:pt x="68" y="203"/>
                  </a:cubicBezTo>
                  <a:cubicBezTo>
                    <a:pt x="68" y="203"/>
                    <a:pt x="68" y="202"/>
                    <a:pt x="68" y="202"/>
                  </a:cubicBezTo>
                  <a:cubicBezTo>
                    <a:pt x="68" y="202"/>
                    <a:pt x="67" y="202"/>
                    <a:pt x="67" y="201"/>
                  </a:cubicBezTo>
                  <a:cubicBezTo>
                    <a:pt x="67" y="200"/>
                    <a:pt x="67" y="199"/>
                    <a:pt x="66" y="199"/>
                  </a:cubicBezTo>
                  <a:cubicBezTo>
                    <a:pt x="66" y="198"/>
                    <a:pt x="66" y="197"/>
                    <a:pt x="66" y="197"/>
                  </a:cubicBezTo>
                  <a:cubicBezTo>
                    <a:pt x="65" y="196"/>
                    <a:pt x="65" y="196"/>
                    <a:pt x="64" y="196"/>
                  </a:cubicBezTo>
                  <a:cubicBezTo>
                    <a:pt x="63" y="195"/>
                    <a:pt x="63" y="196"/>
                    <a:pt x="62" y="195"/>
                  </a:cubicBezTo>
                  <a:cubicBezTo>
                    <a:pt x="61" y="195"/>
                    <a:pt x="61" y="194"/>
                    <a:pt x="60" y="194"/>
                  </a:cubicBezTo>
                  <a:cubicBezTo>
                    <a:pt x="60" y="193"/>
                    <a:pt x="60" y="192"/>
                    <a:pt x="58" y="192"/>
                  </a:cubicBezTo>
                  <a:cubicBezTo>
                    <a:pt x="58" y="192"/>
                    <a:pt x="57" y="192"/>
                    <a:pt x="57" y="193"/>
                  </a:cubicBezTo>
                  <a:cubicBezTo>
                    <a:pt x="57" y="194"/>
                    <a:pt x="56" y="193"/>
                    <a:pt x="56" y="193"/>
                  </a:cubicBezTo>
                  <a:cubicBezTo>
                    <a:pt x="55" y="193"/>
                    <a:pt x="54" y="193"/>
                    <a:pt x="54" y="192"/>
                  </a:cubicBezTo>
                  <a:cubicBezTo>
                    <a:pt x="54" y="191"/>
                    <a:pt x="54" y="191"/>
                    <a:pt x="53" y="191"/>
                  </a:cubicBezTo>
                  <a:cubicBezTo>
                    <a:pt x="52" y="191"/>
                    <a:pt x="51" y="190"/>
                    <a:pt x="51" y="189"/>
                  </a:cubicBezTo>
                  <a:cubicBezTo>
                    <a:pt x="51" y="188"/>
                    <a:pt x="51" y="187"/>
                    <a:pt x="51" y="186"/>
                  </a:cubicBezTo>
                  <a:cubicBezTo>
                    <a:pt x="50" y="185"/>
                    <a:pt x="51" y="184"/>
                    <a:pt x="50" y="183"/>
                  </a:cubicBezTo>
                  <a:cubicBezTo>
                    <a:pt x="50" y="183"/>
                    <a:pt x="50" y="183"/>
                    <a:pt x="50" y="182"/>
                  </a:cubicBezTo>
                  <a:cubicBezTo>
                    <a:pt x="50" y="182"/>
                    <a:pt x="50" y="182"/>
                    <a:pt x="50" y="182"/>
                  </a:cubicBezTo>
                  <a:cubicBezTo>
                    <a:pt x="50" y="182"/>
                    <a:pt x="49" y="181"/>
                    <a:pt x="49" y="181"/>
                  </a:cubicBezTo>
                  <a:cubicBezTo>
                    <a:pt x="48" y="181"/>
                    <a:pt x="48" y="181"/>
                    <a:pt x="48" y="181"/>
                  </a:cubicBezTo>
                  <a:cubicBezTo>
                    <a:pt x="48" y="180"/>
                    <a:pt x="48" y="179"/>
                    <a:pt x="49" y="178"/>
                  </a:cubicBezTo>
                  <a:cubicBezTo>
                    <a:pt x="49" y="178"/>
                    <a:pt x="49" y="177"/>
                    <a:pt x="49" y="177"/>
                  </a:cubicBezTo>
                  <a:cubicBezTo>
                    <a:pt x="48" y="177"/>
                    <a:pt x="48" y="177"/>
                    <a:pt x="48" y="176"/>
                  </a:cubicBezTo>
                  <a:cubicBezTo>
                    <a:pt x="49" y="175"/>
                    <a:pt x="50" y="175"/>
                    <a:pt x="51" y="175"/>
                  </a:cubicBezTo>
                  <a:cubicBezTo>
                    <a:pt x="51" y="174"/>
                    <a:pt x="51" y="174"/>
                    <a:pt x="51" y="173"/>
                  </a:cubicBezTo>
                  <a:cubicBezTo>
                    <a:pt x="51" y="172"/>
                    <a:pt x="51" y="172"/>
                    <a:pt x="51" y="172"/>
                  </a:cubicBezTo>
                  <a:cubicBezTo>
                    <a:pt x="50" y="171"/>
                    <a:pt x="50" y="171"/>
                    <a:pt x="50" y="170"/>
                  </a:cubicBezTo>
                  <a:cubicBezTo>
                    <a:pt x="50" y="169"/>
                    <a:pt x="50" y="168"/>
                    <a:pt x="50" y="168"/>
                  </a:cubicBezTo>
                  <a:cubicBezTo>
                    <a:pt x="50" y="167"/>
                    <a:pt x="50" y="166"/>
                    <a:pt x="51" y="166"/>
                  </a:cubicBezTo>
                  <a:cubicBezTo>
                    <a:pt x="52" y="166"/>
                    <a:pt x="54" y="165"/>
                    <a:pt x="52" y="164"/>
                  </a:cubicBezTo>
                  <a:cubicBezTo>
                    <a:pt x="52" y="164"/>
                    <a:pt x="52" y="164"/>
                    <a:pt x="52" y="164"/>
                  </a:cubicBezTo>
                  <a:cubicBezTo>
                    <a:pt x="52" y="164"/>
                    <a:pt x="50" y="163"/>
                    <a:pt x="50" y="163"/>
                  </a:cubicBezTo>
                  <a:cubicBezTo>
                    <a:pt x="50" y="162"/>
                    <a:pt x="50" y="161"/>
                    <a:pt x="50" y="160"/>
                  </a:cubicBezTo>
                  <a:cubicBezTo>
                    <a:pt x="49" y="160"/>
                    <a:pt x="49" y="160"/>
                    <a:pt x="49" y="159"/>
                  </a:cubicBezTo>
                  <a:cubicBezTo>
                    <a:pt x="48" y="159"/>
                    <a:pt x="48" y="159"/>
                    <a:pt x="48" y="158"/>
                  </a:cubicBezTo>
                  <a:cubicBezTo>
                    <a:pt x="48" y="157"/>
                    <a:pt x="48" y="156"/>
                    <a:pt x="49" y="156"/>
                  </a:cubicBezTo>
                  <a:cubicBezTo>
                    <a:pt x="49" y="155"/>
                    <a:pt x="49" y="154"/>
                    <a:pt x="50" y="154"/>
                  </a:cubicBezTo>
                  <a:cubicBezTo>
                    <a:pt x="50" y="153"/>
                    <a:pt x="50" y="152"/>
                    <a:pt x="50" y="151"/>
                  </a:cubicBezTo>
                  <a:cubicBezTo>
                    <a:pt x="50" y="151"/>
                    <a:pt x="50" y="150"/>
                    <a:pt x="50" y="149"/>
                  </a:cubicBezTo>
                  <a:cubicBezTo>
                    <a:pt x="49" y="149"/>
                    <a:pt x="49" y="148"/>
                    <a:pt x="50" y="147"/>
                  </a:cubicBezTo>
                  <a:cubicBezTo>
                    <a:pt x="51" y="147"/>
                    <a:pt x="52" y="146"/>
                    <a:pt x="53" y="147"/>
                  </a:cubicBezTo>
                  <a:cubicBezTo>
                    <a:pt x="54" y="147"/>
                    <a:pt x="54" y="147"/>
                    <a:pt x="54" y="146"/>
                  </a:cubicBezTo>
                  <a:cubicBezTo>
                    <a:pt x="55" y="146"/>
                    <a:pt x="56" y="146"/>
                    <a:pt x="56" y="146"/>
                  </a:cubicBezTo>
                  <a:cubicBezTo>
                    <a:pt x="58" y="145"/>
                    <a:pt x="58" y="146"/>
                    <a:pt x="58" y="147"/>
                  </a:cubicBezTo>
                  <a:cubicBezTo>
                    <a:pt x="58" y="147"/>
                    <a:pt x="58" y="147"/>
                    <a:pt x="58" y="148"/>
                  </a:cubicBezTo>
                  <a:cubicBezTo>
                    <a:pt x="58" y="148"/>
                    <a:pt x="57" y="149"/>
                    <a:pt x="57" y="150"/>
                  </a:cubicBezTo>
                  <a:cubicBezTo>
                    <a:pt x="57" y="151"/>
                    <a:pt x="57" y="151"/>
                    <a:pt x="57" y="152"/>
                  </a:cubicBezTo>
                  <a:cubicBezTo>
                    <a:pt x="57" y="153"/>
                    <a:pt x="57" y="153"/>
                    <a:pt x="58" y="153"/>
                  </a:cubicBezTo>
                  <a:cubicBezTo>
                    <a:pt x="59" y="154"/>
                    <a:pt x="59" y="155"/>
                    <a:pt x="59" y="155"/>
                  </a:cubicBezTo>
                  <a:cubicBezTo>
                    <a:pt x="60" y="156"/>
                    <a:pt x="60" y="156"/>
                    <a:pt x="61" y="156"/>
                  </a:cubicBezTo>
                  <a:cubicBezTo>
                    <a:pt x="62" y="156"/>
                    <a:pt x="64" y="157"/>
                    <a:pt x="64" y="155"/>
                  </a:cubicBezTo>
                  <a:cubicBezTo>
                    <a:pt x="64" y="153"/>
                    <a:pt x="65" y="155"/>
                    <a:pt x="66" y="154"/>
                  </a:cubicBezTo>
                  <a:cubicBezTo>
                    <a:pt x="66" y="154"/>
                    <a:pt x="66" y="154"/>
                    <a:pt x="67" y="154"/>
                  </a:cubicBezTo>
                  <a:cubicBezTo>
                    <a:pt x="67" y="154"/>
                    <a:pt x="68" y="153"/>
                    <a:pt x="69" y="152"/>
                  </a:cubicBezTo>
                  <a:cubicBezTo>
                    <a:pt x="69" y="151"/>
                    <a:pt x="69" y="151"/>
                    <a:pt x="69" y="151"/>
                  </a:cubicBezTo>
                  <a:cubicBezTo>
                    <a:pt x="69" y="151"/>
                    <a:pt x="69" y="151"/>
                    <a:pt x="69" y="150"/>
                  </a:cubicBezTo>
                  <a:cubicBezTo>
                    <a:pt x="69" y="149"/>
                    <a:pt x="70" y="148"/>
                    <a:pt x="70" y="148"/>
                  </a:cubicBezTo>
                  <a:cubicBezTo>
                    <a:pt x="69" y="147"/>
                    <a:pt x="69" y="146"/>
                    <a:pt x="69" y="146"/>
                  </a:cubicBezTo>
                  <a:cubicBezTo>
                    <a:pt x="69" y="145"/>
                    <a:pt x="69" y="145"/>
                    <a:pt x="70" y="144"/>
                  </a:cubicBezTo>
                  <a:cubicBezTo>
                    <a:pt x="70" y="143"/>
                    <a:pt x="70" y="143"/>
                    <a:pt x="70" y="142"/>
                  </a:cubicBezTo>
                  <a:cubicBezTo>
                    <a:pt x="69" y="141"/>
                    <a:pt x="70" y="141"/>
                    <a:pt x="70" y="140"/>
                  </a:cubicBezTo>
                  <a:cubicBezTo>
                    <a:pt x="70" y="140"/>
                    <a:pt x="70" y="139"/>
                    <a:pt x="70" y="138"/>
                  </a:cubicBezTo>
                  <a:cubicBezTo>
                    <a:pt x="70" y="137"/>
                    <a:pt x="70" y="136"/>
                    <a:pt x="70" y="135"/>
                  </a:cubicBezTo>
                  <a:cubicBezTo>
                    <a:pt x="69" y="134"/>
                    <a:pt x="69" y="134"/>
                    <a:pt x="69" y="133"/>
                  </a:cubicBezTo>
                  <a:cubicBezTo>
                    <a:pt x="69" y="133"/>
                    <a:pt x="69" y="132"/>
                    <a:pt x="69" y="132"/>
                  </a:cubicBezTo>
                  <a:cubicBezTo>
                    <a:pt x="69" y="131"/>
                    <a:pt x="68" y="130"/>
                    <a:pt x="68" y="129"/>
                  </a:cubicBezTo>
                  <a:cubicBezTo>
                    <a:pt x="67" y="128"/>
                    <a:pt x="67" y="128"/>
                    <a:pt x="66" y="127"/>
                  </a:cubicBezTo>
                  <a:cubicBezTo>
                    <a:pt x="66" y="127"/>
                    <a:pt x="66" y="126"/>
                    <a:pt x="66" y="126"/>
                  </a:cubicBezTo>
                  <a:cubicBezTo>
                    <a:pt x="66" y="125"/>
                    <a:pt x="66" y="125"/>
                    <a:pt x="65" y="124"/>
                  </a:cubicBezTo>
                  <a:cubicBezTo>
                    <a:pt x="64" y="123"/>
                    <a:pt x="67" y="123"/>
                    <a:pt x="65" y="122"/>
                  </a:cubicBezTo>
                  <a:cubicBezTo>
                    <a:pt x="65" y="121"/>
                    <a:pt x="65" y="120"/>
                    <a:pt x="65" y="120"/>
                  </a:cubicBezTo>
                  <a:cubicBezTo>
                    <a:pt x="66" y="120"/>
                    <a:pt x="67" y="120"/>
                    <a:pt x="67" y="119"/>
                  </a:cubicBezTo>
                  <a:cubicBezTo>
                    <a:pt x="67" y="118"/>
                    <a:pt x="68" y="117"/>
                    <a:pt x="68" y="116"/>
                  </a:cubicBezTo>
                  <a:cubicBezTo>
                    <a:pt x="68" y="116"/>
                    <a:pt x="68" y="116"/>
                    <a:pt x="68" y="115"/>
                  </a:cubicBezTo>
                  <a:cubicBezTo>
                    <a:pt x="68" y="114"/>
                    <a:pt x="69" y="113"/>
                    <a:pt x="68" y="112"/>
                  </a:cubicBezTo>
                  <a:cubicBezTo>
                    <a:pt x="68" y="112"/>
                    <a:pt x="68" y="111"/>
                    <a:pt x="68" y="111"/>
                  </a:cubicBezTo>
                  <a:cubicBezTo>
                    <a:pt x="68" y="111"/>
                    <a:pt x="68" y="111"/>
                    <a:pt x="68" y="110"/>
                  </a:cubicBezTo>
                  <a:cubicBezTo>
                    <a:pt x="68" y="109"/>
                    <a:pt x="68" y="109"/>
                    <a:pt x="69" y="110"/>
                  </a:cubicBezTo>
                  <a:cubicBezTo>
                    <a:pt x="69" y="110"/>
                    <a:pt x="70" y="110"/>
                    <a:pt x="71" y="109"/>
                  </a:cubicBezTo>
                  <a:cubicBezTo>
                    <a:pt x="72" y="109"/>
                    <a:pt x="73" y="109"/>
                    <a:pt x="73" y="109"/>
                  </a:cubicBezTo>
                  <a:cubicBezTo>
                    <a:pt x="74" y="108"/>
                    <a:pt x="75" y="108"/>
                    <a:pt x="75" y="108"/>
                  </a:cubicBezTo>
                  <a:cubicBezTo>
                    <a:pt x="75" y="107"/>
                    <a:pt x="76" y="107"/>
                    <a:pt x="76" y="106"/>
                  </a:cubicBezTo>
                  <a:cubicBezTo>
                    <a:pt x="76" y="106"/>
                    <a:pt x="76" y="106"/>
                    <a:pt x="77" y="106"/>
                  </a:cubicBezTo>
                  <a:cubicBezTo>
                    <a:pt x="78" y="106"/>
                    <a:pt x="78" y="105"/>
                    <a:pt x="77" y="104"/>
                  </a:cubicBezTo>
                  <a:cubicBezTo>
                    <a:pt x="77" y="104"/>
                    <a:pt x="76" y="103"/>
                    <a:pt x="76" y="103"/>
                  </a:cubicBezTo>
                  <a:cubicBezTo>
                    <a:pt x="75" y="104"/>
                    <a:pt x="74" y="103"/>
                    <a:pt x="74" y="102"/>
                  </a:cubicBezTo>
                  <a:cubicBezTo>
                    <a:pt x="74" y="102"/>
                    <a:pt x="74" y="101"/>
                    <a:pt x="74" y="101"/>
                  </a:cubicBezTo>
                  <a:cubicBezTo>
                    <a:pt x="73" y="100"/>
                    <a:pt x="72" y="100"/>
                    <a:pt x="72" y="100"/>
                  </a:cubicBezTo>
                  <a:cubicBezTo>
                    <a:pt x="72" y="99"/>
                    <a:pt x="72" y="98"/>
                    <a:pt x="71" y="98"/>
                  </a:cubicBezTo>
                  <a:cubicBezTo>
                    <a:pt x="71" y="98"/>
                    <a:pt x="71" y="98"/>
                    <a:pt x="70" y="98"/>
                  </a:cubicBezTo>
                  <a:cubicBezTo>
                    <a:pt x="69" y="98"/>
                    <a:pt x="69" y="98"/>
                    <a:pt x="69" y="97"/>
                  </a:cubicBezTo>
                  <a:cubicBezTo>
                    <a:pt x="69" y="96"/>
                    <a:pt x="69" y="96"/>
                    <a:pt x="68" y="96"/>
                  </a:cubicBezTo>
                  <a:cubicBezTo>
                    <a:pt x="67" y="96"/>
                    <a:pt x="67" y="95"/>
                    <a:pt x="67" y="95"/>
                  </a:cubicBezTo>
                  <a:cubicBezTo>
                    <a:pt x="67" y="95"/>
                    <a:pt x="66" y="95"/>
                    <a:pt x="66" y="94"/>
                  </a:cubicBezTo>
                  <a:cubicBezTo>
                    <a:pt x="66" y="94"/>
                    <a:pt x="66" y="94"/>
                    <a:pt x="65" y="94"/>
                  </a:cubicBezTo>
                  <a:cubicBezTo>
                    <a:pt x="62" y="93"/>
                    <a:pt x="66" y="92"/>
                    <a:pt x="64" y="91"/>
                  </a:cubicBezTo>
                  <a:cubicBezTo>
                    <a:pt x="64" y="90"/>
                    <a:pt x="64" y="90"/>
                    <a:pt x="64" y="89"/>
                  </a:cubicBezTo>
                  <a:cubicBezTo>
                    <a:pt x="64" y="89"/>
                    <a:pt x="65" y="88"/>
                    <a:pt x="65" y="88"/>
                  </a:cubicBezTo>
                  <a:cubicBezTo>
                    <a:pt x="65" y="87"/>
                    <a:pt x="65" y="87"/>
                    <a:pt x="65" y="87"/>
                  </a:cubicBezTo>
                  <a:cubicBezTo>
                    <a:pt x="65" y="87"/>
                    <a:pt x="65" y="86"/>
                    <a:pt x="65" y="86"/>
                  </a:cubicBezTo>
                  <a:cubicBezTo>
                    <a:pt x="65" y="85"/>
                    <a:pt x="64" y="85"/>
                    <a:pt x="65" y="84"/>
                  </a:cubicBezTo>
                  <a:cubicBezTo>
                    <a:pt x="65" y="83"/>
                    <a:pt x="65" y="83"/>
                    <a:pt x="65" y="82"/>
                  </a:cubicBezTo>
                  <a:cubicBezTo>
                    <a:pt x="65" y="81"/>
                    <a:pt x="65" y="81"/>
                    <a:pt x="65" y="81"/>
                  </a:cubicBezTo>
                  <a:cubicBezTo>
                    <a:pt x="65" y="81"/>
                    <a:pt x="65" y="81"/>
                    <a:pt x="65" y="80"/>
                  </a:cubicBezTo>
                  <a:cubicBezTo>
                    <a:pt x="66" y="80"/>
                    <a:pt x="66" y="79"/>
                    <a:pt x="65" y="79"/>
                  </a:cubicBezTo>
                  <a:cubicBezTo>
                    <a:pt x="65" y="79"/>
                    <a:pt x="65" y="79"/>
                    <a:pt x="65" y="79"/>
                  </a:cubicBezTo>
                  <a:cubicBezTo>
                    <a:pt x="64" y="78"/>
                    <a:pt x="64" y="78"/>
                    <a:pt x="64" y="78"/>
                  </a:cubicBezTo>
                  <a:cubicBezTo>
                    <a:pt x="64" y="78"/>
                    <a:pt x="64" y="75"/>
                    <a:pt x="64" y="75"/>
                  </a:cubicBezTo>
                  <a:cubicBezTo>
                    <a:pt x="65" y="74"/>
                    <a:pt x="65" y="74"/>
                    <a:pt x="65" y="74"/>
                  </a:cubicBezTo>
                  <a:cubicBezTo>
                    <a:pt x="65" y="74"/>
                    <a:pt x="65" y="72"/>
                    <a:pt x="65" y="72"/>
                  </a:cubicBezTo>
                  <a:cubicBezTo>
                    <a:pt x="66" y="72"/>
                    <a:pt x="66" y="71"/>
                    <a:pt x="67" y="71"/>
                  </a:cubicBezTo>
                  <a:cubicBezTo>
                    <a:pt x="67" y="71"/>
                    <a:pt x="67" y="71"/>
                    <a:pt x="68" y="70"/>
                  </a:cubicBezTo>
                  <a:cubicBezTo>
                    <a:pt x="68" y="70"/>
                    <a:pt x="68" y="69"/>
                    <a:pt x="67" y="69"/>
                  </a:cubicBezTo>
                  <a:cubicBezTo>
                    <a:pt x="66" y="69"/>
                    <a:pt x="66" y="69"/>
                    <a:pt x="66" y="69"/>
                  </a:cubicBezTo>
                  <a:cubicBezTo>
                    <a:pt x="66" y="69"/>
                    <a:pt x="65" y="69"/>
                    <a:pt x="65" y="69"/>
                  </a:cubicBezTo>
                  <a:cubicBezTo>
                    <a:pt x="65" y="68"/>
                    <a:pt x="65" y="68"/>
                    <a:pt x="64" y="68"/>
                  </a:cubicBezTo>
                  <a:cubicBezTo>
                    <a:pt x="64" y="69"/>
                    <a:pt x="63" y="69"/>
                    <a:pt x="63" y="68"/>
                  </a:cubicBezTo>
                  <a:cubicBezTo>
                    <a:pt x="62" y="68"/>
                    <a:pt x="62" y="68"/>
                    <a:pt x="62" y="68"/>
                  </a:cubicBezTo>
                  <a:cubicBezTo>
                    <a:pt x="62" y="67"/>
                    <a:pt x="62" y="67"/>
                    <a:pt x="62" y="67"/>
                  </a:cubicBezTo>
                  <a:cubicBezTo>
                    <a:pt x="62" y="67"/>
                    <a:pt x="61" y="67"/>
                    <a:pt x="61" y="67"/>
                  </a:cubicBezTo>
                  <a:cubicBezTo>
                    <a:pt x="60" y="67"/>
                    <a:pt x="59" y="68"/>
                    <a:pt x="59" y="67"/>
                  </a:cubicBezTo>
                  <a:cubicBezTo>
                    <a:pt x="59" y="67"/>
                    <a:pt x="58" y="67"/>
                    <a:pt x="58" y="67"/>
                  </a:cubicBezTo>
                  <a:cubicBezTo>
                    <a:pt x="57" y="66"/>
                    <a:pt x="57" y="66"/>
                    <a:pt x="56" y="66"/>
                  </a:cubicBezTo>
                  <a:cubicBezTo>
                    <a:pt x="55" y="66"/>
                    <a:pt x="53" y="65"/>
                    <a:pt x="53" y="64"/>
                  </a:cubicBezTo>
                  <a:cubicBezTo>
                    <a:pt x="53" y="64"/>
                    <a:pt x="52" y="63"/>
                    <a:pt x="51" y="63"/>
                  </a:cubicBezTo>
                  <a:cubicBezTo>
                    <a:pt x="51" y="63"/>
                    <a:pt x="50" y="63"/>
                    <a:pt x="49" y="62"/>
                  </a:cubicBezTo>
                  <a:cubicBezTo>
                    <a:pt x="48" y="62"/>
                    <a:pt x="49" y="61"/>
                    <a:pt x="48" y="60"/>
                  </a:cubicBezTo>
                  <a:cubicBezTo>
                    <a:pt x="47" y="60"/>
                    <a:pt x="47" y="59"/>
                    <a:pt x="46" y="59"/>
                  </a:cubicBezTo>
                  <a:cubicBezTo>
                    <a:pt x="45" y="59"/>
                    <a:pt x="44" y="58"/>
                    <a:pt x="44" y="57"/>
                  </a:cubicBezTo>
                  <a:cubicBezTo>
                    <a:pt x="43" y="57"/>
                    <a:pt x="43" y="57"/>
                    <a:pt x="43" y="57"/>
                  </a:cubicBezTo>
                  <a:cubicBezTo>
                    <a:pt x="43" y="57"/>
                    <a:pt x="42" y="56"/>
                    <a:pt x="42" y="56"/>
                  </a:cubicBezTo>
                  <a:cubicBezTo>
                    <a:pt x="42" y="55"/>
                    <a:pt x="42" y="54"/>
                    <a:pt x="41" y="53"/>
                  </a:cubicBezTo>
                  <a:cubicBezTo>
                    <a:pt x="41" y="53"/>
                    <a:pt x="40" y="53"/>
                    <a:pt x="40" y="52"/>
                  </a:cubicBezTo>
                  <a:cubicBezTo>
                    <a:pt x="40" y="52"/>
                    <a:pt x="39" y="51"/>
                    <a:pt x="40" y="50"/>
                  </a:cubicBezTo>
                  <a:cubicBezTo>
                    <a:pt x="41" y="50"/>
                    <a:pt x="41" y="49"/>
                    <a:pt x="41" y="49"/>
                  </a:cubicBezTo>
                  <a:cubicBezTo>
                    <a:pt x="40" y="48"/>
                    <a:pt x="40" y="48"/>
                    <a:pt x="40" y="48"/>
                  </a:cubicBezTo>
                  <a:cubicBezTo>
                    <a:pt x="39" y="49"/>
                    <a:pt x="38" y="49"/>
                    <a:pt x="37" y="49"/>
                  </a:cubicBezTo>
                  <a:cubicBezTo>
                    <a:pt x="37" y="49"/>
                    <a:pt x="37" y="49"/>
                    <a:pt x="36" y="50"/>
                  </a:cubicBezTo>
                  <a:cubicBezTo>
                    <a:pt x="36" y="50"/>
                    <a:pt x="35" y="49"/>
                    <a:pt x="34" y="49"/>
                  </a:cubicBezTo>
                  <a:cubicBezTo>
                    <a:pt x="34" y="49"/>
                    <a:pt x="33" y="49"/>
                    <a:pt x="33" y="48"/>
                  </a:cubicBezTo>
                  <a:cubicBezTo>
                    <a:pt x="32" y="48"/>
                    <a:pt x="31" y="48"/>
                    <a:pt x="32" y="47"/>
                  </a:cubicBezTo>
                  <a:cubicBezTo>
                    <a:pt x="32" y="46"/>
                    <a:pt x="33" y="45"/>
                    <a:pt x="33" y="44"/>
                  </a:cubicBezTo>
                  <a:cubicBezTo>
                    <a:pt x="33" y="44"/>
                    <a:pt x="33" y="44"/>
                    <a:pt x="33" y="43"/>
                  </a:cubicBezTo>
                  <a:cubicBezTo>
                    <a:pt x="33" y="43"/>
                    <a:pt x="32" y="42"/>
                    <a:pt x="31" y="42"/>
                  </a:cubicBezTo>
                  <a:cubicBezTo>
                    <a:pt x="30" y="42"/>
                    <a:pt x="30" y="42"/>
                    <a:pt x="30" y="41"/>
                  </a:cubicBezTo>
                  <a:cubicBezTo>
                    <a:pt x="30" y="40"/>
                    <a:pt x="30" y="40"/>
                    <a:pt x="30" y="40"/>
                  </a:cubicBezTo>
                  <a:cubicBezTo>
                    <a:pt x="30" y="40"/>
                    <a:pt x="30" y="40"/>
                    <a:pt x="30" y="39"/>
                  </a:cubicBezTo>
                  <a:cubicBezTo>
                    <a:pt x="30" y="39"/>
                    <a:pt x="30" y="38"/>
                    <a:pt x="31" y="38"/>
                  </a:cubicBezTo>
                  <a:cubicBezTo>
                    <a:pt x="31" y="38"/>
                    <a:pt x="32" y="38"/>
                    <a:pt x="32" y="37"/>
                  </a:cubicBezTo>
                  <a:cubicBezTo>
                    <a:pt x="32" y="36"/>
                    <a:pt x="32" y="36"/>
                    <a:pt x="33" y="36"/>
                  </a:cubicBezTo>
                  <a:cubicBezTo>
                    <a:pt x="33" y="36"/>
                    <a:pt x="34" y="36"/>
                    <a:pt x="34" y="35"/>
                  </a:cubicBezTo>
                  <a:cubicBezTo>
                    <a:pt x="33" y="34"/>
                    <a:pt x="33" y="34"/>
                    <a:pt x="34" y="33"/>
                  </a:cubicBezTo>
                  <a:cubicBezTo>
                    <a:pt x="34" y="32"/>
                    <a:pt x="35" y="31"/>
                    <a:pt x="35" y="31"/>
                  </a:cubicBezTo>
                  <a:cubicBezTo>
                    <a:pt x="35" y="30"/>
                    <a:pt x="35" y="30"/>
                    <a:pt x="35" y="30"/>
                  </a:cubicBezTo>
                  <a:cubicBezTo>
                    <a:pt x="35" y="29"/>
                    <a:pt x="34" y="28"/>
                    <a:pt x="34" y="27"/>
                  </a:cubicBezTo>
                  <a:cubicBezTo>
                    <a:pt x="35" y="26"/>
                    <a:pt x="35" y="26"/>
                    <a:pt x="34" y="24"/>
                  </a:cubicBezTo>
                  <a:cubicBezTo>
                    <a:pt x="33" y="24"/>
                    <a:pt x="33" y="24"/>
                    <a:pt x="33" y="23"/>
                  </a:cubicBezTo>
                  <a:cubicBezTo>
                    <a:pt x="32" y="22"/>
                    <a:pt x="32" y="22"/>
                    <a:pt x="32" y="21"/>
                  </a:cubicBezTo>
                  <a:cubicBezTo>
                    <a:pt x="31" y="21"/>
                    <a:pt x="31" y="20"/>
                    <a:pt x="30" y="20"/>
                  </a:cubicBezTo>
                  <a:cubicBezTo>
                    <a:pt x="30" y="19"/>
                    <a:pt x="29" y="19"/>
                    <a:pt x="28" y="19"/>
                  </a:cubicBezTo>
                  <a:cubicBezTo>
                    <a:pt x="28" y="20"/>
                    <a:pt x="28" y="21"/>
                    <a:pt x="27" y="20"/>
                  </a:cubicBezTo>
                  <a:cubicBezTo>
                    <a:pt x="27" y="19"/>
                    <a:pt x="26" y="19"/>
                    <a:pt x="26" y="18"/>
                  </a:cubicBezTo>
                  <a:cubicBezTo>
                    <a:pt x="27" y="17"/>
                    <a:pt x="27" y="17"/>
                    <a:pt x="27" y="17"/>
                  </a:cubicBezTo>
                  <a:cubicBezTo>
                    <a:pt x="27" y="15"/>
                    <a:pt x="27" y="15"/>
                    <a:pt x="27" y="15"/>
                  </a:cubicBezTo>
                  <a:cubicBezTo>
                    <a:pt x="27" y="15"/>
                    <a:pt x="27" y="15"/>
                    <a:pt x="27" y="14"/>
                  </a:cubicBezTo>
                  <a:cubicBezTo>
                    <a:pt x="27" y="14"/>
                    <a:pt x="27" y="13"/>
                    <a:pt x="26" y="13"/>
                  </a:cubicBezTo>
                  <a:cubicBezTo>
                    <a:pt x="25" y="13"/>
                    <a:pt x="24" y="12"/>
                    <a:pt x="23" y="11"/>
                  </a:cubicBezTo>
                  <a:cubicBezTo>
                    <a:pt x="23" y="10"/>
                    <a:pt x="23" y="10"/>
                    <a:pt x="21" y="10"/>
                  </a:cubicBezTo>
                  <a:cubicBezTo>
                    <a:pt x="21" y="9"/>
                    <a:pt x="21" y="10"/>
                    <a:pt x="20" y="10"/>
                  </a:cubicBezTo>
                  <a:cubicBezTo>
                    <a:pt x="19" y="9"/>
                    <a:pt x="19" y="9"/>
                    <a:pt x="18" y="9"/>
                  </a:cubicBezTo>
                  <a:cubicBezTo>
                    <a:pt x="18" y="10"/>
                    <a:pt x="18" y="10"/>
                    <a:pt x="17" y="10"/>
                  </a:cubicBezTo>
                  <a:cubicBezTo>
                    <a:pt x="17" y="9"/>
                    <a:pt x="17" y="8"/>
                    <a:pt x="17" y="8"/>
                  </a:cubicBezTo>
                  <a:cubicBezTo>
                    <a:pt x="17" y="7"/>
                    <a:pt x="16" y="7"/>
                    <a:pt x="15" y="7"/>
                  </a:cubicBezTo>
                  <a:cubicBezTo>
                    <a:pt x="15" y="6"/>
                    <a:pt x="14" y="6"/>
                    <a:pt x="14" y="6"/>
                  </a:cubicBezTo>
                  <a:cubicBezTo>
                    <a:pt x="13" y="6"/>
                    <a:pt x="13" y="6"/>
                    <a:pt x="13" y="6"/>
                  </a:cubicBezTo>
                  <a:cubicBezTo>
                    <a:pt x="11" y="7"/>
                    <a:pt x="12" y="5"/>
                    <a:pt x="11" y="4"/>
                  </a:cubicBezTo>
                  <a:cubicBezTo>
                    <a:pt x="11" y="4"/>
                    <a:pt x="12" y="3"/>
                    <a:pt x="11" y="3"/>
                  </a:cubicBezTo>
                  <a:cubicBezTo>
                    <a:pt x="11" y="2"/>
                    <a:pt x="12" y="1"/>
                    <a:pt x="12" y="0"/>
                  </a:cubicBezTo>
                  <a:close/>
                </a:path>
              </a:pathLst>
            </a:custGeom>
            <a:solidFill>
              <a:srgbClr val="D2D5EC"/>
            </a:solidFill>
            <a:ln w="9525">
              <a:noFill/>
            </a:ln>
          </p:spPr>
          <p:txBody>
            <a:bodyPr/>
            <a:lstStyle/>
            <a:p>
              <a:endParaRPr lang="zh-CN" altLang="en-US"/>
            </a:p>
          </p:txBody>
        </p:sp>
        <p:sp>
          <p:nvSpPr>
            <p:cNvPr id="30769" name="任意多边形 1156"/>
            <p:cNvSpPr/>
            <p:nvPr/>
          </p:nvSpPr>
          <p:spPr>
            <a:xfrm>
              <a:off x="7640644" y="5162277"/>
              <a:ext cx="126475" cy="160968"/>
            </a:xfrm>
            <a:custGeom>
              <a:avLst/>
              <a:gdLst/>
              <a:ahLst/>
              <a:cxnLst>
                <a:cxn ang="0">
                  <a:pos x="82695" y="0"/>
                </a:cxn>
                <a:cxn ang="0">
                  <a:pos x="63237" y="28406"/>
                </a:cxn>
                <a:cxn ang="0">
                  <a:pos x="0" y="132561"/>
                </a:cxn>
                <a:cxn ang="0">
                  <a:pos x="14593" y="142030"/>
                </a:cxn>
                <a:cxn ang="0">
                  <a:pos x="38915" y="160968"/>
                </a:cxn>
                <a:cxn ang="0">
                  <a:pos x="126475" y="18937"/>
                </a:cxn>
                <a:cxn ang="0">
                  <a:pos x="82695" y="0"/>
                </a:cxn>
              </a:cxnLst>
              <a:rect l="0" t="0" r="0" b="0"/>
              <a:pathLst>
                <a:path w="26" h="34">
                  <a:moveTo>
                    <a:pt x="17" y="0"/>
                  </a:moveTo>
                  <a:cubicBezTo>
                    <a:pt x="15" y="5"/>
                    <a:pt x="16" y="2"/>
                    <a:pt x="13" y="6"/>
                  </a:cubicBezTo>
                  <a:cubicBezTo>
                    <a:pt x="11" y="10"/>
                    <a:pt x="3" y="25"/>
                    <a:pt x="0" y="28"/>
                  </a:cubicBezTo>
                  <a:cubicBezTo>
                    <a:pt x="1" y="29"/>
                    <a:pt x="2" y="30"/>
                    <a:pt x="3" y="30"/>
                  </a:cubicBezTo>
                  <a:cubicBezTo>
                    <a:pt x="5" y="31"/>
                    <a:pt x="7" y="33"/>
                    <a:pt x="8" y="34"/>
                  </a:cubicBezTo>
                  <a:cubicBezTo>
                    <a:pt x="14" y="26"/>
                    <a:pt x="22" y="13"/>
                    <a:pt x="26" y="4"/>
                  </a:cubicBezTo>
                  <a:cubicBezTo>
                    <a:pt x="22" y="2"/>
                    <a:pt x="19" y="1"/>
                    <a:pt x="17" y="0"/>
                  </a:cubicBezTo>
                  <a:close/>
                </a:path>
              </a:pathLst>
            </a:custGeom>
            <a:solidFill>
              <a:srgbClr val="D2D5EC"/>
            </a:solidFill>
            <a:ln w="9525">
              <a:noFill/>
            </a:ln>
          </p:spPr>
          <p:txBody>
            <a:bodyPr/>
            <a:lstStyle/>
            <a:p>
              <a:endParaRPr lang="zh-CN" altLang="en-US"/>
            </a:p>
          </p:txBody>
        </p:sp>
        <p:sp>
          <p:nvSpPr>
            <p:cNvPr id="30770" name="任意多边形 1157"/>
            <p:cNvSpPr/>
            <p:nvPr/>
          </p:nvSpPr>
          <p:spPr>
            <a:xfrm>
              <a:off x="7470479" y="5544001"/>
              <a:ext cx="94282" cy="160968"/>
            </a:xfrm>
            <a:custGeom>
              <a:avLst/>
              <a:gdLst/>
              <a:ahLst/>
              <a:cxnLst>
                <a:cxn ang="0">
                  <a:pos x="47141" y="0"/>
                </a:cxn>
                <a:cxn ang="0">
                  <a:pos x="28284" y="66280"/>
                </a:cxn>
                <a:cxn ang="0">
                  <a:pos x="14142" y="108890"/>
                </a:cxn>
                <a:cxn ang="0">
                  <a:pos x="9428" y="118358"/>
                </a:cxn>
                <a:cxn ang="0">
                  <a:pos x="0" y="146764"/>
                </a:cxn>
                <a:cxn ang="0">
                  <a:pos x="47141" y="160968"/>
                </a:cxn>
                <a:cxn ang="0">
                  <a:pos x="56569" y="118358"/>
                </a:cxn>
                <a:cxn ang="0">
                  <a:pos x="94282" y="14203"/>
                </a:cxn>
                <a:cxn ang="0">
                  <a:pos x="47141" y="0"/>
                </a:cxn>
              </a:cxnLst>
              <a:rect l="0" t="0" r="0" b="0"/>
              <a:pathLst>
                <a:path w="20" h="34">
                  <a:moveTo>
                    <a:pt x="10" y="0"/>
                  </a:moveTo>
                  <a:cubicBezTo>
                    <a:pt x="9" y="5"/>
                    <a:pt x="8" y="10"/>
                    <a:pt x="6" y="14"/>
                  </a:cubicBezTo>
                  <a:cubicBezTo>
                    <a:pt x="4" y="18"/>
                    <a:pt x="4" y="20"/>
                    <a:pt x="3" y="23"/>
                  </a:cubicBezTo>
                  <a:cubicBezTo>
                    <a:pt x="3" y="23"/>
                    <a:pt x="2" y="24"/>
                    <a:pt x="2" y="25"/>
                  </a:cubicBezTo>
                  <a:cubicBezTo>
                    <a:pt x="1" y="27"/>
                    <a:pt x="0" y="31"/>
                    <a:pt x="0" y="31"/>
                  </a:cubicBezTo>
                  <a:cubicBezTo>
                    <a:pt x="10" y="34"/>
                    <a:pt x="10" y="34"/>
                    <a:pt x="10" y="34"/>
                  </a:cubicBezTo>
                  <a:cubicBezTo>
                    <a:pt x="10" y="33"/>
                    <a:pt x="12" y="26"/>
                    <a:pt x="12" y="25"/>
                  </a:cubicBezTo>
                  <a:cubicBezTo>
                    <a:pt x="15" y="17"/>
                    <a:pt x="17" y="11"/>
                    <a:pt x="20" y="3"/>
                  </a:cubicBezTo>
                  <a:cubicBezTo>
                    <a:pt x="10" y="0"/>
                    <a:pt x="10" y="0"/>
                    <a:pt x="10" y="0"/>
                  </a:cubicBezTo>
                  <a:close/>
                </a:path>
              </a:pathLst>
            </a:custGeom>
            <a:solidFill>
              <a:srgbClr val="D2D5EC"/>
            </a:solidFill>
            <a:ln w="9525">
              <a:noFill/>
            </a:ln>
          </p:spPr>
          <p:txBody>
            <a:bodyPr/>
            <a:lstStyle/>
            <a:p>
              <a:endParaRPr lang="zh-CN" altLang="en-US"/>
            </a:p>
          </p:txBody>
        </p:sp>
        <p:sp>
          <p:nvSpPr>
            <p:cNvPr id="30771" name="任意多边形 1158"/>
            <p:cNvSpPr/>
            <p:nvPr/>
          </p:nvSpPr>
          <p:spPr>
            <a:xfrm>
              <a:off x="4437390" y="1066802"/>
              <a:ext cx="4008093" cy="1772944"/>
            </a:xfrm>
            <a:custGeom>
              <a:avLst/>
              <a:gdLst/>
              <a:ahLst/>
              <a:cxnLst>
                <a:cxn ang="0">
                  <a:pos x="57395" y="592574"/>
                </a:cxn>
                <a:cxn ang="0">
                  <a:pos x="181751" y="692929"/>
                </a:cxn>
                <a:cxn ang="0">
                  <a:pos x="220014" y="821957"/>
                </a:cxn>
                <a:cxn ang="0">
                  <a:pos x="162619" y="970101"/>
                </a:cxn>
                <a:cxn ang="0">
                  <a:pos x="315673" y="1065677"/>
                </a:cxn>
                <a:cxn ang="0">
                  <a:pos x="454378" y="1132581"/>
                </a:cxn>
                <a:cxn ang="0">
                  <a:pos x="540470" y="1223379"/>
                </a:cxn>
                <a:cxn ang="0">
                  <a:pos x="612214" y="1395416"/>
                </a:cxn>
                <a:cxn ang="0">
                  <a:pos x="827446" y="1447983"/>
                </a:cxn>
                <a:cxn ang="0">
                  <a:pos x="1037895" y="1467099"/>
                </a:cxn>
                <a:cxn ang="0">
                  <a:pos x="1224429" y="1567454"/>
                </a:cxn>
                <a:cxn ang="0">
                  <a:pos x="1401397" y="1624800"/>
                </a:cxn>
                <a:cxn ang="0">
                  <a:pos x="1578365" y="1543560"/>
                </a:cxn>
                <a:cxn ang="0">
                  <a:pos x="1769683" y="1524445"/>
                </a:cxn>
                <a:cxn ang="0">
                  <a:pos x="1970566" y="1400195"/>
                </a:cxn>
                <a:cxn ang="0">
                  <a:pos x="2080573" y="1194706"/>
                </a:cxn>
                <a:cxn ang="0">
                  <a:pos x="2381897" y="1094350"/>
                </a:cxn>
                <a:cxn ang="0">
                  <a:pos x="2616261" y="946207"/>
                </a:cxn>
                <a:cxn ang="0">
                  <a:pos x="2678439" y="864967"/>
                </a:cxn>
                <a:cxn ang="0">
                  <a:pos x="2520602" y="788506"/>
                </a:cxn>
                <a:cxn ang="0">
                  <a:pos x="2348417" y="764611"/>
                </a:cxn>
                <a:cxn ang="0">
                  <a:pos x="2601912" y="530449"/>
                </a:cxn>
                <a:cxn ang="0">
                  <a:pos x="2668873" y="324960"/>
                </a:cxn>
                <a:cxn ang="0">
                  <a:pos x="2659307" y="176816"/>
                </a:cxn>
                <a:cxn ang="0">
                  <a:pos x="2879322" y="62124"/>
                </a:cxn>
                <a:cxn ang="0">
                  <a:pos x="3089770" y="100355"/>
                </a:cxn>
                <a:cxn ang="0">
                  <a:pos x="3185429" y="234162"/>
                </a:cxn>
                <a:cxn ang="0">
                  <a:pos x="3295436" y="420536"/>
                </a:cxn>
                <a:cxn ang="0">
                  <a:pos x="3453273" y="482661"/>
                </a:cxn>
                <a:cxn ang="0">
                  <a:pos x="3591978" y="568680"/>
                </a:cxn>
                <a:cxn ang="0">
                  <a:pos x="3759380" y="630804"/>
                </a:cxn>
                <a:cxn ang="0">
                  <a:pos x="3893302" y="516113"/>
                </a:cxn>
                <a:cxn ang="0">
                  <a:pos x="3917217" y="697708"/>
                </a:cxn>
                <a:cxn ang="0">
                  <a:pos x="3883736" y="922313"/>
                </a:cxn>
                <a:cxn ang="0">
                  <a:pos x="3735466" y="993995"/>
                </a:cxn>
                <a:cxn ang="0">
                  <a:pos x="3778512" y="1189927"/>
                </a:cxn>
                <a:cxn ang="0">
                  <a:pos x="3730683" y="1290282"/>
                </a:cxn>
                <a:cxn ang="0">
                  <a:pos x="3668505" y="1266388"/>
                </a:cxn>
                <a:cxn ang="0">
                  <a:pos x="3611110" y="1404974"/>
                </a:cxn>
                <a:cxn ang="0">
                  <a:pos x="3539366" y="1500550"/>
                </a:cxn>
                <a:cxn ang="0">
                  <a:pos x="3405444" y="1490993"/>
                </a:cxn>
                <a:cxn ang="0">
                  <a:pos x="3314568" y="1634358"/>
                </a:cxn>
                <a:cxn ang="0">
                  <a:pos x="3295436" y="1715598"/>
                </a:cxn>
                <a:cxn ang="0">
                  <a:pos x="3596761" y="1529223"/>
                </a:cxn>
                <a:cxn ang="0">
                  <a:pos x="3826341" y="1194706"/>
                </a:cxn>
                <a:cxn ang="0">
                  <a:pos x="3955480" y="869746"/>
                </a:cxn>
                <a:cxn ang="0">
                  <a:pos x="3965046" y="444430"/>
                </a:cxn>
                <a:cxn ang="0">
                  <a:pos x="3658939" y="602131"/>
                </a:cxn>
                <a:cxn ang="0">
                  <a:pos x="3348049" y="406200"/>
                </a:cxn>
                <a:cxn ang="0">
                  <a:pos x="3175863" y="109912"/>
                </a:cxn>
                <a:cxn ang="0">
                  <a:pos x="2860190" y="14336"/>
                </a:cxn>
                <a:cxn ang="0">
                  <a:pos x="2630609" y="248498"/>
                </a:cxn>
                <a:cxn ang="0">
                  <a:pos x="2453641" y="530449"/>
                </a:cxn>
                <a:cxn ang="0">
                  <a:pos x="2444075" y="869746"/>
                </a:cxn>
                <a:cxn ang="0">
                  <a:pos x="2458424" y="950986"/>
                </a:cxn>
                <a:cxn ang="0">
                  <a:pos x="1946651" y="1228157"/>
                </a:cxn>
                <a:cxn ang="0">
                  <a:pos x="1693156" y="1476656"/>
                </a:cxn>
                <a:cxn ang="0">
                  <a:pos x="1253126" y="1524445"/>
                </a:cxn>
                <a:cxn ang="0">
                  <a:pos x="765268" y="1381080"/>
                </a:cxn>
                <a:cxn ang="0">
                  <a:pos x="454378" y="1065677"/>
                </a:cxn>
                <a:cxn ang="0">
                  <a:pos x="243929" y="745496"/>
                </a:cxn>
                <a:cxn ang="0">
                  <a:pos x="66960" y="477882"/>
                </a:cxn>
              </a:cxnLst>
              <a:rect l="0" t="0" r="0" b="0"/>
              <a:pathLst>
                <a:path w="838" h="371">
                  <a:moveTo>
                    <a:pt x="3" y="97"/>
                  </a:moveTo>
                  <a:cubicBezTo>
                    <a:pt x="3" y="97"/>
                    <a:pt x="3" y="97"/>
                    <a:pt x="3" y="97"/>
                  </a:cubicBezTo>
                  <a:cubicBezTo>
                    <a:pt x="3" y="98"/>
                    <a:pt x="3" y="99"/>
                    <a:pt x="3" y="99"/>
                  </a:cubicBezTo>
                  <a:cubicBezTo>
                    <a:pt x="3" y="99"/>
                    <a:pt x="3" y="100"/>
                    <a:pt x="3" y="100"/>
                  </a:cubicBezTo>
                  <a:cubicBezTo>
                    <a:pt x="3" y="101"/>
                    <a:pt x="3" y="101"/>
                    <a:pt x="3" y="102"/>
                  </a:cubicBezTo>
                  <a:cubicBezTo>
                    <a:pt x="4" y="103"/>
                    <a:pt x="2" y="103"/>
                    <a:pt x="1" y="104"/>
                  </a:cubicBezTo>
                  <a:cubicBezTo>
                    <a:pt x="0" y="104"/>
                    <a:pt x="0" y="105"/>
                    <a:pt x="0" y="106"/>
                  </a:cubicBezTo>
                  <a:cubicBezTo>
                    <a:pt x="1" y="107"/>
                    <a:pt x="2" y="108"/>
                    <a:pt x="3" y="109"/>
                  </a:cubicBezTo>
                  <a:cubicBezTo>
                    <a:pt x="4" y="109"/>
                    <a:pt x="5" y="110"/>
                    <a:pt x="4" y="111"/>
                  </a:cubicBezTo>
                  <a:cubicBezTo>
                    <a:pt x="4" y="112"/>
                    <a:pt x="4" y="112"/>
                    <a:pt x="3" y="113"/>
                  </a:cubicBezTo>
                  <a:cubicBezTo>
                    <a:pt x="3" y="113"/>
                    <a:pt x="3" y="114"/>
                    <a:pt x="3" y="114"/>
                  </a:cubicBezTo>
                  <a:cubicBezTo>
                    <a:pt x="4" y="114"/>
                    <a:pt x="4" y="115"/>
                    <a:pt x="5" y="115"/>
                  </a:cubicBezTo>
                  <a:cubicBezTo>
                    <a:pt x="6" y="116"/>
                    <a:pt x="6" y="116"/>
                    <a:pt x="7" y="117"/>
                  </a:cubicBezTo>
                  <a:cubicBezTo>
                    <a:pt x="7" y="117"/>
                    <a:pt x="8" y="117"/>
                    <a:pt x="8" y="118"/>
                  </a:cubicBezTo>
                  <a:cubicBezTo>
                    <a:pt x="8" y="118"/>
                    <a:pt x="9" y="119"/>
                    <a:pt x="9" y="120"/>
                  </a:cubicBezTo>
                  <a:cubicBezTo>
                    <a:pt x="10" y="120"/>
                    <a:pt x="11" y="121"/>
                    <a:pt x="11" y="121"/>
                  </a:cubicBezTo>
                  <a:cubicBezTo>
                    <a:pt x="12" y="123"/>
                    <a:pt x="12" y="122"/>
                    <a:pt x="12" y="124"/>
                  </a:cubicBezTo>
                  <a:cubicBezTo>
                    <a:pt x="11" y="125"/>
                    <a:pt x="12" y="125"/>
                    <a:pt x="12" y="126"/>
                  </a:cubicBezTo>
                  <a:cubicBezTo>
                    <a:pt x="13" y="127"/>
                    <a:pt x="13" y="127"/>
                    <a:pt x="14" y="128"/>
                  </a:cubicBezTo>
                  <a:cubicBezTo>
                    <a:pt x="15" y="129"/>
                    <a:pt x="16" y="129"/>
                    <a:pt x="17" y="130"/>
                  </a:cubicBezTo>
                  <a:cubicBezTo>
                    <a:pt x="18" y="132"/>
                    <a:pt x="17" y="132"/>
                    <a:pt x="19" y="133"/>
                  </a:cubicBezTo>
                  <a:cubicBezTo>
                    <a:pt x="20" y="133"/>
                    <a:pt x="20" y="133"/>
                    <a:pt x="21" y="134"/>
                  </a:cubicBezTo>
                  <a:cubicBezTo>
                    <a:pt x="22" y="134"/>
                    <a:pt x="22" y="134"/>
                    <a:pt x="23" y="133"/>
                  </a:cubicBezTo>
                  <a:cubicBezTo>
                    <a:pt x="23" y="133"/>
                    <a:pt x="24" y="133"/>
                    <a:pt x="24" y="133"/>
                  </a:cubicBezTo>
                  <a:cubicBezTo>
                    <a:pt x="26" y="134"/>
                    <a:pt x="26" y="133"/>
                    <a:pt x="28" y="134"/>
                  </a:cubicBezTo>
                  <a:cubicBezTo>
                    <a:pt x="28" y="134"/>
                    <a:pt x="28" y="135"/>
                    <a:pt x="28" y="136"/>
                  </a:cubicBezTo>
                  <a:cubicBezTo>
                    <a:pt x="28" y="136"/>
                    <a:pt x="28" y="137"/>
                    <a:pt x="29" y="138"/>
                  </a:cubicBezTo>
                  <a:cubicBezTo>
                    <a:pt x="29" y="138"/>
                    <a:pt x="30" y="138"/>
                    <a:pt x="30" y="139"/>
                  </a:cubicBezTo>
                  <a:cubicBezTo>
                    <a:pt x="30" y="140"/>
                    <a:pt x="31" y="140"/>
                    <a:pt x="32" y="140"/>
                  </a:cubicBezTo>
                  <a:cubicBezTo>
                    <a:pt x="33" y="140"/>
                    <a:pt x="33" y="139"/>
                    <a:pt x="34" y="139"/>
                  </a:cubicBezTo>
                  <a:cubicBezTo>
                    <a:pt x="35" y="139"/>
                    <a:pt x="35" y="139"/>
                    <a:pt x="35" y="141"/>
                  </a:cubicBezTo>
                  <a:cubicBezTo>
                    <a:pt x="35" y="142"/>
                    <a:pt x="35" y="142"/>
                    <a:pt x="35" y="142"/>
                  </a:cubicBezTo>
                  <a:cubicBezTo>
                    <a:pt x="35" y="142"/>
                    <a:pt x="35" y="143"/>
                    <a:pt x="36" y="144"/>
                  </a:cubicBezTo>
                  <a:cubicBezTo>
                    <a:pt x="37" y="144"/>
                    <a:pt x="38" y="145"/>
                    <a:pt x="38" y="145"/>
                  </a:cubicBezTo>
                  <a:cubicBezTo>
                    <a:pt x="40" y="146"/>
                    <a:pt x="39" y="146"/>
                    <a:pt x="39" y="147"/>
                  </a:cubicBezTo>
                  <a:cubicBezTo>
                    <a:pt x="39" y="148"/>
                    <a:pt x="39" y="148"/>
                    <a:pt x="39" y="149"/>
                  </a:cubicBezTo>
                  <a:cubicBezTo>
                    <a:pt x="40" y="149"/>
                    <a:pt x="40" y="150"/>
                    <a:pt x="40" y="150"/>
                  </a:cubicBezTo>
                  <a:cubicBezTo>
                    <a:pt x="40" y="152"/>
                    <a:pt x="40" y="152"/>
                    <a:pt x="40" y="152"/>
                  </a:cubicBezTo>
                  <a:cubicBezTo>
                    <a:pt x="40" y="152"/>
                    <a:pt x="40" y="152"/>
                    <a:pt x="40" y="153"/>
                  </a:cubicBezTo>
                  <a:cubicBezTo>
                    <a:pt x="40" y="153"/>
                    <a:pt x="41" y="154"/>
                    <a:pt x="40" y="155"/>
                  </a:cubicBezTo>
                  <a:cubicBezTo>
                    <a:pt x="40" y="155"/>
                    <a:pt x="40" y="156"/>
                    <a:pt x="40" y="157"/>
                  </a:cubicBezTo>
                  <a:cubicBezTo>
                    <a:pt x="40" y="158"/>
                    <a:pt x="40" y="158"/>
                    <a:pt x="40" y="158"/>
                  </a:cubicBezTo>
                  <a:cubicBezTo>
                    <a:pt x="40" y="158"/>
                    <a:pt x="40" y="159"/>
                    <a:pt x="40" y="159"/>
                  </a:cubicBezTo>
                  <a:cubicBezTo>
                    <a:pt x="41" y="160"/>
                    <a:pt x="42" y="162"/>
                    <a:pt x="42" y="162"/>
                  </a:cubicBezTo>
                  <a:cubicBezTo>
                    <a:pt x="42" y="163"/>
                    <a:pt x="42" y="163"/>
                    <a:pt x="42" y="163"/>
                  </a:cubicBezTo>
                  <a:cubicBezTo>
                    <a:pt x="42" y="163"/>
                    <a:pt x="42" y="164"/>
                    <a:pt x="43" y="165"/>
                  </a:cubicBezTo>
                  <a:cubicBezTo>
                    <a:pt x="44" y="165"/>
                    <a:pt x="44" y="166"/>
                    <a:pt x="44" y="166"/>
                  </a:cubicBezTo>
                  <a:cubicBezTo>
                    <a:pt x="45" y="166"/>
                    <a:pt x="45" y="167"/>
                    <a:pt x="45" y="167"/>
                  </a:cubicBezTo>
                  <a:cubicBezTo>
                    <a:pt x="45" y="168"/>
                    <a:pt x="45" y="169"/>
                    <a:pt x="45" y="170"/>
                  </a:cubicBezTo>
                  <a:cubicBezTo>
                    <a:pt x="45" y="171"/>
                    <a:pt x="45" y="171"/>
                    <a:pt x="46" y="171"/>
                  </a:cubicBezTo>
                  <a:cubicBezTo>
                    <a:pt x="46" y="172"/>
                    <a:pt x="46" y="172"/>
                    <a:pt x="46" y="172"/>
                  </a:cubicBezTo>
                  <a:cubicBezTo>
                    <a:pt x="46" y="174"/>
                    <a:pt x="46" y="174"/>
                    <a:pt x="46" y="174"/>
                  </a:cubicBezTo>
                  <a:cubicBezTo>
                    <a:pt x="46" y="174"/>
                    <a:pt x="46" y="175"/>
                    <a:pt x="45" y="175"/>
                  </a:cubicBezTo>
                  <a:cubicBezTo>
                    <a:pt x="45" y="176"/>
                    <a:pt x="45" y="176"/>
                    <a:pt x="45" y="176"/>
                  </a:cubicBezTo>
                  <a:cubicBezTo>
                    <a:pt x="46" y="177"/>
                    <a:pt x="46" y="178"/>
                    <a:pt x="45" y="179"/>
                  </a:cubicBezTo>
                  <a:cubicBezTo>
                    <a:pt x="44" y="180"/>
                    <a:pt x="44" y="180"/>
                    <a:pt x="44" y="180"/>
                  </a:cubicBezTo>
                  <a:cubicBezTo>
                    <a:pt x="44" y="180"/>
                    <a:pt x="44" y="180"/>
                    <a:pt x="44" y="181"/>
                  </a:cubicBezTo>
                  <a:cubicBezTo>
                    <a:pt x="43" y="182"/>
                    <a:pt x="42" y="183"/>
                    <a:pt x="42" y="184"/>
                  </a:cubicBezTo>
                  <a:cubicBezTo>
                    <a:pt x="42" y="185"/>
                    <a:pt x="42" y="185"/>
                    <a:pt x="42" y="185"/>
                  </a:cubicBezTo>
                  <a:cubicBezTo>
                    <a:pt x="42" y="185"/>
                    <a:pt x="42" y="187"/>
                    <a:pt x="42" y="187"/>
                  </a:cubicBezTo>
                  <a:cubicBezTo>
                    <a:pt x="42" y="188"/>
                    <a:pt x="43" y="190"/>
                    <a:pt x="43" y="190"/>
                  </a:cubicBezTo>
                  <a:cubicBezTo>
                    <a:pt x="42" y="191"/>
                    <a:pt x="42" y="191"/>
                    <a:pt x="42" y="191"/>
                  </a:cubicBezTo>
                  <a:cubicBezTo>
                    <a:pt x="42" y="191"/>
                    <a:pt x="41" y="192"/>
                    <a:pt x="41" y="193"/>
                  </a:cubicBezTo>
                  <a:cubicBezTo>
                    <a:pt x="40" y="193"/>
                    <a:pt x="39" y="194"/>
                    <a:pt x="38" y="194"/>
                  </a:cubicBezTo>
                  <a:cubicBezTo>
                    <a:pt x="37" y="195"/>
                    <a:pt x="37" y="196"/>
                    <a:pt x="36" y="197"/>
                  </a:cubicBezTo>
                  <a:cubicBezTo>
                    <a:pt x="35" y="198"/>
                    <a:pt x="35" y="199"/>
                    <a:pt x="35" y="200"/>
                  </a:cubicBezTo>
                  <a:cubicBezTo>
                    <a:pt x="34" y="200"/>
                    <a:pt x="34" y="201"/>
                    <a:pt x="34" y="201"/>
                  </a:cubicBezTo>
                  <a:cubicBezTo>
                    <a:pt x="34" y="202"/>
                    <a:pt x="34" y="202"/>
                    <a:pt x="34" y="203"/>
                  </a:cubicBezTo>
                  <a:cubicBezTo>
                    <a:pt x="34" y="203"/>
                    <a:pt x="34" y="204"/>
                    <a:pt x="34" y="205"/>
                  </a:cubicBezTo>
                  <a:cubicBezTo>
                    <a:pt x="35" y="205"/>
                    <a:pt x="35" y="206"/>
                    <a:pt x="35" y="206"/>
                  </a:cubicBezTo>
                  <a:cubicBezTo>
                    <a:pt x="35" y="206"/>
                    <a:pt x="36" y="208"/>
                    <a:pt x="36" y="208"/>
                  </a:cubicBezTo>
                  <a:cubicBezTo>
                    <a:pt x="35" y="209"/>
                    <a:pt x="36" y="209"/>
                    <a:pt x="36" y="210"/>
                  </a:cubicBezTo>
                  <a:cubicBezTo>
                    <a:pt x="36" y="210"/>
                    <a:pt x="37" y="211"/>
                    <a:pt x="36" y="212"/>
                  </a:cubicBezTo>
                  <a:cubicBezTo>
                    <a:pt x="34" y="213"/>
                    <a:pt x="38" y="212"/>
                    <a:pt x="38" y="212"/>
                  </a:cubicBezTo>
                  <a:cubicBezTo>
                    <a:pt x="39" y="212"/>
                    <a:pt x="41" y="212"/>
                    <a:pt x="41" y="214"/>
                  </a:cubicBezTo>
                  <a:cubicBezTo>
                    <a:pt x="42" y="215"/>
                    <a:pt x="42" y="214"/>
                    <a:pt x="44" y="215"/>
                  </a:cubicBezTo>
                  <a:cubicBezTo>
                    <a:pt x="44" y="215"/>
                    <a:pt x="45" y="216"/>
                    <a:pt x="45" y="216"/>
                  </a:cubicBezTo>
                  <a:cubicBezTo>
                    <a:pt x="46" y="215"/>
                    <a:pt x="46" y="215"/>
                    <a:pt x="46" y="216"/>
                  </a:cubicBezTo>
                  <a:cubicBezTo>
                    <a:pt x="47" y="218"/>
                    <a:pt x="47" y="217"/>
                    <a:pt x="49" y="218"/>
                  </a:cubicBezTo>
                  <a:cubicBezTo>
                    <a:pt x="50" y="219"/>
                    <a:pt x="51" y="219"/>
                    <a:pt x="52" y="219"/>
                  </a:cubicBezTo>
                  <a:cubicBezTo>
                    <a:pt x="52" y="219"/>
                    <a:pt x="53" y="219"/>
                    <a:pt x="54" y="219"/>
                  </a:cubicBezTo>
                  <a:cubicBezTo>
                    <a:pt x="55" y="219"/>
                    <a:pt x="57" y="219"/>
                    <a:pt x="57" y="219"/>
                  </a:cubicBezTo>
                  <a:cubicBezTo>
                    <a:pt x="58" y="220"/>
                    <a:pt x="59" y="220"/>
                    <a:pt x="60" y="220"/>
                  </a:cubicBezTo>
                  <a:cubicBezTo>
                    <a:pt x="61" y="220"/>
                    <a:pt x="62" y="222"/>
                    <a:pt x="63" y="222"/>
                  </a:cubicBezTo>
                  <a:cubicBezTo>
                    <a:pt x="64" y="223"/>
                    <a:pt x="65" y="223"/>
                    <a:pt x="66" y="223"/>
                  </a:cubicBezTo>
                  <a:cubicBezTo>
                    <a:pt x="67" y="223"/>
                    <a:pt x="68" y="223"/>
                    <a:pt x="69" y="223"/>
                  </a:cubicBezTo>
                  <a:cubicBezTo>
                    <a:pt x="69" y="223"/>
                    <a:pt x="70" y="223"/>
                    <a:pt x="70" y="223"/>
                  </a:cubicBezTo>
                  <a:cubicBezTo>
                    <a:pt x="70" y="223"/>
                    <a:pt x="71" y="223"/>
                    <a:pt x="72" y="223"/>
                  </a:cubicBezTo>
                  <a:cubicBezTo>
                    <a:pt x="72" y="223"/>
                    <a:pt x="73" y="223"/>
                    <a:pt x="73" y="223"/>
                  </a:cubicBezTo>
                  <a:cubicBezTo>
                    <a:pt x="74" y="224"/>
                    <a:pt x="75" y="223"/>
                    <a:pt x="76" y="224"/>
                  </a:cubicBezTo>
                  <a:cubicBezTo>
                    <a:pt x="76" y="224"/>
                    <a:pt x="78" y="224"/>
                    <a:pt x="79" y="224"/>
                  </a:cubicBezTo>
                  <a:cubicBezTo>
                    <a:pt x="79" y="224"/>
                    <a:pt x="80" y="224"/>
                    <a:pt x="80" y="224"/>
                  </a:cubicBezTo>
                  <a:cubicBezTo>
                    <a:pt x="81" y="224"/>
                    <a:pt x="81" y="225"/>
                    <a:pt x="82" y="225"/>
                  </a:cubicBezTo>
                  <a:cubicBezTo>
                    <a:pt x="83" y="226"/>
                    <a:pt x="83" y="226"/>
                    <a:pt x="84" y="227"/>
                  </a:cubicBezTo>
                  <a:cubicBezTo>
                    <a:pt x="84" y="227"/>
                    <a:pt x="85" y="227"/>
                    <a:pt x="85" y="228"/>
                  </a:cubicBezTo>
                  <a:cubicBezTo>
                    <a:pt x="85" y="228"/>
                    <a:pt x="86" y="229"/>
                    <a:pt x="86" y="229"/>
                  </a:cubicBezTo>
                  <a:cubicBezTo>
                    <a:pt x="87" y="230"/>
                    <a:pt x="87" y="230"/>
                    <a:pt x="87" y="230"/>
                  </a:cubicBezTo>
                  <a:cubicBezTo>
                    <a:pt x="87" y="230"/>
                    <a:pt x="88" y="231"/>
                    <a:pt x="89" y="232"/>
                  </a:cubicBezTo>
                  <a:cubicBezTo>
                    <a:pt x="90" y="232"/>
                    <a:pt x="91" y="233"/>
                    <a:pt x="91" y="233"/>
                  </a:cubicBezTo>
                  <a:cubicBezTo>
                    <a:pt x="92" y="234"/>
                    <a:pt x="92" y="234"/>
                    <a:pt x="92" y="234"/>
                  </a:cubicBezTo>
                  <a:cubicBezTo>
                    <a:pt x="92" y="234"/>
                    <a:pt x="93" y="235"/>
                    <a:pt x="93" y="235"/>
                  </a:cubicBezTo>
                  <a:cubicBezTo>
                    <a:pt x="93" y="235"/>
                    <a:pt x="94" y="236"/>
                    <a:pt x="95" y="237"/>
                  </a:cubicBezTo>
                  <a:cubicBezTo>
                    <a:pt x="95" y="237"/>
                    <a:pt x="95" y="238"/>
                    <a:pt x="95" y="238"/>
                  </a:cubicBezTo>
                  <a:cubicBezTo>
                    <a:pt x="96" y="238"/>
                    <a:pt x="96" y="238"/>
                    <a:pt x="96" y="238"/>
                  </a:cubicBezTo>
                  <a:cubicBezTo>
                    <a:pt x="96" y="238"/>
                    <a:pt x="97" y="239"/>
                    <a:pt x="97" y="240"/>
                  </a:cubicBezTo>
                  <a:cubicBezTo>
                    <a:pt x="97" y="240"/>
                    <a:pt x="96" y="241"/>
                    <a:pt x="98" y="241"/>
                  </a:cubicBezTo>
                  <a:cubicBezTo>
                    <a:pt x="99" y="241"/>
                    <a:pt x="99" y="241"/>
                    <a:pt x="99" y="242"/>
                  </a:cubicBezTo>
                  <a:cubicBezTo>
                    <a:pt x="100" y="243"/>
                    <a:pt x="100" y="243"/>
                    <a:pt x="100" y="243"/>
                  </a:cubicBezTo>
                  <a:cubicBezTo>
                    <a:pt x="100" y="243"/>
                    <a:pt x="101" y="244"/>
                    <a:pt x="101" y="245"/>
                  </a:cubicBezTo>
                  <a:cubicBezTo>
                    <a:pt x="102" y="245"/>
                    <a:pt x="103" y="247"/>
                    <a:pt x="103" y="247"/>
                  </a:cubicBezTo>
                  <a:cubicBezTo>
                    <a:pt x="104" y="247"/>
                    <a:pt x="104" y="247"/>
                    <a:pt x="104" y="247"/>
                  </a:cubicBezTo>
                  <a:cubicBezTo>
                    <a:pt x="104" y="247"/>
                    <a:pt x="105" y="248"/>
                    <a:pt x="106" y="248"/>
                  </a:cubicBezTo>
                  <a:cubicBezTo>
                    <a:pt x="107" y="249"/>
                    <a:pt x="107" y="249"/>
                    <a:pt x="108" y="250"/>
                  </a:cubicBezTo>
                  <a:cubicBezTo>
                    <a:pt x="108" y="250"/>
                    <a:pt x="109" y="250"/>
                    <a:pt x="110" y="250"/>
                  </a:cubicBezTo>
                  <a:cubicBezTo>
                    <a:pt x="110" y="250"/>
                    <a:pt x="111" y="250"/>
                    <a:pt x="112" y="250"/>
                  </a:cubicBezTo>
                  <a:cubicBezTo>
                    <a:pt x="113" y="250"/>
                    <a:pt x="115" y="250"/>
                    <a:pt x="115" y="250"/>
                  </a:cubicBezTo>
                  <a:cubicBezTo>
                    <a:pt x="116" y="250"/>
                    <a:pt x="116" y="250"/>
                    <a:pt x="115" y="252"/>
                  </a:cubicBezTo>
                  <a:cubicBezTo>
                    <a:pt x="114" y="253"/>
                    <a:pt x="114" y="253"/>
                    <a:pt x="114" y="254"/>
                  </a:cubicBezTo>
                  <a:cubicBezTo>
                    <a:pt x="114" y="254"/>
                    <a:pt x="113" y="255"/>
                    <a:pt x="113" y="256"/>
                  </a:cubicBezTo>
                  <a:cubicBezTo>
                    <a:pt x="113" y="257"/>
                    <a:pt x="113" y="257"/>
                    <a:pt x="114" y="257"/>
                  </a:cubicBezTo>
                  <a:cubicBezTo>
                    <a:pt x="116" y="258"/>
                    <a:pt x="117" y="259"/>
                    <a:pt x="117" y="260"/>
                  </a:cubicBezTo>
                  <a:cubicBezTo>
                    <a:pt x="117" y="261"/>
                    <a:pt x="117" y="262"/>
                    <a:pt x="117" y="263"/>
                  </a:cubicBezTo>
                  <a:cubicBezTo>
                    <a:pt x="118" y="264"/>
                    <a:pt x="118" y="265"/>
                    <a:pt x="118" y="266"/>
                  </a:cubicBezTo>
                  <a:cubicBezTo>
                    <a:pt x="118" y="267"/>
                    <a:pt x="119" y="268"/>
                    <a:pt x="119" y="269"/>
                  </a:cubicBezTo>
                  <a:cubicBezTo>
                    <a:pt x="119" y="270"/>
                    <a:pt x="119" y="272"/>
                    <a:pt x="120" y="272"/>
                  </a:cubicBezTo>
                  <a:cubicBezTo>
                    <a:pt x="120" y="274"/>
                    <a:pt x="120" y="274"/>
                    <a:pt x="120" y="274"/>
                  </a:cubicBezTo>
                  <a:cubicBezTo>
                    <a:pt x="120" y="274"/>
                    <a:pt x="120" y="275"/>
                    <a:pt x="120" y="276"/>
                  </a:cubicBezTo>
                  <a:cubicBezTo>
                    <a:pt x="120" y="277"/>
                    <a:pt x="120" y="278"/>
                    <a:pt x="120" y="278"/>
                  </a:cubicBezTo>
                  <a:cubicBezTo>
                    <a:pt x="120" y="280"/>
                    <a:pt x="121" y="280"/>
                    <a:pt x="122" y="281"/>
                  </a:cubicBezTo>
                  <a:cubicBezTo>
                    <a:pt x="122" y="281"/>
                    <a:pt x="123" y="283"/>
                    <a:pt x="123" y="283"/>
                  </a:cubicBezTo>
                  <a:cubicBezTo>
                    <a:pt x="124" y="284"/>
                    <a:pt x="124" y="284"/>
                    <a:pt x="124" y="284"/>
                  </a:cubicBezTo>
                  <a:cubicBezTo>
                    <a:pt x="124" y="284"/>
                    <a:pt x="125" y="285"/>
                    <a:pt x="125" y="286"/>
                  </a:cubicBezTo>
                  <a:cubicBezTo>
                    <a:pt x="126" y="286"/>
                    <a:pt x="126" y="287"/>
                    <a:pt x="127" y="288"/>
                  </a:cubicBezTo>
                  <a:cubicBezTo>
                    <a:pt x="128" y="289"/>
                    <a:pt x="128" y="289"/>
                    <a:pt x="128" y="289"/>
                  </a:cubicBezTo>
                  <a:cubicBezTo>
                    <a:pt x="128" y="289"/>
                    <a:pt x="128" y="289"/>
                    <a:pt x="128" y="290"/>
                  </a:cubicBezTo>
                  <a:cubicBezTo>
                    <a:pt x="128" y="291"/>
                    <a:pt x="128" y="292"/>
                    <a:pt x="128" y="292"/>
                  </a:cubicBezTo>
                  <a:cubicBezTo>
                    <a:pt x="128" y="294"/>
                    <a:pt x="128" y="294"/>
                    <a:pt x="130" y="294"/>
                  </a:cubicBezTo>
                  <a:cubicBezTo>
                    <a:pt x="131" y="294"/>
                    <a:pt x="132" y="294"/>
                    <a:pt x="133" y="295"/>
                  </a:cubicBezTo>
                  <a:cubicBezTo>
                    <a:pt x="134" y="295"/>
                    <a:pt x="135" y="295"/>
                    <a:pt x="136" y="295"/>
                  </a:cubicBezTo>
                  <a:cubicBezTo>
                    <a:pt x="138" y="295"/>
                    <a:pt x="139" y="295"/>
                    <a:pt x="140" y="294"/>
                  </a:cubicBezTo>
                  <a:cubicBezTo>
                    <a:pt x="140" y="294"/>
                    <a:pt x="142" y="294"/>
                    <a:pt x="143" y="294"/>
                  </a:cubicBezTo>
                  <a:cubicBezTo>
                    <a:pt x="144" y="294"/>
                    <a:pt x="145" y="295"/>
                    <a:pt x="146" y="295"/>
                  </a:cubicBezTo>
                  <a:cubicBezTo>
                    <a:pt x="147" y="295"/>
                    <a:pt x="147" y="295"/>
                    <a:pt x="147" y="295"/>
                  </a:cubicBezTo>
                  <a:cubicBezTo>
                    <a:pt x="147" y="295"/>
                    <a:pt x="148" y="296"/>
                    <a:pt x="149" y="296"/>
                  </a:cubicBezTo>
                  <a:cubicBezTo>
                    <a:pt x="150" y="297"/>
                    <a:pt x="151" y="297"/>
                    <a:pt x="152" y="297"/>
                  </a:cubicBezTo>
                  <a:cubicBezTo>
                    <a:pt x="152" y="298"/>
                    <a:pt x="153" y="298"/>
                    <a:pt x="153" y="298"/>
                  </a:cubicBezTo>
                  <a:cubicBezTo>
                    <a:pt x="153" y="298"/>
                    <a:pt x="155" y="299"/>
                    <a:pt x="156" y="299"/>
                  </a:cubicBezTo>
                  <a:cubicBezTo>
                    <a:pt x="157" y="299"/>
                    <a:pt x="158" y="300"/>
                    <a:pt x="159" y="300"/>
                  </a:cubicBezTo>
                  <a:cubicBezTo>
                    <a:pt x="160" y="300"/>
                    <a:pt x="161" y="301"/>
                    <a:pt x="162" y="301"/>
                  </a:cubicBezTo>
                  <a:cubicBezTo>
                    <a:pt x="163" y="301"/>
                    <a:pt x="164" y="301"/>
                    <a:pt x="165" y="301"/>
                  </a:cubicBezTo>
                  <a:cubicBezTo>
                    <a:pt x="166" y="302"/>
                    <a:pt x="167" y="302"/>
                    <a:pt x="167" y="302"/>
                  </a:cubicBezTo>
                  <a:cubicBezTo>
                    <a:pt x="167" y="302"/>
                    <a:pt x="169" y="302"/>
                    <a:pt x="170" y="302"/>
                  </a:cubicBezTo>
                  <a:cubicBezTo>
                    <a:pt x="171" y="303"/>
                    <a:pt x="172" y="303"/>
                    <a:pt x="173" y="303"/>
                  </a:cubicBezTo>
                  <a:cubicBezTo>
                    <a:pt x="174" y="303"/>
                    <a:pt x="174" y="303"/>
                    <a:pt x="175" y="304"/>
                  </a:cubicBezTo>
                  <a:cubicBezTo>
                    <a:pt x="175" y="304"/>
                    <a:pt x="177" y="304"/>
                    <a:pt x="178" y="304"/>
                  </a:cubicBezTo>
                  <a:cubicBezTo>
                    <a:pt x="178" y="304"/>
                    <a:pt x="180" y="305"/>
                    <a:pt x="181" y="305"/>
                  </a:cubicBezTo>
                  <a:cubicBezTo>
                    <a:pt x="182" y="305"/>
                    <a:pt x="183" y="305"/>
                    <a:pt x="184" y="305"/>
                  </a:cubicBezTo>
                  <a:cubicBezTo>
                    <a:pt x="184" y="305"/>
                    <a:pt x="185" y="306"/>
                    <a:pt x="187" y="306"/>
                  </a:cubicBezTo>
                  <a:cubicBezTo>
                    <a:pt x="188" y="306"/>
                    <a:pt x="189" y="305"/>
                    <a:pt x="191" y="305"/>
                  </a:cubicBezTo>
                  <a:cubicBezTo>
                    <a:pt x="191" y="305"/>
                    <a:pt x="193" y="305"/>
                    <a:pt x="193" y="305"/>
                  </a:cubicBezTo>
                  <a:cubicBezTo>
                    <a:pt x="194" y="305"/>
                    <a:pt x="196" y="305"/>
                    <a:pt x="197" y="305"/>
                  </a:cubicBezTo>
                  <a:cubicBezTo>
                    <a:pt x="197" y="305"/>
                    <a:pt x="198" y="305"/>
                    <a:pt x="198" y="305"/>
                  </a:cubicBezTo>
                  <a:cubicBezTo>
                    <a:pt x="199" y="305"/>
                    <a:pt x="200" y="305"/>
                    <a:pt x="201" y="305"/>
                  </a:cubicBezTo>
                  <a:cubicBezTo>
                    <a:pt x="202" y="305"/>
                    <a:pt x="202" y="304"/>
                    <a:pt x="203" y="304"/>
                  </a:cubicBezTo>
                  <a:cubicBezTo>
                    <a:pt x="204" y="304"/>
                    <a:pt x="205" y="305"/>
                    <a:pt x="206" y="305"/>
                  </a:cubicBezTo>
                  <a:cubicBezTo>
                    <a:pt x="207" y="305"/>
                    <a:pt x="208" y="305"/>
                    <a:pt x="208" y="305"/>
                  </a:cubicBezTo>
                  <a:cubicBezTo>
                    <a:pt x="209" y="305"/>
                    <a:pt x="210" y="305"/>
                    <a:pt x="210" y="305"/>
                  </a:cubicBezTo>
                  <a:cubicBezTo>
                    <a:pt x="211" y="305"/>
                    <a:pt x="211" y="305"/>
                    <a:pt x="212" y="306"/>
                  </a:cubicBezTo>
                  <a:cubicBezTo>
                    <a:pt x="212" y="306"/>
                    <a:pt x="213" y="306"/>
                    <a:pt x="214" y="306"/>
                  </a:cubicBezTo>
                  <a:cubicBezTo>
                    <a:pt x="215" y="306"/>
                    <a:pt x="217" y="307"/>
                    <a:pt x="217" y="307"/>
                  </a:cubicBezTo>
                  <a:cubicBezTo>
                    <a:pt x="218" y="308"/>
                    <a:pt x="218" y="308"/>
                    <a:pt x="218" y="308"/>
                  </a:cubicBezTo>
                  <a:cubicBezTo>
                    <a:pt x="218" y="308"/>
                    <a:pt x="219" y="309"/>
                    <a:pt x="221" y="309"/>
                  </a:cubicBezTo>
                  <a:cubicBezTo>
                    <a:pt x="222" y="309"/>
                    <a:pt x="223" y="310"/>
                    <a:pt x="224" y="310"/>
                  </a:cubicBezTo>
                  <a:cubicBezTo>
                    <a:pt x="225" y="310"/>
                    <a:pt x="226" y="311"/>
                    <a:pt x="227" y="311"/>
                  </a:cubicBezTo>
                  <a:cubicBezTo>
                    <a:pt x="228" y="311"/>
                    <a:pt x="229" y="312"/>
                    <a:pt x="229" y="312"/>
                  </a:cubicBezTo>
                  <a:cubicBezTo>
                    <a:pt x="231" y="312"/>
                    <a:pt x="231" y="312"/>
                    <a:pt x="232" y="313"/>
                  </a:cubicBezTo>
                  <a:cubicBezTo>
                    <a:pt x="232" y="313"/>
                    <a:pt x="232" y="314"/>
                    <a:pt x="233" y="314"/>
                  </a:cubicBezTo>
                  <a:cubicBezTo>
                    <a:pt x="233" y="315"/>
                    <a:pt x="234" y="317"/>
                    <a:pt x="234" y="317"/>
                  </a:cubicBezTo>
                  <a:cubicBezTo>
                    <a:pt x="234" y="318"/>
                    <a:pt x="234" y="318"/>
                    <a:pt x="234" y="318"/>
                  </a:cubicBezTo>
                  <a:cubicBezTo>
                    <a:pt x="235" y="320"/>
                    <a:pt x="235" y="320"/>
                    <a:pt x="237" y="321"/>
                  </a:cubicBezTo>
                  <a:cubicBezTo>
                    <a:pt x="238" y="321"/>
                    <a:pt x="239" y="322"/>
                    <a:pt x="240" y="322"/>
                  </a:cubicBezTo>
                  <a:cubicBezTo>
                    <a:pt x="241" y="322"/>
                    <a:pt x="243" y="322"/>
                    <a:pt x="244" y="322"/>
                  </a:cubicBezTo>
                  <a:cubicBezTo>
                    <a:pt x="245" y="322"/>
                    <a:pt x="246" y="322"/>
                    <a:pt x="246" y="322"/>
                  </a:cubicBezTo>
                  <a:cubicBezTo>
                    <a:pt x="247" y="323"/>
                    <a:pt x="248" y="323"/>
                    <a:pt x="249" y="323"/>
                  </a:cubicBezTo>
                  <a:cubicBezTo>
                    <a:pt x="250" y="324"/>
                    <a:pt x="250" y="324"/>
                    <a:pt x="251" y="325"/>
                  </a:cubicBezTo>
                  <a:cubicBezTo>
                    <a:pt x="252" y="325"/>
                    <a:pt x="253" y="326"/>
                    <a:pt x="253" y="326"/>
                  </a:cubicBezTo>
                  <a:cubicBezTo>
                    <a:pt x="254" y="327"/>
                    <a:pt x="255" y="327"/>
                    <a:pt x="256" y="328"/>
                  </a:cubicBezTo>
                  <a:cubicBezTo>
                    <a:pt x="256" y="328"/>
                    <a:pt x="257" y="329"/>
                    <a:pt x="258" y="329"/>
                  </a:cubicBezTo>
                  <a:cubicBezTo>
                    <a:pt x="258" y="329"/>
                    <a:pt x="259" y="330"/>
                    <a:pt x="259" y="330"/>
                  </a:cubicBezTo>
                  <a:cubicBezTo>
                    <a:pt x="259" y="330"/>
                    <a:pt x="260" y="331"/>
                    <a:pt x="261" y="331"/>
                  </a:cubicBezTo>
                  <a:cubicBezTo>
                    <a:pt x="262" y="332"/>
                    <a:pt x="263" y="332"/>
                    <a:pt x="264" y="333"/>
                  </a:cubicBezTo>
                  <a:cubicBezTo>
                    <a:pt x="264" y="333"/>
                    <a:pt x="266" y="333"/>
                    <a:pt x="267" y="334"/>
                  </a:cubicBezTo>
                  <a:cubicBezTo>
                    <a:pt x="268" y="334"/>
                    <a:pt x="268" y="334"/>
                    <a:pt x="269" y="334"/>
                  </a:cubicBezTo>
                  <a:cubicBezTo>
                    <a:pt x="270" y="334"/>
                    <a:pt x="271" y="334"/>
                    <a:pt x="272" y="334"/>
                  </a:cubicBezTo>
                  <a:cubicBezTo>
                    <a:pt x="274" y="334"/>
                    <a:pt x="275" y="333"/>
                    <a:pt x="276" y="333"/>
                  </a:cubicBezTo>
                  <a:cubicBezTo>
                    <a:pt x="276" y="333"/>
                    <a:pt x="277" y="333"/>
                    <a:pt x="278" y="333"/>
                  </a:cubicBezTo>
                  <a:cubicBezTo>
                    <a:pt x="280" y="333"/>
                    <a:pt x="281" y="333"/>
                    <a:pt x="281" y="333"/>
                  </a:cubicBezTo>
                  <a:cubicBezTo>
                    <a:pt x="282" y="332"/>
                    <a:pt x="283" y="332"/>
                    <a:pt x="282" y="333"/>
                  </a:cubicBezTo>
                  <a:cubicBezTo>
                    <a:pt x="282" y="333"/>
                    <a:pt x="282" y="337"/>
                    <a:pt x="282" y="337"/>
                  </a:cubicBezTo>
                  <a:cubicBezTo>
                    <a:pt x="282" y="338"/>
                    <a:pt x="283" y="339"/>
                    <a:pt x="284" y="339"/>
                  </a:cubicBezTo>
                  <a:cubicBezTo>
                    <a:pt x="285" y="339"/>
                    <a:pt x="287" y="338"/>
                    <a:pt x="287" y="338"/>
                  </a:cubicBezTo>
                  <a:cubicBezTo>
                    <a:pt x="288" y="338"/>
                    <a:pt x="288" y="338"/>
                    <a:pt x="288" y="338"/>
                  </a:cubicBezTo>
                  <a:cubicBezTo>
                    <a:pt x="288" y="338"/>
                    <a:pt x="289" y="338"/>
                    <a:pt x="290" y="339"/>
                  </a:cubicBezTo>
                  <a:cubicBezTo>
                    <a:pt x="291" y="341"/>
                    <a:pt x="291" y="341"/>
                    <a:pt x="293" y="340"/>
                  </a:cubicBezTo>
                  <a:cubicBezTo>
                    <a:pt x="294" y="339"/>
                    <a:pt x="294" y="339"/>
                    <a:pt x="294" y="339"/>
                  </a:cubicBezTo>
                  <a:cubicBezTo>
                    <a:pt x="294" y="339"/>
                    <a:pt x="295" y="338"/>
                    <a:pt x="295" y="337"/>
                  </a:cubicBezTo>
                  <a:cubicBezTo>
                    <a:pt x="296" y="337"/>
                    <a:pt x="297" y="336"/>
                    <a:pt x="297" y="336"/>
                  </a:cubicBezTo>
                  <a:cubicBezTo>
                    <a:pt x="298" y="336"/>
                    <a:pt x="299" y="335"/>
                    <a:pt x="300" y="335"/>
                  </a:cubicBezTo>
                  <a:cubicBezTo>
                    <a:pt x="301" y="334"/>
                    <a:pt x="302" y="334"/>
                    <a:pt x="303" y="333"/>
                  </a:cubicBezTo>
                  <a:cubicBezTo>
                    <a:pt x="304" y="333"/>
                    <a:pt x="306" y="332"/>
                    <a:pt x="306" y="332"/>
                  </a:cubicBezTo>
                  <a:cubicBezTo>
                    <a:pt x="307" y="331"/>
                    <a:pt x="307" y="331"/>
                    <a:pt x="307" y="331"/>
                  </a:cubicBezTo>
                  <a:cubicBezTo>
                    <a:pt x="308" y="331"/>
                    <a:pt x="309" y="330"/>
                    <a:pt x="310" y="330"/>
                  </a:cubicBezTo>
                  <a:cubicBezTo>
                    <a:pt x="310" y="330"/>
                    <a:pt x="313" y="329"/>
                    <a:pt x="313" y="329"/>
                  </a:cubicBezTo>
                  <a:cubicBezTo>
                    <a:pt x="314" y="328"/>
                    <a:pt x="314" y="328"/>
                    <a:pt x="314" y="328"/>
                  </a:cubicBezTo>
                  <a:cubicBezTo>
                    <a:pt x="314" y="328"/>
                    <a:pt x="317" y="327"/>
                    <a:pt x="317" y="327"/>
                  </a:cubicBezTo>
                  <a:cubicBezTo>
                    <a:pt x="318" y="327"/>
                    <a:pt x="320" y="326"/>
                    <a:pt x="320" y="326"/>
                  </a:cubicBezTo>
                  <a:cubicBezTo>
                    <a:pt x="321" y="325"/>
                    <a:pt x="321" y="325"/>
                    <a:pt x="321" y="325"/>
                  </a:cubicBezTo>
                  <a:cubicBezTo>
                    <a:pt x="321" y="325"/>
                    <a:pt x="322" y="325"/>
                    <a:pt x="323" y="324"/>
                  </a:cubicBezTo>
                  <a:cubicBezTo>
                    <a:pt x="325" y="324"/>
                    <a:pt x="326" y="323"/>
                    <a:pt x="327" y="323"/>
                  </a:cubicBezTo>
                  <a:cubicBezTo>
                    <a:pt x="328" y="323"/>
                    <a:pt x="328" y="323"/>
                    <a:pt x="328" y="323"/>
                  </a:cubicBezTo>
                  <a:cubicBezTo>
                    <a:pt x="328" y="323"/>
                    <a:pt x="329" y="323"/>
                    <a:pt x="330" y="323"/>
                  </a:cubicBezTo>
                  <a:cubicBezTo>
                    <a:pt x="330" y="323"/>
                    <a:pt x="331" y="322"/>
                    <a:pt x="332" y="322"/>
                  </a:cubicBezTo>
                  <a:cubicBezTo>
                    <a:pt x="333" y="322"/>
                    <a:pt x="334" y="322"/>
                    <a:pt x="334" y="322"/>
                  </a:cubicBezTo>
                  <a:cubicBezTo>
                    <a:pt x="334" y="322"/>
                    <a:pt x="336" y="321"/>
                    <a:pt x="336" y="321"/>
                  </a:cubicBezTo>
                  <a:cubicBezTo>
                    <a:pt x="337" y="320"/>
                    <a:pt x="337" y="320"/>
                    <a:pt x="338" y="320"/>
                  </a:cubicBezTo>
                  <a:cubicBezTo>
                    <a:pt x="339" y="319"/>
                    <a:pt x="339" y="319"/>
                    <a:pt x="340" y="319"/>
                  </a:cubicBezTo>
                  <a:cubicBezTo>
                    <a:pt x="341" y="319"/>
                    <a:pt x="341" y="320"/>
                    <a:pt x="341" y="320"/>
                  </a:cubicBezTo>
                  <a:cubicBezTo>
                    <a:pt x="342" y="320"/>
                    <a:pt x="343" y="320"/>
                    <a:pt x="344" y="320"/>
                  </a:cubicBezTo>
                  <a:cubicBezTo>
                    <a:pt x="345" y="320"/>
                    <a:pt x="346" y="321"/>
                    <a:pt x="348" y="320"/>
                  </a:cubicBezTo>
                  <a:cubicBezTo>
                    <a:pt x="349" y="320"/>
                    <a:pt x="349" y="320"/>
                    <a:pt x="350" y="320"/>
                  </a:cubicBezTo>
                  <a:cubicBezTo>
                    <a:pt x="350" y="320"/>
                    <a:pt x="351" y="320"/>
                    <a:pt x="351" y="320"/>
                  </a:cubicBezTo>
                  <a:cubicBezTo>
                    <a:pt x="353" y="320"/>
                    <a:pt x="353" y="319"/>
                    <a:pt x="355" y="319"/>
                  </a:cubicBezTo>
                  <a:cubicBezTo>
                    <a:pt x="356" y="320"/>
                    <a:pt x="358" y="320"/>
                    <a:pt x="359" y="320"/>
                  </a:cubicBezTo>
                  <a:cubicBezTo>
                    <a:pt x="359" y="320"/>
                    <a:pt x="360" y="320"/>
                    <a:pt x="361" y="320"/>
                  </a:cubicBezTo>
                  <a:cubicBezTo>
                    <a:pt x="362" y="321"/>
                    <a:pt x="363" y="321"/>
                    <a:pt x="364" y="321"/>
                  </a:cubicBezTo>
                  <a:cubicBezTo>
                    <a:pt x="365" y="321"/>
                    <a:pt x="366" y="321"/>
                    <a:pt x="367" y="320"/>
                  </a:cubicBezTo>
                  <a:cubicBezTo>
                    <a:pt x="368" y="320"/>
                    <a:pt x="368" y="319"/>
                    <a:pt x="369" y="319"/>
                  </a:cubicBezTo>
                  <a:cubicBezTo>
                    <a:pt x="370" y="319"/>
                    <a:pt x="370" y="319"/>
                    <a:pt x="370" y="319"/>
                  </a:cubicBezTo>
                  <a:cubicBezTo>
                    <a:pt x="371" y="320"/>
                    <a:pt x="371" y="320"/>
                    <a:pt x="371" y="320"/>
                  </a:cubicBezTo>
                  <a:cubicBezTo>
                    <a:pt x="371" y="320"/>
                    <a:pt x="372" y="320"/>
                    <a:pt x="373" y="320"/>
                  </a:cubicBezTo>
                  <a:cubicBezTo>
                    <a:pt x="374" y="320"/>
                    <a:pt x="375" y="320"/>
                    <a:pt x="376" y="320"/>
                  </a:cubicBezTo>
                  <a:cubicBezTo>
                    <a:pt x="376" y="320"/>
                    <a:pt x="376" y="320"/>
                    <a:pt x="376" y="320"/>
                  </a:cubicBezTo>
                  <a:cubicBezTo>
                    <a:pt x="376" y="320"/>
                    <a:pt x="378" y="320"/>
                    <a:pt x="379" y="320"/>
                  </a:cubicBezTo>
                  <a:cubicBezTo>
                    <a:pt x="379" y="319"/>
                    <a:pt x="380" y="318"/>
                    <a:pt x="381" y="318"/>
                  </a:cubicBezTo>
                  <a:cubicBezTo>
                    <a:pt x="381" y="317"/>
                    <a:pt x="381" y="317"/>
                    <a:pt x="381" y="317"/>
                  </a:cubicBezTo>
                  <a:cubicBezTo>
                    <a:pt x="382" y="317"/>
                    <a:pt x="383" y="316"/>
                    <a:pt x="383" y="315"/>
                  </a:cubicBezTo>
                  <a:cubicBezTo>
                    <a:pt x="384" y="314"/>
                    <a:pt x="385" y="314"/>
                    <a:pt x="386" y="314"/>
                  </a:cubicBezTo>
                  <a:cubicBezTo>
                    <a:pt x="388" y="314"/>
                    <a:pt x="389" y="314"/>
                    <a:pt x="391" y="313"/>
                  </a:cubicBezTo>
                  <a:cubicBezTo>
                    <a:pt x="392" y="312"/>
                    <a:pt x="394" y="311"/>
                    <a:pt x="395" y="311"/>
                  </a:cubicBezTo>
                  <a:cubicBezTo>
                    <a:pt x="395" y="310"/>
                    <a:pt x="397" y="310"/>
                    <a:pt x="397" y="309"/>
                  </a:cubicBezTo>
                  <a:cubicBezTo>
                    <a:pt x="397" y="308"/>
                    <a:pt x="400" y="306"/>
                    <a:pt x="400" y="305"/>
                  </a:cubicBezTo>
                  <a:cubicBezTo>
                    <a:pt x="401" y="304"/>
                    <a:pt x="402" y="302"/>
                    <a:pt x="402" y="302"/>
                  </a:cubicBezTo>
                  <a:cubicBezTo>
                    <a:pt x="403" y="301"/>
                    <a:pt x="405" y="298"/>
                    <a:pt x="405" y="298"/>
                  </a:cubicBezTo>
                  <a:cubicBezTo>
                    <a:pt x="405" y="297"/>
                    <a:pt x="407" y="296"/>
                    <a:pt x="408" y="295"/>
                  </a:cubicBezTo>
                  <a:cubicBezTo>
                    <a:pt x="410" y="294"/>
                    <a:pt x="411" y="294"/>
                    <a:pt x="412" y="293"/>
                  </a:cubicBezTo>
                  <a:cubicBezTo>
                    <a:pt x="413" y="293"/>
                    <a:pt x="415" y="291"/>
                    <a:pt x="416" y="291"/>
                  </a:cubicBezTo>
                  <a:cubicBezTo>
                    <a:pt x="417" y="291"/>
                    <a:pt x="417" y="292"/>
                    <a:pt x="418" y="291"/>
                  </a:cubicBezTo>
                  <a:cubicBezTo>
                    <a:pt x="419" y="290"/>
                    <a:pt x="421" y="288"/>
                    <a:pt x="421" y="288"/>
                  </a:cubicBezTo>
                  <a:cubicBezTo>
                    <a:pt x="421" y="287"/>
                    <a:pt x="422" y="286"/>
                    <a:pt x="423" y="286"/>
                  </a:cubicBezTo>
                  <a:cubicBezTo>
                    <a:pt x="424" y="285"/>
                    <a:pt x="426" y="285"/>
                    <a:pt x="426" y="283"/>
                  </a:cubicBezTo>
                  <a:cubicBezTo>
                    <a:pt x="426" y="282"/>
                    <a:pt x="424" y="280"/>
                    <a:pt x="424" y="280"/>
                  </a:cubicBezTo>
                  <a:cubicBezTo>
                    <a:pt x="424" y="279"/>
                    <a:pt x="422" y="277"/>
                    <a:pt x="421" y="277"/>
                  </a:cubicBezTo>
                  <a:cubicBezTo>
                    <a:pt x="420" y="276"/>
                    <a:pt x="417" y="273"/>
                    <a:pt x="417" y="273"/>
                  </a:cubicBezTo>
                  <a:cubicBezTo>
                    <a:pt x="417" y="272"/>
                    <a:pt x="417" y="271"/>
                    <a:pt x="417" y="270"/>
                  </a:cubicBezTo>
                  <a:cubicBezTo>
                    <a:pt x="416" y="269"/>
                    <a:pt x="415" y="269"/>
                    <a:pt x="415" y="267"/>
                  </a:cubicBezTo>
                  <a:cubicBezTo>
                    <a:pt x="415" y="266"/>
                    <a:pt x="416" y="263"/>
                    <a:pt x="417" y="263"/>
                  </a:cubicBezTo>
                  <a:cubicBezTo>
                    <a:pt x="417" y="262"/>
                    <a:pt x="417" y="260"/>
                    <a:pt x="418" y="259"/>
                  </a:cubicBezTo>
                  <a:cubicBezTo>
                    <a:pt x="418" y="258"/>
                    <a:pt x="419" y="254"/>
                    <a:pt x="420" y="252"/>
                  </a:cubicBezTo>
                  <a:cubicBezTo>
                    <a:pt x="422" y="250"/>
                    <a:pt x="422" y="249"/>
                    <a:pt x="424" y="248"/>
                  </a:cubicBezTo>
                  <a:cubicBezTo>
                    <a:pt x="426" y="247"/>
                    <a:pt x="426" y="248"/>
                    <a:pt x="427" y="248"/>
                  </a:cubicBezTo>
                  <a:cubicBezTo>
                    <a:pt x="429" y="248"/>
                    <a:pt x="431" y="248"/>
                    <a:pt x="432" y="248"/>
                  </a:cubicBezTo>
                  <a:cubicBezTo>
                    <a:pt x="433" y="248"/>
                    <a:pt x="435" y="248"/>
                    <a:pt x="435" y="250"/>
                  </a:cubicBezTo>
                  <a:cubicBezTo>
                    <a:pt x="436" y="251"/>
                    <a:pt x="436" y="252"/>
                    <a:pt x="439" y="253"/>
                  </a:cubicBezTo>
                  <a:cubicBezTo>
                    <a:pt x="442" y="254"/>
                    <a:pt x="444" y="254"/>
                    <a:pt x="444" y="254"/>
                  </a:cubicBezTo>
                  <a:cubicBezTo>
                    <a:pt x="445" y="255"/>
                    <a:pt x="447" y="255"/>
                    <a:pt x="448" y="255"/>
                  </a:cubicBezTo>
                  <a:cubicBezTo>
                    <a:pt x="449" y="255"/>
                    <a:pt x="452" y="255"/>
                    <a:pt x="453" y="255"/>
                  </a:cubicBezTo>
                  <a:cubicBezTo>
                    <a:pt x="453" y="256"/>
                    <a:pt x="456" y="256"/>
                    <a:pt x="457" y="255"/>
                  </a:cubicBezTo>
                  <a:cubicBezTo>
                    <a:pt x="458" y="255"/>
                    <a:pt x="460" y="252"/>
                    <a:pt x="462" y="251"/>
                  </a:cubicBezTo>
                  <a:cubicBezTo>
                    <a:pt x="464" y="250"/>
                    <a:pt x="464" y="250"/>
                    <a:pt x="465" y="249"/>
                  </a:cubicBezTo>
                  <a:cubicBezTo>
                    <a:pt x="466" y="248"/>
                    <a:pt x="467" y="246"/>
                    <a:pt x="468" y="246"/>
                  </a:cubicBezTo>
                  <a:cubicBezTo>
                    <a:pt x="469" y="245"/>
                    <a:pt x="471" y="242"/>
                    <a:pt x="471" y="241"/>
                  </a:cubicBezTo>
                  <a:cubicBezTo>
                    <a:pt x="472" y="240"/>
                    <a:pt x="472" y="239"/>
                    <a:pt x="472" y="238"/>
                  </a:cubicBezTo>
                  <a:cubicBezTo>
                    <a:pt x="472" y="238"/>
                    <a:pt x="474" y="237"/>
                    <a:pt x="475" y="237"/>
                  </a:cubicBezTo>
                  <a:cubicBezTo>
                    <a:pt x="476" y="237"/>
                    <a:pt x="477" y="237"/>
                    <a:pt x="477" y="237"/>
                  </a:cubicBezTo>
                  <a:cubicBezTo>
                    <a:pt x="478" y="237"/>
                    <a:pt x="479" y="237"/>
                    <a:pt x="480" y="238"/>
                  </a:cubicBezTo>
                  <a:cubicBezTo>
                    <a:pt x="480" y="238"/>
                    <a:pt x="483" y="238"/>
                    <a:pt x="484" y="237"/>
                  </a:cubicBezTo>
                  <a:cubicBezTo>
                    <a:pt x="484" y="237"/>
                    <a:pt x="488" y="237"/>
                    <a:pt x="489" y="236"/>
                  </a:cubicBezTo>
                  <a:cubicBezTo>
                    <a:pt x="491" y="236"/>
                    <a:pt x="493" y="235"/>
                    <a:pt x="493" y="234"/>
                  </a:cubicBezTo>
                  <a:cubicBezTo>
                    <a:pt x="494" y="233"/>
                    <a:pt x="498" y="230"/>
                    <a:pt x="498" y="229"/>
                  </a:cubicBezTo>
                  <a:cubicBezTo>
                    <a:pt x="499" y="228"/>
                    <a:pt x="501" y="229"/>
                    <a:pt x="501" y="228"/>
                  </a:cubicBezTo>
                  <a:cubicBezTo>
                    <a:pt x="502" y="227"/>
                    <a:pt x="503" y="226"/>
                    <a:pt x="503" y="224"/>
                  </a:cubicBezTo>
                  <a:cubicBezTo>
                    <a:pt x="502" y="223"/>
                    <a:pt x="502" y="222"/>
                    <a:pt x="503" y="221"/>
                  </a:cubicBezTo>
                  <a:cubicBezTo>
                    <a:pt x="503" y="219"/>
                    <a:pt x="504" y="218"/>
                    <a:pt x="505" y="217"/>
                  </a:cubicBezTo>
                  <a:cubicBezTo>
                    <a:pt x="506" y="216"/>
                    <a:pt x="507" y="212"/>
                    <a:pt x="509" y="211"/>
                  </a:cubicBezTo>
                  <a:cubicBezTo>
                    <a:pt x="510" y="211"/>
                    <a:pt x="512" y="209"/>
                    <a:pt x="514" y="209"/>
                  </a:cubicBezTo>
                  <a:cubicBezTo>
                    <a:pt x="515" y="209"/>
                    <a:pt x="520" y="210"/>
                    <a:pt x="521" y="209"/>
                  </a:cubicBezTo>
                  <a:cubicBezTo>
                    <a:pt x="523" y="208"/>
                    <a:pt x="523" y="206"/>
                    <a:pt x="523" y="205"/>
                  </a:cubicBezTo>
                  <a:cubicBezTo>
                    <a:pt x="523" y="203"/>
                    <a:pt x="523" y="203"/>
                    <a:pt x="524" y="203"/>
                  </a:cubicBezTo>
                  <a:cubicBezTo>
                    <a:pt x="526" y="203"/>
                    <a:pt x="525" y="201"/>
                    <a:pt x="527" y="203"/>
                  </a:cubicBezTo>
                  <a:cubicBezTo>
                    <a:pt x="528" y="205"/>
                    <a:pt x="529" y="204"/>
                    <a:pt x="529" y="204"/>
                  </a:cubicBezTo>
                  <a:cubicBezTo>
                    <a:pt x="530" y="204"/>
                    <a:pt x="531" y="204"/>
                    <a:pt x="531" y="203"/>
                  </a:cubicBezTo>
                  <a:cubicBezTo>
                    <a:pt x="531" y="202"/>
                    <a:pt x="534" y="200"/>
                    <a:pt x="535" y="200"/>
                  </a:cubicBezTo>
                  <a:cubicBezTo>
                    <a:pt x="536" y="199"/>
                    <a:pt x="538" y="198"/>
                    <a:pt x="538" y="198"/>
                  </a:cubicBezTo>
                  <a:cubicBezTo>
                    <a:pt x="539" y="198"/>
                    <a:pt x="540" y="197"/>
                    <a:pt x="541" y="198"/>
                  </a:cubicBezTo>
                  <a:cubicBezTo>
                    <a:pt x="542" y="199"/>
                    <a:pt x="544" y="198"/>
                    <a:pt x="545" y="198"/>
                  </a:cubicBezTo>
                  <a:cubicBezTo>
                    <a:pt x="545" y="198"/>
                    <a:pt x="547" y="199"/>
                    <a:pt x="547" y="198"/>
                  </a:cubicBezTo>
                  <a:cubicBezTo>
                    <a:pt x="547" y="197"/>
                    <a:pt x="548" y="196"/>
                    <a:pt x="549" y="196"/>
                  </a:cubicBezTo>
                  <a:cubicBezTo>
                    <a:pt x="550" y="196"/>
                    <a:pt x="550" y="198"/>
                    <a:pt x="551" y="197"/>
                  </a:cubicBezTo>
                  <a:cubicBezTo>
                    <a:pt x="552" y="196"/>
                    <a:pt x="553" y="199"/>
                    <a:pt x="554" y="199"/>
                  </a:cubicBezTo>
                  <a:cubicBezTo>
                    <a:pt x="555" y="199"/>
                    <a:pt x="556" y="199"/>
                    <a:pt x="557" y="199"/>
                  </a:cubicBezTo>
                  <a:cubicBezTo>
                    <a:pt x="557" y="199"/>
                    <a:pt x="558" y="199"/>
                    <a:pt x="559" y="199"/>
                  </a:cubicBezTo>
                  <a:cubicBezTo>
                    <a:pt x="560" y="198"/>
                    <a:pt x="561" y="198"/>
                    <a:pt x="562" y="198"/>
                  </a:cubicBezTo>
                  <a:cubicBezTo>
                    <a:pt x="563" y="198"/>
                    <a:pt x="564" y="199"/>
                    <a:pt x="565" y="198"/>
                  </a:cubicBezTo>
                  <a:cubicBezTo>
                    <a:pt x="565" y="197"/>
                    <a:pt x="565" y="196"/>
                    <a:pt x="566" y="196"/>
                  </a:cubicBezTo>
                  <a:cubicBezTo>
                    <a:pt x="566" y="196"/>
                    <a:pt x="567" y="195"/>
                    <a:pt x="567" y="195"/>
                  </a:cubicBezTo>
                  <a:cubicBezTo>
                    <a:pt x="567" y="194"/>
                    <a:pt x="567" y="191"/>
                    <a:pt x="567" y="191"/>
                  </a:cubicBezTo>
                  <a:cubicBezTo>
                    <a:pt x="567" y="190"/>
                    <a:pt x="566" y="190"/>
                    <a:pt x="566" y="189"/>
                  </a:cubicBezTo>
                  <a:cubicBezTo>
                    <a:pt x="565" y="189"/>
                    <a:pt x="565" y="188"/>
                    <a:pt x="565" y="187"/>
                  </a:cubicBezTo>
                  <a:cubicBezTo>
                    <a:pt x="565" y="186"/>
                    <a:pt x="565" y="185"/>
                    <a:pt x="564" y="184"/>
                  </a:cubicBezTo>
                  <a:cubicBezTo>
                    <a:pt x="563" y="184"/>
                    <a:pt x="563" y="184"/>
                    <a:pt x="563" y="184"/>
                  </a:cubicBezTo>
                  <a:cubicBezTo>
                    <a:pt x="563" y="184"/>
                    <a:pt x="563" y="183"/>
                    <a:pt x="562" y="183"/>
                  </a:cubicBezTo>
                  <a:cubicBezTo>
                    <a:pt x="561" y="183"/>
                    <a:pt x="560" y="182"/>
                    <a:pt x="560" y="181"/>
                  </a:cubicBezTo>
                  <a:cubicBezTo>
                    <a:pt x="560" y="181"/>
                    <a:pt x="560" y="181"/>
                    <a:pt x="560" y="181"/>
                  </a:cubicBezTo>
                  <a:cubicBezTo>
                    <a:pt x="559" y="181"/>
                    <a:pt x="559" y="180"/>
                    <a:pt x="558" y="180"/>
                  </a:cubicBezTo>
                  <a:cubicBezTo>
                    <a:pt x="558" y="179"/>
                    <a:pt x="555" y="179"/>
                    <a:pt x="555" y="178"/>
                  </a:cubicBezTo>
                  <a:cubicBezTo>
                    <a:pt x="556" y="177"/>
                    <a:pt x="556" y="177"/>
                    <a:pt x="555" y="176"/>
                  </a:cubicBezTo>
                  <a:cubicBezTo>
                    <a:pt x="554" y="176"/>
                    <a:pt x="552" y="175"/>
                    <a:pt x="552" y="174"/>
                  </a:cubicBezTo>
                  <a:cubicBezTo>
                    <a:pt x="552" y="173"/>
                    <a:pt x="551" y="172"/>
                    <a:pt x="550" y="172"/>
                  </a:cubicBezTo>
                  <a:cubicBezTo>
                    <a:pt x="549" y="172"/>
                    <a:pt x="548" y="171"/>
                    <a:pt x="547" y="171"/>
                  </a:cubicBezTo>
                  <a:cubicBezTo>
                    <a:pt x="547" y="170"/>
                    <a:pt x="546" y="170"/>
                    <a:pt x="545" y="170"/>
                  </a:cubicBezTo>
                  <a:cubicBezTo>
                    <a:pt x="544" y="170"/>
                    <a:pt x="544" y="170"/>
                    <a:pt x="543" y="169"/>
                  </a:cubicBezTo>
                  <a:cubicBezTo>
                    <a:pt x="543" y="169"/>
                    <a:pt x="542" y="167"/>
                    <a:pt x="541" y="166"/>
                  </a:cubicBezTo>
                  <a:cubicBezTo>
                    <a:pt x="540" y="165"/>
                    <a:pt x="539" y="164"/>
                    <a:pt x="539" y="164"/>
                  </a:cubicBezTo>
                  <a:cubicBezTo>
                    <a:pt x="538" y="165"/>
                    <a:pt x="538" y="165"/>
                    <a:pt x="537" y="164"/>
                  </a:cubicBezTo>
                  <a:cubicBezTo>
                    <a:pt x="537" y="164"/>
                    <a:pt x="537" y="164"/>
                    <a:pt x="536" y="164"/>
                  </a:cubicBezTo>
                  <a:cubicBezTo>
                    <a:pt x="536" y="164"/>
                    <a:pt x="535" y="165"/>
                    <a:pt x="534" y="164"/>
                  </a:cubicBezTo>
                  <a:cubicBezTo>
                    <a:pt x="534" y="164"/>
                    <a:pt x="533" y="164"/>
                    <a:pt x="533" y="164"/>
                  </a:cubicBezTo>
                  <a:cubicBezTo>
                    <a:pt x="533" y="164"/>
                    <a:pt x="532" y="164"/>
                    <a:pt x="532" y="164"/>
                  </a:cubicBezTo>
                  <a:cubicBezTo>
                    <a:pt x="532" y="164"/>
                    <a:pt x="530" y="164"/>
                    <a:pt x="529" y="164"/>
                  </a:cubicBezTo>
                  <a:cubicBezTo>
                    <a:pt x="528" y="165"/>
                    <a:pt x="528" y="165"/>
                    <a:pt x="527" y="165"/>
                  </a:cubicBezTo>
                  <a:cubicBezTo>
                    <a:pt x="527" y="165"/>
                    <a:pt x="526" y="166"/>
                    <a:pt x="526" y="166"/>
                  </a:cubicBezTo>
                  <a:cubicBezTo>
                    <a:pt x="525" y="167"/>
                    <a:pt x="523" y="169"/>
                    <a:pt x="523" y="170"/>
                  </a:cubicBezTo>
                  <a:cubicBezTo>
                    <a:pt x="523" y="171"/>
                    <a:pt x="523" y="171"/>
                    <a:pt x="522" y="172"/>
                  </a:cubicBezTo>
                  <a:cubicBezTo>
                    <a:pt x="521" y="172"/>
                    <a:pt x="520" y="174"/>
                    <a:pt x="520" y="174"/>
                  </a:cubicBezTo>
                  <a:cubicBezTo>
                    <a:pt x="520" y="174"/>
                    <a:pt x="520" y="176"/>
                    <a:pt x="519" y="174"/>
                  </a:cubicBezTo>
                  <a:cubicBezTo>
                    <a:pt x="517" y="173"/>
                    <a:pt x="513" y="170"/>
                    <a:pt x="511" y="169"/>
                  </a:cubicBezTo>
                  <a:cubicBezTo>
                    <a:pt x="509" y="169"/>
                    <a:pt x="507" y="169"/>
                    <a:pt x="506" y="170"/>
                  </a:cubicBezTo>
                  <a:cubicBezTo>
                    <a:pt x="505" y="170"/>
                    <a:pt x="504" y="171"/>
                    <a:pt x="503" y="171"/>
                  </a:cubicBezTo>
                  <a:cubicBezTo>
                    <a:pt x="503" y="171"/>
                    <a:pt x="501" y="171"/>
                    <a:pt x="500" y="170"/>
                  </a:cubicBezTo>
                  <a:cubicBezTo>
                    <a:pt x="500" y="170"/>
                    <a:pt x="499" y="170"/>
                    <a:pt x="498" y="171"/>
                  </a:cubicBezTo>
                  <a:cubicBezTo>
                    <a:pt x="497" y="173"/>
                    <a:pt x="496" y="174"/>
                    <a:pt x="496" y="174"/>
                  </a:cubicBezTo>
                  <a:cubicBezTo>
                    <a:pt x="495" y="175"/>
                    <a:pt x="495" y="176"/>
                    <a:pt x="494" y="175"/>
                  </a:cubicBezTo>
                  <a:cubicBezTo>
                    <a:pt x="493" y="174"/>
                    <a:pt x="490" y="173"/>
                    <a:pt x="489" y="171"/>
                  </a:cubicBezTo>
                  <a:cubicBezTo>
                    <a:pt x="488" y="170"/>
                    <a:pt x="487" y="171"/>
                    <a:pt x="487" y="167"/>
                  </a:cubicBezTo>
                  <a:cubicBezTo>
                    <a:pt x="486" y="164"/>
                    <a:pt x="487" y="164"/>
                    <a:pt x="488" y="163"/>
                  </a:cubicBezTo>
                  <a:cubicBezTo>
                    <a:pt x="489" y="162"/>
                    <a:pt x="491" y="161"/>
                    <a:pt x="491" y="161"/>
                  </a:cubicBezTo>
                  <a:cubicBezTo>
                    <a:pt x="491" y="161"/>
                    <a:pt x="491" y="161"/>
                    <a:pt x="491" y="160"/>
                  </a:cubicBezTo>
                  <a:cubicBezTo>
                    <a:pt x="490" y="158"/>
                    <a:pt x="490" y="154"/>
                    <a:pt x="491" y="153"/>
                  </a:cubicBezTo>
                  <a:cubicBezTo>
                    <a:pt x="495" y="146"/>
                    <a:pt x="495" y="146"/>
                    <a:pt x="495" y="146"/>
                  </a:cubicBezTo>
                  <a:cubicBezTo>
                    <a:pt x="495" y="146"/>
                    <a:pt x="495" y="146"/>
                    <a:pt x="494" y="145"/>
                  </a:cubicBezTo>
                  <a:cubicBezTo>
                    <a:pt x="494" y="144"/>
                    <a:pt x="494" y="143"/>
                    <a:pt x="494" y="143"/>
                  </a:cubicBezTo>
                  <a:cubicBezTo>
                    <a:pt x="495" y="142"/>
                    <a:pt x="502" y="123"/>
                    <a:pt x="504" y="118"/>
                  </a:cubicBezTo>
                  <a:cubicBezTo>
                    <a:pt x="505" y="117"/>
                    <a:pt x="506" y="119"/>
                    <a:pt x="507" y="119"/>
                  </a:cubicBezTo>
                  <a:cubicBezTo>
                    <a:pt x="507" y="119"/>
                    <a:pt x="511" y="122"/>
                    <a:pt x="512" y="122"/>
                  </a:cubicBezTo>
                  <a:cubicBezTo>
                    <a:pt x="513" y="122"/>
                    <a:pt x="514" y="123"/>
                    <a:pt x="516" y="123"/>
                  </a:cubicBezTo>
                  <a:cubicBezTo>
                    <a:pt x="518" y="122"/>
                    <a:pt x="520" y="123"/>
                    <a:pt x="521" y="124"/>
                  </a:cubicBezTo>
                  <a:cubicBezTo>
                    <a:pt x="522" y="125"/>
                    <a:pt x="522" y="125"/>
                    <a:pt x="523" y="124"/>
                  </a:cubicBezTo>
                  <a:cubicBezTo>
                    <a:pt x="524" y="124"/>
                    <a:pt x="524" y="123"/>
                    <a:pt x="526" y="123"/>
                  </a:cubicBezTo>
                  <a:cubicBezTo>
                    <a:pt x="527" y="122"/>
                    <a:pt x="528" y="123"/>
                    <a:pt x="529" y="121"/>
                  </a:cubicBezTo>
                  <a:cubicBezTo>
                    <a:pt x="530" y="120"/>
                    <a:pt x="532" y="119"/>
                    <a:pt x="532" y="118"/>
                  </a:cubicBezTo>
                  <a:cubicBezTo>
                    <a:pt x="533" y="117"/>
                    <a:pt x="533" y="117"/>
                    <a:pt x="534" y="116"/>
                  </a:cubicBezTo>
                  <a:cubicBezTo>
                    <a:pt x="534" y="116"/>
                    <a:pt x="535" y="115"/>
                    <a:pt x="536" y="114"/>
                  </a:cubicBezTo>
                  <a:cubicBezTo>
                    <a:pt x="537" y="113"/>
                    <a:pt x="538" y="113"/>
                    <a:pt x="540" y="112"/>
                  </a:cubicBezTo>
                  <a:cubicBezTo>
                    <a:pt x="542" y="112"/>
                    <a:pt x="543" y="112"/>
                    <a:pt x="544" y="111"/>
                  </a:cubicBezTo>
                  <a:cubicBezTo>
                    <a:pt x="545" y="110"/>
                    <a:pt x="546" y="110"/>
                    <a:pt x="546" y="109"/>
                  </a:cubicBezTo>
                  <a:cubicBezTo>
                    <a:pt x="547" y="108"/>
                    <a:pt x="547" y="108"/>
                    <a:pt x="548" y="107"/>
                  </a:cubicBezTo>
                  <a:cubicBezTo>
                    <a:pt x="549" y="106"/>
                    <a:pt x="549" y="105"/>
                    <a:pt x="549" y="105"/>
                  </a:cubicBezTo>
                  <a:cubicBezTo>
                    <a:pt x="549" y="105"/>
                    <a:pt x="548" y="104"/>
                    <a:pt x="549" y="103"/>
                  </a:cubicBezTo>
                  <a:cubicBezTo>
                    <a:pt x="549" y="103"/>
                    <a:pt x="549" y="102"/>
                    <a:pt x="548" y="102"/>
                  </a:cubicBezTo>
                  <a:cubicBezTo>
                    <a:pt x="547" y="102"/>
                    <a:pt x="546" y="102"/>
                    <a:pt x="545" y="101"/>
                  </a:cubicBezTo>
                  <a:cubicBezTo>
                    <a:pt x="544" y="101"/>
                    <a:pt x="544" y="100"/>
                    <a:pt x="545" y="100"/>
                  </a:cubicBezTo>
                  <a:cubicBezTo>
                    <a:pt x="546" y="99"/>
                    <a:pt x="547" y="98"/>
                    <a:pt x="546" y="97"/>
                  </a:cubicBezTo>
                  <a:cubicBezTo>
                    <a:pt x="546" y="95"/>
                    <a:pt x="547" y="94"/>
                    <a:pt x="549" y="93"/>
                  </a:cubicBezTo>
                  <a:cubicBezTo>
                    <a:pt x="550" y="92"/>
                    <a:pt x="550" y="88"/>
                    <a:pt x="550" y="87"/>
                  </a:cubicBezTo>
                  <a:cubicBezTo>
                    <a:pt x="550" y="86"/>
                    <a:pt x="552" y="84"/>
                    <a:pt x="552" y="83"/>
                  </a:cubicBezTo>
                  <a:cubicBezTo>
                    <a:pt x="553" y="83"/>
                    <a:pt x="554" y="81"/>
                    <a:pt x="554" y="80"/>
                  </a:cubicBezTo>
                  <a:cubicBezTo>
                    <a:pt x="553" y="78"/>
                    <a:pt x="554" y="77"/>
                    <a:pt x="554" y="77"/>
                  </a:cubicBezTo>
                  <a:cubicBezTo>
                    <a:pt x="555" y="76"/>
                    <a:pt x="556" y="75"/>
                    <a:pt x="556" y="74"/>
                  </a:cubicBezTo>
                  <a:cubicBezTo>
                    <a:pt x="556" y="74"/>
                    <a:pt x="555" y="73"/>
                    <a:pt x="556" y="73"/>
                  </a:cubicBezTo>
                  <a:cubicBezTo>
                    <a:pt x="556" y="73"/>
                    <a:pt x="556" y="72"/>
                    <a:pt x="557" y="72"/>
                  </a:cubicBezTo>
                  <a:cubicBezTo>
                    <a:pt x="557" y="71"/>
                    <a:pt x="557" y="69"/>
                    <a:pt x="558" y="68"/>
                  </a:cubicBezTo>
                  <a:cubicBezTo>
                    <a:pt x="558" y="66"/>
                    <a:pt x="558" y="65"/>
                    <a:pt x="558" y="65"/>
                  </a:cubicBezTo>
                  <a:cubicBezTo>
                    <a:pt x="559" y="65"/>
                    <a:pt x="559" y="64"/>
                    <a:pt x="560" y="64"/>
                  </a:cubicBezTo>
                  <a:cubicBezTo>
                    <a:pt x="560" y="63"/>
                    <a:pt x="561" y="62"/>
                    <a:pt x="562" y="61"/>
                  </a:cubicBezTo>
                  <a:cubicBezTo>
                    <a:pt x="563" y="61"/>
                    <a:pt x="563" y="60"/>
                    <a:pt x="564" y="59"/>
                  </a:cubicBezTo>
                  <a:cubicBezTo>
                    <a:pt x="564" y="59"/>
                    <a:pt x="565" y="58"/>
                    <a:pt x="566" y="58"/>
                  </a:cubicBezTo>
                  <a:cubicBezTo>
                    <a:pt x="567" y="58"/>
                    <a:pt x="568" y="56"/>
                    <a:pt x="567" y="56"/>
                  </a:cubicBezTo>
                  <a:cubicBezTo>
                    <a:pt x="566" y="55"/>
                    <a:pt x="566" y="55"/>
                    <a:pt x="567" y="54"/>
                  </a:cubicBezTo>
                  <a:cubicBezTo>
                    <a:pt x="567" y="54"/>
                    <a:pt x="568" y="53"/>
                    <a:pt x="568" y="52"/>
                  </a:cubicBezTo>
                  <a:cubicBezTo>
                    <a:pt x="568" y="51"/>
                    <a:pt x="568" y="50"/>
                    <a:pt x="566" y="49"/>
                  </a:cubicBezTo>
                  <a:cubicBezTo>
                    <a:pt x="564" y="48"/>
                    <a:pt x="565" y="46"/>
                    <a:pt x="565" y="46"/>
                  </a:cubicBezTo>
                  <a:cubicBezTo>
                    <a:pt x="566" y="45"/>
                    <a:pt x="565" y="44"/>
                    <a:pt x="565" y="43"/>
                  </a:cubicBezTo>
                  <a:cubicBezTo>
                    <a:pt x="566" y="43"/>
                    <a:pt x="565" y="42"/>
                    <a:pt x="562" y="41"/>
                  </a:cubicBezTo>
                  <a:cubicBezTo>
                    <a:pt x="560" y="40"/>
                    <a:pt x="560" y="41"/>
                    <a:pt x="557" y="43"/>
                  </a:cubicBezTo>
                  <a:cubicBezTo>
                    <a:pt x="553" y="44"/>
                    <a:pt x="554" y="41"/>
                    <a:pt x="554" y="41"/>
                  </a:cubicBezTo>
                  <a:cubicBezTo>
                    <a:pt x="554" y="40"/>
                    <a:pt x="555" y="40"/>
                    <a:pt x="554" y="40"/>
                  </a:cubicBezTo>
                  <a:cubicBezTo>
                    <a:pt x="554" y="39"/>
                    <a:pt x="554" y="39"/>
                    <a:pt x="553" y="38"/>
                  </a:cubicBezTo>
                  <a:cubicBezTo>
                    <a:pt x="553" y="38"/>
                    <a:pt x="554" y="37"/>
                    <a:pt x="556" y="37"/>
                  </a:cubicBezTo>
                  <a:cubicBezTo>
                    <a:pt x="558" y="36"/>
                    <a:pt x="559" y="34"/>
                    <a:pt x="559" y="33"/>
                  </a:cubicBezTo>
                  <a:cubicBezTo>
                    <a:pt x="560" y="31"/>
                    <a:pt x="560" y="31"/>
                    <a:pt x="561" y="30"/>
                  </a:cubicBezTo>
                  <a:cubicBezTo>
                    <a:pt x="562" y="30"/>
                    <a:pt x="563" y="28"/>
                    <a:pt x="563" y="28"/>
                  </a:cubicBezTo>
                  <a:cubicBezTo>
                    <a:pt x="563" y="28"/>
                    <a:pt x="563" y="27"/>
                    <a:pt x="564" y="26"/>
                  </a:cubicBezTo>
                  <a:cubicBezTo>
                    <a:pt x="564" y="26"/>
                    <a:pt x="565" y="25"/>
                    <a:pt x="565" y="24"/>
                  </a:cubicBezTo>
                  <a:cubicBezTo>
                    <a:pt x="566" y="23"/>
                    <a:pt x="567" y="23"/>
                    <a:pt x="568" y="23"/>
                  </a:cubicBezTo>
                  <a:cubicBezTo>
                    <a:pt x="569" y="23"/>
                    <a:pt x="569" y="23"/>
                    <a:pt x="570" y="23"/>
                  </a:cubicBezTo>
                  <a:cubicBezTo>
                    <a:pt x="572" y="23"/>
                    <a:pt x="574" y="22"/>
                    <a:pt x="574" y="22"/>
                  </a:cubicBezTo>
                  <a:cubicBezTo>
                    <a:pt x="575" y="21"/>
                    <a:pt x="575" y="21"/>
                    <a:pt x="577" y="20"/>
                  </a:cubicBezTo>
                  <a:cubicBezTo>
                    <a:pt x="579" y="20"/>
                    <a:pt x="580" y="19"/>
                    <a:pt x="581" y="18"/>
                  </a:cubicBezTo>
                  <a:cubicBezTo>
                    <a:pt x="581" y="18"/>
                    <a:pt x="582" y="18"/>
                    <a:pt x="584" y="18"/>
                  </a:cubicBezTo>
                  <a:cubicBezTo>
                    <a:pt x="586" y="18"/>
                    <a:pt x="586" y="17"/>
                    <a:pt x="587" y="16"/>
                  </a:cubicBezTo>
                  <a:cubicBezTo>
                    <a:pt x="587" y="16"/>
                    <a:pt x="589" y="15"/>
                    <a:pt x="590" y="16"/>
                  </a:cubicBezTo>
                  <a:cubicBezTo>
                    <a:pt x="591" y="16"/>
                    <a:pt x="593" y="16"/>
                    <a:pt x="593" y="15"/>
                  </a:cubicBezTo>
                  <a:cubicBezTo>
                    <a:pt x="593" y="15"/>
                    <a:pt x="595" y="15"/>
                    <a:pt x="596" y="15"/>
                  </a:cubicBezTo>
                  <a:cubicBezTo>
                    <a:pt x="598" y="15"/>
                    <a:pt x="599" y="14"/>
                    <a:pt x="599" y="14"/>
                  </a:cubicBezTo>
                  <a:cubicBezTo>
                    <a:pt x="600" y="14"/>
                    <a:pt x="600" y="13"/>
                    <a:pt x="602" y="13"/>
                  </a:cubicBezTo>
                  <a:cubicBezTo>
                    <a:pt x="603" y="13"/>
                    <a:pt x="603" y="13"/>
                    <a:pt x="603" y="12"/>
                  </a:cubicBezTo>
                  <a:cubicBezTo>
                    <a:pt x="604" y="11"/>
                    <a:pt x="605" y="11"/>
                    <a:pt x="606" y="11"/>
                  </a:cubicBezTo>
                  <a:cubicBezTo>
                    <a:pt x="607" y="12"/>
                    <a:pt x="608" y="12"/>
                    <a:pt x="608" y="11"/>
                  </a:cubicBezTo>
                  <a:cubicBezTo>
                    <a:pt x="608" y="11"/>
                    <a:pt x="609" y="10"/>
                    <a:pt x="609" y="11"/>
                  </a:cubicBezTo>
                  <a:cubicBezTo>
                    <a:pt x="610" y="12"/>
                    <a:pt x="610" y="12"/>
                    <a:pt x="610" y="11"/>
                  </a:cubicBezTo>
                  <a:cubicBezTo>
                    <a:pt x="610" y="11"/>
                    <a:pt x="611" y="10"/>
                    <a:pt x="612" y="11"/>
                  </a:cubicBezTo>
                  <a:cubicBezTo>
                    <a:pt x="612" y="12"/>
                    <a:pt x="613" y="12"/>
                    <a:pt x="614" y="12"/>
                  </a:cubicBezTo>
                  <a:cubicBezTo>
                    <a:pt x="614" y="12"/>
                    <a:pt x="616" y="11"/>
                    <a:pt x="616" y="13"/>
                  </a:cubicBezTo>
                  <a:cubicBezTo>
                    <a:pt x="617" y="15"/>
                    <a:pt x="619" y="14"/>
                    <a:pt x="620" y="14"/>
                  </a:cubicBezTo>
                  <a:cubicBezTo>
                    <a:pt x="622" y="14"/>
                    <a:pt x="623" y="14"/>
                    <a:pt x="623" y="16"/>
                  </a:cubicBezTo>
                  <a:cubicBezTo>
                    <a:pt x="624" y="17"/>
                    <a:pt x="625" y="18"/>
                    <a:pt x="627" y="17"/>
                  </a:cubicBezTo>
                  <a:cubicBezTo>
                    <a:pt x="628" y="17"/>
                    <a:pt x="628" y="17"/>
                    <a:pt x="630" y="18"/>
                  </a:cubicBezTo>
                  <a:cubicBezTo>
                    <a:pt x="632" y="19"/>
                    <a:pt x="632" y="19"/>
                    <a:pt x="633" y="17"/>
                  </a:cubicBezTo>
                  <a:cubicBezTo>
                    <a:pt x="633" y="16"/>
                    <a:pt x="634" y="16"/>
                    <a:pt x="635" y="16"/>
                  </a:cubicBezTo>
                  <a:cubicBezTo>
                    <a:pt x="636" y="16"/>
                    <a:pt x="638" y="16"/>
                    <a:pt x="639" y="17"/>
                  </a:cubicBezTo>
                  <a:cubicBezTo>
                    <a:pt x="639" y="17"/>
                    <a:pt x="643" y="19"/>
                    <a:pt x="644" y="19"/>
                  </a:cubicBezTo>
                  <a:cubicBezTo>
                    <a:pt x="646" y="19"/>
                    <a:pt x="646" y="19"/>
                    <a:pt x="646" y="21"/>
                  </a:cubicBezTo>
                  <a:cubicBezTo>
                    <a:pt x="645" y="23"/>
                    <a:pt x="646" y="22"/>
                    <a:pt x="647" y="22"/>
                  </a:cubicBezTo>
                  <a:cubicBezTo>
                    <a:pt x="648" y="21"/>
                    <a:pt x="649" y="22"/>
                    <a:pt x="649" y="23"/>
                  </a:cubicBezTo>
                  <a:cubicBezTo>
                    <a:pt x="650" y="24"/>
                    <a:pt x="651" y="24"/>
                    <a:pt x="652" y="24"/>
                  </a:cubicBezTo>
                  <a:cubicBezTo>
                    <a:pt x="654" y="24"/>
                    <a:pt x="653" y="25"/>
                    <a:pt x="653" y="26"/>
                  </a:cubicBezTo>
                  <a:cubicBezTo>
                    <a:pt x="653" y="26"/>
                    <a:pt x="653" y="27"/>
                    <a:pt x="653" y="27"/>
                  </a:cubicBezTo>
                  <a:cubicBezTo>
                    <a:pt x="652" y="27"/>
                    <a:pt x="651" y="27"/>
                    <a:pt x="651" y="28"/>
                  </a:cubicBezTo>
                  <a:cubicBezTo>
                    <a:pt x="651" y="29"/>
                    <a:pt x="652" y="29"/>
                    <a:pt x="653" y="29"/>
                  </a:cubicBezTo>
                  <a:cubicBezTo>
                    <a:pt x="654" y="29"/>
                    <a:pt x="655" y="29"/>
                    <a:pt x="655" y="30"/>
                  </a:cubicBezTo>
                  <a:cubicBezTo>
                    <a:pt x="655" y="31"/>
                    <a:pt x="656" y="32"/>
                    <a:pt x="657" y="32"/>
                  </a:cubicBezTo>
                  <a:cubicBezTo>
                    <a:pt x="658" y="32"/>
                    <a:pt x="659" y="33"/>
                    <a:pt x="659" y="34"/>
                  </a:cubicBezTo>
                  <a:cubicBezTo>
                    <a:pt x="658" y="35"/>
                    <a:pt x="658" y="35"/>
                    <a:pt x="659" y="35"/>
                  </a:cubicBezTo>
                  <a:cubicBezTo>
                    <a:pt x="660" y="35"/>
                    <a:pt x="661" y="36"/>
                    <a:pt x="659" y="36"/>
                  </a:cubicBezTo>
                  <a:cubicBezTo>
                    <a:pt x="658" y="37"/>
                    <a:pt x="659" y="38"/>
                    <a:pt x="660" y="38"/>
                  </a:cubicBezTo>
                  <a:cubicBezTo>
                    <a:pt x="662" y="38"/>
                    <a:pt x="662" y="39"/>
                    <a:pt x="663" y="40"/>
                  </a:cubicBezTo>
                  <a:cubicBezTo>
                    <a:pt x="663" y="41"/>
                    <a:pt x="662" y="41"/>
                    <a:pt x="662" y="42"/>
                  </a:cubicBezTo>
                  <a:cubicBezTo>
                    <a:pt x="661" y="43"/>
                    <a:pt x="663" y="45"/>
                    <a:pt x="664" y="45"/>
                  </a:cubicBezTo>
                  <a:cubicBezTo>
                    <a:pt x="664" y="46"/>
                    <a:pt x="666" y="48"/>
                    <a:pt x="666" y="49"/>
                  </a:cubicBezTo>
                  <a:cubicBezTo>
                    <a:pt x="667" y="49"/>
                    <a:pt x="669" y="50"/>
                    <a:pt x="668" y="51"/>
                  </a:cubicBezTo>
                  <a:cubicBezTo>
                    <a:pt x="667" y="52"/>
                    <a:pt x="668" y="53"/>
                    <a:pt x="669" y="53"/>
                  </a:cubicBezTo>
                  <a:cubicBezTo>
                    <a:pt x="670" y="53"/>
                    <a:pt x="671" y="54"/>
                    <a:pt x="670" y="55"/>
                  </a:cubicBezTo>
                  <a:cubicBezTo>
                    <a:pt x="669" y="56"/>
                    <a:pt x="670" y="56"/>
                    <a:pt x="672" y="56"/>
                  </a:cubicBezTo>
                  <a:cubicBezTo>
                    <a:pt x="673" y="57"/>
                    <a:pt x="672" y="58"/>
                    <a:pt x="672" y="58"/>
                  </a:cubicBezTo>
                  <a:cubicBezTo>
                    <a:pt x="671" y="59"/>
                    <a:pt x="670" y="60"/>
                    <a:pt x="671" y="60"/>
                  </a:cubicBezTo>
                  <a:cubicBezTo>
                    <a:pt x="673" y="61"/>
                    <a:pt x="673" y="60"/>
                    <a:pt x="673" y="59"/>
                  </a:cubicBezTo>
                  <a:cubicBezTo>
                    <a:pt x="673" y="59"/>
                    <a:pt x="673" y="58"/>
                    <a:pt x="674" y="59"/>
                  </a:cubicBezTo>
                  <a:cubicBezTo>
                    <a:pt x="675" y="60"/>
                    <a:pt x="673" y="61"/>
                    <a:pt x="674" y="64"/>
                  </a:cubicBezTo>
                  <a:cubicBezTo>
                    <a:pt x="674" y="66"/>
                    <a:pt x="679" y="68"/>
                    <a:pt x="679" y="69"/>
                  </a:cubicBezTo>
                  <a:cubicBezTo>
                    <a:pt x="679" y="70"/>
                    <a:pt x="682" y="72"/>
                    <a:pt x="682" y="73"/>
                  </a:cubicBezTo>
                  <a:cubicBezTo>
                    <a:pt x="682" y="74"/>
                    <a:pt x="683" y="74"/>
                    <a:pt x="683" y="75"/>
                  </a:cubicBezTo>
                  <a:cubicBezTo>
                    <a:pt x="684" y="76"/>
                    <a:pt x="684" y="77"/>
                    <a:pt x="684" y="78"/>
                  </a:cubicBezTo>
                  <a:cubicBezTo>
                    <a:pt x="683" y="79"/>
                    <a:pt x="683" y="80"/>
                    <a:pt x="684" y="80"/>
                  </a:cubicBezTo>
                  <a:cubicBezTo>
                    <a:pt x="685" y="81"/>
                    <a:pt x="685" y="81"/>
                    <a:pt x="685" y="83"/>
                  </a:cubicBezTo>
                  <a:cubicBezTo>
                    <a:pt x="685" y="84"/>
                    <a:pt x="687" y="85"/>
                    <a:pt x="688" y="85"/>
                  </a:cubicBezTo>
                  <a:cubicBezTo>
                    <a:pt x="689" y="85"/>
                    <a:pt x="690" y="87"/>
                    <a:pt x="689" y="88"/>
                  </a:cubicBezTo>
                  <a:cubicBezTo>
                    <a:pt x="688" y="90"/>
                    <a:pt x="689" y="91"/>
                    <a:pt x="689" y="92"/>
                  </a:cubicBezTo>
                  <a:cubicBezTo>
                    <a:pt x="690" y="92"/>
                    <a:pt x="690" y="93"/>
                    <a:pt x="690" y="94"/>
                  </a:cubicBezTo>
                  <a:cubicBezTo>
                    <a:pt x="689" y="96"/>
                    <a:pt x="691" y="96"/>
                    <a:pt x="692" y="96"/>
                  </a:cubicBezTo>
                  <a:cubicBezTo>
                    <a:pt x="692" y="97"/>
                    <a:pt x="693" y="97"/>
                    <a:pt x="693" y="98"/>
                  </a:cubicBezTo>
                  <a:cubicBezTo>
                    <a:pt x="693" y="98"/>
                    <a:pt x="693" y="99"/>
                    <a:pt x="694" y="99"/>
                  </a:cubicBezTo>
                  <a:cubicBezTo>
                    <a:pt x="694" y="99"/>
                    <a:pt x="694" y="99"/>
                    <a:pt x="695" y="100"/>
                  </a:cubicBezTo>
                  <a:cubicBezTo>
                    <a:pt x="696" y="101"/>
                    <a:pt x="697" y="101"/>
                    <a:pt x="697" y="100"/>
                  </a:cubicBezTo>
                  <a:cubicBezTo>
                    <a:pt x="698" y="100"/>
                    <a:pt x="699" y="99"/>
                    <a:pt x="699" y="100"/>
                  </a:cubicBezTo>
                  <a:cubicBezTo>
                    <a:pt x="700" y="101"/>
                    <a:pt x="701" y="101"/>
                    <a:pt x="702" y="101"/>
                  </a:cubicBezTo>
                  <a:cubicBezTo>
                    <a:pt x="703" y="100"/>
                    <a:pt x="703" y="100"/>
                    <a:pt x="704" y="100"/>
                  </a:cubicBezTo>
                  <a:cubicBezTo>
                    <a:pt x="705" y="100"/>
                    <a:pt x="706" y="99"/>
                    <a:pt x="707" y="98"/>
                  </a:cubicBezTo>
                  <a:cubicBezTo>
                    <a:pt x="708" y="97"/>
                    <a:pt x="710" y="98"/>
                    <a:pt x="711" y="98"/>
                  </a:cubicBezTo>
                  <a:cubicBezTo>
                    <a:pt x="713" y="98"/>
                    <a:pt x="712" y="98"/>
                    <a:pt x="712" y="100"/>
                  </a:cubicBezTo>
                  <a:cubicBezTo>
                    <a:pt x="712" y="101"/>
                    <a:pt x="714" y="100"/>
                    <a:pt x="714" y="100"/>
                  </a:cubicBezTo>
                  <a:cubicBezTo>
                    <a:pt x="715" y="100"/>
                    <a:pt x="716" y="100"/>
                    <a:pt x="717" y="102"/>
                  </a:cubicBezTo>
                  <a:cubicBezTo>
                    <a:pt x="718" y="103"/>
                    <a:pt x="720" y="103"/>
                    <a:pt x="721" y="102"/>
                  </a:cubicBezTo>
                  <a:cubicBezTo>
                    <a:pt x="721" y="101"/>
                    <a:pt x="722" y="101"/>
                    <a:pt x="722" y="101"/>
                  </a:cubicBezTo>
                  <a:cubicBezTo>
                    <a:pt x="723" y="102"/>
                    <a:pt x="724" y="101"/>
                    <a:pt x="724" y="100"/>
                  </a:cubicBezTo>
                  <a:cubicBezTo>
                    <a:pt x="724" y="100"/>
                    <a:pt x="724" y="99"/>
                    <a:pt x="725" y="99"/>
                  </a:cubicBezTo>
                  <a:cubicBezTo>
                    <a:pt x="726" y="99"/>
                    <a:pt x="727" y="101"/>
                    <a:pt x="727" y="101"/>
                  </a:cubicBezTo>
                  <a:cubicBezTo>
                    <a:pt x="727" y="102"/>
                    <a:pt x="728" y="103"/>
                    <a:pt x="729" y="103"/>
                  </a:cubicBezTo>
                  <a:cubicBezTo>
                    <a:pt x="730" y="102"/>
                    <a:pt x="730" y="103"/>
                    <a:pt x="730" y="103"/>
                  </a:cubicBezTo>
                  <a:cubicBezTo>
                    <a:pt x="730" y="103"/>
                    <a:pt x="731" y="104"/>
                    <a:pt x="731" y="104"/>
                  </a:cubicBezTo>
                  <a:cubicBezTo>
                    <a:pt x="732" y="104"/>
                    <a:pt x="734" y="106"/>
                    <a:pt x="735" y="107"/>
                  </a:cubicBezTo>
                  <a:cubicBezTo>
                    <a:pt x="736" y="109"/>
                    <a:pt x="738" y="109"/>
                    <a:pt x="739" y="110"/>
                  </a:cubicBezTo>
                  <a:cubicBezTo>
                    <a:pt x="739" y="110"/>
                    <a:pt x="740" y="110"/>
                    <a:pt x="740" y="110"/>
                  </a:cubicBezTo>
                  <a:cubicBezTo>
                    <a:pt x="741" y="111"/>
                    <a:pt x="742" y="110"/>
                    <a:pt x="742" y="110"/>
                  </a:cubicBezTo>
                  <a:cubicBezTo>
                    <a:pt x="743" y="110"/>
                    <a:pt x="744" y="109"/>
                    <a:pt x="745" y="110"/>
                  </a:cubicBezTo>
                  <a:cubicBezTo>
                    <a:pt x="746" y="110"/>
                    <a:pt x="747" y="110"/>
                    <a:pt x="748" y="109"/>
                  </a:cubicBezTo>
                  <a:cubicBezTo>
                    <a:pt x="749" y="109"/>
                    <a:pt x="749" y="110"/>
                    <a:pt x="749" y="112"/>
                  </a:cubicBezTo>
                  <a:cubicBezTo>
                    <a:pt x="748" y="113"/>
                    <a:pt x="748" y="114"/>
                    <a:pt x="748" y="114"/>
                  </a:cubicBezTo>
                  <a:cubicBezTo>
                    <a:pt x="747" y="115"/>
                    <a:pt x="747" y="116"/>
                    <a:pt x="748" y="116"/>
                  </a:cubicBezTo>
                  <a:cubicBezTo>
                    <a:pt x="748" y="116"/>
                    <a:pt x="749" y="117"/>
                    <a:pt x="749" y="118"/>
                  </a:cubicBezTo>
                  <a:cubicBezTo>
                    <a:pt x="749" y="119"/>
                    <a:pt x="750" y="119"/>
                    <a:pt x="751" y="119"/>
                  </a:cubicBezTo>
                  <a:cubicBezTo>
                    <a:pt x="752" y="118"/>
                    <a:pt x="753" y="119"/>
                    <a:pt x="753" y="120"/>
                  </a:cubicBezTo>
                  <a:cubicBezTo>
                    <a:pt x="753" y="120"/>
                    <a:pt x="753" y="120"/>
                    <a:pt x="753" y="121"/>
                  </a:cubicBezTo>
                  <a:cubicBezTo>
                    <a:pt x="753" y="122"/>
                    <a:pt x="754" y="122"/>
                    <a:pt x="754" y="123"/>
                  </a:cubicBezTo>
                  <a:cubicBezTo>
                    <a:pt x="754" y="124"/>
                    <a:pt x="755" y="126"/>
                    <a:pt x="753" y="128"/>
                  </a:cubicBezTo>
                  <a:cubicBezTo>
                    <a:pt x="752" y="129"/>
                    <a:pt x="754" y="131"/>
                    <a:pt x="755" y="132"/>
                  </a:cubicBezTo>
                  <a:cubicBezTo>
                    <a:pt x="757" y="133"/>
                    <a:pt x="759" y="135"/>
                    <a:pt x="759" y="136"/>
                  </a:cubicBezTo>
                  <a:cubicBezTo>
                    <a:pt x="759" y="137"/>
                    <a:pt x="759" y="137"/>
                    <a:pt x="761" y="138"/>
                  </a:cubicBezTo>
                  <a:cubicBezTo>
                    <a:pt x="763" y="139"/>
                    <a:pt x="764" y="138"/>
                    <a:pt x="764" y="137"/>
                  </a:cubicBezTo>
                  <a:cubicBezTo>
                    <a:pt x="765" y="136"/>
                    <a:pt x="766" y="136"/>
                    <a:pt x="767" y="136"/>
                  </a:cubicBezTo>
                  <a:cubicBezTo>
                    <a:pt x="768" y="135"/>
                    <a:pt x="769" y="135"/>
                    <a:pt x="771" y="136"/>
                  </a:cubicBezTo>
                  <a:cubicBezTo>
                    <a:pt x="772" y="137"/>
                    <a:pt x="772" y="137"/>
                    <a:pt x="773" y="136"/>
                  </a:cubicBezTo>
                  <a:cubicBezTo>
                    <a:pt x="773" y="135"/>
                    <a:pt x="775" y="135"/>
                    <a:pt x="776" y="135"/>
                  </a:cubicBezTo>
                  <a:cubicBezTo>
                    <a:pt x="777" y="135"/>
                    <a:pt x="778" y="135"/>
                    <a:pt x="778" y="135"/>
                  </a:cubicBezTo>
                  <a:cubicBezTo>
                    <a:pt x="779" y="134"/>
                    <a:pt x="779" y="134"/>
                    <a:pt x="780" y="134"/>
                  </a:cubicBezTo>
                  <a:cubicBezTo>
                    <a:pt x="781" y="134"/>
                    <a:pt x="781" y="134"/>
                    <a:pt x="782" y="133"/>
                  </a:cubicBezTo>
                  <a:cubicBezTo>
                    <a:pt x="782" y="133"/>
                    <a:pt x="782" y="133"/>
                    <a:pt x="783" y="132"/>
                  </a:cubicBezTo>
                  <a:cubicBezTo>
                    <a:pt x="784" y="131"/>
                    <a:pt x="784" y="132"/>
                    <a:pt x="786" y="132"/>
                  </a:cubicBezTo>
                  <a:cubicBezTo>
                    <a:pt x="787" y="132"/>
                    <a:pt x="787" y="132"/>
                    <a:pt x="788" y="131"/>
                  </a:cubicBezTo>
                  <a:cubicBezTo>
                    <a:pt x="789" y="130"/>
                    <a:pt x="789" y="129"/>
                    <a:pt x="789" y="129"/>
                  </a:cubicBezTo>
                  <a:cubicBezTo>
                    <a:pt x="788" y="128"/>
                    <a:pt x="788" y="127"/>
                    <a:pt x="788" y="126"/>
                  </a:cubicBezTo>
                  <a:cubicBezTo>
                    <a:pt x="788" y="124"/>
                    <a:pt x="789" y="125"/>
                    <a:pt x="790" y="125"/>
                  </a:cubicBezTo>
                  <a:cubicBezTo>
                    <a:pt x="791" y="126"/>
                    <a:pt x="791" y="125"/>
                    <a:pt x="791" y="124"/>
                  </a:cubicBezTo>
                  <a:cubicBezTo>
                    <a:pt x="791" y="124"/>
                    <a:pt x="791" y="123"/>
                    <a:pt x="792" y="123"/>
                  </a:cubicBezTo>
                  <a:cubicBezTo>
                    <a:pt x="794" y="122"/>
                    <a:pt x="794" y="122"/>
                    <a:pt x="794" y="121"/>
                  </a:cubicBezTo>
                  <a:cubicBezTo>
                    <a:pt x="794" y="120"/>
                    <a:pt x="795" y="120"/>
                    <a:pt x="795" y="120"/>
                  </a:cubicBezTo>
                  <a:cubicBezTo>
                    <a:pt x="795" y="120"/>
                    <a:pt x="796" y="119"/>
                    <a:pt x="796" y="119"/>
                  </a:cubicBezTo>
                  <a:cubicBezTo>
                    <a:pt x="796" y="118"/>
                    <a:pt x="797" y="118"/>
                    <a:pt x="797" y="118"/>
                  </a:cubicBezTo>
                  <a:cubicBezTo>
                    <a:pt x="798" y="118"/>
                    <a:pt x="798" y="119"/>
                    <a:pt x="799" y="118"/>
                  </a:cubicBezTo>
                  <a:cubicBezTo>
                    <a:pt x="799" y="118"/>
                    <a:pt x="799" y="118"/>
                    <a:pt x="802" y="118"/>
                  </a:cubicBezTo>
                  <a:cubicBezTo>
                    <a:pt x="804" y="117"/>
                    <a:pt x="804" y="116"/>
                    <a:pt x="804" y="115"/>
                  </a:cubicBezTo>
                  <a:cubicBezTo>
                    <a:pt x="805" y="114"/>
                    <a:pt x="806" y="112"/>
                    <a:pt x="807" y="112"/>
                  </a:cubicBezTo>
                  <a:cubicBezTo>
                    <a:pt x="809" y="112"/>
                    <a:pt x="809" y="111"/>
                    <a:pt x="809" y="111"/>
                  </a:cubicBezTo>
                  <a:cubicBezTo>
                    <a:pt x="809" y="111"/>
                    <a:pt x="809" y="110"/>
                    <a:pt x="810" y="110"/>
                  </a:cubicBezTo>
                  <a:cubicBezTo>
                    <a:pt x="812" y="109"/>
                    <a:pt x="812" y="108"/>
                    <a:pt x="814" y="108"/>
                  </a:cubicBezTo>
                  <a:cubicBezTo>
                    <a:pt x="815" y="108"/>
                    <a:pt x="816" y="107"/>
                    <a:pt x="817" y="106"/>
                  </a:cubicBezTo>
                  <a:cubicBezTo>
                    <a:pt x="817" y="106"/>
                    <a:pt x="819" y="105"/>
                    <a:pt x="820" y="106"/>
                  </a:cubicBezTo>
                  <a:cubicBezTo>
                    <a:pt x="821" y="106"/>
                    <a:pt x="826" y="103"/>
                    <a:pt x="826" y="103"/>
                  </a:cubicBezTo>
                  <a:cubicBezTo>
                    <a:pt x="826" y="103"/>
                    <a:pt x="827" y="104"/>
                    <a:pt x="826" y="105"/>
                  </a:cubicBezTo>
                  <a:cubicBezTo>
                    <a:pt x="825" y="107"/>
                    <a:pt x="821" y="109"/>
                    <a:pt x="821" y="110"/>
                  </a:cubicBezTo>
                  <a:cubicBezTo>
                    <a:pt x="821" y="110"/>
                    <a:pt x="821" y="112"/>
                    <a:pt x="821" y="113"/>
                  </a:cubicBezTo>
                  <a:cubicBezTo>
                    <a:pt x="821" y="114"/>
                    <a:pt x="821" y="115"/>
                    <a:pt x="821" y="116"/>
                  </a:cubicBezTo>
                  <a:cubicBezTo>
                    <a:pt x="820" y="117"/>
                    <a:pt x="821" y="118"/>
                    <a:pt x="822" y="118"/>
                  </a:cubicBezTo>
                  <a:cubicBezTo>
                    <a:pt x="823" y="118"/>
                    <a:pt x="824" y="118"/>
                    <a:pt x="824" y="119"/>
                  </a:cubicBezTo>
                  <a:cubicBezTo>
                    <a:pt x="824" y="119"/>
                    <a:pt x="824" y="120"/>
                    <a:pt x="825" y="121"/>
                  </a:cubicBezTo>
                  <a:cubicBezTo>
                    <a:pt x="825" y="121"/>
                    <a:pt x="827" y="123"/>
                    <a:pt x="826" y="124"/>
                  </a:cubicBezTo>
                  <a:cubicBezTo>
                    <a:pt x="825" y="125"/>
                    <a:pt x="826" y="125"/>
                    <a:pt x="825" y="126"/>
                  </a:cubicBezTo>
                  <a:cubicBezTo>
                    <a:pt x="824" y="127"/>
                    <a:pt x="825" y="130"/>
                    <a:pt x="823" y="131"/>
                  </a:cubicBezTo>
                  <a:cubicBezTo>
                    <a:pt x="820" y="131"/>
                    <a:pt x="820" y="133"/>
                    <a:pt x="819" y="134"/>
                  </a:cubicBezTo>
                  <a:cubicBezTo>
                    <a:pt x="818" y="134"/>
                    <a:pt x="819" y="136"/>
                    <a:pt x="819" y="137"/>
                  </a:cubicBezTo>
                  <a:cubicBezTo>
                    <a:pt x="820" y="138"/>
                    <a:pt x="820" y="140"/>
                    <a:pt x="819" y="141"/>
                  </a:cubicBezTo>
                  <a:cubicBezTo>
                    <a:pt x="818" y="143"/>
                    <a:pt x="819" y="145"/>
                    <a:pt x="819" y="146"/>
                  </a:cubicBezTo>
                  <a:cubicBezTo>
                    <a:pt x="820" y="148"/>
                    <a:pt x="819" y="151"/>
                    <a:pt x="819" y="152"/>
                  </a:cubicBezTo>
                  <a:cubicBezTo>
                    <a:pt x="820" y="152"/>
                    <a:pt x="820" y="152"/>
                    <a:pt x="820" y="153"/>
                  </a:cubicBezTo>
                  <a:cubicBezTo>
                    <a:pt x="819" y="153"/>
                    <a:pt x="819" y="154"/>
                    <a:pt x="819" y="154"/>
                  </a:cubicBezTo>
                  <a:cubicBezTo>
                    <a:pt x="818" y="155"/>
                    <a:pt x="818" y="156"/>
                    <a:pt x="818" y="157"/>
                  </a:cubicBezTo>
                  <a:cubicBezTo>
                    <a:pt x="819" y="159"/>
                    <a:pt x="820" y="160"/>
                    <a:pt x="820" y="161"/>
                  </a:cubicBezTo>
                  <a:cubicBezTo>
                    <a:pt x="821" y="162"/>
                    <a:pt x="820" y="164"/>
                    <a:pt x="819" y="165"/>
                  </a:cubicBezTo>
                  <a:cubicBezTo>
                    <a:pt x="818" y="166"/>
                    <a:pt x="818" y="168"/>
                    <a:pt x="818" y="168"/>
                  </a:cubicBezTo>
                  <a:cubicBezTo>
                    <a:pt x="818" y="169"/>
                    <a:pt x="819" y="169"/>
                    <a:pt x="819" y="170"/>
                  </a:cubicBezTo>
                  <a:cubicBezTo>
                    <a:pt x="818" y="172"/>
                    <a:pt x="818" y="173"/>
                    <a:pt x="817" y="174"/>
                  </a:cubicBezTo>
                  <a:cubicBezTo>
                    <a:pt x="817" y="175"/>
                    <a:pt x="815" y="175"/>
                    <a:pt x="815" y="176"/>
                  </a:cubicBezTo>
                  <a:cubicBezTo>
                    <a:pt x="816" y="177"/>
                    <a:pt x="816" y="178"/>
                    <a:pt x="816" y="178"/>
                  </a:cubicBezTo>
                  <a:cubicBezTo>
                    <a:pt x="815" y="178"/>
                    <a:pt x="815" y="179"/>
                    <a:pt x="816" y="180"/>
                  </a:cubicBezTo>
                  <a:cubicBezTo>
                    <a:pt x="816" y="180"/>
                    <a:pt x="816" y="181"/>
                    <a:pt x="816" y="181"/>
                  </a:cubicBezTo>
                  <a:cubicBezTo>
                    <a:pt x="816" y="182"/>
                    <a:pt x="814" y="183"/>
                    <a:pt x="813" y="185"/>
                  </a:cubicBezTo>
                  <a:cubicBezTo>
                    <a:pt x="813" y="185"/>
                    <a:pt x="812" y="187"/>
                    <a:pt x="812" y="188"/>
                  </a:cubicBezTo>
                  <a:cubicBezTo>
                    <a:pt x="812" y="189"/>
                    <a:pt x="812" y="189"/>
                    <a:pt x="812" y="190"/>
                  </a:cubicBezTo>
                  <a:cubicBezTo>
                    <a:pt x="811" y="192"/>
                    <a:pt x="812" y="193"/>
                    <a:pt x="812" y="193"/>
                  </a:cubicBezTo>
                  <a:cubicBezTo>
                    <a:pt x="813" y="194"/>
                    <a:pt x="813" y="194"/>
                    <a:pt x="814" y="195"/>
                  </a:cubicBezTo>
                  <a:cubicBezTo>
                    <a:pt x="814" y="197"/>
                    <a:pt x="814" y="196"/>
                    <a:pt x="813" y="198"/>
                  </a:cubicBezTo>
                  <a:cubicBezTo>
                    <a:pt x="811" y="200"/>
                    <a:pt x="809" y="199"/>
                    <a:pt x="809" y="199"/>
                  </a:cubicBezTo>
                  <a:cubicBezTo>
                    <a:pt x="809" y="199"/>
                    <a:pt x="809" y="199"/>
                    <a:pt x="809" y="199"/>
                  </a:cubicBezTo>
                  <a:cubicBezTo>
                    <a:pt x="809" y="199"/>
                    <a:pt x="803" y="199"/>
                    <a:pt x="802" y="199"/>
                  </a:cubicBezTo>
                  <a:cubicBezTo>
                    <a:pt x="801" y="199"/>
                    <a:pt x="795" y="198"/>
                    <a:pt x="794" y="198"/>
                  </a:cubicBezTo>
                  <a:cubicBezTo>
                    <a:pt x="793" y="198"/>
                    <a:pt x="791" y="198"/>
                    <a:pt x="791" y="197"/>
                  </a:cubicBezTo>
                  <a:cubicBezTo>
                    <a:pt x="790" y="196"/>
                    <a:pt x="790" y="195"/>
                    <a:pt x="789" y="196"/>
                  </a:cubicBezTo>
                  <a:cubicBezTo>
                    <a:pt x="789" y="196"/>
                    <a:pt x="789" y="198"/>
                    <a:pt x="789" y="198"/>
                  </a:cubicBezTo>
                  <a:cubicBezTo>
                    <a:pt x="789" y="199"/>
                    <a:pt x="789" y="200"/>
                    <a:pt x="788" y="200"/>
                  </a:cubicBezTo>
                  <a:cubicBezTo>
                    <a:pt x="786" y="200"/>
                    <a:pt x="787" y="201"/>
                    <a:pt x="786" y="201"/>
                  </a:cubicBezTo>
                  <a:cubicBezTo>
                    <a:pt x="786" y="201"/>
                    <a:pt x="787" y="201"/>
                    <a:pt x="787" y="202"/>
                  </a:cubicBezTo>
                  <a:cubicBezTo>
                    <a:pt x="787" y="202"/>
                    <a:pt x="787" y="203"/>
                    <a:pt x="786" y="204"/>
                  </a:cubicBezTo>
                  <a:cubicBezTo>
                    <a:pt x="786" y="204"/>
                    <a:pt x="785" y="205"/>
                    <a:pt x="785" y="206"/>
                  </a:cubicBezTo>
                  <a:cubicBezTo>
                    <a:pt x="784" y="206"/>
                    <a:pt x="784" y="206"/>
                    <a:pt x="784" y="207"/>
                  </a:cubicBezTo>
                  <a:cubicBezTo>
                    <a:pt x="785" y="207"/>
                    <a:pt x="784" y="208"/>
                    <a:pt x="784" y="208"/>
                  </a:cubicBezTo>
                  <a:cubicBezTo>
                    <a:pt x="783" y="208"/>
                    <a:pt x="781" y="208"/>
                    <a:pt x="781" y="208"/>
                  </a:cubicBezTo>
                  <a:cubicBezTo>
                    <a:pt x="781" y="209"/>
                    <a:pt x="780" y="210"/>
                    <a:pt x="779" y="209"/>
                  </a:cubicBezTo>
                  <a:cubicBezTo>
                    <a:pt x="779" y="209"/>
                    <a:pt x="778" y="209"/>
                    <a:pt x="778" y="210"/>
                  </a:cubicBezTo>
                  <a:cubicBezTo>
                    <a:pt x="777" y="210"/>
                    <a:pt x="778" y="211"/>
                    <a:pt x="777" y="211"/>
                  </a:cubicBezTo>
                  <a:cubicBezTo>
                    <a:pt x="776" y="212"/>
                    <a:pt x="776" y="212"/>
                    <a:pt x="776" y="212"/>
                  </a:cubicBezTo>
                  <a:cubicBezTo>
                    <a:pt x="776" y="213"/>
                    <a:pt x="777" y="214"/>
                    <a:pt x="777" y="214"/>
                  </a:cubicBezTo>
                  <a:cubicBezTo>
                    <a:pt x="778" y="213"/>
                    <a:pt x="779" y="215"/>
                    <a:pt x="779" y="216"/>
                  </a:cubicBezTo>
                  <a:cubicBezTo>
                    <a:pt x="780" y="216"/>
                    <a:pt x="785" y="228"/>
                    <a:pt x="785" y="228"/>
                  </a:cubicBezTo>
                  <a:cubicBezTo>
                    <a:pt x="786" y="230"/>
                    <a:pt x="786" y="230"/>
                    <a:pt x="786" y="230"/>
                  </a:cubicBezTo>
                  <a:cubicBezTo>
                    <a:pt x="787" y="232"/>
                    <a:pt x="786" y="232"/>
                    <a:pt x="786" y="233"/>
                  </a:cubicBezTo>
                  <a:cubicBezTo>
                    <a:pt x="785" y="234"/>
                    <a:pt x="786" y="234"/>
                    <a:pt x="786" y="236"/>
                  </a:cubicBezTo>
                  <a:cubicBezTo>
                    <a:pt x="786" y="237"/>
                    <a:pt x="786" y="239"/>
                    <a:pt x="786" y="239"/>
                  </a:cubicBezTo>
                  <a:cubicBezTo>
                    <a:pt x="787" y="240"/>
                    <a:pt x="788" y="242"/>
                    <a:pt x="787" y="244"/>
                  </a:cubicBezTo>
                  <a:cubicBezTo>
                    <a:pt x="787" y="244"/>
                    <a:pt x="787" y="244"/>
                    <a:pt x="787" y="245"/>
                  </a:cubicBezTo>
                  <a:cubicBezTo>
                    <a:pt x="787" y="245"/>
                    <a:pt x="788" y="246"/>
                    <a:pt x="788" y="246"/>
                  </a:cubicBezTo>
                  <a:cubicBezTo>
                    <a:pt x="788" y="246"/>
                    <a:pt x="788" y="246"/>
                    <a:pt x="789" y="246"/>
                  </a:cubicBezTo>
                  <a:cubicBezTo>
                    <a:pt x="789" y="247"/>
                    <a:pt x="789" y="247"/>
                    <a:pt x="789" y="247"/>
                  </a:cubicBezTo>
                  <a:cubicBezTo>
                    <a:pt x="789" y="247"/>
                    <a:pt x="790" y="248"/>
                    <a:pt x="790" y="249"/>
                  </a:cubicBezTo>
                  <a:cubicBezTo>
                    <a:pt x="790" y="251"/>
                    <a:pt x="790" y="251"/>
                    <a:pt x="790" y="251"/>
                  </a:cubicBezTo>
                  <a:cubicBezTo>
                    <a:pt x="790" y="251"/>
                    <a:pt x="790" y="253"/>
                    <a:pt x="790" y="253"/>
                  </a:cubicBezTo>
                  <a:cubicBezTo>
                    <a:pt x="789" y="253"/>
                    <a:pt x="789" y="254"/>
                    <a:pt x="789" y="255"/>
                  </a:cubicBezTo>
                  <a:cubicBezTo>
                    <a:pt x="790" y="255"/>
                    <a:pt x="790" y="257"/>
                    <a:pt x="789" y="258"/>
                  </a:cubicBezTo>
                  <a:cubicBezTo>
                    <a:pt x="788" y="258"/>
                    <a:pt x="788" y="259"/>
                    <a:pt x="788" y="260"/>
                  </a:cubicBezTo>
                  <a:cubicBezTo>
                    <a:pt x="789" y="260"/>
                    <a:pt x="790" y="263"/>
                    <a:pt x="789" y="262"/>
                  </a:cubicBezTo>
                  <a:cubicBezTo>
                    <a:pt x="787" y="261"/>
                    <a:pt x="787" y="262"/>
                    <a:pt x="788" y="263"/>
                  </a:cubicBezTo>
                  <a:cubicBezTo>
                    <a:pt x="788" y="263"/>
                    <a:pt x="789" y="264"/>
                    <a:pt x="787" y="264"/>
                  </a:cubicBezTo>
                  <a:cubicBezTo>
                    <a:pt x="786" y="264"/>
                    <a:pt x="786" y="264"/>
                    <a:pt x="786" y="264"/>
                  </a:cubicBezTo>
                  <a:cubicBezTo>
                    <a:pt x="786" y="264"/>
                    <a:pt x="786" y="265"/>
                    <a:pt x="785" y="264"/>
                  </a:cubicBezTo>
                  <a:cubicBezTo>
                    <a:pt x="784" y="264"/>
                    <a:pt x="784" y="264"/>
                    <a:pt x="784" y="265"/>
                  </a:cubicBezTo>
                  <a:cubicBezTo>
                    <a:pt x="784" y="265"/>
                    <a:pt x="784" y="266"/>
                    <a:pt x="783" y="266"/>
                  </a:cubicBezTo>
                  <a:cubicBezTo>
                    <a:pt x="782" y="266"/>
                    <a:pt x="781" y="266"/>
                    <a:pt x="780" y="267"/>
                  </a:cubicBezTo>
                  <a:cubicBezTo>
                    <a:pt x="780" y="267"/>
                    <a:pt x="780" y="268"/>
                    <a:pt x="779" y="268"/>
                  </a:cubicBezTo>
                  <a:cubicBezTo>
                    <a:pt x="778" y="269"/>
                    <a:pt x="778" y="269"/>
                    <a:pt x="778" y="269"/>
                  </a:cubicBezTo>
                  <a:cubicBezTo>
                    <a:pt x="778" y="270"/>
                    <a:pt x="777" y="270"/>
                    <a:pt x="778" y="270"/>
                  </a:cubicBezTo>
                  <a:cubicBezTo>
                    <a:pt x="779" y="271"/>
                    <a:pt x="779" y="271"/>
                    <a:pt x="780" y="270"/>
                  </a:cubicBezTo>
                  <a:cubicBezTo>
                    <a:pt x="780" y="269"/>
                    <a:pt x="781" y="270"/>
                    <a:pt x="781" y="271"/>
                  </a:cubicBezTo>
                  <a:cubicBezTo>
                    <a:pt x="782" y="272"/>
                    <a:pt x="783" y="274"/>
                    <a:pt x="782" y="274"/>
                  </a:cubicBezTo>
                  <a:cubicBezTo>
                    <a:pt x="782" y="274"/>
                    <a:pt x="782" y="275"/>
                    <a:pt x="783" y="276"/>
                  </a:cubicBezTo>
                  <a:cubicBezTo>
                    <a:pt x="783" y="276"/>
                    <a:pt x="784" y="278"/>
                    <a:pt x="784" y="278"/>
                  </a:cubicBezTo>
                  <a:cubicBezTo>
                    <a:pt x="783" y="277"/>
                    <a:pt x="782" y="277"/>
                    <a:pt x="781" y="277"/>
                  </a:cubicBezTo>
                  <a:cubicBezTo>
                    <a:pt x="780" y="277"/>
                    <a:pt x="780" y="275"/>
                    <a:pt x="780" y="275"/>
                  </a:cubicBezTo>
                  <a:cubicBezTo>
                    <a:pt x="780" y="274"/>
                    <a:pt x="780" y="274"/>
                    <a:pt x="779" y="274"/>
                  </a:cubicBezTo>
                  <a:cubicBezTo>
                    <a:pt x="779" y="275"/>
                    <a:pt x="779" y="275"/>
                    <a:pt x="779" y="275"/>
                  </a:cubicBezTo>
                  <a:cubicBezTo>
                    <a:pt x="778" y="276"/>
                    <a:pt x="778" y="275"/>
                    <a:pt x="778" y="275"/>
                  </a:cubicBezTo>
                  <a:cubicBezTo>
                    <a:pt x="778" y="274"/>
                    <a:pt x="778" y="274"/>
                    <a:pt x="777" y="274"/>
                  </a:cubicBezTo>
                  <a:cubicBezTo>
                    <a:pt x="777" y="274"/>
                    <a:pt x="776" y="273"/>
                    <a:pt x="775" y="273"/>
                  </a:cubicBezTo>
                  <a:cubicBezTo>
                    <a:pt x="775" y="272"/>
                    <a:pt x="774" y="270"/>
                    <a:pt x="774" y="269"/>
                  </a:cubicBezTo>
                  <a:cubicBezTo>
                    <a:pt x="775" y="268"/>
                    <a:pt x="774" y="267"/>
                    <a:pt x="774" y="267"/>
                  </a:cubicBezTo>
                  <a:cubicBezTo>
                    <a:pt x="773" y="266"/>
                    <a:pt x="770" y="267"/>
                    <a:pt x="771" y="266"/>
                  </a:cubicBezTo>
                  <a:cubicBezTo>
                    <a:pt x="771" y="265"/>
                    <a:pt x="770" y="265"/>
                    <a:pt x="770" y="265"/>
                  </a:cubicBezTo>
                  <a:cubicBezTo>
                    <a:pt x="769" y="265"/>
                    <a:pt x="769" y="265"/>
                    <a:pt x="768" y="265"/>
                  </a:cubicBezTo>
                  <a:cubicBezTo>
                    <a:pt x="768" y="265"/>
                    <a:pt x="768" y="265"/>
                    <a:pt x="767" y="265"/>
                  </a:cubicBezTo>
                  <a:cubicBezTo>
                    <a:pt x="767" y="265"/>
                    <a:pt x="767" y="265"/>
                    <a:pt x="766" y="265"/>
                  </a:cubicBezTo>
                  <a:cubicBezTo>
                    <a:pt x="766" y="265"/>
                    <a:pt x="767" y="266"/>
                    <a:pt x="766" y="267"/>
                  </a:cubicBezTo>
                  <a:cubicBezTo>
                    <a:pt x="766" y="267"/>
                    <a:pt x="766" y="268"/>
                    <a:pt x="766" y="268"/>
                  </a:cubicBezTo>
                  <a:cubicBezTo>
                    <a:pt x="766" y="268"/>
                    <a:pt x="766" y="269"/>
                    <a:pt x="766" y="270"/>
                  </a:cubicBezTo>
                  <a:cubicBezTo>
                    <a:pt x="766" y="270"/>
                    <a:pt x="766" y="272"/>
                    <a:pt x="766" y="273"/>
                  </a:cubicBezTo>
                  <a:cubicBezTo>
                    <a:pt x="767" y="273"/>
                    <a:pt x="767" y="275"/>
                    <a:pt x="766" y="276"/>
                  </a:cubicBezTo>
                  <a:cubicBezTo>
                    <a:pt x="766" y="277"/>
                    <a:pt x="766" y="279"/>
                    <a:pt x="766" y="279"/>
                  </a:cubicBezTo>
                  <a:cubicBezTo>
                    <a:pt x="767" y="279"/>
                    <a:pt x="766" y="281"/>
                    <a:pt x="765" y="281"/>
                  </a:cubicBezTo>
                  <a:cubicBezTo>
                    <a:pt x="764" y="281"/>
                    <a:pt x="764" y="281"/>
                    <a:pt x="764" y="282"/>
                  </a:cubicBezTo>
                  <a:cubicBezTo>
                    <a:pt x="764" y="283"/>
                    <a:pt x="764" y="283"/>
                    <a:pt x="763" y="283"/>
                  </a:cubicBezTo>
                  <a:cubicBezTo>
                    <a:pt x="763" y="283"/>
                    <a:pt x="763" y="283"/>
                    <a:pt x="761" y="282"/>
                  </a:cubicBezTo>
                  <a:cubicBezTo>
                    <a:pt x="760" y="282"/>
                    <a:pt x="759" y="282"/>
                    <a:pt x="759" y="283"/>
                  </a:cubicBezTo>
                  <a:cubicBezTo>
                    <a:pt x="759" y="283"/>
                    <a:pt x="759" y="284"/>
                    <a:pt x="758" y="284"/>
                  </a:cubicBezTo>
                  <a:cubicBezTo>
                    <a:pt x="758" y="284"/>
                    <a:pt x="757" y="286"/>
                    <a:pt x="757" y="287"/>
                  </a:cubicBezTo>
                  <a:cubicBezTo>
                    <a:pt x="758" y="288"/>
                    <a:pt x="757" y="290"/>
                    <a:pt x="756" y="291"/>
                  </a:cubicBezTo>
                  <a:cubicBezTo>
                    <a:pt x="755" y="291"/>
                    <a:pt x="755" y="292"/>
                    <a:pt x="755" y="292"/>
                  </a:cubicBezTo>
                  <a:cubicBezTo>
                    <a:pt x="755" y="293"/>
                    <a:pt x="755" y="293"/>
                    <a:pt x="755" y="294"/>
                  </a:cubicBezTo>
                  <a:cubicBezTo>
                    <a:pt x="754" y="296"/>
                    <a:pt x="751" y="295"/>
                    <a:pt x="750" y="295"/>
                  </a:cubicBezTo>
                  <a:cubicBezTo>
                    <a:pt x="749" y="295"/>
                    <a:pt x="747" y="296"/>
                    <a:pt x="746" y="296"/>
                  </a:cubicBezTo>
                  <a:cubicBezTo>
                    <a:pt x="746" y="297"/>
                    <a:pt x="745" y="297"/>
                    <a:pt x="743" y="298"/>
                  </a:cubicBezTo>
                  <a:cubicBezTo>
                    <a:pt x="741" y="298"/>
                    <a:pt x="740" y="298"/>
                    <a:pt x="739" y="298"/>
                  </a:cubicBezTo>
                  <a:cubicBezTo>
                    <a:pt x="738" y="298"/>
                    <a:pt x="737" y="298"/>
                    <a:pt x="737" y="298"/>
                  </a:cubicBezTo>
                  <a:cubicBezTo>
                    <a:pt x="737" y="299"/>
                    <a:pt x="736" y="299"/>
                    <a:pt x="738" y="300"/>
                  </a:cubicBezTo>
                  <a:cubicBezTo>
                    <a:pt x="738" y="300"/>
                    <a:pt x="738" y="300"/>
                    <a:pt x="738" y="301"/>
                  </a:cubicBezTo>
                  <a:cubicBezTo>
                    <a:pt x="739" y="302"/>
                    <a:pt x="739" y="303"/>
                    <a:pt x="739" y="304"/>
                  </a:cubicBezTo>
                  <a:cubicBezTo>
                    <a:pt x="739" y="304"/>
                    <a:pt x="739" y="305"/>
                    <a:pt x="740" y="305"/>
                  </a:cubicBezTo>
                  <a:cubicBezTo>
                    <a:pt x="740" y="305"/>
                    <a:pt x="740" y="306"/>
                    <a:pt x="741" y="306"/>
                  </a:cubicBezTo>
                  <a:cubicBezTo>
                    <a:pt x="742" y="306"/>
                    <a:pt x="743" y="306"/>
                    <a:pt x="743" y="307"/>
                  </a:cubicBezTo>
                  <a:cubicBezTo>
                    <a:pt x="743" y="308"/>
                    <a:pt x="744" y="309"/>
                    <a:pt x="744" y="309"/>
                  </a:cubicBezTo>
                  <a:cubicBezTo>
                    <a:pt x="744" y="309"/>
                    <a:pt x="744" y="310"/>
                    <a:pt x="744" y="311"/>
                  </a:cubicBezTo>
                  <a:cubicBezTo>
                    <a:pt x="743" y="311"/>
                    <a:pt x="743" y="312"/>
                    <a:pt x="743" y="312"/>
                  </a:cubicBezTo>
                  <a:cubicBezTo>
                    <a:pt x="743" y="313"/>
                    <a:pt x="743" y="313"/>
                    <a:pt x="743" y="314"/>
                  </a:cubicBezTo>
                  <a:cubicBezTo>
                    <a:pt x="743" y="314"/>
                    <a:pt x="743" y="315"/>
                    <a:pt x="742" y="315"/>
                  </a:cubicBezTo>
                  <a:cubicBezTo>
                    <a:pt x="741" y="315"/>
                    <a:pt x="741" y="315"/>
                    <a:pt x="740" y="314"/>
                  </a:cubicBezTo>
                  <a:cubicBezTo>
                    <a:pt x="739" y="314"/>
                    <a:pt x="737" y="314"/>
                    <a:pt x="737" y="314"/>
                  </a:cubicBezTo>
                  <a:cubicBezTo>
                    <a:pt x="737" y="315"/>
                    <a:pt x="736" y="315"/>
                    <a:pt x="735" y="315"/>
                  </a:cubicBezTo>
                  <a:cubicBezTo>
                    <a:pt x="735" y="316"/>
                    <a:pt x="733" y="316"/>
                    <a:pt x="733" y="316"/>
                  </a:cubicBezTo>
                  <a:cubicBezTo>
                    <a:pt x="732" y="316"/>
                    <a:pt x="731" y="316"/>
                    <a:pt x="730" y="315"/>
                  </a:cubicBezTo>
                  <a:cubicBezTo>
                    <a:pt x="730" y="315"/>
                    <a:pt x="730" y="314"/>
                    <a:pt x="729" y="315"/>
                  </a:cubicBezTo>
                  <a:cubicBezTo>
                    <a:pt x="728" y="315"/>
                    <a:pt x="728" y="316"/>
                    <a:pt x="727" y="315"/>
                  </a:cubicBezTo>
                  <a:cubicBezTo>
                    <a:pt x="726" y="315"/>
                    <a:pt x="725" y="316"/>
                    <a:pt x="724" y="315"/>
                  </a:cubicBezTo>
                  <a:cubicBezTo>
                    <a:pt x="724" y="314"/>
                    <a:pt x="723" y="314"/>
                    <a:pt x="723" y="314"/>
                  </a:cubicBezTo>
                  <a:cubicBezTo>
                    <a:pt x="722" y="314"/>
                    <a:pt x="721" y="313"/>
                    <a:pt x="722" y="313"/>
                  </a:cubicBezTo>
                  <a:cubicBezTo>
                    <a:pt x="722" y="313"/>
                    <a:pt x="722" y="313"/>
                    <a:pt x="722" y="312"/>
                  </a:cubicBezTo>
                  <a:cubicBezTo>
                    <a:pt x="722" y="312"/>
                    <a:pt x="721" y="312"/>
                    <a:pt x="721" y="312"/>
                  </a:cubicBezTo>
                  <a:cubicBezTo>
                    <a:pt x="721" y="312"/>
                    <a:pt x="719" y="311"/>
                    <a:pt x="720" y="310"/>
                  </a:cubicBezTo>
                  <a:cubicBezTo>
                    <a:pt x="720" y="309"/>
                    <a:pt x="719" y="309"/>
                    <a:pt x="719" y="309"/>
                  </a:cubicBezTo>
                  <a:cubicBezTo>
                    <a:pt x="718" y="309"/>
                    <a:pt x="717" y="308"/>
                    <a:pt x="716" y="309"/>
                  </a:cubicBezTo>
                  <a:cubicBezTo>
                    <a:pt x="716" y="309"/>
                    <a:pt x="716" y="311"/>
                    <a:pt x="715" y="311"/>
                  </a:cubicBezTo>
                  <a:cubicBezTo>
                    <a:pt x="713" y="310"/>
                    <a:pt x="713" y="310"/>
                    <a:pt x="713" y="311"/>
                  </a:cubicBezTo>
                  <a:cubicBezTo>
                    <a:pt x="713" y="312"/>
                    <a:pt x="713" y="312"/>
                    <a:pt x="712" y="312"/>
                  </a:cubicBezTo>
                  <a:cubicBezTo>
                    <a:pt x="711" y="313"/>
                    <a:pt x="711" y="314"/>
                    <a:pt x="711" y="315"/>
                  </a:cubicBezTo>
                  <a:cubicBezTo>
                    <a:pt x="712" y="315"/>
                    <a:pt x="711" y="316"/>
                    <a:pt x="711" y="317"/>
                  </a:cubicBezTo>
                  <a:cubicBezTo>
                    <a:pt x="711" y="317"/>
                    <a:pt x="711" y="318"/>
                    <a:pt x="711" y="318"/>
                  </a:cubicBezTo>
                  <a:cubicBezTo>
                    <a:pt x="710" y="319"/>
                    <a:pt x="710" y="319"/>
                    <a:pt x="710" y="319"/>
                  </a:cubicBezTo>
                  <a:cubicBezTo>
                    <a:pt x="710" y="320"/>
                    <a:pt x="710" y="320"/>
                    <a:pt x="711" y="320"/>
                  </a:cubicBezTo>
                  <a:cubicBezTo>
                    <a:pt x="712" y="321"/>
                    <a:pt x="711" y="321"/>
                    <a:pt x="710" y="321"/>
                  </a:cubicBezTo>
                  <a:cubicBezTo>
                    <a:pt x="710" y="321"/>
                    <a:pt x="708" y="321"/>
                    <a:pt x="709" y="322"/>
                  </a:cubicBezTo>
                  <a:cubicBezTo>
                    <a:pt x="709" y="323"/>
                    <a:pt x="707" y="326"/>
                    <a:pt x="707" y="327"/>
                  </a:cubicBezTo>
                  <a:cubicBezTo>
                    <a:pt x="707" y="328"/>
                    <a:pt x="705" y="329"/>
                    <a:pt x="704" y="330"/>
                  </a:cubicBezTo>
                  <a:cubicBezTo>
                    <a:pt x="704" y="330"/>
                    <a:pt x="704" y="331"/>
                    <a:pt x="704" y="332"/>
                  </a:cubicBezTo>
                  <a:cubicBezTo>
                    <a:pt x="703" y="332"/>
                    <a:pt x="703" y="333"/>
                    <a:pt x="703" y="334"/>
                  </a:cubicBezTo>
                  <a:cubicBezTo>
                    <a:pt x="703" y="335"/>
                    <a:pt x="703" y="335"/>
                    <a:pt x="702" y="335"/>
                  </a:cubicBezTo>
                  <a:cubicBezTo>
                    <a:pt x="700" y="335"/>
                    <a:pt x="700" y="335"/>
                    <a:pt x="700" y="336"/>
                  </a:cubicBezTo>
                  <a:cubicBezTo>
                    <a:pt x="699" y="336"/>
                    <a:pt x="698" y="336"/>
                    <a:pt x="697" y="337"/>
                  </a:cubicBezTo>
                  <a:cubicBezTo>
                    <a:pt x="697" y="337"/>
                    <a:pt x="696" y="338"/>
                    <a:pt x="696" y="339"/>
                  </a:cubicBezTo>
                  <a:cubicBezTo>
                    <a:pt x="697" y="340"/>
                    <a:pt x="695" y="340"/>
                    <a:pt x="695" y="340"/>
                  </a:cubicBezTo>
                  <a:cubicBezTo>
                    <a:pt x="695" y="340"/>
                    <a:pt x="694" y="341"/>
                    <a:pt x="693" y="342"/>
                  </a:cubicBezTo>
                  <a:cubicBezTo>
                    <a:pt x="693" y="342"/>
                    <a:pt x="693" y="344"/>
                    <a:pt x="691" y="344"/>
                  </a:cubicBezTo>
                  <a:cubicBezTo>
                    <a:pt x="689" y="344"/>
                    <a:pt x="688" y="345"/>
                    <a:pt x="688" y="345"/>
                  </a:cubicBezTo>
                  <a:cubicBezTo>
                    <a:pt x="688" y="346"/>
                    <a:pt x="686" y="346"/>
                    <a:pt x="686" y="347"/>
                  </a:cubicBezTo>
                  <a:cubicBezTo>
                    <a:pt x="685" y="347"/>
                    <a:pt x="685" y="348"/>
                    <a:pt x="685" y="348"/>
                  </a:cubicBezTo>
                  <a:cubicBezTo>
                    <a:pt x="685" y="349"/>
                    <a:pt x="684" y="350"/>
                    <a:pt x="684" y="350"/>
                  </a:cubicBezTo>
                  <a:cubicBezTo>
                    <a:pt x="684" y="350"/>
                    <a:pt x="682" y="350"/>
                    <a:pt x="682" y="351"/>
                  </a:cubicBezTo>
                  <a:cubicBezTo>
                    <a:pt x="681" y="352"/>
                    <a:pt x="680" y="352"/>
                    <a:pt x="680" y="353"/>
                  </a:cubicBezTo>
                  <a:cubicBezTo>
                    <a:pt x="680" y="353"/>
                    <a:pt x="680" y="355"/>
                    <a:pt x="679" y="355"/>
                  </a:cubicBezTo>
                  <a:cubicBezTo>
                    <a:pt x="678" y="356"/>
                    <a:pt x="677" y="358"/>
                    <a:pt x="676" y="359"/>
                  </a:cubicBezTo>
                  <a:cubicBezTo>
                    <a:pt x="675" y="359"/>
                    <a:pt x="673" y="360"/>
                    <a:pt x="674" y="361"/>
                  </a:cubicBezTo>
                  <a:cubicBezTo>
                    <a:pt x="674" y="361"/>
                    <a:pt x="674" y="361"/>
                    <a:pt x="674" y="362"/>
                  </a:cubicBezTo>
                  <a:cubicBezTo>
                    <a:pt x="674" y="363"/>
                    <a:pt x="674" y="363"/>
                    <a:pt x="674" y="363"/>
                  </a:cubicBezTo>
                  <a:cubicBezTo>
                    <a:pt x="675" y="363"/>
                    <a:pt x="673" y="364"/>
                    <a:pt x="673" y="365"/>
                  </a:cubicBezTo>
                  <a:cubicBezTo>
                    <a:pt x="682" y="371"/>
                    <a:pt x="682" y="371"/>
                    <a:pt x="682" y="371"/>
                  </a:cubicBezTo>
                  <a:cubicBezTo>
                    <a:pt x="682" y="370"/>
                    <a:pt x="683" y="369"/>
                    <a:pt x="684" y="368"/>
                  </a:cubicBezTo>
                  <a:cubicBezTo>
                    <a:pt x="684" y="366"/>
                    <a:pt x="685" y="364"/>
                    <a:pt x="686" y="363"/>
                  </a:cubicBezTo>
                  <a:cubicBezTo>
                    <a:pt x="687" y="361"/>
                    <a:pt x="688" y="361"/>
                    <a:pt x="689" y="359"/>
                  </a:cubicBezTo>
                  <a:cubicBezTo>
                    <a:pt x="690" y="359"/>
                    <a:pt x="693" y="356"/>
                    <a:pt x="694" y="354"/>
                  </a:cubicBezTo>
                  <a:cubicBezTo>
                    <a:pt x="694" y="354"/>
                    <a:pt x="694" y="354"/>
                    <a:pt x="694" y="354"/>
                  </a:cubicBezTo>
                  <a:cubicBezTo>
                    <a:pt x="696" y="353"/>
                    <a:pt x="698" y="352"/>
                    <a:pt x="699" y="351"/>
                  </a:cubicBezTo>
                  <a:cubicBezTo>
                    <a:pt x="700" y="350"/>
                    <a:pt x="701" y="349"/>
                    <a:pt x="702" y="349"/>
                  </a:cubicBezTo>
                  <a:cubicBezTo>
                    <a:pt x="706" y="345"/>
                    <a:pt x="706" y="345"/>
                    <a:pt x="706" y="345"/>
                  </a:cubicBezTo>
                  <a:cubicBezTo>
                    <a:pt x="707" y="345"/>
                    <a:pt x="707" y="345"/>
                    <a:pt x="707" y="345"/>
                  </a:cubicBezTo>
                  <a:cubicBezTo>
                    <a:pt x="710" y="343"/>
                    <a:pt x="710" y="343"/>
                    <a:pt x="710" y="343"/>
                  </a:cubicBezTo>
                  <a:cubicBezTo>
                    <a:pt x="712" y="340"/>
                    <a:pt x="712" y="340"/>
                    <a:pt x="712" y="340"/>
                  </a:cubicBezTo>
                  <a:cubicBezTo>
                    <a:pt x="714" y="337"/>
                    <a:pt x="714" y="337"/>
                    <a:pt x="714" y="337"/>
                  </a:cubicBezTo>
                  <a:cubicBezTo>
                    <a:pt x="714" y="335"/>
                    <a:pt x="714" y="335"/>
                    <a:pt x="714" y="335"/>
                  </a:cubicBezTo>
                  <a:cubicBezTo>
                    <a:pt x="715" y="334"/>
                    <a:pt x="716" y="332"/>
                    <a:pt x="717" y="330"/>
                  </a:cubicBezTo>
                  <a:cubicBezTo>
                    <a:pt x="719" y="328"/>
                    <a:pt x="719" y="328"/>
                    <a:pt x="719" y="328"/>
                  </a:cubicBezTo>
                  <a:cubicBezTo>
                    <a:pt x="721" y="325"/>
                    <a:pt x="721" y="325"/>
                    <a:pt x="721" y="325"/>
                  </a:cubicBezTo>
                  <a:cubicBezTo>
                    <a:pt x="723" y="326"/>
                    <a:pt x="726" y="326"/>
                    <a:pt x="728" y="326"/>
                  </a:cubicBezTo>
                  <a:cubicBezTo>
                    <a:pt x="730" y="327"/>
                    <a:pt x="733" y="327"/>
                    <a:pt x="735" y="326"/>
                  </a:cubicBezTo>
                  <a:cubicBezTo>
                    <a:pt x="736" y="326"/>
                    <a:pt x="738" y="326"/>
                    <a:pt x="739" y="325"/>
                  </a:cubicBezTo>
                  <a:cubicBezTo>
                    <a:pt x="744" y="326"/>
                    <a:pt x="749" y="324"/>
                    <a:pt x="752" y="320"/>
                  </a:cubicBezTo>
                  <a:cubicBezTo>
                    <a:pt x="753" y="318"/>
                    <a:pt x="753" y="317"/>
                    <a:pt x="754" y="315"/>
                  </a:cubicBezTo>
                  <a:cubicBezTo>
                    <a:pt x="755" y="312"/>
                    <a:pt x="755" y="309"/>
                    <a:pt x="754" y="306"/>
                  </a:cubicBezTo>
                  <a:cubicBezTo>
                    <a:pt x="757" y="306"/>
                    <a:pt x="759" y="304"/>
                    <a:pt x="762" y="303"/>
                  </a:cubicBezTo>
                  <a:cubicBezTo>
                    <a:pt x="763" y="301"/>
                    <a:pt x="765" y="299"/>
                    <a:pt x="765" y="296"/>
                  </a:cubicBezTo>
                  <a:cubicBezTo>
                    <a:pt x="767" y="293"/>
                    <a:pt x="767" y="293"/>
                    <a:pt x="767" y="293"/>
                  </a:cubicBezTo>
                  <a:cubicBezTo>
                    <a:pt x="769" y="293"/>
                    <a:pt x="771" y="291"/>
                    <a:pt x="772" y="289"/>
                  </a:cubicBezTo>
                  <a:cubicBezTo>
                    <a:pt x="774" y="288"/>
                    <a:pt x="775" y="287"/>
                    <a:pt x="775" y="285"/>
                  </a:cubicBezTo>
                  <a:cubicBezTo>
                    <a:pt x="777" y="287"/>
                    <a:pt x="777" y="287"/>
                    <a:pt x="777" y="287"/>
                  </a:cubicBezTo>
                  <a:cubicBezTo>
                    <a:pt x="796" y="296"/>
                    <a:pt x="793" y="297"/>
                    <a:pt x="794" y="277"/>
                  </a:cubicBezTo>
                  <a:cubicBezTo>
                    <a:pt x="793" y="273"/>
                    <a:pt x="793" y="273"/>
                    <a:pt x="793" y="273"/>
                  </a:cubicBezTo>
                  <a:cubicBezTo>
                    <a:pt x="796" y="271"/>
                    <a:pt x="796" y="271"/>
                    <a:pt x="796" y="271"/>
                  </a:cubicBezTo>
                  <a:cubicBezTo>
                    <a:pt x="797" y="270"/>
                    <a:pt x="797" y="270"/>
                    <a:pt x="797" y="270"/>
                  </a:cubicBezTo>
                  <a:cubicBezTo>
                    <a:pt x="798" y="269"/>
                    <a:pt x="798" y="269"/>
                    <a:pt x="798" y="269"/>
                  </a:cubicBezTo>
                  <a:cubicBezTo>
                    <a:pt x="800" y="262"/>
                    <a:pt x="800" y="262"/>
                    <a:pt x="800" y="262"/>
                  </a:cubicBezTo>
                  <a:cubicBezTo>
                    <a:pt x="800" y="260"/>
                    <a:pt x="800" y="260"/>
                    <a:pt x="800" y="260"/>
                  </a:cubicBezTo>
                  <a:cubicBezTo>
                    <a:pt x="800" y="258"/>
                    <a:pt x="800" y="256"/>
                    <a:pt x="800" y="254"/>
                  </a:cubicBezTo>
                  <a:cubicBezTo>
                    <a:pt x="801" y="253"/>
                    <a:pt x="801" y="251"/>
                    <a:pt x="800" y="250"/>
                  </a:cubicBezTo>
                  <a:cubicBezTo>
                    <a:pt x="801" y="247"/>
                    <a:pt x="800" y="244"/>
                    <a:pt x="798" y="241"/>
                  </a:cubicBezTo>
                  <a:cubicBezTo>
                    <a:pt x="798" y="240"/>
                    <a:pt x="797" y="239"/>
                    <a:pt x="797" y="238"/>
                  </a:cubicBezTo>
                  <a:cubicBezTo>
                    <a:pt x="796" y="236"/>
                    <a:pt x="796" y="236"/>
                    <a:pt x="797" y="233"/>
                  </a:cubicBezTo>
                  <a:cubicBezTo>
                    <a:pt x="797" y="229"/>
                    <a:pt x="797" y="229"/>
                    <a:pt x="797" y="229"/>
                  </a:cubicBezTo>
                  <a:cubicBezTo>
                    <a:pt x="796" y="226"/>
                    <a:pt x="794" y="222"/>
                    <a:pt x="792" y="219"/>
                  </a:cubicBezTo>
                  <a:cubicBezTo>
                    <a:pt x="792" y="218"/>
                    <a:pt x="791" y="217"/>
                    <a:pt x="791" y="216"/>
                  </a:cubicBezTo>
                  <a:cubicBezTo>
                    <a:pt x="793" y="214"/>
                    <a:pt x="793" y="214"/>
                    <a:pt x="793" y="214"/>
                  </a:cubicBezTo>
                  <a:cubicBezTo>
                    <a:pt x="795" y="210"/>
                    <a:pt x="795" y="210"/>
                    <a:pt x="795" y="210"/>
                  </a:cubicBezTo>
                  <a:cubicBezTo>
                    <a:pt x="795" y="210"/>
                    <a:pt x="795" y="209"/>
                    <a:pt x="796" y="209"/>
                  </a:cubicBezTo>
                  <a:cubicBezTo>
                    <a:pt x="799" y="209"/>
                    <a:pt x="803" y="209"/>
                    <a:pt x="806" y="210"/>
                  </a:cubicBezTo>
                  <a:cubicBezTo>
                    <a:pt x="809" y="210"/>
                    <a:pt x="811" y="210"/>
                    <a:pt x="814" y="209"/>
                  </a:cubicBezTo>
                  <a:cubicBezTo>
                    <a:pt x="816" y="208"/>
                    <a:pt x="816" y="208"/>
                    <a:pt x="816" y="208"/>
                  </a:cubicBezTo>
                  <a:cubicBezTo>
                    <a:pt x="819" y="207"/>
                    <a:pt x="819" y="207"/>
                    <a:pt x="819" y="207"/>
                  </a:cubicBezTo>
                  <a:cubicBezTo>
                    <a:pt x="820" y="206"/>
                    <a:pt x="821" y="204"/>
                    <a:pt x="822" y="203"/>
                  </a:cubicBezTo>
                  <a:cubicBezTo>
                    <a:pt x="823" y="190"/>
                    <a:pt x="823" y="190"/>
                    <a:pt x="823" y="190"/>
                  </a:cubicBezTo>
                  <a:cubicBezTo>
                    <a:pt x="824" y="189"/>
                    <a:pt x="825" y="187"/>
                    <a:pt x="826" y="186"/>
                  </a:cubicBezTo>
                  <a:cubicBezTo>
                    <a:pt x="827" y="182"/>
                    <a:pt x="827" y="182"/>
                    <a:pt x="827" y="182"/>
                  </a:cubicBezTo>
                  <a:cubicBezTo>
                    <a:pt x="826" y="179"/>
                    <a:pt x="826" y="179"/>
                    <a:pt x="826" y="179"/>
                  </a:cubicBezTo>
                  <a:cubicBezTo>
                    <a:pt x="827" y="178"/>
                    <a:pt x="827" y="178"/>
                    <a:pt x="827" y="178"/>
                  </a:cubicBezTo>
                  <a:cubicBezTo>
                    <a:pt x="828" y="175"/>
                    <a:pt x="829" y="173"/>
                    <a:pt x="829" y="169"/>
                  </a:cubicBezTo>
                  <a:cubicBezTo>
                    <a:pt x="831" y="165"/>
                    <a:pt x="831" y="161"/>
                    <a:pt x="829" y="156"/>
                  </a:cubicBezTo>
                  <a:cubicBezTo>
                    <a:pt x="830" y="155"/>
                    <a:pt x="830" y="152"/>
                    <a:pt x="830" y="150"/>
                  </a:cubicBezTo>
                  <a:cubicBezTo>
                    <a:pt x="830" y="148"/>
                    <a:pt x="830" y="146"/>
                    <a:pt x="829" y="145"/>
                  </a:cubicBezTo>
                  <a:cubicBezTo>
                    <a:pt x="830" y="143"/>
                    <a:pt x="831" y="140"/>
                    <a:pt x="831" y="138"/>
                  </a:cubicBezTo>
                  <a:cubicBezTo>
                    <a:pt x="833" y="136"/>
                    <a:pt x="833" y="136"/>
                    <a:pt x="833" y="136"/>
                  </a:cubicBezTo>
                  <a:cubicBezTo>
                    <a:pt x="834" y="133"/>
                    <a:pt x="835" y="130"/>
                    <a:pt x="836" y="128"/>
                  </a:cubicBezTo>
                  <a:cubicBezTo>
                    <a:pt x="836" y="126"/>
                    <a:pt x="836" y="124"/>
                    <a:pt x="837" y="123"/>
                  </a:cubicBezTo>
                  <a:cubicBezTo>
                    <a:pt x="837" y="119"/>
                    <a:pt x="837" y="119"/>
                    <a:pt x="837" y="119"/>
                  </a:cubicBezTo>
                  <a:cubicBezTo>
                    <a:pt x="836" y="117"/>
                    <a:pt x="835" y="115"/>
                    <a:pt x="834" y="113"/>
                  </a:cubicBezTo>
                  <a:cubicBezTo>
                    <a:pt x="838" y="106"/>
                    <a:pt x="838" y="106"/>
                    <a:pt x="838" y="106"/>
                  </a:cubicBezTo>
                  <a:cubicBezTo>
                    <a:pt x="838" y="104"/>
                    <a:pt x="838" y="103"/>
                    <a:pt x="837" y="101"/>
                  </a:cubicBezTo>
                  <a:cubicBezTo>
                    <a:pt x="836" y="97"/>
                    <a:pt x="836" y="97"/>
                    <a:pt x="836" y="97"/>
                  </a:cubicBezTo>
                  <a:cubicBezTo>
                    <a:pt x="834" y="96"/>
                    <a:pt x="834" y="96"/>
                    <a:pt x="834" y="96"/>
                  </a:cubicBezTo>
                  <a:cubicBezTo>
                    <a:pt x="829" y="93"/>
                    <a:pt x="829" y="93"/>
                    <a:pt x="829" y="93"/>
                  </a:cubicBezTo>
                  <a:cubicBezTo>
                    <a:pt x="825" y="92"/>
                    <a:pt x="825" y="92"/>
                    <a:pt x="825" y="92"/>
                  </a:cubicBezTo>
                  <a:cubicBezTo>
                    <a:pt x="822" y="93"/>
                    <a:pt x="822" y="93"/>
                    <a:pt x="822" y="93"/>
                  </a:cubicBezTo>
                  <a:cubicBezTo>
                    <a:pt x="818" y="95"/>
                    <a:pt x="818" y="95"/>
                    <a:pt x="818" y="95"/>
                  </a:cubicBezTo>
                  <a:cubicBezTo>
                    <a:pt x="816" y="95"/>
                    <a:pt x="813" y="96"/>
                    <a:pt x="811" y="97"/>
                  </a:cubicBezTo>
                  <a:cubicBezTo>
                    <a:pt x="809" y="98"/>
                    <a:pt x="807" y="99"/>
                    <a:pt x="805" y="100"/>
                  </a:cubicBezTo>
                  <a:cubicBezTo>
                    <a:pt x="804" y="101"/>
                    <a:pt x="803" y="102"/>
                    <a:pt x="801" y="103"/>
                  </a:cubicBezTo>
                  <a:cubicBezTo>
                    <a:pt x="799" y="104"/>
                    <a:pt x="798" y="106"/>
                    <a:pt x="796" y="108"/>
                  </a:cubicBezTo>
                  <a:cubicBezTo>
                    <a:pt x="794" y="108"/>
                    <a:pt x="792" y="109"/>
                    <a:pt x="790" y="110"/>
                  </a:cubicBezTo>
                  <a:cubicBezTo>
                    <a:pt x="785" y="115"/>
                    <a:pt x="785" y="115"/>
                    <a:pt x="785" y="115"/>
                  </a:cubicBezTo>
                  <a:cubicBezTo>
                    <a:pt x="784" y="115"/>
                    <a:pt x="784" y="115"/>
                    <a:pt x="784" y="115"/>
                  </a:cubicBezTo>
                  <a:cubicBezTo>
                    <a:pt x="780" y="119"/>
                    <a:pt x="780" y="119"/>
                    <a:pt x="780" y="119"/>
                  </a:cubicBezTo>
                  <a:cubicBezTo>
                    <a:pt x="778" y="122"/>
                    <a:pt x="778" y="122"/>
                    <a:pt x="778" y="122"/>
                  </a:cubicBezTo>
                  <a:cubicBezTo>
                    <a:pt x="776" y="124"/>
                    <a:pt x="776" y="124"/>
                    <a:pt x="776" y="124"/>
                  </a:cubicBezTo>
                  <a:cubicBezTo>
                    <a:pt x="774" y="125"/>
                    <a:pt x="774" y="125"/>
                    <a:pt x="774" y="125"/>
                  </a:cubicBezTo>
                  <a:cubicBezTo>
                    <a:pt x="773" y="125"/>
                    <a:pt x="772" y="125"/>
                    <a:pt x="771" y="125"/>
                  </a:cubicBezTo>
                  <a:cubicBezTo>
                    <a:pt x="769" y="125"/>
                    <a:pt x="767" y="125"/>
                    <a:pt x="765" y="126"/>
                  </a:cubicBezTo>
                  <a:cubicBezTo>
                    <a:pt x="765" y="126"/>
                    <a:pt x="765" y="126"/>
                    <a:pt x="765" y="126"/>
                  </a:cubicBezTo>
                  <a:cubicBezTo>
                    <a:pt x="765" y="123"/>
                    <a:pt x="764" y="120"/>
                    <a:pt x="763" y="118"/>
                  </a:cubicBezTo>
                  <a:cubicBezTo>
                    <a:pt x="763" y="115"/>
                    <a:pt x="762" y="113"/>
                    <a:pt x="759" y="111"/>
                  </a:cubicBezTo>
                  <a:cubicBezTo>
                    <a:pt x="760" y="108"/>
                    <a:pt x="759" y="106"/>
                    <a:pt x="758" y="104"/>
                  </a:cubicBezTo>
                  <a:cubicBezTo>
                    <a:pt x="754" y="100"/>
                    <a:pt x="754" y="100"/>
                    <a:pt x="754" y="100"/>
                  </a:cubicBezTo>
                  <a:cubicBezTo>
                    <a:pt x="748" y="98"/>
                    <a:pt x="748" y="98"/>
                    <a:pt x="748" y="98"/>
                  </a:cubicBezTo>
                  <a:cubicBezTo>
                    <a:pt x="745" y="99"/>
                    <a:pt x="745" y="99"/>
                    <a:pt x="745" y="99"/>
                  </a:cubicBezTo>
                  <a:cubicBezTo>
                    <a:pt x="742" y="99"/>
                    <a:pt x="742" y="99"/>
                    <a:pt x="742" y="99"/>
                  </a:cubicBezTo>
                  <a:cubicBezTo>
                    <a:pt x="741" y="98"/>
                    <a:pt x="739" y="96"/>
                    <a:pt x="738" y="96"/>
                  </a:cubicBezTo>
                  <a:cubicBezTo>
                    <a:pt x="737" y="95"/>
                    <a:pt x="736" y="94"/>
                    <a:pt x="734" y="93"/>
                  </a:cubicBezTo>
                  <a:cubicBezTo>
                    <a:pt x="732" y="90"/>
                    <a:pt x="732" y="90"/>
                    <a:pt x="732" y="90"/>
                  </a:cubicBezTo>
                  <a:cubicBezTo>
                    <a:pt x="727" y="88"/>
                    <a:pt x="727" y="88"/>
                    <a:pt x="727" y="88"/>
                  </a:cubicBezTo>
                  <a:cubicBezTo>
                    <a:pt x="725" y="89"/>
                    <a:pt x="722" y="89"/>
                    <a:pt x="719" y="90"/>
                  </a:cubicBezTo>
                  <a:cubicBezTo>
                    <a:pt x="715" y="88"/>
                    <a:pt x="715" y="88"/>
                    <a:pt x="715" y="88"/>
                  </a:cubicBezTo>
                  <a:cubicBezTo>
                    <a:pt x="710" y="87"/>
                    <a:pt x="710" y="87"/>
                    <a:pt x="710" y="87"/>
                  </a:cubicBezTo>
                  <a:cubicBezTo>
                    <a:pt x="707" y="87"/>
                    <a:pt x="704" y="88"/>
                    <a:pt x="701" y="89"/>
                  </a:cubicBezTo>
                  <a:cubicBezTo>
                    <a:pt x="700" y="89"/>
                    <a:pt x="700" y="89"/>
                    <a:pt x="700" y="89"/>
                  </a:cubicBezTo>
                  <a:cubicBezTo>
                    <a:pt x="700" y="85"/>
                    <a:pt x="700" y="85"/>
                    <a:pt x="700" y="85"/>
                  </a:cubicBezTo>
                  <a:cubicBezTo>
                    <a:pt x="699" y="82"/>
                    <a:pt x="699" y="82"/>
                    <a:pt x="699" y="82"/>
                  </a:cubicBezTo>
                  <a:cubicBezTo>
                    <a:pt x="697" y="79"/>
                    <a:pt x="697" y="79"/>
                    <a:pt x="697" y="79"/>
                  </a:cubicBezTo>
                  <a:cubicBezTo>
                    <a:pt x="694" y="76"/>
                    <a:pt x="694" y="76"/>
                    <a:pt x="694" y="76"/>
                  </a:cubicBezTo>
                  <a:cubicBezTo>
                    <a:pt x="694" y="74"/>
                    <a:pt x="694" y="73"/>
                    <a:pt x="693" y="71"/>
                  </a:cubicBezTo>
                  <a:cubicBezTo>
                    <a:pt x="692" y="70"/>
                    <a:pt x="692" y="69"/>
                    <a:pt x="691" y="68"/>
                  </a:cubicBezTo>
                  <a:cubicBezTo>
                    <a:pt x="690" y="65"/>
                    <a:pt x="690" y="65"/>
                    <a:pt x="690" y="65"/>
                  </a:cubicBezTo>
                  <a:cubicBezTo>
                    <a:pt x="688" y="64"/>
                    <a:pt x="687" y="62"/>
                    <a:pt x="685" y="60"/>
                  </a:cubicBezTo>
                  <a:cubicBezTo>
                    <a:pt x="684" y="56"/>
                    <a:pt x="684" y="56"/>
                    <a:pt x="684" y="56"/>
                  </a:cubicBezTo>
                  <a:cubicBezTo>
                    <a:pt x="683" y="53"/>
                    <a:pt x="683" y="53"/>
                    <a:pt x="683" y="53"/>
                  </a:cubicBezTo>
                  <a:cubicBezTo>
                    <a:pt x="681" y="51"/>
                    <a:pt x="681" y="51"/>
                    <a:pt x="681" y="51"/>
                  </a:cubicBezTo>
                  <a:cubicBezTo>
                    <a:pt x="680" y="49"/>
                    <a:pt x="679" y="47"/>
                    <a:pt x="678" y="46"/>
                  </a:cubicBezTo>
                  <a:cubicBezTo>
                    <a:pt x="677" y="44"/>
                    <a:pt x="675" y="42"/>
                    <a:pt x="674" y="41"/>
                  </a:cubicBezTo>
                  <a:cubicBezTo>
                    <a:pt x="674" y="38"/>
                    <a:pt x="674" y="38"/>
                    <a:pt x="674" y="38"/>
                  </a:cubicBezTo>
                  <a:cubicBezTo>
                    <a:pt x="672" y="35"/>
                    <a:pt x="672" y="35"/>
                    <a:pt x="672" y="35"/>
                  </a:cubicBezTo>
                  <a:cubicBezTo>
                    <a:pt x="671" y="34"/>
                    <a:pt x="671" y="34"/>
                    <a:pt x="671" y="34"/>
                  </a:cubicBezTo>
                  <a:cubicBezTo>
                    <a:pt x="670" y="32"/>
                    <a:pt x="669" y="29"/>
                    <a:pt x="667" y="27"/>
                  </a:cubicBezTo>
                  <a:cubicBezTo>
                    <a:pt x="666" y="26"/>
                    <a:pt x="665" y="24"/>
                    <a:pt x="664" y="23"/>
                  </a:cubicBezTo>
                  <a:cubicBezTo>
                    <a:pt x="662" y="19"/>
                    <a:pt x="662" y="19"/>
                    <a:pt x="662" y="19"/>
                  </a:cubicBezTo>
                  <a:cubicBezTo>
                    <a:pt x="659" y="15"/>
                    <a:pt x="659" y="15"/>
                    <a:pt x="659" y="15"/>
                  </a:cubicBezTo>
                  <a:cubicBezTo>
                    <a:pt x="655" y="14"/>
                    <a:pt x="655" y="14"/>
                    <a:pt x="655" y="14"/>
                  </a:cubicBezTo>
                  <a:cubicBezTo>
                    <a:pt x="654" y="13"/>
                    <a:pt x="653" y="12"/>
                    <a:pt x="652" y="10"/>
                  </a:cubicBezTo>
                  <a:cubicBezTo>
                    <a:pt x="649" y="9"/>
                    <a:pt x="649" y="9"/>
                    <a:pt x="649" y="9"/>
                  </a:cubicBezTo>
                  <a:cubicBezTo>
                    <a:pt x="647" y="9"/>
                    <a:pt x="646" y="8"/>
                    <a:pt x="644" y="8"/>
                  </a:cubicBezTo>
                  <a:cubicBezTo>
                    <a:pt x="640" y="5"/>
                    <a:pt x="634" y="5"/>
                    <a:pt x="630" y="6"/>
                  </a:cubicBezTo>
                  <a:cubicBezTo>
                    <a:pt x="628" y="5"/>
                    <a:pt x="628" y="5"/>
                    <a:pt x="628" y="5"/>
                  </a:cubicBezTo>
                  <a:cubicBezTo>
                    <a:pt x="625" y="4"/>
                    <a:pt x="624" y="3"/>
                    <a:pt x="621" y="3"/>
                  </a:cubicBezTo>
                  <a:cubicBezTo>
                    <a:pt x="619" y="2"/>
                    <a:pt x="619" y="2"/>
                    <a:pt x="619" y="2"/>
                  </a:cubicBezTo>
                  <a:cubicBezTo>
                    <a:pt x="617" y="2"/>
                    <a:pt x="616" y="1"/>
                    <a:pt x="614" y="1"/>
                  </a:cubicBezTo>
                  <a:cubicBezTo>
                    <a:pt x="611" y="0"/>
                    <a:pt x="611" y="0"/>
                    <a:pt x="611" y="0"/>
                  </a:cubicBezTo>
                  <a:cubicBezTo>
                    <a:pt x="607" y="0"/>
                    <a:pt x="607" y="0"/>
                    <a:pt x="607" y="0"/>
                  </a:cubicBezTo>
                  <a:cubicBezTo>
                    <a:pt x="606" y="1"/>
                    <a:pt x="606" y="1"/>
                    <a:pt x="606" y="1"/>
                  </a:cubicBezTo>
                  <a:cubicBezTo>
                    <a:pt x="603" y="1"/>
                    <a:pt x="603" y="1"/>
                    <a:pt x="603" y="1"/>
                  </a:cubicBezTo>
                  <a:cubicBezTo>
                    <a:pt x="600" y="2"/>
                    <a:pt x="600" y="2"/>
                    <a:pt x="600" y="2"/>
                  </a:cubicBezTo>
                  <a:cubicBezTo>
                    <a:pt x="598" y="3"/>
                    <a:pt x="598" y="3"/>
                    <a:pt x="598" y="3"/>
                  </a:cubicBezTo>
                  <a:cubicBezTo>
                    <a:pt x="597" y="3"/>
                    <a:pt x="596" y="4"/>
                    <a:pt x="595" y="4"/>
                  </a:cubicBezTo>
                  <a:cubicBezTo>
                    <a:pt x="593" y="4"/>
                    <a:pt x="592" y="5"/>
                    <a:pt x="591" y="5"/>
                  </a:cubicBezTo>
                  <a:cubicBezTo>
                    <a:pt x="588" y="4"/>
                    <a:pt x="583" y="5"/>
                    <a:pt x="581" y="7"/>
                  </a:cubicBezTo>
                  <a:cubicBezTo>
                    <a:pt x="578" y="8"/>
                    <a:pt x="576" y="9"/>
                    <a:pt x="574" y="10"/>
                  </a:cubicBezTo>
                  <a:cubicBezTo>
                    <a:pt x="572" y="11"/>
                    <a:pt x="570" y="11"/>
                    <a:pt x="569" y="12"/>
                  </a:cubicBezTo>
                  <a:cubicBezTo>
                    <a:pt x="568" y="12"/>
                    <a:pt x="567" y="13"/>
                    <a:pt x="565" y="13"/>
                  </a:cubicBezTo>
                  <a:cubicBezTo>
                    <a:pt x="564" y="13"/>
                    <a:pt x="562" y="14"/>
                    <a:pt x="561" y="14"/>
                  </a:cubicBezTo>
                  <a:cubicBezTo>
                    <a:pt x="557" y="16"/>
                    <a:pt x="557" y="16"/>
                    <a:pt x="557" y="16"/>
                  </a:cubicBezTo>
                  <a:cubicBezTo>
                    <a:pt x="557" y="17"/>
                    <a:pt x="556" y="19"/>
                    <a:pt x="555" y="20"/>
                  </a:cubicBezTo>
                  <a:cubicBezTo>
                    <a:pt x="555" y="21"/>
                    <a:pt x="554" y="22"/>
                    <a:pt x="554" y="23"/>
                  </a:cubicBezTo>
                  <a:cubicBezTo>
                    <a:pt x="552" y="24"/>
                    <a:pt x="551" y="26"/>
                    <a:pt x="550" y="28"/>
                  </a:cubicBezTo>
                  <a:cubicBezTo>
                    <a:pt x="548" y="29"/>
                    <a:pt x="548" y="30"/>
                    <a:pt x="546" y="31"/>
                  </a:cubicBezTo>
                  <a:cubicBezTo>
                    <a:pt x="544" y="35"/>
                    <a:pt x="544" y="35"/>
                    <a:pt x="544" y="35"/>
                  </a:cubicBezTo>
                  <a:cubicBezTo>
                    <a:pt x="544" y="39"/>
                    <a:pt x="544" y="39"/>
                    <a:pt x="544" y="39"/>
                  </a:cubicBezTo>
                  <a:cubicBezTo>
                    <a:pt x="544" y="41"/>
                    <a:pt x="544" y="41"/>
                    <a:pt x="544" y="41"/>
                  </a:cubicBezTo>
                  <a:cubicBezTo>
                    <a:pt x="544" y="44"/>
                    <a:pt x="545" y="46"/>
                    <a:pt x="546" y="49"/>
                  </a:cubicBezTo>
                  <a:cubicBezTo>
                    <a:pt x="550" y="52"/>
                    <a:pt x="550" y="52"/>
                    <a:pt x="550" y="52"/>
                  </a:cubicBezTo>
                  <a:cubicBezTo>
                    <a:pt x="554" y="54"/>
                    <a:pt x="554" y="54"/>
                    <a:pt x="554" y="54"/>
                  </a:cubicBezTo>
                  <a:cubicBezTo>
                    <a:pt x="555" y="53"/>
                    <a:pt x="555" y="53"/>
                    <a:pt x="555" y="53"/>
                  </a:cubicBezTo>
                  <a:cubicBezTo>
                    <a:pt x="554" y="54"/>
                    <a:pt x="553" y="56"/>
                    <a:pt x="552" y="57"/>
                  </a:cubicBezTo>
                  <a:cubicBezTo>
                    <a:pt x="549" y="59"/>
                    <a:pt x="547" y="63"/>
                    <a:pt x="547" y="66"/>
                  </a:cubicBezTo>
                  <a:cubicBezTo>
                    <a:pt x="547" y="67"/>
                    <a:pt x="547" y="68"/>
                    <a:pt x="546" y="69"/>
                  </a:cubicBezTo>
                  <a:cubicBezTo>
                    <a:pt x="545" y="71"/>
                    <a:pt x="545" y="71"/>
                    <a:pt x="545" y="71"/>
                  </a:cubicBezTo>
                  <a:cubicBezTo>
                    <a:pt x="544" y="73"/>
                    <a:pt x="543" y="76"/>
                    <a:pt x="543" y="78"/>
                  </a:cubicBezTo>
                  <a:cubicBezTo>
                    <a:pt x="541" y="81"/>
                    <a:pt x="539" y="84"/>
                    <a:pt x="539" y="87"/>
                  </a:cubicBezTo>
                  <a:cubicBezTo>
                    <a:pt x="538" y="89"/>
                    <a:pt x="536" y="92"/>
                    <a:pt x="536" y="94"/>
                  </a:cubicBezTo>
                  <a:cubicBezTo>
                    <a:pt x="535" y="95"/>
                    <a:pt x="535" y="95"/>
                    <a:pt x="535" y="95"/>
                  </a:cubicBezTo>
                  <a:cubicBezTo>
                    <a:pt x="534" y="98"/>
                    <a:pt x="534" y="98"/>
                    <a:pt x="534" y="98"/>
                  </a:cubicBezTo>
                  <a:cubicBezTo>
                    <a:pt x="534" y="103"/>
                    <a:pt x="534" y="103"/>
                    <a:pt x="534" y="103"/>
                  </a:cubicBezTo>
                  <a:cubicBezTo>
                    <a:pt x="531" y="104"/>
                    <a:pt x="529" y="105"/>
                    <a:pt x="528" y="107"/>
                  </a:cubicBezTo>
                  <a:cubicBezTo>
                    <a:pt x="527" y="109"/>
                    <a:pt x="525" y="110"/>
                    <a:pt x="524" y="111"/>
                  </a:cubicBezTo>
                  <a:cubicBezTo>
                    <a:pt x="523" y="112"/>
                    <a:pt x="523" y="112"/>
                    <a:pt x="522" y="113"/>
                  </a:cubicBezTo>
                  <a:cubicBezTo>
                    <a:pt x="520" y="112"/>
                    <a:pt x="518" y="112"/>
                    <a:pt x="516" y="112"/>
                  </a:cubicBezTo>
                  <a:cubicBezTo>
                    <a:pt x="515" y="112"/>
                    <a:pt x="514" y="111"/>
                    <a:pt x="513" y="111"/>
                  </a:cubicBezTo>
                  <a:cubicBezTo>
                    <a:pt x="511" y="109"/>
                    <a:pt x="510" y="109"/>
                    <a:pt x="508" y="108"/>
                  </a:cubicBezTo>
                  <a:cubicBezTo>
                    <a:pt x="502" y="107"/>
                    <a:pt x="502" y="107"/>
                    <a:pt x="502" y="107"/>
                  </a:cubicBezTo>
                  <a:cubicBezTo>
                    <a:pt x="497" y="110"/>
                    <a:pt x="497" y="110"/>
                    <a:pt x="497" y="110"/>
                  </a:cubicBezTo>
                  <a:cubicBezTo>
                    <a:pt x="495" y="114"/>
                    <a:pt x="495" y="114"/>
                    <a:pt x="495" y="114"/>
                  </a:cubicBezTo>
                  <a:cubicBezTo>
                    <a:pt x="491" y="122"/>
                    <a:pt x="488" y="130"/>
                    <a:pt x="485" y="139"/>
                  </a:cubicBezTo>
                  <a:cubicBezTo>
                    <a:pt x="484" y="141"/>
                    <a:pt x="484" y="142"/>
                    <a:pt x="483" y="144"/>
                  </a:cubicBezTo>
                  <a:cubicBezTo>
                    <a:pt x="482" y="147"/>
                    <a:pt x="482" y="147"/>
                    <a:pt x="482" y="147"/>
                  </a:cubicBezTo>
                  <a:cubicBezTo>
                    <a:pt x="480" y="150"/>
                    <a:pt x="480" y="153"/>
                    <a:pt x="480" y="156"/>
                  </a:cubicBezTo>
                  <a:cubicBezTo>
                    <a:pt x="475" y="160"/>
                    <a:pt x="475" y="167"/>
                    <a:pt x="477" y="173"/>
                  </a:cubicBezTo>
                  <a:cubicBezTo>
                    <a:pt x="478" y="175"/>
                    <a:pt x="479" y="177"/>
                    <a:pt x="481" y="179"/>
                  </a:cubicBezTo>
                  <a:cubicBezTo>
                    <a:pt x="484" y="182"/>
                    <a:pt x="487" y="184"/>
                    <a:pt x="491" y="185"/>
                  </a:cubicBezTo>
                  <a:cubicBezTo>
                    <a:pt x="495" y="186"/>
                    <a:pt x="495" y="186"/>
                    <a:pt x="495" y="186"/>
                  </a:cubicBezTo>
                  <a:cubicBezTo>
                    <a:pt x="499" y="185"/>
                    <a:pt x="499" y="185"/>
                    <a:pt x="499" y="185"/>
                  </a:cubicBezTo>
                  <a:cubicBezTo>
                    <a:pt x="502" y="183"/>
                    <a:pt x="502" y="183"/>
                    <a:pt x="502" y="183"/>
                  </a:cubicBezTo>
                  <a:cubicBezTo>
                    <a:pt x="503" y="181"/>
                    <a:pt x="503" y="181"/>
                    <a:pt x="503" y="181"/>
                  </a:cubicBezTo>
                  <a:cubicBezTo>
                    <a:pt x="505" y="181"/>
                    <a:pt x="507" y="181"/>
                    <a:pt x="509" y="180"/>
                  </a:cubicBezTo>
                  <a:cubicBezTo>
                    <a:pt x="510" y="181"/>
                    <a:pt x="510" y="181"/>
                    <a:pt x="511" y="182"/>
                  </a:cubicBezTo>
                  <a:cubicBezTo>
                    <a:pt x="513" y="184"/>
                    <a:pt x="515" y="184"/>
                    <a:pt x="517" y="186"/>
                  </a:cubicBezTo>
                  <a:cubicBezTo>
                    <a:pt x="523" y="185"/>
                    <a:pt x="523" y="185"/>
                    <a:pt x="523" y="185"/>
                  </a:cubicBezTo>
                  <a:cubicBezTo>
                    <a:pt x="527" y="183"/>
                    <a:pt x="527" y="183"/>
                    <a:pt x="527" y="183"/>
                  </a:cubicBezTo>
                  <a:cubicBezTo>
                    <a:pt x="530" y="179"/>
                    <a:pt x="530" y="179"/>
                    <a:pt x="530" y="179"/>
                  </a:cubicBezTo>
                  <a:cubicBezTo>
                    <a:pt x="531" y="178"/>
                    <a:pt x="532" y="176"/>
                    <a:pt x="533" y="175"/>
                  </a:cubicBezTo>
                  <a:cubicBezTo>
                    <a:pt x="534" y="175"/>
                    <a:pt x="534" y="175"/>
                    <a:pt x="534" y="175"/>
                  </a:cubicBezTo>
                  <a:cubicBezTo>
                    <a:pt x="536" y="178"/>
                    <a:pt x="540" y="180"/>
                    <a:pt x="543" y="181"/>
                  </a:cubicBezTo>
                  <a:cubicBezTo>
                    <a:pt x="544" y="182"/>
                    <a:pt x="544" y="182"/>
                    <a:pt x="544" y="182"/>
                  </a:cubicBezTo>
                  <a:cubicBezTo>
                    <a:pt x="546" y="183"/>
                    <a:pt x="547" y="184"/>
                    <a:pt x="548" y="185"/>
                  </a:cubicBezTo>
                  <a:cubicBezTo>
                    <a:pt x="546" y="186"/>
                    <a:pt x="544" y="186"/>
                    <a:pt x="543" y="187"/>
                  </a:cubicBezTo>
                  <a:cubicBezTo>
                    <a:pt x="539" y="187"/>
                    <a:pt x="536" y="188"/>
                    <a:pt x="533" y="189"/>
                  </a:cubicBezTo>
                  <a:cubicBezTo>
                    <a:pt x="531" y="190"/>
                    <a:pt x="529" y="191"/>
                    <a:pt x="528" y="192"/>
                  </a:cubicBezTo>
                  <a:cubicBezTo>
                    <a:pt x="524" y="191"/>
                    <a:pt x="524" y="191"/>
                    <a:pt x="524" y="191"/>
                  </a:cubicBezTo>
                  <a:cubicBezTo>
                    <a:pt x="521" y="193"/>
                    <a:pt x="521" y="193"/>
                    <a:pt x="521" y="193"/>
                  </a:cubicBezTo>
                  <a:cubicBezTo>
                    <a:pt x="520" y="193"/>
                    <a:pt x="520" y="193"/>
                    <a:pt x="520" y="193"/>
                  </a:cubicBezTo>
                  <a:cubicBezTo>
                    <a:pt x="516" y="195"/>
                    <a:pt x="516" y="195"/>
                    <a:pt x="516" y="195"/>
                  </a:cubicBezTo>
                  <a:cubicBezTo>
                    <a:pt x="514" y="199"/>
                    <a:pt x="514" y="199"/>
                    <a:pt x="514" y="199"/>
                  </a:cubicBezTo>
                  <a:cubicBezTo>
                    <a:pt x="510" y="199"/>
                    <a:pt x="507" y="200"/>
                    <a:pt x="504" y="202"/>
                  </a:cubicBezTo>
                  <a:cubicBezTo>
                    <a:pt x="501" y="204"/>
                    <a:pt x="499" y="206"/>
                    <a:pt x="497" y="209"/>
                  </a:cubicBezTo>
                  <a:cubicBezTo>
                    <a:pt x="495" y="213"/>
                    <a:pt x="492" y="216"/>
                    <a:pt x="492" y="221"/>
                  </a:cubicBezTo>
                  <a:cubicBezTo>
                    <a:pt x="490" y="223"/>
                    <a:pt x="488" y="224"/>
                    <a:pt x="486" y="226"/>
                  </a:cubicBezTo>
                  <a:cubicBezTo>
                    <a:pt x="486" y="226"/>
                    <a:pt x="485" y="226"/>
                    <a:pt x="485" y="226"/>
                  </a:cubicBezTo>
                  <a:cubicBezTo>
                    <a:pt x="483" y="227"/>
                    <a:pt x="482" y="227"/>
                    <a:pt x="480" y="227"/>
                  </a:cubicBezTo>
                  <a:cubicBezTo>
                    <a:pt x="479" y="226"/>
                    <a:pt x="477" y="226"/>
                    <a:pt x="475" y="226"/>
                  </a:cubicBezTo>
                  <a:cubicBezTo>
                    <a:pt x="471" y="226"/>
                    <a:pt x="467" y="228"/>
                    <a:pt x="464" y="231"/>
                  </a:cubicBezTo>
                  <a:cubicBezTo>
                    <a:pt x="462" y="234"/>
                    <a:pt x="462" y="234"/>
                    <a:pt x="462" y="234"/>
                  </a:cubicBezTo>
                  <a:cubicBezTo>
                    <a:pt x="461" y="237"/>
                    <a:pt x="461" y="237"/>
                    <a:pt x="461" y="237"/>
                  </a:cubicBezTo>
                  <a:cubicBezTo>
                    <a:pt x="460" y="239"/>
                    <a:pt x="459" y="240"/>
                    <a:pt x="457" y="242"/>
                  </a:cubicBezTo>
                  <a:cubicBezTo>
                    <a:pt x="456" y="242"/>
                    <a:pt x="454" y="243"/>
                    <a:pt x="453" y="245"/>
                  </a:cubicBezTo>
                  <a:cubicBezTo>
                    <a:pt x="450" y="244"/>
                    <a:pt x="447" y="244"/>
                    <a:pt x="444" y="243"/>
                  </a:cubicBezTo>
                  <a:cubicBezTo>
                    <a:pt x="441" y="239"/>
                    <a:pt x="436" y="237"/>
                    <a:pt x="432" y="238"/>
                  </a:cubicBezTo>
                  <a:cubicBezTo>
                    <a:pt x="431" y="238"/>
                    <a:pt x="430" y="237"/>
                    <a:pt x="429" y="237"/>
                  </a:cubicBezTo>
                  <a:cubicBezTo>
                    <a:pt x="424" y="236"/>
                    <a:pt x="421" y="238"/>
                    <a:pt x="417" y="240"/>
                  </a:cubicBezTo>
                  <a:cubicBezTo>
                    <a:pt x="412" y="244"/>
                    <a:pt x="409" y="250"/>
                    <a:pt x="407" y="257"/>
                  </a:cubicBezTo>
                  <a:cubicBezTo>
                    <a:pt x="407" y="258"/>
                    <a:pt x="407" y="258"/>
                    <a:pt x="407" y="258"/>
                  </a:cubicBezTo>
                  <a:cubicBezTo>
                    <a:pt x="406" y="260"/>
                    <a:pt x="405" y="261"/>
                    <a:pt x="405" y="264"/>
                  </a:cubicBezTo>
                  <a:cubicBezTo>
                    <a:pt x="404" y="266"/>
                    <a:pt x="404" y="267"/>
                    <a:pt x="404" y="270"/>
                  </a:cubicBezTo>
                  <a:cubicBezTo>
                    <a:pt x="405" y="272"/>
                    <a:pt x="405" y="272"/>
                    <a:pt x="405" y="272"/>
                  </a:cubicBezTo>
                  <a:cubicBezTo>
                    <a:pt x="406" y="274"/>
                    <a:pt x="406" y="274"/>
                    <a:pt x="406" y="274"/>
                  </a:cubicBezTo>
                  <a:cubicBezTo>
                    <a:pt x="408" y="278"/>
                    <a:pt x="408" y="278"/>
                    <a:pt x="408" y="278"/>
                  </a:cubicBezTo>
                  <a:cubicBezTo>
                    <a:pt x="409" y="279"/>
                    <a:pt x="410" y="281"/>
                    <a:pt x="411" y="282"/>
                  </a:cubicBezTo>
                  <a:cubicBezTo>
                    <a:pt x="409" y="282"/>
                    <a:pt x="408" y="283"/>
                    <a:pt x="406" y="284"/>
                  </a:cubicBezTo>
                  <a:cubicBezTo>
                    <a:pt x="406" y="285"/>
                    <a:pt x="406" y="285"/>
                    <a:pt x="406" y="285"/>
                  </a:cubicBezTo>
                  <a:cubicBezTo>
                    <a:pt x="396" y="293"/>
                    <a:pt x="396" y="293"/>
                    <a:pt x="396" y="293"/>
                  </a:cubicBezTo>
                  <a:cubicBezTo>
                    <a:pt x="392" y="298"/>
                    <a:pt x="392" y="298"/>
                    <a:pt x="392" y="298"/>
                  </a:cubicBezTo>
                  <a:cubicBezTo>
                    <a:pt x="391" y="300"/>
                    <a:pt x="390" y="301"/>
                    <a:pt x="389" y="302"/>
                  </a:cubicBezTo>
                  <a:cubicBezTo>
                    <a:pt x="388" y="302"/>
                    <a:pt x="387" y="303"/>
                    <a:pt x="386" y="303"/>
                  </a:cubicBezTo>
                  <a:cubicBezTo>
                    <a:pt x="382" y="303"/>
                    <a:pt x="377" y="306"/>
                    <a:pt x="374" y="309"/>
                  </a:cubicBezTo>
                  <a:cubicBezTo>
                    <a:pt x="363" y="310"/>
                    <a:pt x="363" y="310"/>
                    <a:pt x="363" y="310"/>
                  </a:cubicBezTo>
                  <a:cubicBezTo>
                    <a:pt x="359" y="309"/>
                    <a:pt x="359" y="309"/>
                    <a:pt x="359" y="309"/>
                  </a:cubicBezTo>
                  <a:cubicBezTo>
                    <a:pt x="357" y="309"/>
                    <a:pt x="356" y="309"/>
                    <a:pt x="354" y="309"/>
                  </a:cubicBezTo>
                  <a:cubicBezTo>
                    <a:pt x="351" y="309"/>
                    <a:pt x="351" y="309"/>
                    <a:pt x="351" y="309"/>
                  </a:cubicBezTo>
                  <a:cubicBezTo>
                    <a:pt x="350" y="309"/>
                    <a:pt x="348" y="310"/>
                    <a:pt x="347" y="310"/>
                  </a:cubicBezTo>
                  <a:cubicBezTo>
                    <a:pt x="346" y="310"/>
                    <a:pt x="346" y="310"/>
                    <a:pt x="345" y="310"/>
                  </a:cubicBezTo>
                  <a:cubicBezTo>
                    <a:pt x="340" y="308"/>
                    <a:pt x="334" y="309"/>
                    <a:pt x="330" y="312"/>
                  </a:cubicBezTo>
                  <a:cubicBezTo>
                    <a:pt x="329" y="312"/>
                    <a:pt x="329" y="312"/>
                    <a:pt x="329" y="312"/>
                  </a:cubicBezTo>
                  <a:cubicBezTo>
                    <a:pt x="327" y="313"/>
                    <a:pt x="326" y="313"/>
                    <a:pt x="325" y="313"/>
                  </a:cubicBezTo>
                  <a:cubicBezTo>
                    <a:pt x="321" y="314"/>
                    <a:pt x="317" y="316"/>
                    <a:pt x="313" y="317"/>
                  </a:cubicBezTo>
                  <a:cubicBezTo>
                    <a:pt x="312" y="318"/>
                    <a:pt x="310" y="319"/>
                    <a:pt x="308" y="319"/>
                  </a:cubicBezTo>
                  <a:cubicBezTo>
                    <a:pt x="306" y="320"/>
                    <a:pt x="304" y="321"/>
                    <a:pt x="302" y="322"/>
                  </a:cubicBezTo>
                  <a:cubicBezTo>
                    <a:pt x="299" y="324"/>
                    <a:pt x="295" y="325"/>
                    <a:pt x="292" y="327"/>
                  </a:cubicBezTo>
                  <a:cubicBezTo>
                    <a:pt x="291" y="326"/>
                    <a:pt x="291" y="326"/>
                    <a:pt x="291" y="326"/>
                  </a:cubicBezTo>
                  <a:cubicBezTo>
                    <a:pt x="286" y="322"/>
                    <a:pt x="286" y="322"/>
                    <a:pt x="286" y="322"/>
                  </a:cubicBezTo>
                  <a:cubicBezTo>
                    <a:pt x="282" y="322"/>
                    <a:pt x="282" y="322"/>
                    <a:pt x="282" y="322"/>
                  </a:cubicBezTo>
                  <a:cubicBezTo>
                    <a:pt x="278" y="322"/>
                    <a:pt x="275" y="323"/>
                    <a:pt x="272" y="323"/>
                  </a:cubicBezTo>
                  <a:cubicBezTo>
                    <a:pt x="271" y="323"/>
                    <a:pt x="271" y="323"/>
                    <a:pt x="270" y="323"/>
                  </a:cubicBezTo>
                  <a:cubicBezTo>
                    <a:pt x="269" y="323"/>
                    <a:pt x="267" y="323"/>
                    <a:pt x="266" y="322"/>
                  </a:cubicBezTo>
                  <a:cubicBezTo>
                    <a:pt x="265" y="321"/>
                    <a:pt x="264" y="320"/>
                    <a:pt x="262" y="319"/>
                  </a:cubicBezTo>
                  <a:cubicBezTo>
                    <a:pt x="261" y="319"/>
                    <a:pt x="260" y="318"/>
                    <a:pt x="259" y="317"/>
                  </a:cubicBezTo>
                  <a:cubicBezTo>
                    <a:pt x="255" y="315"/>
                    <a:pt x="251" y="312"/>
                    <a:pt x="246" y="312"/>
                  </a:cubicBezTo>
                  <a:cubicBezTo>
                    <a:pt x="245" y="311"/>
                    <a:pt x="244" y="311"/>
                    <a:pt x="243" y="311"/>
                  </a:cubicBezTo>
                  <a:cubicBezTo>
                    <a:pt x="242" y="310"/>
                    <a:pt x="241" y="308"/>
                    <a:pt x="240" y="307"/>
                  </a:cubicBezTo>
                  <a:cubicBezTo>
                    <a:pt x="238" y="303"/>
                    <a:pt x="234" y="301"/>
                    <a:pt x="230" y="301"/>
                  </a:cubicBezTo>
                  <a:cubicBezTo>
                    <a:pt x="229" y="301"/>
                    <a:pt x="228" y="300"/>
                    <a:pt x="226" y="300"/>
                  </a:cubicBezTo>
                  <a:cubicBezTo>
                    <a:pt x="225" y="299"/>
                    <a:pt x="224" y="299"/>
                    <a:pt x="223" y="299"/>
                  </a:cubicBezTo>
                  <a:cubicBezTo>
                    <a:pt x="221" y="298"/>
                    <a:pt x="219" y="297"/>
                    <a:pt x="216" y="296"/>
                  </a:cubicBezTo>
                  <a:cubicBezTo>
                    <a:pt x="213" y="295"/>
                    <a:pt x="211" y="294"/>
                    <a:pt x="208" y="294"/>
                  </a:cubicBezTo>
                  <a:cubicBezTo>
                    <a:pt x="205" y="294"/>
                    <a:pt x="202" y="293"/>
                    <a:pt x="199" y="295"/>
                  </a:cubicBezTo>
                  <a:cubicBezTo>
                    <a:pt x="198" y="295"/>
                    <a:pt x="198" y="295"/>
                    <a:pt x="198" y="295"/>
                  </a:cubicBezTo>
                  <a:cubicBezTo>
                    <a:pt x="196" y="294"/>
                    <a:pt x="194" y="294"/>
                    <a:pt x="191" y="295"/>
                  </a:cubicBezTo>
                  <a:cubicBezTo>
                    <a:pt x="190" y="295"/>
                    <a:pt x="188" y="295"/>
                    <a:pt x="186" y="295"/>
                  </a:cubicBezTo>
                  <a:cubicBezTo>
                    <a:pt x="185" y="295"/>
                    <a:pt x="184" y="295"/>
                    <a:pt x="183" y="294"/>
                  </a:cubicBezTo>
                  <a:cubicBezTo>
                    <a:pt x="180" y="294"/>
                    <a:pt x="177" y="293"/>
                    <a:pt x="175" y="293"/>
                  </a:cubicBezTo>
                  <a:cubicBezTo>
                    <a:pt x="171" y="292"/>
                    <a:pt x="168" y="291"/>
                    <a:pt x="164" y="291"/>
                  </a:cubicBezTo>
                  <a:cubicBezTo>
                    <a:pt x="163" y="290"/>
                    <a:pt x="161" y="290"/>
                    <a:pt x="160" y="289"/>
                  </a:cubicBezTo>
                  <a:cubicBezTo>
                    <a:pt x="157" y="288"/>
                    <a:pt x="155" y="287"/>
                    <a:pt x="152" y="286"/>
                  </a:cubicBezTo>
                  <a:cubicBezTo>
                    <a:pt x="152" y="286"/>
                    <a:pt x="152" y="286"/>
                    <a:pt x="152" y="286"/>
                  </a:cubicBezTo>
                  <a:cubicBezTo>
                    <a:pt x="148" y="284"/>
                    <a:pt x="145" y="283"/>
                    <a:pt x="141" y="284"/>
                  </a:cubicBezTo>
                  <a:cubicBezTo>
                    <a:pt x="139" y="284"/>
                    <a:pt x="138" y="284"/>
                    <a:pt x="137" y="284"/>
                  </a:cubicBezTo>
                  <a:cubicBezTo>
                    <a:pt x="136" y="282"/>
                    <a:pt x="134" y="280"/>
                    <a:pt x="133" y="278"/>
                  </a:cubicBezTo>
                  <a:cubicBezTo>
                    <a:pt x="132" y="277"/>
                    <a:pt x="131" y="276"/>
                    <a:pt x="130" y="275"/>
                  </a:cubicBezTo>
                  <a:cubicBezTo>
                    <a:pt x="130" y="272"/>
                    <a:pt x="130" y="269"/>
                    <a:pt x="129" y="266"/>
                  </a:cubicBezTo>
                  <a:cubicBezTo>
                    <a:pt x="127" y="262"/>
                    <a:pt x="128" y="257"/>
                    <a:pt x="126" y="254"/>
                  </a:cubicBezTo>
                  <a:cubicBezTo>
                    <a:pt x="127" y="250"/>
                    <a:pt x="127" y="250"/>
                    <a:pt x="127" y="250"/>
                  </a:cubicBezTo>
                  <a:cubicBezTo>
                    <a:pt x="124" y="243"/>
                    <a:pt x="124" y="243"/>
                    <a:pt x="124" y="243"/>
                  </a:cubicBezTo>
                  <a:cubicBezTo>
                    <a:pt x="119" y="240"/>
                    <a:pt x="119" y="240"/>
                    <a:pt x="119" y="240"/>
                  </a:cubicBezTo>
                  <a:cubicBezTo>
                    <a:pt x="117" y="240"/>
                    <a:pt x="117" y="240"/>
                    <a:pt x="117" y="240"/>
                  </a:cubicBezTo>
                  <a:cubicBezTo>
                    <a:pt x="115" y="240"/>
                    <a:pt x="114" y="240"/>
                    <a:pt x="112" y="240"/>
                  </a:cubicBezTo>
                  <a:cubicBezTo>
                    <a:pt x="110" y="239"/>
                    <a:pt x="110" y="238"/>
                    <a:pt x="108" y="236"/>
                  </a:cubicBezTo>
                  <a:cubicBezTo>
                    <a:pt x="107" y="235"/>
                    <a:pt x="107" y="235"/>
                    <a:pt x="107" y="235"/>
                  </a:cubicBezTo>
                  <a:cubicBezTo>
                    <a:pt x="106" y="234"/>
                    <a:pt x="105" y="233"/>
                    <a:pt x="104" y="231"/>
                  </a:cubicBezTo>
                  <a:cubicBezTo>
                    <a:pt x="101" y="228"/>
                    <a:pt x="98" y="225"/>
                    <a:pt x="95" y="223"/>
                  </a:cubicBezTo>
                  <a:cubicBezTo>
                    <a:pt x="94" y="221"/>
                    <a:pt x="92" y="220"/>
                    <a:pt x="91" y="219"/>
                  </a:cubicBezTo>
                  <a:cubicBezTo>
                    <a:pt x="90" y="218"/>
                    <a:pt x="88" y="217"/>
                    <a:pt x="86" y="216"/>
                  </a:cubicBezTo>
                  <a:cubicBezTo>
                    <a:pt x="84" y="215"/>
                    <a:pt x="80" y="214"/>
                    <a:pt x="77" y="214"/>
                  </a:cubicBezTo>
                  <a:cubicBezTo>
                    <a:pt x="75" y="212"/>
                    <a:pt x="71" y="212"/>
                    <a:pt x="68" y="212"/>
                  </a:cubicBezTo>
                  <a:cubicBezTo>
                    <a:pt x="65" y="212"/>
                    <a:pt x="63" y="210"/>
                    <a:pt x="60" y="209"/>
                  </a:cubicBezTo>
                  <a:cubicBezTo>
                    <a:pt x="58" y="209"/>
                    <a:pt x="56" y="208"/>
                    <a:pt x="54" y="208"/>
                  </a:cubicBezTo>
                  <a:cubicBezTo>
                    <a:pt x="53" y="206"/>
                    <a:pt x="53" y="206"/>
                    <a:pt x="53" y="206"/>
                  </a:cubicBezTo>
                  <a:cubicBezTo>
                    <a:pt x="47" y="204"/>
                    <a:pt x="47" y="204"/>
                    <a:pt x="47" y="204"/>
                  </a:cubicBezTo>
                  <a:cubicBezTo>
                    <a:pt x="45" y="203"/>
                    <a:pt x="45" y="203"/>
                    <a:pt x="45" y="203"/>
                  </a:cubicBezTo>
                  <a:cubicBezTo>
                    <a:pt x="45" y="202"/>
                    <a:pt x="45" y="202"/>
                    <a:pt x="45" y="202"/>
                  </a:cubicBezTo>
                  <a:cubicBezTo>
                    <a:pt x="47" y="201"/>
                    <a:pt x="48" y="201"/>
                    <a:pt x="49" y="199"/>
                  </a:cubicBezTo>
                  <a:cubicBezTo>
                    <a:pt x="52" y="196"/>
                    <a:pt x="53" y="194"/>
                    <a:pt x="53" y="190"/>
                  </a:cubicBezTo>
                  <a:cubicBezTo>
                    <a:pt x="53" y="188"/>
                    <a:pt x="53" y="187"/>
                    <a:pt x="53" y="186"/>
                  </a:cubicBezTo>
                  <a:cubicBezTo>
                    <a:pt x="55" y="183"/>
                    <a:pt x="57" y="181"/>
                    <a:pt x="56" y="177"/>
                  </a:cubicBezTo>
                  <a:cubicBezTo>
                    <a:pt x="57" y="173"/>
                    <a:pt x="57" y="170"/>
                    <a:pt x="55" y="167"/>
                  </a:cubicBezTo>
                  <a:cubicBezTo>
                    <a:pt x="55" y="163"/>
                    <a:pt x="54" y="160"/>
                    <a:pt x="51" y="158"/>
                  </a:cubicBezTo>
                  <a:cubicBezTo>
                    <a:pt x="51" y="157"/>
                    <a:pt x="51" y="157"/>
                    <a:pt x="51" y="156"/>
                  </a:cubicBezTo>
                  <a:cubicBezTo>
                    <a:pt x="51" y="154"/>
                    <a:pt x="51" y="152"/>
                    <a:pt x="50" y="150"/>
                  </a:cubicBezTo>
                  <a:cubicBezTo>
                    <a:pt x="50" y="147"/>
                    <a:pt x="49" y="144"/>
                    <a:pt x="49" y="142"/>
                  </a:cubicBezTo>
                  <a:cubicBezTo>
                    <a:pt x="48" y="140"/>
                    <a:pt x="47" y="139"/>
                    <a:pt x="45" y="137"/>
                  </a:cubicBezTo>
                  <a:cubicBezTo>
                    <a:pt x="45" y="136"/>
                    <a:pt x="45" y="136"/>
                    <a:pt x="45" y="136"/>
                  </a:cubicBezTo>
                  <a:cubicBezTo>
                    <a:pt x="43" y="132"/>
                    <a:pt x="43" y="132"/>
                    <a:pt x="43" y="132"/>
                  </a:cubicBezTo>
                  <a:cubicBezTo>
                    <a:pt x="39" y="130"/>
                    <a:pt x="39" y="130"/>
                    <a:pt x="39" y="130"/>
                  </a:cubicBezTo>
                  <a:cubicBezTo>
                    <a:pt x="37" y="129"/>
                    <a:pt x="37" y="129"/>
                    <a:pt x="37" y="129"/>
                  </a:cubicBezTo>
                  <a:cubicBezTo>
                    <a:pt x="37" y="128"/>
                    <a:pt x="37" y="128"/>
                    <a:pt x="37" y="128"/>
                  </a:cubicBezTo>
                  <a:cubicBezTo>
                    <a:pt x="32" y="125"/>
                    <a:pt x="32" y="125"/>
                    <a:pt x="32" y="125"/>
                  </a:cubicBezTo>
                  <a:cubicBezTo>
                    <a:pt x="30" y="124"/>
                    <a:pt x="30" y="124"/>
                    <a:pt x="30" y="124"/>
                  </a:cubicBezTo>
                  <a:cubicBezTo>
                    <a:pt x="28" y="123"/>
                    <a:pt x="26" y="122"/>
                    <a:pt x="24" y="122"/>
                  </a:cubicBezTo>
                  <a:cubicBezTo>
                    <a:pt x="22" y="121"/>
                    <a:pt x="22" y="121"/>
                    <a:pt x="22" y="121"/>
                  </a:cubicBezTo>
                  <a:cubicBezTo>
                    <a:pt x="22" y="119"/>
                    <a:pt x="22" y="119"/>
                    <a:pt x="22" y="119"/>
                  </a:cubicBezTo>
                  <a:cubicBezTo>
                    <a:pt x="21" y="116"/>
                    <a:pt x="20" y="115"/>
                    <a:pt x="18" y="113"/>
                  </a:cubicBezTo>
                  <a:cubicBezTo>
                    <a:pt x="17" y="112"/>
                    <a:pt x="16" y="111"/>
                    <a:pt x="15" y="110"/>
                  </a:cubicBezTo>
                  <a:cubicBezTo>
                    <a:pt x="15" y="108"/>
                    <a:pt x="14" y="106"/>
                    <a:pt x="13" y="105"/>
                  </a:cubicBezTo>
                  <a:cubicBezTo>
                    <a:pt x="14" y="103"/>
                    <a:pt x="14" y="101"/>
                    <a:pt x="14" y="100"/>
                  </a:cubicBezTo>
                  <a:cubicBezTo>
                    <a:pt x="14" y="98"/>
                    <a:pt x="14" y="97"/>
                    <a:pt x="14" y="95"/>
                  </a:cubicBezTo>
                  <a:cubicBezTo>
                    <a:pt x="3" y="97"/>
                    <a:pt x="3" y="97"/>
                    <a:pt x="3" y="97"/>
                  </a:cubicBezTo>
                  <a:close/>
                </a:path>
              </a:pathLst>
            </a:custGeom>
            <a:solidFill>
              <a:srgbClr val="D2D5EC"/>
            </a:solidFill>
            <a:ln w="9525">
              <a:noFill/>
            </a:ln>
          </p:spPr>
          <p:txBody>
            <a:bodyPr/>
            <a:lstStyle/>
            <a:p>
              <a:endParaRPr lang="zh-CN" altLang="en-US"/>
            </a:p>
          </p:txBody>
        </p:sp>
        <p:sp>
          <p:nvSpPr>
            <p:cNvPr id="30772" name="任意多边形 1159"/>
            <p:cNvSpPr/>
            <p:nvPr/>
          </p:nvSpPr>
          <p:spPr>
            <a:xfrm>
              <a:off x="7640644" y="5162277"/>
              <a:ext cx="105779" cy="147170"/>
            </a:xfrm>
            <a:custGeom>
              <a:avLst/>
              <a:gdLst/>
              <a:ahLst/>
              <a:cxnLst>
                <a:cxn ang="0">
                  <a:pos x="19232" y="147170"/>
                </a:cxn>
                <a:cxn ang="0">
                  <a:pos x="76930" y="56969"/>
                </a:cxn>
                <a:cxn ang="0">
                  <a:pos x="105779" y="9494"/>
                </a:cxn>
                <a:cxn ang="0">
                  <a:pos x="81738" y="0"/>
                </a:cxn>
                <a:cxn ang="0">
                  <a:pos x="38465" y="71211"/>
                </a:cxn>
                <a:cxn ang="0">
                  <a:pos x="0" y="132927"/>
                </a:cxn>
                <a:cxn ang="0">
                  <a:pos x="19232" y="147170"/>
                </a:cxn>
              </a:cxnLst>
              <a:rect l="0" t="0" r="0" b="0"/>
              <a:pathLst>
                <a:path w="22" h="31">
                  <a:moveTo>
                    <a:pt x="4" y="31"/>
                  </a:moveTo>
                  <a:cubicBezTo>
                    <a:pt x="6" y="28"/>
                    <a:pt x="14" y="15"/>
                    <a:pt x="16" y="12"/>
                  </a:cubicBezTo>
                  <a:cubicBezTo>
                    <a:pt x="19" y="7"/>
                    <a:pt x="19" y="8"/>
                    <a:pt x="22" y="2"/>
                  </a:cubicBezTo>
                  <a:cubicBezTo>
                    <a:pt x="20" y="1"/>
                    <a:pt x="18" y="1"/>
                    <a:pt x="17" y="0"/>
                  </a:cubicBezTo>
                  <a:cubicBezTo>
                    <a:pt x="13" y="8"/>
                    <a:pt x="13" y="7"/>
                    <a:pt x="8" y="15"/>
                  </a:cubicBezTo>
                  <a:cubicBezTo>
                    <a:pt x="8" y="16"/>
                    <a:pt x="1" y="28"/>
                    <a:pt x="0" y="28"/>
                  </a:cubicBezTo>
                  <a:cubicBezTo>
                    <a:pt x="1" y="29"/>
                    <a:pt x="3" y="30"/>
                    <a:pt x="4" y="31"/>
                  </a:cubicBezTo>
                  <a:close/>
                </a:path>
              </a:pathLst>
            </a:custGeom>
            <a:solidFill>
              <a:srgbClr val="BBB3D8"/>
            </a:solidFill>
            <a:ln w="9525">
              <a:noFill/>
            </a:ln>
          </p:spPr>
          <p:txBody>
            <a:bodyPr/>
            <a:lstStyle/>
            <a:p>
              <a:endParaRPr lang="zh-CN" altLang="en-US"/>
            </a:p>
          </p:txBody>
        </p:sp>
        <p:sp>
          <p:nvSpPr>
            <p:cNvPr id="30773" name="任意多边形 1160"/>
            <p:cNvSpPr/>
            <p:nvPr/>
          </p:nvSpPr>
          <p:spPr>
            <a:xfrm>
              <a:off x="7470479" y="5539401"/>
              <a:ext cx="71286" cy="156369"/>
            </a:xfrm>
            <a:custGeom>
              <a:avLst/>
              <a:gdLst/>
              <a:ahLst/>
              <a:cxnLst>
                <a:cxn ang="0">
                  <a:pos x="19009" y="156369"/>
                </a:cxn>
                <a:cxn ang="0">
                  <a:pos x="33266" y="118461"/>
                </a:cxn>
                <a:cxn ang="0">
                  <a:pos x="71286" y="9476"/>
                </a:cxn>
                <a:cxn ang="0">
                  <a:pos x="47524" y="0"/>
                </a:cxn>
                <a:cxn ang="0">
                  <a:pos x="28514" y="66338"/>
                </a:cxn>
                <a:cxn ang="0">
                  <a:pos x="14257" y="104246"/>
                </a:cxn>
                <a:cxn ang="0">
                  <a:pos x="14257" y="108984"/>
                </a:cxn>
                <a:cxn ang="0">
                  <a:pos x="9504" y="113722"/>
                </a:cxn>
                <a:cxn ang="0">
                  <a:pos x="0" y="151630"/>
                </a:cxn>
                <a:cxn ang="0">
                  <a:pos x="19009" y="156369"/>
                </a:cxn>
              </a:cxnLst>
              <a:rect l="0" t="0" r="0" b="0"/>
              <a:pathLst>
                <a:path w="15" h="33">
                  <a:moveTo>
                    <a:pt x="4" y="33"/>
                  </a:moveTo>
                  <a:cubicBezTo>
                    <a:pt x="5" y="33"/>
                    <a:pt x="7" y="26"/>
                    <a:pt x="7" y="25"/>
                  </a:cubicBezTo>
                  <a:cubicBezTo>
                    <a:pt x="10" y="17"/>
                    <a:pt x="13" y="7"/>
                    <a:pt x="15" y="2"/>
                  </a:cubicBezTo>
                  <a:cubicBezTo>
                    <a:pt x="13" y="2"/>
                    <a:pt x="12" y="1"/>
                    <a:pt x="10" y="0"/>
                  </a:cubicBezTo>
                  <a:cubicBezTo>
                    <a:pt x="10" y="4"/>
                    <a:pt x="8" y="9"/>
                    <a:pt x="6" y="14"/>
                  </a:cubicBezTo>
                  <a:cubicBezTo>
                    <a:pt x="3" y="22"/>
                    <a:pt x="3" y="22"/>
                    <a:pt x="3" y="22"/>
                  </a:cubicBezTo>
                  <a:cubicBezTo>
                    <a:pt x="3" y="23"/>
                    <a:pt x="3" y="23"/>
                    <a:pt x="3" y="23"/>
                  </a:cubicBezTo>
                  <a:cubicBezTo>
                    <a:pt x="2" y="24"/>
                    <a:pt x="2" y="24"/>
                    <a:pt x="2" y="24"/>
                  </a:cubicBezTo>
                  <a:cubicBezTo>
                    <a:pt x="0" y="32"/>
                    <a:pt x="0" y="32"/>
                    <a:pt x="0" y="32"/>
                  </a:cubicBezTo>
                  <a:cubicBezTo>
                    <a:pt x="4" y="33"/>
                    <a:pt x="4" y="33"/>
                    <a:pt x="4" y="33"/>
                  </a:cubicBezTo>
                  <a:close/>
                </a:path>
              </a:pathLst>
            </a:custGeom>
            <a:solidFill>
              <a:srgbClr val="BBB3D8"/>
            </a:solidFill>
            <a:ln w="9525">
              <a:noFill/>
            </a:ln>
          </p:spPr>
          <p:txBody>
            <a:bodyPr/>
            <a:lstStyle/>
            <a:p>
              <a:endParaRPr lang="zh-CN" altLang="en-US"/>
            </a:p>
          </p:txBody>
        </p:sp>
        <p:sp>
          <p:nvSpPr>
            <p:cNvPr id="30774" name="任意多边形 1161"/>
            <p:cNvSpPr/>
            <p:nvPr/>
          </p:nvSpPr>
          <p:spPr>
            <a:xfrm>
              <a:off x="4189040" y="1496815"/>
              <a:ext cx="287443" cy="248350"/>
            </a:xfrm>
            <a:custGeom>
              <a:avLst/>
              <a:gdLst/>
              <a:ahLst/>
              <a:cxnLst>
                <a:cxn ang="0">
                  <a:pos x="0" y="229246"/>
                </a:cxn>
                <a:cxn ang="0">
                  <a:pos x="9581" y="219694"/>
                </a:cxn>
                <a:cxn ang="0">
                  <a:pos x="9581" y="191038"/>
                </a:cxn>
                <a:cxn ang="0">
                  <a:pos x="19162" y="143278"/>
                </a:cxn>
                <a:cxn ang="0">
                  <a:pos x="23953" y="114623"/>
                </a:cxn>
                <a:cxn ang="0">
                  <a:pos x="43116" y="90743"/>
                </a:cxn>
                <a:cxn ang="0">
                  <a:pos x="47907" y="81191"/>
                </a:cxn>
                <a:cxn ang="0">
                  <a:pos x="110186" y="76415"/>
                </a:cxn>
                <a:cxn ang="0">
                  <a:pos x="129349" y="71639"/>
                </a:cxn>
                <a:cxn ang="0">
                  <a:pos x="143721" y="52535"/>
                </a:cxn>
                <a:cxn ang="0">
                  <a:pos x="148512" y="33431"/>
                </a:cxn>
                <a:cxn ang="0">
                  <a:pos x="158093" y="19103"/>
                </a:cxn>
                <a:cxn ang="0">
                  <a:pos x="167675" y="14327"/>
                </a:cxn>
                <a:cxn ang="0">
                  <a:pos x="206000" y="4775"/>
                </a:cxn>
                <a:cxn ang="0">
                  <a:pos x="229954" y="14327"/>
                </a:cxn>
                <a:cxn ang="0">
                  <a:pos x="263489" y="9551"/>
                </a:cxn>
                <a:cxn ang="0">
                  <a:pos x="273070" y="14327"/>
                </a:cxn>
                <a:cxn ang="0">
                  <a:pos x="287443" y="28655"/>
                </a:cxn>
                <a:cxn ang="0">
                  <a:pos x="258698" y="33431"/>
                </a:cxn>
                <a:cxn ang="0">
                  <a:pos x="234745" y="38207"/>
                </a:cxn>
                <a:cxn ang="0">
                  <a:pos x="225163" y="38207"/>
                </a:cxn>
                <a:cxn ang="0">
                  <a:pos x="201210" y="33431"/>
                </a:cxn>
                <a:cxn ang="0">
                  <a:pos x="182047" y="28655"/>
                </a:cxn>
                <a:cxn ang="0">
                  <a:pos x="167675" y="42983"/>
                </a:cxn>
                <a:cxn ang="0">
                  <a:pos x="167675" y="62087"/>
                </a:cxn>
                <a:cxn ang="0">
                  <a:pos x="158093" y="76415"/>
                </a:cxn>
                <a:cxn ang="0">
                  <a:pos x="143721" y="90743"/>
                </a:cxn>
                <a:cxn ang="0">
                  <a:pos x="114977" y="95519"/>
                </a:cxn>
                <a:cxn ang="0">
                  <a:pos x="95814" y="90743"/>
                </a:cxn>
                <a:cxn ang="0">
                  <a:pos x="67070" y="95519"/>
                </a:cxn>
                <a:cxn ang="0">
                  <a:pos x="57488" y="109847"/>
                </a:cxn>
                <a:cxn ang="0">
                  <a:pos x="43116" y="128950"/>
                </a:cxn>
                <a:cxn ang="0">
                  <a:pos x="43116" y="157606"/>
                </a:cxn>
                <a:cxn ang="0">
                  <a:pos x="38325" y="181486"/>
                </a:cxn>
                <a:cxn ang="0">
                  <a:pos x="33535" y="205366"/>
                </a:cxn>
                <a:cxn ang="0">
                  <a:pos x="33535" y="224470"/>
                </a:cxn>
                <a:cxn ang="0">
                  <a:pos x="19162" y="243574"/>
                </a:cxn>
              </a:cxnLst>
              <a:rect l="0" t="0" r="0" b="0"/>
              <a:pathLst>
                <a:path w="60" h="52">
                  <a:moveTo>
                    <a:pt x="3" y="52"/>
                  </a:moveTo>
                  <a:cubicBezTo>
                    <a:pt x="0" y="48"/>
                    <a:pt x="0" y="48"/>
                    <a:pt x="0" y="48"/>
                  </a:cubicBezTo>
                  <a:cubicBezTo>
                    <a:pt x="0" y="48"/>
                    <a:pt x="1" y="48"/>
                    <a:pt x="1" y="48"/>
                  </a:cubicBezTo>
                  <a:cubicBezTo>
                    <a:pt x="1" y="47"/>
                    <a:pt x="2" y="47"/>
                    <a:pt x="2" y="46"/>
                  </a:cubicBezTo>
                  <a:cubicBezTo>
                    <a:pt x="2" y="46"/>
                    <a:pt x="2" y="45"/>
                    <a:pt x="2" y="44"/>
                  </a:cubicBezTo>
                  <a:cubicBezTo>
                    <a:pt x="2" y="43"/>
                    <a:pt x="2" y="41"/>
                    <a:pt x="2" y="40"/>
                  </a:cubicBezTo>
                  <a:cubicBezTo>
                    <a:pt x="3" y="38"/>
                    <a:pt x="3" y="37"/>
                    <a:pt x="3" y="36"/>
                  </a:cubicBezTo>
                  <a:cubicBezTo>
                    <a:pt x="3" y="34"/>
                    <a:pt x="4" y="32"/>
                    <a:pt x="4" y="30"/>
                  </a:cubicBezTo>
                  <a:cubicBezTo>
                    <a:pt x="4" y="30"/>
                    <a:pt x="4" y="30"/>
                    <a:pt x="4" y="30"/>
                  </a:cubicBezTo>
                  <a:cubicBezTo>
                    <a:pt x="4" y="28"/>
                    <a:pt x="4" y="26"/>
                    <a:pt x="5" y="24"/>
                  </a:cubicBezTo>
                  <a:cubicBezTo>
                    <a:pt x="6" y="23"/>
                    <a:pt x="7" y="22"/>
                    <a:pt x="8" y="20"/>
                  </a:cubicBezTo>
                  <a:cubicBezTo>
                    <a:pt x="8" y="20"/>
                    <a:pt x="9" y="20"/>
                    <a:pt x="9" y="19"/>
                  </a:cubicBezTo>
                  <a:cubicBezTo>
                    <a:pt x="9" y="19"/>
                    <a:pt x="9" y="18"/>
                    <a:pt x="10" y="18"/>
                  </a:cubicBezTo>
                  <a:cubicBezTo>
                    <a:pt x="10" y="17"/>
                    <a:pt x="10" y="17"/>
                    <a:pt x="10" y="17"/>
                  </a:cubicBezTo>
                  <a:cubicBezTo>
                    <a:pt x="12" y="15"/>
                    <a:pt x="14" y="14"/>
                    <a:pt x="17" y="14"/>
                  </a:cubicBezTo>
                  <a:cubicBezTo>
                    <a:pt x="19" y="14"/>
                    <a:pt x="21" y="15"/>
                    <a:pt x="23" y="16"/>
                  </a:cubicBezTo>
                  <a:cubicBezTo>
                    <a:pt x="24" y="15"/>
                    <a:pt x="25" y="15"/>
                    <a:pt x="26" y="15"/>
                  </a:cubicBezTo>
                  <a:cubicBezTo>
                    <a:pt x="26" y="15"/>
                    <a:pt x="27" y="15"/>
                    <a:pt x="27" y="15"/>
                  </a:cubicBezTo>
                  <a:cubicBezTo>
                    <a:pt x="28" y="14"/>
                    <a:pt x="29" y="13"/>
                    <a:pt x="30" y="12"/>
                  </a:cubicBezTo>
                  <a:cubicBezTo>
                    <a:pt x="30" y="12"/>
                    <a:pt x="30" y="12"/>
                    <a:pt x="30" y="11"/>
                  </a:cubicBezTo>
                  <a:cubicBezTo>
                    <a:pt x="30" y="10"/>
                    <a:pt x="30" y="10"/>
                    <a:pt x="30" y="10"/>
                  </a:cubicBezTo>
                  <a:cubicBezTo>
                    <a:pt x="30" y="9"/>
                    <a:pt x="30" y="8"/>
                    <a:pt x="31" y="7"/>
                  </a:cubicBezTo>
                  <a:cubicBezTo>
                    <a:pt x="31" y="6"/>
                    <a:pt x="31" y="6"/>
                    <a:pt x="32" y="5"/>
                  </a:cubicBezTo>
                  <a:cubicBezTo>
                    <a:pt x="33" y="4"/>
                    <a:pt x="33" y="4"/>
                    <a:pt x="33" y="4"/>
                  </a:cubicBezTo>
                  <a:cubicBezTo>
                    <a:pt x="34" y="3"/>
                    <a:pt x="34" y="3"/>
                    <a:pt x="34" y="3"/>
                  </a:cubicBezTo>
                  <a:cubicBezTo>
                    <a:pt x="35" y="3"/>
                    <a:pt x="35" y="3"/>
                    <a:pt x="35" y="3"/>
                  </a:cubicBezTo>
                  <a:cubicBezTo>
                    <a:pt x="36" y="1"/>
                    <a:pt x="37" y="1"/>
                    <a:pt x="39" y="0"/>
                  </a:cubicBezTo>
                  <a:cubicBezTo>
                    <a:pt x="40" y="0"/>
                    <a:pt x="41" y="0"/>
                    <a:pt x="43" y="1"/>
                  </a:cubicBezTo>
                  <a:cubicBezTo>
                    <a:pt x="43" y="1"/>
                    <a:pt x="43" y="1"/>
                    <a:pt x="43" y="1"/>
                  </a:cubicBezTo>
                  <a:cubicBezTo>
                    <a:pt x="45" y="1"/>
                    <a:pt x="46" y="2"/>
                    <a:pt x="48" y="3"/>
                  </a:cubicBezTo>
                  <a:cubicBezTo>
                    <a:pt x="49" y="2"/>
                    <a:pt x="50" y="2"/>
                    <a:pt x="52" y="2"/>
                  </a:cubicBezTo>
                  <a:cubicBezTo>
                    <a:pt x="53" y="3"/>
                    <a:pt x="54" y="2"/>
                    <a:pt x="55" y="2"/>
                  </a:cubicBezTo>
                  <a:cubicBezTo>
                    <a:pt x="55" y="2"/>
                    <a:pt x="55" y="2"/>
                    <a:pt x="55" y="2"/>
                  </a:cubicBezTo>
                  <a:cubicBezTo>
                    <a:pt x="57" y="3"/>
                    <a:pt x="57" y="3"/>
                    <a:pt x="57" y="3"/>
                  </a:cubicBezTo>
                  <a:cubicBezTo>
                    <a:pt x="59" y="4"/>
                    <a:pt x="59" y="4"/>
                    <a:pt x="59" y="4"/>
                  </a:cubicBezTo>
                  <a:cubicBezTo>
                    <a:pt x="60" y="6"/>
                    <a:pt x="60" y="6"/>
                    <a:pt x="60" y="6"/>
                  </a:cubicBezTo>
                  <a:cubicBezTo>
                    <a:pt x="55" y="8"/>
                    <a:pt x="55" y="8"/>
                    <a:pt x="55" y="8"/>
                  </a:cubicBezTo>
                  <a:cubicBezTo>
                    <a:pt x="55" y="7"/>
                    <a:pt x="55" y="7"/>
                    <a:pt x="54" y="7"/>
                  </a:cubicBezTo>
                  <a:cubicBezTo>
                    <a:pt x="54" y="7"/>
                    <a:pt x="52" y="7"/>
                    <a:pt x="52" y="7"/>
                  </a:cubicBezTo>
                  <a:cubicBezTo>
                    <a:pt x="51" y="7"/>
                    <a:pt x="50" y="7"/>
                    <a:pt x="49" y="8"/>
                  </a:cubicBezTo>
                  <a:cubicBezTo>
                    <a:pt x="49" y="8"/>
                    <a:pt x="49" y="8"/>
                    <a:pt x="49" y="9"/>
                  </a:cubicBezTo>
                  <a:cubicBezTo>
                    <a:pt x="48" y="9"/>
                    <a:pt x="47" y="9"/>
                    <a:pt x="47" y="8"/>
                  </a:cubicBezTo>
                  <a:cubicBezTo>
                    <a:pt x="46" y="8"/>
                    <a:pt x="46" y="7"/>
                    <a:pt x="45" y="7"/>
                  </a:cubicBezTo>
                  <a:cubicBezTo>
                    <a:pt x="44" y="7"/>
                    <a:pt x="43" y="7"/>
                    <a:pt x="42" y="7"/>
                  </a:cubicBezTo>
                  <a:cubicBezTo>
                    <a:pt x="41" y="6"/>
                    <a:pt x="41" y="5"/>
                    <a:pt x="40" y="5"/>
                  </a:cubicBezTo>
                  <a:cubicBezTo>
                    <a:pt x="39" y="5"/>
                    <a:pt x="39" y="5"/>
                    <a:pt x="38" y="6"/>
                  </a:cubicBezTo>
                  <a:cubicBezTo>
                    <a:pt x="37" y="7"/>
                    <a:pt x="37" y="7"/>
                    <a:pt x="36" y="7"/>
                  </a:cubicBezTo>
                  <a:cubicBezTo>
                    <a:pt x="35" y="8"/>
                    <a:pt x="36" y="8"/>
                    <a:pt x="35" y="9"/>
                  </a:cubicBezTo>
                  <a:cubicBezTo>
                    <a:pt x="35" y="10"/>
                    <a:pt x="35" y="10"/>
                    <a:pt x="35" y="11"/>
                  </a:cubicBezTo>
                  <a:cubicBezTo>
                    <a:pt x="36" y="11"/>
                    <a:pt x="36" y="12"/>
                    <a:pt x="35" y="13"/>
                  </a:cubicBezTo>
                  <a:cubicBezTo>
                    <a:pt x="35" y="13"/>
                    <a:pt x="35" y="13"/>
                    <a:pt x="34" y="14"/>
                  </a:cubicBezTo>
                  <a:cubicBezTo>
                    <a:pt x="34" y="15"/>
                    <a:pt x="34" y="15"/>
                    <a:pt x="33" y="16"/>
                  </a:cubicBezTo>
                  <a:cubicBezTo>
                    <a:pt x="32" y="17"/>
                    <a:pt x="31" y="17"/>
                    <a:pt x="31" y="17"/>
                  </a:cubicBezTo>
                  <a:cubicBezTo>
                    <a:pt x="31" y="18"/>
                    <a:pt x="30" y="19"/>
                    <a:pt x="30" y="19"/>
                  </a:cubicBezTo>
                  <a:cubicBezTo>
                    <a:pt x="29" y="20"/>
                    <a:pt x="28" y="20"/>
                    <a:pt x="27" y="20"/>
                  </a:cubicBezTo>
                  <a:cubicBezTo>
                    <a:pt x="26" y="20"/>
                    <a:pt x="25" y="20"/>
                    <a:pt x="24" y="20"/>
                  </a:cubicBezTo>
                  <a:cubicBezTo>
                    <a:pt x="23" y="21"/>
                    <a:pt x="23" y="21"/>
                    <a:pt x="22" y="20"/>
                  </a:cubicBezTo>
                  <a:cubicBezTo>
                    <a:pt x="22" y="20"/>
                    <a:pt x="20" y="20"/>
                    <a:pt x="20" y="19"/>
                  </a:cubicBezTo>
                  <a:cubicBezTo>
                    <a:pt x="18" y="19"/>
                    <a:pt x="17" y="19"/>
                    <a:pt x="16" y="19"/>
                  </a:cubicBezTo>
                  <a:cubicBezTo>
                    <a:pt x="15" y="19"/>
                    <a:pt x="14" y="20"/>
                    <a:pt x="14" y="20"/>
                  </a:cubicBezTo>
                  <a:cubicBezTo>
                    <a:pt x="13" y="21"/>
                    <a:pt x="13" y="22"/>
                    <a:pt x="13" y="22"/>
                  </a:cubicBezTo>
                  <a:cubicBezTo>
                    <a:pt x="12" y="23"/>
                    <a:pt x="12" y="23"/>
                    <a:pt x="12" y="23"/>
                  </a:cubicBezTo>
                  <a:cubicBezTo>
                    <a:pt x="11" y="24"/>
                    <a:pt x="11" y="24"/>
                    <a:pt x="10" y="25"/>
                  </a:cubicBezTo>
                  <a:cubicBezTo>
                    <a:pt x="10" y="26"/>
                    <a:pt x="10" y="26"/>
                    <a:pt x="9" y="27"/>
                  </a:cubicBezTo>
                  <a:cubicBezTo>
                    <a:pt x="8" y="29"/>
                    <a:pt x="9" y="29"/>
                    <a:pt x="9" y="31"/>
                  </a:cubicBezTo>
                  <a:cubicBezTo>
                    <a:pt x="9" y="31"/>
                    <a:pt x="9" y="32"/>
                    <a:pt x="9" y="33"/>
                  </a:cubicBezTo>
                  <a:cubicBezTo>
                    <a:pt x="8" y="34"/>
                    <a:pt x="8" y="35"/>
                    <a:pt x="8" y="37"/>
                  </a:cubicBezTo>
                  <a:cubicBezTo>
                    <a:pt x="8" y="37"/>
                    <a:pt x="8" y="37"/>
                    <a:pt x="8" y="38"/>
                  </a:cubicBezTo>
                  <a:cubicBezTo>
                    <a:pt x="7" y="39"/>
                    <a:pt x="7" y="40"/>
                    <a:pt x="7" y="41"/>
                  </a:cubicBezTo>
                  <a:cubicBezTo>
                    <a:pt x="7" y="41"/>
                    <a:pt x="7" y="42"/>
                    <a:pt x="7" y="43"/>
                  </a:cubicBezTo>
                  <a:cubicBezTo>
                    <a:pt x="8" y="44"/>
                    <a:pt x="8" y="44"/>
                    <a:pt x="7" y="45"/>
                  </a:cubicBezTo>
                  <a:cubicBezTo>
                    <a:pt x="7" y="46"/>
                    <a:pt x="7" y="46"/>
                    <a:pt x="7" y="47"/>
                  </a:cubicBezTo>
                  <a:cubicBezTo>
                    <a:pt x="7" y="48"/>
                    <a:pt x="7" y="49"/>
                    <a:pt x="6" y="49"/>
                  </a:cubicBezTo>
                  <a:cubicBezTo>
                    <a:pt x="5" y="50"/>
                    <a:pt x="5" y="50"/>
                    <a:pt x="4" y="51"/>
                  </a:cubicBezTo>
                  <a:cubicBezTo>
                    <a:pt x="4" y="52"/>
                    <a:pt x="3" y="52"/>
                    <a:pt x="3" y="52"/>
                  </a:cubicBezTo>
                  <a:close/>
                </a:path>
              </a:pathLst>
            </a:custGeom>
            <a:solidFill>
              <a:srgbClr val="BBB3D8"/>
            </a:solidFill>
            <a:ln w="9525">
              <a:noFill/>
            </a:ln>
          </p:spPr>
          <p:txBody>
            <a:bodyPr/>
            <a:lstStyle/>
            <a:p>
              <a:endParaRPr lang="zh-CN" altLang="en-US"/>
            </a:p>
          </p:txBody>
        </p:sp>
        <p:sp>
          <p:nvSpPr>
            <p:cNvPr id="30775" name="任意多边形 1164"/>
            <p:cNvSpPr/>
            <p:nvPr/>
          </p:nvSpPr>
          <p:spPr>
            <a:xfrm>
              <a:off x="4437390" y="1096697"/>
              <a:ext cx="3978198" cy="1724653"/>
            </a:xfrm>
            <a:custGeom>
              <a:avLst/>
              <a:gdLst/>
              <a:ahLst/>
              <a:cxnLst>
                <a:cxn ang="0">
                  <a:pos x="3380512" y="1581330"/>
                </a:cxn>
                <a:cxn ang="0">
                  <a:pos x="3562208" y="1495336"/>
                </a:cxn>
                <a:cxn ang="0">
                  <a:pos x="3676964" y="1332903"/>
                </a:cxn>
                <a:cxn ang="0">
                  <a:pos x="3796501" y="1213467"/>
                </a:cxn>
                <a:cxn ang="0">
                  <a:pos x="3863442" y="945931"/>
                </a:cxn>
                <a:cxn ang="0">
                  <a:pos x="3939946" y="692727"/>
                </a:cxn>
                <a:cxn ang="0">
                  <a:pos x="3978198" y="468188"/>
                </a:cxn>
                <a:cxn ang="0">
                  <a:pos x="3767812" y="544627"/>
                </a:cxn>
                <a:cxn ang="0">
                  <a:pos x="3605241" y="501630"/>
                </a:cxn>
                <a:cxn ang="0">
                  <a:pos x="3394856" y="415636"/>
                </a:cxn>
                <a:cxn ang="0">
                  <a:pos x="3241848" y="267536"/>
                </a:cxn>
                <a:cxn ang="0">
                  <a:pos x="3146219" y="85993"/>
                </a:cxn>
                <a:cxn ang="0">
                  <a:pos x="2907144" y="0"/>
                </a:cxn>
                <a:cxn ang="0">
                  <a:pos x="2634599" y="138545"/>
                </a:cxn>
                <a:cxn ang="0">
                  <a:pos x="2639381" y="305755"/>
                </a:cxn>
                <a:cxn ang="0">
                  <a:pos x="2495936" y="539849"/>
                </a:cxn>
                <a:cxn ang="0">
                  <a:pos x="2366836" y="831273"/>
                </a:cxn>
                <a:cxn ang="0">
                  <a:pos x="2591566" y="807386"/>
                </a:cxn>
                <a:cxn ang="0">
                  <a:pos x="2558096" y="902934"/>
                </a:cxn>
                <a:cxn ang="0">
                  <a:pos x="2271206" y="1079699"/>
                </a:cxn>
                <a:cxn ang="0">
                  <a:pos x="2003443" y="1141806"/>
                </a:cxn>
                <a:cxn ang="0">
                  <a:pos x="1855217" y="1447561"/>
                </a:cxn>
                <a:cxn ang="0">
                  <a:pos x="1510950" y="1509668"/>
                </a:cxn>
                <a:cxn ang="0">
                  <a:pos x="1142775" y="1481003"/>
                </a:cxn>
                <a:cxn ang="0">
                  <a:pos x="779382" y="1385455"/>
                </a:cxn>
                <a:cxn ang="0">
                  <a:pos x="525963" y="1141806"/>
                </a:cxn>
                <a:cxn ang="0">
                  <a:pos x="243855" y="988928"/>
                </a:cxn>
                <a:cxn ang="0">
                  <a:pos x="239074" y="773944"/>
                </a:cxn>
                <a:cxn ang="0">
                  <a:pos x="109974" y="582846"/>
                </a:cxn>
                <a:cxn ang="0">
                  <a:pos x="14344" y="449078"/>
                </a:cxn>
                <a:cxn ang="0">
                  <a:pos x="133881" y="621066"/>
                </a:cxn>
                <a:cxn ang="0">
                  <a:pos x="215166" y="769166"/>
                </a:cxn>
                <a:cxn ang="0">
                  <a:pos x="167352" y="955486"/>
                </a:cxn>
                <a:cxn ang="0">
                  <a:pos x="382519" y="1041480"/>
                </a:cxn>
                <a:cxn ang="0">
                  <a:pos x="525963" y="1165693"/>
                </a:cxn>
                <a:cxn ang="0">
                  <a:pos x="612030" y="1366345"/>
                </a:cxn>
                <a:cxn ang="0">
                  <a:pos x="894138" y="1433229"/>
                </a:cxn>
                <a:cxn ang="0">
                  <a:pos x="1133212" y="1504891"/>
                </a:cxn>
                <a:cxn ang="0">
                  <a:pos x="1377068" y="1586107"/>
                </a:cxn>
                <a:cxn ang="0">
                  <a:pos x="1606579" y="1504891"/>
                </a:cxn>
                <a:cxn ang="0">
                  <a:pos x="1831309" y="1476226"/>
                </a:cxn>
                <a:cxn ang="0">
                  <a:pos x="2008224" y="1175248"/>
                </a:cxn>
                <a:cxn ang="0">
                  <a:pos x="2395525" y="1060589"/>
                </a:cxn>
                <a:cxn ang="0">
                  <a:pos x="2691977" y="917266"/>
                </a:cxn>
                <a:cxn ang="0">
                  <a:pos x="2567659" y="754834"/>
                </a:cxn>
                <a:cxn ang="0">
                  <a:pos x="2347710" y="740501"/>
                </a:cxn>
                <a:cxn ang="0">
                  <a:pos x="2625036" y="463410"/>
                </a:cxn>
                <a:cxn ang="0">
                  <a:pos x="2706322" y="205429"/>
                </a:cxn>
                <a:cxn ang="0">
                  <a:pos x="2835422" y="42996"/>
                </a:cxn>
                <a:cxn ang="0">
                  <a:pos x="3103185" y="81216"/>
                </a:cxn>
                <a:cxn ang="0">
                  <a:pos x="3217941" y="253203"/>
                </a:cxn>
                <a:cxn ang="0">
                  <a:pos x="3399637" y="439523"/>
                </a:cxn>
                <a:cxn ang="0">
                  <a:pos x="3590897" y="539849"/>
                </a:cxn>
                <a:cxn ang="0">
                  <a:pos x="3782156" y="563736"/>
                </a:cxn>
                <a:cxn ang="0">
                  <a:pos x="3944727" y="549404"/>
                </a:cxn>
                <a:cxn ang="0">
                  <a:pos x="3882568" y="869492"/>
                </a:cxn>
                <a:cxn ang="0">
                  <a:pos x="3715216" y="979373"/>
                </a:cxn>
                <a:cxn ang="0">
                  <a:pos x="3763031" y="1232577"/>
                </a:cxn>
                <a:cxn ang="0">
                  <a:pos x="3700871" y="1256464"/>
                </a:cxn>
                <a:cxn ang="0">
                  <a:pos x="3610023" y="1375900"/>
                </a:cxn>
                <a:cxn ang="0">
                  <a:pos x="3485704" y="1476226"/>
                </a:cxn>
                <a:cxn ang="0">
                  <a:pos x="3366167" y="1557442"/>
                </a:cxn>
              </a:cxnLst>
              <a:rect l="0" t="0" r="0" b="0"/>
              <a:pathLst>
                <a:path w="832" h="361">
                  <a:moveTo>
                    <a:pt x="677" y="361"/>
                  </a:moveTo>
                  <a:cubicBezTo>
                    <a:pt x="678" y="361"/>
                    <a:pt x="678" y="360"/>
                    <a:pt x="678" y="360"/>
                  </a:cubicBezTo>
                  <a:cubicBezTo>
                    <a:pt x="679" y="357"/>
                    <a:pt x="679" y="357"/>
                    <a:pt x="679" y="357"/>
                  </a:cubicBezTo>
                  <a:cubicBezTo>
                    <a:pt x="679" y="356"/>
                    <a:pt x="679" y="356"/>
                    <a:pt x="679" y="356"/>
                  </a:cubicBezTo>
                  <a:cubicBezTo>
                    <a:pt x="679" y="355"/>
                    <a:pt x="679" y="355"/>
                    <a:pt x="679" y="355"/>
                  </a:cubicBezTo>
                  <a:cubicBezTo>
                    <a:pt x="680" y="354"/>
                    <a:pt x="681" y="353"/>
                    <a:pt x="682" y="353"/>
                  </a:cubicBezTo>
                  <a:cubicBezTo>
                    <a:pt x="683" y="352"/>
                    <a:pt x="684" y="350"/>
                    <a:pt x="684" y="349"/>
                  </a:cubicBezTo>
                  <a:cubicBezTo>
                    <a:pt x="684" y="349"/>
                    <a:pt x="685" y="349"/>
                    <a:pt x="685" y="348"/>
                  </a:cubicBezTo>
                  <a:cubicBezTo>
                    <a:pt x="685" y="348"/>
                    <a:pt x="686" y="348"/>
                    <a:pt x="686" y="348"/>
                  </a:cubicBezTo>
                  <a:cubicBezTo>
                    <a:pt x="688" y="347"/>
                    <a:pt x="689" y="346"/>
                    <a:pt x="689" y="344"/>
                  </a:cubicBezTo>
                  <a:cubicBezTo>
                    <a:pt x="690" y="344"/>
                    <a:pt x="691" y="343"/>
                    <a:pt x="692" y="342"/>
                  </a:cubicBezTo>
                  <a:cubicBezTo>
                    <a:pt x="693" y="342"/>
                    <a:pt x="693" y="342"/>
                    <a:pt x="694" y="342"/>
                  </a:cubicBezTo>
                  <a:cubicBezTo>
                    <a:pt x="695" y="341"/>
                    <a:pt x="695" y="341"/>
                    <a:pt x="695" y="341"/>
                  </a:cubicBezTo>
                  <a:cubicBezTo>
                    <a:pt x="696" y="340"/>
                    <a:pt x="697" y="339"/>
                    <a:pt x="697" y="338"/>
                  </a:cubicBezTo>
                  <a:cubicBezTo>
                    <a:pt x="699" y="338"/>
                    <a:pt x="699" y="338"/>
                    <a:pt x="699" y="338"/>
                  </a:cubicBezTo>
                  <a:cubicBezTo>
                    <a:pt x="701" y="336"/>
                    <a:pt x="701" y="336"/>
                    <a:pt x="701" y="336"/>
                  </a:cubicBezTo>
                  <a:cubicBezTo>
                    <a:pt x="701" y="334"/>
                    <a:pt x="701" y="334"/>
                    <a:pt x="701" y="334"/>
                  </a:cubicBezTo>
                  <a:cubicBezTo>
                    <a:pt x="702" y="334"/>
                    <a:pt x="702" y="334"/>
                    <a:pt x="702" y="334"/>
                  </a:cubicBezTo>
                  <a:cubicBezTo>
                    <a:pt x="703" y="334"/>
                    <a:pt x="703" y="334"/>
                    <a:pt x="703" y="334"/>
                  </a:cubicBezTo>
                  <a:cubicBezTo>
                    <a:pt x="705" y="333"/>
                    <a:pt x="705" y="333"/>
                    <a:pt x="705" y="333"/>
                  </a:cubicBezTo>
                  <a:cubicBezTo>
                    <a:pt x="706" y="332"/>
                    <a:pt x="706" y="332"/>
                    <a:pt x="706" y="332"/>
                  </a:cubicBezTo>
                  <a:cubicBezTo>
                    <a:pt x="707" y="331"/>
                    <a:pt x="707" y="331"/>
                    <a:pt x="707" y="331"/>
                  </a:cubicBezTo>
                  <a:cubicBezTo>
                    <a:pt x="708" y="330"/>
                    <a:pt x="708" y="329"/>
                    <a:pt x="708" y="328"/>
                  </a:cubicBezTo>
                  <a:cubicBezTo>
                    <a:pt x="708" y="328"/>
                    <a:pt x="709" y="327"/>
                    <a:pt x="709" y="326"/>
                  </a:cubicBezTo>
                  <a:cubicBezTo>
                    <a:pt x="710" y="325"/>
                    <a:pt x="711" y="324"/>
                    <a:pt x="711" y="322"/>
                  </a:cubicBezTo>
                  <a:cubicBezTo>
                    <a:pt x="712" y="321"/>
                    <a:pt x="712" y="320"/>
                    <a:pt x="712" y="320"/>
                  </a:cubicBezTo>
                  <a:cubicBezTo>
                    <a:pt x="714" y="319"/>
                    <a:pt x="714" y="319"/>
                    <a:pt x="714" y="319"/>
                  </a:cubicBezTo>
                  <a:cubicBezTo>
                    <a:pt x="715" y="318"/>
                    <a:pt x="715" y="318"/>
                    <a:pt x="715" y="318"/>
                  </a:cubicBezTo>
                  <a:cubicBezTo>
                    <a:pt x="716" y="316"/>
                    <a:pt x="716" y="316"/>
                    <a:pt x="716" y="316"/>
                  </a:cubicBezTo>
                  <a:cubicBezTo>
                    <a:pt x="716" y="314"/>
                    <a:pt x="716" y="314"/>
                    <a:pt x="716" y="314"/>
                  </a:cubicBezTo>
                  <a:cubicBezTo>
                    <a:pt x="716" y="312"/>
                    <a:pt x="716" y="312"/>
                    <a:pt x="716" y="312"/>
                  </a:cubicBezTo>
                  <a:cubicBezTo>
                    <a:pt x="716" y="312"/>
                    <a:pt x="716" y="311"/>
                    <a:pt x="716" y="310"/>
                  </a:cubicBezTo>
                  <a:cubicBezTo>
                    <a:pt x="716" y="309"/>
                    <a:pt x="716" y="309"/>
                    <a:pt x="716" y="309"/>
                  </a:cubicBezTo>
                  <a:cubicBezTo>
                    <a:pt x="717" y="309"/>
                    <a:pt x="717" y="309"/>
                    <a:pt x="717" y="309"/>
                  </a:cubicBezTo>
                  <a:cubicBezTo>
                    <a:pt x="717" y="309"/>
                    <a:pt x="717" y="309"/>
                    <a:pt x="717" y="309"/>
                  </a:cubicBezTo>
                  <a:cubicBezTo>
                    <a:pt x="718" y="311"/>
                    <a:pt x="718" y="311"/>
                    <a:pt x="718" y="311"/>
                  </a:cubicBezTo>
                  <a:cubicBezTo>
                    <a:pt x="720" y="312"/>
                    <a:pt x="720" y="312"/>
                    <a:pt x="720" y="312"/>
                  </a:cubicBezTo>
                  <a:cubicBezTo>
                    <a:pt x="722" y="313"/>
                    <a:pt x="722" y="313"/>
                    <a:pt x="722" y="313"/>
                  </a:cubicBezTo>
                  <a:cubicBezTo>
                    <a:pt x="723" y="314"/>
                    <a:pt x="725" y="314"/>
                    <a:pt x="726" y="314"/>
                  </a:cubicBezTo>
                  <a:cubicBezTo>
                    <a:pt x="727" y="314"/>
                    <a:pt x="728" y="314"/>
                    <a:pt x="729" y="314"/>
                  </a:cubicBezTo>
                  <a:cubicBezTo>
                    <a:pt x="730" y="315"/>
                    <a:pt x="731" y="315"/>
                    <a:pt x="732" y="315"/>
                  </a:cubicBezTo>
                  <a:cubicBezTo>
                    <a:pt x="733" y="315"/>
                    <a:pt x="734" y="315"/>
                    <a:pt x="734" y="314"/>
                  </a:cubicBezTo>
                  <a:cubicBezTo>
                    <a:pt x="736" y="314"/>
                    <a:pt x="737" y="314"/>
                    <a:pt x="739" y="313"/>
                  </a:cubicBezTo>
                  <a:cubicBezTo>
                    <a:pt x="741" y="314"/>
                    <a:pt x="743" y="314"/>
                    <a:pt x="745" y="313"/>
                  </a:cubicBezTo>
                  <a:cubicBezTo>
                    <a:pt x="747" y="311"/>
                    <a:pt x="748" y="310"/>
                    <a:pt x="748" y="307"/>
                  </a:cubicBezTo>
                  <a:cubicBezTo>
                    <a:pt x="749" y="306"/>
                    <a:pt x="749" y="305"/>
                    <a:pt x="749" y="304"/>
                  </a:cubicBezTo>
                  <a:cubicBezTo>
                    <a:pt x="749" y="302"/>
                    <a:pt x="749" y="302"/>
                    <a:pt x="749" y="302"/>
                  </a:cubicBezTo>
                  <a:cubicBezTo>
                    <a:pt x="748" y="301"/>
                    <a:pt x="748" y="301"/>
                    <a:pt x="748" y="301"/>
                  </a:cubicBezTo>
                  <a:cubicBezTo>
                    <a:pt x="748" y="300"/>
                    <a:pt x="748" y="300"/>
                    <a:pt x="748" y="300"/>
                  </a:cubicBezTo>
                  <a:cubicBezTo>
                    <a:pt x="747" y="298"/>
                    <a:pt x="747" y="298"/>
                    <a:pt x="747" y="298"/>
                  </a:cubicBezTo>
                  <a:cubicBezTo>
                    <a:pt x="746" y="297"/>
                    <a:pt x="746" y="297"/>
                    <a:pt x="746" y="297"/>
                  </a:cubicBezTo>
                  <a:cubicBezTo>
                    <a:pt x="745" y="296"/>
                    <a:pt x="745" y="296"/>
                    <a:pt x="745" y="296"/>
                  </a:cubicBezTo>
                  <a:cubicBezTo>
                    <a:pt x="745" y="296"/>
                    <a:pt x="746" y="296"/>
                    <a:pt x="747" y="295"/>
                  </a:cubicBezTo>
                  <a:cubicBezTo>
                    <a:pt x="748" y="295"/>
                    <a:pt x="749" y="294"/>
                    <a:pt x="750" y="294"/>
                  </a:cubicBezTo>
                  <a:cubicBezTo>
                    <a:pt x="751" y="294"/>
                    <a:pt x="753" y="294"/>
                    <a:pt x="754" y="294"/>
                  </a:cubicBezTo>
                  <a:cubicBezTo>
                    <a:pt x="756" y="294"/>
                    <a:pt x="756" y="294"/>
                    <a:pt x="756" y="294"/>
                  </a:cubicBezTo>
                  <a:cubicBezTo>
                    <a:pt x="758" y="293"/>
                    <a:pt x="758" y="293"/>
                    <a:pt x="758" y="293"/>
                  </a:cubicBezTo>
                  <a:cubicBezTo>
                    <a:pt x="759" y="291"/>
                    <a:pt x="759" y="291"/>
                    <a:pt x="759" y="291"/>
                  </a:cubicBezTo>
                  <a:cubicBezTo>
                    <a:pt x="759" y="290"/>
                    <a:pt x="760" y="289"/>
                    <a:pt x="760" y="288"/>
                  </a:cubicBezTo>
                  <a:cubicBezTo>
                    <a:pt x="761" y="287"/>
                    <a:pt x="761" y="287"/>
                    <a:pt x="761" y="287"/>
                  </a:cubicBezTo>
                  <a:cubicBezTo>
                    <a:pt x="761" y="285"/>
                    <a:pt x="762" y="284"/>
                    <a:pt x="762" y="282"/>
                  </a:cubicBezTo>
                  <a:cubicBezTo>
                    <a:pt x="764" y="282"/>
                    <a:pt x="764" y="282"/>
                    <a:pt x="766" y="282"/>
                  </a:cubicBezTo>
                  <a:cubicBezTo>
                    <a:pt x="767" y="281"/>
                    <a:pt x="767" y="281"/>
                    <a:pt x="767" y="281"/>
                  </a:cubicBezTo>
                  <a:cubicBezTo>
                    <a:pt x="768" y="280"/>
                    <a:pt x="768" y="280"/>
                    <a:pt x="768" y="280"/>
                  </a:cubicBezTo>
                  <a:cubicBezTo>
                    <a:pt x="768" y="279"/>
                    <a:pt x="768" y="279"/>
                    <a:pt x="768" y="279"/>
                  </a:cubicBezTo>
                  <a:cubicBezTo>
                    <a:pt x="769" y="279"/>
                    <a:pt x="769" y="279"/>
                    <a:pt x="769" y="279"/>
                  </a:cubicBezTo>
                  <a:cubicBezTo>
                    <a:pt x="770" y="277"/>
                    <a:pt x="770" y="277"/>
                    <a:pt x="770" y="277"/>
                  </a:cubicBezTo>
                  <a:cubicBezTo>
                    <a:pt x="771" y="276"/>
                    <a:pt x="771" y="276"/>
                    <a:pt x="771" y="276"/>
                  </a:cubicBezTo>
                  <a:cubicBezTo>
                    <a:pt x="771" y="275"/>
                    <a:pt x="771" y="275"/>
                    <a:pt x="771" y="275"/>
                  </a:cubicBezTo>
                  <a:cubicBezTo>
                    <a:pt x="771" y="274"/>
                    <a:pt x="771" y="274"/>
                    <a:pt x="771" y="274"/>
                  </a:cubicBezTo>
                  <a:cubicBezTo>
                    <a:pt x="771" y="272"/>
                    <a:pt x="771" y="272"/>
                    <a:pt x="771" y="272"/>
                  </a:cubicBezTo>
                  <a:cubicBezTo>
                    <a:pt x="771" y="271"/>
                    <a:pt x="771" y="271"/>
                    <a:pt x="771" y="271"/>
                  </a:cubicBezTo>
                  <a:cubicBezTo>
                    <a:pt x="771" y="270"/>
                    <a:pt x="771" y="269"/>
                    <a:pt x="771" y="268"/>
                  </a:cubicBezTo>
                  <a:cubicBezTo>
                    <a:pt x="772" y="269"/>
                    <a:pt x="772" y="269"/>
                    <a:pt x="772" y="269"/>
                  </a:cubicBezTo>
                  <a:cubicBezTo>
                    <a:pt x="773" y="270"/>
                    <a:pt x="773" y="272"/>
                    <a:pt x="775" y="273"/>
                  </a:cubicBezTo>
                  <a:cubicBezTo>
                    <a:pt x="776" y="274"/>
                    <a:pt x="777" y="274"/>
                    <a:pt x="778" y="274"/>
                  </a:cubicBezTo>
                  <a:cubicBezTo>
                    <a:pt x="779" y="275"/>
                    <a:pt x="780" y="276"/>
                    <a:pt x="780" y="277"/>
                  </a:cubicBezTo>
                  <a:cubicBezTo>
                    <a:pt x="789" y="281"/>
                    <a:pt x="788" y="281"/>
                    <a:pt x="789" y="271"/>
                  </a:cubicBezTo>
                  <a:cubicBezTo>
                    <a:pt x="788" y="270"/>
                    <a:pt x="788" y="269"/>
                    <a:pt x="787" y="268"/>
                  </a:cubicBezTo>
                  <a:cubicBezTo>
                    <a:pt x="787" y="266"/>
                    <a:pt x="787" y="265"/>
                    <a:pt x="786" y="264"/>
                  </a:cubicBezTo>
                  <a:cubicBezTo>
                    <a:pt x="787" y="263"/>
                    <a:pt x="787" y="263"/>
                    <a:pt x="787" y="263"/>
                  </a:cubicBezTo>
                  <a:cubicBezTo>
                    <a:pt x="787" y="263"/>
                    <a:pt x="788" y="263"/>
                    <a:pt x="789" y="263"/>
                  </a:cubicBezTo>
                  <a:cubicBezTo>
                    <a:pt x="790" y="262"/>
                    <a:pt x="790" y="262"/>
                    <a:pt x="790" y="262"/>
                  </a:cubicBezTo>
                  <a:cubicBezTo>
                    <a:pt x="792" y="261"/>
                    <a:pt x="792" y="261"/>
                    <a:pt x="792" y="261"/>
                  </a:cubicBezTo>
                  <a:cubicBezTo>
                    <a:pt x="792" y="260"/>
                    <a:pt x="792" y="260"/>
                    <a:pt x="792" y="260"/>
                  </a:cubicBezTo>
                  <a:cubicBezTo>
                    <a:pt x="793" y="259"/>
                    <a:pt x="793" y="259"/>
                    <a:pt x="793" y="259"/>
                  </a:cubicBezTo>
                  <a:cubicBezTo>
                    <a:pt x="794" y="256"/>
                    <a:pt x="794" y="256"/>
                    <a:pt x="794" y="256"/>
                  </a:cubicBezTo>
                  <a:cubicBezTo>
                    <a:pt x="794" y="254"/>
                    <a:pt x="794" y="254"/>
                    <a:pt x="794" y="254"/>
                  </a:cubicBezTo>
                  <a:cubicBezTo>
                    <a:pt x="794" y="252"/>
                    <a:pt x="795" y="250"/>
                    <a:pt x="794" y="248"/>
                  </a:cubicBezTo>
                  <a:cubicBezTo>
                    <a:pt x="795" y="247"/>
                    <a:pt x="795" y="245"/>
                    <a:pt x="795" y="244"/>
                  </a:cubicBezTo>
                  <a:cubicBezTo>
                    <a:pt x="795" y="243"/>
                    <a:pt x="795" y="242"/>
                    <a:pt x="794" y="241"/>
                  </a:cubicBezTo>
                  <a:cubicBezTo>
                    <a:pt x="794" y="240"/>
                    <a:pt x="794" y="240"/>
                    <a:pt x="794" y="240"/>
                  </a:cubicBezTo>
                  <a:cubicBezTo>
                    <a:pt x="793" y="239"/>
                    <a:pt x="793" y="238"/>
                    <a:pt x="792" y="237"/>
                  </a:cubicBezTo>
                  <a:cubicBezTo>
                    <a:pt x="792" y="235"/>
                    <a:pt x="791" y="233"/>
                    <a:pt x="791" y="231"/>
                  </a:cubicBezTo>
                  <a:cubicBezTo>
                    <a:pt x="791" y="230"/>
                    <a:pt x="791" y="229"/>
                    <a:pt x="791" y="228"/>
                  </a:cubicBezTo>
                  <a:cubicBezTo>
                    <a:pt x="791" y="226"/>
                    <a:pt x="791" y="226"/>
                    <a:pt x="791" y="226"/>
                  </a:cubicBezTo>
                  <a:cubicBezTo>
                    <a:pt x="791" y="224"/>
                    <a:pt x="791" y="224"/>
                    <a:pt x="791" y="224"/>
                  </a:cubicBezTo>
                  <a:cubicBezTo>
                    <a:pt x="791" y="222"/>
                    <a:pt x="791" y="222"/>
                    <a:pt x="791" y="222"/>
                  </a:cubicBezTo>
                  <a:cubicBezTo>
                    <a:pt x="790" y="222"/>
                    <a:pt x="790" y="222"/>
                    <a:pt x="790" y="222"/>
                  </a:cubicBezTo>
                  <a:cubicBezTo>
                    <a:pt x="789" y="218"/>
                    <a:pt x="787" y="214"/>
                    <a:pt x="785" y="210"/>
                  </a:cubicBezTo>
                  <a:cubicBezTo>
                    <a:pt x="784" y="209"/>
                    <a:pt x="784" y="208"/>
                    <a:pt x="783" y="207"/>
                  </a:cubicBezTo>
                  <a:cubicBezTo>
                    <a:pt x="784" y="206"/>
                    <a:pt x="784" y="206"/>
                    <a:pt x="784" y="206"/>
                  </a:cubicBezTo>
                  <a:cubicBezTo>
                    <a:pt x="785" y="206"/>
                    <a:pt x="786" y="206"/>
                    <a:pt x="787" y="205"/>
                  </a:cubicBezTo>
                  <a:cubicBezTo>
                    <a:pt x="788" y="204"/>
                    <a:pt x="788" y="204"/>
                    <a:pt x="788" y="204"/>
                  </a:cubicBezTo>
                  <a:cubicBezTo>
                    <a:pt x="789" y="203"/>
                    <a:pt x="789" y="203"/>
                    <a:pt x="789" y="203"/>
                  </a:cubicBezTo>
                  <a:cubicBezTo>
                    <a:pt x="789" y="202"/>
                    <a:pt x="789" y="202"/>
                    <a:pt x="789" y="202"/>
                  </a:cubicBezTo>
                  <a:cubicBezTo>
                    <a:pt x="789" y="201"/>
                    <a:pt x="790" y="201"/>
                    <a:pt x="790" y="201"/>
                  </a:cubicBezTo>
                  <a:cubicBezTo>
                    <a:pt x="791" y="199"/>
                    <a:pt x="792" y="198"/>
                    <a:pt x="792" y="197"/>
                  </a:cubicBezTo>
                  <a:cubicBezTo>
                    <a:pt x="793" y="197"/>
                    <a:pt x="794" y="197"/>
                    <a:pt x="795" y="197"/>
                  </a:cubicBezTo>
                  <a:cubicBezTo>
                    <a:pt x="799" y="197"/>
                    <a:pt x="804" y="198"/>
                    <a:pt x="808" y="198"/>
                  </a:cubicBezTo>
                  <a:cubicBezTo>
                    <a:pt x="809" y="198"/>
                    <a:pt x="809" y="198"/>
                    <a:pt x="810" y="198"/>
                  </a:cubicBezTo>
                  <a:cubicBezTo>
                    <a:pt x="812" y="198"/>
                    <a:pt x="812" y="198"/>
                    <a:pt x="812" y="198"/>
                  </a:cubicBezTo>
                  <a:cubicBezTo>
                    <a:pt x="814" y="197"/>
                    <a:pt x="814" y="197"/>
                    <a:pt x="814" y="197"/>
                  </a:cubicBezTo>
                  <a:cubicBezTo>
                    <a:pt x="815" y="196"/>
                    <a:pt x="815" y="196"/>
                    <a:pt x="815" y="196"/>
                  </a:cubicBezTo>
                  <a:cubicBezTo>
                    <a:pt x="816" y="195"/>
                    <a:pt x="816" y="195"/>
                    <a:pt x="817" y="194"/>
                  </a:cubicBezTo>
                  <a:cubicBezTo>
                    <a:pt x="818" y="193"/>
                    <a:pt x="818" y="192"/>
                    <a:pt x="818" y="191"/>
                  </a:cubicBezTo>
                  <a:cubicBezTo>
                    <a:pt x="819" y="189"/>
                    <a:pt x="818" y="187"/>
                    <a:pt x="817" y="185"/>
                  </a:cubicBezTo>
                  <a:cubicBezTo>
                    <a:pt x="817" y="184"/>
                    <a:pt x="817" y="183"/>
                    <a:pt x="817" y="182"/>
                  </a:cubicBezTo>
                  <a:cubicBezTo>
                    <a:pt x="817" y="181"/>
                    <a:pt x="818" y="181"/>
                    <a:pt x="818" y="180"/>
                  </a:cubicBezTo>
                  <a:cubicBezTo>
                    <a:pt x="819" y="179"/>
                    <a:pt x="820" y="179"/>
                    <a:pt x="820" y="177"/>
                  </a:cubicBezTo>
                  <a:cubicBezTo>
                    <a:pt x="821" y="176"/>
                    <a:pt x="821" y="176"/>
                    <a:pt x="821" y="176"/>
                  </a:cubicBezTo>
                  <a:cubicBezTo>
                    <a:pt x="821" y="175"/>
                    <a:pt x="821" y="174"/>
                    <a:pt x="820" y="172"/>
                  </a:cubicBezTo>
                  <a:cubicBezTo>
                    <a:pt x="820" y="172"/>
                    <a:pt x="820" y="172"/>
                    <a:pt x="820" y="172"/>
                  </a:cubicBezTo>
                  <a:cubicBezTo>
                    <a:pt x="821" y="170"/>
                    <a:pt x="822" y="169"/>
                    <a:pt x="823" y="167"/>
                  </a:cubicBezTo>
                  <a:cubicBezTo>
                    <a:pt x="823" y="165"/>
                    <a:pt x="824" y="164"/>
                    <a:pt x="823" y="162"/>
                  </a:cubicBezTo>
                  <a:cubicBezTo>
                    <a:pt x="824" y="161"/>
                    <a:pt x="824" y="161"/>
                    <a:pt x="824" y="161"/>
                  </a:cubicBezTo>
                  <a:cubicBezTo>
                    <a:pt x="825" y="159"/>
                    <a:pt x="825" y="159"/>
                    <a:pt x="825" y="159"/>
                  </a:cubicBezTo>
                  <a:cubicBezTo>
                    <a:pt x="825" y="158"/>
                    <a:pt x="825" y="158"/>
                    <a:pt x="825" y="158"/>
                  </a:cubicBezTo>
                  <a:cubicBezTo>
                    <a:pt x="825" y="157"/>
                    <a:pt x="825" y="157"/>
                    <a:pt x="825" y="157"/>
                  </a:cubicBezTo>
                  <a:cubicBezTo>
                    <a:pt x="825" y="155"/>
                    <a:pt x="825" y="153"/>
                    <a:pt x="824" y="152"/>
                  </a:cubicBezTo>
                  <a:cubicBezTo>
                    <a:pt x="823" y="151"/>
                    <a:pt x="823" y="151"/>
                    <a:pt x="823" y="151"/>
                  </a:cubicBezTo>
                  <a:cubicBezTo>
                    <a:pt x="824" y="149"/>
                    <a:pt x="825" y="147"/>
                    <a:pt x="824" y="145"/>
                  </a:cubicBezTo>
                  <a:cubicBezTo>
                    <a:pt x="824" y="145"/>
                    <a:pt x="824" y="144"/>
                    <a:pt x="824" y="144"/>
                  </a:cubicBezTo>
                  <a:cubicBezTo>
                    <a:pt x="824" y="142"/>
                    <a:pt x="824" y="141"/>
                    <a:pt x="824" y="139"/>
                  </a:cubicBezTo>
                  <a:cubicBezTo>
                    <a:pt x="823" y="139"/>
                    <a:pt x="823" y="138"/>
                    <a:pt x="823" y="138"/>
                  </a:cubicBezTo>
                  <a:cubicBezTo>
                    <a:pt x="825" y="136"/>
                    <a:pt x="825" y="134"/>
                    <a:pt x="825" y="132"/>
                  </a:cubicBezTo>
                  <a:cubicBezTo>
                    <a:pt x="825" y="131"/>
                    <a:pt x="824" y="130"/>
                    <a:pt x="824" y="129"/>
                  </a:cubicBezTo>
                  <a:cubicBezTo>
                    <a:pt x="825" y="129"/>
                    <a:pt x="825" y="129"/>
                    <a:pt x="825" y="129"/>
                  </a:cubicBezTo>
                  <a:cubicBezTo>
                    <a:pt x="826" y="128"/>
                    <a:pt x="826" y="128"/>
                    <a:pt x="826" y="128"/>
                  </a:cubicBezTo>
                  <a:cubicBezTo>
                    <a:pt x="828" y="126"/>
                    <a:pt x="828" y="126"/>
                    <a:pt x="828" y="126"/>
                  </a:cubicBezTo>
                  <a:cubicBezTo>
                    <a:pt x="828" y="125"/>
                    <a:pt x="829" y="124"/>
                    <a:pt x="829" y="123"/>
                  </a:cubicBezTo>
                  <a:cubicBezTo>
                    <a:pt x="830" y="122"/>
                    <a:pt x="830" y="122"/>
                    <a:pt x="830" y="122"/>
                  </a:cubicBezTo>
                  <a:cubicBezTo>
                    <a:pt x="830" y="121"/>
                    <a:pt x="830" y="121"/>
                    <a:pt x="830" y="121"/>
                  </a:cubicBezTo>
                  <a:cubicBezTo>
                    <a:pt x="830" y="119"/>
                    <a:pt x="830" y="119"/>
                    <a:pt x="830" y="119"/>
                  </a:cubicBezTo>
                  <a:cubicBezTo>
                    <a:pt x="831" y="119"/>
                    <a:pt x="831" y="119"/>
                    <a:pt x="831" y="119"/>
                  </a:cubicBezTo>
                  <a:cubicBezTo>
                    <a:pt x="831" y="117"/>
                    <a:pt x="831" y="117"/>
                    <a:pt x="831" y="117"/>
                  </a:cubicBezTo>
                  <a:cubicBezTo>
                    <a:pt x="831" y="115"/>
                    <a:pt x="831" y="115"/>
                    <a:pt x="831" y="115"/>
                  </a:cubicBezTo>
                  <a:cubicBezTo>
                    <a:pt x="830" y="114"/>
                    <a:pt x="830" y="114"/>
                    <a:pt x="830" y="114"/>
                  </a:cubicBezTo>
                  <a:cubicBezTo>
                    <a:pt x="830" y="113"/>
                    <a:pt x="829" y="112"/>
                    <a:pt x="828" y="111"/>
                  </a:cubicBezTo>
                  <a:cubicBezTo>
                    <a:pt x="828" y="110"/>
                    <a:pt x="828" y="110"/>
                    <a:pt x="828" y="110"/>
                  </a:cubicBezTo>
                  <a:cubicBezTo>
                    <a:pt x="827" y="109"/>
                    <a:pt x="827" y="109"/>
                    <a:pt x="827" y="109"/>
                  </a:cubicBezTo>
                  <a:cubicBezTo>
                    <a:pt x="826" y="107"/>
                    <a:pt x="827" y="107"/>
                    <a:pt x="828" y="105"/>
                  </a:cubicBezTo>
                  <a:cubicBezTo>
                    <a:pt x="830" y="103"/>
                    <a:pt x="830" y="103"/>
                    <a:pt x="831" y="101"/>
                  </a:cubicBezTo>
                  <a:cubicBezTo>
                    <a:pt x="832" y="98"/>
                    <a:pt x="832" y="98"/>
                    <a:pt x="832" y="98"/>
                  </a:cubicBezTo>
                  <a:cubicBezTo>
                    <a:pt x="831" y="94"/>
                    <a:pt x="831" y="94"/>
                    <a:pt x="831" y="94"/>
                  </a:cubicBezTo>
                  <a:cubicBezTo>
                    <a:pt x="827" y="92"/>
                    <a:pt x="827" y="92"/>
                    <a:pt x="827" y="92"/>
                  </a:cubicBezTo>
                  <a:cubicBezTo>
                    <a:pt x="827" y="92"/>
                    <a:pt x="824" y="92"/>
                    <a:pt x="823" y="93"/>
                  </a:cubicBezTo>
                  <a:cubicBezTo>
                    <a:pt x="821" y="93"/>
                    <a:pt x="820" y="95"/>
                    <a:pt x="820" y="95"/>
                  </a:cubicBezTo>
                  <a:cubicBezTo>
                    <a:pt x="818" y="95"/>
                    <a:pt x="815" y="95"/>
                    <a:pt x="814" y="97"/>
                  </a:cubicBezTo>
                  <a:cubicBezTo>
                    <a:pt x="813" y="97"/>
                    <a:pt x="813" y="97"/>
                    <a:pt x="813" y="97"/>
                  </a:cubicBezTo>
                  <a:cubicBezTo>
                    <a:pt x="812" y="97"/>
                    <a:pt x="812" y="97"/>
                    <a:pt x="812" y="97"/>
                  </a:cubicBezTo>
                  <a:cubicBezTo>
                    <a:pt x="810" y="98"/>
                    <a:pt x="810" y="98"/>
                    <a:pt x="810" y="98"/>
                  </a:cubicBezTo>
                  <a:cubicBezTo>
                    <a:pt x="809" y="98"/>
                    <a:pt x="809" y="99"/>
                    <a:pt x="808" y="99"/>
                  </a:cubicBezTo>
                  <a:cubicBezTo>
                    <a:pt x="807" y="100"/>
                    <a:pt x="806" y="101"/>
                    <a:pt x="805" y="102"/>
                  </a:cubicBezTo>
                  <a:cubicBezTo>
                    <a:pt x="803" y="103"/>
                    <a:pt x="803" y="103"/>
                    <a:pt x="803" y="103"/>
                  </a:cubicBezTo>
                  <a:cubicBezTo>
                    <a:pt x="802" y="104"/>
                    <a:pt x="802" y="104"/>
                    <a:pt x="802" y="104"/>
                  </a:cubicBezTo>
                  <a:cubicBezTo>
                    <a:pt x="801" y="105"/>
                    <a:pt x="801" y="106"/>
                    <a:pt x="800" y="107"/>
                  </a:cubicBezTo>
                  <a:cubicBezTo>
                    <a:pt x="800" y="107"/>
                    <a:pt x="799" y="107"/>
                    <a:pt x="799" y="107"/>
                  </a:cubicBezTo>
                  <a:cubicBezTo>
                    <a:pt x="799" y="107"/>
                    <a:pt x="798" y="107"/>
                    <a:pt x="798" y="108"/>
                  </a:cubicBezTo>
                  <a:cubicBezTo>
                    <a:pt x="796" y="107"/>
                    <a:pt x="794" y="108"/>
                    <a:pt x="793" y="109"/>
                  </a:cubicBezTo>
                  <a:cubicBezTo>
                    <a:pt x="792" y="109"/>
                    <a:pt x="792" y="109"/>
                    <a:pt x="792" y="109"/>
                  </a:cubicBezTo>
                  <a:cubicBezTo>
                    <a:pt x="791" y="110"/>
                    <a:pt x="791" y="110"/>
                    <a:pt x="791" y="110"/>
                  </a:cubicBezTo>
                  <a:cubicBezTo>
                    <a:pt x="790" y="111"/>
                    <a:pt x="790" y="111"/>
                    <a:pt x="790" y="111"/>
                  </a:cubicBezTo>
                  <a:cubicBezTo>
                    <a:pt x="790" y="112"/>
                    <a:pt x="790" y="112"/>
                    <a:pt x="790" y="112"/>
                  </a:cubicBezTo>
                  <a:cubicBezTo>
                    <a:pt x="789" y="113"/>
                    <a:pt x="789" y="113"/>
                    <a:pt x="789" y="113"/>
                  </a:cubicBezTo>
                  <a:cubicBezTo>
                    <a:pt x="788" y="114"/>
                    <a:pt x="788" y="114"/>
                    <a:pt x="788" y="114"/>
                  </a:cubicBezTo>
                  <a:cubicBezTo>
                    <a:pt x="787" y="114"/>
                    <a:pt x="787" y="114"/>
                    <a:pt x="787" y="114"/>
                  </a:cubicBezTo>
                  <a:cubicBezTo>
                    <a:pt x="785" y="116"/>
                    <a:pt x="785" y="116"/>
                    <a:pt x="785" y="116"/>
                  </a:cubicBezTo>
                  <a:cubicBezTo>
                    <a:pt x="784" y="118"/>
                    <a:pt x="784" y="118"/>
                    <a:pt x="784" y="118"/>
                  </a:cubicBezTo>
                  <a:cubicBezTo>
                    <a:pt x="784" y="119"/>
                    <a:pt x="783" y="120"/>
                    <a:pt x="783" y="121"/>
                  </a:cubicBezTo>
                  <a:cubicBezTo>
                    <a:pt x="782" y="121"/>
                    <a:pt x="780" y="122"/>
                    <a:pt x="779" y="123"/>
                  </a:cubicBezTo>
                  <a:cubicBezTo>
                    <a:pt x="778" y="124"/>
                    <a:pt x="776" y="124"/>
                    <a:pt x="776" y="125"/>
                  </a:cubicBezTo>
                  <a:cubicBezTo>
                    <a:pt x="774" y="125"/>
                    <a:pt x="773" y="125"/>
                    <a:pt x="771" y="125"/>
                  </a:cubicBezTo>
                  <a:cubicBezTo>
                    <a:pt x="769" y="125"/>
                    <a:pt x="768" y="125"/>
                    <a:pt x="766" y="125"/>
                  </a:cubicBezTo>
                  <a:cubicBezTo>
                    <a:pt x="765" y="126"/>
                    <a:pt x="765" y="126"/>
                    <a:pt x="765" y="126"/>
                  </a:cubicBezTo>
                  <a:cubicBezTo>
                    <a:pt x="764" y="126"/>
                    <a:pt x="763" y="126"/>
                    <a:pt x="763" y="126"/>
                  </a:cubicBezTo>
                  <a:cubicBezTo>
                    <a:pt x="762" y="126"/>
                    <a:pt x="762" y="126"/>
                    <a:pt x="762" y="126"/>
                  </a:cubicBezTo>
                  <a:cubicBezTo>
                    <a:pt x="761" y="125"/>
                    <a:pt x="760" y="123"/>
                    <a:pt x="758" y="122"/>
                  </a:cubicBezTo>
                  <a:cubicBezTo>
                    <a:pt x="759" y="120"/>
                    <a:pt x="759" y="117"/>
                    <a:pt x="758" y="115"/>
                  </a:cubicBezTo>
                  <a:cubicBezTo>
                    <a:pt x="758" y="115"/>
                    <a:pt x="758" y="114"/>
                    <a:pt x="758" y="113"/>
                  </a:cubicBezTo>
                  <a:cubicBezTo>
                    <a:pt x="757" y="112"/>
                    <a:pt x="757" y="112"/>
                    <a:pt x="757" y="112"/>
                  </a:cubicBezTo>
                  <a:cubicBezTo>
                    <a:pt x="757" y="111"/>
                    <a:pt x="757" y="111"/>
                    <a:pt x="757" y="111"/>
                  </a:cubicBezTo>
                  <a:cubicBezTo>
                    <a:pt x="756" y="110"/>
                    <a:pt x="756" y="110"/>
                    <a:pt x="756" y="110"/>
                  </a:cubicBezTo>
                  <a:cubicBezTo>
                    <a:pt x="755" y="109"/>
                    <a:pt x="755" y="109"/>
                    <a:pt x="755" y="109"/>
                  </a:cubicBezTo>
                  <a:cubicBezTo>
                    <a:pt x="754" y="108"/>
                    <a:pt x="754" y="108"/>
                    <a:pt x="754" y="108"/>
                  </a:cubicBezTo>
                  <a:cubicBezTo>
                    <a:pt x="753" y="108"/>
                    <a:pt x="753" y="108"/>
                    <a:pt x="753" y="108"/>
                  </a:cubicBezTo>
                  <a:cubicBezTo>
                    <a:pt x="753" y="107"/>
                    <a:pt x="753" y="107"/>
                    <a:pt x="753" y="107"/>
                  </a:cubicBezTo>
                  <a:cubicBezTo>
                    <a:pt x="754" y="105"/>
                    <a:pt x="754" y="105"/>
                    <a:pt x="754" y="105"/>
                  </a:cubicBezTo>
                  <a:cubicBezTo>
                    <a:pt x="754" y="104"/>
                    <a:pt x="754" y="104"/>
                    <a:pt x="754" y="104"/>
                  </a:cubicBezTo>
                  <a:cubicBezTo>
                    <a:pt x="754" y="102"/>
                    <a:pt x="754" y="102"/>
                    <a:pt x="754" y="102"/>
                  </a:cubicBezTo>
                  <a:cubicBezTo>
                    <a:pt x="753" y="101"/>
                    <a:pt x="753" y="101"/>
                    <a:pt x="753" y="101"/>
                  </a:cubicBezTo>
                  <a:cubicBezTo>
                    <a:pt x="751" y="99"/>
                    <a:pt x="751" y="99"/>
                    <a:pt x="751" y="99"/>
                  </a:cubicBezTo>
                  <a:cubicBezTo>
                    <a:pt x="748" y="98"/>
                    <a:pt x="748" y="98"/>
                    <a:pt x="748" y="98"/>
                  </a:cubicBezTo>
                  <a:cubicBezTo>
                    <a:pt x="746" y="99"/>
                    <a:pt x="746" y="99"/>
                    <a:pt x="746" y="99"/>
                  </a:cubicBezTo>
                  <a:cubicBezTo>
                    <a:pt x="744" y="99"/>
                    <a:pt x="742" y="99"/>
                    <a:pt x="741" y="100"/>
                  </a:cubicBezTo>
                  <a:cubicBezTo>
                    <a:pt x="740" y="99"/>
                    <a:pt x="740" y="99"/>
                    <a:pt x="739" y="99"/>
                  </a:cubicBezTo>
                  <a:cubicBezTo>
                    <a:pt x="738" y="97"/>
                    <a:pt x="736" y="95"/>
                    <a:pt x="734" y="94"/>
                  </a:cubicBezTo>
                  <a:cubicBezTo>
                    <a:pt x="733" y="93"/>
                    <a:pt x="732" y="92"/>
                    <a:pt x="731" y="92"/>
                  </a:cubicBezTo>
                  <a:cubicBezTo>
                    <a:pt x="730" y="91"/>
                    <a:pt x="729" y="90"/>
                    <a:pt x="728" y="89"/>
                  </a:cubicBezTo>
                  <a:cubicBezTo>
                    <a:pt x="726" y="88"/>
                    <a:pt x="726" y="88"/>
                    <a:pt x="726" y="88"/>
                  </a:cubicBezTo>
                  <a:cubicBezTo>
                    <a:pt x="724" y="88"/>
                    <a:pt x="724" y="88"/>
                    <a:pt x="724" y="88"/>
                  </a:cubicBezTo>
                  <a:cubicBezTo>
                    <a:pt x="723" y="89"/>
                    <a:pt x="723" y="89"/>
                    <a:pt x="723" y="89"/>
                  </a:cubicBezTo>
                  <a:cubicBezTo>
                    <a:pt x="721" y="90"/>
                    <a:pt x="721" y="90"/>
                    <a:pt x="721" y="90"/>
                  </a:cubicBezTo>
                  <a:cubicBezTo>
                    <a:pt x="720" y="90"/>
                    <a:pt x="720" y="90"/>
                    <a:pt x="720" y="90"/>
                  </a:cubicBezTo>
                  <a:cubicBezTo>
                    <a:pt x="719" y="91"/>
                    <a:pt x="719" y="91"/>
                    <a:pt x="719" y="91"/>
                  </a:cubicBezTo>
                  <a:cubicBezTo>
                    <a:pt x="718" y="90"/>
                    <a:pt x="717" y="90"/>
                    <a:pt x="716" y="90"/>
                  </a:cubicBezTo>
                  <a:cubicBezTo>
                    <a:pt x="715" y="88"/>
                    <a:pt x="715" y="88"/>
                    <a:pt x="715" y="88"/>
                  </a:cubicBezTo>
                  <a:cubicBezTo>
                    <a:pt x="713" y="87"/>
                    <a:pt x="713" y="87"/>
                    <a:pt x="713" y="87"/>
                  </a:cubicBezTo>
                  <a:cubicBezTo>
                    <a:pt x="712" y="87"/>
                    <a:pt x="712" y="87"/>
                    <a:pt x="712" y="87"/>
                  </a:cubicBezTo>
                  <a:cubicBezTo>
                    <a:pt x="711" y="87"/>
                    <a:pt x="711" y="87"/>
                    <a:pt x="710" y="87"/>
                  </a:cubicBezTo>
                  <a:cubicBezTo>
                    <a:pt x="709" y="87"/>
                    <a:pt x="708" y="87"/>
                    <a:pt x="707" y="87"/>
                  </a:cubicBezTo>
                  <a:cubicBezTo>
                    <a:pt x="706" y="88"/>
                    <a:pt x="706" y="88"/>
                    <a:pt x="706" y="88"/>
                  </a:cubicBezTo>
                  <a:cubicBezTo>
                    <a:pt x="704" y="88"/>
                    <a:pt x="704" y="88"/>
                    <a:pt x="704" y="88"/>
                  </a:cubicBezTo>
                  <a:cubicBezTo>
                    <a:pt x="704" y="89"/>
                    <a:pt x="703" y="89"/>
                    <a:pt x="703" y="89"/>
                  </a:cubicBezTo>
                  <a:cubicBezTo>
                    <a:pt x="702" y="90"/>
                    <a:pt x="702" y="90"/>
                    <a:pt x="701" y="90"/>
                  </a:cubicBezTo>
                  <a:cubicBezTo>
                    <a:pt x="700" y="89"/>
                    <a:pt x="700" y="89"/>
                    <a:pt x="700" y="89"/>
                  </a:cubicBezTo>
                  <a:cubicBezTo>
                    <a:pt x="699" y="89"/>
                    <a:pt x="698" y="89"/>
                    <a:pt x="697" y="89"/>
                  </a:cubicBezTo>
                  <a:cubicBezTo>
                    <a:pt x="696" y="88"/>
                    <a:pt x="696" y="87"/>
                    <a:pt x="694" y="86"/>
                  </a:cubicBezTo>
                  <a:cubicBezTo>
                    <a:pt x="694" y="86"/>
                    <a:pt x="694" y="84"/>
                    <a:pt x="693" y="84"/>
                  </a:cubicBezTo>
                  <a:cubicBezTo>
                    <a:pt x="694" y="82"/>
                    <a:pt x="694" y="81"/>
                    <a:pt x="694" y="79"/>
                  </a:cubicBezTo>
                  <a:cubicBezTo>
                    <a:pt x="694" y="78"/>
                    <a:pt x="694" y="78"/>
                    <a:pt x="694" y="78"/>
                  </a:cubicBezTo>
                  <a:cubicBezTo>
                    <a:pt x="693" y="76"/>
                    <a:pt x="693" y="76"/>
                    <a:pt x="693" y="76"/>
                  </a:cubicBezTo>
                  <a:cubicBezTo>
                    <a:pt x="691" y="75"/>
                    <a:pt x="691" y="75"/>
                    <a:pt x="691" y="75"/>
                  </a:cubicBezTo>
                  <a:cubicBezTo>
                    <a:pt x="689" y="74"/>
                    <a:pt x="689" y="74"/>
                    <a:pt x="689" y="74"/>
                  </a:cubicBezTo>
                  <a:cubicBezTo>
                    <a:pt x="689" y="74"/>
                    <a:pt x="689" y="73"/>
                    <a:pt x="688" y="72"/>
                  </a:cubicBezTo>
                  <a:cubicBezTo>
                    <a:pt x="689" y="70"/>
                    <a:pt x="688" y="67"/>
                    <a:pt x="687" y="66"/>
                  </a:cubicBezTo>
                  <a:cubicBezTo>
                    <a:pt x="686" y="64"/>
                    <a:pt x="686" y="64"/>
                    <a:pt x="686" y="64"/>
                  </a:cubicBezTo>
                  <a:cubicBezTo>
                    <a:pt x="685" y="63"/>
                    <a:pt x="685" y="63"/>
                    <a:pt x="685" y="63"/>
                  </a:cubicBezTo>
                  <a:cubicBezTo>
                    <a:pt x="685" y="62"/>
                    <a:pt x="684" y="62"/>
                    <a:pt x="683" y="61"/>
                  </a:cubicBezTo>
                  <a:cubicBezTo>
                    <a:pt x="682" y="59"/>
                    <a:pt x="680" y="58"/>
                    <a:pt x="679" y="57"/>
                  </a:cubicBezTo>
                  <a:cubicBezTo>
                    <a:pt x="678" y="57"/>
                    <a:pt x="678" y="57"/>
                    <a:pt x="678" y="57"/>
                  </a:cubicBezTo>
                  <a:cubicBezTo>
                    <a:pt x="678" y="56"/>
                    <a:pt x="678" y="56"/>
                    <a:pt x="678" y="56"/>
                  </a:cubicBezTo>
                  <a:cubicBezTo>
                    <a:pt x="679" y="56"/>
                    <a:pt x="679" y="55"/>
                    <a:pt x="679" y="54"/>
                  </a:cubicBezTo>
                  <a:cubicBezTo>
                    <a:pt x="679" y="52"/>
                    <a:pt x="679" y="52"/>
                    <a:pt x="679" y="52"/>
                  </a:cubicBezTo>
                  <a:cubicBezTo>
                    <a:pt x="678" y="50"/>
                    <a:pt x="678" y="50"/>
                    <a:pt x="678" y="50"/>
                  </a:cubicBezTo>
                  <a:cubicBezTo>
                    <a:pt x="676" y="49"/>
                    <a:pt x="676" y="49"/>
                    <a:pt x="676" y="49"/>
                  </a:cubicBezTo>
                  <a:cubicBezTo>
                    <a:pt x="676" y="48"/>
                    <a:pt x="676" y="48"/>
                    <a:pt x="676" y="48"/>
                  </a:cubicBezTo>
                  <a:cubicBezTo>
                    <a:pt x="675" y="47"/>
                    <a:pt x="675" y="47"/>
                    <a:pt x="675" y="47"/>
                  </a:cubicBezTo>
                  <a:cubicBezTo>
                    <a:pt x="675" y="46"/>
                    <a:pt x="675" y="46"/>
                    <a:pt x="675" y="46"/>
                  </a:cubicBezTo>
                  <a:cubicBezTo>
                    <a:pt x="674" y="44"/>
                    <a:pt x="674" y="44"/>
                    <a:pt x="674" y="44"/>
                  </a:cubicBezTo>
                  <a:cubicBezTo>
                    <a:pt x="673" y="43"/>
                    <a:pt x="673" y="43"/>
                    <a:pt x="673" y="43"/>
                  </a:cubicBezTo>
                  <a:cubicBezTo>
                    <a:pt x="672" y="41"/>
                    <a:pt x="672" y="41"/>
                    <a:pt x="672" y="41"/>
                  </a:cubicBezTo>
                  <a:cubicBezTo>
                    <a:pt x="671" y="40"/>
                    <a:pt x="670" y="40"/>
                    <a:pt x="669" y="39"/>
                  </a:cubicBezTo>
                  <a:cubicBezTo>
                    <a:pt x="669" y="38"/>
                    <a:pt x="668" y="37"/>
                    <a:pt x="667" y="36"/>
                  </a:cubicBezTo>
                  <a:cubicBezTo>
                    <a:pt x="668" y="35"/>
                    <a:pt x="668" y="35"/>
                    <a:pt x="668" y="35"/>
                  </a:cubicBezTo>
                  <a:cubicBezTo>
                    <a:pt x="668" y="33"/>
                    <a:pt x="668" y="33"/>
                    <a:pt x="668" y="33"/>
                  </a:cubicBezTo>
                  <a:cubicBezTo>
                    <a:pt x="667" y="32"/>
                    <a:pt x="667" y="32"/>
                    <a:pt x="667" y="32"/>
                  </a:cubicBezTo>
                  <a:cubicBezTo>
                    <a:pt x="666" y="31"/>
                    <a:pt x="666" y="30"/>
                    <a:pt x="665" y="29"/>
                  </a:cubicBezTo>
                  <a:cubicBezTo>
                    <a:pt x="665" y="28"/>
                    <a:pt x="665" y="28"/>
                    <a:pt x="665" y="28"/>
                  </a:cubicBezTo>
                  <a:cubicBezTo>
                    <a:pt x="663" y="26"/>
                    <a:pt x="663" y="26"/>
                    <a:pt x="663" y="26"/>
                  </a:cubicBezTo>
                  <a:cubicBezTo>
                    <a:pt x="663" y="24"/>
                    <a:pt x="661" y="22"/>
                    <a:pt x="659" y="22"/>
                  </a:cubicBezTo>
                  <a:cubicBezTo>
                    <a:pt x="659" y="20"/>
                    <a:pt x="659" y="20"/>
                    <a:pt x="659" y="20"/>
                  </a:cubicBezTo>
                  <a:cubicBezTo>
                    <a:pt x="658" y="20"/>
                    <a:pt x="658" y="20"/>
                    <a:pt x="658" y="20"/>
                  </a:cubicBezTo>
                  <a:cubicBezTo>
                    <a:pt x="658" y="19"/>
                    <a:pt x="658" y="18"/>
                    <a:pt x="658" y="18"/>
                  </a:cubicBezTo>
                  <a:cubicBezTo>
                    <a:pt x="657" y="16"/>
                    <a:pt x="657" y="16"/>
                    <a:pt x="657" y="16"/>
                  </a:cubicBezTo>
                  <a:cubicBezTo>
                    <a:pt x="655" y="14"/>
                    <a:pt x="655" y="14"/>
                    <a:pt x="655" y="14"/>
                  </a:cubicBezTo>
                  <a:cubicBezTo>
                    <a:pt x="653" y="13"/>
                    <a:pt x="653" y="13"/>
                    <a:pt x="653" y="13"/>
                  </a:cubicBezTo>
                  <a:cubicBezTo>
                    <a:pt x="652" y="12"/>
                    <a:pt x="651" y="12"/>
                    <a:pt x="650" y="11"/>
                  </a:cubicBezTo>
                  <a:cubicBezTo>
                    <a:pt x="650" y="10"/>
                    <a:pt x="650" y="10"/>
                    <a:pt x="650" y="10"/>
                  </a:cubicBezTo>
                  <a:cubicBezTo>
                    <a:pt x="648" y="9"/>
                    <a:pt x="648" y="9"/>
                    <a:pt x="648" y="9"/>
                  </a:cubicBezTo>
                  <a:cubicBezTo>
                    <a:pt x="647" y="8"/>
                    <a:pt x="647" y="8"/>
                    <a:pt x="647" y="8"/>
                  </a:cubicBezTo>
                  <a:cubicBezTo>
                    <a:pt x="646" y="8"/>
                    <a:pt x="645" y="8"/>
                    <a:pt x="644" y="8"/>
                  </a:cubicBezTo>
                  <a:cubicBezTo>
                    <a:pt x="643" y="8"/>
                    <a:pt x="642" y="7"/>
                    <a:pt x="641" y="7"/>
                  </a:cubicBezTo>
                  <a:cubicBezTo>
                    <a:pt x="634" y="5"/>
                    <a:pt x="634" y="5"/>
                    <a:pt x="634" y="5"/>
                  </a:cubicBezTo>
                  <a:cubicBezTo>
                    <a:pt x="633" y="5"/>
                    <a:pt x="632" y="6"/>
                    <a:pt x="631" y="6"/>
                  </a:cubicBezTo>
                  <a:cubicBezTo>
                    <a:pt x="630" y="7"/>
                    <a:pt x="630" y="7"/>
                    <a:pt x="630" y="7"/>
                  </a:cubicBezTo>
                  <a:cubicBezTo>
                    <a:pt x="629" y="6"/>
                    <a:pt x="628" y="6"/>
                    <a:pt x="627" y="6"/>
                  </a:cubicBezTo>
                  <a:cubicBezTo>
                    <a:pt x="625" y="4"/>
                    <a:pt x="622" y="3"/>
                    <a:pt x="619" y="3"/>
                  </a:cubicBezTo>
                  <a:cubicBezTo>
                    <a:pt x="619" y="2"/>
                    <a:pt x="619" y="2"/>
                    <a:pt x="619" y="2"/>
                  </a:cubicBezTo>
                  <a:cubicBezTo>
                    <a:pt x="617" y="1"/>
                    <a:pt x="617" y="1"/>
                    <a:pt x="617" y="1"/>
                  </a:cubicBezTo>
                  <a:cubicBezTo>
                    <a:pt x="616" y="1"/>
                    <a:pt x="616" y="1"/>
                    <a:pt x="616" y="1"/>
                  </a:cubicBezTo>
                  <a:cubicBezTo>
                    <a:pt x="615" y="1"/>
                    <a:pt x="615" y="1"/>
                    <a:pt x="614" y="1"/>
                  </a:cubicBezTo>
                  <a:cubicBezTo>
                    <a:pt x="614" y="1"/>
                    <a:pt x="613" y="0"/>
                    <a:pt x="612" y="0"/>
                  </a:cubicBezTo>
                  <a:cubicBezTo>
                    <a:pt x="611" y="0"/>
                    <a:pt x="611" y="0"/>
                    <a:pt x="611" y="0"/>
                  </a:cubicBezTo>
                  <a:cubicBezTo>
                    <a:pt x="609" y="0"/>
                    <a:pt x="609" y="0"/>
                    <a:pt x="609" y="0"/>
                  </a:cubicBezTo>
                  <a:cubicBezTo>
                    <a:pt x="608" y="0"/>
                    <a:pt x="608" y="0"/>
                    <a:pt x="608" y="0"/>
                  </a:cubicBezTo>
                  <a:cubicBezTo>
                    <a:pt x="606" y="0"/>
                    <a:pt x="606" y="0"/>
                    <a:pt x="606" y="0"/>
                  </a:cubicBezTo>
                  <a:cubicBezTo>
                    <a:pt x="606" y="0"/>
                    <a:pt x="606" y="0"/>
                    <a:pt x="606" y="0"/>
                  </a:cubicBezTo>
                  <a:cubicBezTo>
                    <a:pt x="604" y="0"/>
                    <a:pt x="604" y="0"/>
                    <a:pt x="604" y="0"/>
                  </a:cubicBezTo>
                  <a:cubicBezTo>
                    <a:pt x="602" y="1"/>
                    <a:pt x="601" y="1"/>
                    <a:pt x="600" y="2"/>
                  </a:cubicBezTo>
                  <a:cubicBezTo>
                    <a:pt x="599" y="3"/>
                    <a:pt x="598" y="3"/>
                    <a:pt x="597" y="4"/>
                  </a:cubicBezTo>
                  <a:cubicBezTo>
                    <a:pt x="596" y="4"/>
                    <a:pt x="596" y="4"/>
                    <a:pt x="596" y="4"/>
                  </a:cubicBezTo>
                  <a:cubicBezTo>
                    <a:pt x="594" y="4"/>
                    <a:pt x="593" y="4"/>
                    <a:pt x="591" y="5"/>
                  </a:cubicBezTo>
                  <a:cubicBezTo>
                    <a:pt x="589" y="4"/>
                    <a:pt x="585" y="5"/>
                    <a:pt x="583" y="7"/>
                  </a:cubicBezTo>
                  <a:cubicBezTo>
                    <a:pt x="581" y="7"/>
                    <a:pt x="579" y="8"/>
                    <a:pt x="578" y="9"/>
                  </a:cubicBezTo>
                  <a:cubicBezTo>
                    <a:pt x="577" y="9"/>
                    <a:pt x="577" y="10"/>
                    <a:pt x="576" y="10"/>
                  </a:cubicBezTo>
                  <a:cubicBezTo>
                    <a:pt x="574" y="10"/>
                    <a:pt x="573" y="11"/>
                    <a:pt x="571" y="12"/>
                  </a:cubicBezTo>
                  <a:cubicBezTo>
                    <a:pt x="571" y="12"/>
                    <a:pt x="571" y="12"/>
                    <a:pt x="570" y="12"/>
                  </a:cubicBezTo>
                  <a:cubicBezTo>
                    <a:pt x="568" y="12"/>
                    <a:pt x="567" y="12"/>
                    <a:pt x="566" y="13"/>
                  </a:cubicBezTo>
                  <a:cubicBezTo>
                    <a:pt x="565" y="13"/>
                    <a:pt x="564" y="13"/>
                    <a:pt x="563" y="13"/>
                  </a:cubicBezTo>
                  <a:cubicBezTo>
                    <a:pt x="562" y="14"/>
                    <a:pt x="562" y="14"/>
                    <a:pt x="562" y="14"/>
                  </a:cubicBezTo>
                  <a:cubicBezTo>
                    <a:pt x="561" y="15"/>
                    <a:pt x="561" y="16"/>
                    <a:pt x="560" y="17"/>
                  </a:cubicBezTo>
                  <a:cubicBezTo>
                    <a:pt x="559" y="18"/>
                    <a:pt x="559" y="19"/>
                    <a:pt x="558" y="20"/>
                  </a:cubicBezTo>
                  <a:cubicBezTo>
                    <a:pt x="558" y="20"/>
                    <a:pt x="558" y="20"/>
                    <a:pt x="558" y="20"/>
                  </a:cubicBezTo>
                  <a:cubicBezTo>
                    <a:pt x="556" y="22"/>
                    <a:pt x="555" y="23"/>
                    <a:pt x="555" y="26"/>
                  </a:cubicBezTo>
                  <a:cubicBezTo>
                    <a:pt x="555" y="26"/>
                    <a:pt x="554" y="26"/>
                    <a:pt x="554" y="26"/>
                  </a:cubicBezTo>
                  <a:cubicBezTo>
                    <a:pt x="553" y="27"/>
                    <a:pt x="553" y="27"/>
                    <a:pt x="552" y="28"/>
                  </a:cubicBezTo>
                  <a:cubicBezTo>
                    <a:pt x="551" y="29"/>
                    <a:pt x="551" y="29"/>
                    <a:pt x="551" y="29"/>
                  </a:cubicBezTo>
                  <a:cubicBezTo>
                    <a:pt x="550" y="31"/>
                    <a:pt x="550" y="31"/>
                    <a:pt x="550" y="31"/>
                  </a:cubicBezTo>
                  <a:cubicBezTo>
                    <a:pt x="550" y="33"/>
                    <a:pt x="550" y="33"/>
                    <a:pt x="550" y="33"/>
                  </a:cubicBezTo>
                  <a:cubicBezTo>
                    <a:pt x="550" y="34"/>
                    <a:pt x="550" y="34"/>
                    <a:pt x="550" y="34"/>
                  </a:cubicBezTo>
                  <a:cubicBezTo>
                    <a:pt x="550" y="36"/>
                    <a:pt x="550" y="36"/>
                    <a:pt x="550" y="36"/>
                  </a:cubicBezTo>
                  <a:cubicBezTo>
                    <a:pt x="550" y="37"/>
                    <a:pt x="550" y="37"/>
                    <a:pt x="550" y="37"/>
                  </a:cubicBezTo>
                  <a:cubicBezTo>
                    <a:pt x="551" y="39"/>
                    <a:pt x="551" y="39"/>
                    <a:pt x="551" y="39"/>
                  </a:cubicBezTo>
                  <a:cubicBezTo>
                    <a:pt x="553" y="41"/>
                    <a:pt x="553" y="41"/>
                    <a:pt x="553" y="41"/>
                  </a:cubicBezTo>
                  <a:cubicBezTo>
                    <a:pt x="554" y="42"/>
                    <a:pt x="554" y="42"/>
                    <a:pt x="554" y="42"/>
                  </a:cubicBezTo>
                  <a:cubicBezTo>
                    <a:pt x="557" y="42"/>
                    <a:pt x="557" y="42"/>
                    <a:pt x="557" y="42"/>
                  </a:cubicBezTo>
                  <a:cubicBezTo>
                    <a:pt x="558" y="41"/>
                    <a:pt x="559" y="41"/>
                    <a:pt x="560" y="40"/>
                  </a:cubicBezTo>
                  <a:cubicBezTo>
                    <a:pt x="560" y="41"/>
                    <a:pt x="560" y="42"/>
                    <a:pt x="560" y="43"/>
                  </a:cubicBezTo>
                  <a:cubicBezTo>
                    <a:pt x="561" y="45"/>
                    <a:pt x="561" y="45"/>
                    <a:pt x="561" y="45"/>
                  </a:cubicBezTo>
                  <a:cubicBezTo>
                    <a:pt x="562" y="46"/>
                    <a:pt x="562" y="46"/>
                    <a:pt x="562" y="46"/>
                  </a:cubicBezTo>
                  <a:cubicBezTo>
                    <a:pt x="562" y="48"/>
                    <a:pt x="562" y="48"/>
                    <a:pt x="562" y="48"/>
                  </a:cubicBezTo>
                  <a:cubicBezTo>
                    <a:pt x="562" y="49"/>
                    <a:pt x="562" y="49"/>
                    <a:pt x="562" y="49"/>
                  </a:cubicBezTo>
                  <a:cubicBezTo>
                    <a:pt x="561" y="49"/>
                    <a:pt x="560" y="50"/>
                    <a:pt x="560" y="51"/>
                  </a:cubicBezTo>
                  <a:cubicBezTo>
                    <a:pt x="560" y="51"/>
                    <a:pt x="560" y="51"/>
                    <a:pt x="560" y="51"/>
                  </a:cubicBezTo>
                  <a:cubicBezTo>
                    <a:pt x="558" y="52"/>
                    <a:pt x="557" y="53"/>
                    <a:pt x="556" y="55"/>
                  </a:cubicBezTo>
                  <a:cubicBezTo>
                    <a:pt x="555" y="56"/>
                    <a:pt x="555" y="56"/>
                    <a:pt x="555" y="56"/>
                  </a:cubicBezTo>
                  <a:cubicBezTo>
                    <a:pt x="554" y="57"/>
                    <a:pt x="554" y="57"/>
                    <a:pt x="554" y="57"/>
                  </a:cubicBezTo>
                  <a:cubicBezTo>
                    <a:pt x="553" y="58"/>
                    <a:pt x="553" y="59"/>
                    <a:pt x="553" y="61"/>
                  </a:cubicBezTo>
                  <a:cubicBezTo>
                    <a:pt x="553" y="62"/>
                    <a:pt x="552" y="63"/>
                    <a:pt x="552" y="64"/>
                  </a:cubicBezTo>
                  <a:cubicBezTo>
                    <a:pt x="552" y="64"/>
                    <a:pt x="552" y="65"/>
                    <a:pt x="551" y="65"/>
                  </a:cubicBezTo>
                  <a:cubicBezTo>
                    <a:pt x="551" y="67"/>
                    <a:pt x="551" y="67"/>
                    <a:pt x="551" y="67"/>
                  </a:cubicBezTo>
                  <a:cubicBezTo>
                    <a:pt x="551" y="68"/>
                    <a:pt x="551" y="68"/>
                    <a:pt x="551" y="68"/>
                  </a:cubicBezTo>
                  <a:cubicBezTo>
                    <a:pt x="549" y="69"/>
                    <a:pt x="549" y="71"/>
                    <a:pt x="549" y="73"/>
                  </a:cubicBezTo>
                  <a:cubicBezTo>
                    <a:pt x="549" y="74"/>
                    <a:pt x="549" y="74"/>
                    <a:pt x="549" y="74"/>
                  </a:cubicBezTo>
                  <a:cubicBezTo>
                    <a:pt x="548" y="75"/>
                    <a:pt x="547" y="76"/>
                    <a:pt x="547" y="77"/>
                  </a:cubicBezTo>
                  <a:cubicBezTo>
                    <a:pt x="545" y="79"/>
                    <a:pt x="545" y="79"/>
                    <a:pt x="545" y="79"/>
                  </a:cubicBezTo>
                  <a:cubicBezTo>
                    <a:pt x="545" y="81"/>
                    <a:pt x="545" y="81"/>
                    <a:pt x="545" y="81"/>
                  </a:cubicBezTo>
                  <a:cubicBezTo>
                    <a:pt x="545" y="82"/>
                    <a:pt x="545" y="83"/>
                    <a:pt x="545" y="84"/>
                  </a:cubicBezTo>
                  <a:cubicBezTo>
                    <a:pt x="543" y="85"/>
                    <a:pt x="541" y="88"/>
                    <a:pt x="542" y="91"/>
                  </a:cubicBezTo>
                  <a:cubicBezTo>
                    <a:pt x="540" y="92"/>
                    <a:pt x="540" y="92"/>
                    <a:pt x="540" y="92"/>
                  </a:cubicBezTo>
                  <a:cubicBezTo>
                    <a:pt x="540" y="94"/>
                    <a:pt x="540" y="94"/>
                    <a:pt x="540" y="94"/>
                  </a:cubicBezTo>
                  <a:cubicBezTo>
                    <a:pt x="540" y="96"/>
                    <a:pt x="540" y="96"/>
                    <a:pt x="540" y="96"/>
                  </a:cubicBezTo>
                  <a:cubicBezTo>
                    <a:pt x="540" y="98"/>
                    <a:pt x="540" y="98"/>
                    <a:pt x="540" y="98"/>
                  </a:cubicBezTo>
                  <a:cubicBezTo>
                    <a:pt x="541" y="99"/>
                    <a:pt x="542" y="99"/>
                    <a:pt x="543" y="100"/>
                  </a:cubicBezTo>
                  <a:cubicBezTo>
                    <a:pt x="542" y="100"/>
                    <a:pt x="542" y="101"/>
                    <a:pt x="541" y="101"/>
                  </a:cubicBezTo>
                  <a:cubicBezTo>
                    <a:pt x="539" y="102"/>
                    <a:pt x="537" y="102"/>
                    <a:pt x="535" y="103"/>
                  </a:cubicBezTo>
                  <a:cubicBezTo>
                    <a:pt x="534" y="103"/>
                    <a:pt x="533" y="104"/>
                    <a:pt x="532" y="105"/>
                  </a:cubicBezTo>
                  <a:cubicBezTo>
                    <a:pt x="532" y="106"/>
                    <a:pt x="531" y="106"/>
                    <a:pt x="531" y="107"/>
                  </a:cubicBezTo>
                  <a:cubicBezTo>
                    <a:pt x="530" y="107"/>
                    <a:pt x="529" y="108"/>
                    <a:pt x="528" y="109"/>
                  </a:cubicBezTo>
                  <a:cubicBezTo>
                    <a:pt x="527" y="110"/>
                    <a:pt x="526" y="111"/>
                    <a:pt x="526" y="112"/>
                  </a:cubicBezTo>
                  <a:cubicBezTo>
                    <a:pt x="524" y="112"/>
                    <a:pt x="523" y="112"/>
                    <a:pt x="522" y="113"/>
                  </a:cubicBezTo>
                  <a:cubicBezTo>
                    <a:pt x="520" y="112"/>
                    <a:pt x="517" y="112"/>
                    <a:pt x="515" y="112"/>
                  </a:cubicBezTo>
                  <a:cubicBezTo>
                    <a:pt x="515" y="112"/>
                    <a:pt x="514" y="112"/>
                    <a:pt x="514" y="112"/>
                  </a:cubicBezTo>
                  <a:cubicBezTo>
                    <a:pt x="513" y="111"/>
                    <a:pt x="512" y="110"/>
                    <a:pt x="511" y="110"/>
                  </a:cubicBezTo>
                  <a:cubicBezTo>
                    <a:pt x="510" y="109"/>
                    <a:pt x="509" y="109"/>
                    <a:pt x="508" y="108"/>
                  </a:cubicBezTo>
                  <a:cubicBezTo>
                    <a:pt x="506" y="107"/>
                    <a:pt x="506" y="107"/>
                    <a:pt x="506" y="107"/>
                  </a:cubicBezTo>
                  <a:cubicBezTo>
                    <a:pt x="504" y="107"/>
                    <a:pt x="504" y="107"/>
                    <a:pt x="504" y="107"/>
                  </a:cubicBezTo>
                  <a:cubicBezTo>
                    <a:pt x="501" y="108"/>
                    <a:pt x="501" y="108"/>
                    <a:pt x="501" y="108"/>
                  </a:cubicBezTo>
                  <a:cubicBezTo>
                    <a:pt x="500" y="110"/>
                    <a:pt x="500" y="110"/>
                    <a:pt x="500" y="110"/>
                  </a:cubicBezTo>
                  <a:cubicBezTo>
                    <a:pt x="497" y="118"/>
                    <a:pt x="493" y="126"/>
                    <a:pt x="490" y="134"/>
                  </a:cubicBezTo>
                  <a:cubicBezTo>
                    <a:pt x="489" y="136"/>
                    <a:pt x="489" y="138"/>
                    <a:pt x="489" y="140"/>
                  </a:cubicBezTo>
                  <a:cubicBezTo>
                    <a:pt x="488" y="142"/>
                    <a:pt x="487" y="144"/>
                    <a:pt x="486" y="146"/>
                  </a:cubicBezTo>
                  <a:cubicBezTo>
                    <a:pt x="485" y="148"/>
                    <a:pt x="485" y="150"/>
                    <a:pt x="486" y="153"/>
                  </a:cubicBezTo>
                  <a:cubicBezTo>
                    <a:pt x="485" y="153"/>
                    <a:pt x="485" y="153"/>
                    <a:pt x="484" y="154"/>
                  </a:cubicBezTo>
                  <a:cubicBezTo>
                    <a:pt x="483" y="155"/>
                    <a:pt x="483" y="155"/>
                    <a:pt x="483" y="155"/>
                  </a:cubicBezTo>
                  <a:cubicBezTo>
                    <a:pt x="482" y="156"/>
                    <a:pt x="482" y="156"/>
                    <a:pt x="482" y="156"/>
                  </a:cubicBezTo>
                  <a:cubicBezTo>
                    <a:pt x="482" y="158"/>
                    <a:pt x="482" y="158"/>
                    <a:pt x="482" y="158"/>
                  </a:cubicBezTo>
                  <a:cubicBezTo>
                    <a:pt x="482" y="160"/>
                    <a:pt x="482" y="160"/>
                    <a:pt x="482" y="160"/>
                  </a:cubicBezTo>
                  <a:cubicBezTo>
                    <a:pt x="482" y="162"/>
                    <a:pt x="482" y="163"/>
                    <a:pt x="482" y="165"/>
                  </a:cubicBezTo>
                  <a:cubicBezTo>
                    <a:pt x="483" y="166"/>
                    <a:pt x="483" y="166"/>
                    <a:pt x="483" y="166"/>
                  </a:cubicBezTo>
                  <a:cubicBezTo>
                    <a:pt x="484" y="167"/>
                    <a:pt x="484" y="168"/>
                    <a:pt x="485" y="169"/>
                  </a:cubicBezTo>
                  <a:cubicBezTo>
                    <a:pt x="487" y="171"/>
                    <a:pt x="490" y="173"/>
                    <a:pt x="493" y="174"/>
                  </a:cubicBezTo>
                  <a:cubicBezTo>
                    <a:pt x="495" y="174"/>
                    <a:pt x="495" y="174"/>
                    <a:pt x="495" y="174"/>
                  </a:cubicBezTo>
                  <a:cubicBezTo>
                    <a:pt x="497" y="174"/>
                    <a:pt x="497" y="174"/>
                    <a:pt x="497" y="174"/>
                  </a:cubicBezTo>
                  <a:cubicBezTo>
                    <a:pt x="498" y="173"/>
                    <a:pt x="498" y="173"/>
                    <a:pt x="498" y="173"/>
                  </a:cubicBezTo>
                  <a:cubicBezTo>
                    <a:pt x="499" y="172"/>
                    <a:pt x="499" y="171"/>
                    <a:pt x="500" y="171"/>
                  </a:cubicBezTo>
                  <a:cubicBezTo>
                    <a:pt x="500" y="170"/>
                    <a:pt x="500" y="170"/>
                    <a:pt x="501" y="169"/>
                  </a:cubicBezTo>
                  <a:cubicBezTo>
                    <a:pt x="502" y="170"/>
                    <a:pt x="503" y="170"/>
                    <a:pt x="504" y="170"/>
                  </a:cubicBezTo>
                  <a:cubicBezTo>
                    <a:pt x="505" y="169"/>
                    <a:pt x="505" y="169"/>
                    <a:pt x="505" y="169"/>
                  </a:cubicBezTo>
                  <a:cubicBezTo>
                    <a:pt x="506" y="169"/>
                    <a:pt x="507" y="168"/>
                    <a:pt x="508" y="168"/>
                  </a:cubicBezTo>
                  <a:cubicBezTo>
                    <a:pt x="508" y="168"/>
                    <a:pt x="509" y="168"/>
                    <a:pt x="510" y="168"/>
                  </a:cubicBezTo>
                  <a:cubicBezTo>
                    <a:pt x="511" y="169"/>
                    <a:pt x="513" y="170"/>
                    <a:pt x="514" y="171"/>
                  </a:cubicBezTo>
                  <a:cubicBezTo>
                    <a:pt x="515" y="171"/>
                    <a:pt x="516" y="172"/>
                    <a:pt x="517" y="173"/>
                  </a:cubicBezTo>
                  <a:cubicBezTo>
                    <a:pt x="518" y="174"/>
                    <a:pt x="518" y="174"/>
                    <a:pt x="518" y="174"/>
                  </a:cubicBezTo>
                  <a:cubicBezTo>
                    <a:pt x="521" y="174"/>
                    <a:pt x="521" y="174"/>
                    <a:pt x="521" y="174"/>
                  </a:cubicBezTo>
                  <a:cubicBezTo>
                    <a:pt x="523" y="172"/>
                    <a:pt x="523" y="172"/>
                    <a:pt x="523" y="172"/>
                  </a:cubicBezTo>
                  <a:cubicBezTo>
                    <a:pt x="524" y="172"/>
                    <a:pt x="524" y="171"/>
                    <a:pt x="525" y="170"/>
                  </a:cubicBezTo>
                  <a:cubicBezTo>
                    <a:pt x="526" y="169"/>
                    <a:pt x="527" y="167"/>
                    <a:pt x="527" y="166"/>
                  </a:cubicBezTo>
                  <a:cubicBezTo>
                    <a:pt x="528" y="165"/>
                    <a:pt x="529" y="164"/>
                    <a:pt x="529" y="163"/>
                  </a:cubicBezTo>
                  <a:cubicBezTo>
                    <a:pt x="530" y="163"/>
                    <a:pt x="531" y="163"/>
                    <a:pt x="532" y="163"/>
                  </a:cubicBezTo>
                  <a:cubicBezTo>
                    <a:pt x="532" y="163"/>
                    <a:pt x="533" y="163"/>
                    <a:pt x="534" y="163"/>
                  </a:cubicBezTo>
                  <a:cubicBezTo>
                    <a:pt x="534" y="163"/>
                    <a:pt x="535" y="163"/>
                    <a:pt x="536" y="163"/>
                  </a:cubicBezTo>
                  <a:cubicBezTo>
                    <a:pt x="537" y="163"/>
                    <a:pt x="537" y="163"/>
                    <a:pt x="538" y="163"/>
                  </a:cubicBezTo>
                  <a:cubicBezTo>
                    <a:pt x="539" y="164"/>
                    <a:pt x="539" y="165"/>
                    <a:pt x="540" y="166"/>
                  </a:cubicBezTo>
                  <a:cubicBezTo>
                    <a:pt x="541" y="167"/>
                    <a:pt x="541" y="168"/>
                    <a:pt x="542" y="169"/>
                  </a:cubicBezTo>
                  <a:cubicBezTo>
                    <a:pt x="544" y="169"/>
                    <a:pt x="544" y="169"/>
                    <a:pt x="544" y="169"/>
                  </a:cubicBezTo>
                  <a:cubicBezTo>
                    <a:pt x="544" y="169"/>
                    <a:pt x="545" y="169"/>
                    <a:pt x="545" y="169"/>
                  </a:cubicBezTo>
                  <a:cubicBezTo>
                    <a:pt x="546" y="169"/>
                    <a:pt x="547" y="170"/>
                    <a:pt x="547" y="170"/>
                  </a:cubicBezTo>
                  <a:cubicBezTo>
                    <a:pt x="551" y="174"/>
                    <a:pt x="551" y="174"/>
                    <a:pt x="551" y="174"/>
                  </a:cubicBezTo>
                  <a:cubicBezTo>
                    <a:pt x="553" y="176"/>
                    <a:pt x="553" y="176"/>
                    <a:pt x="553" y="176"/>
                  </a:cubicBezTo>
                  <a:cubicBezTo>
                    <a:pt x="554" y="177"/>
                    <a:pt x="554" y="177"/>
                    <a:pt x="554" y="177"/>
                  </a:cubicBezTo>
                  <a:cubicBezTo>
                    <a:pt x="554" y="177"/>
                    <a:pt x="555" y="177"/>
                    <a:pt x="556" y="178"/>
                  </a:cubicBezTo>
                  <a:cubicBezTo>
                    <a:pt x="557" y="180"/>
                    <a:pt x="558" y="181"/>
                    <a:pt x="560" y="182"/>
                  </a:cubicBezTo>
                  <a:cubicBezTo>
                    <a:pt x="561" y="184"/>
                    <a:pt x="562" y="186"/>
                    <a:pt x="563" y="187"/>
                  </a:cubicBezTo>
                  <a:cubicBezTo>
                    <a:pt x="563" y="188"/>
                    <a:pt x="563" y="188"/>
                    <a:pt x="563" y="188"/>
                  </a:cubicBezTo>
                  <a:cubicBezTo>
                    <a:pt x="561" y="187"/>
                    <a:pt x="559" y="187"/>
                    <a:pt x="557" y="188"/>
                  </a:cubicBezTo>
                  <a:cubicBezTo>
                    <a:pt x="557" y="188"/>
                    <a:pt x="556" y="188"/>
                    <a:pt x="556" y="188"/>
                  </a:cubicBezTo>
                  <a:cubicBezTo>
                    <a:pt x="554" y="186"/>
                    <a:pt x="554" y="186"/>
                    <a:pt x="554" y="186"/>
                  </a:cubicBezTo>
                  <a:cubicBezTo>
                    <a:pt x="552" y="186"/>
                    <a:pt x="552" y="186"/>
                    <a:pt x="552" y="186"/>
                  </a:cubicBezTo>
                  <a:cubicBezTo>
                    <a:pt x="550" y="185"/>
                    <a:pt x="550" y="185"/>
                    <a:pt x="550" y="185"/>
                  </a:cubicBezTo>
                  <a:cubicBezTo>
                    <a:pt x="548" y="185"/>
                    <a:pt x="548" y="185"/>
                    <a:pt x="548" y="185"/>
                  </a:cubicBezTo>
                  <a:cubicBezTo>
                    <a:pt x="547" y="186"/>
                    <a:pt x="546" y="186"/>
                    <a:pt x="544" y="187"/>
                  </a:cubicBezTo>
                  <a:cubicBezTo>
                    <a:pt x="544" y="187"/>
                    <a:pt x="543" y="187"/>
                    <a:pt x="543" y="187"/>
                  </a:cubicBezTo>
                  <a:cubicBezTo>
                    <a:pt x="543" y="187"/>
                    <a:pt x="543" y="187"/>
                    <a:pt x="543" y="187"/>
                  </a:cubicBezTo>
                  <a:cubicBezTo>
                    <a:pt x="541" y="187"/>
                    <a:pt x="541" y="187"/>
                    <a:pt x="541" y="187"/>
                  </a:cubicBezTo>
                  <a:cubicBezTo>
                    <a:pt x="539" y="187"/>
                    <a:pt x="537" y="187"/>
                    <a:pt x="536" y="188"/>
                  </a:cubicBezTo>
                  <a:cubicBezTo>
                    <a:pt x="535" y="189"/>
                    <a:pt x="535" y="189"/>
                    <a:pt x="535" y="189"/>
                  </a:cubicBezTo>
                  <a:cubicBezTo>
                    <a:pt x="533" y="190"/>
                    <a:pt x="531" y="191"/>
                    <a:pt x="529" y="192"/>
                  </a:cubicBezTo>
                  <a:cubicBezTo>
                    <a:pt x="528" y="192"/>
                    <a:pt x="528" y="192"/>
                    <a:pt x="528" y="192"/>
                  </a:cubicBezTo>
                  <a:cubicBezTo>
                    <a:pt x="525" y="191"/>
                    <a:pt x="525" y="191"/>
                    <a:pt x="525" y="191"/>
                  </a:cubicBezTo>
                  <a:cubicBezTo>
                    <a:pt x="523" y="192"/>
                    <a:pt x="523" y="192"/>
                    <a:pt x="523" y="192"/>
                  </a:cubicBezTo>
                  <a:cubicBezTo>
                    <a:pt x="522" y="192"/>
                    <a:pt x="522" y="192"/>
                    <a:pt x="522" y="192"/>
                  </a:cubicBezTo>
                  <a:cubicBezTo>
                    <a:pt x="520" y="193"/>
                    <a:pt x="520" y="193"/>
                    <a:pt x="520" y="193"/>
                  </a:cubicBezTo>
                  <a:cubicBezTo>
                    <a:pt x="519" y="195"/>
                    <a:pt x="519" y="195"/>
                    <a:pt x="519" y="195"/>
                  </a:cubicBezTo>
                  <a:cubicBezTo>
                    <a:pt x="519" y="196"/>
                    <a:pt x="518" y="197"/>
                    <a:pt x="518" y="199"/>
                  </a:cubicBezTo>
                  <a:cubicBezTo>
                    <a:pt x="517" y="199"/>
                    <a:pt x="516" y="199"/>
                    <a:pt x="514" y="199"/>
                  </a:cubicBezTo>
                  <a:cubicBezTo>
                    <a:pt x="513" y="198"/>
                    <a:pt x="512" y="199"/>
                    <a:pt x="510" y="199"/>
                  </a:cubicBezTo>
                  <a:cubicBezTo>
                    <a:pt x="508" y="200"/>
                    <a:pt x="507" y="201"/>
                    <a:pt x="505" y="202"/>
                  </a:cubicBezTo>
                  <a:cubicBezTo>
                    <a:pt x="504" y="204"/>
                    <a:pt x="503" y="205"/>
                    <a:pt x="502" y="206"/>
                  </a:cubicBezTo>
                  <a:cubicBezTo>
                    <a:pt x="501" y="208"/>
                    <a:pt x="500" y="210"/>
                    <a:pt x="499" y="212"/>
                  </a:cubicBezTo>
                  <a:cubicBezTo>
                    <a:pt x="498" y="214"/>
                    <a:pt x="497" y="216"/>
                    <a:pt x="498" y="218"/>
                  </a:cubicBezTo>
                  <a:cubicBezTo>
                    <a:pt x="496" y="219"/>
                    <a:pt x="496" y="219"/>
                    <a:pt x="496" y="219"/>
                  </a:cubicBezTo>
                  <a:cubicBezTo>
                    <a:pt x="495" y="220"/>
                    <a:pt x="493" y="221"/>
                    <a:pt x="492" y="223"/>
                  </a:cubicBezTo>
                  <a:cubicBezTo>
                    <a:pt x="491" y="223"/>
                    <a:pt x="490" y="224"/>
                    <a:pt x="490" y="225"/>
                  </a:cubicBezTo>
                  <a:cubicBezTo>
                    <a:pt x="489" y="225"/>
                    <a:pt x="488" y="226"/>
                    <a:pt x="488" y="226"/>
                  </a:cubicBezTo>
                  <a:cubicBezTo>
                    <a:pt x="486" y="226"/>
                    <a:pt x="484" y="226"/>
                    <a:pt x="482" y="227"/>
                  </a:cubicBezTo>
                  <a:cubicBezTo>
                    <a:pt x="482" y="227"/>
                    <a:pt x="482" y="227"/>
                    <a:pt x="481" y="227"/>
                  </a:cubicBezTo>
                  <a:cubicBezTo>
                    <a:pt x="480" y="227"/>
                    <a:pt x="480" y="227"/>
                    <a:pt x="479" y="226"/>
                  </a:cubicBezTo>
                  <a:cubicBezTo>
                    <a:pt x="478" y="226"/>
                    <a:pt x="476" y="226"/>
                    <a:pt x="475" y="226"/>
                  </a:cubicBezTo>
                  <a:cubicBezTo>
                    <a:pt x="473" y="226"/>
                    <a:pt x="473" y="226"/>
                    <a:pt x="473" y="226"/>
                  </a:cubicBezTo>
                  <a:cubicBezTo>
                    <a:pt x="471" y="227"/>
                    <a:pt x="470" y="228"/>
                    <a:pt x="468" y="229"/>
                  </a:cubicBezTo>
                  <a:cubicBezTo>
                    <a:pt x="468" y="230"/>
                    <a:pt x="468" y="230"/>
                    <a:pt x="468" y="230"/>
                  </a:cubicBezTo>
                  <a:cubicBezTo>
                    <a:pt x="467" y="231"/>
                    <a:pt x="467" y="232"/>
                    <a:pt x="467" y="234"/>
                  </a:cubicBezTo>
                  <a:cubicBezTo>
                    <a:pt x="466" y="235"/>
                    <a:pt x="465" y="236"/>
                    <a:pt x="464" y="236"/>
                  </a:cubicBezTo>
                  <a:cubicBezTo>
                    <a:pt x="463" y="237"/>
                    <a:pt x="462" y="239"/>
                    <a:pt x="461" y="240"/>
                  </a:cubicBezTo>
                  <a:cubicBezTo>
                    <a:pt x="461" y="240"/>
                    <a:pt x="461" y="240"/>
                    <a:pt x="461" y="240"/>
                  </a:cubicBezTo>
                  <a:cubicBezTo>
                    <a:pt x="460" y="241"/>
                    <a:pt x="459" y="241"/>
                    <a:pt x="458" y="241"/>
                  </a:cubicBezTo>
                  <a:cubicBezTo>
                    <a:pt x="457" y="242"/>
                    <a:pt x="456" y="244"/>
                    <a:pt x="455" y="245"/>
                  </a:cubicBezTo>
                  <a:cubicBezTo>
                    <a:pt x="454" y="245"/>
                    <a:pt x="454" y="245"/>
                    <a:pt x="454" y="245"/>
                  </a:cubicBezTo>
                  <a:cubicBezTo>
                    <a:pt x="453" y="244"/>
                    <a:pt x="451" y="244"/>
                    <a:pt x="450" y="244"/>
                  </a:cubicBezTo>
                  <a:cubicBezTo>
                    <a:pt x="448" y="244"/>
                    <a:pt x="446" y="244"/>
                    <a:pt x="444" y="243"/>
                  </a:cubicBezTo>
                  <a:cubicBezTo>
                    <a:pt x="443" y="243"/>
                    <a:pt x="441" y="243"/>
                    <a:pt x="440" y="242"/>
                  </a:cubicBezTo>
                  <a:cubicBezTo>
                    <a:pt x="439" y="241"/>
                    <a:pt x="439" y="240"/>
                    <a:pt x="438" y="240"/>
                  </a:cubicBezTo>
                  <a:cubicBezTo>
                    <a:pt x="437" y="239"/>
                    <a:pt x="437" y="239"/>
                    <a:pt x="437" y="239"/>
                  </a:cubicBezTo>
                  <a:cubicBezTo>
                    <a:pt x="436" y="238"/>
                    <a:pt x="436" y="238"/>
                    <a:pt x="436" y="238"/>
                  </a:cubicBezTo>
                  <a:cubicBezTo>
                    <a:pt x="435" y="238"/>
                    <a:pt x="435" y="238"/>
                    <a:pt x="435" y="238"/>
                  </a:cubicBezTo>
                  <a:cubicBezTo>
                    <a:pt x="433" y="237"/>
                    <a:pt x="433" y="237"/>
                    <a:pt x="433" y="237"/>
                  </a:cubicBezTo>
                  <a:cubicBezTo>
                    <a:pt x="431" y="237"/>
                    <a:pt x="429" y="237"/>
                    <a:pt x="428" y="237"/>
                  </a:cubicBezTo>
                  <a:cubicBezTo>
                    <a:pt x="427" y="237"/>
                    <a:pt x="427" y="237"/>
                    <a:pt x="427" y="237"/>
                  </a:cubicBezTo>
                  <a:cubicBezTo>
                    <a:pt x="426" y="237"/>
                    <a:pt x="425" y="237"/>
                    <a:pt x="424" y="237"/>
                  </a:cubicBezTo>
                  <a:cubicBezTo>
                    <a:pt x="422" y="238"/>
                    <a:pt x="421" y="238"/>
                    <a:pt x="419" y="239"/>
                  </a:cubicBezTo>
                  <a:cubicBezTo>
                    <a:pt x="418" y="241"/>
                    <a:pt x="416" y="243"/>
                    <a:pt x="415" y="246"/>
                  </a:cubicBezTo>
                  <a:cubicBezTo>
                    <a:pt x="414" y="248"/>
                    <a:pt x="413" y="250"/>
                    <a:pt x="413" y="252"/>
                  </a:cubicBezTo>
                  <a:cubicBezTo>
                    <a:pt x="413" y="252"/>
                    <a:pt x="413" y="253"/>
                    <a:pt x="413" y="254"/>
                  </a:cubicBezTo>
                  <a:cubicBezTo>
                    <a:pt x="412" y="256"/>
                    <a:pt x="411" y="257"/>
                    <a:pt x="410" y="259"/>
                  </a:cubicBezTo>
                  <a:cubicBezTo>
                    <a:pt x="410" y="261"/>
                    <a:pt x="410" y="261"/>
                    <a:pt x="410" y="261"/>
                  </a:cubicBezTo>
                  <a:cubicBezTo>
                    <a:pt x="410" y="263"/>
                    <a:pt x="410" y="263"/>
                    <a:pt x="410" y="263"/>
                  </a:cubicBezTo>
                  <a:cubicBezTo>
                    <a:pt x="411" y="264"/>
                    <a:pt x="411" y="264"/>
                    <a:pt x="411" y="264"/>
                  </a:cubicBezTo>
                  <a:cubicBezTo>
                    <a:pt x="411" y="265"/>
                    <a:pt x="412" y="266"/>
                    <a:pt x="412" y="267"/>
                  </a:cubicBezTo>
                  <a:cubicBezTo>
                    <a:pt x="412" y="268"/>
                    <a:pt x="412" y="268"/>
                    <a:pt x="412" y="268"/>
                  </a:cubicBezTo>
                  <a:cubicBezTo>
                    <a:pt x="413" y="269"/>
                    <a:pt x="413" y="269"/>
                    <a:pt x="413" y="269"/>
                  </a:cubicBezTo>
                  <a:cubicBezTo>
                    <a:pt x="415" y="272"/>
                    <a:pt x="417" y="274"/>
                    <a:pt x="419" y="275"/>
                  </a:cubicBezTo>
                  <a:cubicBezTo>
                    <a:pt x="420" y="276"/>
                    <a:pt x="420" y="276"/>
                    <a:pt x="420" y="276"/>
                  </a:cubicBezTo>
                  <a:cubicBezTo>
                    <a:pt x="418" y="277"/>
                    <a:pt x="417" y="279"/>
                    <a:pt x="416" y="280"/>
                  </a:cubicBezTo>
                  <a:cubicBezTo>
                    <a:pt x="413" y="280"/>
                    <a:pt x="411" y="282"/>
                    <a:pt x="409" y="283"/>
                  </a:cubicBezTo>
                  <a:cubicBezTo>
                    <a:pt x="409" y="284"/>
                    <a:pt x="409" y="284"/>
                    <a:pt x="409" y="284"/>
                  </a:cubicBezTo>
                  <a:cubicBezTo>
                    <a:pt x="408" y="284"/>
                    <a:pt x="407" y="284"/>
                    <a:pt x="406" y="285"/>
                  </a:cubicBezTo>
                  <a:cubicBezTo>
                    <a:pt x="405" y="285"/>
                    <a:pt x="404" y="286"/>
                    <a:pt x="403" y="287"/>
                  </a:cubicBezTo>
                  <a:cubicBezTo>
                    <a:pt x="402" y="289"/>
                    <a:pt x="401" y="290"/>
                    <a:pt x="400" y="292"/>
                  </a:cubicBezTo>
                  <a:cubicBezTo>
                    <a:pt x="398" y="293"/>
                    <a:pt x="397" y="295"/>
                    <a:pt x="396" y="297"/>
                  </a:cubicBezTo>
                  <a:cubicBezTo>
                    <a:pt x="395" y="298"/>
                    <a:pt x="393" y="299"/>
                    <a:pt x="393" y="300"/>
                  </a:cubicBezTo>
                  <a:cubicBezTo>
                    <a:pt x="391" y="301"/>
                    <a:pt x="389" y="302"/>
                    <a:pt x="388" y="303"/>
                  </a:cubicBezTo>
                  <a:cubicBezTo>
                    <a:pt x="388" y="303"/>
                    <a:pt x="388" y="303"/>
                    <a:pt x="388" y="303"/>
                  </a:cubicBezTo>
                  <a:cubicBezTo>
                    <a:pt x="384" y="303"/>
                    <a:pt x="382" y="304"/>
                    <a:pt x="380" y="306"/>
                  </a:cubicBezTo>
                  <a:cubicBezTo>
                    <a:pt x="379" y="307"/>
                    <a:pt x="379" y="307"/>
                    <a:pt x="379" y="307"/>
                  </a:cubicBezTo>
                  <a:cubicBezTo>
                    <a:pt x="378" y="308"/>
                    <a:pt x="377" y="309"/>
                    <a:pt x="376" y="309"/>
                  </a:cubicBezTo>
                  <a:cubicBezTo>
                    <a:pt x="373" y="309"/>
                    <a:pt x="373" y="309"/>
                    <a:pt x="373" y="309"/>
                  </a:cubicBezTo>
                  <a:cubicBezTo>
                    <a:pt x="373" y="309"/>
                    <a:pt x="372" y="309"/>
                    <a:pt x="371" y="309"/>
                  </a:cubicBezTo>
                  <a:cubicBezTo>
                    <a:pt x="369" y="308"/>
                    <a:pt x="367" y="309"/>
                    <a:pt x="366" y="309"/>
                  </a:cubicBezTo>
                  <a:cubicBezTo>
                    <a:pt x="365" y="310"/>
                    <a:pt x="365" y="310"/>
                    <a:pt x="364" y="310"/>
                  </a:cubicBezTo>
                  <a:cubicBezTo>
                    <a:pt x="364" y="310"/>
                    <a:pt x="363" y="310"/>
                    <a:pt x="363" y="310"/>
                  </a:cubicBezTo>
                  <a:cubicBezTo>
                    <a:pt x="359" y="309"/>
                    <a:pt x="359" y="309"/>
                    <a:pt x="359" y="309"/>
                  </a:cubicBezTo>
                  <a:cubicBezTo>
                    <a:pt x="358" y="309"/>
                    <a:pt x="357" y="309"/>
                    <a:pt x="356" y="309"/>
                  </a:cubicBezTo>
                  <a:cubicBezTo>
                    <a:pt x="354" y="308"/>
                    <a:pt x="353" y="308"/>
                    <a:pt x="351" y="309"/>
                  </a:cubicBezTo>
                  <a:cubicBezTo>
                    <a:pt x="350" y="309"/>
                    <a:pt x="349" y="309"/>
                    <a:pt x="349" y="309"/>
                  </a:cubicBezTo>
                  <a:cubicBezTo>
                    <a:pt x="348" y="310"/>
                    <a:pt x="347" y="310"/>
                    <a:pt x="347" y="310"/>
                  </a:cubicBezTo>
                  <a:cubicBezTo>
                    <a:pt x="346" y="310"/>
                    <a:pt x="345" y="310"/>
                    <a:pt x="343" y="310"/>
                  </a:cubicBezTo>
                  <a:cubicBezTo>
                    <a:pt x="342" y="308"/>
                    <a:pt x="340" y="308"/>
                    <a:pt x="338" y="309"/>
                  </a:cubicBezTo>
                  <a:cubicBezTo>
                    <a:pt x="337" y="309"/>
                    <a:pt x="337" y="309"/>
                    <a:pt x="337" y="309"/>
                  </a:cubicBezTo>
                  <a:cubicBezTo>
                    <a:pt x="335" y="309"/>
                    <a:pt x="334" y="310"/>
                    <a:pt x="333" y="311"/>
                  </a:cubicBezTo>
                  <a:cubicBezTo>
                    <a:pt x="333" y="311"/>
                    <a:pt x="332" y="312"/>
                    <a:pt x="332" y="312"/>
                  </a:cubicBezTo>
                  <a:cubicBezTo>
                    <a:pt x="330" y="312"/>
                    <a:pt x="329" y="312"/>
                    <a:pt x="328" y="313"/>
                  </a:cubicBezTo>
                  <a:cubicBezTo>
                    <a:pt x="328" y="313"/>
                    <a:pt x="327" y="313"/>
                    <a:pt x="326" y="313"/>
                  </a:cubicBezTo>
                  <a:cubicBezTo>
                    <a:pt x="324" y="313"/>
                    <a:pt x="322" y="314"/>
                    <a:pt x="320" y="315"/>
                  </a:cubicBezTo>
                  <a:cubicBezTo>
                    <a:pt x="319" y="315"/>
                    <a:pt x="317" y="316"/>
                    <a:pt x="316" y="316"/>
                  </a:cubicBezTo>
                  <a:cubicBezTo>
                    <a:pt x="314" y="317"/>
                    <a:pt x="312" y="318"/>
                    <a:pt x="310" y="319"/>
                  </a:cubicBezTo>
                  <a:cubicBezTo>
                    <a:pt x="310" y="319"/>
                    <a:pt x="309" y="319"/>
                    <a:pt x="308" y="320"/>
                  </a:cubicBezTo>
                  <a:cubicBezTo>
                    <a:pt x="306" y="320"/>
                    <a:pt x="305" y="321"/>
                    <a:pt x="303" y="322"/>
                  </a:cubicBezTo>
                  <a:cubicBezTo>
                    <a:pt x="302" y="323"/>
                    <a:pt x="300" y="323"/>
                    <a:pt x="298" y="324"/>
                  </a:cubicBezTo>
                  <a:cubicBezTo>
                    <a:pt x="296" y="325"/>
                    <a:pt x="294" y="326"/>
                    <a:pt x="292" y="328"/>
                  </a:cubicBezTo>
                  <a:cubicBezTo>
                    <a:pt x="291" y="328"/>
                    <a:pt x="291" y="328"/>
                    <a:pt x="291" y="328"/>
                  </a:cubicBezTo>
                  <a:cubicBezTo>
                    <a:pt x="290" y="328"/>
                    <a:pt x="289" y="328"/>
                    <a:pt x="287" y="328"/>
                  </a:cubicBezTo>
                  <a:cubicBezTo>
                    <a:pt x="287" y="327"/>
                    <a:pt x="287" y="326"/>
                    <a:pt x="287" y="326"/>
                  </a:cubicBezTo>
                  <a:cubicBezTo>
                    <a:pt x="286" y="324"/>
                    <a:pt x="286" y="324"/>
                    <a:pt x="286" y="324"/>
                  </a:cubicBezTo>
                  <a:cubicBezTo>
                    <a:pt x="284" y="322"/>
                    <a:pt x="284" y="322"/>
                    <a:pt x="284" y="322"/>
                  </a:cubicBezTo>
                  <a:cubicBezTo>
                    <a:pt x="282" y="322"/>
                    <a:pt x="282" y="322"/>
                    <a:pt x="282" y="322"/>
                  </a:cubicBezTo>
                  <a:cubicBezTo>
                    <a:pt x="281" y="322"/>
                    <a:pt x="281" y="322"/>
                    <a:pt x="280" y="322"/>
                  </a:cubicBezTo>
                  <a:cubicBezTo>
                    <a:pt x="279" y="322"/>
                    <a:pt x="277" y="322"/>
                    <a:pt x="275" y="323"/>
                  </a:cubicBezTo>
                  <a:cubicBezTo>
                    <a:pt x="274" y="323"/>
                    <a:pt x="272" y="323"/>
                    <a:pt x="270" y="323"/>
                  </a:cubicBezTo>
                  <a:cubicBezTo>
                    <a:pt x="269" y="323"/>
                    <a:pt x="268" y="323"/>
                    <a:pt x="267" y="322"/>
                  </a:cubicBezTo>
                  <a:cubicBezTo>
                    <a:pt x="266" y="322"/>
                    <a:pt x="265" y="322"/>
                    <a:pt x="264" y="322"/>
                  </a:cubicBezTo>
                  <a:cubicBezTo>
                    <a:pt x="263" y="321"/>
                    <a:pt x="263" y="321"/>
                    <a:pt x="262" y="320"/>
                  </a:cubicBezTo>
                  <a:cubicBezTo>
                    <a:pt x="261" y="319"/>
                    <a:pt x="260" y="319"/>
                    <a:pt x="259" y="318"/>
                  </a:cubicBezTo>
                  <a:cubicBezTo>
                    <a:pt x="257" y="317"/>
                    <a:pt x="255" y="316"/>
                    <a:pt x="254" y="315"/>
                  </a:cubicBezTo>
                  <a:cubicBezTo>
                    <a:pt x="251" y="313"/>
                    <a:pt x="249" y="312"/>
                    <a:pt x="246" y="311"/>
                  </a:cubicBezTo>
                  <a:cubicBezTo>
                    <a:pt x="244" y="311"/>
                    <a:pt x="242" y="311"/>
                    <a:pt x="241" y="311"/>
                  </a:cubicBezTo>
                  <a:cubicBezTo>
                    <a:pt x="240" y="311"/>
                    <a:pt x="239" y="311"/>
                    <a:pt x="239" y="310"/>
                  </a:cubicBezTo>
                  <a:cubicBezTo>
                    <a:pt x="239" y="310"/>
                    <a:pt x="238" y="309"/>
                    <a:pt x="238" y="309"/>
                  </a:cubicBezTo>
                  <a:cubicBezTo>
                    <a:pt x="237" y="307"/>
                    <a:pt x="236" y="306"/>
                    <a:pt x="236" y="304"/>
                  </a:cubicBezTo>
                  <a:cubicBezTo>
                    <a:pt x="234" y="302"/>
                    <a:pt x="233" y="301"/>
                    <a:pt x="230" y="301"/>
                  </a:cubicBezTo>
                  <a:cubicBezTo>
                    <a:pt x="229" y="301"/>
                    <a:pt x="229" y="301"/>
                    <a:pt x="229" y="301"/>
                  </a:cubicBezTo>
                  <a:cubicBezTo>
                    <a:pt x="229" y="301"/>
                    <a:pt x="229" y="301"/>
                    <a:pt x="229" y="301"/>
                  </a:cubicBezTo>
                  <a:cubicBezTo>
                    <a:pt x="227" y="300"/>
                    <a:pt x="226" y="300"/>
                    <a:pt x="224" y="299"/>
                  </a:cubicBezTo>
                  <a:cubicBezTo>
                    <a:pt x="223" y="299"/>
                    <a:pt x="222" y="298"/>
                    <a:pt x="220" y="298"/>
                  </a:cubicBezTo>
                  <a:cubicBezTo>
                    <a:pt x="219" y="297"/>
                    <a:pt x="218" y="297"/>
                    <a:pt x="217" y="296"/>
                  </a:cubicBezTo>
                  <a:cubicBezTo>
                    <a:pt x="216" y="296"/>
                    <a:pt x="215" y="296"/>
                    <a:pt x="214" y="295"/>
                  </a:cubicBezTo>
                  <a:cubicBezTo>
                    <a:pt x="213" y="295"/>
                    <a:pt x="211" y="294"/>
                    <a:pt x="209" y="294"/>
                  </a:cubicBezTo>
                  <a:cubicBezTo>
                    <a:pt x="208" y="294"/>
                    <a:pt x="207" y="294"/>
                    <a:pt x="205" y="294"/>
                  </a:cubicBezTo>
                  <a:cubicBezTo>
                    <a:pt x="203" y="294"/>
                    <a:pt x="201" y="294"/>
                    <a:pt x="200" y="294"/>
                  </a:cubicBezTo>
                  <a:cubicBezTo>
                    <a:pt x="199" y="294"/>
                    <a:pt x="199" y="294"/>
                    <a:pt x="199" y="294"/>
                  </a:cubicBezTo>
                  <a:cubicBezTo>
                    <a:pt x="197" y="294"/>
                    <a:pt x="195" y="294"/>
                    <a:pt x="193" y="294"/>
                  </a:cubicBezTo>
                  <a:cubicBezTo>
                    <a:pt x="193" y="294"/>
                    <a:pt x="193" y="294"/>
                    <a:pt x="192" y="294"/>
                  </a:cubicBezTo>
                  <a:cubicBezTo>
                    <a:pt x="191" y="295"/>
                    <a:pt x="190" y="295"/>
                    <a:pt x="188" y="295"/>
                  </a:cubicBezTo>
                  <a:cubicBezTo>
                    <a:pt x="187" y="295"/>
                    <a:pt x="186" y="295"/>
                    <a:pt x="184" y="295"/>
                  </a:cubicBezTo>
                  <a:cubicBezTo>
                    <a:pt x="183" y="294"/>
                    <a:pt x="182" y="294"/>
                    <a:pt x="181" y="294"/>
                  </a:cubicBezTo>
                  <a:cubicBezTo>
                    <a:pt x="180" y="294"/>
                    <a:pt x="179" y="294"/>
                    <a:pt x="178" y="293"/>
                  </a:cubicBezTo>
                  <a:cubicBezTo>
                    <a:pt x="177" y="293"/>
                    <a:pt x="175" y="292"/>
                    <a:pt x="173" y="292"/>
                  </a:cubicBezTo>
                  <a:cubicBezTo>
                    <a:pt x="171" y="292"/>
                    <a:pt x="170" y="292"/>
                    <a:pt x="168" y="291"/>
                  </a:cubicBezTo>
                  <a:cubicBezTo>
                    <a:pt x="167" y="291"/>
                    <a:pt x="165" y="291"/>
                    <a:pt x="163" y="290"/>
                  </a:cubicBezTo>
                  <a:cubicBezTo>
                    <a:pt x="161" y="290"/>
                    <a:pt x="159" y="289"/>
                    <a:pt x="157" y="288"/>
                  </a:cubicBezTo>
                  <a:cubicBezTo>
                    <a:pt x="156" y="288"/>
                    <a:pt x="156" y="288"/>
                    <a:pt x="155" y="288"/>
                  </a:cubicBezTo>
                  <a:cubicBezTo>
                    <a:pt x="154" y="287"/>
                    <a:pt x="152" y="286"/>
                    <a:pt x="150" y="286"/>
                  </a:cubicBezTo>
                  <a:cubicBezTo>
                    <a:pt x="150" y="285"/>
                    <a:pt x="149" y="285"/>
                    <a:pt x="148" y="285"/>
                  </a:cubicBezTo>
                  <a:cubicBezTo>
                    <a:pt x="147" y="284"/>
                    <a:pt x="145" y="284"/>
                    <a:pt x="144" y="283"/>
                  </a:cubicBezTo>
                  <a:cubicBezTo>
                    <a:pt x="142" y="283"/>
                    <a:pt x="141" y="283"/>
                    <a:pt x="139" y="284"/>
                  </a:cubicBezTo>
                  <a:cubicBezTo>
                    <a:pt x="137" y="284"/>
                    <a:pt x="135" y="284"/>
                    <a:pt x="133" y="284"/>
                  </a:cubicBezTo>
                  <a:cubicBezTo>
                    <a:pt x="133" y="282"/>
                    <a:pt x="132" y="281"/>
                    <a:pt x="132" y="280"/>
                  </a:cubicBezTo>
                  <a:cubicBezTo>
                    <a:pt x="131" y="280"/>
                    <a:pt x="131" y="279"/>
                    <a:pt x="130" y="278"/>
                  </a:cubicBezTo>
                  <a:cubicBezTo>
                    <a:pt x="129" y="277"/>
                    <a:pt x="128" y="275"/>
                    <a:pt x="127" y="274"/>
                  </a:cubicBezTo>
                  <a:cubicBezTo>
                    <a:pt x="126" y="273"/>
                    <a:pt x="126" y="272"/>
                    <a:pt x="125" y="271"/>
                  </a:cubicBezTo>
                  <a:cubicBezTo>
                    <a:pt x="125" y="271"/>
                    <a:pt x="125" y="270"/>
                    <a:pt x="125" y="270"/>
                  </a:cubicBezTo>
                  <a:cubicBezTo>
                    <a:pt x="125" y="269"/>
                    <a:pt x="124" y="267"/>
                    <a:pt x="124" y="266"/>
                  </a:cubicBezTo>
                  <a:cubicBezTo>
                    <a:pt x="124" y="264"/>
                    <a:pt x="124" y="263"/>
                    <a:pt x="123" y="261"/>
                  </a:cubicBezTo>
                  <a:cubicBezTo>
                    <a:pt x="123" y="259"/>
                    <a:pt x="122" y="257"/>
                    <a:pt x="122" y="255"/>
                  </a:cubicBezTo>
                  <a:cubicBezTo>
                    <a:pt x="122" y="252"/>
                    <a:pt x="121" y="250"/>
                    <a:pt x="119" y="248"/>
                  </a:cubicBezTo>
                  <a:cubicBezTo>
                    <a:pt x="120" y="247"/>
                    <a:pt x="120" y="247"/>
                    <a:pt x="120" y="247"/>
                  </a:cubicBezTo>
                  <a:cubicBezTo>
                    <a:pt x="121" y="244"/>
                    <a:pt x="121" y="244"/>
                    <a:pt x="121" y="244"/>
                  </a:cubicBezTo>
                  <a:cubicBezTo>
                    <a:pt x="119" y="241"/>
                    <a:pt x="119" y="241"/>
                    <a:pt x="119" y="241"/>
                  </a:cubicBezTo>
                  <a:cubicBezTo>
                    <a:pt x="117" y="240"/>
                    <a:pt x="117" y="240"/>
                    <a:pt x="117" y="240"/>
                  </a:cubicBezTo>
                  <a:cubicBezTo>
                    <a:pt x="116" y="240"/>
                    <a:pt x="115" y="239"/>
                    <a:pt x="114" y="239"/>
                  </a:cubicBezTo>
                  <a:cubicBezTo>
                    <a:pt x="113" y="239"/>
                    <a:pt x="111" y="239"/>
                    <a:pt x="110" y="239"/>
                  </a:cubicBezTo>
                  <a:cubicBezTo>
                    <a:pt x="109" y="238"/>
                    <a:pt x="108" y="238"/>
                    <a:pt x="106" y="237"/>
                  </a:cubicBezTo>
                  <a:cubicBezTo>
                    <a:pt x="106" y="237"/>
                    <a:pt x="106" y="237"/>
                    <a:pt x="106" y="237"/>
                  </a:cubicBezTo>
                  <a:cubicBezTo>
                    <a:pt x="105" y="236"/>
                    <a:pt x="105" y="235"/>
                    <a:pt x="104" y="234"/>
                  </a:cubicBezTo>
                  <a:cubicBezTo>
                    <a:pt x="103" y="233"/>
                    <a:pt x="103" y="233"/>
                    <a:pt x="103" y="233"/>
                  </a:cubicBezTo>
                  <a:cubicBezTo>
                    <a:pt x="102" y="232"/>
                    <a:pt x="102" y="231"/>
                    <a:pt x="101" y="231"/>
                  </a:cubicBezTo>
                  <a:cubicBezTo>
                    <a:pt x="100" y="230"/>
                    <a:pt x="100" y="229"/>
                    <a:pt x="99" y="229"/>
                  </a:cubicBezTo>
                  <a:cubicBezTo>
                    <a:pt x="98" y="226"/>
                    <a:pt x="95" y="224"/>
                    <a:pt x="93" y="222"/>
                  </a:cubicBezTo>
                  <a:cubicBezTo>
                    <a:pt x="92" y="222"/>
                    <a:pt x="92" y="222"/>
                    <a:pt x="91" y="222"/>
                  </a:cubicBezTo>
                  <a:cubicBezTo>
                    <a:pt x="91" y="221"/>
                    <a:pt x="90" y="220"/>
                    <a:pt x="89" y="219"/>
                  </a:cubicBezTo>
                  <a:cubicBezTo>
                    <a:pt x="89" y="218"/>
                    <a:pt x="89" y="218"/>
                    <a:pt x="89" y="218"/>
                  </a:cubicBezTo>
                  <a:cubicBezTo>
                    <a:pt x="88" y="218"/>
                    <a:pt x="87" y="217"/>
                    <a:pt x="87" y="217"/>
                  </a:cubicBezTo>
                  <a:cubicBezTo>
                    <a:pt x="86" y="216"/>
                    <a:pt x="85" y="216"/>
                    <a:pt x="84" y="216"/>
                  </a:cubicBezTo>
                  <a:cubicBezTo>
                    <a:pt x="83" y="215"/>
                    <a:pt x="82" y="215"/>
                    <a:pt x="81" y="215"/>
                  </a:cubicBezTo>
                  <a:cubicBezTo>
                    <a:pt x="79" y="214"/>
                    <a:pt x="77" y="213"/>
                    <a:pt x="76" y="213"/>
                  </a:cubicBezTo>
                  <a:cubicBezTo>
                    <a:pt x="74" y="212"/>
                    <a:pt x="72" y="212"/>
                    <a:pt x="70" y="212"/>
                  </a:cubicBezTo>
                  <a:cubicBezTo>
                    <a:pt x="69" y="212"/>
                    <a:pt x="67" y="212"/>
                    <a:pt x="65" y="212"/>
                  </a:cubicBezTo>
                  <a:cubicBezTo>
                    <a:pt x="64" y="211"/>
                    <a:pt x="63" y="211"/>
                    <a:pt x="61" y="211"/>
                  </a:cubicBezTo>
                  <a:cubicBezTo>
                    <a:pt x="61" y="210"/>
                    <a:pt x="60" y="210"/>
                    <a:pt x="59" y="209"/>
                  </a:cubicBezTo>
                  <a:cubicBezTo>
                    <a:pt x="58" y="209"/>
                    <a:pt x="58" y="209"/>
                    <a:pt x="58" y="209"/>
                  </a:cubicBezTo>
                  <a:cubicBezTo>
                    <a:pt x="57" y="208"/>
                    <a:pt x="55" y="208"/>
                    <a:pt x="53" y="208"/>
                  </a:cubicBezTo>
                  <a:cubicBezTo>
                    <a:pt x="52" y="208"/>
                    <a:pt x="51" y="208"/>
                    <a:pt x="51" y="208"/>
                  </a:cubicBezTo>
                  <a:cubicBezTo>
                    <a:pt x="51" y="207"/>
                    <a:pt x="51" y="207"/>
                    <a:pt x="51" y="207"/>
                  </a:cubicBezTo>
                  <a:cubicBezTo>
                    <a:pt x="49" y="205"/>
                    <a:pt x="49" y="205"/>
                    <a:pt x="49" y="205"/>
                  </a:cubicBezTo>
                  <a:cubicBezTo>
                    <a:pt x="46" y="204"/>
                    <a:pt x="46" y="204"/>
                    <a:pt x="46" y="204"/>
                  </a:cubicBezTo>
                  <a:cubicBezTo>
                    <a:pt x="45" y="204"/>
                    <a:pt x="45" y="204"/>
                    <a:pt x="45" y="204"/>
                  </a:cubicBezTo>
                  <a:cubicBezTo>
                    <a:pt x="45" y="204"/>
                    <a:pt x="45" y="204"/>
                    <a:pt x="45" y="204"/>
                  </a:cubicBezTo>
                  <a:cubicBezTo>
                    <a:pt x="44" y="203"/>
                    <a:pt x="44" y="203"/>
                    <a:pt x="44" y="203"/>
                  </a:cubicBezTo>
                  <a:cubicBezTo>
                    <a:pt x="42" y="202"/>
                    <a:pt x="42" y="202"/>
                    <a:pt x="40" y="202"/>
                  </a:cubicBezTo>
                  <a:cubicBezTo>
                    <a:pt x="40" y="200"/>
                    <a:pt x="40" y="199"/>
                    <a:pt x="39" y="197"/>
                  </a:cubicBezTo>
                  <a:cubicBezTo>
                    <a:pt x="39" y="197"/>
                    <a:pt x="39" y="197"/>
                    <a:pt x="39" y="196"/>
                  </a:cubicBezTo>
                  <a:cubicBezTo>
                    <a:pt x="39" y="196"/>
                    <a:pt x="39" y="195"/>
                    <a:pt x="39" y="195"/>
                  </a:cubicBezTo>
                  <a:cubicBezTo>
                    <a:pt x="40" y="194"/>
                    <a:pt x="40" y="193"/>
                    <a:pt x="41" y="192"/>
                  </a:cubicBezTo>
                  <a:cubicBezTo>
                    <a:pt x="42" y="192"/>
                    <a:pt x="42" y="191"/>
                    <a:pt x="43" y="191"/>
                  </a:cubicBezTo>
                  <a:cubicBezTo>
                    <a:pt x="44" y="190"/>
                    <a:pt x="45" y="189"/>
                    <a:pt x="46" y="188"/>
                  </a:cubicBezTo>
                  <a:cubicBezTo>
                    <a:pt x="46" y="188"/>
                    <a:pt x="47" y="187"/>
                    <a:pt x="47" y="186"/>
                  </a:cubicBezTo>
                  <a:cubicBezTo>
                    <a:pt x="47" y="184"/>
                    <a:pt x="47" y="184"/>
                    <a:pt x="47" y="184"/>
                  </a:cubicBezTo>
                  <a:cubicBezTo>
                    <a:pt x="47" y="182"/>
                    <a:pt x="47" y="180"/>
                    <a:pt x="47" y="178"/>
                  </a:cubicBezTo>
                  <a:cubicBezTo>
                    <a:pt x="47" y="178"/>
                    <a:pt x="48" y="177"/>
                    <a:pt x="48" y="176"/>
                  </a:cubicBezTo>
                  <a:cubicBezTo>
                    <a:pt x="49" y="176"/>
                    <a:pt x="49" y="175"/>
                    <a:pt x="50" y="174"/>
                  </a:cubicBezTo>
                  <a:cubicBezTo>
                    <a:pt x="50" y="173"/>
                    <a:pt x="51" y="171"/>
                    <a:pt x="51" y="170"/>
                  </a:cubicBezTo>
                  <a:cubicBezTo>
                    <a:pt x="51" y="169"/>
                    <a:pt x="51" y="169"/>
                    <a:pt x="51" y="169"/>
                  </a:cubicBezTo>
                  <a:cubicBezTo>
                    <a:pt x="51" y="167"/>
                    <a:pt x="51" y="167"/>
                    <a:pt x="51" y="167"/>
                  </a:cubicBezTo>
                  <a:cubicBezTo>
                    <a:pt x="51" y="166"/>
                    <a:pt x="51" y="166"/>
                    <a:pt x="51" y="166"/>
                  </a:cubicBezTo>
                  <a:cubicBezTo>
                    <a:pt x="51" y="165"/>
                    <a:pt x="51" y="163"/>
                    <a:pt x="50" y="162"/>
                  </a:cubicBezTo>
                  <a:cubicBezTo>
                    <a:pt x="50" y="161"/>
                    <a:pt x="50" y="160"/>
                    <a:pt x="49" y="158"/>
                  </a:cubicBezTo>
                  <a:cubicBezTo>
                    <a:pt x="48" y="157"/>
                    <a:pt x="48" y="156"/>
                    <a:pt x="46" y="155"/>
                  </a:cubicBezTo>
                  <a:cubicBezTo>
                    <a:pt x="46" y="154"/>
                    <a:pt x="46" y="153"/>
                    <a:pt x="45" y="152"/>
                  </a:cubicBezTo>
                  <a:cubicBezTo>
                    <a:pt x="45" y="151"/>
                    <a:pt x="45" y="151"/>
                    <a:pt x="45" y="150"/>
                  </a:cubicBezTo>
                  <a:cubicBezTo>
                    <a:pt x="45" y="149"/>
                    <a:pt x="45" y="147"/>
                    <a:pt x="45" y="145"/>
                  </a:cubicBezTo>
                  <a:cubicBezTo>
                    <a:pt x="45" y="144"/>
                    <a:pt x="45" y="142"/>
                    <a:pt x="44" y="141"/>
                  </a:cubicBezTo>
                  <a:cubicBezTo>
                    <a:pt x="44" y="140"/>
                    <a:pt x="44" y="140"/>
                    <a:pt x="44" y="140"/>
                  </a:cubicBezTo>
                  <a:cubicBezTo>
                    <a:pt x="43" y="138"/>
                    <a:pt x="43" y="138"/>
                    <a:pt x="43" y="138"/>
                  </a:cubicBezTo>
                  <a:cubicBezTo>
                    <a:pt x="42" y="137"/>
                    <a:pt x="42" y="137"/>
                    <a:pt x="42" y="137"/>
                  </a:cubicBezTo>
                  <a:cubicBezTo>
                    <a:pt x="42" y="136"/>
                    <a:pt x="41" y="135"/>
                    <a:pt x="40" y="135"/>
                  </a:cubicBezTo>
                  <a:cubicBezTo>
                    <a:pt x="40" y="135"/>
                    <a:pt x="40" y="135"/>
                    <a:pt x="40" y="134"/>
                  </a:cubicBezTo>
                  <a:cubicBezTo>
                    <a:pt x="40" y="133"/>
                    <a:pt x="40" y="133"/>
                    <a:pt x="40" y="133"/>
                  </a:cubicBezTo>
                  <a:cubicBezTo>
                    <a:pt x="39" y="132"/>
                    <a:pt x="39" y="132"/>
                    <a:pt x="39" y="132"/>
                  </a:cubicBezTo>
                  <a:cubicBezTo>
                    <a:pt x="38" y="130"/>
                    <a:pt x="38" y="130"/>
                    <a:pt x="38" y="130"/>
                  </a:cubicBezTo>
                  <a:cubicBezTo>
                    <a:pt x="37" y="129"/>
                    <a:pt x="37" y="129"/>
                    <a:pt x="37" y="129"/>
                  </a:cubicBezTo>
                  <a:cubicBezTo>
                    <a:pt x="35" y="128"/>
                    <a:pt x="34" y="128"/>
                    <a:pt x="33" y="128"/>
                  </a:cubicBezTo>
                  <a:cubicBezTo>
                    <a:pt x="32" y="127"/>
                    <a:pt x="32" y="126"/>
                    <a:pt x="32" y="125"/>
                  </a:cubicBezTo>
                  <a:cubicBezTo>
                    <a:pt x="30" y="124"/>
                    <a:pt x="30" y="124"/>
                    <a:pt x="30" y="124"/>
                  </a:cubicBezTo>
                  <a:cubicBezTo>
                    <a:pt x="29" y="123"/>
                    <a:pt x="28" y="123"/>
                    <a:pt x="27" y="123"/>
                  </a:cubicBezTo>
                  <a:cubicBezTo>
                    <a:pt x="26" y="123"/>
                    <a:pt x="26" y="123"/>
                    <a:pt x="26" y="123"/>
                  </a:cubicBezTo>
                  <a:cubicBezTo>
                    <a:pt x="24" y="122"/>
                    <a:pt x="24" y="122"/>
                    <a:pt x="24" y="122"/>
                  </a:cubicBezTo>
                  <a:cubicBezTo>
                    <a:pt x="23" y="122"/>
                    <a:pt x="23" y="122"/>
                    <a:pt x="23" y="122"/>
                  </a:cubicBezTo>
                  <a:cubicBezTo>
                    <a:pt x="22" y="123"/>
                    <a:pt x="22" y="123"/>
                    <a:pt x="22" y="123"/>
                  </a:cubicBezTo>
                  <a:cubicBezTo>
                    <a:pt x="21" y="122"/>
                    <a:pt x="21" y="122"/>
                    <a:pt x="21" y="122"/>
                  </a:cubicBezTo>
                  <a:cubicBezTo>
                    <a:pt x="21" y="121"/>
                    <a:pt x="20" y="121"/>
                    <a:pt x="19" y="120"/>
                  </a:cubicBezTo>
                  <a:cubicBezTo>
                    <a:pt x="18" y="119"/>
                    <a:pt x="17" y="119"/>
                    <a:pt x="17" y="118"/>
                  </a:cubicBezTo>
                  <a:cubicBezTo>
                    <a:pt x="17" y="116"/>
                    <a:pt x="17" y="116"/>
                    <a:pt x="17" y="116"/>
                  </a:cubicBezTo>
                  <a:cubicBezTo>
                    <a:pt x="17" y="115"/>
                    <a:pt x="17" y="115"/>
                    <a:pt x="17" y="115"/>
                  </a:cubicBezTo>
                  <a:cubicBezTo>
                    <a:pt x="16" y="114"/>
                    <a:pt x="16" y="113"/>
                    <a:pt x="15" y="113"/>
                  </a:cubicBezTo>
                  <a:cubicBezTo>
                    <a:pt x="15" y="112"/>
                    <a:pt x="13" y="111"/>
                    <a:pt x="12" y="110"/>
                  </a:cubicBezTo>
                  <a:cubicBezTo>
                    <a:pt x="12" y="108"/>
                    <a:pt x="11" y="107"/>
                    <a:pt x="9" y="107"/>
                  </a:cubicBezTo>
                  <a:cubicBezTo>
                    <a:pt x="9" y="106"/>
                    <a:pt x="9" y="106"/>
                    <a:pt x="9" y="106"/>
                  </a:cubicBezTo>
                  <a:cubicBezTo>
                    <a:pt x="9" y="105"/>
                    <a:pt x="9" y="105"/>
                    <a:pt x="9" y="105"/>
                  </a:cubicBezTo>
                  <a:cubicBezTo>
                    <a:pt x="9" y="104"/>
                    <a:pt x="9" y="104"/>
                    <a:pt x="9" y="104"/>
                  </a:cubicBezTo>
                  <a:cubicBezTo>
                    <a:pt x="9" y="102"/>
                    <a:pt x="9" y="102"/>
                    <a:pt x="9" y="102"/>
                  </a:cubicBezTo>
                  <a:cubicBezTo>
                    <a:pt x="8" y="101"/>
                    <a:pt x="8" y="100"/>
                    <a:pt x="7" y="100"/>
                  </a:cubicBezTo>
                  <a:cubicBezTo>
                    <a:pt x="7" y="99"/>
                    <a:pt x="7" y="99"/>
                    <a:pt x="7" y="99"/>
                  </a:cubicBezTo>
                  <a:cubicBezTo>
                    <a:pt x="8" y="96"/>
                    <a:pt x="8" y="96"/>
                    <a:pt x="8" y="96"/>
                  </a:cubicBezTo>
                  <a:cubicBezTo>
                    <a:pt x="8" y="95"/>
                    <a:pt x="8" y="95"/>
                    <a:pt x="8" y="95"/>
                  </a:cubicBezTo>
                  <a:cubicBezTo>
                    <a:pt x="8" y="94"/>
                    <a:pt x="8" y="94"/>
                    <a:pt x="8" y="92"/>
                  </a:cubicBezTo>
                  <a:cubicBezTo>
                    <a:pt x="8" y="92"/>
                    <a:pt x="8" y="91"/>
                    <a:pt x="8" y="90"/>
                  </a:cubicBezTo>
                  <a:cubicBezTo>
                    <a:pt x="3" y="90"/>
                    <a:pt x="3" y="90"/>
                    <a:pt x="3" y="90"/>
                  </a:cubicBezTo>
                  <a:cubicBezTo>
                    <a:pt x="3" y="91"/>
                    <a:pt x="3" y="93"/>
                    <a:pt x="3" y="93"/>
                  </a:cubicBezTo>
                  <a:cubicBezTo>
                    <a:pt x="3" y="93"/>
                    <a:pt x="3" y="94"/>
                    <a:pt x="3" y="94"/>
                  </a:cubicBezTo>
                  <a:cubicBezTo>
                    <a:pt x="3" y="95"/>
                    <a:pt x="3" y="95"/>
                    <a:pt x="3" y="96"/>
                  </a:cubicBezTo>
                  <a:cubicBezTo>
                    <a:pt x="4" y="97"/>
                    <a:pt x="2" y="97"/>
                    <a:pt x="1" y="98"/>
                  </a:cubicBezTo>
                  <a:cubicBezTo>
                    <a:pt x="0" y="98"/>
                    <a:pt x="0" y="99"/>
                    <a:pt x="0" y="100"/>
                  </a:cubicBezTo>
                  <a:cubicBezTo>
                    <a:pt x="1" y="101"/>
                    <a:pt x="2" y="102"/>
                    <a:pt x="3" y="103"/>
                  </a:cubicBezTo>
                  <a:cubicBezTo>
                    <a:pt x="4" y="103"/>
                    <a:pt x="5" y="104"/>
                    <a:pt x="4" y="105"/>
                  </a:cubicBezTo>
                  <a:cubicBezTo>
                    <a:pt x="4" y="106"/>
                    <a:pt x="4" y="106"/>
                    <a:pt x="3" y="107"/>
                  </a:cubicBezTo>
                  <a:cubicBezTo>
                    <a:pt x="3" y="107"/>
                    <a:pt x="3" y="108"/>
                    <a:pt x="3" y="108"/>
                  </a:cubicBezTo>
                  <a:cubicBezTo>
                    <a:pt x="4" y="108"/>
                    <a:pt x="4" y="109"/>
                    <a:pt x="5" y="109"/>
                  </a:cubicBezTo>
                  <a:cubicBezTo>
                    <a:pt x="6" y="110"/>
                    <a:pt x="6" y="110"/>
                    <a:pt x="7" y="111"/>
                  </a:cubicBezTo>
                  <a:cubicBezTo>
                    <a:pt x="7" y="111"/>
                    <a:pt x="8" y="111"/>
                    <a:pt x="8" y="112"/>
                  </a:cubicBezTo>
                  <a:cubicBezTo>
                    <a:pt x="8" y="112"/>
                    <a:pt x="9" y="113"/>
                    <a:pt x="9" y="114"/>
                  </a:cubicBezTo>
                  <a:cubicBezTo>
                    <a:pt x="10" y="114"/>
                    <a:pt x="11" y="115"/>
                    <a:pt x="11" y="115"/>
                  </a:cubicBezTo>
                  <a:cubicBezTo>
                    <a:pt x="12" y="117"/>
                    <a:pt x="12" y="116"/>
                    <a:pt x="12" y="118"/>
                  </a:cubicBezTo>
                  <a:cubicBezTo>
                    <a:pt x="11" y="119"/>
                    <a:pt x="12" y="119"/>
                    <a:pt x="12" y="120"/>
                  </a:cubicBezTo>
                  <a:cubicBezTo>
                    <a:pt x="13" y="121"/>
                    <a:pt x="13" y="121"/>
                    <a:pt x="14" y="122"/>
                  </a:cubicBezTo>
                  <a:cubicBezTo>
                    <a:pt x="15" y="123"/>
                    <a:pt x="16" y="123"/>
                    <a:pt x="17" y="124"/>
                  </a:cubicBezTo>
                  <a:cubicBezTo>
                    <a:pt x="18" y="126"/>
                    <a:pt x="17" y="126"/>
                    <a:pt x="19" y="127"/>
                  </a:cubicBezTo>
                  <a:cubicBezTo>
                    <a:pt x="20" y="127"/>
                    <a:pt x="20" y="127"/>
                    <a:pt x="21" y="128"/>
                  </a:cubicBezTo>
                  <a:cubicBezTo>
                    <a:pt x="22" y="128"/>
                    <a:pt x="22" y="128"/>
                    <a:pt x="23" y="127"/>
                  </a:cubicBezTo>
                  <a:cubicBezTo>
                    <a:pt x="23" y="127"/>
                    <a:pt x="24" y="127"/>
                    <a:pt x="24" y="127"/>
                  </a:cubicBezTo>
                  <a:cubicBezTo>
                    <a:pt x="26" y="128"/>
                    <a:pt x="26" y="127"/>
                    <a:pt x="28" y="128"/>
                  </a:cubicBezTo>
                  <a:cubicBezTo>
                    <a:pt x="28" y="128"/>
                    <a:pt x="28" y="129"/>
                    <a:pt x="28" y="130"/>
                  </a:cubicBezTo>
                  <a:cubicBezTo>
                    <a:pt x="28" y="130"/>
                    <a:pt x="28" y="131"/>
                    <a:pt x="29" y="132"/>
                  </a:cubicBezTo>
                  <a:cubicBezTo>
                    <a:pt x="29" y="132"/>
                    <a:pt x="30" y="132"/>
                    <a:pt x="30" y="133"/>
                  </a:cubicBezTo>
                  <a:cubicBezTo>
                    <a:pt x="30" y="134"/>
                    <a:pt x="31" y="134"/>
                    <a:pt x="32" y="134"/>
                  </a:cubicBezTo>
                  <a:cubicBezTo>
                    <a:pt x="33" y="134"/>
                    <a:pt x="33" y="133"/>
                    <a:pt x="34" y="133"/>
                  </a:cubicBezTo>
                  <a:cubicBezTo>
                    <a:pt x="35" y="133"/>
                    <a:pt x="35" y="133"/>
                    <a:pt x="35" y="135"/>
                  </a:cubicBezTo>
                  <a:cubicBezTo>
                    <a:pt x="35" y="136"/>
                    <a:pt x="35" y="136"/>
                    <a:pt x="35" y="136"/>
                  </a:cubicBezTo>
                  <a:cubicBezTo>
                    <a:pt x="35" y="136"/>
                    <a:pt x="35" y="137"/>
                    <a:pt x="36" y="138"/>
                  </a:cubicBezTo>
                  <a:cubicBezTo>
                    <a:pt x="37" y="138"/>
                    <a:pt x="38" y="139"/>
                    <a:pt x="38" y="139"/>
                  </a:cubicBezTo>
                  <a:cubicBezTo>
                    <a:pt x="40" y="140"/>
                    <a:pt x="39" y="140"/>
                    <a:pt x="39" y="141"/>
                  </a:cubicBezTo>
                  <a:cubicBezTo>
                    <a:pt x="39" y="142"/>
                    <a:pt x="39" y="142"/>
                    <a:pt x="39" y="143"/>
                  </a:cubicBezTo>
                  <a:cubicBezTo>
                    <a:pt x="40" y="143"/>
                    <a:pt x="40" y="144"/>
                    <a:pt x="40" y="144"/>
                  </a:cubicBezTo>
                  <a:cubicBezTo>
                    <a:pt x="40" y="146"/>
                    <a:pt x="40" y="146"/>
                    <a:pt x="40" y="146"/>
                  </a:cubicBezTo>
                  <a:cubicBezTo>
                    <a:pt x="40" y="146"/>
                    <a:pt x="40" y="146"/>
                    <a:pt x="40" y="147"/>
                  </a:cubicBezTo>
                  <a:cubicBezTo>
                    <a:pt x="40" y="147"/>
                    <a:pt x="41" y="148"/>
                    <a:pt x="40" y="149"/>
                  </a:cubicBezTo>
                  <a:cubicBezTo>
                    <a:pt x="40" y="149"/>
                    <a:pt x="40" y="150"/>
                    <a:pt x="40" y="151"/>
                  </a:cubicBezTo>
                  <a:cubicBezTo>
                    <a:pt x="40" y="152"/>
                    <a:pt x="40" y="152"/>
                    <a:pt x="40" y="152"/>
                  </a:cubicBezTo>
                  <a:cubicBezTo>
                    <a:pt x="40" y="152"/>
                    <a:pt x="40" y="153"/>
                    <a:pt x="40" y="153"/>
                  </a:cubicBezTo>
                  <a:cubicBezTo>
                    <a:pt x="41" y="154"/>
                    <a:pt x="42" y="156"/>
                    <a:pt x="42" y="156"/>
                  </a:cubicBezTo>
                  <a:cubicBezTo>
                    <a:pt x="42" y="157"/>
                    <a:pt x="42" y="157"/>
                    <a:pt x="42" y="157"/>
                  </a:cubicBezTo>
                  <a:cubicBezTo>
                    <a:pt x="42" y="157"/>
                    <a:pt x="42" y="158"/>
                    <a:pt x="43" y="159"/>
                  </a:cubicBezTo>
                  <a:cubicBezTo>
                    <a:pt x="44" y="159"/>
                    <a:pt x="44" y="160"/>
                    <a:pt x="44" y="160"/>
                  </a:cubicBezTo>
                  <a:cubicBezTo>
                    <a:pt x="45" y="160"/>
                    <a:pt x="45" y="161"/>
                    <a:pt x="45" y="161"/>
                  </a:cubicBezTo>
                  <a:cubicBezTo>
                    <a:pt x="45" y="162"/>
                    <a:pt x="45" y="163"/>
                    <a:pt x="45" y="164"/>
                  </a:cubicBezTo>
                  <a:cubicBezTo>
                    <a:pt x="45" y="165"/>
                    <a:pt x="45" y="165"/>
                    <a:pt x="46" y="165"/>
                  </a:cubicBezTo>
                  <a:cubicBezTo>
                    <a:pt x="46" y="166"/>
                    <a:pt x="46" y="166"/>
                    <a:pt x="46" y="166"/>
                  </a:cubicBezTo>
                  <a:cubicBezTo>
                    <a:pt x="46" y="168"/>
                    <a:pt x="46" y="168"/>
                    <a:pt x="46" y="168"/>
                  </a:cubicBezTo>
                  <a:cubicBezTo>
                    <a:pt x="46" y="168"/>
                    <a:pt x="46" y="169"/>
                    <a:pt x="45" y="169"/>
                  </a:cubicBezTo>
                  <a:cubicBezTo>
                    <a:pt x="45" y="170"/>
                    <a:pt x="45" y="170"/>
                    <a:pt x="45" y="170"/>
                  </a:cubicBezTo>
                  <a:cubicBezTo>
                    <a:pt x="46" y="171"/>
                    <a:pt x="46" y="172"/>
                    <a:pt x="45" y="173"/>
                  </a:cubicBezTo>
                  <a:cubicBezTo>
                    <a:pt x="44" y="174"/>
                    <a:pt x="44" y="174"/>
                    <a:pt x="44" y="174"/>
                  </a:cubicBezTo>
                  <a:cubicBezTo>
                    <a:pt x="44" y="174"/>
                    <a:pt x="44" y="174"/>
                    <a:pt x="44" y="175"/>
                  </a:cubicBezTo>
                  <a:cubicBezTo>
                    <a:pt x="43" y="176"/>
                    <a:pt x="42" y="177"/>
                    <a:pt x="42" y="178"/>
                  </a:cubicBezTo>
                  <a:cubicBezTo>
                    <a:pt x="42" y="179"/>
                    <a:pt x="42" y="179"/>
                    <a:pt x="42" y="179"/>
                  </a:cubicBezTo>
                  <a:cubicBezTo>
                    <a:pt x="42" y="179"/>
                    <a:pt x="42" y="181"/>
                    <a:pt x="42" y="181"/>
                  </a:cubicBezTo>
                  <a:cubicBezTo>
                    <a:pt x="42" y="182"/>
                    <a:pt x="43" y="184"/>
                    <a:pt x="43" y="184"/>
                  </a:cubicBezTo>
                  <a:cubicBezTo>
                    <a:pt x="42" y="185"/>
                    <a:pt x="42" y="185"/>
                    <a:pt x="42" y="185"/>
                  </a:cubicBezTo>
                  <a:cubicBezTo>
                    <a:pt x="42" y="185"/>
                    <a:pt x="41" y="186"/>
                    <a:pt x="41" y="187"/>
                  </a:cubicBezTo>
                  <a:cubicBezTo>
                    <a:pt x="40" y="187"/>
                    <a:pt x="39" y="188"/>
                    <a:pt x="38" y="188"/>
                  </a:cubicBezTo>
                  <a:cubicBezTo>
                    <a:pt x="37" y="189"/>
                    <a:pt x="37" y="190"/>
                    <a:pt x="36" y="191"/>
                  </a:cubicBezTo>
                  <a:cubicBezTo>
                    <a:pt x="35" y="192"/>
                    <a:pt x="35" y="193"/>
                    <a:pt x="35" y="194"/>
                  </a:cubicBezTo>
                  <a:cubicBezTo>
                    <a:pt x="34" y="194"/>
                    <a:pt x="34" y="195"/>
                    <a:pt x="34" y="195"/>
                  </a:cubicBezTo>
                  <a:cubicBezTo>
                    <a:pt x="34" y="196"/>
                    <a:pt x="34" y="196"/>
                    <a:pt x="34" y="197"/>
                  </a:cubicBezTo>
                  <a:cubicBezTo>
                    <a:pt x="34" y="197"/>
                    <a:pt x="34" y="198"/>
                    <a:pt x="34" y="199"/>
                  </a:cubicBezTo>
                  <a:cubicBezTo>
                    <a:pt x="35" y="199"/>
                    <a:pt x="35" y="200"/>
                    <a:pt x="35" y="200"/>
                  </a:cubicBezTo>
                  <a:cubicBezTo>
                    <a:pt x="35" y="200"/>
                    <a:pt x="36" y="202"/>
                    <a:pt x="36" y="202"/>
                  </a:cubicBezTo>
                  <a:cubicBezTo>
                    <a:pt x="35" y="203"/>
                    <a:pt x="36" y="203"/>
                    <a:pt x="36" y="204"/>
                  </a:cubicBezTo>
                  <a:cubicBezTo>
                    <a:pt x="36" y="204"/>
                    <a:pt x="37" y="205"/>
                    <a:pt x="36" y="206"/>
                  </a:cubicBezTo>
                  <a:cubicBezTo>
                    <a:pt x="34" y="207"/>
                    <a:pt x="38" y="206"/>
                    <a:pt x="38" y="206"/>
                  </a:cubicBezTo>
                  <a:cubicBezTo>
                    <a:pt x="39" y="206"/>
                    <a:pt x="41" y="206"/>
                    <a:pt x="41" y="208"/>
                  </a:cubicBezTo>
                  <a:cubicBezTo>
                    <a:pt x="42" y="209"/>
                    <a:pt x="42" y="208"/>
                    <a:pt x="44" y="209"/>
                  </a:cubicBezTo>
                  <a:cubicBezTo>
                    <a:pt x="44" y="209"/>
                    <a:pt x="45" y="210"/>
                    <a:pt x="45" y="210"/>
                  </a:cubicBezTo>
                  <a:cubicBezTo>
                    <a:pt x="46" y="209"/>
                    <a:pt x="46" y="209"/>
                    <a:pt x="46" y="210"/>
                  </a:cubicBezTo>
                  <a:cubicBezTo>
                    <a:pt x="47" y="212"/>
                    <a:pt x="47" y="211"/>
                    <a:pt x="49" y="212"/>
                  </a:cubicBezTo>
                  <a:cubicBezTo>
                    <a:pt x="50" y="213"/>
                    <a:pt x="51" y="213"/>
                    <a:pt x="52" y="213"/>
                  </a:cubicBezTo>
                  <a:cubicBezTo>
                    <a:pt x="52" y="213"/>
                    <a:pt x="53" y="213"/>
                    <a:pt x="54" y="213"/>
                  </a:cubicBezTo>
                  <a:cubicBezTo>
                    <a:pt x="55" y="213"/>
                    <a:pt x="57" y="213"/>
                    <a:pt x="57" y="213"/>
                  </a:cubicBezTo>
                  <a:cubicBezTo>
                    <a:pt x="58" y="214"/>
                    <a:pt x="59" y="215"/>
                    <a:pt x="60" y="215"/>
                  </a:cubicBezTo>
                  <a:cubicBezTo>
                    <a:pt x="61" y="215"/>
                    <a:pt x="62" y="216"/>
                    <a:pt x="63" y="216"/>
                  </a:cubicBezTo>
                  <a:cubicBezTo>
                    <a:pt x="64" y="217"/>
                    <a:pt x="65" y="217"/>
                    <a:pt x="66" y="217"/>
                  </a:cubicBezTo>
                  <a:cubicBezTo>
                    <a:pt x="67" y="217"/>
                    <a:pt x="68" y="217"/>
                    <a:pt x="69" y="217"/>
                  </a:cubicBezTo>
                  <a:cubicBezTo>
                    <a:pt x="69" y="217"/>
                    <a:pt x="70" y="217"/>
                    <a:pt x="70" y="217"/>
                  </a:cubicBezTo>
                  <a:cubicBezTo>
                    <a:pt x="70" y="217"/>
                    <a:pt x="71" y="217"/>
                    <a:pt x="72" y="217"/>
                  </a:cubicBezTo>
                  <a:cubicBezTo>
                    <a:pt x="72" y="217"/>
                    <a:pt x="73" y="217"/>
                    <a:pt x="73" y="217"/>
                  </a:cubicBezTo>
                  <a:cubicBezTo>
                    <a:pt x="74" y="218"/>
                    <a:pt x="75" y="218"/>
                    <a:pt x="76" y="218"/>
                  </a:cubicBezTo>
                  <a:cubicBezTo>
                    <a:pt x="76" y="218"/>
                    <a:pt x="78" y="218"/>
                    <a:pt x="78" y="218"/>
                  </a:cubicBezTo>
                  <a:cubicBezTo>
                    <a:pt x="79" y="218"/>
                    <a:pt x="79" y="218"/>
                    <a:pt x="80" y="218"/>
                  </a:cubicBezTo>
                  <a:cubicBezTo>
                    <a:pt x="81" y="218"/>
                    <a:pt x="81" y="219"/>
                    <a:pt x="82" y="220"/>
                  </a:cubicBezTo>
                  <a:cubicBezTo>
                    <a:pt x="83" y="220"/>
                    <a:pt x="83" y="220"/>
                    <a:pt x="84" y="221"/>
                  </a:cubicBezTo>
                  <a:cubicBezTo>
                    <a:pt x="84" y="221"/>
                    <a:pt x="85" y="221"/>
                    <a:pt x="85" y="222"/>
                  </a:cubicBezTo>
                  <a:cubicBezTo>
                    <a:pt x="85" y="222"/>
                    <a:pt x="86" y="223"/>
                    <a:pt x="86" y="223"/>
                  </a:cubicBezTo>
                  <a:cubicBezTo>
                    <a:pt x="87" y="224"/>
                    <a:pt x="87" y="224"/>
                    <a:pt x="87" y="224"/>
                  </a:cubicBezTo>
                  <a:cubicBezTo>
                    <a:pt x="87" y="224"/>
                    <a:pt x="88" y="225"/>
                    <a:pt x="89" y="226"/>
                  </a:cubicBezTo>
                  <a:cubicBezTo>
                    <a:pt x="90" y="226"/>
                    <a:pt x="91" y="227"/>
                    <a:pt x="91" y="227"/>
                  </a:cubicBezTo>
                  <a:cubicBezTo>
                    <a:pt x="92" y="228"/>
                    <a:pt x="92" y="228"/>
                    <a:pt x="92" y="228"/>
                  </a:cubicBezTo>
                  <a:cubicBezTo>
                    <a:pt x="92" y="228"/>
                    <a:pt x="93" y="229"/>
                    <a:pt x="93" y="229"/>
                  </a:cubicBezTo>
                  <a:cubicBezTo>
                    <a:pt x="93" y="229"/>
                    <a:pt x="94" y="230"/>
                    <a:pt x="95" y="231"/>
                  </a:cubicBezTo>
                  <a:cubicBezTo>
                    <a:pt x="95" y="231"/>
                    <a:pt x="95" y="232"/>
                    <a:pt x="95" y="232"/>
                  </a:cubicBezTo>
                  <a:cubicBezTo>
                    <a:pt x="96" y="232"/>
                    <a:pt x="96" y="232"/>
                    <a:pt x="96" y="232"/>
                  </a:cubicBezTo>
                  <a:cubicBezTo>
                    <a:pt x="96" y="232"/>
                    <a:pt x="97" y="233"/>
                    <a:pt x="97" y="234"/>
                  </a:cubicBezTo>
                  <a:cubicBezTo>
                    <a:pt x="97" y="234"/>
                    <a:pt x="96" y="235"/>
                    <a:pt x="98" y="235"/>
                  </a:cubicBezTo>
                  <a:cubicBezTo>
                    <a:pt x="99" y="235"/>
                    <a:pt x="99" y="235"/>
                    <a:pt x="99" y="236"/>
                  </a:cubicBezTo>
                  <a:cubicBezTo>
                    <a:pt x="100" y="237"/>
                    <a:pt x="100" y="237"/>
                    <a:pt x="100" y="237"/>
                  </a:cubicBezTo>
                  <a:cubicBezTo>
                    <a:pt x="100" y="237"/>
                    <a:pt x="101" y="238"/>
                    <a:pt x="101" y="239"/>
                  </a:cubicBezTo>
                  <a:cubicBezTo>
                    <a:pt x="102" y="239"/>
                    <a:pt x="103" y="241"/>
                    <a:pt x="103" y="241"/>
                  </a:cubicBezTo>
                  <a:cubicBezTo>
                    <a:pt x="104" y="241"/>
                    <a:pt x="104" y="241"/>
                    <a:pt x="104" y="241"/>
                  </a:cubicBezTo>
                  <a:cubicBezTo>
                    <a:pt x="104" y="241"/>
                    <a:pt x="105" y="242"/>
                    <a:pt x="106" y="242"/>
                  </a:cubicBezTo>
                  <a:cubicBezTo>
                    <a:pt x="107" y="243"/>
                    <a:pt x="107" y="243"/>
                    <a:pt x="108" y="244"/>
                  </a:cubicBezTo>
                  <a:cubicBezTo>
                    <a:pt x="108" y="244"/>
                    <a:pt x="109" y="244"/>
                    <a:pt x="110" y="244"/>
                  </a:cubicBezTo>
                  <a:cubicBezTo>
                    <a:pt x="110" y="244"/>
                    <a:pt x="111" y="244"/>
                    <a:pt x="112" y="244"/>
                  </a:cubicBezTo>
                  <a:cubicBezTo>
                    <a:pt x="113" y="244"/>
                    <a:pt x="115" y="244"/>
                    <a:pt x="115" y="244"/>
                  </a:cubicBezTo>
                  <a:cubicBezTo>
                    <a:pt x="116" y="244"/>
                    <a:pt x="116" y="244"/>
                    <a:pt x="115" y="246"/>
                  </a:cubicBezTo>
                  <a:cubicBezTo>
                    <a:pt x="114" y="247"/>
                    <a:pt x="114" y="247"/>
                    <a:pt x="114" y="248"/>
                  </a:cubicBezTo>
                  <a:cubicBezTo>
                    <a:pt x="114" y="248"/>
                    <a:pt x="113" y="249"/>
                    <a:pt x="113" y="250"/>
                  </a:cubicBezTo>
                  <a:cubicBezTo>
                    <a:pt x="113" y="251"/>
                    <a:pt x="113" y="251"/>
                    <a:pt x="114" y="251"/>
                  </a:cubicBezTo>
                  <a:cubicBezTo>
                    <a:pt x="116" y="252"/>
                    <a:pt x="117" y="253"/>
                    <a:pt x="117" y="254"/>
                  </a:cubicBezTo>
                  <a:cubicBezTo>
                    <a:pt x="117" y="255"/>
                    <a:pt x="117" y="256"/>
                    <a:pt x="117" y="257"/>
                  </a:cubicBezTo>
                  <a:cubicBezTo>
                    <a:pt x="118" y="258"/>
                    <a:pt x="118" y="259"/>
                    <a:pt x="118" y="260"/>
                  </a:cubicBezTo>
                  <a:cubicBezTo>
                    <a:pt x="118" y="261"/>
                    <a:pt x="119" y="262"/>
                    <a:pt x="119" y="263"/>
                  </a:cubicBezTo>
                  <a:cubicBezTo>
                    <a:pt x="119" y="264"/>
                    <a:pt x="119" y="266"/>
                    <a:pt x="120" y="266"/>
                  </a:cubicBezTo>
                  <a:cubicBezTo>
                    <a:pt x="120" y="268"/>
                    <a:pt x="120" y="268"/>
                    <a:pt x="120" y="268"/>
                  </a:cubicBezTo>
                  <a:cubicBezTo>
                    <a:pt x="120" y="268"/>
                    <a:pt x="120" y="269"/>
                    <a:pt x="120" y="270"/>
                  </a:cubicBezTo>
                  <a:cubicBezTo>
                    <a:pt x="120" y="271"/>
                    <a:pt x="120" y="272"/>
                    <a:pt x="120" y="272"/>
                  </a:cubicBezTo>
                  <a:cubicBezTo>
                    <a:pt x="120" y="274"/>
                    <a:pt x="121" y="274"/>
                    <a:pt x="122" y="275"/>
                  </a:cubicBezTo>
                  <a:cubicBezTo>
                    <a:pt x="122" y="275"/>
                    <a:pt x="123" y="277"/>
                    <a:pt x="123" y="277"/>
                  </a:cubicBezTo>
                  <a:cubicBezTo>
                    <a:pt x="124" y="278"/>
                    <a:pt x="124" y="278"/>
                    <a:pt x="124" y="278"/>
                  </a:cubicBezTo>
                  <a:cubicBezTo>
                    <a:pt x="124" y="278"/>
                    <a:pt x="125" y="279"/>
                    <a:pt x="125" y="280"/>
                  </a:cubicBezTo>
                  <a:cubicBezTo>
                    <a:pt x="126" y="280"/>
                    <a:pt x="126" y="281"/>
                    <a:pt x="127" y="282"/>
                  </a:cubicBezTo>
                  <a:cubicBezTo>
                    <a:pt x="128" y="283"/>
                    <a:pt x="128" y="283"/>
                    <a:pt x="128" y="283"/>
                  </a:cubicBezTo>
                  <a:cubicBezTo>
                    <a:pt x="128" y="283"/>
                    <a:pt x="128" y="283"/>
                    <a:pt x="128" y="284"/>
                  </a:cubicBezTo>
                  <a:cubicBezTo>
                    <a:pt x="128" y="285"/>
                    <a:pt x="128" y="286"/>
                    <a:pt x="128" y="286"/>
                  </a:cubicBezTo>
                  <a:cubicBezTo>
                    <a:pt x="128" y="288"/>
                    <a:pt x="128" y="288"/>
                    <a:pt x="130" y="288"/>
                  </a:cubicBezTo>
                  <a:cubicBezTo>
                    <a:pt x="131" y="288"/>
                    <a:pt x="132" y="288"/>
                    <a:pt x="133" y="289"/>
                  </a:cubicBezTo>
                  <a:cubicBezTo>
                    <a:pt x="134" y="289"/>
                    <a:pt x="135" y="289"/>
                    <a:pt x="136" y="289"/>
                  </a:cubicBezTo>
                  <a:cubicBezTo>
                    <a:pt x="138" y="289"/>
                    <a:pt x="139" y="289"/>
                    <a:pt x="140" y="288"/>
                  </a:cubicBezTo>
                  <a:cubicBezTo>
                    <a:pt x="140" y="288"/>
                    <a:pt x="142" y="288"/>
                    <a:pt x="143" y="288"/>
                  </a:cubicBezTo>
                  <a:cubicBezTo>
                    <a:pt x="144" y="288"/>
                    <a:pt x="145" y="289"/>
                    <a:pt x="146" y="289"/>
                  </a:cubicBezTo>
                  <a:cubicBezTo>
                    <a:pt x="147" y="289"/>
                    <a:pt x="147" y="289"/>
                    <a:pt x="147" y="289"/>
                  </a:cubicBezTo>
                  <a:cubicBezTo>
                    <a:pt x="147" y="289"/>
                    <a:pt x="148" y="290"/>
                    <a:pt x="149" y="290"/>
                  </a:cubicBezTo>
                  <a:cubicBezTo>
                    <a:pt x="150" y="291"/>
                    <a:pt x="151" y="291"/>
                    <a:pt x="152" y="291"/>
                  </a:cubicBezTo>
                  <a:cubicBezTo>
                    <a:pt x="152" y="292"/>
                    <a:pt x="153" y="292"/>
                    <a:pt x="153" y="292"/>
                  </a:cubicBezTo>
                  <a:cubicBezTo>
                    <a:pt x="153" y="292"/>
                    <a:pt x="155" y="293"/>
                    <a:pt x="156" y="293"/>
                  </a:cubicBezTo>
                  <a:cubicBezTo>
                    <a:pt x="157" y="293"/>
                    <a:pt x="158" y="294"/>
                    <a:pt x="159" y="294"/>
                  </a:cubicBezTo>
                  <a:cubicBezTo>
                    <a:pt x="160" y="294"/>
                    <a:pt x="161" y="295"/>
                    <a:pt x="162" y="295"/>
                  </a:cubicBezTo>
                  <a:cubicBezTo>
                    <a:pt x="163" y="295"/>
                    <a:pt x="164" y="295"/>
                    <a:pt x="165" y="295"/>
                  </a:cubicBezTo>
                  <a:cubicBezTo>
                    <a:pt x="166" y="296"/>
                    <a:pt x="167" y="296"/>
                    <a:pt x="167" y="296"/>
                  </a:cubicBezTo>
                  <a:cubicBezTo>
                    <a:pt x="167" y="296"/>
                    <a:pt x="169" y="296"/>
                    <a:pt x="170" y="296"/>
                  </a:cubicBezTo>
                  <a:cubicBezTo>
                    <a:pt x="171" y="297"/>
                    <a:pt x="172" y="297"/>
                    <a:pt x="173" y="297"/>
                  </a:cubicBezTo>
                  <a:cubicBezTo>
                    <a:pt x="174" y="297"/>
                    <a:pt x="174" y="297"/>
                    <a:pt x="175" y="298"/>
                  </a:cubicBezTo>
                  <a:cubicBezTo>
                    <a:pt x="175" y="298"/>
                    <a:pt x="177" y="298"/>
                    <a:pt x="178" y="298"/>
                  </a:cubicBezTo>
                  <a:cubicBezTo>
                    <a:pt x="178" y="298"/>
                    <a:pt x="180" y="299"/>
                    <a:pt x="181" y="299"/>
                  </a:cubicBezTo>
                  <a:cubicBezTo>
                    <a:pt x="182" y="299"/>
                    <a:pt x="183" y="299"/>
                    <a:pt x="184" y="299"/>
                  </a:cubicBezTo>
                  <a:cubicBezTo>
                    <a:pt x="184" y="299"/>
                    <a:pt x="185" y="300"/>
                    <a:pt x="187" y="300"/>
                  </a:cubicBezTo>
                  <a:cubicBezTo>
                    <a:pt x="188" y="300"/>
                    <a:pt x="189" y="299"/>
                    <a:pt x="191" y="299"/>
                  </a:cubicBezTo>
                  <a:cubicBezTo>
                    <a:pt x="191" y="299"/>
                    <a:pt x="193" y="299"/>
                    <a:pt x="193" y="299"/>
                  </a:cubicBezTo>
                  <a:cubicBezTo>
                    <a:pt x="194" y="299"/>
                    <a:pt x="196" y="299"/>
                    <a:pt x="197" y="299"/>
                  </a:cubicBezTo>
                  <a:cubicBezTo>
                    <a:pt x="197" y="299"/>
                    <a:pt x="198" y="299"/>
                    <a:pt x="198" y="299"/>
                  </a:cubicBezTo>
                  <a:cubicBezTo>
                    <a:pt x="199" y="299"/>
                    <a:pt x="200" y="299"/>
                    <a:pt x="201" y="299"/>
                  </a:cubicBezTo>
                  <a:cubicBezTo>
                    <a:pt x="202" y="299"/>
                    <a:pt x="202" y="298"/>
                    <a:pt x="203" y="298"/>
                  </a:cubicBezTo>
                  <a:cubicBezTo>
                    <a:pt x="204" y="298"/>
                    <a:pt x="205" y="299"/>
                    <a:pt x="206" y="299"/>
                  </a:cubicBezTo>
                  <a:cubicBezTo>
                    <a:pt x="207" y="299"/>
                    <a:pt x="208" y="299"/>
                    <a:pt x="208" y="299"/>
                  </a:cubicBezTo>
                  <a:cubicBezTo>
                    <a:pt x="209" y="299"/>
                    <a:pt x="210" y="299"/>
                    <a:pt x="210" y="299"/>
                  </a:cubicBezTo>
                  <a:cubicBezTo>
                    <a:pt x="211" y="299"/>
                    <a:pt x="211" y="299"/>
                    <a:pt x="212" y="300"/>
                  </a:cubicBezTo>
                  <a:cubicBezTo>
                    <a:pt x="212" y="300"/>
                    <a:pt x="213" y="300"/>
                    <a:pt x="214" y="300"/>
                  </a:cubicBezTo>
                  <a:cubicBezTo>
                    <a:pt x="215" y="300"/>
                    <a:pt x="217" y="301"/>
                    <a:pt x="217" y="301"/>
                  </a:cubicBezTo>
                  <a:cubicBezTo>
                    <a:pt x="218" y="302"/>
                    <a:pt x="218" y="302"/>
                    <a:pt x="218" y="302"/>
                  </a:cubicBezTo>
                  <a:cubicBezTo>
                    <a:pt x="218" y="302"/>
                    <a:pt x="219" y="303"/>
                    <a:pt x="221" y="303"/>
                  </a:cubicBezTo>
                  <a:cubicBezTo>
                    <a:pt x="222" y="303"/>
                    <a:pt x="223" y="304"/>
                    <a:pt x="224" y="304"/>
                  </a:cubicBezTo>
                  <a:cubicBezTo>
                    <a:pt x="225" y="304"/>
                    <a:pt x="226" y="305"/>
                    <a:pt x="227" y="305"/>
                  </a:cubicBezTo>
                  <a:cubicBezTo>
                    <a:pt x="228" y="305"/>
                    <a:pt x="229" y="306"/>
                    <a:pt x="229" y="306"/>
                  </a:cubicBezTo>
                  <a:cubicBezTo>
                    <a:pt x="231" y="306"/>
                    <a:pt x="231" y="306"/>
                    <a:pt x="232" y="307"/>
                  </a:cubicBezTo>
                  <a:cubicBezTo>
                    <a:pt x="232" y="307"/>
                    <a:pt x="232" y="308"/>
                    <a:pt x="233" y="308"/>
                  </a:cubicBezTo>
                  <a:cubicBezTo>
                    <a:pt x="233" y="309"/>
                    <a:pt x="234" y="311"/>
                    <a:pt x="234" y="311"/>
                  </a:cubicBezTo>
                  <a:cubicBezTo>
                    <a:pt x="234" y="312"/>
                    <a:pt x="234" y="312"/>
                    <a:pt x="234" y="312"/>
                  </a:cubicBezTo>
                  <a:cubicBezTo>
                    <a:pt x="235" y="314"/>
                    <a:pt x="235" y="314"/>
                    <a:pt x="237" y="315"/>
                  </a:cubicBezTo>
                  <a:cubicBezTo>
                    <a:pt x="238" y="315"/>
                    <a:pt x="239" y="316"/>
                    <a:pt x="240" y="316"/>
                  </a:cubicBezTo>
                  <a:cubicBezTo>
                    <a:pt x="241" y="316"/>
                    <a:pt x="243" y="316"/>
                    <a:pt x="244" y="316"/>
                  </a:cubicBezTo>
                  <a:cubicBezTo>
                    <a:pt x="245" y="316"/>
                    <a:pt x="246" y="316"/>
                    <a:pt x="246" y="316"/>
                  </a:cubicBezTo>
                  <a:cubicBezTo>
                    <a:pt x="247" y="317"/>
                    <a:pt x="248" y="317"/>
                    <a:pt x="249" y="317"/>
                  </a:cubicBezTo>
                  <a:cubicBezTo>
                    <a:pt x="250" y="318"/>
                    <a:pt x="250" y="318"/>
                    <a:pt x="251" y="319"/>
                  </a:cubicBezTo>
                  <a:cubicBezTo>
                    <a:pt x="252" y="319"/>
                    <a:pt x="253" y="320"/>
                    <a:pt x="253" y="320"/>
                  </a:cubicBezTo>
                  <a:cubicBezTo>
                    <a:pt x="254" y="321"/>
                    <a:pt x="255" y="321"/>
                    <a:pt x="256" y="322"/>
                  </a:cubicBezTo>
                  <a:cubicBezTo>
                    <a:pt x="256" y="322"/>
                    <a:pt x="257" y="323"/>
                    <a:pt x="258" y="323"/>
                  </a:cubicBezTo>
                  <a:cubicBezTo>
                    <a:pt x="258" y="323"/>
                    <a:pt x="259" y="324"/>
                    <a:pt x="259" y="324"/>
                  </a:cubicBezTo>
                  <a:cubicBezTo>
                    <a:pt x="259" y="324"/>
                    <a:pt x="260" y="325"/>
                    <a:pt x="261" y="325"/>
                  </a:cubicBezTo>
                  <a:cubicBezTo>
                    <a:pt x="262" y="326"/>
                    <a:pt x="263" y="326"/>
                    <a:pt x="264" y="327"/>
                  </a:cubicBezTo>
                  <a:cubicBezTo>
                    <a:pt x="264" y="327"/>
                    <a:pt x="266" y="327"/>
                    <a:pt x="267" y="328"/>
                  </a:cubicBezTo>
                  <a:cubicBezTo>
                    <a:pt x="268" y="328"/>
                    <a:pt x="268" y="328"/>
                    <a:pt x="269" y="328"/>
                  </a:cubicBezTo>
                  <a:cubicBezTo>
                    <a:pt x="270" y="328"/>
                    <a:pt x="271" y="328"/>
                    <a:pt x="272" y="328"/>
                  </a:cubicBezTo>
                  <a:cubicBezTo>
                    <a:pt x="274" y="328"/>
                    <a:pt x="275" y="327"/>
                    <a:pt x="276" y="327"/>
                  </a:cubicBezTo>
                  <a:cubicBezTo>
                    <a:pt x="276" y="327"/>
                    <a:pt x="277" y="327"/>
                    <a:pt x="278" y="327"/>
                  </a:cubicBezTo>
                  <a:cubicBezTo>
                    <a:pt x="280" y="327"/>
                    <a:pt x="281" y="327"/>
                    <a:pt x="281" y="327"/>
                  </a:cubicBezTo>
                  <a:cubicBezTo>
                    <a:pt x="282" y="326"/>
                    <a:pt x="283" y="326"/>
                    <a:pt x="282" y="327"/>
                  </a:cubicBezTo>
                  <a:cubicBezTo>
                    <a:pt x="282" y="327"/>
                    <a:pt x="282" y="331"/>
                    <a:pt x="282" y="331"/>
                  </a:cubicBezTo>
                  <a:cubicBezTo>
                    <a:pt x="282" y="332"/>
                    <a:pt x="283" y="333"/>
                    <a:pt x="284" y="333"/>
                  </a:cubicBezTo>
                  <a:cubicBezTo>
                    <a:pt x="285" y="333"/>
                    <a:pt x="287" y="332"/>
                    <a:pt x="287" y="332"/>
                  </a:cubicBezTo>
                  <a:cubicBezTo>
                    <a:pt x="288" y="332"/>
                    <a:pt x="288" y="332"/>
                    <a:pt x="288" y="332"/>
                  </a:cubicBezTo>
                  <a:cubicBezTo>
                    <a:pt x="288" y="332"/>
                    <a:pt x="289" y="332"/>
                    <a:pt x="290" y="333"/>
                  </a:cubicBezTo>
                  <a:cubicBezTo>
                    <a:pt x="291" y="335"/>
                    <a:pt x="291" y="335"/>
                    <a:pt x="293" y="334"/>
                  </a:cubicBezTo>
                  <a:cubicBezTo>
                    <a:pt x="294" y="333"/>
                    <a:pt x="294" y="333"/>
                    <a:pt x="294" y="333"/>
                  </a:cubicBezTo>
                  <a:cubicBezTo>
                    <a:pt x="294" y="333"/>
                    <a:pt x="295" y="332"/>
                    <a:pt x="295" y="331"/>
                  </a:cubicBezTo>
                  <a:cubicBezTo>
                    <a:pt x="296" y="331"/>
                    <a:pt x="297" y="330"/>
                    <a:pt x="297" y="330"/>
                  </a:cubicBezTo>
                  <a:cubicBezTo>
                    <a:pt x="298" y="330"/>
                    <a:pt x="299" y="329"/>
                    <a:pt x="300" y="329"/>
                  </a:cubicBezTo>
                  <a:cubicBezTo>
                    <a:pt x="301" y="328"/>
                    <a:pt x="302" y="328"/>
                    <a:pt x="303" y="327"/>
                  </a:cubicBezTo>
                  <a:cubicBezTo>
                    <a:pt x="304" y="327"/>
                    <a:pt x="306" y="326"/>
                    <a:pt x="306" y="326"/>
                  </a:cubicBezTo>
                  <a:cubicBezTo>
                    <a:pt x="307" y="325"/>
                    <a:pt x="307" y="325"/>
                    <a:pt x="307" y="325"/>
                  </a:cubicBezTo>
                  <a:cubicBezTo>
                    <a:pt x="308" y="325"/>
                    <a:pt x="309" y="324"/>
                    <a:pt x="310" y="324"/>
                  </a:cubicBezTo>
                  <a:cubicBezTo>
                    <a:pt x="310" y="324"/>
                    <a:pt x="313" y="323"/>
                    <a:pt x="313" y="323"/>
                  </a:cubicBezTo>
                  <a:cubicBezTo>
                    <a:pt x="314" y="322"/>
                    <a:pt x="314" y="322"/>
                    <a:pt x="314" y="322"/>
                  </a:cubicBezTo>
                  <a:cubicBezTo>
                    <a:pt x="314" y="322"/>
                    <a:pt x="317" y="321"/>
                    <a:pt x="317" y="321"/>
                  </a:cubicBezTo>
                  <a:cubicBezTo>
                    <a:pt x="318" y="321"/>
                    <a:pt x="320" y="320"/>
                    <a:pt x="320" y="320"/>
                  </a:cubicBezTo>
                  <a:cubicBezTo>
                    <a:pt x="321" y="319"/>
                    <a:pt x="321" y="319"/>
                    <a:pt x="321" y="319"/>
                  </a:cubicBezTo>
                  <a:cubicBezTo>
                    <a:pt x="321" y="319"/>
                    <a:pt x="322" y="319"/>
                    <a:pt x="323" y="318"/>
                  </a:cubicBezTo>
                  <a:cubicBezTo>
                    <a:pt x="325" y="318"/>
                    <a:pt x="326" y="317"/>
                    <a:pt x="327" y="317"/>
                  </a:cubicBezTo>
                  <a:cubicBezTo>
                    <a:pt x="328" y="317"/>
                    <a:pt x="328" y="317"/>
                    <a:pt x="328" y="317"/>
                  </a:cubicBezTo>
                  <a:cubicBezTo>
                    <a:pt x="328" y="317"/>
                    <a:pt x="329" y="317"/>
                    <a:pt x="330" y="317"/>
                  </a:cubicBezTo>
                  <a:cubicBezTo>
                    <a:pt x="330" y="317"/>
                    <a:pt x="331" y="316"/>
                    <a:pt x="332" y="316"/>
                  </a:cubicBezTo>
                  <a:cubicBezTo>
                    <a:pt x="333" y="316"/>
                    <a:pt x="334" y="316"/>
                    <a:pt x="334" y="316"/>
                  </a:cubicBezTo>
                  <a:cubicBezTo>
                    <a:pt x="334" y="316"/>
                    <a:pt x="336" y="315"/>
                    <a:pt x="336" y="315"/>
                  </a:cubicBezTo>
                  <a:cubicBezTo>
                    <a:pt x="337" y="314"/>
                    <a:pt x="337" y="314"/>
                    <a:pt x="338" y="314"/>
                  </a:cubicBezTo>
                  <a:cubicBezTo>
                    <a:pt x="339" y="313"/>
                    <a:pt x="339" y="313"/>
                    <a:pt x="340" y="313"/>
                  </a:cubicBezTo>
                  <a:cubicBezTo>
                    <a:pt x="341" y="313"/>
                    <a:pt x="341" y="314"/>
                    <a:pt x="341" y="314"/>
                  </a:cubicBezTo>
                  <a:cubicBezTo>
                    <a:pt x="342" y="314"/>
                    <a:pt x="343" y="314"/>
                    <a:pt x="344" y="314"/>
                  </a:cubicBezTo>
                  <a:cubicBezTo>
                    <a:pt x="345" y="314"/>
                    <a:pt x="346" y="315"/>
                    <a:pt x="348" y="314"/>
                  </a:cubicBezTo>
                  <a:cubicBezTo>
                    <a:pt x="349" y="314"/>
                    <a:pt x="349" y="314"/>
                    <a:pt x="350" y="314"/>
                  </a:cubicBezTo>
                  <a:cubicBezTo>
                    <a:pt x="350" y="314"/>
                    <a:pt x="351" y="314"/>
                    <a:pt x="351" y="314"/>
                  </a:cubicBezTo>
                  <a:cubicBezTo>
                    <a:pt x="353" y="314"/>
                    <a:pt x="353" y="313"/>
                    <a:pt x="355" y="313"/>
                  </a:cubicBezTo>
                  <a:cubicBezTo>
                    <a:pt x="356" y="314"/>
                    <a:pt x="358" y="314"/>
                    <a:pt x="359" y="314"/>
                  </a:cubicBezTo>
                  <a:cubicBezTo>
                    <a:pt x="359" y="314"/>
                    <a:pt x="360" y="314"/>
                    <a:pt x="361" y="314"/>
                  </a:cubicBezTo>
                  <a:cubicBezTo>
                    <a:pt x="362" y="315"/>
                    <a:pt x="363" y="315"/>
                    <a:pt x="364" y="315"/>
                  </a:cubicBezTo>
                  <a:cubicBezTo>
                    <a:pt x="365" y="315"/>
                    <a:pt x="366" y="315"/>
                    <a:pt x="367" y="314"/>
                  </a:cubicBezTo>
                  <a:cubicBezTo>
                    <a:pt x="368" y="314"/>
                    <a:pt x="368" y="313"/>
                    <a:pt x="369" y="313"/>
                  </a:cubicBezTo>
                  <a:cubicBezTo>
                    <a:pt x="370" y="313"/>
                    <a:pt x="370" y="313"/>
                    <a:pt x="370" y="313"/>
                  </a:cubicBezTo>
                  <a:cubicBezTo>
                    <a:pt x="371" y="314"/>
                    <a:pt x="371" y="314"/>
                    <a:pt x="371" y="314"/>
                  </a:cubicBezTo>
                  <a:cubicBezTo>
                    <a:pt x="371" y="314"/>
                    <a:pt x="372" y="314"/>
                    <a:pt x="373" y="314"/>
                  </a:cubicBezTo>
                  <a:cubicBezTo>
                    <a:pt x="374" y="314"/>
                    <a:pt x="375" y="314"/>
                    <a:pt x="376" y="314"/>
                  </a:cubicBezTo>
                  <a:cubicBezTo>
                    <a:pt x="376" y="314"/>
                    <a:pt x="376" y="314"/>
                    <a:pt x="376" y="314"/>
                  </a:cubicBezTo>
                  <a:cubicBezTo>
                    <a:pt x="376" y="314"/>
                    <a:pt x="378" y="314"/>
                    <a:pt x="379" y="314"/>
                  </a:cubicBezTo>
                  <a:cubicBezTo>
                    <a:pt x="379" y="313"/>
                    <a:pt x="380" y="312"/>
                    <a:pt x="381" y="312"/>
                  </a:cubicBezTo>
                  <a:cubicBezTo>
                    <a:pt x="381" y="311"/>
                    <a:pt x="381" y="311"/>
                    <a:pt x="381" y="311"/>
                  </a:cubicBezTo>
                  <a:cubicBezTo>
                    <a:pt x="382" y="311"/>
                    <a:pt x="383" y="310"/>
                    <a:pt x="383" y="309"/>
                  </a:cubicBezTo>
                  <a:cubicBezTo>
                    <a:pt x="384" y="308"/>
                    <a:pt x="385" y="308"/>
                    <a:pt x="386" y="308"/>
                  </a:cubicBezTo>
                  <a:cubicBezTo>
                    <a:pt x="388" y="308"/>
                    <a:pt x="389" y="308"/>
                    <a:pt x="391" y="307"/>
                  </a:cubicBezTo>
                  <a:cubicBezTo>
                    <a:pt x="392" y="306"/>
                    <a:pt x="394" y="305"/>
                    <a:pt x="395" y="305"/>
                  </a:cubicBezTo>
                  <a:cubicBezTo>
                    <a:pt x="395" y="304"/>
                    <a:pt x="397" y="304"/>
                    <a:pt x="397" y="303"/>
                  </a:cubicBezTo>
                  <a:cubicBezTo>
                    <a:pt x="397" y="302"/>
                    <a:pt x="400" y="300"/>
                    <a:pt x="400" y="299"/>
                  </a:cubicBezTo>
                  <a:cubicBezTo>
                    <a:pt x="401" y="298"/>
                    <a:pt x="402" y="296"/>
                    <a:pt x="402" y="296"/>
                  </a:cubicBezTo>
                  <a:cubicBezTo>
                    <a:pt x="403" y="295"/>
                    <a:pt x="405" y="292"/>
                    <a:pt x="405" y="292"/>
                  </a:cubicBezTo>
                  <a:cubicBezTo>
                    <a:pt x="405" y="291"/>
                    <a:pt x="407" y="290"/>
                    <a:pt x="408" y="289"/>
                  </a:cubicBezTo>
                  <a:cubicBezTo>
                    <a:pt x="410" y="288"/>
                    <a:pt x="411" y="288"/>
                    <a:pt x="412" y="287"/>
                  </a:cubicBezTo>
                  <a:cubicBezTo>
                    <a:pt x="413" y="287"/>
                    <a:pt x="415" y="285"/>
                    <a:pt x="416" y="285"/>
                  </a:cubicBezTo>
                  <a:cubicBezTo>
                    <a:pt x="417" y="285"/>
                    <a:pt x="417" y="286"/>
                    <a:pt x="418" y="285"/>
                  </a:cubicBezTo>
                  <a:cubicBezTo>
                    <a:pt x="419" y="284"/>
                    <a:pt x="421" y="282"/>
                    <a:pt x="421" y="282"/>
                  </a:cubicBezTo>
                  <a:cubicBezTo>
                    <a:pt x="421" y="281"/>
                    <a:pt x="422" y="280"/>
                    <a:pt x="423" y="280"/>
                  </a:cubicBezTo>
                  <a:cubicBezTo>
                    <a:pt x="424" y="279"/>
                    <a:pt x="426" y="279"/>
                    <a:pt x="426" y="277"/>
                  </a:cubicBezTo>
                  <a:cubicBezTo>
                    <a:pt x="426" y="276"/>
                    <a:pt x="424" y="274"/>
                    <a:pt x="424" y="274"/>
                  </a:cubicBezTo>
                  <a:cubicBezTo>
                    <a:pt x="424" y="273"/>
                    <a:pt x="422" y="271"/>
                    <a:pt x="421" y="271"/>
                  </a:cubicBezTo>
                  <a:cubicBezTo>
                    <a:pt x="420" y="270"/>
                    <a:pt x="417" y="267"/>
                    <a:pt x="417" y="267"/>
                  </a:cubicBezTo>
                  <a:cubicBezTo>
                    <a:pt x="417" y="266"/>
                    <a:pt x="417" y="265"/>
                    <a:pt x="417" y="264"/>
                  </a:cubicBezTo>
                  <a:cubicBezTo>
                    <a:pt x="416" y="263"/>
                    <a:pt x="415" y="263"/>
                    <a:pt x="415" y="261"/>
                  </a:cubicBezTo>
                  <a:cubicBezTo>
                    <a:pt x="415" y="260"/>
                    <a:pt x="416" y="257"/>
                    <a:pt x="417" y="257"/>
                  </a:cubicBezTo>
                  <a:cubicBezTo>
                    <a:pt x="417" y="256"/>
                    <a:pt x="417" y="254"/>
                    <a:pt x="418" y="253"/>
                  </a:cubicBezTo>
                  <a:cubicBezTo>
                    <a:pt x="418" y="252"/>
                    <a:pt x="419" y="248"/>
                    <a:pt x="420" y="246"/>
                  </a:cubicBezTo>
                  <a:cubicBezTo>
                    <a:pt x="422" y="244"/>
                    <a:pt x="422" y="243"/>
                    <a:pt x="424" y="242"/>
                  </a:cubicBezTo>
                  <a:cubicBezTo>
                    <a:pt x="426" y="241"/>
                    <a:pt x="426" y="242"/>
                    <a:pt x="427" y="242"/>
                  </a:cubicBezTo>
                  <a:cubicBezTo>
                    <a:pt x="429" y="242"/>
                    <a:pt x="431" y="242"/>
                    <a:pt x="432" y="242"/>
                  </a:cubicBezTo>
                  <a:cubicBezTo>
                    <a:pt x="433" y="242"/>
                    <a:pt x="435" y="242"/>
                    <a:pt x="435" y="244"/>
                  </a:cubicBezTo>
                  <a:cubicBezTo>
                    <a:pt x="436" y="245"/>
                    <a:pt x="436" y="246"/>
                    <a:pt x="439" y="247"/>
                  </a:cubicBezTo>
                  <a:cubicBezTo>
                    <a:pt x="442" y="248"/>
                    <a:pt x="444" y="248"/>
                    <a:pt x="444" y="248"/>
                  </a:cubicBezTo>
                  <a:cubicBezTo>
                    <a:pt x="445" y="249"/>
                    <a:pt x="447" y="249"/>
                    <a:pt x="448" y="249"/>
                  </a:cubicBezTo>
                  <a:cubicBezTo>
                    <a:pt x="449" y="249"/>
                    <a:pt x="452" y="249"/>
                    <a:pt x="453" y="249"/>
                  </a:cubicBezTo>
                  <a:cubicBezTo>
                    <a:pt x="453" y="250"/>
                    <a:pt x="456" y="250"/>
                    <a:pt x="457" y="249"/>
                  </a:cubicBezTo>
                  <a:cubicBezTo>
                    <a:pt x="458" y="249"/>
                    <a:pt x="460" y="246"/>
                    <a:pt x="462" y="245"/>
                  </a:cubicBezTo>
                  <a:cubicBezTo>
                    <a:pt x="464" y="244"/>
                    <a:pt x="464" y="244"/>
                    <a:pt x="465" y="243"/>
                  </a:cubicBezTo>
                  <a:cubicBezTo>
                    <a:pt x="466" y="242"/>
                    <a:pt x="467" y="240"/>
                    <a:pt x="468" y="240"/>
                  </a:cubicBezTo>
                  <a:cubicBezTo>
                    <a:pt x="469" y="239"/>
                    <a:pt x="471" y="236"/>
                    <a:pt x="471" y="235"/>
                  </a:cubicBezTo>
                  <a:cubicBezTo>
                    <a:pt x="472" y="234"/>
                    <a:pt x="472" y="233"/>
                    <a:pt x="472" y="232"/>
                  </a:cubicBezTo>
                  <a:cubicBezTo>
                    <a:pt x="472" y="232"/>
                    <a:pt x="474" y="231"/>
                    <a:pt x="475" y="231"/>
                  </a:cubicBezTo>
                  <a:cubicBezTo>
                    <a:pt x="476" y="231"/>
                    <a:pt x="477" y="231"/>
                    <a:pt x="477" y="231"/>
                  </a:cubicBezTo>
                  <a:cubicBezTo>
                    <a:pt x="478" y="231"/>
                    <a:pt x="479" y="231"/>
                    <a:pt x="480" y="232"/>
                  </a:cubicBezTo>
                  <a:cubicBezTo>
                    <a:pt x="480" y="232"/>
                    <a:pt x="483" y="232"/>
                    <a:pt x="484" y="231"/>
                  </a:cubicBezTo>
                  <a:cubicBezTo>
                    <a:pt x="484" y="231"/>
                    <a:pt x="488" y="231"/>
                    <a:pt x="489" y="230"/>
                  </a:cubicBezTo>
                  <a:cubicBezTo>
                    <a:pt x="491" y="230"/>
                    <a:pt x="493" y="229"/>
                    <a:pt x="493" y="228"/>
                  </a:cubicBezTo>
                  <a:cubicBezTo>
                    <a:pt x="494" y="227"/>
                    <a:pt x="498" y="224"/>
                    <a:pt x="498" y="223"/>
                  </a:cubicBezTo>
                  <a:cubicBezTo>
                    <a:pt x="499" y="222"/>
                    <a:pt x="501" y="223"/>
                    <a:pt x="501" y="222"/>
                  </a:cubicBezTo>
                  <a:cubicBezTo>
                    <a:pt x="502" y="221"/>
                    <a:pt x="503" y="220"/>
                    <a:pt x="503" y="218"/>
                  </a:cubicBezTo>
                  <a:cubicBezTo>
                    <a:pt x="502" y="217"/>
                    <a:pt x="502" y="216"/>
                    <a:pt x="503" y="215"/>
                  </a:cubicBezTo>
                  <a:cubicBezTo>
                    <a:pt x="503" y="213"/>
                    <a:pt x="504" y="212"/>
                    <a:pt x="505" y="211"/>
                  </a:cubicBezTo>
                  <a:cubicBezTo>
                    <a:pt x="506" y="210"/>
                    <a:pt x="507" y="206"/>
                    <a:pt x="509" y="205"/>
                  </a:cubicBezTo>
                  <a:cubicBezTo>
                    <a:pt x="510" y="205"/>
                    <a:pt x="512" y="203"/>
                    <a:pt x="514" y="203"/>
                  </a:cubicBezTo>
                  <a:cubicBezTo>
                    <a:pt x="515" y="203"/>
                    <a:pt x="520" y="204"/>
                    <a:pt x="521" y="203"/>
                  </a:cubicBezTo>
                  <a:cubicBezTo>
                    <a:pt x="523" y="202"/>
                    <a:pt x="523" y="200"/>
                    <a:pt x="523" y="199"/>
                  </a:cubicBezTo>
                  <a:cubicBezTo>
                    <a:pt x="523" y="197"/>
                    <a:pt x="523" y="197"/>
                    <a:pt x="524" y="197"/>
                  </a:cubicBezTo>
                  <a:cubicBezTo>
                    <a:pt x="526" y="197"/>
                    <a:pt x="525" y="195"/>
                    <a:pt x="527" y="197"/>
                  </a:cubicBezTo>
                  <a:cubicBezTo>
                    <a:pt x="528" y="199"/>
                    <a:pt x="529" y="198"/>
                    <a:pt x="529" y="198"/>
                  </a:cubicBezTo>
                  <a:cubicBezTo>
                    <a:pt x="530" y="198"/>
                    <a:pt x="531" y="198"/>
                    <a:pt x="531" y="197"/>
                  </a:cubicBezTo>
                  <a:cubicBezTo>
                    <a:pt x="531" y="196"/>
                    <a:pt x="534" y="194"/>
                    <a:pt x="535" y="194"/>
                  </a:cubicBezTo>
                  <a:cubicBezTo>
                    <a:pt x="536" y="193"/>
                    <a:pt x="538" y="192"/>
                    <a:pt x="538" y="192"/>
                  </a:cubicBezTo>
                  <a:cubicBezTo>
                    <a:pt x="539" y="192"/>
                    <a:pt x="540" y="191"/>
                    <a:pt x="541" y="192"/>
                  </a:cubicBezTo>
                  <a:cubicBezTo>
                    <a:pt x="542" y="193"/>
                    <a:pt x="544" y="192"/>
                    <a:pt x="545" y="192"/>
                  </a:cubicBezTo>
                  <a:cubicBezTo>
                    <a:pt x="545" y="192"/>
                    <a:pt x="547" y="193"/>
                    <a:pt x="547" y="192"/>
                  </a:cubicBezTo>
                  <a:cubicBezTo>
                    <a:pt x="547" y="191"/>
                    <a:pt x="548" y="190"/>
                    <a:pt x="549" y="190"/>
                  </a:cubicBezTo>
                  <a:cubicBezTo>
                    <a:pt x="550" y="190"/>
                    <a:pt x="550" y="192"/>
                    <a:pt x="551" y="191"/>
                  </a:cubicBezTo>
                  <a:cubicBezTo>
                    <a:pt x="552" y="190"/>
                    <a:pt x="553" y="193"/>
                    <a:pt x="554" y="193"/>
                  </a:cubicBezTo>
                  <a:cubicBezTo>
                    <a:pt x="555" y="193"/>
                    <a:pt x="556" y="193"/>
                    <a:pt x="557" y="193"/>
                  </a:cubicBezTo>
                  <a:cubicBezTo>
                    <a:pt x="557" y="193"/>
                    <a:pt x="558" y="193"/>
                    <a:pt x="559" y="193"/>
                  </a:cubicBezTo>
                  <a:cubicBezTo>
                    <a:pt x="560" y="192"/>
                    <a:pt x="562" y="192"/>
                    <a:pt x="563" y="192"/>
                  </a:cubicBezTo>
                  <a:cubicBezTo>
                    <a:pt x="564" y="193"/>
                    <a:pt x="564" y="193"/>
                    <a:pt x="565" y="192"/>
                  </a:cubicBezTo>
                  <a:cubicBezTo>
                    <a:pt x="565" y="191"/>
                    <a:pt x="565" y="190"/>
                    <a:pt x="566" y="190"/>
                  </a:cubicBezTo>
                  <a:cubicBezTo>
                    <a:pt x="566" y="190"/>
                    <a:pt x="567" y="190"/>
                    <a:pt x="567" y="189"/>
                  </a:cubicBezTo>
                  <a:cubicBezTo>
                    <a:pt x="567" y="188"/>
                    <a:pt x="567" y="186"/>
                    <a:pt x="567" y="185"/>
                  </a:cubicBezTo>
                  <a:cubicBezTo>
                    <a:pt x="567" y="185"/>
                    <a:pt x="567" y="185"/>
                    <a:pt x="567" y="184"/>
                  </a:cubicBezTo>
                  <a:cubicBezTo>
                    <a:pt x="566" y="183"/>
                    <a:pt x="565" y="182"/>
                    <a:pt x="565" y="181"/>
                  </a:cubicBezTo>
                  <a:cubicBezTo>
                    <a:pt x="565" y="180"/>
                    <a:pt x="565" y="179"/>
                    <a:pt x="564" y="178"/>
                  </a:cubicBezTo>
                  <a:cubicBezTo>
                    <a:pt x="563" y="178"/>
                    <a:pt x="563" y="178"/>
                    <a:pt x="563" y="178"/>
                  </a:cubicBezTo>
                  <a:cubicBezTo>
                    <a:pt x="563" y="178"/>
                    <a:pt x="563" y="177"/>
                    <a:pt x="562" y="177"/>
                  </a:cubicBezTo>
                  <a:cubicBezTo>
                    <a:pt x="561" y="177"/>
                    <a:pt x="560" y="176"/>
                    <a:pt x="560" y="175"/>
                  </a:cubicBezTo>
                  <a:cubicBezTo>
                    <a:pt x="560" y="175"/>
                    <a:pt x="560" y="175"/>
                    <a:pt x="560" y="175"/>
                  </a:cubicBezTo>
                  <a:cubicBezTo>
                    <a:pt x="559" y="175"/>
                    <a:pt x="559" y="174"/>
                    <a:pt x="558" y="174"/>
                  </a:cubicBezTo>
                  <a:cubicBezTo>
                    <a:pt x="558" y="173"/>
                    <a:pt x="555" y="173"/>
                    <a:pt x="555" y="172"/>
                  </a:cubicBezTo>
                  <a:cubicBezTo>
                    <a:pt x="556" y="171"/>
                    <a:pt x="556" y="171"/>
                    <a:pt x="555" y="170"/>
                  </a:cubicBezTo>
                  <a:cubicBezTo>
                    <a:pt x="554" y="170"/>
                    <a:pt x="552" y="169"/>
                    <a:pt x="552" y="168"/>
                  </a:cubicBezTo>
                  <a:cubicBezTo>
                    <a:pt x="552" y="167"/>
                    <a:pt x="551" y="166"/>
                    <a:pt x="550" y="166"/>
                  </a:cubicBezTo>
                  <a:cubicBezTo>
                    <a:pt x="549" y="166"/>
                    <a:pt x="548" y="165"/>
                    <a:pt x="547" y="165"/>
                  </a:cubicBezTo>
                  <a:cubicBezTo>
                    <a:pt x="547" y="164"/>
                    <a:pt x="546" y="164"/>
                    <a:pt x="545" y="164"/>
                  </a:cubicBezTo>
                  <a:cubicBezTo>
                    <a:pt x="544" y="164"/>
                    <a:pt x="544" y="164"/>
                    <a:pt x="543" y="163"/>
                  </a:cubicBezTo>
                  <a:cubicBezTo>
                    <a:pt x="543" y="163"/>
                    <a:pt x="542" y="161"/>
                    <a:pt x="541" y="160"/>
                  </a:cubicBezTo>
                  <a:cubicBezTo>
                    <a:pt x="540" y="159"/>
                    <a:pt x="539" y="158"/>
                    <a:pt x="539" y="158"/>
                  </a:cubicBezTo>
                  <a:cubicBezTo>
                    <a:pt x="538" y="159"/>
                    <a:pt x="538" y="159"/>
                    <a:pt x="537" y="158"/>
                  </a:cubicBezTo>
                  <a:cubicBezTo>
                    <a:pt x="537" y="158"/>
                    <a:pt x="537" y="158"/>
                    <a:pt x="536" y="158"/>
                  </a:cubicBezTo>
                  <a:cubicBezTo>
                    <a:pt x="536" y="158"/>
                    <a:pt x="535" y="159"/>
                    <a:pt x="534" y="158"/>
                  </a:cubicBezTo>
                  <a:cubicBezTo>
                    <a:pt x="534" y="158"/>
                    <a:pt x="533" y="158"/>
                    <a:pt x="533" y="158"/>
                  </a:cubicBezTo>
                  <a:cubicBezTo>
                    <a:pt x="533" y="158"/>
                    <a:pt x="532" y="158"/>
                    <a:pt x="532" y="158"/>
                  </a:cubicBezTo>
                  <a:cubicBezTo>
                    <a:pt x="532" y="158"/>
                    <a:pt x="530" y="158"/>
                    <a:pt x="529" y="158"/>
                  </a:cubicBezTo>
                  <a:cubicBezTo>
                    <a:pt x="528" y="159"/>
                    <a:pt x="528" y="159"/>
                    <a:pt x="527" y="159"/>
                  </a:cubicBezTo>
                  <a:cubicBezTo>
                    <a:pt x="527" y="159"/>
                    <a:pt x="526" y="160"/>
                    <a:pt x="526" y="160"/>
                  </a:cubicBezTo>
                  <a:cubicBezTo>
                    <a:pt x="525" y="161"/>
                    <a:pt x="523" y="163"/>
                    <a:pt x="523" y="164"/>
                  </a:cubicBezTo>
                  <a:cubicBezTo>
                    <a:pt x="523" y="165"/>
                    <a:pt x="523" y="165"/>
                    <a:pt x="522" y="166"/>
                  </a:cubicBezTo>
                  <a:cubicBezTo>
                    <a:pt x="521" y="166"/>
                    <a:pt x="520" y="168"/>
                    <a:pt x="520" y="168"/>
                  </a:cubicBezTo>
                  <a:cubicBezTo>
                    <a:pt x="520" y="168"/>
                    <a:pt x="520" y="170"/>
                    <a:pt x="519" y="168"/>
                  </a:cubicBezTo>
                  <a:cubicBezTo>
                    <a:pt x="517" y="167"/>
                    <a:pt x="513" y="164"/>
                    <a:pt x="511" y="163"/>
                  </a:cubicBezTo>
                  <a:cubicBezTo>
                    <a:pt x="509" y="163"/>
                    <a:pt x="507" y="163"/>
                    <a:pt x="506" y="164"/>
                  </a:cubicBezTo>
                  <a:cubicBezTo>
                    <a:pt x="505" y="164"/>
                    <a:pt x="504" y="165"/>
                    <a:pt x="503" y="165"/>
                  </a:cubicBezTo>
                  <a:cubicBezTo>
                    <a:pt x="503" y="165"/>
                    <a:pt x="501" y="165"/>
                    <a:pt x="500" y="164"/>
                  </a:cubicBezTo>
                  <a:cubicBezTo>
                    <a:pt x="500" y="164"/>
                    <a:pt x="499" y="164"/>
                    <a:pt x="498" y="165"/>
                  </a:cubicBezTo>
                  <a:cubicBezTo>
                    <a:pt x="497" y="167"/>
                    <a:pt x="496" y="168"/>
                    <a:pt x="496" y="168"/>
                  </a:cubicBezTo>
                  <a:cubicBezTo>
                    <a:pt x="495" y="169"/>
                    <a:pt x="495" y="170"/>
                    <a:pt x="494" y="169"/>
                  </a:cubicBezTo>
                  <a:cubicBezTo>
                    <a:pt x="493" y="168"/>
                    <a:pt x="490" y="167"/>
                    <a:pt x="489" y="165"/>
                  </a:cubicBezTo>
                  <a:cubicBezTo>
                    <a:pt x="488" y="164"/>
                    <a:pt x="487" y="165"/>
                    <a:pt x="487" y="161"/>
                  </a:cubicBezTo>
                  <a:cubicBezTo>
                    <a:pt x="486" y="158"/>
                    <a:pt x="487" y="158"/>
                    <a:pt x="488" y="157"/>
                  </a:cubicBezTo>
                  <a:cubicBezTo>
                    <a:pt x="489" y="156"/>
                    <a:pt x="491" y="155"/>
                    <a:pt x="491" y="155"/>
                  </a:cubicBezTo>
                  <a:cubicBezTo>
                    <a:pt x="491" y="155"/>
                    <a:pt x="491" y="155"/>
                    <a:pt x="491" y="154"/>
                  </a:cubicBezTo>
                  <a:cubicBezTo>
                    <a:pt x="490" y="152"/>
                    <a:pt x="490" y="148"/>
                    <a:pt x="491" y="147"/>
                  </a:cubicBezTo>
                  <a:cubicBezTo>
                    <a:pt x="495" y="140"/>
                    <a:pt x="495" y="140"/>
                    <a:pt x="495" y="140"/>
                  </a:cubicBezTo>
                  <a:cubicBezTo>
                    <a:pt x="495" y="140"/>
                    <a:pt x="495" y="140"/>
                    <a:pt x="494" y="139"/>
                  </a:cubicBezTo>
                  <a:cubicBezTo>
                    <a:pt x="494" y="138"/>
                    <a:pt x="494" y="137"/>
                    <a:pt x="494" y="137"/>
                  </a:cubicBezTo>
                  <a:cubicBezTo>
                    <a:pt x="495" y="136"/>
                    <a:pt x="502" y="117"/>
                    <a:pt x="504" y="112"/>
                  </a:cubicBezTo>
                  <a:cubicBezTo>
                    <a:pt x="505" y="111"/>
                    <a:pt x="506" y="113"/>
                    <a:pt x="507" y="113"/>
                  </a:cubicBezTo>
                  <a:cubicBezTo>
                    <a:pt x="507" y="113"/>
                    <a:pt x="511" y="116"/>
                    <a:pt x="512" y="116"/>
                  </a:cubicBezTo>
                  <a:cubicBezTo>
                    <a:pt x="513" y="116"/>
                    <a:pt x="514" y="117"/>
                    <a:pt x="516" y="117"/>
                  </a:cubicBezTo>
                  <a:cubicBezTo>
                    <a:pt x="518" y="116"/>
                    <a:pt x="520" y="117"/>
                    <a:pt x="521" y="118"/>
                  </a:cubicBezTo>
                  <a:cubicBezTo>
                    <a:pt x="522" y="119"/>
                    <a:pt x="522" y="119"/>
                    <a:pt x="523" y="118"/>
                  </a:cubicBezTo>
                  <a:cubicBezTo>
                    <a:pt x="524" y="118"/>
                    <a:pt x="524" y="117"/>
                    <a:pt x="526" y="117"/>
                  </a:cubicBezTo>
                  <a:cubicBezTo>
                    <a:pt x="527" y="116"/>
                    <a:pt x="528" y="117"/>
                    <a:pt x="529" y="115"/>
                  </a:cubicBezTo>
                  <a:cubicBezTo>
                    <a:pt x="530" y="114"/>
                    <a:pt x="532" y="113"/>
                    <a:pt x="532" y="112"/>
                  </a:cubicBezTo>
                  <a:cubicBezTo>
                    <a:pt x="533" y="111"/>
                    <a:pt x="533" y="111"/>
                    <a:pt x="534" y="110"/>
                  </a:cubicBezTo>
                  <a:cubicBezTo>
                    <a:pt x="534" y="110"/>
                    <a:pt x="535" y="109"/>
                    <a:pt x="536" y="108"/>
                  </a:cubicBezTo>
                  <a:cubicBezTo>
                    <a:pt x="537" y="107"/>
                    <a:pt x="538" y="107"/>
                    <a:pt x="540" y="106"/>
                  </a:cubicBezTo>
                  <a:cubicBezTo>
                    <a:pt x="542" y="106"/>
                    <a:pt x="543" y="106"/>
                    <a:pt x="544" y="105"/>
                  </a:cubicBezTo>
                  <a:cubicBezTo>
                    <a:pt x="545" y="104"/>
                    <a:pt x="546" y="104"/>
                    <a:pt x="546" y="103"/>
                  </a:cubicBezTo>
                  <a:cubicBezTo>
                    <a:pt x="547" y="102"/>
                    <a:pt x="547" y="102"/>
                    <a:pt x="548" y="101"/>
                  </a:cubicBezTo>
                  <a:cubicBezTo>
                    <a:pt x="549" y="100"/>
                    <a:pt x="549" y="99"/>
                    <a:pt x="549" y="99"/>
                  </a:cubicBezTo>
                  <a:cubicBezTo>
                    <a:pt x="549" y="99"/>
                    <a:pt x="548" y="98"/>
                    <a:pt x="549" y="97"/>
                  </a:cubicBezTo>
                  <a:cubicBezTo>
                    <a:pt x="549" y="97"/>
                    <a:pt x="549" y="96"/>
                    <a:pt x="548" y="96"/>
                  </a:cubicBezTo>
                  <a:cubicBezTo>
                    <a:pt x="547" y="96"/>
                    <a:pt x="546" y="96"/>
                    <a:pt x="545" y="95"/>
                  </a:cubicBezTo>
                  <a:cubicBezTo>
                    <a:pt x="544" y="95"/>
                    <a:pt x="544" y="94"/>
                    <a:pt x="545" y="94"/>
                  </a:cubicBezTo>
                  <a:cubicBezTo>
                    <a:pt x="546" y="93"/>
                    <a:pt x="547" y="92"/>
                    <a:pt x="546" y="91"/>
                  </a:cubicBezTo>
                  <a:cubicBezTo>
                    <a:pt x="546" y="89"/>
                    <a:pt x="547" y="88"/>
                    <a:pt x="549" y="87"/>
                  </a:cubicBezTo>
                  <a:cubicBezTo>
                    <a:pt x="550" y="86"/>
                    <a:pt x="550" y="82"/>
                    <a:pt x="550" y="81"/>
                  </a:cubicBezTo>
                  <a:cubicBezTo>
                    <a:pt x="550" y="80"/>
                    <a:pt x="552" y="78"/>
                    <a:pt x="552" y="77"/>
                  </a:cubicBezTo>
                  <a:cubicBezTo>
                    <a:pt x="553" y="77"/>
                    <a:pt x="554" y="75"/>
                    <a:pt x="554" y="74"/>
                  </a:cubicBezTo>
                  <a:cubicBezTo>
                    <a:pt x="553" y="72"/>
                    <a:pt x="554" y="71"/>
                    <a:pt x="554" y="71"/>
                  </a:cubicBezTo>
                  <a:cubicBezTo>
                    <a:pt x="555" y="70"/>
                    <a:pt x="556" y="69"/>
                    <a:pt x="556" y="68"/>
                  </a:cubicBezTo>
                  <a:cubicBezTo>
                    <a:pt x="556" y="68"/>
                    <a:pt x="555" y="67"/>
                    <a:pt x="556" y="67"/>
                  </a:cubicBezTo>
                  <a:cubicBezTo>
                    <a:pt x="556" y="67"/>
                    <a:pt x="556" y="66"/>
                    <a:pt x="557" y="66"/>
                  </a:cubicBezTo>
                  <a:cubicBezTo>
                    <a:pt x="557" y="65"/>
                    <a:pt x="557" y="63"/>
                    <a:pt x="558" y="62"/>
                  </a:cubicBezTo>
                  <a:cubicBezTo>
                    <a:pt x="558" y="60"/>
                    <a:pt x="558" y="59"/>
                    <a:pt x="558" y="59"/>
                  </a:cubicBezTo>
                  <a:cubicBezTo>
                    <a:pt x="559" y="59"/>
                    <a:pt x="559" y="58"/>
                    <a:pt x="560" y="58"/>
                  </a:cubicBezTo>
                  <a:cubicBezTo>
                    <a:pt x="560" y="57"/>
                    <a:pt x="561" y="56"/>
                    <a:pt x="562" y="55"/>
                  </a:cubicBezTo>
                  <a:cubicBezTo>
                    <a:pt x="563" y="55"/>
                    <a:pt x="563" y="54"/>
                    <a:pt x="564" y="53"/>
                  </a:cubicBezTo>
                  <a:cubicBezTo>
                    <a:pt x="564" y="53"/>
                    <a:pt x="565" y="52"/>
                    <a:pt x="566" y="52"/>
                  </a:cubicBezTo>
                  <a:cubicBezTo>
                    <a:pt x="567" y="52"/>
                    <a:pt x="568" y="50"/>
                    <a:pt x="567" y="50"/>
                  </a:cubicBezTo>
                  <a:cubicBezTo>
                    <a:pt x="566" y="49"/>
                    <a:pt x="566" y="49"/>
                    <a:pt x="567" y="48"/>
                  </a:cubicBezTo>
                  <a:cubicBezTo>
                    <a:pt x="567" y="48"/>
                    <a:pt x="568" y="47"/>
                    <a:pt x="568" y="46"/>
                  </a:cubicBezTo>
                  <a:cubicBezTo>
                    <a:pt x="568" y="45"/>
                    <a:pt x="568" y="44"/>
                    <a:pt x="566" y="43"/>
                  </a:cubicBezTo>
                  <a:cubicBezTo>
                    <a:pt x="564" y="42"/>
                    <a:pt x="565" y="40"/>
                    <a:pt x="565" y="40"/>
                  </a:cubicBezTo>
                  <a:cubicBezTo>
                    <a:pt x="566" y="39"/>
                    <a:pt x="565" y="38"/>
                    <a:pt x="565" y="37"/>
                  </a:cubicBezTo>
                  <a:cubicBezTo>
                    <a:pt x="566" y="37"/>
                    <a:pt x="565" y="36"/>
                    <a:pt x="562" y="35"/>
                  </a:cubicBezTo>
                  <a:cubicBezTo>
                    <a:pt x="560" y="34"/>
                    <a:pt x="560" y="35"/>
                    <a:pt x="557" y="37"/>
                  </a:cubicBezTo>
                  <a:cubicBezTo>
                    <a:pt x="553" y="38"/>
                    <a:pt x="555" y="35"/>
                    <a:pt x="555" y="35"/>
                  </a:cubicBezTo>
                  <a:cubicBezTo>
                    <a:pt x="555" y="34"/>
                    <a:pt x="556" y="34"/>
                    <a:pt x="555" y="34"/>
                  </a:cubicBezTo>
                  <a:cubicBezTo>
                    <a:pt x="555" y="33"/>
                    <a:pt x="555" y="33"/>
                    <a:pt x="554" y="32"/>
                  </a:cubicBezTo>
                  <a:cubicBezTo>
                    <a:pt x="554" y="32"/>
                    <a:pt x="554" y="31"/>
                    <a:pt x="556" y="31"/>
                  </a:cubicBezTo>
                  <a:cubicBezTo>
                    <a:pt x="558" y="30"/>
                    <a:pt x="559" y="28"/>
                    <a:pt x="559" y="27"/>
                  </a:cubicBezTo>
                  <a:cubicBezTo>
                    <a:pt x="560" y="25"/>
                    <a:pt x="560" y="25"/>
                    <a:pt x="561" y="24"/>
                  </a:cubicBezTo>
                  <a:cubicBezTo>
                    <a:pt x="562" y="24"/>
                    <a:pt x="563" y="22"/>
                    <a:pt x="563" y="22"/>
                  </a:cubicBezTo>
                  <a:cubicBezTo>
                    <a:pt x="563" y="22"/>
                    <a:pt x="563" y="21"/>
                    <a:pt x="564" y="20"/>
                  </a:cubicBezTo>
                  <a:cubicBezTo>
                    <a:pt x="564" y="20"/>
                    <a:pt x="565" y="19"/>
                    <a:pt x="565" y="18"/>
                  </a:cubicBezTo>
                  <a:cubicBezTo>
                    <a:pt x="566" y="17"/>
                    <a:pt x="567" y="17"/>
                    <a:pt x="568" y="17"/>
                  </a:cubicBezTo>
                  <a:cubicBezTo>
                    <a:pt x="569" y="17"/>
                    <a:pt x="569" y="17"/>
                    <a:pt x="570" y="17"/>
                  </a:cubicBezTo>
                  <a:cubicBezTo>
                    <a:pt x="572" y="17"/>
                    <a:pt x="574" y="16"/>
                    <a:pt x="574" y="16"/>
                  </a:cubicBezTo>
                  <a:cubicBezTo>
                    <a:pt x="575" y="15"/>
                    <a:pt x="575" y="15"/>
                    <a:pt x="577" y="14"/>
                  </a:cubicBezTo>
                  <a:cubicBezTo>
                    <a:pt x="579" y="14"/>
                    <a:pt x="580" y="13"/>
                    <a:pt x="581" y="12"/>
                  </a:cubicBezTo>
                  <a:cubicBezTo>
                    <a:pt x="581" y="12"/>
                    <a:pt x="582" y="12"/>
                    <a:pt x="584" y="12"/>
                  </a:cubicBezTo>
                  <a:cubicBezTo>
                    <a:pt x="586" y="12"/>
                    <a:pt x="586" y="11"/>
                    <a:pt x="587" y="10"/>
                  </a:cubicBezTo>
                  <a:cubicBezTo>
                    <a:pt x="587" y="10"/>
                    <a:pt x="589" y="9"/>
                    <a:pt x="590" y="10"/>
                  </a:cubicBezTo>
                  <a:cubicBezTo>
                    <a:pt x="591" y="10"/>
                    <a:pt x="593" y="10"/>
                    <a:pt x="593" y="9"/>
                  </a:cubicBezTo>
                  <a:cubicBezTo>
                    <a:pt x="593" y="9"/>
                    <a:pt x="595" y="9"/>
                    <a:pt x="596" y="9"/>
                  </a:cubicBezTo>
                  <a:cubicBezTo>
                    <a:pt x="598" y="9"/>
                    <a:pt x="599" y="8"/>
                    <a:pt x="599" y="8"/>
                  </a:cubicBezTo>
                  <a:cubicBezTo>
                    <a:pt x="600" y="8"/>
                    <a:pt x="600" y="7"/>
                    <a:pt x="602" y="7"/>
                  </a:cubicBezTo>
                  <a:cubicBezTo>
                    <a:pt x="603" y="7"/>
                    <a:pt x="603" y="7"/>
                    <a:pt x="603" y="6"/>
                  </a:cubicBezTo>
                  <a:cubicBezTo>
                    <a:pt x="604" y="5"/>
                    <a:pt x="605" y="5"/>
                    <a:pt x="606" y="5"/>
                  </a:cubicBezTo>
                  <a:cubicBezTo>
                    <a:pt x="607" y="6"/>
                    <a:pt x="608" y="6"/>
                    <a:pt x="608" y="5"/>
                  </a:cubicBezTo>
                  <a:cubicBezTo>
                    <a:pt x="608" y="5"/>
                    <a:pt x="609" y="4"/>
                    <a:pt x="609" y="5"/>
                  </a:cubicBezTo>
                  <a:cubicBezTo>
                    <a:pt x="610" y="6"/>
                    <a:pt x="610" y="6"/>
                    <a:pt x="610" y="5"/>
                  </a:cubicBezTo>
                  <a:cubicBezTo>
                    <a:pt x="610" y="5"/>
                    <a:pt x="611" y="4"/>
                    <a:pt x="612" y="5"/>
                  </a:cubicBezTo>
                  <a:cubicBezTo>
                    <a:pt x="612" y="6"/>
                    <a:pt x="613" y="6"/>
                    <a:pt x="614" y="6"/>
                  </a:cubicBezTo>
                  <a:cubicBezTo>
                    <a:pt x="614" y="6"/>
                    <a:pt x="616" y="5"/>
                    <a:pt x="616" y="7"/>
                  </a:cubicBezTo>
                  <a:cubicBezTo>
                    <a:pt x="617" y="9"/>
                    <a:pt x="619" y="8"/>
                    <a:pt x="620" y="8"/>
                  </a:cubicBezTo>
                  <a:cubicBezTo>
                    <a:pt x="622" y="8"/>
                    <a:pt x="623" y="8"/>
                    <a:pt x="623" y="10"/>
                  </a:cubicBezTo>
                  <a:cubicBezTo>
                    <a:pt x="624" y="11"/>
                    <a:pt x="625" y="12"/>
                    <a:pt x="627" y="11"/>
                  </a:cubicBezTo>
                  <a:cubicBezTo>
                    <a:pt x="628" y="11"/>
                    <a:pt x="628" y="11"/>
                    <a:pt x="630" y="12"/>
                  </a:cubicBezTo>
                  <a:cubicBezTo>
                    <a:pt x="632" y="13"/>
                    <a:pt x="632" y="13"/>
                    <a:pt x="633" y="11"/>
                  </a:cubicBezTo>
                  <a:cubicBezTo>
                    <a:pt x="633" y="10"/>
                    <a:pt x="634" y="10"/>
                    <a:pt x="635" y="10"/>
                  </a:cubicBezTo>
                  <a:cubicBezTo>
                    <a:pt x="636" y="10"/>
                    <a:pt x="638" y="10"/>
                    <a:pt x="639" y="11"/>
                  </a:cubicBezTo>
                  <a:cubicBezTo>
                    <a:pt x="639" y="11"/>
                    <a:pt x="643" y="13"/>
                    <a:pt x="644" y="13"/>
                  </a:cubicBezTo>
                  <a:cubicBezTo>
                    <a:pt x="646" y="13"/>
                    <a:pt x="646" y="13"/>
                    <a:pt x="646" y="15"/>
                  </a:cubicBezTo>
                  <a:cubicBezTo>
                    <a:pt x="645" y="17"/>
                    <a:pt x="646" y="16"/>
                    <a:pt x="647" y="16"/>
                  </a:cubicBezTo>
                  <a:cubicBezTo>
                    <a:pt x="648" y="15"/>
                    <a:pt x="649" y="16"/>
                    <a:pt x="649" y="17"/>
                  </a:cubicBezTo>
                  <a:cubicBezTo>
                    <a:pt x="650" y="18"/>
                    <a:pt x="651" y="18"/>
                    <a:pt x="652" y="18"/>
                  </a:cubicBezTo>
                  <a:cubicBezTo>
                    <a:pt x="654" y="18"/>
                    <a:pt x="653" y="19"/>
                    <a:pt x="653" y="20"/>
                  </a:cubicBezTo>
                  <a:cubicBezTo>
                    <a:pt x="653" y="20"/>
                    <a:pt x="653" y="21"/>
                    <a:pt x="653" y="21"/>
                  </a:cubicBezTo>
                  <a:cubicBezTo>
                    <a:pt x="652" y="21"/>
                    <a:pt x="651" y="21"/>
                    <a:pt x="651" y="22"/>
                  </a:cubicBezTo>
                  <a:cubicBezTo>
                    <a:pt x="651" y="23"/>
                    <a:pt x="652" y="23"/>
                    <a:pt x="653" y="23"/>
                  </a:cubicBezTo>
                  <a:cubicBezTo>
                    <a:pt x="654" y="23"/>
                    <a:pt x="655" y="23"/>
                    <a:pt x="655" y="24"/>
                  </a:cubicBezTo>
                  <a:cubicBezTo>
                    <a:pt x="655" y="25"/>
                    <a:pt x="656" y="26"/>
                    <a:pt x="657" y="26"/>
                  </a:cubicBezTo>
                  <a:cubicBezTo>
                    <a:pt x="658" y="26"/>
                    <a:pt x="659" y="27"/>
                    <a:pt x="659" y="28"/>
                  </a:cubicBezTo>
                  <a:cubicBezTo>
                    <a:pt x="658" y="29"/>
                    <a:pt x="658" y="29"/>
                    <a:pt x="659" y="29"/>
                  </a:cubicBezTo>
                  <a:cubicBezTo>
                    <a:pt x="660" y="29"/>
                    <a:pt x="661" y="30"/>
                    <a:pt x="659" y="30"/>
                  </a:cubicBezTo>
                  <a:cubicBezTo>
                    <a:pt x="658" y="31"/>
                    <a:pt x="659" y="32"/>
                    <a:pt x="660" y="32"/>
                  </a:cubicBezTo>
                  <a:cubicBezTo>
                    <a:pt x="662" y="32"/>
                    <a:pt x="662" y="33"/>
                    <a:pt x="663" y="34"/>
                  </a:cubicBezTo>
                  <a:cubicBezTo>
                    <a:pt x="663" y="35"/>
                    <a:pt x="662" y="35"/>
                    <a:pt x="662" y="36"/>
                  </a:cubicBezTo>
                  <a:cubicBezTo>
                    <a:pt x="661" y="37"/>
                    <a:pt x="663" y="39"/>
                    <a:pt x="664" y="39"/>
                  </a:cubicBezTo>
                  <a:cubicBezTo>
                    <a:pt x="664" y="40"/>
                    <a:pt x="666" y="42"/>
                    <a:pt x="666" y="43"/>
                  </a:cubicBezTo>
                  <a:cubicBezTo>
                    <a:pt x="667" y="43"/>
                    <a:pt x="669" y="44"/>
                    <a:pt x="668" y="45"/>
                  </a:cubicBezTo>
                  <a:cubicBezTo>
                    <a:pt x="667" y="46"/>
                    <a:pt x="668" y="47"/>
                    <a:pt x="669" y="47"/>
                  </a:cubicBezTo>
                  <a:cubicBezTo>
                    <a:pt x="670" y="47"/>
                    <a:pt x="671" y="48"/>
                    <a:pt x="670" y="49"/>
                  </a:cubicBezTo>
                  <a:cubicBezTo>
                    <a:pt x="669" y="50"/>
                    <a:pt x="670" y="50"/>
                    <a:pt x="672" y="50"/>
                  </a:cubicBezTo>
                  <a:cubicBezTo>
                    <a:pt x="673" y="51"/>
                    <a:pt x="672" y="52"/>
                    <a:pt x="672" y="52"/>
                  </a:cubicBezTo>
                  <a:cubicBezTo>
                    <a:pt x="671" y="53"/>
                    <a:pt x="670" y="54"/>
                    <a:pt x="671" y="54"/>
                  </a:cubicBezTo>
                  <a:cubicBezTo>
                    <a:pt x="673" y="55"/>
                    <a:pt x="673" y="54"/>
                    <a:pt x="673" y="53"/>
                  </a:cubicBezTo>
                  <a:cubicBezTo>
                    <a:pt x="673" y="53"/>
                    <a:pt x="673" y="52"/>
                    <a:pt x="674" y="53"/>
                  </a:cubicBezTo>
                  <a:cubicBezTo>
                    <a:pt x="675" y="54"/>
                    <a:pt x="673" y="55"/>
                    <a:pt x="674" y="58"/>
                  </a:cubicBezTo>
                  <a:cubicBezTo>
                    <a:pt x="674" y="60"/>
                    <a:pt x="679" y="62"/>
                    <a:pt x="679" y="63"/>
                  </a:cubicBezTo>
                  <a:cubicBezTo>
                    <a:pt x="679" y="64"/>
                    <a:pt x="682" y="66"/>
                    <a:pt x="682" y="67"/>
                  </a:cubicBezTo>
                  <a:cubicBezTo>
                    <a:pt x="682" y="68"/>
                    <a:pt x="683" y="68"/>
                    <a:pt x="683" y="69"/>
                  </a:cubicBezTo>
                  <a:cubicBezTo>
                    <a:pt x="684" y="70"/>
                    <a:pt x="684" y="71"/>
                    <a:pt x="684" y="72"/>
                  </a:cubicBezTo>
                  <a:cubicBezTo>
                    <a:pt x="683" y="73"/>
                    <a:pt x="683" y="74"/>
                    <a:pt x="684" y="74"/>
                  </a:cubicBezTo>
                  <a:cubicBezTo>
                    <a:pt x="685" y="75"/>
                    <a:pt x="685" y="75"/>
                    <a:pt x="685" y="77"/>
                  </a:cubicBezTo>
                  <a:cubicBezTo>
                    <a:pt x="685" y="78"/>
                    <a:pt x="687" y="79"/>
                    <a:pt x="688" y="79"/>
                  </a:cubicBezTo>
                  <a:cubicBezTo>
                    <a:pt x="689" y="79"/>
                    <a:pt x="690" y="81"/>
                    <a:pt x="689" y="82"/>
                  </a:cubicBezTo>
                  <a:cubicBezTo>
                    <a:pt x="688" y="84"/>
                    <a:pt x="689" y="85"/>
                    <a:pt x="689" y="86"/>
                  </a:cubicBezTo>
                  <a:cubicBezTo>
                    <a:pt x="690" y="86"/>
                    <a:pt x="690" y="87"/>
                    <a:pt x="690" y="88"/>
                  </a:cubicBezTo>
                  <a:cubicBezTo>
                    <a:pt x="689" y="90"/>
                    <a:pt x="691" y="90"/>
                    <a:pt x="692" y="90"/>
                  </a:cubicBezTo>
                  <a:cubicBezTo>
                    <a:pt x="692" y="91"/>
                    <a:pt x="693" y="91"/>
                    <a:pt x="693" y="92"/>
                  </a:cubicBezTo>
                  <a:cubicBezTo>
                    <a:pt x="693" y="92"/>
                    <a:pt x="693" y="93"/>
                    <a:pt x="694" y="93"/>
                  </a:cubicBezTo>
                  <a:cubicBezTo>
                    <a:pt x="694" y="93"/>
                    <a:pt x="694" y="93"/>
                    <a:pt x="695" y="94"/>
                  </a:cubicBezTo>
                  <a:cubicBezTo>
                    <a:pt x="696" y="95"/>
                    <a:pt x="697" y="95"/>
                    <a:pt x="697" y="94"/>
                  </a:cubicBezTo>
                  <a:cubicBezTo>
                    <a:pt x="698" y="94"/>
                    <a:pt x="699" y="93"/>
                    <a:pt x="699" y="94"/>
                  </a:cubicBezTo>
                  <a:cubicBezTo>
                    <a:pt x="700" y="95"/>
                    <a:pt x="701" y="95"/>
                    <a:pt x="702" y="95"/>
                  </a:cubicBezTo>
                  <a:cubicBezTo>
                    <a:pt x="703" y="94"/>
                    <a:pt x="703" y="94"/>
                    <a:pt x="704" y="94"/>
                  </a:cubicBezTo>
                  <a:cubicBezTo>
                    <a:pt x="705" y="94"/>
                    <a:pt x="706" y="93"/>
                    <a:pt x="707" y="92"/>
                  </a:cubicBezTo>
                  <a:cubicBezTo>
                    <a:pt x="708" y="91"/>
                    <a:pt x="710" y="92"/>
                    <a:pt x="711" y="92"/>
                  </a:cubicBezTo>
                  <a:cubicBezTo>
                    <a:pt x="713" y="92"/>
                    <a:pt x="712" y="92"/>
                    <a:pt x="712" y="94"/>
                  </a:cubicBezTo>
                  <a:cubicBezTo>
                    <a:pt x="712" y="95"/>
                    <a:pt x="714" y="94"/>
                    <a:pt x="714" y="94"/>
                  </a:cubicBezTo>
                  <a:cubicBezTo>
                    <a:pt x="715" y="94"/>
                    <a:pt x="716" y="94"/>
                    <a:pt x="717" y="96"/>
                  </a:cubicBezTo>
                  <a:cubicBezTo>
                    <a:pt x="718" y="97"/>
                    <a:pt x="720" y="97"/>
                    <a:pt x="721" y="96"/>
                  </a:cubicBezTo>
                  <a:cubicBezTo>
                    <a:pt x="721" y="95"/>
                    <a:pt x="722" y="95"/>
                    <a:pt x="722" y="95"/>
                  </a:cubicBezTo>
                  <a:cubicBezTo>
                    <a:pt x="723" y="96"/>
                    <a:pt x="724" y="95"/>
                    <a:pt x="724" y="94"/>
                  </a:cubicBezTo>
                  <a:cubicBezTo>
                    <a:pt x="724" y="94"/>
                    <a:pt x="724" y="93"/>
                    <a:pt x="725" y="93"/>
                  </a:cubicBezTo>
                  <a:cubicBezTo>
                    <a:pt x="726" y="93"/>
                    <a:pt x="727" y="95"/>
                    <a:pt x="727" y="95"/>
                  </a:cubicBezTo>
                  <a:cubicBezTo>
                    <a:pt x="727" y="96"/>
                    <a:pt x="728" y="97"/>
                    <a:pt x="729" y="97"/>
                  </a:cubicBezTo>
                  <a:cubicBezTo>
                    <a:pt x="730" y="96"/>
                    <a:pt x="730" y="97"/>
                    <a:pt x="730" y="97"/>
                  </a:cubicBezTo>
                  <a:cubicBezTo>
                    <a:pt x="730" y="97"/>
                    <a:pt x="731" y="98"/>
                    <a:pt x="731" y="98"/>
                  </a:cubicBezTo>
                  <a:cubicBezTo>
                    <a:pt x="732" y="98"/>
                    <a:pt x="734" y="100"/>
                    <a:pt x="735" y="101"/>
                  </a:cubicBezTo>
                  <a:cubicBezTo>
                    <a:pt x="736" y="103"/>
                    <a:pt x="738" y="103"/>
                    <a:pt x="739" y="104"/>
                  </a:cubicBezTo>
                  <a:cubicBezTo>
                    <a:pt x="739" y="104"/>
                    <a:pt x="740" y="104"/>
                    <a:pt x="740" y="104"/>
                  </a:cubicBezTo>
                  <a:cubicBezTo>
                    <a:pt x="741" y="105"/>
                    <a:pt x="742" y="104"/>
                    <a:pt x="742" y="104"/>
                  </a:cubicBezTo>
                  <a:cubicBezTo>
                    <a:pt x="743" y="104"/>
                    <a:pt x="744" y="103"/>
                    <a:pt x="745" y="104"/>
                  </a:cubicBezTo>
                  <a:cubicBezTo>
                    <a:pt x="746" y="104"/>
                    <a:pt x="747" y="104"/>
                    <a:pt x="748" y="103"/>
                  </a:cubicBezTo>
                  <a:cubicBezTo>
                    <a:pt x="749" y="103"/>
                    <a:pt x="749" y="104"/>
                    <a:pt x="749" y="106"/>
                  </a:cubicBezTo>
                  <a:cubicBezTo>
                    <a:pt x="748" y="107"/>
                    <a:pt x="748" y="108"/>
                    <a:pt x="748" y="108"/>
                  </a:cubicBezTo>
                  <a:cubicBezTo>
                    <a:pt x="747" y="109"/>
                    <a:pt x="747" y="110"/>
                    <a:pt x="748" y="110"/>
                  </a:cubicBezTo>
                  <a:cubicBezTo>
                    <a:pt x="748" y="110"/>
                    <a:pt x="749" y="111"/>
                    <a:pt x="749" y="112"/>
                  </a:cubicBezTo>
                  <a:cubicBezTo>
                    <a:pt x="749" y="113"/>
                    <a:pt x="750" y="113"/>
                    <a:pt x="751" y="113"/>
                  </a:cubicBezTo>
                  <a:cubicBezTo>
                    <a:pt x="752" y="112"/>
                    <a:pt x="753" y="113"/>
                    <a:pt x="753" y="114"/>
                  </a:cubicBezTo>
                  <a:cubicBezTo>
                    <a:pt x="753" y="114"/>
                    <a:pt x="753" y="114"/>
                    <a:pt x="753" y="115"/>
                  </a:cubicBezTo>
                  <a:cubicBezTo>
                    <a:pt x="753" y="116"/>
                    <a:pt x="754" y="116"/>
                    <a:pt x="754" y="117"/>
                  </a:cubicBezTo>
                  <a:cubicBezTo>
                    <a:pt x="754" y="118"/>
                    <a:pt x="755" y="120"/>
                    <a:pt x="753" y="122"/>
                  </a:cubicBezTo>
                  <a:cubicBezTo>
                    <a:pt x="752" y="123"/>
                    <a:pt x="754" y="125"/>
                    <a:pt x="755" y="126"/>
                  </a:cubicBezTo>
                  <a:cubicBezTo>
                    <a:pt x="757" y="127"/>
                    <a:pt x="759" y="129"/>
                    <a:pt x="759" y="130"/>
                  </a:cubicBezTo>
                  <a:cubicBezTo>
                    <a:pt x="759" y="131"/>
                    <a:pt x="759" y="131"/>
                    <a:pt x="761" y="132"/>
                  </a:cubicBezTo>
                  <a:cubicBezTo>
                    <a:pt x="763" y="133"/>
                    <a:pt x="764" y="132"/>
                    <a:pt x="764" y="131"/>
                  </a:cubicBezTo>
                  <a:cubicBezTo>
                    <a:pt x="765" y="130"/>
                    <a:pt x="766" y="130"/>
                    <a:pt x="767" y="130"/>
                  </a:cubicBezTo>
                  <a:cubicBezTo>
                    <a:pt x="768" y="129"/>
                    <a:pt x="769" y="129"/>
                    <a:pt x="771" y="130"/>
                  </a:cubicBezTo>
                  <a:cubicBezTo>
                    <a:pt x="772" y="131"/>
                    <a:pt x="772" y="131"/>
                    <a:pt x="773" y="130"/>
                  </a:cubicBezTo>
                  <a:cubicBezTo>
                    <a:pt x="773" y="129"/>
                    <a:pt x="775" y="129"/>
                    <a:pt x="776" y="129"/>
                  </a:cubicBezTo>
                  <a:cubicBezTo>
                    <a:pt x="777" y="129"/>
                    <a:pt x="778" y="129"/>
                    <a:pt x="778" y="129"/>
                  </a:cubicBezTo>
                  <a:cubicBezTo>
                    <a:pt x="779" y="128"/>
                    <a:pt x="779" y="128"/>
                    <a:pt x="780" y="128"/>
                  </a:cubicBezTo>
                  <a:cubicBezTo>
                    <a:pt x="781" y="128"/>
                    <a:pt x="781" y="128"/>
                    <a:pt x="782" y="127"/>
                  </a:cubicBezTo>
                  <a:cubicBezTo>
                    <a:pt x="782" y="127"/>
                    <a:pt x="782" y="127"/>
                    <a:pt x="783" y="126"/>
                  </a:cubicBezTo>
                  <a:cubicBezTo>
                    <a:pt x="784" y="125"/>
                    <a:pt x="784" y="126"/>
                    <a:pt x="786" y="126"/>
                  </a:cubicBezTo>
                  <a:cubicBezTo>
                    <a:pt x="787" y="126"/>
                    <a:pt x="787" y="126"/>
                    <a:pt x="788" y="125"/>
                  </a:cubicBezTo>
                  <a:cubicBezTo>
                    <a:pt x="789" y="124"/>
                    <a:pt x="789" y="123"/>
                    <a:pt x="789" y="123"/>
                  </a:cubicBezTo>
                  <a:cubicBezTo>
                    <a:pt x="788" y="122"/>
                    <a:pt x="788" y="121"/>
                    <a:pt x="788" y="120"/>
                  </a:cubicBezTo>
                  <a:cubicBezTo>
                    <a:pt x="788" y="118"/>
                    <a:pt x="789" y="119"/>
                    <a:pt x="790" y="119"/>
                  </a:cubicBezTo>
                  <a:cubicBezTo>
                    <a:pt x="791" y="120"/>
                    <a:pt x="791" y="119"/>
                    <a:pt x="791" y="118"/>
                  </a:cubicBezTo>
                  <a:cubicBezTo>
                    <a:pt x="791" y="118"/>
                    <a:pt x="791" y="117"/>
                    <a:pt x="792" y="117"/>
                  </a:cubicBezTo>
                  <a:cubicBezTo>
                    <a:pt x="794" y="116"/>
                    <a:pt x="794" y="116"/>
                    <a:pt x="794" y="115"/>
                  </a:cubicBezTo>
                  <a:cubicBezTo>
                    <a:pt x="794" y="114"/>
                    <a:pt x="795" y="114"/>
                    <a:pt x="795" y="114"/>
                  </a:cubicBezTo>
                  <a:cubicBezTo>
                    <a:pt x="795" y="114"/>
                    <a:pt x="796" y="113"/>
                    <a:pt x="796" y="113"/>
                  </a:cubicBezTo>
                  <a:cubicBezTo>
                    <a:pt x="796" y="112"/>
                    <a:pt x="797" y="112"/>
                    <a:pt x="797" y="112"/>
                  </a:cubicBezTo>
                  <a:cubicBezTo>
                    <a:pt x="798" y="112"/>
                    <a:pt x="798" y="113"/>
                    <a:pt x="799" y="112"/>
                  </a:cubicBezTo>
                  <a:cubicBezTo>
                    <a:pt x="799" y="112"/>
                    <a:pt x="799" y="112"/>
                    <a:pt x="802" y="112"/>
                  </a:cubicBezTo>
                  <a:cubicBezTo>
                    <a:pt x="804" y="111"/>
                    <a:pt x="804" y="110"/>
                    <a:pt x="804" y="109"/>
                  </a:cubicBezTo>
                  <a:cubicBezTo>
                    <a:pt x="805" y="108"/>
                    <a:pt x="806" y="106"/>
                    <a:pt x="807" y="106"/>
                  </a:cubicBezTo>
                  <a:cubicBezTo>
                    <a:pt x="809" y="106"/>
                    <a:pt x="809" y="105"/>
                    <a:pt x="809" y="105"/>
                  </a:cubicBezTo>
                  <a:cubicBezTo>
                    <a:pt x="809" y="105"/>
                    <a:pt x="809" y="104"/>
                    <a:pt x="810" y="104"/>
                  </a:cubicBezTo>
                  <a:cubicBezTo>
                    <a:pt x="812" y="103"/>
                    <a:pt x="812" y="102"/>
                    <a:pt x="814" y="102"/>
                  </a:cubicBezTo>
                  <a:cubicBezTo>
                    <a:pt x="815" y="102"/>
                    <a:pt x="816" y="101"/>
                    <a:pt x="817" y="100"/>
                  </a:cubicBezTo>
                  <a:cubicBezTo>
                    <a:pt x="817" y="100"/>
                    <a:pt x="820" y="100"/>
                    <a:pt x="822" y="99"/>
                  </a:cubicBezTo>
                  <a:cubicBezTo>
                    <a:pt x="824" y="99"/>
                    <a:pt x="825" y="97"/>
                    <a:pt x="826" y="97"/>
                  </a:cubicBezTo>
                  <a:cubicBezTo>
                    <a:pt x="827" y="98"/>
                    <a:pt x="827" y="98"/>
                    <a:pt x="825" y="100"/>
                  </a:cubicBezTo>
                  <a:cubicBezTo>
                    <a:pt x="825" y="101"/>
                    <a:pt x="821" y="103"/>
                    <a:pt x="821" y="104"/>
                  </a:cubicBezTo>
                  <a:cubicBezTo>
                    <a:pt x="821" y="104"/>
                    <a:pt x="821" y="106"/>
                    <a:pt x="821" y="107"/>
                  </a:cubicBezTo>
                  <a:cubicBezTo>
                    <a:pt x="821" y="108"/>
                    <a:pt x="821" y="109"/>
                    <a:pt x="821" y="110"/>
                  </a:cubicBezTo>
                  <a:cubicBezTo>
                    <a:pt x="820" y="111"/>
                    <a:pt x="821" y="112"/>
                    <a:pt x="822" y="112"/>
                  </a:cubicBezTo>
                  <a:cubicBezTo>
                    <a:pt x="823" y="112"/>
                    <a:pt x="824" y="112"/>
                    <a:pt x="824" y="113"/>
                  </a:cubicBezTo>
                  <a:cubicBezTo>
                    <a:pt x="824" y="113"/>
                    <a:pt x="824" y="114"/>
                    <a:pt x="825" y="115"/>
                  </a:cubicBezTo>
                  <a:cubicBezTo>
                    <a:pt x="825" y="115"/>
                    <a:pt x="827" y="117"/>
                    <a:pt x="826" y="118"/>
                  </a:cubicBezTo>
                  <a:cubicBezTo>
                    <a:pt x="825" y="119"/>
                    <a:pt x="826" y="119"/>
                    <a:pt x="825" y="120"/>
                  </a:cubicBezTo>
                  <a:cubicBezTo>
                    <a:pt x="824" y="121"/>
                    <a:pt x="825" y="124"/>
                    <a:pt x="823" y="125"/>
                  </a:cubicBezTo>
                  <a:cubicBezTo>
                    <a:pt x="820" y="125"/>
                    <a:pt x="820" y="127"/>
                    <a:pt x="819" y="128"/>
                  </a:cubicBezTo>
                  <a:cubicBezTo>
                    <a:pt x="818" y="128"/>
                    <a:pt x="819" y="130"/>
                    <a:pt x="819" y="131"/>
                  </a:cubicBezTo>
                  <a:cubicBezTo>
                    <a:pt x="820" y="132"/>
                    <a:pt x="820" y="134"/>
                    <a:pt x="819" y="135"/>
                  </a:cubicBezTo>
                  <a:cubicBezTo>
                    <a:pt x="818" y="137"/>
                    <a:pt x="819" y="139"/>
                    <a:pt x="819" y="140"/>
                  </a:cubicBezTo>
                  <a:cubicBezTo>
                    <a:pt x="820" y="142"/>
                    <a:pt x="819" y="145"/>
                    <a:pt x="819" y="146"/>
                  </a:cubicBezTo>
                  <a:cubicBezTo>
                    <a:pt x="820" y="146"/>
                    <a:pt x="820" y="146"/>
                    <a:pt x="820" y="147"/>
                  </a:cubicBezTo>
                  <a:cubicBezTo>
                    <a:pt x="819" y="147"/>
                    <a:pt x="819" y="148"/>
                    <a:pt x="819" y="148"/>
                  </a:cubicBezTo>
                  <a:cubicBezTo>
                    <a:pt x="818" y="149"/>
                    <a:pt x="818" y="150"/>
                    <a:pt x="818" y="151"/>
                  </a:cubicBezTo>
                  <a:cubicBezTo>
                    <a:pt x="819" y="153"/>
                    <a:pt x="820" y="154"/>
                    <a:pt x="820" y="155"/>
                  </a:cubicBezTo>
                  <a:cubicBezTo>
                    <a:pt x="821" y="156"/>
                    <a:pt x="820" y="158"/>
                    <a:pt x="819" y="159"/>
                  </a:cubicBezTo>
                  <a:cubicBezTo>
                    <a:pt x="818" y="160"/>
                    <a:pt x="818" y="162"/>
                    <a:pt x="818" y="162"/>
                  </a:cubicBezTo>
                  <a:cubicBezTo>
                    <a:pt x="818" y="163"/>
                    <a:pt x="819" y="163"/>
                    <a:pt x="819" y="164"/>
                  </a:cubicBezTo>
                  <a:cubicBezTo>
                    <a:pt x="818" y="166"/>
                    <a:pt x="818" y="167"/>
                    <a:pt x="817" y="168"/>
                  </a:cubicBezTo>
                  <a:cubicBezTo>
                    <a:pt x="817" y="169"/>
                    <a:pt x="815" y="169"/>
                    <a:pt x="815" y="170"/>
                  </a:cubicBezTo>
                  <a:cubicBezTo>
                    <a:pt x="816" y="171"/>
                    <a:pt x="816" y="172"/>
                    <a:pt x="816" y="172"/>
                  </a:cubicBezTo>
                  <a:cubicBezTo>
                    <a:pt x="815" y="172"/>
                    <a:pt x="815" y="173"/>
                    <a:pt x="816" y="174"/>
                  </a:cubicBezTo>
                  <a:cubicBezTo>
                    <a:pt x="816" y="174"/>
                    <a:pt x="816" y="175"/>
                    <a:pt x="816" y="175"/>
                  </a:cubicBezTo>
                  <a:cubicBezTo>
                    <a:pt x="816" y="176"/>
                    <a:pt x="814" y="177"/>
                    <a:pt x="813" y="179"/>
                  </a:cubicBezTo>
                  <a:cubicBezTo>
                    <a:pt x="813" y="179"/>
                    <a:pt x="812" y="181"/>
                    <a:pt x="812" y="182"/>
                  </a:cubicBezTo>
                  <a:cubicBezTo>
                    <a:pt x="812" y="183"/>
                    <a:pt x="812" y="183"/>
                    <a:pt x="812" y="184"/>
                  </a:cubicBezTo>
                  <a:cubicBezTo>
                    <a:pt x="811" y="186"/>
                    <a:pt x="812" y="187"/>
                    <a:pt x="812" y="187"/>
                  </a:cubicBezTo>
                  <a:cubicBezTo>
                    <a:pt x="813" y="188"/>
                    <a:pt x="813" y="188"/>
                    <a:pt x="814" y="189"/>
                  </a:cubicBezTo>
                  <a:cubicBezTo>
                    <a:pt x="813" y="190"/>
                    <a:pt x="814" y="190"/>
                    <a:pt x="813" y="191"/>
                  </a:cubicBezTo>
                  <a:cubicBezTo>
                    <a:pt x="811" y="193"/>
                    <a:pt x="809" y="193"/>
                    <a:pt x="809" y="193"/>
                  </a:cubicBezTo>
                  <a:cubicBezTo>
                    <a:pt x="809" y="193"/>
                    <a:pt x="809" y="193"/>
                    <a:pt x="809" y="193"/>
                  </a:cubicBezTo>
                  <a:cubicBezTo>
                    <a:pt x="809" y="193"/>
                    <a:pt x="803" y="193"/>
                    <a:pt x="802" y="193"/>
                  </a:cubicBezTo>
                  <a:cubicBezTo>
                    <a:pt x="801" y="193"/>
                    <a:pt x="795" y="192"/>
                    <a:pt x="794" y="192"/>
                  </a:cubicBezTo>
                  <a:cubicBezTo>
                    <a:pt x="793" y="192"/>
                    <a:pt x="791" y="192"/>
                    <a:pt x="791" y="191"/>
                  </a:cubicBezTo>
                  <a:cubicBezTo>
                    <a:pt x="790" y="190"/>
                    <a:pt x="790" y="189"/>
                    <a:pt x="789" y="190"/>
                  </a:cubicBezTo>
                  <a:cubicBezTo>
                    <a:pt x="789" y="190"/>
                    <a:pt x="789" y="192"/>
                    <a:pt x="789" y="192"/>
                  </a:cubicBezTo>
                  <a:cubicBezTo>
                    <a:pt x="789" y="193"/>
                    <a:pt x="789" y="194"/>
                    <a:pt x="788" y="194"/>
                  </a:cubicBezTo>
                  <a:cubicBezTo>
                    <a:pt x="786" y="194"/>
                    <a:pt x="787" y="195"/>
                    <a:pt x="786" y="195"/>
                  </a:cubicBezTo>
                  <a:cubicBezTo>
                    <a:pt x="786" y="195"/>
                    <a:pt x="787" y="195"/>
                    <a:pt x="787" y="196"/>
                  </a:cubicBezTo>
                  <a:cubicBezTo>
                    <a:pt x="787" y="196"/>
                    <a:pt x="787" y="197"/>
                    <a:pt x="786" y="198"/>
                  </a:cubicBezTo>
                  <a:cubicBezTo>
                    <a:pt x="786" y="198"/>
                    <a:pt x="785" y="199"/>
                    <a:pt x="785" y="200"/>
                  </a:cubicBezTo>
                  <a:cubicBezTo>
                    <a:pt x="784" y="200"/>
                    <a:pt x="784" y="200"/>
                    <a:pt x="784" y="201"/>
                  </a:cubicBezTo>
                  <a:cubicBezTo>
                    <a:pt x="785" y="201"/>
                    <a:pt x="784" y="202"/>
                    <a:pt x="784" y="202"/>
                  </a:cubicBezTo>
                  <a:cubicBezTo>
                    <a:pt x="783" y="202"/>
                    <a:pt x="781" y="202"/>
                    <a:pt x="781" y="202"/>
                  </a:cubicBezTo>
                  <a:cubicBezTo>
                    <a:pt x="781" y="203"/>
                    <a:pt x="780" y="204"/>
                    <a:pt x="779" y="203"/>
                  </a:cubicBezTo>
                  <a:cubicBezTo>
                    <a:pt x="779" y="203"/>
                    <a:pt x="778" y="203"/>
                    <a:pt x="778" y="204"/>
                  </a:cubicBezTo>
                  <a:cubicBezTo>
                    <a:pt x="777" y="204"/>
                    <a:pt x="778" y="205"/>
                    <a:pt x="777" y="205"/>
                  </a:cubicBezTo>
                  <a:cubicBezTo>
                    <a:pt x="776" y="206"/>
                    <a:pt x="776" y="206"/>
                    <a:pt x="776" y="206"/>
                  </a:cubicBezTo>
                  <a:cubicBezTo>
                    <a:pt x="776" y="207"/>
                    <a:pt x="777" y="208"/>
                    <a:pt x="777" y="208"/>
                  </a:cubicBezTo>
                  <a:cubicBezTo>
                    <a:pt x="778" y="207"/>
                    <a:pt x="779" y="209"/>
                    <a:pt x="779" y="210"/>
                  </a:cubicBezTo>
                  <a:cubicBezTo>
                    <a:pt x="780" y="210"/>
                    <a:pt x="785" y="222"/>
                    <a:pt x="785" y="222"/>
                  </a:cubicBezTo>
                  <a:cubicBezTo>
                    <a:pt x="786" y="224"/>
                    <a:pt x="786" y="224"/>
                    <a:pt x="786" y="224"/>
                  </a:cubicBezTo>
                  <a:cubicBezTo>
                    <a:pt x="787" y="226"/>
                    <a:pt x="786" y="226"/>
                    <a:pt x="786" y="227"/>
                  </a:cubicBezTo>
                  <a:cubicBezTo>
                    <a:pt x="785" y="228"/>
                    <a:pt x="786" y="228"/>
                    <a:pt x="786" y="230"/>
                  </a:cubicBezTo>
                  <a:cubicBezTo>
                    <a:pt x="786" y="231"/>
                    <a:pt x="786" y="233"/>
                    <a:pt x="786" y="233"/>
                  </a:cubicBezTo>
                  <a:cubicBezTo>
                    <a:pt x="787" y="234"/>
                    <a:pt x="788" y="236"/>
                    <a:pt x="787" y="238"/>
                  </a:cubicBezTo>
                  <a:cubicBezTo>
                    <a:pt x="787" y="238"/>
                    <a:pt x="787" y="238"/>
                    <a:pt x="787" y="239"/>
                  </a:cubicBezTo>
                  <a:cubicBezTo>
                    <a:pt x="787" y="239"/>
                    <a:pt x="788" y="240"/>
                    <a:pt x="788" y="240"/>
                  </a:cubicBezTo>
                  <a:cubicBezTo>
                    <a:pt x="788" y="240"/>
                    <a:pt x="788" y="240"/>
                    <a:pt x="789" y="240"/>
                  </a:cubicBezTo>
                  <a:cubicBezTo>
                    <a:pt x="789" y="241"/>
                    <a:pt x="789" y="241"/>
                    <a:pt x="789" y="241"/>
                  </a:cubicBezTo>
                  <a:cubicBezTo>
                    <a:pt x="789" y="241"/>
                    <a:pt x="790" y="242"/>
                    <a:pt x="790" y="243"/>
                  </a:cubicBezTo>
                  <a:cubicBezTo>
                    <a:pt x="790" y="245"/>
                    <a:pt x="790" y="245"/>
                    <a:pt x="790" y="245"/>
                  </a:cubicBezTo>
                  <a:cubicBezTo>
                    <a:pt x="790" y="245"/>
                    <a:pt x="790" y="247"/>
                    <a:pt x="790" y="247"/>
                  </a:cubicBezTo>
                  <a:cubicBezTo>
                    <a:pt x="789" y="247"/>
                    <a:pt x="789" y="248"/>
                    <a:pt x="789" y="249"/>
                  </a:cubicBezTo>
                  <a:cubicBezTo>
                    <a:pt x="790" y="249"/>
                    <a:pt x="790" y="251"/>
                    <a:pt x="789" y="252"/>
                  </a:cubicBezTo>
                  <a:cubicBezTo>
                    <a:pt x="788" y="252"/>
                    <a:pt x="788" y="253"/>
                    <a:pt x="788" y="254"/>
                  </a:cubicBezTo>
                  <a:cubicBezTo>
                    <a:pt x="789" y="254"/>
                    <a:pt x="790" y="257"/>
                    <a:pt x="789" y="256"/>
                  </a:cubicBezTo>
                  <a:cubicBezTo>
                    <a:pt x="787" y="255"/>
                    <a:pt x="787" y="256"/>
                    <a:pt x="788" y="257"/>
                  </a:cubicBezTo>
                  <a:cubicBezTo>
                    <a:pt x="788" y="257"/>
                    <a:pt x="789" y="258"/>
                    <a:pt x="787" y="258"/>
                  </a:cubicBezTo>
                  <a:cubicBezTo>
                    <a:pt x="786" y="258"/>
                    <a:pt x="786" y="258"/>
                    <a:pt x="786" y="258"/>
                  </a:cubicBezTo>
                  <a:cubicBezTo>
                    <a:pt x="786" y="258"/>
                    <a:pt x="786" y="259"/>
                    <a:pt x="785" y="258"/>
                  </a:cubicBezTo>
                  <a:cubicBezTo>
                    <a:pt x="784" y="258"/>
                    <a:pt x="784" y="258"/>
                    <a:pt x="784" y="259"/>
                  </a:cubicBezTo>
                  <a:cubicBezTo>
                    <a:pt x="784" y="259"/>
                    <a:pt x="784" y="260"/>
                    <a:pt x="783" y="260"/>
                  </a:cubicBezTo>
                  <a:cubicBezTo>
                    <a:pt x="782" y="260"/>
                    <a:pt x="781" y="260"/>
                    <a:pt x="780" y="261"/>
                  </a:cubicBezTo>
                  <a:cubicBezTo>
                    <a:pt x="780" y="261"/>
                    <a:pt x="780" y="262"/>
                    <a:pt x="779" y="262"/>
                  </a:cubicBezTo>
                  <a:cubicBezTo>
                    <a:pt x="778" y="263"/>
                    <a:pt x="778" y="263"/>
                    <a:pt x="778" y="263"/>
                  </a:cubicBezTo>
                  <a:cubicBezTo>
                    <a:pt x="778" y="264"/>
                    <a:pt x="777" y="264"/>
                    <a:pt x="778" y="264"/>
                  </a:cubicBezTo>
                  <a:cubicBezTo>
                    <a:pt x="779" y="265"/>
                    <a:pt x="780" y="265"/>
                    <a:pt x="780" y="264"/>
                  </a:cubicBezTo>
                  <a:cubicBezTo>
                    <a:pt x="780" y="264"/>
                    <a:pt x="781" y="264"/>
                    <a:pt x="781" y="265"/>
                  </a:cubicBezTo>
                  <a:cubicBezTo>
                    <a:pt x="782" y="266"/>
                    <a:pt x="783" y="268"/>
                    <a:pt x="782" y="268"/>
                  </a:cubicBezTo>
                  <a:cubicBezTo>
                    <a:pt x="782" y="268"/>
                    <a:pt x="782" y="269"/>
                    <a:pt x="783" y="270"/>
                  </a:cubicBezTo>
                  <a:cubicBezTo>
                    <a:pt x="783" y="270"/>
                    <a:pt x="783" y="270"/>
                    <a:pt x="783" y="271"/>
                  </a:cubicBezTo>
                  <a:cubicBezTo>
                    <a:pt x="783" y="271"/>
                    <a:pt x="783" y="271"/>
                    <a:pt x="782" y="271"/>
                  </a:cubicBezTo>
                  <a:cubicBezTo>
                    <a:pt x="782" y="271"/>
                    <a:pt x="781" y="271"/>
                    <a:pt x="781" y="271"/>
                  </a:cubicBezTo>
                  <a:cubicBezTo>
                    <a:pt x="780" y="270"/>
                    <a:pt x="780" y="270"/>
                    <a:pt x="780" y="269"/>
                  </a:cubicBezTo>
                  <a:cubicBezTo>
                    <a:pt x="780" y="269"/>
                    <a:pt x="779" y="268"/>
                    <a:pt x="779" y="269"/>
                  </a:cubicBezTo>
                  <a:cubicBezTo>
                    <a:pt x="779" y="270"/>
                    <a:pt x="779" y="270"/>
                    <a:pt x="779" y="270"/>
                  </a:cubicBezTo>
                  <a:cubicBezTo>
                    <a:pt x="778" y="270"/>
                    <a:pt x="778" y="269"/>
                    <a:pt x="778" y="269"/>
                  </a:cubicBezTo>
                  <a:cubicBezTo>
                    <a:pt x="778" y="269"/>
                    <a:pt x="777" y="269"/>
                    <a:pt x="777" y="269"/>
                  </a:cubicBezTo>
                  <a:cubicBezTo>
                    <a:pt x="776" y="269"/>
                    <a:pt x="776" y="267"/>
                    <a:pt x="775" y="267"/>
                  </a:cubicBezTo>
                  <a:cubicBezTo>
                    <a:pt x="775" y="266"/>
                    <a:pt x="774" y="264"/>
                    <a:pt x="774" y="263"/>
                  </a:cubicBezTo>
                  <a:cubicBezTo>
                    <a:pt x="775" y="262"/>
                    <a:pt x="774" y="261"/>
                    <a:pt x="774" y="261"/>
                  </a:cubicBezTo>
                  <a:cubicBezTo>
                    <a:pt x="773" y="260"/>
                    <a:pt x="770" y="261"/>
                    <a:pt x="771" y="260"/>
                  </a:cubicBezTo>
                  <a:cubicBezTo>
                    <a:pt x="771" y="259"/>
                    <a:pt x="770" y="259"/>
                    <a:pt x="770" y="259"/>
                  </a:cubicBezTo>
                  <a:cubicBezTo>
                    <a:pt x="769" y="259"/>
                    <a:pt x="769" y="259"/>
                    <a:pt x="768" y="259"/>
                  </a:cubicBezTo>
                  <a:cubicBezTo>
                    <a:pt x="768" y="259"/>
                    <a:pt x="768" y="259"/>
                    <a:pt x="767" y="259"/>
                  </a:cubicBezTo>
                  <a:cubicBezTo>
                    <a:pt x="767" y="259"/>
                    <a:pt x="767" y="259"/>
                    <a:pt x="766" y="259"/>
                  </a:cubicBezTo>
                  <a:cubicBezTo>
                    <a:pt x="766" y="259"/>
                    <a:pt x="767" y="260"/>
                    <a:pt x="766" y="261"/>
                  </a:cubicBezTo>
                  <a:cubicBezTo>
                    <a:pt x="766" y="261"/>
                    <a:pt x="766" y="262"/>
                    <a:pt x="766" y="262"/>
                  </a:cubicBezTo>
                  <a:cubicBezTo>
                    <a:pt x="766" y="262"/>
                    <a:pt x="766" y="263"/>
                    <a:pt x="766" y="264"/>
                  </a:cubicBezTo>
                  <a:cubicBezTo>
                    <a:pt x="766" y="264"/>
                    <a:pt x="766" y="266"/>
                    <a:pt x="766" y="267"/>
                  </a:cubicBezTo>
                  <a:cubicBezTo>
                    <a:pt x="767" y="267"/>
                    <a:pt x="767" y="269"/>
                    <a:pt x="766" y="270"/>
                  </a:cubicBezTo>
                  <a:cubicBezTo>
                    <a:pt x="766" y="271"/>
                    <a:pt x="766" y="273"/>
                    <a:pt x="766" y="273"/>
                  </a:cubicBezTo>
                  <a:cubicBezTo>
                    <a:pt x="767" y="273"/>
                    <a:pt x="766" y="275"/>
                    <a:pt x="765" y="275"/>
                  </a:cubicBezTo>
                  <a:cubicBezTo>
                    <a:pt x="764" y="275"/>
                    <a:pt x="764" y="275"/>
                    <a:pt x="764" y="276"/>
                  </a:cubicBezTo>
                  <a:cubicBezTo>
                    <a:pt x="764" y="277"/>
                    <a:pt x="764" y="277"/>
                    <a:pt x="763" y="277"/>
                  </a:cubicBezTo>
                  <a:cubicBezTo>
                    <a:pt x="763" y="277"/>
                    <a:pt x="763" y="277"/>
                    <a:pt x="761" y="276"/>
                  </a:cubicBezTo>
                  <a:cubicBezTo>
                    <a:pt x="760" y="276"/>
                    <a:pt x="759" y="276"/>
                    <a:pt x="759" y="277"/>
                  </a:cubicBezTo>
                  <a:cubicBezTo>
                    <a:pt x="759" y="277"/>
                    <a:pt x="759" y="278"/>
                    <a:pt x="758" y="278"/>
                  </a:cubicBezTo>
                  <a:cubicBezTo>
                    <a:pt x="758" y="278"/>
                    <a:pt x="757" y="280"/>
                    <a:pt x="757" y="281"/>
                  </a:cubicBezTo>
                  <a:cubicBezTo>
                    <a:pt x="758" y="282"/>
                    <a:pt x="757" y="284"/>
                    <a:pt x="756" y="285"/>
                  </a:cubicBezTo>
                  <a:cubicBezTo>
                    <a:pt x="755" y="285"/>
                    <a:pt x="755" y="286"/>
                    <a:pt x="755" y="286"/>
                  </a:cubicBezTo>
                  <a:cubicBezTo>
                    <a:pt x="755" y="287"/>
                    <a:pt x="755" y="287"/>
                    <a:pt x="755" y="288"/>
                  </a:cubicBezTo>
                  <a:cubicBezTo>
                    <a:pt x="754" y="290"/>
                    <a:pt x="751" y="289"/>
                    <a:pt x="750" y="289"/>
                  </a:cubicBezTo>
                  <a:cubicBezTo>
                    <a:pt x="749" y="289"/>
                    <a:pt x="747" y="290"/>
                    <a:pt x="746" y="290"/>
                  </a:cubicBezTo>
                  <a:cubicBezTo>
                    <a:pt x="746" y="291"/>
                    <a:pt x="745" y="291"/>
                    <a:pt x="743" y="292"/>
                  </a:cubicBezTo>
                  <a:cubicBezTo>
                    <a:pt x="741" y="292"/>
                    <a:pt x="740" y="292"/>
                    <a:pt x="739" y="292"/>
                  </a:cubicBezTo>
                  <a:cubicBezTo>
                    <a:pt x="738" y="292"/>
                    <a:pt x="737" y="292"/>
                    <a:pt x="737" y="292"/>
                  </a:cubicBezTo>
                  <a:cubicBezTo>
                    <a:pt x="737" y="293"/>
                    <a:pt x="736" y="293"/>
                    <a:pt x="738" y="294"/>
                  </a:cubicBezTo>
                  <a:cubicBezTo>
                    <a:pt x="738" y="294"/>
                    <a:pt x="738" y="294"/>
                    <a:pt x="738" y="295"/>
                  </a:cubicBezTo>
                  <a:cubicBezTo>
                    <a:pt x="739" y="296"/>
                    <a:pt x="739" y="297"/>
                    <a:pt x="739" y="298"/>
                  </a:cubicBezTo>
                  <a:cubicBezTo>
                    <a:pt x="739" y="298"/>
                    <a:pt x="739" y="299"/>
                    <a:pt x="740" y="299"/>
                  </a:cubicBezTo>
                  <a:cubicBezTo>
                    <a:pt x="740" y="299"/>
                    <a:pt x="740" y="300"/>
                    <a:pt x="741" y="300"/>
                  </a:cubicBezTo>
                  <a:cubicBezTo>
                    <a:pt x="742" y="300"/>
                    <a:pt x="743" y="300"/>
                    <a:pt x="743" y="301"/>
                  </a:cubicBezTo>
                  <a:cubicBezTo>
                    <a:pt x="743" y="302"/>
                    <a:pt x="744" y="303"/>
                    <a:pt x="744" y="303"/>
                  </a:cubicBezTo>
                  <a:cubicBezTo>
                    <a:pt x="744" y="303"/>
                    <a:pt x="744" y="304"/>
                    <a:pt x="744" y="305"/>
                  </a:cubicBezTo>
                  <a:cubicBezTo>
                    <a:pt x="743" y="305"/>
                    <a:pt x="743" y="306"/>
                    <a:pt x="743" y="306"/>
                  </a:cubicBezTo>
                  <a:cubicBezTo>
                    <a:pt x="743" y="307"/>
                    <a:pt x="743" y="307"/>
                    <a:pt x="743" y="308"/>
                  </a:cubicBezTo>
                  <a:cubicBezTo>
                    <a:pt x="743" y="308"/>
                    <a:pt x="743" y="309"/>
                    <a:pt x="742" y="309"/>
                  </a:cubicBezTo>
                  <a:cubicBezTo>
                    <a:pt x="741" y="309"/>
                    <a:pt x="741" y="309"/>
                    <a:pt x="740" y="308"/>
                  </a:cubicBezTo>
                  <a:cubicBezTo>
                    <a:pt x="739" y="308"/>
                    <a:pt x="737" y="308"/>
                    <a:pt x="737" y="308"/>
                  </a:cubicBezTo>
                  <a:cubicBezTo>
                    <a:pt x="737" y="309"/>
                    <a:pt x="736" y="309"/>
                    <a:pt x="735" y="309"/>
                  </a:cubicBezTo>
                  <a:cubicBezTo>
                    <a:pt x="735" y="310"/>
                    <a:pt x="733" y="310"/>
                    <a:pt x="733" y="310"/>
                  </a:cubicBezTo>
                  <a:cubicBezTo>
                    <a:pt x="732" y="310"/>
                    <a:pt x="731" y="310"/>
                    <a:pt x="730" y="309"/>
                  </a:cubicBezTo>
                  <a:cubicBezTo>
                    <a:pt x="730" y="309"/>
                    <a:pt x="730" y="308"/>
                    <a:pt x="729" y="309"/>
                  </a:cubicBezTo>
                  <a:cubicBezTo>
                    <a:pt x="728" y="309"/>
                    <a:pt x="728" y="310"/>
                    <a:pt x="727" y="309"/>
                  </a:cubicBezTo>
                  <a:cubicBezTo>
                    <a:pt x="726" y="309"/>
                    <a:pt x="725" y="310"/>
                    <a:pt x="724" y="309"/>
                  </a:cubicBezTo>
                  <a:cubicBezTo>
                    <a:pt x="724" y="308"/>
                    <a:pt x="723" y="308"/>
                    <a:pt x="723" y="308"/>
                  </a:cubicBezTo>
                  <a:cubicBezTo>
                    <a:pt x="722" y="308"/>
                    <a:pt x="721" y="307"/>
                    <a:pt x="722" y="307"/>
                  </a:cubicBezTo>
                  <a:cubicBezTo>
                    <a:pt x="722" y="307"/>
                    <a:pt x="722" y="307"/>
                    <a:pt x="722" y="306"/>
                  </a:cubicBezTo>
                  <a:cubicBezTo>
                    <a:pt x="722" y="306"/>
                    <a:pt x="721" y="306"/>
                    <a:pt x="721" y="306"/>
                  </a:cubicBezTo>
                  <a:cubicBezTo>
                    <a:pt x="721" y="306"/>
                    <a:pt x="719" y="305"/>
                    <a:pt x="720" y="304"/>
                  </a:cubicBezTo>
                  <a:cubicBezTo>
                    <a:pt x="720" y="303"/>
                    <a:pt x="719" y="303"/>
                    <a:pt x="719" y="303"/>
                  </a:cubicBezTo>
                  <a:cubicBezTo>
                    <a:pt x="718" y="303"/>
                    <a:pt x="717" y="302"/>
                    <a:pt x="716" y="303"/>
                  </a:cubicBezTo>
                  <a:cubicBezTo>
                    <a:pt x="716" y="303"/>
                    <a:pt x="716" y="305"/>
                    <a:pt x="715" y="305"/>
                  </a:cubicBezTo>
                  <a:cubicBezTo>
                    <a:pt x="713" y="304"/>
                    <a:pt x="713" y="304"/>
                    <a:pt x="713" y="305"/>
                  </a:cubicBezTo>
                  <a:cubicBezTo>
                    <a:pt x="713" y="306"/>
                    <a:pt x="713" y="306"/>
                    <a:pt x="712" y="306"/>
                  </a:cubicBezTo>
                  <a:cubicBezTo>
                    <a:pt x="711" y="307"/>
                    <a:pt x="711" y="308"/>
                    <a:pt x="711" y="309"/>
                  </a:cubicBezTo>
                  <a:cubicBezTo>
                    <a:pt x="712" y="309"/>
                    <a:pt x="711" y="310"/>
                    <a:pt x="711" y="311"/>
                  </a:cubicBezTo>
                  <a:cubicBezTo>
                    <a:pt x="711" y="311"/>
                    <a:pt x="711" y="312"/>
                    <a:pt x="711" y="312"/>
                  </a:cubicBezTo>
                  <a:cubicBezTo>
                    <a:pt x="710" y="313"/>
                    <a:pt x="710" y="313"/>
                    <a:pt x="710" y="313"/>
                  </a:cubicBezTo>
                  <a:cubicBezTo>
                    <a:pt x="710" y="314"/>
                    <a:pt x="710" y="314"/>
                    <a:pt x="711" y="314"/>
                  </a:cubicBezTo>
                  <a:cubicBezTo>
                    <a:pt x="712" y="315"/>
                    <a:pt x="711" y="315"/>
                    <a:pt x="710" y="315"/>
                  </a:cubicBezTo>
                  <a:cubicBezTo>
                    <a:pt x="710" y="315"/>
                    <a:pt x="708" y="315"/>
                    <a:pt x="709" y="316"/>
                  </a:cubicBezTo>
                  <a:cubicBezTo>
                    <a:pt x="709" y="317"/>
                    <a:pt x="707" y="320"/>
                    <a:pt x="707" y="321"/>
                  </a:cubicBezTo>
                  <a:cubicBezTo>
                    <a:pt x="707" y="322"/>
                    <a:pt x="705" y="323"/>
                    <a:pt x="704" y="324"/>
                  </a:cubicBezTo>
                  <a:cubicBezTo>
                    <a:pt x="704" y="324"/>
                    <a:pt x="704" y="325"/>
                    <a:pt x="704" y="326"/>
                  </a:cubicBezTo>
                  <a:cubicBezTo>
                    <a:pt x="703" y="326"/>
                    <a:pt x="703" y="327"/>
                    <a:pt x="703" y="328"/>
                  </a:cubicBezTo>
                  <a:cubicBezTo>
                    <a:pt x="703" y="329"/>
                    <a:pt x="703" y="329"/>
                    <a:pt x="702" y="329"/>
                  </a:cubicBezTo>
                  <a:cubicBezTo>
                    <a:pt x="700" y="329"/>
                    <a:pt x="700" y="329"/>
                    <a:pt x="700" y="330"/>
                  </a:cubicBezTo>
                  <a:cubicBezTo>
                    <a:pt x="699" y="330"/>
                    <a:pt x="698" y="330"/>
                    <a:pt x="697" y="331"/>
                  </a:cubicBezTo>
                  <a:cubicBezTo>
                    <a:pt x="697" y="331"/>
                    <a:pt x="696" y="332"/>
                    <a:pt x="696" y="333"/>
                  </a:cubicBezTo>
                  <a:cubicBezTo>
                    <a:pt x="697" y="334"/>
                    <a:pt x="695" y="334"/>
                    <a:pt x="695" y="334"/>
                  </a:cubicBezTo>
                  <a:cubicBezTo>
                    <a:pt x="695" y="334"/>
                    <a:pt x="694" y="335"/>
                    <a:pt x="693" y="336"/>
                  </a:cubicBezTo>
                  <a:cubicBezTo>
                    <a:pt x="693" y="336"/>
                    <a:pt x="693" y="338"/>
                    <a:pt x="691" y="338"/>
                  </a:cubicBezTo>
                  <a:cubicBezTo>
                    <a:pt x="689" y="338"/>
                    <a:pt x="688" y="339"/>
                    <a:pt x="688" y="339"/>
                  </a:cubicBezTo>
                  <a:cubicBezTo>
                    <a:pt x="688" y="340"/>
                    <a:pt x="686" y="340"/>
                    <a:pt x="686" y="341"/>
                  </a:cubicBezTo>
                  <a:cubicBezTo>
                    <a:pt x="685" y="341"/>
                    <a:pt x="685" y="342"/>
                    <a:pt x="685" y="342"/>
                  </a:cubicBezTo>
                  <a:cubicBezTo>
                    <a:pt x="685" y="343"/>
                    <a:pt x="684" y="344"/>
                    <a:pt x="684" y="344"/>
                  </a:cubicBezTo>
                  <a:cubicBezTo>
                    <a:pt x="684" y="344"/>
                    <a:pt x="682" y="344"/>
                    <a:pt x="682" y="345"/>
                  </a:cubicBezTo>
                  <a:cubicBezTo>
                    <a:pt x="681" y="346"/>
                    <a:pt x="680" y="346"/>
                    <a:pt x="680" y="347"/>
                  </a:cubicBezTo>
                  <a:cubicBezTo>
                    <a:pt x="680" y="347"/>
                    <a:pt x="680" y="349"/>
                    <a:pt x="679" y="349"/>
                  </a:cubicBezTo>
                  <a:cubicBezTo>
                    <a:pt x="678" y="350"/>
                    <a:pt x="677" y="352"/>
                    <a:pt x="676" y="353"/>
                  </a:cubicBezTo>
                  <a:cubicBezTo>
                    <a:pt x="675" y="353"/>
                    <a:pt x="673" y="354"/>
                    <a:pt x="674" y="355"/>
                  </a:cubicBezTo>
                  <a:cubicBezTo>
                    <a:pt x="674" y="355"/>
                    <a:pt x="674" y="355"/>
                    <a:pt x="674" y="356"/>
                  </a:cubicBezTo>
                  <a:cubicBezTo>
                    <a:pt x="674" y="357"/>
                    <a:pt x="674" y="357"/>
                    <a:pt x="674" y="357"/>
                  </a:cubicBezTo>
                  <a:cubicBezTo>
                    <a:pt x="674" y="358"/>
                    <a:pt x="673" y="358"/>
                    <a:pt x="673" y="359"/>
                  </a:cubicBezTo>
                  <a:cubicBezTo>
                    <a:pt x="677" y="361"/>
                    <a:pt x="677" y="361"/>
                    <a:pt x="677" y="361"/>
                  </a:cubicBezTo>
                  <a:close/>
                </a:path>
              </a:pathLst>
            </a:custGeom>
            <a:solidFill>
              <a:srgbClr val="BBB3D8"/>
            </a:solidFill>
            <a:ln w="9525">
              <a:noFill/>
            </a:ln>
          </p:spPr>
          <p:txBody>
            <a:bodyPr/>
            <a:lstStyle/>
            <a:p>
              <a:endParaRPr lang="zh-CN" altLang="en-US"/>
            </a:p>
          </p:txBody>
        </p:sp>
        <p:sp>
          <p:nvSpPr>
            <p:cNvPr id="30776" name="任意多边形 1165"/>
            <p:cNvSpPr/>
            <p:nvPr/>
          </p:nvSpPr>
          <p:spPr>
            <a:xfrm>
              <a:off x="2836913" y="1717572"/>
              <a:ext cx="1112975" cy="682963"/>
            </a:xfrm>
            <a:custGeom>
              <a:avLst/>
              <a:gdLst/>
              <a:ahLst/>
              <a:cxnLst>
                <a:cxn ang="0">
                  <a:pos x="4776" y="630427"/>
                </a:cxn>
                <a:cxn ang="0">
                  <a:pos x="76427" y="573115"/>
                </a:cxn>
                <a:cxn ang="0">
                  <a:pos x="133748" y="549235"/>
                </a:cxn>
                <a:cxn ang="0">
                  <a:pos x="181515" y="534908"/>
                </a:cxn>
                <a:cxn ang="0">
                  <a:pos x="234059" y="544460"/>
                </a:cxn>
                <a:cxn ang="0">
                  <a:pos x="296156" y="549235"/>
                </a:cxn>
                <a:cxn ang="0">
                  <a:pos x="343923" y="577891"/>
                </a:cxn>
                <a:cxn ang="0">
                  <a:pos x="382137" y="530132"/>
                </a:cxn>
                <a:cxn ang="0">
                  <a:pos x="453788" y="539684"/>
                </a:cxn>
                <a:cxn ang="0">
                  <a:pos x="496778" y="534908"/>
                </a:cxn>
                <a:cxn ang="0">
                  <a:pos x="549322" y="525356"/>
                </a:cxn>
                <a:cxn ang="0">
                  <a:pos x="630526" y="506252"/>
                </a:cxn>
                <a:cxn ang="0">
                  <a:pos x="702177" y="491924"/>
                </a:cxn>
                <a:cxn ang="0">
                  <a:pos x="730837" y="458492"/>
                </a:cxn>
                <a:cxn ang="0">
                  <a:pos x="764274" y="405957"/>
                </a:cxn>
                <a:cxn ang="0">
                  <a:pos x="816818" y="353421"/>
                </a:cxn>
                <a:cxn ang="0">
                  <a:pos x="816818" y="243574"/>
                </a:cxn>
                <a:cxn ang="0">
                  <a:pos x="797711" y="171934"/>
                </a:cxn>
                <a:cxn ang="0">
                  <a:pos x="816818" y="133727"/>
                </a:cxn>
                <a:cxn ang="0">
                  <a:pos x="864585" y="133727"/>
                </a:cxn>
                <a:cxn ang="0">
                  <a:pos x="941013" y="133727"/>
                </a:cxn>
                <a:cxn ang="0">
                  <a:pos x="1017440" y="143278"/>
                </a:cxn>
                <a:cxn ang="0">
                  <a:pos x="1050877" y="81191"/>
                </a:cxn>
                <a:cxn ang="0">
                  <a:pos x="1112975" y="28655"/>
                </a:cxn>
                <a:cxn ang="0">
                  <a:pos x="1084314" y="71639"/>
                </a:cxn>
                <a:cxn ang="0">
                  <a:pos x="1050877" y="124175"/>
                </a:cxn>
                <a:cxn ang="0">
                  <a:pos x="1055654" y="176710"/>
                </a:cxn>
                <a:cxn ang="0">
                  <a:pos x="1007887" y="171934"/>
                </a:cxn>
                <a:cxn ang="0">
                  <a:pos x="960120" y="162382"/>
                </a:cxn>
                <a:cxn ang="0">
                  <a:pos x="907576" y="157606"/>
                </a:cxn>
                <a:cxn ang="0">
                  <a:pos x="874139" y="152830"/>
                </a:cxn>
                <a:cxn ang="0">
                  <a:pos x="840702" y="152830"/>
                </a:cxn>
                <a:cxn ang="0">
                  <a:pos x="826371" y="186262"/>
                </a:cxn>
                <a:cxn ang="0">
                  <a:pos x="850255" y="205366"/>
                </a:cxn>
                <a:cxn ang="0">
                  <a:pos x="831148" y="281781"/>
                </a:cxn>
                <a:cxn ang="0">
                  <a:pos x="835925" y="367749"/>
                </a:cxn>
                <a:cxn ang="0">
                  <a:pos x="812041" y="396405"/>
                </a:cxn>
                <a:cxn ang="0">
                  <a:pos x="802488" y="425060"/>
                </a:cxn>
                <a:cxn ang="0">
                  <a:pos x="759497" y="444164"/>
                </a:cxn>
                <a:cxn ang="0">
                  <a:pos x="749944" y="491924"/>
                </a:cxn>
                <a:cxn ang="0">
                  <a:pos x="716507" y="511028"/>
                </a:cxn>
                <a:cxn ang="0">
                  <a:pos x="649633" y="525356"/>
                </a:cxn>
                <a:cxn ang="0">
                  <a:pos x="592312" y="539684"/>
                </a:cxn>
                <a:cxn ang="0">
                  <a:pos x="534992" y="544460"/>
                </a:cxn>
                <a:cxn ang="0">
                  <a:pos x="449011" y="563563"/>
                </a:cxn>
                <a:cxn ang="0">
                  <a:pos x="391690" y="554011"/>
                </a:cxn>
                <a:cxn ang="0">
                  <a:pos x="367807" y="587443"/>
                </a:cxn>
                <a:cxn ang="0">
                  <a:pos x="320040" y="606547"/>
                </a:cxn>
                <a:cxn ang="0">
                  <a:pos x="267496" y="596995"/>
                </a:cxn>
                <a:cxn ang="0">
                  <a:pos x="267496" y="554011"/>
                </a:cxn>
                <a:cxn ang="0">
                  <a:pos x="205398" y="554011"/>
                </a:cxn>
                <a:cxn ang="0">
                  <a:pos x="171961" y="568339"/>
                </a:cxn>
                <a:cxn ang="0">
                  <a:pos x="133748" y="577891"/>
                </a:cxn>
                <a:cxn ang="0">
                  <a:pos x="95534" y="587443"/>
                </a:cxn>
                <a:cxn ang="0">
                  <a:pos x="71650" y="630427"/>
                </a:cxn>
                <a:cxn ang="0">
                  <a:pos x="28660" y="649531"/>
                </a:cxn>
              </a:cxnLst>
              <a:rect l="0" t="0" r="0" b="0"/>
              <a:pathLst>
                <a:path w="233" h="143">
                  <a:moveTo>
                    <a:pt x="7" y="142"/>
                  </a:moveTo>
                  <a:cubicBezTo>
                    <a:pt x="2" y="143"/>
                    <a:pt x="2" y="143"/>
                    <a:pt x="2" y="143"/>
                  </a:cubicBezTo>
                  <a:cubicBezTo>
                    <a:pt x="2" y="142"/>
                    <a:pt x="2" y="141"/>
                    <a:pt x="2" y="140"/>
                  </a:cubicBezTo>
                  <a:cubicBezTo>
                    <a:pt x="1" y="138"/>
                    <a:pt x="0" y="136"/>
                    <a:pt x="0" y="135"/>
                  </a:cubicBezTo>
                  <a:cubicBezTo>
                    <a:pt x="0" y="134"/>
                    <a:pt x="0" y="134"/>
                    <a:pt x="0" y="134"/>
                  </a:cubicBezTo>
                  <a:cubicBezTo>
                    <a:pt x="1" y="132"/>
                    <a:pt x="1" y="132"/>
                    <a:pt x="1" y="132"/>
                  </a:cubicBezTo>
                  <a:cubicBezTo>
                    <a:pt x="8" y="127"/>
                    <a:pt x="8" y="127"/>
                    <a:pt x="8" y="127"/>
                  </a:cubicBezTo>
                  <a:cubicBezTo>
                    <a:pt x="10" y="127"/>
                    <a:pt x="11" y="127"/>
                    <a:pt x="12" y="128"/>
                  </a:cubicBezTo>
                  <a:cubicBezTo>
                    <a:pt x="12" y="127"/>
                    <a:pt x="12" y="127"/>
                    <a:pt x="12" y="127"/>
                  </a:cubicBezTo>
                  <a:cubicBezTo>
                    <a:pt x="12" y="125"/>
                    <a:pt x="12" y="125"/>
                    <a:pt x="12" y="125"/>
                  </a:cubicBezTo>
                  <a:cubicBezTo>
                    <a:pt x="12" y="123"/>
                    <a:pt x="12" y="123"/>
                    <a:pt x="12" y="123"/>
                  </a:cubicBezTo>
                  <a:cubicBezTo>
                    <a:pt x="13" y="122"/>
                    <a:pt x="14" y="121"/>
                    <a:pt x="16" y="120"/>
                  </a:cubicBezTo>
                  <a:cubicBezTo>
                    <a:pt x="16" y="120"/>
                    <a:pt x="16" y="120"/>
                    <a:pt x="16" y="120"/>
                  </a:cubicBezTo>
                  <a:cubicBezTo>
                    <a:pt x="16" y="119"/>
                    <a:pt x="16" y="119"/>
                    <a:pt x="16" y="119"/>
                  </a:cubicBezTo>
                  <a:cubicBezTo>
                    <a:pt x="18" y="116"/>
                    <a:pt x="18" y="116"/>
                    <a:pt x="18" y="116"/>
                  </a:cubicBezTo>
                  <a:cubicBezTo>
                    <a:pt x="20" y="115"/>
                    <a:pt x="20" y="115"/>
                    <a:pt x="20" y="115"/>
                  </a:cubicBezTo>
                  <a:cubicBezTo>
                    <a:pt x="26" y="115"/>
                    <a:pt x="26" y="115"/>
                    <a:pt x="26" y="115"/>
                  </a:cubicBezTo>
                  <a:cubicBezTo>
                    <a:pt x="27" y="115"/>
                    <a:pt x="28" y="115"/>
                    <a:pt x="28" y="115"/>
                  </a:cubicBezTo>
                  <a:cubicBezTo>
                    <a:pt x="31" y="116"/>
                    <a:pt x="31" y="116"/>
                    <a:pt x="31" y="116"/>
                  </a:cubicBezTo>
                  <a:cubicBezTo>
                    <a:pt x="31" y="116"/>
                    <a:pt x="32" y="116"/>
                    <a:pt x="32" y="115"/>
                  </a:cubicBezTo>
                  <a:cubicBezTo>
                    <a:pt x="33" y="115"/>
                    <a:pt x="34" y="114"/>
                    <a:pt x="35" y="114"/>
                  </a:cubicBezTo>
                  <a:cubicBezTo>
                    <a:pt x="36" y="114"/>
                    <a:pt x="36" y="114"/>
                    <a:pt x="36" y="114"/>
                  </a:cubicBezTo>
                  <a:cubicBezTo>
                    <a:pt x="37" y="113"/>
                    <a:pt x="37" y="113"/>
                    <a:pt x="37" y="113"/>
                  </a:cubicBezTo>
                  <a:cubicBezTo>
                    <a:pt x="38" y="112"/>
                    <a:pt x="38" y="112"/>
                    <a:pt x="38" y="112"/>
                  </a:cubicBezTo>
                  <a:cubicBezTo>
                    <a:pt x="39" y="111"/>
                    <a:pt x="39" y="111"/>
                    <a:pt x="39" y="111"/>
                  </a:cubicBezTo>
                  <a:cubicBezTo>
                    <a:pt x="41" y="110"/>
                    <a:pt x="41" y="110"/>
                    <a:pt x="41" y="110"/>
                  </a:cubicBezTo>
                  <a:cubicBezTo>
                    <a:pt x="43" y="110"/>
                    <a:pt x="43" y="110"/>
                    <a:pt x="43" y="110"/>
                  </a:cubicBezTo>
                  <a:cubicBezTo>
                    <a:pt x="45" y="111"/>
                    <a:pt x="45" y="111"/>
                    <a:pt x="45" y="111"/>
                  </a:cubicBezTo>
                  <a:cubicBezTo>
                    <a:pt x="46" y="112"/>
                    <a:pt x="47" y="112"/>
                    <a:pt x="47" y="113"/>
                  </a:cubicBezTo>
                  <a:cubicBezTo>
                    <a:pt x="48" y="113"/>
                    <a:pt x="48" y="114"/>
                    <a:pt x="49" y="114"/>
                  </a:cubicBezTo>
                  <a:cubicBezTo>
                    <a:pt x="51" y="113"/>
                    <a:pt x="52" y="112"/>
                    <a:pt x="54" y="112"/>
                  </a:cubicBezTo>
                  <a:cubicBezTo>
                    <a:pt x="55" y="111"/>
                    <a:pt x="56" y="111"/>
                    <a:pt x="57" y="111"/>
                  </a:cubicBezTo>
                  <a:cubicBezTo>
                    <a:pt x="58" y="112"/>
                    <a:pt x="58" y="112"/>
                    <a:pt x="58" y="112"/>
                  </a:cubicBezTo>
                  <a:cubicBezTo>
                    <a:pt x="60" y="112"/>
                    <a:pt x="60" y="112"/>
                    <a:pt x="60" y="112"/>
                  </a:cubicBezTo>
                  <a:cubicBezTo>
                    <a:pt x="61" y="114"/>
                    <a:pt x="61" y="114"/>
                    <a:pt x="61" y="114"/>
                  </a:cubicBezTo>
                  <a:cubicBezTo>
                    <a:pt x="62" y="115"/>
                    <a:pt x="62" y="115"/>
                    <a:pt x="62" y="115"/>
                  </a:cubicBezTo>
                  <a:cubicBezTo>
                    <a:pt x="62" y="117"/>
                    <a:pt x="62" y="118"/>
                    <a:pt x="62" y="119"/>
                  </a:cubicBezTo>
                  <a:cubicBezTo>
                    <a:pt x="62" y="119"/>
                    <a:pt x="63" y="121"/>
                    <a:pt x="63" y="121"/>
                  </a:cubicBezTo>
                  <a:cubicBezTo>
                    <a:pt x="64" y="121"/>
                    <a:pt x="65" y="121"/>
                    <a:pt x="66" y="122"/>
                  </a:cubicBezTo>
                  <a:cubicBezTo>
                    <a:pt x="67" y="122"/>
                    <a:pt x="68" y="122"/>
                    <a:pt x="69" y="122"/>
                  </a:cubicBezTo>
                  <a:cubicBezTo>
                    <a:pt x="71" y="122"/>
                    <a:pt x="71" y="122"/>
                    <a:pt x="71" y="122"/>
                  </a:cubicBezTo>
                  <a:cubicBezTo>
                    <a:pt x="71" y="122"/>
                    <a:pt x="72" y="121"/>
                    <a:pt x="72" y="121"/>
                  </a:cubicBezTo>
                  <a:cubicBezTo>
                    <a:pt x="72" y="120"/>
                    <a:pt x="72" y="120"/>
                    <a:pt x="72" y="120"/>
                  </a:cubicBezTo>
                  <a:cubicBezTo>
                    <a:pt x="73" y="118"/>
                    <a:pt x="74" y="117"/>
                    <a:pt x="76" y="116"/>
                  </a:cubicBezTo>
                  <a:cubicBezTo>
                    <a:pt x="76" y="116"/>
                    <a:pt x="76" y="115"/>
                    <a:pt x="77" y="114"/>
                  </a:cubicBezTo>
                  <a:cubicBezTo>
                    <a:pt x="77" y="113"/>
                    <a:pt x="77" y="113"/>
                    <a:pt x="77" y="113"/>
                  </a:cubicBezTo>
                  <a:cubicBezTo>
                    <a:pt x="78" y="112"/>
                    <a:pt x="78" y="112"/>
                    <a:pt x="78" y="112"/>
                  </a:cubicBezTo>
                  <a:cubicBezTo>
                    <a:pt x="80" y="111"/>
                    <a:pt x="80" y="111"/>
                    <a:pt x="80" y="111"/>
                  </a:cubicBezTo>
                  <a:cubicBezTo>
                    <a:pt x="81" y="111"/>
                    <a:pt x="82" y="111"/>
                    <a:pt x="83" y="111"/>
                  </a:cubicBezTo>
                  <a:cubicBezTo>
                    <a:pt x="83" y="111"/>
                    <a:pt x="83" y="111"/>
                    <a:pt x="83" y="111"/>
                  </a:cubicBezTo>
                  <a:cubicBezTo>
                    <a:pt x="85" y="110"/>
                    <a:pt x="87" y="110"/>
                    <a:pt x="89" y="111"/>
                  </a:cubicBezTo>
                  <a:cubicBezTo>
                    <a:pt x="90" y="111"/>
                    <a:pt x="90" y="111"/>
                    <a:pt x="90" y="111"/>
                  </a:cubicBezTo>
                  <a:cubicBezTo>
                    <a:pt x="91" y="112"/>
                    <a:pt x="92" y="112"/>
                    <a:pt x="92" y="113"/>
                  </a:cubicBezTo>
                  <a:cubicBezTo>
                    <a:pt x="93" y="113"/>
                    <a:pt x="94" y="113"/>
                    <a:pt x="95" y="113"/>
                  </a:cubicBezTo>
                  <a:cubicBezTo>
                    <a:pt x="96" y="114"/>
                    <a:pt x="96" y="114"/>
                    <a:pt x="96" y="114"/>
                  </a:cubicBezTo>
                  <a:cubicBezTo>
                    <a:pt x="97" y="114"/>
                    <a:pt x="98" y="115"/>
                    <a:pt x="99" y="115"/>
                  </a:cubicBezTo>
                  <a:cubicBezTo>
                    <a:pt x="99" y="115"/>
                    <a:pt x="99" y="115"/>
                    <a:pt x="99" y="115"/>
                  </a:cubicBezTo>
                  <a:cubicBezTo>
                    <a:pt x="100" y="114"/>
                    <a:pt x="100" y="114"/>
                    <a:pt x="100" y="114"/>
                  </a:cubicBezTo>
                  <a:cubicBezTo>
                    <a:pt x="102" y="113"/>
                    <a:pt x="102" y="113"/>
                    <a:pt x="102" y="113"/>
                  </a:cubicBezTo>
                  <a:cubicBezTo>
                    <a:pt x="104" y="112"/>
                    <a:pt x="104" y="112"/>
                    <a:pt x="104" y="112"/>
                  </a:cubicBezTo>
                  <a:cubicBezTo>
                    <a:pt x="105" y="112"/>
                    <a:pt x="105" y="112"/>
                    <a:pt x="105" y="112"/>
                  </a:cubicBezTo>
                  <a:cubicBezTo>
                    <a:pt x="107" y="112"/>
                    <a:pt x="107" y="112"/>
                    <a:pt x="107" y="112"/>
                  </a:cubicBezTo>
                  <a:cubicBezTo>
                    <a:pt x="107" y="111"/>
                    <a:pt x="108" y="111"/>
                    <a:pt x="109" y="110"/>
                  </a:cubicBezTo>
                  <a:cubicBezTo>
                    <a:pt x="111" y="109"/>
                    <a:pt x="111" y="109"/>
                    <a:pt x="111" y="109"/>
                  </a:cubicBezTo>
                  <a:cubicBezTo>
                    <a:pt x="113" y="109"/>
                    <a:pt x="113" y="109"/>
                    <a:pt x="113" y="109"/>
                  </a:cubicBezTo>
                  <a:cubicBezTo>
                    <a:pt x="115" y="110"/>
                    <a:pt x="115" y="110"/>
                    <a:pt x="115" y="110"/>
                  </a:cubicBezTo>
                  <a:cubicBezTo>
                    <a:pt x="116" y="110"/>
                    <a:pt x="116" y="110"/>
                    <a:pt x="117" y="110"/>
                  </a:cubicBezTo>
                  <a:cubicBezTo>
                    <a:pt x="118" y="110"/>
                    <a:pt x="119" y="110"/>
                    <a:pt x="120" y="109"/>
                  </a:cubicBezTo>
                  <a:cubicBezTo>
                    <a:pt x="121" y="109"/>
                    <a:pt x="122" y="108"/>
                    <a:pt x="124" y="108"/>
                  </a:cubicBezTo>
                  <a:cubicBezTo>
                    <a:pt x="125" y="108"/>
                    <a:pt x="126" y="108"/>
                    <a:pt x="127" y="107"/>
                  </a:cubicBezTo>
                  <a:cubicBezTo>
                    <a:pt x="128" y="107"/>
                    <a:pt x="129" y="107"/>
                    <a:pt x="130" y="107"/>
                  </a:cubicBezTo>
                  <a:cubicBezTo>
                    <a:pt x="131" y="106"/>
                    <a:pt x="132" y="106"/>
                    <a:pt x="132" y="106"/>
                  </a:cubicBezTo>
                  <a:cubicBezTo>
                    <a:pt x="133" y="106"/>
                    <a:pt x="135" y="105"/>
                    <a:pt x="136" y="105"/>
                  </a:cubicBezTo>
                  <a:cubicBezTo>
                    <a:pt x="138" y="104"/>
                    <a:pt x="138" y="104"/>
                    <a:pt x="138" y="104"/>
                  </a:cubicBezTo>
                  <a:cubicBezTo>
                    <a:pt x="140" y="104"/>
                    <a:pt x="140" y="104"/>
                    <a:pt x="140" y="104"/>
                  </a:cubicBezTo>
                  <a:cubicBezTo>
                    <a:pt x="142" y="105"/>
                    <a:pt x="142" y="105"/>
                    <a:pt x="142" y="105"/>
                  </a:cubicBezTo>
                  <a:cubicBezTo>
                    <a:pt x="143" y="105"/>
                    <a:pt x="143" y="105"/>
                    <a:pt x="144" y="105"/>
                  </a:cubicBezTo>
                  <a:cubicBezTo>
                    <a:pt x="147" y="103"/>
                    <a:pt x="147" y="103"/>
                    <a:pt x="147" y="103"/>
                  </a:cubicBezTo>
                  <a:cubicBezTo>
                    <a:pt x="148" y="102"/>
                    <a:pt x="149" y="102"/>
                    <a:pt x="151" y="102"/>
                  </a:cubicBezTo>
                  <a:cubicBezTo>
                    <a:pt x="151" y="101"/>
                    <a:pt x="151" y="101"/>
                    <a:pt x="151" y="101"/>
                  </a:cubicBezTo>
                  <a:cubicBezTo>
                    <a:pt x="152" y="101"/>
                    <a:pt x="152" y="101"/>
                    <a:pt x="152" y="101"/>
                  </a:cubicBezTo>
                  <a:cubicBezTo>
                    <a:pt x="153" y="99"/>
                    <a:pt x="153" y="99"/>
                    <a:pt x="153" y="99"/>
                  </a:cubicBezTo>
                  <a:cubicBezTo>
                    <a:pt x="153" y="97"/>
                    <a:pt x="153" y="97"/>
                    <a:pt x="153" y="97"/>
                  </a:cubicBezTo>
                  <a:cubicBezTo>
                    <a:pt x="153" y="96"/>
                    <a:pt x="153" y="96"/>
                    <a:pt x="153" y="96"/>
                  </a:cubicBezTo>
                  <a:cubicBezTo>
                    <a:pt x="154" y="95"/>
                    <a:pt x="154" y="95"/>
                    <a:pt x="154" y="95"/>
                  </a:cubicBezTo>
                  <a:cubicBezTo>
                    <a:pt x="154" y="93"/>
                    <a:pt x="154" y="92"/>
                    <a:pt x="155" y="91"/>
                  </a:cubicBezTo>
                  <a:cubicBezTo>
                    <a:pt x="155" y="90"/>
                    <a:pt x="156" y="89"/>
                    <a:pt x="156" y="88"/>
                  </a:cubicBezTo>
                  <a:cubicBezTo>
                    <a:pt x="157" y="87"/>
                    <a:pt x="157" y="87"/>
                    <a:pt x="158" y="86"/>
                  </a:cubicBezTo>
                  <a:cubicBezTo>
                    <a:pt x="159" y="85"/>
                    <a:pt x="159" y="85"/>
                    <a:pt x="159" y="85"/>
                  </a:cubicBezTo>
                  <a:cubicBezTo>
                    <a:pt x="160" y="85"/>
                    <a:pt x="160" y="85"/>
                    <a:pt x="160" y="85"/>
                  </a:cubicBezTo>
                  <a:cubicBezTo>
                    <a:pt x="161" y="83"/>
                    <a:pt x="161" y="83"/>
                    <a:pt x="161" y="83"/>
                  </a:cubicBezTo>
                  <a:cubicBezTo>
                    <a:pt x="161" y="82"/>
                    <a:pt x="162" y="82"/>
                    <a:pt x="163" y="81"/>
                  </a:cubicBezTo>
                  <a:cubicBezTo>
                    <a:pt x="164" y="80"/>
                    <a:pt x="166" y="79"/>
                    <a:pt x="167" y="79"/>
                  </a:cubicBezTo>
                  <a:cubicBezTo>
                    <a:pt x="169" y="79"/>
                    <a:pt x="169" y="79"/>
                    <a:pt x="169" y="79"/>
                  </a:cubicBezTo>
                  <a:cubicBezTo>
                    <a:pt x="169" y="78"/>
                    <a:pt x="169" y="78"/>
                    <a:pt x="169" y="78"/>
                  </a:cubicBezTo>
                  <a:cubicBezTo>
                    <a:pt x="169" y="77"/>
                    <a:pt x="170" y="75"/>
                    <a:pt x="171" y="74"/>
                  </a:cubicBezTo>
                  <a:cubicBezTo>
                    <a:pt x="170" y="72"/>
                    <a:pt x="170" y="70"/>
                    <a:pt x="170" y="69"/>
                  </a:cubicBezTo>
                  <a:cubicBezTo>
                    <a:pt x="169" y="67"/>
                    <a:pt x="170" y="65"/>
                    <a:pt x="170" y="63"/>
                  </a:cubicBezTo>
                  <a:cubicBezTo>
                    <a:pt x="170" y="63"/>
                    <a:pt x="170" y="62"/>
                    <a:pt x="170" y="61"/>
                  </a:cubicBezTo>
                  <a:cubicBezTo>
                    <a:pt x="169" y="60"/>
                    <a:pt x="169" y="58"/>
                    <a:pt x="170" y="56"/>
                  </a:cubicBezTo>
                  <a:cubicBezTo>
                    <a:pt x="170" y="54"/>
                    <a:pt x="170" y="54"/>
                    <a:pt x="170" y="54"/>
                  </a:cubicBezTo>
                  <a:cubicBezTo>
                    <a:pt x="170" y="53"/>
                    <a:pt x="171" y="52"/>
                    <a:pt x="171" y="51"/>
                  </a:cubicBezTo>
                  <a:cubicBezTo>
                    <a:pt x="171" y="50"/>
                    <a:pt x="171" y="50"/>
                    <a:pt x="171" y="49"/>
                  </a:cubicBezTo>
                  <a:cubicBezTo>
                    <a:pt x="171" y="48"/>
                    <a:pt x="172" y="47"/>
                    <a:pt x="172" y="47"/>
                  </a:cubicBezTo>
                  <a:cubicBezTo>
                    <a:pt x="172" y="46"/>
                    <a:pt x="172" y="45"/>
                    <a:pt x="173" y="44"/>
                  </a:cubicBezTo>
                  <a:cubicBezTo>
                    <a:pt x="172" y="43"/>
                    <a:pt x="172" y="43"/>
                    <a:pt x="172" y="42"/>
                  </a:cubicBezTo>
                  <a:cubicBezTo>
                    <a:pt x="169" y="42"/>
                    <a:pt x="168" y="40"/>
                    <a:pt x="167" y="38"/>
                  </a:cubicBezTo>
                  <a:cubicBezTo>
                    <a:pt x="167" y="36"/>
                    <a:pt x="167" y="36"/>
                    <a:pt x="167" y="36"/>
                  </a:cubicBezTo>
                  <a:cubicBezTo>
                    <a:pt x="167" y="36"/>
                    <a:pt x="167" y="36"/>
                    <a:pt x="167" y="36"/>
                  </a:cubicBezTo>
                  <a:cubicBezTo>
                    <a:pt x="166" y="34"/>
                    <a:pt x="166" y="34"/>
                    <a:pt x="166" y="34"/>
                  </a:cubicBezTo>
                  <a:cubicBezTo>
                    <a:pt x="167" y="32"/>
                    <a:pt x="167" y="32"/>
                    <a:pt x="167" y="32"/>
                  </a:cubicBezTo>
                  <a:cubicBezTo>
                    <a:pt x="168" y="30"/>
                    <a:pt x="168" y="30"/>
                    <a:pt x="168" y="30"/>
                  </a:cubicBezTo>
                  <a:cubicBezTo>
                    <a:pt x="169" y="29"/>
                    <a:pt x="169" y="29"/>
                    <a:pt x="169" y="29"/>
                  </a:cubicBezTo>
                  <a:cubicBezTo>
                    <a:pt x="171" y="28"/>
                    <a:pt x="171" y="28"/>
                    <a:pt x="171" y="28"/>
                  </a:cubicBezTo>
                  <a:cubicBezTo>
                    <a:pt x="172" y="28"/>
                    <a:pt x="173" y="27"/>
                    <a:pt x="174" y="27"/>
                  </a:cubicBezTo>
                  <a:cubicBezTo>
                    <a:pt x="175" y="27"/>
                    <a:pt x="175" y="27"/>
                    <a:pt x="175" y="27"/>
                  </a:cubicBezTo>
                  <a:cubicBezTo>
                    <a:pt x="177" y="27"/>
                    <a:pt x="177" y="27"/>
                    <a:pt x="177" y="27"/>
                  </a:cubicBezTo>
                  <a:cubicBezTo>
                    <a:pt x="179" y="27"/>
                    <a:pt x="179" y="27"/>
                    <a:pt x="179" y="27"/>
                  </a:cubicBezTo>
                  <a:cubicBezTo>
                    <a:pt x="180" y="27"/>
                    <a:pt x="180" y="27"/>
                    <a:pt x="180" y="27"/>
                  </a:cubicBezTo>
                  <a:cubicBezTo>
                    <a:pt x="181" y="28"/>
                    <a:pt x="181" y="28"/>
                    <a:pt x="181" y="28"/>
                  </a:cubicBezTo>
                  <a:cubicBezTo>
                    <a:pt x="182" y="27"/>
                    <a:pt x="184" y="27"/>
                    <a:pt x="185" y="27"/>
                  </a:cubicBezTo>
                  <a:cubicBezTo>
                    <a:pt x="186" y="27"/>
                    <a:pt x="186" y="27"/>
                    <a:pt x="186" y="27"/>
                  </a:cubicBezTo>
                  <a:cubicBezTo>
                    <a:pt x="189" y="27"/>
                    <a:pt x="189" y="27"/>
                    <a:pt x="189" y="27"/>
                  </a:cubicBezTo>
                  <a:cubicBezTo>
                    <a:pt x="190" y="27"/>
                    <a:pt x="191" y="28"/>
                    <a:pt x="192" y="29"/>
                  </a:cubicBezTo>
                  <a:cubicBezTo>
                    <a:pt x="193" y="29"/>
                    <a:pt x="193" y="29"/>
                    <a:pt x="193" y="29"/>
                  </a:cubicBezTo>
                  <a:cubicBezTo>
                    <a:pt x="195" y="28"/>
                    <a:pt x="196" y="28"/>
                    <a:pt x="197" y="28"/>
                  </a:cubicBezTo>
                  <a:cubicBezTo>
                    <a:pt x="198" y="28"/>
                    <a:pt x="199" y="28"/>
                    <a:pt x="201" y="28"/>
                  </a:cubicBezTo>
                  <a:cubicBezTo>
                    <a:pt x="201" y="29"/>
                    <a:pt x="201" y="29"/>
                    <a:pt x="201" y="29"/>
                  </a:cubicBezTo>
                  <a:cubicBezTo>
                    <a:pt x="203" y="27"/>
                    <a:pt x="205" y="27"/>
                    <a:pt x="207" y="27"/>
                  </a:cubicBezTo>
                  <a:cubicBezTo>
                    <a:pt x="208" y="27"/>
                    <a:pt x="209" y="28"/>
                    <a:pt x="211" y="28"/>
                  </a:cubicBezTo>
                  <a:cubicBezTo>
                    <a:pt x="212" y="29"/>
                    <a:pt x="212" y="29"/>
                    <a:pt x="212" y="29"/>
                  </a:cubicBezTo>
                  <a:cubicBezTo>
                    <a:pt x="213" y="30"/>
                    <a:pt x="213" y="30"/>
                    <a:pt x="213" y="30"/>
                  </a:cubicBezTo>
                  <a:cubicBezTo>
                    <a:pt x="214" y="31"/>
                    <a:pt x="214" y="31"/>
                    <a:pt x="214" y="31"/>
                  </a:cubicBezTo>
                  <a:cubicBezTo>
                    <a:pt x="214" y="28"/>
                    <a:pt x="215" y="25"/>
                    <a:pt x="217" y="22"/>
                  </a:cubicBezTo>
                  <a:cubicBezTo>
                    <a:pt x="217" y="22"/>
                    <a:pt x="217" y="21"/>
                    <a:pt x="217" y="20"/>
                  </a:cubicBezTo>
                  <a:cubicBezTo>
                    <a:pt x="218" y="19"/>
                    <a:pt x="218" y="19"/>
                    <a:pt x="218" y="19"/>
                  </a:cubicBezTo>
                  <a:cubicBezTo>
                    <a:pt x="219" y="18"/>
                    <a:pt x="219" y="18"/>
                    <a:pt x="219" y="18"/>
                  </a:cubicBezTo>
                  <a:cubicBezTo>
                    <a:pt x="220" y="17"/>
                    <a:pt x="220" y="17"/>
                    <a:pt x="220" y="17"/>
                  </a:cubicBezTo>
                  <a:cubicBezTo>
                    <a:pt x="220" y="16"/>
                    <a:pt x="221" y="15"/>
                    <a:pt x="222" y="14"/>
                  </a:cubicBezTo>
                  <a:cubicBezTo>
                    <a:pt x="222" y="13"/>
                    <a:pt x="223" y="12"/>
                    <a:pt x="224" y="11"/>
                  </a:cubicBezTo>
                  <a:cubicBezTo>
                    <a:pt x="225" y="9"/>
                    <a:pt x="226" y="8"/>
                    <a:pt x="227" y="7"/>
                  </a:cubicBezTo>
                  <a:cubicBezTo>
                    <a:pt x="228" y="7"/>
                    <a:pt x="228" y="7"/>
                    <a:pt x="228" y="6"/>
                  </a:cubicBezTo>
                  <a:cubicBezTo>
                    <a:pt x="229" y="4"/>
                    <a:pt x="230" y="2"/>
                    <a:pt x="232" y="0"/>
                  </a:cubicBezTo>
                  <a:cubicBezTo>
                    <a:pt x="233" y="6"/>
                    <a:pt x="233" y="6"/>
                    <a:pt x="233" y="6"/>
                  </a:cubicBezTo>
                  <a:cubicBezTo>
                    <a:pt x="233" y="6"/>
                    <a:pt x="233" y="7"/>
                    <a:pt x="233" y="7"/>
                  </a:cubicBezTo>
                  <a:cubicBezTo>
                    <a:pt x="233" y="7"/>
                    <a:pt x="232" y="8"/>
                    <a:pt x="232" y="9"/>
                  </a:cubicBezTo>
                  <a:cubicBezTo>
                    <a:pt x="232" y="10"/>
                    <a:pt x="231" y="11"/>
                    <a:pt x="231" y="11"/>
                  </a:cubicBezTo>
                  <a:cubicBezTo>
                    <a:pt x="230" y="12"/>
                    <a:pt x="230" y="12"/>
                    <a:pt x="230" y="12"/>
                  </a:cubicBezTo>
                  <a:cubicBezTo>
                    <a:pt x="229" y="12"/>
                    <a:pt x="229" y="13"/>
                    <a:pt x="228" y="14"/>
                  </a:cubicBezTo>
                  <a:cubicBezTo>
                    <a:pt x="228" y="14"/>
                    <a:pt x="227" y="15"/>
                    <a:pt x="227" y="15"/>
                  </a:cubicBezTo>
                  <a:cubicBezTo>
                    <a:pt x="226" y="16"/>
                    <a:pt x="226" y="16"/>
                    <a:pt x="226" y="17"/>
                  </a:cubicBezTo>
                  <a:cubicBezTo>
                    <a:pt x="226" y="17"/>
                    <a:pt x="225" y="18"/>
                    <a:pt x="225" y="19"/>
                  </a:cubicBezTo>
                  <a:cubicBezTo>
                    <a:pt x="224" y="19"/>
                    <a:pt x="225" y="20"/>
                    <a:pt x="224" y="20"/>
                  </a:cubicBezTo>
                  <a:cubicBezTo>
                    <a:pt x="224" y="20"/>
                    <a:pt x="224" y="21"/>
                    <a:pt x="223" y="21"/>
                  </a:cubicBezTo>
                  <a:cubicBezTo>
                    <a:pt x="222" y="22"/>
                    <a:pt x="222" y="22"/>
                    <a:pt x="222" y="23"/>
                  </a:cubicBezTo>
                  <a:cubicBezTo>
                    <a:pt x="222" y="24"/>
                    <a:pt x="221" y="24"/>
                    <a:pt x="220" y="26"/>
                  </a:cubicBezTo>
                  <a:cubicBezTo>
                    <a:pt x="220" y="26"/>
                    <a:pt x="220" y="27"/>
                    <a:pt x="219" y="28"/>
                  </a:cubicBezTo>
                  <a:cubicBezTo>
                    <a:pt x="219" y="28"/>
                    <a:pt x="219" y="29"/>
                    <a:pt x="219" y="29"/>
                  </a:cubicBezTo>
                  <a:cubicBezTo>
                    <a:pt x="219" y="29"/>
                    <a:pt x="219" y="29"/>
                    <a:pt x="219" y="29"/>
                  </a:cubicBezTo>
                  <a:cubicBezTo>
                    <a:pt x="218" y="31"/>
                    <a:pt x="219" y="32"/>
                    <a:pt x="219" y="32"/>
                  </a:cubicBezTo>
                  <a:cubicBezTo>
                    <a:pt x="220" y="33"/>
                    <a:pt x="221" y="33"/>
                    <a:pt x="221" y="35"/>
                  </a:cubicBezTo>
                  <a:cubicBezTo>
                    <a:pt x="221" y="35"/>
                    <a:pt x="221" y="36"/>
                    <a:pt x="221" y="37"/>
                  </a:cubicBezTo>
                  <a:cubicBezTo>
                    <a:pt x="221" y="38"/>
                    <a:pt x="222" y="39"/>
                    <a:pt x="222" y="39"/>
                  </a:cubicBezTo>
                  <a:cubicBezTo>
                    <a:pt x="222" y="40"/>
                    <a:pt x="220" y="40"/>
                    <a:pt x="220" y="40"/>
                  </a:cubicBezTo>
                  <a:cubicBezTo>
                    <a:pt x="220" y="40"/>
                    <a:pt x="218" y="39"/>
                    <a:pt x="218" y="39"/>
                  </a:cubicBezTo>
                  <a:cubicBezTo>
                    <a:pt x="218" y="39"/>
                    <a:pt x="217" y="39"/>
                    <a:pt x="216" y="38"/>
                  </a:cubicBezTo>
                  <a:cubicBezTo>
                    <a:pt x="216" y="38"/>
                    <a:pt x="215" y="38"/>
                    <a:pt x="214" y="38"/>
                  </a:cubicBezTo>
                  <a:cubicBezTo>
                    <a:pt x="213" y="38"/>
                    <a:pt x="212" y="38"/>
                    <a:pt x="211" y="36"/>
                  </a:cubicBezTo>
                  <a:cubicBezTo>
                    <a:pt x="211" y="36"/>
                    <a:pt x="211" y="36"/>
                    <a:pt x="211" y="35"/>
                  </a:cubicBezTo>
                  <a:cubicBezTo>
                    <a:pt x="211" y="35"/>
                    <a:pt x="210" y="35"/>
                    <a:pt x="210" y="34"/>
                  </a:cubicBezTo>
                  <a:cubicBezTo>
                    <a:pt x="209" y="33"/>
                    <a:pt x="208" y="32"/>
                    <a:pt x="207" y="32"/>
                  </a:cubicBezTo>
                  <a:cubicBezTo>
                    <a:pt x="206" y="32"/>
                    <a:pt x="206" y="32"/>
                    <a:pt x="206" y="32"/>
                  </a:cubicBezTo>
                  <a:cubicBezTo>
                    <a:pt x="205" y="32"/>
                    <a:pt x="205" y="32"/>
                    <a:pt x="204" y="33"/>
                  </a:cubicBezTo>
                  <a:cubicBezTo>
                    <a:pt x="203" y="33"/>
                    <a:pt x="202" y="34"/>
                    <a:pt x="201" y="34"/>
                  </a:cubicBezTo>
                  <a:cubicBezTo>
                    <a:pt x="201" y="33"/>
                    <a:pt x="200" y="33"/>
                    <a:pt x="199" y="33"/>
                  </a:cubicBezTo>
                  <a:cubicBezTo>
                    <a:pt x="198" y="33"/>
                    <a:pt x="198" y="33"/>
                    <a:pt x="196" y="33"/>
                  </a:cubicBezTo>
                  <a:cubicBezTo>
                    <a:pt x="195" y="33"/>
                    <a:pt x="195" y="34"/>
                    <a:pt x="194" y="34"/>
                  </a:cubicBezTo>
                  <a:cubicBezTo>
                    <a:pt x="193" y="34"/>
                    <a:pt x="193" y="34"/>
                    <a:pt x="192" y="34"/>
                  </a:cubicBezTo>
                  <a:cubicBezTo>
                    <a:pt x="192" y="33"/>
                    <a:pt x="192" y="33"/>
                    <a:pt x="191" y="34"/>
                  </a:cubicBezTo>
                  <a:cubicBezTo>
                    <a:pt x="191" y="34"/>
                    <a:pt x="190" y="33"/>
                    <a:pt x="190" y="33"/>
                  </a:cubicBezTo>
                  <a:cubicBezTo>
                    <a:pt x="190" y="33"/>
                    <a:pt x="190" y="33"/>
                    <a:pt x="190" y="33"/>
                  </a:cubicBezTo>
                  <a:cubicBezTo>
                    <a:pt x="188" y="31"/>
                    <a:pt x="188" y="32"/>
                    <a:pt x="188" y="32"/>
                  </a:cubicBezTo>
                  <a:cubicBezTo>
                    <a:pt x="188" y="33"/>
                    <a:pt x="188" y="33"/>
                    <a:pt x="187" y="33"/>
                  </a:cubicBezTo>
                  <a:cubicBezTo>
                    <a:pt x="187" y="33"/>
                    <a:pt x="186" y="33"/>
                    <a:pt x="186" y="33"/>
                  </a:cubicBezTo>
                  <a:cubicBezTo>
                    <a:pt x="186" y="33"/>
                    <a:pt x="185" y="33"/>
                    <a:pt x="184" y="32"/>
                  </a:cubicBezTo>
                  <a:cubicBezTo>
                    <a:pt x="184" y="32"/>
                    <a:pt x="184" y="32"/>
                    <a:pt x="183" y="32"/>
                  </a:cubicBezTo>
                  <a:cubicBezTo>
                    <a:pt x="182" y="32"/>
                    <a:pt x="182" y="33"/>
                    <a:pt x="182" y="33"/>
                  </a:cubicBezTo>
                  <a:cubicBezTo>
                    <a:pt x="182" y="33"/>
                    <a:pt x="182" y="33"/>
                    <a:pt x="182" y="33"/>
                  </a:cubicBezTo>
                  <a:cubicBezTo>
                    <a:pt x="181" y="33"/>
                    <a:pt x="181" y="33"/>
                    <a:pt x="180" y="33"/>
                  </a:cubicBezTo>
                  <a:cubicBezTo>
                    <a:pt x="179" y="32"/>
                    <a:pt x="179" y="32"/>
                    <a:pt x="178" y="33"/>
                  </a:cubicBezTo>
                  <a:cubicBezTo>
                    <a:pt x="177" y="34"/>
                    <a:pt x="177" y="33"/>
                    <a:pt x="177" y="32"/>
                  </a:cubicBezTo>
                  <a:cubicBezTo>
                    <a:pt x="177" y="32"/>
                    <a:pt x="176" y="32"/>
                    <a:pt x="176" y="32"/>
                  </a:cubicBezTo>
                  <a:cubicBezTo>
                    <a:pt x="176" y="32"/>
                    <a:pt x="174" y="34"/>
                    <a:pt x="174" y="34"/>
                  </a:cubicBezTo>
                  <a:cubicBezTo>
                    <a:pt x="173" y="34"/>
                    <a:pt x="172" y="33"/>
                    <a:pt x="172" y="34"/>
                  </a:cubicBezTo>
                  <a:cubicBezTo>
                    <a:pt x="172" y="34"/>
                    <a:pt x="172" y="35"/>
                    <a:pt x="172" y="35"/>
                  </a:cubicBezTo>
                  <a:cubicBezTo>
                    <a:pt x="172" y="36"/>
                    <a:pt x="172" y="36"/>
                    <a:pt x="172" y="37"/>
                  </a:cubicBezTo>
                  <a:cubicBezTo>
                    <a:pt x="172" y="37"/>
                    <a:pt x="172" y="37"/>
                    <a:pt x="172" y="37"/>
                  </a:cubicBezTo>
                  <a:cubicBezTo>
                    <a:pt x="173" y="38"/>
                    <a:pt x="173" y="39"/>
                    <a:pt x="173" y="39"/>
                  </a:cubicBezTo>
                  <a:cubicBezTo>
                    <a:pt x="174" y="38"/>
                    <a:pt x="175" y="38"/>
                    <a:pt x="175" y="39"/>
                  </a:cubicBezTo>
                  <a:cubicBezTo>
                    <a:pt x="175" y="39"/>
                    <a:pt x="176" y="39"/>
                    <a:pt x="176" y="39"/>
                  </a:cubicBezTo>
                  <a:cubicBezTo>
                    <a:pt x="176" y="39"/>
                    <a:pt x="176" y="40"/>
                    <a:pt x="176" y="40"/>
                  </a:cubicBezTo>
                  <a:cubicBezTo>
                    <a:pt x="176" y="40"/>
                    <a:pt x="176" y="41"/>
                    <a:pt x="176" y="41"/>
                  </a:cubicBezTo>
                  <a:cubicBezTo>
                    <a:pt x="176" y="41"/>
                    <a:pt x="177" y="41"/>
                    <a:pt x="177" y="41"/>
                  </a:cubicBezTo>
                  <a:cubicBezTo>
                    <a:pt x="177" y="42"/>
                    <a:pt x="178" y="42"/>
                    <a:pt x="178" y="43"/>
                  </a:cubicBezTo>
                  <a:cubicBezTo>
                    <a:pt x="178" y="44"/>
                    <a:pt x="177" y="45"/>
                    <a:pt x="177" y="46"/>
                  </a:cubicBezTo>
                  <a:cubicBezTo>
                    <a:pt x="177" y="47"/>
                    <a:pt x="176" y="48"/>
                    <a:pt x="176" y="49"/>
                  </a:cubicBezTo>
                  <a:cubicBezTo>
                    <a:pt x="176" y="50"/>
                    <a:pt x="176" y="52"/>
                    <a:pt x="176" y="52"/>
                  </a:cubicBezTo>
                  <a:cubicBezTo>
                    <a:pt x="175" y="53"/>
                    <a:pt x="175" y="53"/>
                    <a:pt x="175" y="54"/>
                  </a:cubicBezTo>
                  <a:cubicBezTo>
                    <a:pt x="175" y="54"/>
                    <a:pt x="175" y="55"/>
                    <a:pt x="175" y="56"/>
                  </a:cubicBezTo>
                  <a:cubicBezTo>
                    <a:pt x="175" y="57"/>
                    <a:pt x="174" y="58"/>
                    <a:pt x="174" y="59"/>
                  </a:cubicBezTo>
                  <a:cubicBezTo>
                    <a:pt x="174" y="60"/>
                    <a:pt x="174" y="60"/>
                    <a:pt x="175" y="62"/>
                  </a:cubicBezTo>
                  <a:cubicBezTo>
                    <a:pt x="175" y="63"/>
                    <a:pt x="175" y="64"/>
                    <a:pt x="174" y="65"/>
                  </a:cubicBezTo>
                  <a:cubicBezTo>
                    <a:pt x="174" y="66"/>
                    <a:pt x="174" y="66"/>
                    <a:pt x="174" y="66"/>
                  </a:cubicBezTo>
                  <a:cubicBezTo>
                    <a:pt x="174" y="67"/>
                    <a:pt x="175" y="68"/>
                    <a:pt x="175" y="69"/>
                  </a:cubicBezTo>
                  <a:cubicBezTo>
                    <a:pt x="175" y="71"/>
                    <a:pt x="175" y="73"/>
                    <a:pt x="176" y="75"/>
                  </a:cubicBezTo>
                  <a:cubicBezTo>
                    <a:pt x="175" y="76"/>
                    <a:pt x="176" y="76"/>
                    <a:pt x="175" y="77"/>
                  </a:cubicBezTo>
                  <a:cubicBezTo>
                    <a:pt x="174" y="78"/>
                    <a:pt x="174" y="78"/>
                    <a:pt x="174" y="78"/>
                  </a:cubicBezTo>
                  <a:cubicBezTo>
                    <a:pt x="173" y="80"/>
                    <a:pt x="175" y="79"/>
                    <a:pt x="174" y="80"/>
                  </a:cubicBezTo>
                  <a:cubicBezTo>
                    <a:pt x="174" y="81"/>
                    <a:pt x="174" y="81"/>
                    <a:pt x="174" y="82"/>
                  </a:cubicBezTo>
                  <a:cubicBezTo>
                    <a:pt x="174" y="82"/>
                    <a:pt x="174" y="83"/>
                    <a:pt x="174" y="84"/>
                  </a:cubicBezTo>
                  <a:cubicBezTo>
                    <a:pt x="173" y="84"/>
                    <a:pt x="172" y="84"/>
                    <a:pt x="172" y="83"/>
                  </a:cubicBezTo>
                  <a:cubicBezTo>
                    <a:pt x="171" y="83"/>
                    <a:pt x="171" y="83"/>
                    <a:pt x="170" y="83"/>
                  </a:cubicBezTo>
                  <a:cubicBezTo>
                    <a:pt x="170" y="83"/>
                    <a:pt x="169" y="84"/>
                    <a:pt x="169" y="84"/>
                  </a:cubicBezTo>
                  <a:cubicBezTo>
                    <a:pt x="169" y="84"/>
                    <a:pt x="169" y="84"/>
                    <a:pt x="169" y="84"/>
                  </a:cubicBezTo>
                  <a:cubicBezTo>
                    <a:pt x="169" y="84"/>
                    <a:pt x="168" y="84"/>
                    <a:pt x="167" y="84"/>
                  </a:cubicBezTo>
                  <a:cubicBezTo>
                    <a:pt x="167" y="84"/>
                    <a:pt x="166" y="84"/>
                    <a:pt x="166" y="85"/>
                  </a:cubicBezTo>
                  <a:cubicBezTo>
                    <a:pt x="165" y="85"/>
                    <a:pt x="165" y="86"/>
                    <a:pt x="166" y="87"/>
                  </a:cubicBezTo>
                  <a:cubicBezTo>
                    <a:pt x="167" y="88"/>
                    <a:pt x="168" y="88"/>
                    <a:pt x="168" y="89"/>
                  </a:cubicBezTo>
                  <a:cubicBezTo>
                    <a:pt x="169" y="89"/>
                    <a:pt x="168" y="90"/>
                    <a:pt x="168" y="90"/>
                  </a:cubicBezTo>
                  <a:cubicBezTo>
                    <a:pt x="167" y="90"/>
                    <a:pt x="166" y="89"/>
                    <a:pt x="165" y="90"/>
                  </a:cubicBezTo>
                  <a:cubicBezTo>
                    <a:pt x="165" y="90"/>
                    <a:pt x="163" y="90"/>
                    <a:pt x="163" y="90"/>
                  </a:cubicBezTo>
                  <a:cubicBezTo>
                    <a:pt x="162" y="89"/>
                    <a:pt x="162" y="89"/>
                    <a:pt x="161" y="90"/>
                  </a:cubicBezTo>
                  <a:cubicBezTo>
                    <a:pt x="161" y="90"/>
                    <a:pt x="161" y="91"/>
                    <a:pt x="160" y="92"/>
                  </a:cubicBezTo>
                  <a:cubicBezTo>
                    <a:pt x="159" y="93"/>
                    <a:pt x="159" y="93"/>
                    <a:pt x="159" y="93"/>
                  </a:cubicBezTo>
                  <a:cubicBezTo>
                    <a:pt x="159" y="94"/>
                    <a:pt x="159" y="94"/>
                    <a:pt x="159" y="95"/>
                  </a:cubicBezTo>
                  <a:cubicBezTo>
                    <a:pt x="159" y="96"/>
                    <a:pt x="159" y="96"/>
                    <a:pt x="159" y="97"/>
                  </a:cubicBezTo>
                  <a:cubicBezTo>
                    <a:pt x="158" y="98"/>
                    <a:pt x="158" y="98"/>
                    <a:pt x="158" y="99"/>
                  </a:cubicBezTo>
                  <a:cubicBezTo>
                    <a:pt x="158" y="99"/>
                    <a:pt x="158" y="99"/>
                    <a:pt x="158" y="100"/>
                  </a:cubicBezTo>
                  <a:cubicBezTo>
                    <a:pt x="158" y="101"/>
                    <a:pt x="157" y="101"/>
                    <a:pt x="157" y="102"/>
                  </a:cubicBezTo>
                  <a:cubicBezTo>
                    <a:pt x="157" y="102"/>
                    <a:pt x="158" y="102"/>
                    <a:pt x="157" y="103"/>
                  </a:cubicBezTo>
                  <a:cubicBezTo>
                    <a:pt x="157" y="105"/>
                    <a:pt x="157" y="105"/>
                    <a:pt x="156" y="105"/>
                  </a:cubicBezTo>
                  <a:cubicBezTo>
                    <a:pt x="154" y="105"/>
                    <a:pt x="155" y="105"/>
                    <a:pt x="154" y="106"/>
                  </a:cubicBezTo>
                  <a:cubicBezTo>
                    <a:pt x="154" y="106"/>
                    <a:pt x="154" y="106"/>
                    <a:pt x="154" y="107"/>
                  </a:cubicBezTo>
                  <a:cubicBezTo>
                    <a:pt x="153" y="108"/>
                    <a:pt x="153" y="107"/>
                    <a:pt x="152" y="107"/>
                  </a:cubicBezTo>
                  <a:cubicBezTo>
                    <a:pt x="152" y="107"/>
                    <a:pt x="152" y="107"/>
                    <a:pt x="151" y="107"/>
                  </a:cubicBezTo>
                  <a:cubicBezTo>
                    <a:pt x="151" y="107"/>
                    <a:pt x="150" y="107"/>
                    <a:pt x="150" y="107"/>
                  </a:cubicBezTo>
                  <a:cubicBezTo>
                    <a:pt x="150" y="107"/>
                    <a:pt x="149" y="108"/>
                    <a:pt x="148" y="108"/>
                  </a:cubicBezTo>
                  <a:cubicBezTo>
                    <a:pt x="147" y="109"/>
                    <a:pt x="147" y="109"/>
                    <a:pt x="146" y="109"/>
                  </a:cubicBezTo>
                  <a:cubicBezTo>
                    <a:pt x="146" y="110"/>
                    <a:pt x="146" y="110"/>
                    <a:pt x="145" y="110"/>
                  </a:cubicBezTo>
                  <a:cubicBezTo>
                    <a:pt x="143" y="109"/>
                    <a:pt x="142" y="110"/>
                    <a:pt x="141" y="110"/>
                  </a:cubicBezTo>
                  <a:cubicBezTo>
                    <a:pt x="140" y="110"/>
                    <a:pt x="139" y="108"/>
                    <a:pt x="138" y="110"/>
                  </a:cubicBezTo>
                  <a:cubicBezTo>
                    <a:pt x="138" y="110"/>
                    <a:pt x="137" y="110"/>
                    <a:pt x="136" y="110"/>
                  </a:cubicBezTo>
                  <a:cubicBezTo>
                    <a:pt x="135" y="110"/>
                    <a:pt x="135" y="111"/>
                    <a:pt x="134" y="111"/>
                  </a:cubicBezTo>
                  <a:cubicBezTo>
                    <a:pt x="134" y="111"/>
                    <a:pt x="133" y="111"/>
                    <a:pt x="132" y="111"/>
                  </a:cubicBezTo>
                  <a:cubicBezTo>
                    <a:pt x="131" y="111"/>
                    <a:pt x="130" y="112"/>
                    <a:pt x="130" y="112"/>
                  </a:cubicBezTo>
                  <a:cubicBezTo>
                    <a:pt x="129" y="112"/>
                    <a:pt x="129" y="112"/>
                    <a:pt x="129" y="112"/>
                  </a:cubicBezTo>
                  <a:cubicBezTo>
                    <a:pt x="129" y="112"/>
                    <a:pt x="127" y="112"/>
                    <a:pt x="126" y="113"/>
                  </a:cubicBezTo>
                  <a:cubicBezTo>
                    <a:pt x="125" y="113"/>
                    <a:pt x="124" y="113"/>
                    <a:pt x="124" y="113"/>
                  </a:cubicBezTo>
                  <a:cubicBezTo>
                    <a:pt x="124" y="113"/>
                    <a:pt x="124" y="113"/>
                    <a:pt x="124" y="113"/>
                  </a:cubicBezTo>
                  <a:cubicBezTo>
                    <a:pt x="123" y="113"/>
                    <a:pt x="123" y="113"/>
                    <a:pt x="122" y="114"/>
                  </a:cubicBezTo>
                  <a:cubicBezTo>
                    <a:pt x="122" y="114"/>
                    <a:pt x="121" y="115"/>
                    <a:pt x="120" y="114"/>
                  </a:cubicBezTo>
                  <a:cubicBezTo>
                    <a:pt x="118" y="114"/>
                    <a:pt x="119" y="115"/>
                    <a:pt x="116" y="115"/>
                  </a:cubicBezTo>
                  <a:cubicBezTo>
                    <a:pt x="116" y="115"/>
                    <a:pt x="114" y="115"/>
                    <a:pt x="114" y="115"/>
                  </a:cubicBezTo>
                  <a:cubicBezTo>
                    <a:pt x="114" y="115"/>
                    <a:pt x="113" y="114"/>
                    <a:pt x="112" y="114"/>
                  </a:cubicBezTo>
                  <a:cubicBezTo>
                    <a:pt x="111" y="115"/>
                    <a:pt x="109" y="117"/>
                    <a:pt x="109" y="117"/>
                  </a:cubicBezTo>
                  <a:cubicBezTo>
                    <a:pt x="107" y="118"/>
                    <a:pt x="106" y="117"/>
                    <a:pt x="104" y="117"/>
                  </a:cubicBezTo>
                  <a:cubicBezTo>
                    <a:pt x="103" y="118"/>
                    <a:pt x="103" y="119"/>
                    <a:pt x="102" y="120"/>
                  </a:cubicBezTo>
                  <a:cubicBezTo>
                    <a:pt x="102" y="120"/>
                    <a:pt x="101" y="120"/>
                    <a:pt x="100" y="120"/>
                  </a:cubicBezTo>
                  <a:cubicBezTo>
                    <a:pt x="100" y="120"/>
                    <a:pt x="98" y="120"/>
                    <a:pt x="97" y="120"/>
                  </a:cubicBezTo>
                  <a:cubicBezTo>
                    <a:pt x="96" y="120"/>
                    <a:pt x="95" y="118"/>
                    <a:pt x="94" y="118"/>
                  </a:cubicBezTo>
                  <a:cubicBezTo>
                    <a:pt x="93" y="118"/>
                    <a:pt x="92" y="118"/>
                    <a:pt x="92" y="118"/>
                  </a:cubicBezTo>
                  <a:cubicBezTo>
                    <a:pt x="91" y="118"/>
                    <a:pt x="91" y="118"/>
                    <a:pt x="90" y="118"/>
                  </a:cubicBezTo>
                  <a:cubicBezTo>
                    <a:pt x="90" y="118"/>
                    <a:pt x="89" y="118"/>
                    <a:pt x="89" y="117"/>
                  </a:cubicBezTo>
                  <a:cubicBezTo>
                    <a:pt x="89" y="116"/>
                    <a:pt x="88" y="116"/>
                    <a:pt x="88" y="116"/>
                  </a:cubicBezTo>
                  <a:cubicBezTo>
                    <a:pt x="87" y="115"/>
                    <a:pt x="85" y="115"/>
                    <a:pt x="84" y="116"/>
                  </a:cubicBezTo>
                  <a:cubicBezTo>
                    <a:pt x="83" y="116"/>
                    <a:pt x="83" y="116"/>
                    <a:pt x="82" y="116"/>
                  </a:cubicBezTo>
                  <a:cubicBezTo>
                    <a:pt x="81" y="116"/>
                    <a:pt x="81" y="117"/>
                    <a:pt x="81" y="117"/>
                  </a:cubicBezTo>
                  <a:cubicBezTo>
                    <a:pt x="81" y="118"/>
                    <a:pt x="81" y="118"/>
                    <a:pt x="81" y="118"/>
                  </a:cubicBezTo>
                  <a:cubicBezTo>
                    <a:pt x="81" y="118"/>
                    <a:pt x="80" y="118"/>
                    <a:pt x="80" y="119"/>
                  </a:cubicBezTo>
                  <a:cubicBezTo>
                    <a:pt x="80" y="119"/>
                    <a:pt x="79" y="120"/>
                    <a:pt x="79" y="120"/>
                  </a:cubicBezTo>
                  <a:cubicBezTo>
                    <a:pt x="78" y="121"/>
                    <a:pt x="78" y="121"/>
                    <a:pt x="77" y="121"/>
                  </a:cubicBezTo>
                  <a:cubicBezTo>
                    <a:pt x="77" y="121"/>
                    <a:pt x="77" y="122"/>
                    <a:pt x="77" y="123"/>
                  </a:cubicBezTo>
                  <a:cubicBezTo>
                    <a:pt x="77" y="123"/>
                    <a:pt x="76" y="124"/>
                    <a:pt x="75" y="125"/>
                  </a:cubicBezTo>
                  <a:cubicBezTo>
                    <a:pt x="75" y="125"/>
                    <a:pt x="74" y="126"/>
                    <a:pt x="74" y="126"/>
                  </a:cubicBezTo>
                  <a:cubicBezTo>
                    <a:pt x="73" y="127"/>
                    <a:pt x="72" y="128"/>
                    <a:pt x="72" y="128"/>
                  </a:cubicBezTo>
                  <a:cubicBezTo>
                    <a:pt x="71" y="129"/>
                    <a:pt x="70" y="129"/>
                    <a:pt x="70" y="129"/>
                  </a:cubicBezTo>
                  <a:cubicBezTo>
                    <a:pt x="69" y="129"/>
                    <a:pt x="68" y="129"/>
                    <a:pt x="68" y="127"/>
                  </a:cubicBezTo>
                  <a:cubicBezTo>
                    <a:pt x="68" y="127"/>
                    <a:pt x="68" y="127"/>
                    <a:pt x="67" y="127"/>
                  </a:cubicBezTo>
                  <a:cubicBezTo>
                    <a:pt x="66" y="127"/>
                    <a:pt x="65" y="127"/>
                    <a:pt x="65" y="126"/>
                  </a:cubicBezTo>
                  <a:cubicBezTo>
                    <a:pt x="64" y="126"/>
                    <a:pt x="63" y="126"/>
                    <a:pt x="63" y="126"/>
                  </a:cubicBezTo>
                  <a:cubicBezTo>
                    <a:pt x="62" y="126"/>
                    <a:pt x="60" y="126"/>
                    <a:pt x="60" y="126"/>
                  </a:cubicBezTo>
                  <a:cubicBezTo>
                    <a:pt x="59" y="126"/>
                    <a:pt x="59" y="126"/>
                    <a:pt x="58" y="126"/>
                  </a:cubicBezTo>
                  <a:cubicBezTo>
                    <a:pt x="58" y="126"/>
                    <a:pt x="57" y="126"/>
                    <a:pt x="57" y="126"/>
                  </a:cubicBezTo>
                  <a:cubicBezTo>
                    <a:pt x="56" y="126"/>
                    <a:pt x="56" y="126"/>
                    <a:pt x="56" y="125"/>
                  </a:cubicBezTo>
                  <a:cubicBezTo>
                    <a:pt x="56" y="125"/>
                    <a:pt x="56" y="125"/>
                    <a:pt x="56" y="124"/>
                  </a:cubicBezTo>
                  <a:cubicBezTo>
                    <a:pt x="56" y="124"/>
                    <a:pt x="56" y="124"/>
                    <a:pt x="56" y="124"/>
                  </a:cubicBezTo>
                  <a:cubicBezTo>
                    <a:pt x="57" y="123"/>
                    <a:pt x="58" y="122"/>
                    <a:pt x="58" y="121"/>
                  </a:cubicBezTo>
                  <a:cubicBezTo>
                    <a:pt x="57" y="121"/>
                    <a:pt x="57" y="121"/>
                    <a:pt x="57" y="120"/>
                  </a:cubicBezTo>
                  <a:cubicBezTo>
                    <a:pt x="57" y="119"/>
                    <a:pt x="57" y="119"/>
                    <a:pt x="57" y="118"/>
                  </a:cubicBezTo>
                  <a:cubicBezTo>
                    <a:pt x="57" y="117"/>
                    <a:pt x="57" y="116"/>
                    <a:pt x="56" y="116"/>
                  </a:cubicBezTo>
                  <a:cubicBezTo>
                    <a:pt x="55" y="116"/>
                    <a:pt x="54" y="117"/>
                    <a:pt x="53" y="117"/>
                  </a:cubicBezTo>
                  <a:cubicBezTo>
                    <a:pt x="52" y="118"/>
                    <a:pt x="52" y="118"/>
                    <a:pt x="52" y="118"/>
                  </a:cubicBezTo>
                  <a:cubicBezTo>
                    <a:pt x="51" y="118"/>
                    <a:pt x="50" y="119"/>
                    <a:pt x="49" y="119"/>
                  </a:cubicBezTo>
                  <a:cubicBezTo>
                    <a:pt x="48" y="119"/>
                    <a:pt x="48" y="118"/>
                    <a:pt x="47" y="118"/>
                  </a:cubicBezTo>
                  <a:cubicBezTo>
                    <a:pt x="47" y="118"/>
                    <a:pt x="46" y="118"/>
                    <a:pt x="45" y="118"/>
                  </a:cubicBezTo>
                  <a:cubicBezTo>
                    <a:pt x="44" y="118"/>
                    <a:pt x="44" y="117"/>
                    <a:pt x="43" y="116"/>
                  </a:cubicBezTo>
                  <a:cubicBezTo>
                    <a:pt x="43" y="115"/>
                    <a:pt x="42" y="115"/>
                    <a:pt x="42" y="115"/>
                  </a:cubicBezTo>
                  <a:cubicBezTo>
                    <a:pt x="41" y="116"/>
                    <a:pt x="41" y="117"/>
                    <a:pt x="42" y="119"/>
                  </a:cubicBezTo>
                  <a:cubicBezTo>
                    <a:pt x="43" y="120"/>
                    <a:pt x="42" y="120"/>
                    <a:pt x="41" y="120"/>
                  </a:cubicBezTo>
                  <a:cubicBezTo>
                    <a:pt x="41" y="120"/>
                    <a:pt x="41" y="120"/>
                    <a:pt x="40" y="119"/>
                  </a:cubicBezTo>
                  <a:cubicBezTo>
                    <a:pt x="40" y="119"/>
                    <a:pt x="39" y="118"/>
                    <a:pt x="38" y="118"/>
                  </a:cubicBezTo>
                  <a:cubicBezTo>
                    <a:pt x="37" y="118"/>
                    <a:pt x="37" y="120"/>
                    <a:pt x="36" y="119"/>
                  </a:cubicBezTo>
                  <a:cubicBezTo>
                    <a:pt x="35" y="119"/>
                    <a:pt x="35" y="119"/>
                    <a:pt x="35" y="119"/>
                  </a:cubicBezTo>
                  <a:cubicBezTo>
                    <a:pt x="34" y="120"/>
                    <a:pt x="34" y="120"/>
                    <a:pt x="34" y="120"/>
                  </a:cubicBezTo>
                  <a:cubicBezTo>
                    <a:pt x="34" y="120"/>
                    <a:pt x="34" y="120"/>
                    <a:pt x="34" y="120"/>
                  </a:cubicBezTo>
                  <a:cubicBezTo>
                    <a:pt x="33" y="120"/>
                    <a:pt x="33" y="120"/>
                    <a:pt x="33" y="120"/>
                  </a:cubicBezTo>
                  <a:cubicBezTo>
                    <a:pt x="33" y="121"/>
                    <a:pt x="30" y="122"/>
                    <a:pt x="30" y="122"/>
                  </a:cubicBezTo>
                  <a:cubicBezTo>
                    <a:pt x="30" y="122"/>
                    <a:pt x="29" y="122"/>
                    <a:pt x="28" y="121"/>
                  </a:cubicBezTo>
                  <a:cubicBezTo>
                    <a:pt x="28" y="121"/>
                    <a:pt x="28" y="120"/>
                    <a:pt x="28" y="120"/>
                  </a:cubicBezTo>
                  <a:cubicBezTo>
                    <a:pt x="27" y="120"/>
                    <a:pt x="24" y="121"/>
                    <a:pt x="24" y="120"/>
                  </a:cubicBezTo>
                  <a:cubicBezTo>
                    <a:pt x="24" y="119"/>
                    <a:pt x="23" y="119"/>
                    <a:pt x="23" y="120"/>
                  </a:cubicBezTo>
                  <a:cubicBezTo>
                    <a:pt x="22" y="120"/>
                    <a:pt x="21" y="120"/>
                    <a:pt x="21" y="121"/>
                  </a:cubicBezTo>
                  <a:cubicBezTo>
                    <a:pt x="21" y="122"/>
                    <a:pt x="21" y="122"/>
                    <a:pt x="21" y="122"/>
                  </a:cubicBezTo>
                  <a:cubicBezTo>
                    <a:pt x="21" y="122"/>
                    <a:pt x="20" y="122"/>
                    <a:pt x="20" y="123"/>
                  </a:cubicBezTo>
                  <a:cubicBezTo>
                    <a:pt x="20" y="123"/>
                    <a:pt x="19" y="123"/>
                    <a:pt x="19" y="124"/>
                  </a:cubicBezTo>
                  <a:cubicBezTo>
                    <a:pt x="18" y="124"/>
                    <a:pt x="18" y="124"/>
                    <a:pt x="17" y="125"/>
                  </a:cubicBezTo>
                  <a:cubicBezTo>
                    <a:pt x="16" y="126"/>
                    <a:pt x="16" y="127"/>
                    <a:pt x="17" y="127"/>
                  </a:cubicBezTo>
                  <a:cubicBezTo>
                    <a:pt x="17" y="127"/>
                    <a:pt x="17" y="127"/>
                    <a:pt x="17" y="128"/>
                  </a:cubicBezTo>
                  <a:cubicBezTo>
                    <a:pt x="17" y="128"/>
                    <a:pt x="17" y="129"/>
                    <a:pt x="17" y="130"/>
                  </a:cubicBezTo>
                  <a:cubicBezTo>
                    <a:pt x="17" y="131"/>
                    <a:pt x="17" y="131"/>
                    <a:pt x="15" y="132"/>
                  </a:cubicBezTo>
                  <a:cubicBezTo>
                    <a:pt x="14" y="133"/>
                    <a:pt x="13" y="133"/>
                    <a:pt x="13" y="133"/>
                  </a:cubicBezTo>
                  <a:cubicBezTo>
                    <a:pt x="12" y="133"/>
                    <a:pt x="12" y="133"/>
                    <a:pt x="12" y="133"/>
                  </a:cubicBezTo>
                  <a:cubicBezTo>
                    <a:pt x="12" y="133"/>
                    <a:pt x="10" y="132"/>
                    <a:pt x="10" y="132"/>
                  </a:cubicBezTo>
                  <a:cubicBezTo>
                    <a:pt x="9" y="132"/>
                    <a:pt x="8" y="132"/>
                    <a:pt x="7" y="133"/>
                  </a:cubicBezTo>
                  <a:cubicBezTo>
                    <a:pt x="6" y="134"/>
                    <a:pt x="6" y="134"/>
                    <a:pt x="5" y="135"/>
                  </a:cubicBezTo>
                  <a:cubicBezTo>
                    <a:pt x="5" y="135"/>
                    <a:pt x="5" y="136"/>
                    <a:pt x="6" y="136"/>
                  </a:cubicBezTo>
                  <a:cubicBezTo>
                    <a:pt x="6" y="137"/>
                    <a:pt x="6" y="137"/>
                    <a:pt x="6" y="138"/>
                  </a:cubicBezTo>
                  <a:cubicBezTo>
                    <a:pt x="7" y="139"/>
                    <a:pt x="7" y="139"/>
                    <a:pt x="7" y="139"/>
                  </a:cubicBezTo>
                  <a:cubicBezTo>
                    <a:pt x="7" y="140"/>
                    <a:pt x="7" y="141"/>
                    <a:pt x="7" y="142"/>
                  </a:cubicBezTo>
                  <a:close/>
                </a:path>
              </a:pathLst>
            </a:custGeom>
            <a:solidFill>
              <a:srgbClr val="BBB3D8"/>
            </a:solidFill>
            <a:ln w="9525">
              <a:noFill/>
            </a:ln>
          </p:spPr>
          <p:txBody>
            <a:bodyPr/>
            <a:lstStyle/>
            <a:p>
              <a:endParaRPr lang="zh-CN" altLang="en-US"/>
            </a:p>
          </p:txBody>
        </p:sp>
        <p:sp>
          <p:nvSpPr>
            <p:cNvPr id="30777" name="任意多边形 1166"/>
            <p:cNvSpPr/>
            <p:nvPr/>
          </p:nvSpPr>
          <p:spPr>
            <a:xfrm>
              <a:off x="2832314" y="2644284"/>
              <a:ext cx="3235449" cy="2660565"/>
            </a:xfrm>
            <a:custGeom>
              <a:avLst/>
              <a:gdLst/>
              <a:ahLst/>
              <a:cxnLst>
                <a:cxn ang="0">
                  <a:pos x="124256" y="105085"/>
                </a:cxn>
                <a:cxn ang="0">
                  <a:pos x="162489" y="234053"/>
                </a:cxn>
                <a:cxn ang="0">
                  <a:pos x="286745" y="334361"/>
                </a:cxn>
                <a:cxn ang="0">
                  <a:pos x="296304" y="463329"/>
                </a:cxn>
                <a:cxn ang="0">
                  <a:pos x="281966" y="587521"/>
                </a:cxn>
                <a:cxn ang="0">
                  <a:pos x="248513" y="735596"/>
                </a:cxn>
                <a:cxn ang="0">
                  <a:pos x="215059" y="826351"/>
                </a:cxn>
                <a:cxn ang="0">
                  <a:pos x="286745" y="955319"/>
                </a:cxn>
                <a:cxn ang="0">
                  <a:pos x="406223" y="1093840"/>
                </a:cxn>
                <a:cxn ang="0">
                  <a:pos x="520921" y="1141606"/>
                </a:cxn>
                <a:cxn ang="0">
                  <a:pos x="659515" y="1270575"/>
                </a:cxn>
                <a:cxn ang="0">
                  <a:pos x="764655" y="1404319"/>
                </a:cxn>
                <a:cxn ang="0">
                  <a:pos x="874574" y="1509404"/>
                </a:cxn>
                <a:cxn ang="0">
                  <a:pos x="1008389" y="1557170"/>
                </a:cxn>
                <a:cxn ang="0">
                  <a:pos x="1142204" y="1561947"/>
                </a:cxn>
                <a:cxn ang="0">
                  <a:pos x="1266460" y="1561947"/>
                </a:cxn>
                <a:cxn ang="0">
                  <a:pos x="1438508" y="1643149"/>
                </a:cxn>
                <a:cxn ang="0">
                  <a:pos x="1557985" y="1786447"/>
                </a:cxn>
                <a:cxn ang="0">
                  <a:pos x="1782603" y="1719575"/>
                </a:cxn>
                <a:cxn ang="0">
                  <a:pos x="1954650" y="1681362"/>
                </a:cxn>
                <a:cxn ang="0">
                  <a:pos x="2078907" y="1695692"/>
                </a:cxn>
                <a:cxn ang="0">
                  <a:pos x="2169710" y="1772117"/>
                </a:cxn>
                <a:cxn ang="0">
                  <a:pos x="2207943" y="1939298"/>
                </a:cxn>
                <a:cxn ang="0">
                  <a:pos x="2107581" y="2073043"/>
                </a:cxn>
                <a:cxn ang="0">
                  <a:pos x="2040674" y="2235447"/>
                </a:cxn>
                <a:cxn ang="0">
                  <a:pos x="2174489" y="2283213"/>
                </a:cxn>
                <a:cxn ang="0">
                  <a:pos x="2236617" y="2402628"/>
                </a:cxn>
                <a:cxn ang="0">
                  <a:pos x="2308304" y="2555479"/>
                </a:cxn>
                <a:cxn ang="0">
                  <a:pos x="2432560" y="2612799"/>
                </a:cxn>
                <a:cxn ang="0">
                  <a:pos x="2480351" y="2512490"/>
                </a:cxn>
                <a:cxn ang="0">
                  <a:pos x="2614166" y="2450394"/>
                </a:cxn>
                <a:cxn ang="0">
                  <a:pos x="2771876" y="2469501"/>
                </a:cxn>
                <a:cxn ang="0">
                  <a:pos x="2886574" y="2402628"/>
                </a:cxn>
                <a:cxn ang="0">
                  <a:pos x="3029947" y="2440841"/>
                </a:cxn>
                <a:cxn ang="0">
                  <a:pos x="3092076" y="2565033"/>
                </a:cxn>
                <a:cxn ang="0">
                  <a:pos x="3192437" y="2612799"/>
                </a:cxn>
                <a:cxn ang="0">
                  <a:pos x="3092076" y="2593692"/>
                </a:cxn>
                <a:cxn ang="0">
                  <a:pos x="2982156" y="2464724"/>
                </a:cxn>
                <a:cxn ang="0">
                  <a:pos x="2814888" y="2488607"/>
                </a:cxn>
                <a:cxn ang="0">
                  <a:pos x="2614166" y="2479054"/>
                </a:cxn>
                <a:cxn ang="0">
                  <a:pos x="2523363" y="2631905"/>
                </a:cxn>
                <a:cxn ang="0">
                  <a:pos x="2365653" y="2608022"/>
                </a:cxn>
                <a:cxn ang="0">
                  <a:pos x="2179268" y="2502937"/>
                </a:cxn>
                <a:cxn ang="0">
                  <a:pos x="2155372" y="2326203"/>
                </a:cxn>
                <a:cxn ang="0">
                  <a:pos x="2012000" y="2225894"/>
                </a:cxn>
                <a:cxn ang="0">
                  <a:pos x="2098023" y="2049160"/>
                </a:cxn>
                <a:cxn ang="0">
                  <a:pos x="2193605" y="1829436"/>
                </a:cxn>
                <a:cxn ang="0">
                  <a:pos x="2035895" y="1776894"/>
                </a:cxn>
                <a:cxn ang="0">
                  <a:pos x="1773045" y="1748234"/>
                </a:cxn>
                <a:cxn ang="0">
                  <a:pos x="1462403" y="1800777"/>
                </a:cxn>
                <a:cxn ang="0">
                  <a:pos x="1276019" y="1595383"/>
                </a:cxn>
                <a:cxn ang="0">
                  <a:pos x="1099192" y="1633596"/>
                </a:cxn>
                <a:cxn ang="0">
                  <a:pos x="965377" y="1571500"/>
                </a:cxn>
                <a:cxn ang="0">
                  <a:pos x="798109" y="1471192"/>
                </a:cxn>
                <a:cxn ang="0">
                  <a:pos x="611724" y="1304011"/>
                </a:cxn>
                <a:cxn ang="0">
                  <a:pos x="473130" y="1117723"/>
                </a:cxn>
                <a:cxn ang="0">
                  <a:pos x="272408" y="979202"/>
                </a:cxn>
                <a:cxn ang="0">
                  <a:pos x="186384" y="702159"/>
                </a:cxn>
                <a:cxn ang="0">
                  <a:pos x="258071" y="587521"/>
                </a:cxn>
                <a:cxn ang="0">
                  <a:pos x="258071" y="415564"/>
                </a:cxn>
                <a:cxn ang="0">
                  <a:pos x="100361" y="219723"/>
                </a:cxn>
                <a:cxn ang="0">
                  <a:pos x="28674" y="57319"/>
                </a:cxn>
              </a:cxnLst>
              <a:rect l="0" t="0" r="0" b="0"/>
              <a:pathLst>
                <a:path w="677" h="557">
                  <a:moveTo>
                    <a:pt x="1" y="0"/>
                  </a:moveTo>
                  <a:cubicBezTo>
                    <a:pt x="6" y="1"/>
                    <a:pt x="6" y="1"/>
                    <a:pt x="6" y="1"/>
                  </a:cubicBezTo>
                  <a:cubicBezTo>
                    <a:pt x="6" y="2"/>
                    <a:pt x="5" y="3"/>
                    <a:pt x="5" y="4"/>
                  </a:cubicBezTo>
                  <a:cubicBezTo>
                    <a:pt x="6" y="4"/>
                    <a:pt x="5" y="5"/>
                    <a:pt x="5" y="5"/>
                  </a:cubicBezTo>
                  <a:cubicBezTo>
                    <a:pt x="6" y="6"/>
                    <a:pt x="5" y="7"/>
                    <a:pt x="7" y="7"/>
                  </a:cubicBezTo>
                  <a:cubicBezTo>
                    <a:pt x="7" y="7"/>
                    <a:pt x="7" y="7"/>
                    <a:pt x="8" y="7"/>
                  </a:cubicBezTo>
                  <a:cubicBezTo>
                    <a:pt x="8" y="7"/>
                    <a:pt x="9" y="7"/>
                    <a:pt x="9" y="7"/>
                  </a:cubicBezTo>
                  <a:cubicBezTo>
                    <a:pt x="10" y="8"/>
                    <a:pt x="11" y="8"/>
                    <a:pt x="11" y="9"/>
                  </a:cubicBezTo>
                  <a:cubicBezTo>
                    <a:pt x="11" y="9"/>
                    <a:pt x="11" y="10"/>
                    <a:pt x="11" y="11"/>
                  </a:cubicBezTo>
                  <a:cubicBezTo>
                    <a:pt x="12" y="11"/>
                    <a:pt x="12" y="11"/>
                    <a:pt x="12" y="10"/>
                  </a:cubicBezTo>
                  <a:cubicBezTo>
                    <a:pt x="13" y="10"/>
                    <a:pt x="13" y="10"/>
                    <a:pt x="14" y="11"/>
                  </a:cubicBezTo>
                  <a:cubicBezTo>
                    <a:pt x="15" y="11"/>
                    <a:pt x="15" y="10"/>
                    <a:pt x="15" y="11"/>
                  </a:cubicBezTo>
                  <a:cubicBezTo>
                    <a:pt x="17" y="11"/>
                    <a:pt x="17" y="11"/>
                    <a:pt x="17" y="12"/>
                  </a:cubicBezTo>
                  <a:cubicBezTo>
                    <a:pt x="18" y="13"/>
                    <a:pt x="19" y="14"/>
                    <a:pt x="20" y="14"/>
                  </a:cubicBezTo>
                  <a:cubicBezTo>
                    <a:pt x="21" y="14"/>
                    <a:pt x="21" y="15"/>
                    <a:pt x="21" y="15"/>
                  </a:cubicBezTo>
                  <a:cubicBezTo>
                    <a:pt x="21" y="16"/>
                    <a:pt x="21" y="16"/>
                    <a:pt x="21" y="16"/>
                  </a:cubicBezTo>
                  <a:cubicBezTo>
                    <a:pt x="21" y="18"/>
                    <a:pt x="21" y="18"/>
                    <a:pt x="21" y="18"/>
                  </a:cubicBezTo>
                  <a:cubicBezTo>
                    <a:pt x="21" y="18"/>
                    <a:pt x="21" y="18"/>
                    <a:pt x="20" y="19"/>
                  </a:cubicBezTo>
                  <a:cubicBezTo>
                    <a:pt x="20" y="20"/>
                    <a:pt x="21" y="20"/>
                    <a:pt x="21" y="21"/>
                  </a:cubicBezTo>
                  <a:cubicBezTo>
                    <a:pt x="22" y="22"/>
                    <a:pt x="22" y="21"/>
                    <a:pt x="22" y="20"/>
                  </a:cubicBezTo>
                  <a:cubicBezTo>
                    <a:pt x="23" y="20"/>
                    <a:pt x="24" y="20"/>
                    <a:pt x="24" y="21"/>
                  </a:cubicBezTo>
                  <a:cubicBezTo>
                    <a:pt x="25" y="21"/>
                    <a:pt x="25" y="22"/>
                    <a:pt x="26" y="22"/>
                  </a:cubicBezTo>
                  <a:cubicBezTo>
                    <a:pt x="26" y="23"/>
                    <a:pt x="26" y="23"/>
                    <a:pt x="27" y="24"/>
                  </a:cubicBezTo>
                  <a:cubicBezTo>
                    <a:pt x="27" y="25"/>
                    <a:pt x="27" y="25"/>
                    <a:pt x="28" y="25"/>
                  </a:cubicBezTo>
                  <a:cubicBezTo>
                    <a:pt x="29" y="27"/>
                    <a:pt x="29" y="27"/>
                    <a:pt x="28" y="28"/>
                  </a:cubicBezTo>
                  <a:cubicBezTo>
                    <a:pt x="28" y="29"/>
                    <a:pt x="29" y="30"/>
                    <a:pt x="29" y="31"/>
                  </a:cubicBezTo>
                  <a:cubicBezTo>
                    <a:pt x="29" y="31"/>
                    <a:pt x="29" y="31"/>
                    <a:pt x="29" y="32"/>
                  </a:cubicBezTo>
                  <a:cubicBezTo>
                    <a:pt x="29" y="32"/>
                    <a:pt x="28" y="33"/>
                    <a:pt x="28" y="34"/>
                  </a:cubicBezTo>
                  <a:cubicBezTo>
                    <a:pt x="27" y="35"/>
                    <a:pt x="27" y="35"/>
                    <a:pt x="28" y="36"/>
                  </a:cubicBezTo>
                  <a:cubicBezTo>
                    <a:pt x="28" y="37"/>
                    <a:pt x="27" y="37"/>
                    <a:pt x="27" y="37"/>
                  </a:cubicBezTo>
                  <a:cubicBezTo>
                    <a:pt x="26" y="37"/>
                    <a:pt x="26" y="37"/>
                    <a:pt x="26" y="38"/>
                  </a:cubicBezTo>
                  <a:cubicBezTo>
                    <a:pt x="26" y="39"/>
                    <a:pt x="25" y="39"/>
                    <a:pt x="25" y="39"/>
                  </a:cubicBezTo>
                  <a:cubicBezTo>
                    <a:pt x="24" y="39"/>
                    <a:pt x="24" y="40"/>
                    <a:pt x="24" y="40"/>
                  </a:cubicBezTo>
                  <a:cubicBezTo>
                    <a:pt x="24" y="41"/>
                    <a:pt x="24" y="41"/>
                    <a:pt x="24" y="41"/>
                  </a:cubicBezTo>
                  <a:cubicBezTo>
                    <a:pt x="24" y="42"/>
                    <a:pt x="24" y="42"/>
                    <a:pt x="24" y="42"/>
                  </a:cubicBezTo>
                  <a:cubicBezTo>
                    <a:pt x="24" y="43"/>
                    <a:pt x="24" y="43"/>
                    <a:pt x="25" y="43"/>
                  </a:cubicBezTo>
                  <a:cubicBezTo>
                    <a:pt x="26" y="43"/>
                    <a:pt x="27" y="44"/>
                    <a:pt x="27" y="44"/>
                  </a:cubicBezTo>
                  <a:cubicBezTo>
                    <a:pt x="27" y="45"/>
                    <a:pt x="27" y="45"/>
                    <a:pt x="27" y="45"/>
                  </a:cubicBezTo>
                  <a:cubicBezTo>
                    <a:pt x="27" y="46"/>
                    <a:pt x="26" y="47"/>
                    <a:pt x="26" y="48"/>
                  </a:cubicBezTo>
                  <a:cubicBezTo>
                    <a:pt x="25" y="49"/>
                    <a:pt x="26" y="49"/>
                    <a:pt x="27" y="49"/>
                  </a:cubicBezTo>
                  <a:cubicBezTo>
                    <a:pt x="27" y="50"/>
                    <a:pt x="28" y="50"/>
                    <a:pt x="28" y="50"/>
                  </a:cubicBezTo>
                  <a:cubicBezTo>
                    <a:pt x="29" y="50"/>
                    <a:pt x="30" y="51"/>
                    <a:pt x="30" y="51"/>
                  </a:cubicBezTo>
                  <a:cubicBezTo>
                    <a:pt x="31" y="50"/>
                    <a:pt x="31" y="50"/>
                    <a:pt x="31" y="50"/>
                  </a:cubicBezTo>
                  <a:cubicBezTo>
                    <a:pt x="32" y="50"/>
                    <a:pt x="33" y="50"/>
                    <a:pt x="34" y="49"/>
                  </a:cubicBezTo>
                  <a:cubicBezTo>
                    <a:pt x="34" y="49"/>
                    <a:pt x="34" y="49"/>
                    <a:pt x="35" y="50"/>
                  </a:cubicBezTo>
                  <a:cubicBezTo>
                    <a:pt x="35" y="50"/>
                    <a:pt x="35" y="51"/>
                    <a:pt x="34" y="51"/>
                  </a:cubicBezTo>
                  <a:cubicBezTo>
                    <a:pt x="33" y="52"/>
                    <a:pt x="34" y="53"/>
                    <a:pt x="34" y="53"/>
                  </a:cubicBezTo>
                  <a:cubicBezTo>
                    <a:pt x="34" y="54"/>
                    <a:pt x="35" y="54"/>
                    <a:pt x="35" y="54"/>
                  </a:cubicBezTo>
                  <a:cubicBezTo>
                    <a:pt x="36" y="55"/>
                    <a:pt x="36" y="56"/>
                    <a:pt x="36" y="57"/>
                  </a:cubicBezTo>
                  <a:cubicBezTo>
                    <a:pt x="36" y="57"/>
                    <a:pt x="37" y="58"/>
                    <a:pt x="37" y="58"/>
                  </a:cubicBezTo>
                  <a:cubicBezTo>
                    <a:pt x="38" y="58"/>
                    <a:pt x="38" y="58"/>
                    <a:pt x="38" y="58"/>
                  </a:cubicBezTo>
                  <a:cubicBezTo>
                    <a:pt x="38" y="59"/>
                    <a:pt x="39" y="60"/>
                    <a:pt x="40" y="60"/>
                  </a:cubicBezTo>
                  <a:cubicBezTo>
                    <a:pt x="41" y="60"/>
                    <a:pt x="41" y="61"/>
                    <a:pt x="42" y="61"/>
                  </a:cubicBezTo>
                  <a:cubicBezTo>
                    <a:pt x="43" y="62"/>
                    <a:pt x="42" y="63"/>
                    <a:pt x="43" y="63"/>
                  </a:cubicBezTo>
                  <a:cubicBezTo>
                    <a:pt x="44" y="64"/>
                    <a:pt x="45" y="64"/>
                    <a:pt x="45" y="64"/>
                  </a:cubicBezTo>
                  <a:cubicBezTo>
                    <a:pt x="46" y="64"/>
                    <a:pt x="47" y="65"/>
                    <a:pt x="47" y="65"/>
                  </a:cubicBezTo>
                  <a:cubicBezTo>
                    <a:pt x="47" y="66"/>
                    <a:pt x="49" y="67"/>
                    <a:pt x="50" y="67"/>
                  </a:cubicBezTo>
                  <a:cubicBezTo>
                    <a:pt x="51" y="67"/>
                    <a:pt x="51" y="67"/>
                    <a:pt x="52" y="68"/>
                  </a:cubicBezTo>
                  <a:cubicBezTo>
                    <a:pt x="52" y="68"/>
                    <a:pt x="53" y="68"/>
                    <a:pt x="53" y="68"/>
                  </a:cubicBezTo>
                  <a:cubicBezTo>
                    <a:pt x="53" y="69"/>
                    <a:pt x="54" y="68"/>
                    <a:pt x="55" y="68"/>
                  </a:cubicBezTo>
                  <a:cubicBezTo>
                    <a:pt x="55" y="68"/>
                    <a:pt x="56" y="68"/>
                    <a:pt x="56" y="68"/>
                  </a:cubicBezTo>
                  <a:cubicBezTo>
                    <a:pt x="56" y="69"/>
                    <a:pt x="56" y="69"/>
                    <a:pt x="56" y="69"/>
                  </a:cubicBezTo>
                  <a:cubicBezTo>
                    <a:pt x="57" y="69"/>
                    <a:pt x="57" y="69"/>
                    <a:pt x="57" y="69"/>
                  </a:cubicBezTo>
                  <a:cubicBezTo>
                    <a:pt x="57" y="70"/>
                    <a:pt x="58" y="70"/>
                    <a:pt x="58" y="69"/>
                  </a:cubicBezTo>
                  <a:cubicBezTo>
                    <a:pt x="59" y="69"/>
                    <a:pt x="59" y="69"/>
                    <a:pt x="59" y="70"/>
                  </a:cubicBezTo>
                  <a:cubicBezTo>
                    <a:pt x="59" y="70"/>
                    <a:pt x="60" y="70"/>
                    <a:pt x="60" y="70"/>
                  </a:cubicBezTo>
                  <a:cubicBezTo>
                    <a:pt x="61" y="70"/>
                    <a:pt x="61" y="70"/>
                    <a:pt x="61" y="70"/>
                  </a:cubicBezTo>
                  <a:cubicBezTo>
                    <a:pt x="62" y="70"/>
                    <a:pt x="62" y="71"/>
                    <a:pt x="62" y="71"/>
                  </a:cubicBezTo>
                  <a:cubicBezTo>
                    <a:pt x="61" y="72"/>
                    <a:pt x="61" y="72"/>
                    <a:pt x="61" y="72"/>
                  </a:cubicBezTo>
                  <a:cubicBezTo>
                    <a:pt x="60" y="72"/>
                    <a:pt x="60" y="73"/>
                    <a:pt x="59" y="73"/>
                  </a:cubicBezTo>
                  <a:cubicBezTo>
                    <a:pt x="59" y="73"/>
                    <a:pt x="59" y="75"/>
                    <a:pt x="59" y="75"/>
                  </a:cubicBezTo>
                  <a:cubicBezTo>
                    <a:pt x="58" y="76"/>
                    <a:pt x="58" y="76"/>
                    <a:pt x="58" y="76"/>
                  </a:cubicBezTo>
                  <a:cubicBezTo>
                    <a:pt x="58" y="76"/>
                    <a:pt x="58" y="79"/>
                    <a:pt x="58" y="79"/>
                  </a:cubicBezTo>
                  <a:cubicBezTo>
                    <a:pt x="59" y="80"/>
                    <a:pt x="59" y="80"/>
                    <a:pt x="59" y="80"/>
                  </a:cubicBezTo>
                  <a:cubicBezTo>
                    <a:pt x="59" y="80"/>
                    <a:pt x="59" y="80"/>
                    <a:pt x="59" y="80"/>
                  </a:cubicBezTo>
                  <a:cubicBezTo>
                    <a:pt x="60" y="80"/>
                    <a:pt x="60" y="81"/>
                    <a:pt x="59" y="81"/>
                  </a:cubicBezTo>
                  <a:cubicBezTo>
                    <a:pt x="59" y="82"/>
                    <a:pt x="59" y="82"/>
                    <a:pt x="59" y="82"/>
                  </a:cubicBezTo>
                  <a:cubicBezTo>
                    <a:pt x="59" y="83"/>
                    <a:pt x="59" y="83"/>
                    <a:pt x="59" y="83"/>
                  </a:cubicBezTo>
                  <a:cubicBezTo>
                    <a:pt x="59" y="84"/>
                    <a:pt x="59" y="84"/>
                    <a:pt x="59" y="85"/>
                  </a:cubicBezTo>
                  <a:cubicBezTo>
                    <a:pt x="58" y="86"/>
                    <a:pt x="59" y="86"/>
                    <a:pt x="59" y="87"/>
                  </a:cubicBezTo>
                  <a:cubicBezTo>
                    <a:pt x="59" y="87"/>
                    <a:pt x="59" y="88"/>
                    <a:pt x="59" y="88"/>
                  </a:cubicBezTo>
                  <a:cubicBezTo>
                    <a:pt x="59" y="89"/>
                    <a:pt x="59" y="89"/>
                    <a:pt x="59" y="89"/>
                  </a:cubicBezTo>
                  <a:cubicBezTo>
                    <a:pt x="59" y="89"/>
                    <a:pt x="58" y="90"/>
                    <a:pt x="58" y="90"/>
                  </a:cubicBezTo>
                  <a:cubicBezTo>
                    <a:pt x="58" y="91"/>
                    <a:pt x="58" y="91"/>
                    <a:pt x="58" y="92"/>
                  </a:cubicBezTo>
                  <a:cubicBezTo>
                    <a:pt x="60" y="93"/>
                    <a:pt x="56" y="94"/>
                    <a:pt x="59" y="95"/>
                  </a:cubicBezTo>
                  <a:cubicBezTo>
                    <a:pt x="60" y="95"/>
                    <a:pt x="60" y="95"/>
                    <a:pt x="60" y="95"/>
                  </a:cubicBezTo>
                  <a:cubicBezTo>
                    <a:pt x="60" y="96"/>
                    <a:pt x="61" y="96"/>
                    <a:pt x="61" y="96"/>
                  </a:cubicBezTo>
                  <a:cubicBezTo>
                    <a:pt x="61" y="96"/>
                    <a:pt x="61" y="97"/>
                    <a:pt x="62" y="97"/>
                  </a:cubicBezTo>
                  <a:cubicBezTo>
                    <a:pt x="63" y="97"/>
                    <a:pt x="63" y="97"/>
                    <a:pt x="63" y="98"/>
                  </a:cubicBezTo>
                  <a:cubicBezTo>
                    <a:pt x="63" y="99"/>
                    <a:pt x="63" y="99"/>
                    <a:pt x="64" y="99"/>
                  </a:cubicBezTo>
                  <a:cubicBezTo>
                    <a:pt x="65" y="99"/>
                    <a:pt x="65" y="99"/>
                    <a:pt x="65" y="99"/>
                  </a:cubicBezTo>
                  <a:cubicBezTo>
                    <a:pt x="66" y="99"/>
                    <a:pt x="66" y="100"/>
                    <a:pt x="66" y="101"/>
                  </a:cubicBezTo>
                  <a:cubicBezTo>
                    <a:pt x="66" y="101"/>
                    <a:pt x="67" y="101"/>
                    <a:pt x="68" y="102"/>
                  </a:cubicBezTo>
                  <a:cubicBezTo>
                    <a:pt x="68" y="102"/>
                    <a:pt x="68" y="103"/>
                    <a:pt x="68" y="103"/>
                  </a:cubicBezTo>
                  <a:cubicBezTo>
                    <a:pt x="68" y="104"/>
                    <a:pt x="69" y="105"/>
                    <a:pt x="70" y="104"/>
                  </a:cubicBezTo>
                  <a:cubicBezTo>
                    <a:pt x="70" y="104"/>
                    <a:pt x="71" y="105"/>
                    <a:pt x="71" y="105"/>
                  </a:cubicBezTo>
                  <a:cubicBezTo>
                    <a:pt x="72" y="106"/>
                    <a:pt x="72" y="107"/>
                    <a:pt x="71" y="107"/>
                  </a:cubicBezTo>
                  <a:cubicBezTo>
                    <a:pt x="70" y="107"/>
                    <a:pt x="70" y="107"/>
                    <a:pt x="70" y="107"/>
                  </a:cubicBezTo>
                  <a:cubicBezTo>
                    <a:pt x="70" y="108"/>
                    <a:pt x="69" y="108"/>
                    <a:pt x="69" y="109"/>
                  </a:cubicBezTo>
                  <a:cubicBezTo>
                    <a:pt x="69" y="109"/>
                    <a:pt x="68" y="109"/>
                    <a:pt x="67" y="110"/>
                  </a:cubicBezTo>
                  <a:cubicBezTo>
                    <a:pt x="67" y="110"/>
                    <a:pt x="66" y="110"/>
                    <a:pt x="65" y="110"/>
                  </a:cubicBezTo>
                  <a:cubicBezTo>
                    <a:pt x="64" y="111"/>
                    <a:pt x="63" y="111"/>
                    <a:pt x="63" y="111"/>
                  </a:cubicBezTo>
                  <a:cubicBezTo>
                    <a:pt x="62" y="110"/>
                    <a:pt x="62" y="110"/>
                    <a:pt x="62" y="111"/>
                  </a:cubicBezTo>
                  <a:cubicBezTo>
                    <a:pt x="62" y="112"/>
                    <a:pt x="62" y="112"/>
                    <a:pt x="62" y="112"/>
                  </a:cubicBezTo>
                  <a:cubicBezTo>
                    <a:pt x="62" y="112"/>
                    <a:pt x="62" y="113"/>
                    <a:pt x="62" y="113"/>
                  </a:cubicBezTo>
                  <a:cubicBezTo>
                    <a:pt x="63" y="114"/>
                    <a:pt x="62" y="115"/>
                    <a:pt x="62" y="116"/>
                  </a:cubicBezTo>
                  <a:cubicBezTo>
                    <a:pt x="62" y="117"/>
                    <a:pt x="62" y="117"/>
                    <a:pt x="62" y="117"/>
                  </a:cubicBezTo>
                  <a:cubicBezTo>
                    <a:pt x="62" y="118"/>
                    <a:pt x="61" y="119"/>
                    <a:pt x="61" y="120"/>
                  </a:cubicBezTo>
                  <a:cubicBezTo>
                    <a:pt x="61" y="121"/>
                    <a:pt x="60" y="121"/>
                    <a:pt x="59" y="121"/>
                  </a:cubicBezTo>
                  <a:cubicBezTo>
                    <a:pt x="59" y="121"/>
                    <a:pt x="59" y="122"/>
                    <a:pt x="59" y="123"/>
                  </a:cubicBezTo>
                  <a:cubicBezTo>
                    <a:pt x="61" y="124"/>
                    <a:pt x="58" y="124"/>
                    <a:pt x="59" y="125"/>
                  </a:cubicBezTo>
                  <a:cubicBezTo>
                    <a:pt x="60" y="126"/>
                    <a:pt x="60" y="126"/>
                    <a:pt x="60" y="127"/>
                  </a:cubicBezTo>
                  <a:cubicBezTo>
                    <a:pt x="60" y="127"/>
                    <a:pt x="60" y="128"/>
                    <a:pt x="60" y="128"/>
                  </a:cubicBezTo>
                  <a:cubicBezTo>
                    <a:pt x="61" y="129"/>
                    <a:pt x="61" y="129"/>
                    <a:pt x="62" y="130"/>
                  </a:cubicBezTo>
                  <a:cubicBezTo>
                    <a:pt x="62" y="131"/>
                    <a:pt x="63" y="132"/>
                    <a:pt x="63" y="133"/>
                  </a:cubicBezTo>
                  <a:cubicBezTo>
                    <a:pt x="63" y="133"/>
                    <a:pt x="63" y="134"/>
                    <a:pt x="63" y="134"/>
                  </a:cubicBezTo>
                  <a:cubicBezTo>
                    <a:pt x="63" y="135"/>
                    <a:pt x="63" y="135"/>
                    <a:pt x="64" y="136"/>
                  </a:cubicBezTo>
                  <a:cubicBezTo>
                    <a:pt x="64" y="137"/>
                    <a:pt x="64" y="138"/>
                    <a:pt x="64" y="139"/>
                  </a:cubicBezTo>
                  <a:cubicBezTo>
                    <a:pt x="64" y="140"/>
                    <a:pt x="64" y="141"/>
                    <a:pt x="64" y="141"/>
                  </a:cubicBezTo>
                  <a:cubicBezTo>
                    <a:pt x="64" y="142"/>
                    <a:pt x="63" y="142"/>
                    <a:pt x="64" y="143"/>
                  </a:cubicBezTo>
                  <a:cubicBezTo>
                    <a:pt x="64" y="144"/>
                    <a:pt x="64" y="144"/>
                    <a:pt x="64" y="145"/>
                  </a:cubicBezTo>
                  <a:cubicBezTo>
                    <a:pt x="63" y="146"/>
                    <a:pt x="63" y="146"/>
                    <a:pt x="63" y="147"/>
                  </a:cubicBezTo>
                  <a:cubicBezTo>
                    <a:pt x="63" y="147"/>
                    <a:pt x="63" y="148"/>
                    <a:pt x="64" y="149"/>
                  </a:cubicBezTo>
                  <a:cubicBezTo>
                    <a:pt x="64" y="149"/>
                    <a:pt x="63" y="150"/>
                    <a:pt x="63" y="151"/>
                  </a:cubicBezTo>
                  <a:cubicBezTo>
                    <a:pt x="63" y="152"/>
                    <a:pt x="63" y="152"/>
                    <a:pt x="63" y="152"/>
                  </a:cubicBezTo>
                  <a:cubicBezTo>
                    <a:pt x="63" y="153"/>
                    <a:pt x="63" y="153"/>
                    <a:pt x="63" y="153"/>
                  </a:cubicBezTo>
                  <a:cubicBezTo>
                    <a:pt x="62" y="154"/>
                    <a:pt x="61" y="155"/>
                    <a:pt x="61" y="155"/>
                  </a:cubicBezTo>
                  <a:cubicBezTo>
                    <a:pt x="60" y="155"/>
                    <a:pt x="60" y="155"/>
                    <a:pt x="60" y="155"/>
                  </a:cubicBezTo>
                  <a:cubicBezTo>
                    <a:pt x="59" y="156"/>
                    <a:pt x="58" y="154"/>
                    <a:pt x="58" y="156"/>
                  </a:cubicBezTo>
                  <a:cubicBezTo>
                    <a:pt x="58" y="158"/>
                    <a:pt x="56" y="157"/>
                    <a:pt x="55" y="157"/>
                  </a:cubicBezTo>
                  <a:cubicBezTo>
                    <a:pt x="54" y="157"/>
                    <a:pt x="54" y="157"/>
                    <a:pt x="53" y="156"/>
                  </a:cubicBezTo>
                  <a:cubicBezTo>
                    <a:pt x="53" y="156"/>
                    <a:pt x="53" y="155"/>
                    <a:pt x="52" y="154"/>
                  </a:cubicBezTo>
                  <a:cubicBezTo>
                    <a:pt x="51" y="154"/>
                    <a:pt x="51" y="154"/>
                    <a:pt x="51" y="153"/>
                  </a:cubicBezTo>
                  <a:cubicBezTo>
                    <a:pt x="51" y="152"/>
                    <a:pt x="51" y="152"/>
                    <a:pt x="51" y="151"/>
                  </a:cubicBezTo>
                  <a:cubicBezTo>
                    <a:pt x="51" y="150"/>
                    <a:pt x="52" y="149"/>
                    <a:pt x="52" y="149"/>
                  </a:cubicBezTo>
                  <a:cubicBezTo>
                    <a:pt x="52" y="148"/>
                    <a:pt x="52" y="148"/>
                    <a:pt x="52" y="148"/>
                  </a:cubicBezTo>
                  <a:cubicBezTo>
                    <a:pt x="52" y="147"/>
                    <a:pt x="52" y="146"/>
                    <a:pt x="50" y="147"/>
                  </a:cubicBezTo>
                  <a:cubicBezTo>
                    <a:pt x="50" y="147"/>
                    <a:pt x="49" y="147"/>
                    <a:pt x="48" y="147"/>
                  </a:cubicBezTo>
                  <a:cubicBezTo>
                    <a:pt x="48" y="148"/>
                    <a:pt x="48" y="148"/>
                    <a:pt x="47" y="148"/>
                  </a:cubicBezTo>
                  <a:cubicBezTo>
                    <a:pt x="46" y="147"/>
                    <a:pt x="45" y="148"/>
                    <a:pt x="44" y="148"/>
                  </a:cubicBezTo>
                  <a:cubicBezTo>
                    <a:pt x="43" y="149"/>
                    <a:pt x="43" y="150"/>
                    <a:pt x="44" y="150"/>
                  </a:cubicBezTo>
                  <a:cubicBezTo>
                    <a:pt x="44" y="151"/>
                    <a:pt x="44" y="152"/>
                    <a:pt x="44" y="152"/>
                  </a:cubicBezTo>
                  <a:cubicBezTo>
                    <a:pt x="44" y="153"/>
                    <a:pt x="44" y="154"/>
                    <a:pt x="44" y="155"/>
                  </a:cubicBezTo>
                  <a:cubicBezTo>
                    <a:pt x="43" y="155"/>
                    <a:pt x="43" y="156"/>
                    <a:pt x="43" y="157"/>
                  </a:cubicBezTo>
                  <a:cubicBezTo>
                    <a:pt x="42" y="157"/>
                    <a:pt x="42" y="158"/>
                    <a:pt x="42" y="159"/>
                  </a:cubicBezTo>
                  <a:cubicBezTo>
                    <a:pt x="42" y="160"/>
                    <a:pt x="42" y="160"/>
                    <a:pt x="43" y="160"/>
                  </a:cubicBezTo>
                  <a:cubicBezTo>
                    <a:pt x="43" y="161"/>
                    <a:pt x="43" y="161"/>
                    <a:pt x="44" y="161"/>
                  </a:cubicBezTo>
                  <a:cubicBezTo>
                    <a:pt x="44" y="162"/>
                    <a:pt x="44" y="163"/>
                    <a:pt x="44" y="164"/>
                  </a:cubicBezTo>
                  <a:cubicBezTo>
                    <a:pt x="44" y="164"/>
                    <a:pt x="46" y="165"/>
                    <a:pt x="46" y="165"/>
                  </a:cubicBezTo>
                  <a:cubicBezTo>
                    <a:pt x="46" y="165"/>
                    <a:pt x="46" y="165"/>
                    <a:pt x="46" y="165"/>
                  </a:cubicBezTo>
                  <a:cubicBezTo>
                    <a:pt x="48" y="166"/>
                    <a:pt x="46" y="167"/>
                    <a:pt x="45" y="167"/>
                  </a:cubicBezTo>
                  <a:cubicBezTo>
                    <a:pt x="44" y="167"/>
                    <a:pt x="44" y="168"/>
                    <a:pt x="44" y="169"/>
                  </a:cubicBezTo>
                  <a:cubicBezTo>
                    <a:pt x="44" y="169"/>
                    <a:pt x="44" y="170"/>
                    <a:pt x="44" y="171"/>
                  </a:cubicBezTo>
                  <a:cubicBezTo>
                    <a:pt x="44" y="172"/>
                    <a:pt x="44" y="172"/>
                    <a:pt x="45" y="173"/>
                  </a:cubicBezTo>
                  <a:cubicBezTo>
                    <a:pt x="45" y="173"/>
                    <a:pt x="45" y="173"/>
                    <a:pt x="45" y="174"/>
                  </a:cubicBezTo>
                  <a:cubicBezTo>
                    <a:pt x="45" y="175"/>
                    <a:pt x="45" y="175"/>
                    <a:pt x="45" y="176"/>
                  </a:cubicBezTo>
                  <a:cubicBezTo>
                    <a:pt x="44" y="176"/>
                    <a:pt x="43" y="176"/>
                    <a:pt x="42" y="177"/>
                  </a:cubicBezTo>
                  <a:cubicBezTo>
                    <a:pt x="42" y="178"/>
                    <a:pt x="42" y="178"/>
                    <a:pt x="43" y="178"/>
                  </a:cubicBezTo>
                  <a:cubicBezTo>
                    <a:pt x="43" y="178"/>
                    <a:pt x="43" y="179"/>
                    <a:pt x="43" y="179"/>
                  </a:cubicBezTo>
                  <a:cubicBezTo>
                    <a:pt x="42" y="180"/>
                    <a:pt x="42" y="181"/>
                    <a:pt x="42" y="182"/>
                  </a:cubicBezTo>
                  <a:cubicBezTo>
                    <a:pt x="42" y="182"/>
                    <a:pt x="42" y="182"/>
                    <a:pt x="43" y="182"/>
                  </a:cubicBezTo>
                  <a:cubicBezTo>
                    <a:pt x="43" y="182"/>
                    <a:pt x="44" y="183"/>
                    <a:pt x="44" y="183"/>
                  </a:cubicBezTo>
                  <a:cubicBezTo>
                    <a:pt x="44" y="183"/>
                    <a:pt x="44" y="183"/>
                    <a:pt x="44" y="183"/>
                  </a:cubicBezTo>
                  <a:cubicBezTo>
                    <a:pt x="44" y="184"/>
                    <a:pt x="44" y="184"/>
                    <a:pt x="44" y="184"/>
                  </a:cubicBezTo>
                  <a:cubicBezTo>
                    <a:pt x="45" y="185"/>
                    <a:pt x="44" y="186"/>
                    <a:pt x="45" y="187"/>
                  </a:cubicBezTo>
                  <a:cubicBezTo>
                    <a:pt x="45" y="188"/>
                    <a:pt x="45" y="189"/>
                    <a:pt x="45" y="190"/>
                  </a:cubicBezTo>
                  <a:cubicBezTo>
                    <a:pt x="45" y="191"/>
                    <a:pt x="46" y="192"/>
                    <a:pt x="47" y="192"/>
                  </a:cubicBezTo>
                  <a:cubicBezTo>
                    <a:pt x="48" y="192"/>
                    <a:pt x="48" y="192"/>
                    <a:pt x="48" y="193"/>
                  </a:cubicBezTo>
                  <a:cubicBezTo>
                    <a:pt x="48" y="194"/>
                    <a:pt x="49" y="194"/>
                    <a:pt x="50" y="194"/>
                  </a:cubicBezTo>
                  <a:cubicBezTo>
                    <a:pt x="50" y="194"/>
                    <a:pt x="51" y="195"/>
                    <a:pt x="51" y="194"/>
                  </a:cubicBezTo>
                  <a:cubicBezTo>
                    <a:pt x="51" y="193"/>
                    <a:pt x="52" y="193"/>
                    <a:pt x="52" y="193"/>
                  </a:cubicBezTo>
                  <a:cubicBezTo>
                    <a:pt x="54" y="193"/>
                    <a:pt x="54" y="194"/>
                    <a:pt x="54" y="195"/>
                  </a:cubicBezTo>
                  <a:cubicBezTo>
                    <a:pt x="55" y="195"/>
                    <a:pt x="55" y="196"/>
                    <a:pt x="56" y="196"/>
                  </a:cubicBezTo>
                  <a:cubicBezTo>
                    <a:pt x="57" y="197"/>
                    <a:pt x="57" y="196"/>
                    <a:pt x="58" y="197"/>
                  </a:cubicBezTo>
                  <a:cubicBezTo>
                    <a:pt x="59" y="197"/>
                    <a:pt x="59" y="197"/>
                    <a:pt x="60" y="198"/>
                  </a:cubicBezTo>
                  <a:cubicBezTo>
                    <a:pt x="60" y="198"/>
                    <a:pt x="60" y="199"/>
                    <a:pt x="60" y="200"/>
                  </a:cubicBezTo>
                  <a:cubicBezTo>
                    <a:pt x="61" y="200"/>
                    <a:pt x="61" y="201"/>
                    <a:pt x="61" y="202"/>
                  </a:cubicBezTo>
                  <a:cubicBezTo>
                    <a:pt x="61" y="203"/>
                    <a:pt x="62" y="203"/>
                    <a:pt x="62" y="203"/>
                  </a:cubicBezTo>
                  <a:cubicBezTo>
                    <a:pt x="62" y="203"/>
                    <a:pt x="62" y="204"/>
                    <a:pt x="62" y="204"/>
                  </a:cubicBezTo>
                  <a:cubicBezTo>
                    <a:pt x="62" y="205"/>
                    <a:pt x="62" y="205"/>
                    <a:pt x="62" y="205"/>
                  </a:cubicBezTo>
                  <a:cubicBezTo>
                    <a:pt x="62" y="205"/>
                    <a:pt x="62" y="206"/>
                    <a:pt x="62" y="207"/>
                  </a:cubicBezTo>
                  <a:cubicBezTo>
                    <a:pt x="63" y="207"/>
                    <a:pt x="63" y="208"/>
                    <a:pt x="63" y="208"/>
                  </a:cubicBezTo>
                  <a:cubicBezTo>
                    <a:pt x="63" y="209"/>
                    <a:pt x="63" y="209"/>
                    <a:pt x="64" y="209"/>
                  </a:cubicBezTo>
                  <a:cubicBezTo>
                    <a:pt x="65" y="210"/>
                    <a:pt x="67" y="210"/>
                    <a:pt x="67" y="211"/>
                  </a:cubicBezTo>
                  <a:cubicBezTo>
                    <a:pt x="67" y="211"/>
                    <a:pt x="68" y="212"/>
                    <a:pt x="68" y="212"/>
                  </a:cubicBezTo>
                  <a:cubicBezTo>
                    <a:pt x="69" y="213"/>
                    <a:pt x="69" y="213"/>
                    <a:pt x="69" y="213"/>
                  </a:cubicBezTo>
                  <a:cubicBezTo>
                    <a:pt x="69" y="213"/>
                    <a:pt x="70" y="213"/>
                    <a:pt x="70" y="214"/>
                  </a:cubicBezTo>
                  <a:cubicBezTo>
                    <a:pt x="71" y="214"/>
                    <a:pt x="71" y="215"/>
                    <a:pt x="72" y="216"/>
                  </a:cubicBezTo>
                  <a:cubicBezTo>
                    <a:pt x="72" y="216"/>
                    <a:pt x="73" y="216"/>
                    <a:pt x="74" y="216"/>
                  </a:cubicBezTo>
                  <a:cubicBezTo>
                    <a:pt x="75" y="217"/>
                    <a:pt x="74" y="218"/>
                    <a:pt x="75" y="218"/>
                  </a:cubicBezTo>
                  <a:cubicBezTo>
                    <a:pt x="75" y="219"/>
                    <a:pt x="75" y="219"/>
                    <a:pt x="76" y="219"/>
                  </a:cubicBezTo>
                  <a:cubicBezTo>
                    <a:pt x="76" y="219"/>
                    <a:pt x="77" y="221"/>
                    <a:pt x="78" y="222"/>
                  </a:cubicBezTo>
                  <a:cubicBezTo>
                    <a:pt x="78" y="222"/>
                    <a:pt x="78" y="222"/>
                    <a:pt x="78" y="222"/>
                  </a:cubicBezTo>
                  <a:cubicBezTo>
                    <a:pt x="79" y="223"/>
                    <a:pt x="81" y="224"/>
                    <a:pt x="81" y="226"/>
                  </a:cubicBezTo>
                  <a:cubicBezTo>
                    <a:pt x="81" y="227"/>
                    <a:pt x="81" y="228"/>
                    <a:pt x="81" y="229"/>
                  </a:cubicBezTo>
                  <a:cubicBezTo>
                    <a:pt x="81" y="229"/>
                    <a:pt x="81" y="230"/>
                    <a:pt x="82" y="231"/>
                  </a:cubicBezTo>
                  <a:cubicBezTo>
                    <a:pt x="82" y="231"/>
                    <a:pt x="86" y="232"/>
                    <a:pt x="86" y="231"/>
                  </a:cubicBezTo>
                  <a:cubicBezTo>
                    <a:pt x="86" y="231"/>
                    <a:pt x="86" y="229"/>
                    <a:pt x="85" y="229"/>
                  </a:cubicBezTo>
                  <a:cubicBezTo>
                    <a:pt x="85" y="229"/>
                    <a:pt x="86" y="228"/>
                    <a:pt x="86" y="228"/>
                  </a:cubicBezTo>
                  <a:cubicBezTo>
                    <a:pt x="86" y="228"/>
                    <a:pt x="87" y="229"/>
                    <a:pt x="87" y="229"/>
                  </a:cubicBezTo>
                  <a:cubicBezTo>
                    <a:pt x="87" y="229"/>
                    <a:pt x="89" y="228"/>
                    <a:pt x="89" y="227"/>
                  </a:cubicBezTo>
                  <a:cubicBezTo>
                    <a:pt x="89" y="227"/>
                    <a:pt x="90" y="226"/>
                    <a:pt x="90" y="226"/>
                  </a:cubicBezTo>
                  <a:cubicBezTo>
                    <a:pt x="90" y="225"/>
                    <a:pt x="90" y="224"/>
                    <a:pt x="90" y="223"/>
                  </a:cubicBezTo>
                  <a:cubicBezTo>
                    <a:pt x="91" y="223"/>
                    <a:pt x="91" y="223"/>
                    <a:pt x="91" y="223"/>
                  </a:cubicBezTo>
                  <a:cubicBezTo>
                    <a:pt x="92" y="224"/>
                    <a:pt x="92" y="224"/>
                    <a:pt x="93" y="225"/>
                  </a:cubicBezTo>
                  <a:cubicBezTo>
                    <a:pt x="93" y="225"/>
                    <a:pt x="93" y="225"/>
                    <a:pt x="94" y="224"/>
                  </a:cubicBezTo>
                  <a:cubicBezTo>
                    <a:pt x="94" y="224"/>
                    <a:pt x="94" y="223"/>
                    <a:pt x="95" y="224"/>
                  </a:cubicBezTo>
                  <a:cubicBezTo>
                    <a:pt x="95" y="224"/>
                    <a:pt x="95" y="224"/>
                    <a:pt x="96" y="224"/>
                  </a:cubicBezTo>
                  <a:cubicBezTo>
                    <a:pt x="96" y="224"/>
                    <a:pt x="96" y="224"/>
                    <a:pt x="97" y="225"/>
                  </a:cubicBezTo>
                  <a:cubicBezTo>
                    <a:pt x="98" y="226"/>
                    <a:pt x="98" y="226"/>
                    <a:pt x="98" y="226"/>
                  </a:cubicBezTo>
                  <a:cubicBezTo>
                    <a:pt x="99" y="226"/>
                    <a:pt x="100" y="227"/>
                    <a:pt x="100" y="227"/>
                  </a:cubicBezTo>
                  <a:cubicBezTo>
                    <a:pt x="101" y="228"/>
                    <a:pt x="102" y="228"/>
                    <a:pt x="102" y="229"/>
                  </a:cubicBezTo>
                  <a:cubicBezTo>
                    <a:pt x="103" y="229"/>
                    <a:pt x="103" y="229"/>
                    <a:pt x="103" y="229"/>
                  </a:cubicBezTo>
                  <a:cubicBezTo>
                    <a:pt x="103" y="229"/>
                    <a:pt x="105" y="229"/>
                    <a:pt x="105" y="230"/>
                  </a:cubicBezTo>
                  <a:cubicBezTo>
                    <a:pt x="105" y="230"/>
                    <a:pt x="104" y="232"/>
                    <a:pt x="104" y="233"/>
                  </a:cubicBezTo>
                  <a:cubicBezTo>
                    <a:pt x="105" y="233"/>
                    <a:pt x="106" y="234"/>
                    <a:pt x="106" y="235"/>
                  </a:cubicBezTo>
                  <a:cubicBezTo>
                    <a:pt x="105" y="236"/>
                    <a:pt x="105" y="237"/>
                    <a:pt x="106" y="237"/>
                  </a:cubicBezTo>
                  <a:cubicBezTo>
                    <a:pt x="107" y="238"/>
                    <a:pt x="107" y="238"/>
                    <a:pt x="107" y="238"/>
                  </a:cubicBezTo>
                  <a:cubicBezTo>
                    <a:pt x="107" y="238"/>
                    <a:pt x="108" y="239"/>
                    <a:pt x="108" y="239"/>
                  </a:cubicBezTo>
                  <a:cubicBezTo>
                    <a:pt x="109" y="239"/>
                    <a:pt x="109" y="239"/>
                    <a:pt x="109" y="239"/>
                  </a:cubicBezTo>
                  <a:cubicBezTo>
                    <a:pt x="110" y="240"/>
                    <a:pt x="111" y="240"/>
                    <a:pt x="111" y="241"/>
                  </a:cubicBezTo>
                  <a:cubicBezTo>
                    <a:pt x="112" y="242"/>
                    <a:pt x="112" y="243"/>
                    <a:pt x="113" y="244"/>
                  </a:cubicBezTo>
                  <a:cubicBezTo>
                    <a:pt x="113" y="244"/>
                    <a:pt x="113" y="245"/>
                    <a:pt x="113" y="245"/>
                  </a:cubicBezTo>
                  <a:cubicBezTo>
                    <a:pt x="112" y="246"/>
                    <a:pt x="114" y="245"/>
                    <a:pt x="114" y="246"/>
                  </a:cubicBezTo>
                  <a:cubicBezTo>
                    <a:pt x="115" y="246"/>
                    <a:pt x="115" y="246"/>
                    <a:pt x="115" y="247"/>
                  </a:cubicBezTo>
                  <a:cubicBezTo>
                    <a:pt x="114" y="247"/>
                    <a:pt x="113" y="247"/>
                    <a:pt x="114" y="248"/>
                  </a:cubicBezTo>
                  <a:cubicBezTo>
                    <a:pt x="114" y="248"/>
                    <a:pt x="115" y="249"/>
                    <a:pt x="116" y="249"/>
                  </a:cubicBezTo>
                  <a:cubicBezTo>
                    <a:pt x="116" y="250"/>
                    <a:pt x="116" y="250"/>
                    <a:pt x="117" y="250"/>
                  </a:cubicBezTo>
                  <a:cubicBezTo>
                    <a:pt x="117" y="251"/>
                    <a:pt x="117" y="251"/>
                    <a:pt x="117" y="251"/>
                  </a:cubicBezTo>
                  <a:cubicBezTo>
                    <a:pt x="117" y="251"/>
                    <a:pt x="120" y="252"/>
                    <a:pt x="120" y="252"/>
                  </a:cubicBezTo>
                  <a:cubicBezTo>
                    <a:pt x="121" y="253"/>
                    <a:pt x="121" y="254"/>
                    <a:pt x="121" y="254"/>
                  </a:cubicBezTo>
                  <a:cubicBezTo>
                    <a:pt x="122" y="254"/>
                    <a:pt x="122" y="254"/>
                    <a:pt x="122" y="254"/>
                  </a:cubicBezTo>
                  <a:cubicBezTo>
                    <a:pt x="122" y="254"/>
                    <a:pt x="124" y="254"/>
                    <a:pt x="125" y="255"/>
                  </a:cubicBezTo>
                  <a:cubicBezTo>
                    <a:pt x="125" y="256"/>
                    <a:pt x="125" y="257"/>
                    <a:pt x="125" y="258"/>
                  </a:cubicBezTo>
                  <a:cubicBezTo>
                    <a:pt x="126" y="259"/>
                    <a:pt x="126" y="260"/>
                    <a:pt x="127" y="261"/>
                  </a:cubicBezTo>
                  <a:cubicBezTo>
                    <a:pt x="127" y="261"/>
                    <a:pt x="127" y="261"/>
                    <a:pt x="127" y="262"/>
                  </a:cubicBezTo>
                  <a:cubicBezTo>
                    <a:pt x="127" y="263"/>
                    <a:pt x="127" y="263"/>
                    <a:pt x="127" y="264"/>
                  </a:cubicBezTo>
                  <a:cubicBezTo>
                    <a:pt x="128" y="265"/>
                    <a:pt x="128" y="266"/>
                    <a:pt x="129" y="267"/>
                  </a:cubicBezTo>
                  <a:cubicBezTo>
                    <a:pt x="129" y="268"/>
                    <a:pt x="130" y="268"/>
                    <a:pt x="130" y="268"/>
                  </a:cubicBezTo>
                  <a:cubicBezTo>
                    <a:pt x="131" y="268"/>
                    <a:pt x="132" y="267"/>
                    <a:pt x="133" y="267"/>
                  </a:cubicBezTo>
                  <a:cubicBezTo>
                    <a:pt x="134" y="268"/>
                    <a:pt x="135" y="268"/>
                    <a:pt x="135" y="267"/>
                  </a:cubicBezTo>
                  <a:cubicBezTo>
                    <a:pt x="136" y="265"/>
                    <a:pt x="137" y="267"/>
                    <a:pt x="138" y="266"/>
                  </a:cubicBezTo>
                  <a:cubicBezTo>
                    <a:pt x="140" y="266"/>
                    <a:pt x="139" y="267"/>
                    <a:pt x="140" y="267"/>
                  </a:cubicBezTo>
                  <a:cubicBezTo>
                    <a:pt x="141" y="268"/>
                    <a:pt x="141" y="268"/>
                    <a:pt x="141" y="268"/>
                  </a:cubicBezTo>
                  <a:cubicBezTo>
                    <a:pt x="141" y="268"/>
                    <a:pt x="142" y="269"/>
                    <a:pt x="143" y="270"/>
                  </a:cubicBezTo>
                  <a:cubicBezTo>
                    <a:pt x="143" y="270"/>
                    <a:pt x="143" y="270"/>
                    <a:pt x="143" y="271"/>
                  </a:cubicBezTo>
                  <a:cubicBezTo>
                    <a:pt x="142" y="271"/>
                    <a:pt x="142" y="272"/>
                    <a:pt x="142" y="273"/>
                  </a:cubicBezTo>
                  <a:cubicBezTo>
                    <a:pt x="142" y="273"/>
                    <a:pt x="142" y="275"/>
                    <a:pt x="143" y="275"/>
                  </a:cubicBezTo>
                  <a:cubicBezTo>
                    <a:pt x="143" y="276"/>
                    <a:pt x="143" y="276"/>
                    <a:pt x="143" y="277"/>
                  </a:cubicBezTo>
                  <a:cubicBezTo>
                    <a:pt x="142" y="278"/>
                    <a:pt x="142" y="278"/>
                    <a:pt x="142" y="279"/>
                  </a:cubicBezTo>
                  <a:cubicBezTo>
                    <a:pt x="142" y="280"/>
                    <a:pt x="143" y="280"/>
                    <a:pt x="144" y="280"/>
                  </a:cubicBezTo>
                  <a:cubicBezTo>
                    <a:pt x="145" y="280"/>
                    <a:pt x="146" y="281"/>
                    <a:pt x="145" y="282"/>
                  </a:cubicBezTo>
                  <a:cubicBezTo>
                    <a:pt x="145" y="283"/>
                    <a:pt x="145" y="283"/>
                    <a:pt x="145" y="283"/>
                  </a:cubicBezTo>
                  <a:cubicBezTo>
                    <a:pt x="146" y="284"/>
                    <a:pt x="146" y="284"/>
                    <a:pt x="147" y="284"/>
                  </a:cubicBezTo>
                  <a:cubicBezTo>
                    <a:pt x="147" y="285"/>
                    <a:pt x="148" y="285"/>
                    <a:pt x="149" y="286"/>
                  </a:cubicBezTo>
                  <a:cubicBezTo>
                    <a:pt x="149" y="286"/>
                    <a:pt x="151" y="287"/>
                    <a:pt x="151" y="287"/>
                  </a:cubicBezTo>
                  <a:cubicBezTo>
                    <a:pt x="150" y="288"/>
                    <a:pt x="151" y="289"/>
                    <a:pt x="152" y="289"/>
                  </a:cubicBezTo>
                  <a:cubicBezTo>
                    <a:pt x="152" y="290"/>
                    <a:pt x="152" y="290"/>
                    <a:pt x="152" y="290"/>
                  </a:cubicBezTo>
                  <a:cubicBezTo>
                    <a:pt x="152" y="290"/>
                    <a:pt x="153" y="291"/>
                    <a:pt x="154" y="291"/>
                  </a:cubicBezTo>
                  <a:cubicBezTo>
                    <a:pt x="155" y="291"/>
                    <a:pt x="156" y="291"/>
                    <a:pt x="156" y="291"/>
                  </a:cubicBezTo>
                  <a:cubicBezTo>
                    <a:pt x="157" y="290"/>
                    <a:pt x="157" y="290"/>
                    <a:pt x="157" y="290"/>
                  </a:cubicBezTo>
                  <a:cubicBezTo>
                    <a:pt x="157" y="290"/>
                    <a:pt x="159" y="289"/>
                    <a:pt x="160" y="289"/>
                  </a:cubicBezTo>
                  <a:cubicBezTo>
                    <a:pt x="160" y="290"/>
                    <a:pt x="161" y="290"/>
                    <a:pt x="161" y="291"/>
                  </a:cubicBezTo>
                  <a:cubicBezTo>
                    <a:pt x="161" y="292"/>
                    <a:pt x="161" y="293"/>
                    <a:pt x="160" y="294"/>
                  </a:cubicBezTo>
                  <a:cubicBezTo>
                    <a:pt x="159" y="294"/>
                    <a:pt x="158" y="295"/>
                    <a:pt x="158" y="296"/>
                  </a:cubicBezTo>
                  <a:cubicBezTo>
                    <a:pt x="158" y="297"/>
                    <a:pt x="158" y="297"/>
                    <a:pt x="158" y="297"/>
                  </a:cubicBezTo>
                  <a:cubicBezTo>
                    <a:pt x="158" y="297"/>
                    <a:pt x="158" y="299"/>
                    <a:pt x="159" y="299"/>
                  </a:cubicBezTo>
                  <a:cubicBezTo>
                    <a:pt x="160" y="299"/>
                    <a:pt x="161" y="299"/>
                    <a:pt x="161" y="300"/>
                  </a:cubicBezTo>
                  <a:cubicBezTo>
                    <a:pt x="162" y="301"/>
                    <a:pt x="163" y="301"/>
                    <a:pt x="165" y="301"/>
                  </a:cubicBezTo>
                  <a:cubicBezTo>
                    <a:pt x="166" y="301"/>
                    <a:pt x="167" y="301"/>
                    <a:pt x="168" y="302"/>
                  </a:cubicBezTo>
                  <a:cubicBezTo>
                    <a:pt x="169" y="304"/>
                    <a:pt x="169" y="304"/>
                    <a:pt x="170" y="302"/>
                  </a:cubicBezTo>
                  <a:cubicBezTo>
                    <a:pt x="170" y="301"/>
                    <a:pt x="171" y="301"/>
                    <a:pt x="171" y="301"/>
                  </a:cubicBezTo>
                  <a:cubicBezTo>
                    <a:pt x="172" y="302"/>
                    <a:pt x="171" y="303"/>
                    <a:pt x="171" y="304"/>
                  </a:cubicBezTo>
                  <a:cubicBezTo>
                    <a:pt x="171" y="305"/>
                    <a:pt x="171" y="305"/>
                    <a:pt x="171" y="305"/>
                  </a:cubicBezTo>
                  <a:cubicBezTo>
                    <a:pt x="171" y="305"/>
                    <a:pt x="172" y="306"/>
                    <a:pt x="172" y="307"/>
                  </a:cubicBezTo>
                  <a:cubicBezTo>
                    <a:pt x="173" y="308"/>
                    <a:pt x="174" y="309"/>
                    <a:pt x="174" y="310"/>
                  </a:cubicBezTo>
                  <a:cubicBezTo>
                    <a:pt x="174" y="311"/>
                    <a:pt x="175" y="311"/>
                    <a:pt x="175" y="311"/>
                  </a:cubicBezTo>
                  <a:cubicBezTo>
                    <a:pt x="174" y="312"/>
                    <a:pt x="173" y="314"/>
                    <a:pt x="174" y="314"/>
                  </a:cubicBezTo>
                  <a:cubicBezTo>
                    <a:pt x="175" y="315"/>
                    <a:pt x="177" y="316"/>
                    <a:pt x="177" y="314"/>
                  </a:cubicBezTo>
                  <a:cubicBezTo>
                    <a:pt x="178" y="313"/>
                    <a:pt x="178" y="313"/>
                    <a:pt x="178" y="313"/>
                  </a:cubicBezTo>
                  <a:cubicBezTo>
                    <a:pt x="178" y="313"/>
                    <a:pt x="178" y="310"/>
                    <a:pt x="179" y="310"/>
                  </a:cubicBezTo>
                  <a:cubicBezTo>
                    <a:pt x="179" y="310"/>
                    <a:pt x="179" y="310"/>
                    <a:pt x="180" y="309"/>
                  </a:cubicBezTo>
                  <a:cubicBezTo>
                    <a:pt x="180" y="309"/>
                    <a:pt x="181" y="309"/>
                    <a:pt x="181" y="310"/>
                  </a:cubicBezTo>
                  <a:cubicBezTo>
                    <a:pt x="182" y="311"/>
                    <a:pt x="181" y="311"/>
                    <a:pt x="180" y="312"/>
                  </a:cubicBezTo>
                  <a:cubicBezTo>
                    <a:pt x="180" y="313"/>
                    <a:pt x="180" y="314"/>
                    <a:pt x="181" y="314"/>
                  </a:cubicBezTo>
                  <a:cubicBezTo>
                    <a:pt x="181" y="315"/>
                    <a:pt x="182" y="315"/>
                    <a:pt x="183" y="316"/>
                  </a:cubicBezTo>
                  <a:cubicBezTo>
                    <a:pt x="183" y="316"/>
                    <a:pt x="183" y="316"/>
                    <a:pt x="184" y="317"/>
                  </a:cubicBezTo>
                  <a:cubicBezTo>
                    <a:pt x="185" y="317"/>
                    <a:pt x="185" y="317"/>
                    <a:pt x="186" y="317"/>
                  </a:cubicBezTo>
                  <a:cubicBezTo>
                    <a:pt x="187" y="316"/>
                    <a:pt x="187" y="316"/>
                    <a:pt x="187" y="316"/>
                  </a:cubicBezTo>
                  <a:cubicBezTo>
                    <a:pt x="187" y="315"/>
                    <a:pt x="188" y="315"/>
                    <a:pt x="188" y="314"/>
                  </a:cubicBezTo>
                  <a:cubicBezTo>
                    <a:pt x="188" y="314"/>
                    <a:pt x="188" y="313"/>
                    <a:pt x="189" y="313"/>
                  </a:cubicBezTo>
                  <a:cubicBezTo>
                    <a:pt x="189" y="313"/>
                    <a:pt x="189" y="313"/>
                    <a:pt x="189" y="313"/>
                  </a:cubicBezTo>
                  <a:cubicBezTo>
                    <a:pt x="190" y="314"/>
                    <a:pt x="191" y="314"/>
                    <a:pt x="192" y="314"/>
                  </a:cubicBezTo>
                  <a:cubicBezTo>
                    <a:pt x="194" y="314"/>
                    <a:pt x="193" y="316"/>
                    <a:pt x="194" y="316"/>
                  </a:cubicBezTo>
                  <a:cubicBezTo>
                    <a:pt x="194" y="316"/>
                    <a:pt x="195" y="316"/>
                    <a:pt x="195" y="317"/>
                  </a:cubicBezTo>
                  <a:cubicBezTo>
                    <a:pt x="195" y="317"/>
                    <a:pt x="196" y="318"/>
                    <a:pt x="196" y="318"/>
                  </a:cubicBezTo>
                  <a:cubicBezTo>
                    <a:pt x="197" y="319"/>
                    <a:pt x="197" y="319"/>
                    <a:pt x="197" y="319"/>
                  </a:cubicBezTo>
                  <a:cubicBezTo>
                    <a:pt x="197" y="319"/>
                    <a:pt x="197" y="319"/>
                    <a:pt x="198" y="319"/>
                  </a:cubicBezTo>
                  <a:cubicBezTo>
                    <a:pt x="198" y="319"/>
                    <a:pt x="199" y="320"/>
                    <a:pt x="199" y="322"/>
                  </a:cubicBezTo>
                  <a:cubicBezTo>
                    <a:pt x="200" y="323"/>
                    <a:pt x="200" y="323"/>
                    <a:pt x="201" y="323"/>
                  </a:cubicBezTo>
                  <a:cubicBezTo>
                    <a:pt x="201" y="323"/>
                    <a:pt x="202" y="324"/>
                    <a:pt x="202" y="324"/>
                  </a:cubicBezTo>
                  <a:cubicBezTo>
                    <a:pt x="203" y="323"/>
                    <a:pt x="204" y="324"/>
                    <a:pt x="204" y="324"/>
                  </a:cubicBezTo>
                  <a:cubicBezTo>
                    <a:pt x="204" y="324"/>
                    <a:pt x="205" y="324"/>
                    <a:pt x="205" y="324"/>
                  </a:cubicBezTo>
                  <a:cubicBezTo>
                    <a:pt x="205" y="324"/>
                    <a:pt x="206" y="324"/>
                    <a:pt x="206" y="324"/>
                  </a:cubicBezTo>
                  <a:cubicBezTo>
                    <a:pt x="206" y="324"/>
                    <a:pt x="206" y="324"/>
                    <a:pt x="206" y="325"/>
                  </a:cubicBezTo>
                  <a:cubicBezTo>
                    <a:pt x="207" y="325"/>
                    <a:pt x="207" y="325"/>
                    <a:pt x="208" y="325"/>
                  </a:cubicBezTo>
                  <a:cubicBezTo>
                    <a:pt x="209" y="324"/>
                    <a:pt x="209" y="324"/>
                    <a:pt x="209" y="325"/>
                  </a:cubicBezTo>
                  <a:cubicBezTo>
                    <a:pt x="210" y="325"/>
                    <a:pt x="211" y="327"/>
                    <a:pt x="211" y="326"/>
                  </a:cubicBezTo>
                  <a:cubicBezTo>
                    <a:pt x="212" y="326"/>
                    <a:pt x="212" y="327"/>
                    <a:pt x="213" y="327"/>
                  </a:cubicBezTo>
                  <a:cubicBezTo>
                    <a:pt x="213" y="327"/>
                    <a:pt x="214" y="326"/>
                    <a:pt x="214" y="326"/>
                  </a:cubicBezTo>
                  <a:cubicBezTo>
                    <a:pt x="215" y="325"/>
                    <a:pt x="215" y="325"/>
                    <a:pt x="215" y="325"/>
                  </a:cubicBezTo>
                  <a:cubicBezTo>
                    <a:pt x="215" y="325"/>
                    <a:pt x="216" y="324"/>
                    <a:pt x="216" y="324"/>
                  </a:cubicBezTo>
                  <a:cubicBezTo>
                    <a:pt x="217" y="324"/>
                    <a:pt x="217" y="324"/>
                    <a:pt x="217" y="324"/>
                  </a:cubicBezTo>
                  <a:cubicBezTo>
                    <a:pt x="217" y="325"/>
                    <a:pt x="217" y="325"/>
                    <a:pt x="218" y="325"/>
                  </a:cubicBezTo>
                  <a:cubicBezTo>
                    <a:pt x="218" y="325"/>
                    <a:pt x="218" y="325"/>
                    <a:pt x="218" y="325"/>
                  </a:cubicBezTo>
                  <a:cubicBezTo>
                    <a:pt x="218" y="325"/>
                    <a:pt x="219" y="326"/>
                    <a:pt x="220" y="326"/>
                  </a:cubicBezTo>
                  <a:cubicBezTo>
                    <a:pt x="221" y="326"/>
                    <a:pt x="222" y="326"/>
                    <a:pt x="222" y="327"/>
                  </a:cubicBezTo>
                  <a:cubicBezTo>
                    <a:pt x="223" y="327"/>
                    <a:pt x="223" y="325"/>
                    <a:pt x="224" y="326"/>
                  </a:cubicBezTo>
                  <a:cubicBezTo>
                    <a:pt x="225" y="326"/>
                    <a:pt x="225" y="327"/>
                    <a:pt x="225" y="326"/>
                  </a:cubicBezTo>
                  <a:cubicBezTo>
                    <a:pt x="226" y="326"/>
                    <a:pt x="226" y="327"/>
                    <a:pt x="227" y="327"/>
                  </a:cubicBezTo>
                  <a:cubicBezTo>
                    <a:pt x="227" y="326"/>
                    <a:pt x="227" y="326"/>
                    <a:pt x="227" y="326"/>
                  </a:cubicBezTo>
                  <a:cubicBezTo>
                    <a:pt x="227" y="326"/>
                    <a:pt x="228" y="325"/>
                    <a:pt x="228" y="326"/>
                  </a:cubicBezTo>
                  <a:cubicBezTo>
                    <a:pt x="229" y="326"/>
                    <a:pt x="230" y="325"/>
                    <a:pt x="230" y="325"/>
                  </a:cubicBezTo>
                  <a:cubicBezTo>
                    <a:pt x="231" y="325"/>
                    <a:pt x="231" y="325"/>
                    <a:pt x="231" y="325"/>
                  </a:cubicBezTo>
                  <a:cubicBezTo>
                    <a:pt x="231" y="325"/>
                    <a:pt x="232" y="324"/>
                    <a:pt x="232" y="324"/>
                  </a:cubicBezTo>
                  <a:cubicBezTo>
                    <a:pt x="233" y="325"/>
                    <a:pt x="233" y="325"/>
                    <a:pt x="234" y="324"/>
                  </a:cubicBezTo>
                  <a:cubicBezTo>
                    <a:pt x="234" y="324"/>
                    <a:pt x="235" y="323"/>
                    <a:pt x="235" y="323"/>
                  </a:cubicBezTo>
                  <a:cubicBezTo>
                    <a:pt x="236" y="322"/>
                    <a:pt x="235" y="324"/>
                    <a:pt x="237" y="324"/>
                  </a:cubicBezTo>
                  <a:cubicBezTo>
                    <a:pt x="238" y="324"/>
                    <a:pt x="238" y="325"/>
                    <a:pt x="238" y="325"/>
                  </a:cubicBezTo>
                  <a:cubicBezTo>
                    <a:pt x="239" y="326"/>
                    <a:pt x="239" y="326"/>
                    <a:pt x="239" y="327"/>
                  </a:cubicBezTo>
                  <a:cubicBezTo>
                    <a:pt x="239" y="328"/>
                    <a:pt x="239" y="329"/>
                    <a:pt x="239" y="330"/>
                  </a:cubicBezTo>
                  <a:cubicBezTo>
                    <a:pt x="239" y="332"/>
                    <a:pt x="239" y="333"/>
                    <a:pt x="238" y="335"/>
                  </a:cubicBezTo>
                  <a:cubicBezTo>
                    <a:pt x="238" y="335"/>
                    <a:pt x="237" y="336"/>
                    <a:pt x="236" y="337"/>
                  </a:cubicBezTo>
                  <a:cubicBezTo>
                    <a:pt x="236" y="337"/>
                    <a:pt x="236" y="338"/>
                    <a:pt x="235" y="339"/>
                  </a:cubicBezTo>
                  <a:cubicBezTo>
                    <a:pt x="235" y="341"/>
                    <a:pt x="236" y="341"/>
                    <a:pt x="236" y="342"/>
                  </a:cubicBezTo>
                  <a:cubicBezTo>
                    <a:pt x="236" y="343"/>
                    <a:pt x="236" y="343"/>
                    <a:pt x="236" y="343"/>
                  </a:cubicBezTo>
                  <a:cubicBezTo>
                    <a:pt x="236" y="343"/>
                    <a:pt x="236" y="343"/>
                    <a:pt x="237" y="343"/>
                  </a:cubicBezTo>
                  <a:cubicBezTo>
                    <a:pt x="237" y="344"/>
                    <a:pt x="237" y="346"/>
                    <a:pt x="238" y="347"/>
                  </a:cubicBezTo>
                  <a:cubicBezTo>
                    <a:pt x="239" y="347"/>
                    <a:pt x="240" y="347"/>
                    <a:pt x="241" y="347"/>
                  </a:cubicBezTo>
                  <a:cubicBezTo>
                    <a:pt x="241" y="347"/>
                    <a:pt x="241" y="347"/>
                    <a:pt x="241" y="347"/>
                  </a:cubicBezTo>
                  <a:cubicBezTo>
                    <a:pt x="241" y="347"/>
                    <a:pt x="242" y="346"/>
                    <a:pt x="243" y="346"/>
                  </a:cubicBezTo>
                  <a:cubicBezTo>
                    <a:pt x="245" y="346"/>
                    <a:pt x="243" y="343"/>
                    <a:pt x="243" y="342"/>
                  </a:cubicBezTo>
                  <a:cubicBezTo>
                    <a:pt x="242" y="341"/>
                    <a:pt x="244" y="341"/>
                    <a:pt x="244" y="339"/>
                  </a:cubicBezTo>
                  <a:cubicBezTo>
                    <a:pt x="244" y="338"/>
                    <a:pt x="244" y="338"/>
                    <a:pt x="245" y="337"/>
                  </a:cubicBezTo>
                  <a:cubicBezTo>
                    <a:pt x="246" y="335"/>
                    <a:pt x="248" y="333"/>
                    <a:pt x="249" y="333"/>
                  </a:cubicBezTo>
                  <a:cubicBezTo>
                    <a:pt x="249" y="333"/>
                    <a:pt x="253" y="331"/>
                    <a:pt x="253" y="330"/>
                  </a:cubicBezTo>
                  <a:cubicBezTo>
                    <a:pt x="254" y="329"/>
                    <a:pt x="255" y="328"/>
                    <a:pt x="256" y="327"/>
                  </a:cubicBezTo>
                  <a:cubicBezTo>
                    <a:pt x="257" y="327"/>
                    <a:pt x="257" y="327"/>
                    <a:pt x="258" y="327"/>
                  </a:cubicBezTo>
                  <a:cubicBezTo>
                    <a:pt x="258" y="327"/>
                    <a:pt x="260" y="326"/>
                    <a:pt x="260" y="327"/>
                  </a:cubicBezTo>
                  <a:cubicBezTo>
                    <a:pt x="260" y="327"/>
                    <a:pt x="261" y="327"/>
                    <a:pt x="261" y="326"/>
                  </a:cubicBezTo>
                  <a:cubicBezTo>
                    <a:pt x="261" y="326"/>
                    <a:pt x="262" y="325"/>
                    <a:pt x="262" y="325"/>
                  </a:cubicBezTo>
                  <a:cubicBezTo>
                    <a:pt x="264" y="325"/>
                    <a:pt x="264" y="327"/>
                    <a:pt x="265" y="327"/>
                  </a:cubicBezTo>
                  <a:cubicBezTo>
                    <a:pt x="265" y="327"/>
                    <a:pt x="266" y="328"/>
                    <a:pt x="267" y="328"/>
                  </a:cubicBezTo>
                  <a:cubicBezTo>
                    <a:pt x="267" y="330"/>
                    <a:pt x="268" y="328"/>
                    <a:pt x="269" y="329"/>
                  </a:cubicBezTo>
                  <a:cubicBezTo>
                    <a:pt x="269" y="329"/>
                    <a:pt x="270" y="330"/>
                    <a:pt x="270" y="329"/>
                  </a:cubicBezTo>
                  <a:cubicBezTo>
                    <a:pt x="270" y="328"/>
                    <a:pt x="270" y="328"/>
                    <a:pt x="271" y="329"/>
                  </a:cubicBezTo>
                  <a:cubicBezTo>
                    <a:pt x="271" y="330"/>
                    <a:pt x="272" y="329"/>
                    <a:pt x="273" y="330"/>
                  </a:cubicBezTo>
                  <a:cubicBezTo>
                    <a:pt x="274" y="331"/>
                    <a:pt x="274" y="331"/>
                    <a:pt x="275" y="331"/>
                  </a:cubicBezTo>
                  <a:cubicBezTo>
                    <a:pt x="275" y="332"/>
                    <a:pt x="276" y="332"/>
                    <a:pt x="277" y="333"/>
                  </a:cubicBezTo>
                  <a:cubicBezTo>
                    <a:pt x="278" y="333"/>
                    <a:pt x="278" y="333"/>
                    <a:pt x="279" y="334"/>
                  </a:cubicBezTo>
                  <a:cubicBezTo>
                    <a:pt x="280" y="334"/>
                    <a:pt x="281" y="334"/>
                    <a:pt x="281" y="334"/>
                  </a:cubicBezTo>
                  <a:cubicBezTo>
                    <a:pt x="282" y="333"/>
                    <a:pt x="283" y="335"/>
                    <a:pt x="284" y="336"/>
                  </a:cubicBezTo>
                  <a:cubicBezTo>
                    <a:pt x="284" y="336"/>
                    <a:pt x="284" y="336"/>
                    <a:pt x="284" y="336"/>
                  </a:cubicBezTo>
                  <a:cubicBezTo>
                    <a:pt x="285" y="337"/>
                    <a:pt x="287" y="338"/>
                    <a:pt x="288" y="339"/>
                  </a:cubicBezTo>
                  <a:cubicBezTo>
                    <a:pt x="288" y="339"/>
                    <a:pt x="290" y="340"/>
                    <a:pt x="291" y="340"/>
                  </a:cubicBezTo>
                  <a:cubicBezTo>
                    <a:pt x="291" y="341"/>
                    <a:pt x="292" y="340"/>
                    <a:pt x="292" y="339"/>
                  </a:cubicBezTo>
                  <a:cubicBezTo>
                    <a:pt x="292" y="338"/>
                    <a:pt x="293" y="339"/>
                    <a:pt x="293" y="339"/>
                  </a:cubicBezTo>
                  <a:cubicBezTo>
                    <a:pt x="294" y="339"/>
                    <a:pt x="295" y="340"/>
                    <a:pt x="295" y="339"/>
                  </a:cubicBezTo>
                  <a:cubicBezTo>
                    <a:pt x="295" y="339"/>
                    <a:pt x="295" y="338"/>
                    <a:pt x="296" y="338"/>
                  </a:cubicBezTo>
                  <a:cubicBezTo>
                    <a:pt x="297" y="338"/>
                    <a:pt x="297" y="338"/>
                    <a:pt x="297" y="338"/>
                  </a:cubicBezTo>
                  <a:cubicBezTo>
                    <a:pt x="298" y="339"/>
                    <a:pt x="298" y="339"/>
                    <a:pt x="298" y="339"/>
                  </a:cubicBezTo>
                  <a:cubicBezTo>
                    <a:pt x="298" y="339"/>
                    <a:pt x="299" y="341"/>
                    <a:pt x="300" y="342"/>
                  </a:cubicBezTo>
                  <a:cubicBezTo>
                    <a:pt x="301" y="342"/>
                    <a:pt x="302" y="343"/>
                    <a:pt x="302" y="343"/>
                  </a:cubicBezTo>
                  <a:cubicBezTo>
                    <a:pt x="302" y="343"/>
                    <a:pt x="302" y="344"/>
                    <a:pt x="301" y="344"/>
                  </a:cubicBezTo>
                  <a:cubicBezTo>
                    <a:pt x="301" y="344"/>
                    <a:pt x="300" y="345"/>
                    <a:pt x="300" y="345"/>
                  </a:cubicBezTo>
                  <a:cubicBezTo>
                    <a:pt x="301" y="345"/>
                    <a:pt x="302" y="345"/>
                    <a:pt x="302" y="346"/>
                  </a:cubicBezTo>
                  <a:cubicBezTo>
                    <a:pt x="302" y="346"/>
                    <a:pt x="302" y="346"/>
                    <a:pt x="302" y="346"/>
                  </a:cubicBezTo>
                  <a:cubicBezTo>
                    <a:pt x="302" y="346"/>
                    <a:pt x="301" y="348"/>
                    <a:pt x="301" y="349"/>
                  </a:cubicBezTo>
                  <a:cubicBezTo>
                    <a:pt x="301" y="349"/>
                    <a:pt x="301" y="350"/>
                    <a:pt x="300" y="351"/>
                  </a:cubicBezTo>
                  <a:cubicBezTo>
                    <a:pt x="300" y="352"/>
                    <a:pt x="300" y="352"/>
                    <a:pt x="301" y="353"/>
                  </a:cubicBezTo>
                  <a:cubicBezTo>
                    <a:pt x="301" y="354"/>
                    <a:pt x="302" y="354"/>
                    <a:pt x="303" y="354"/>
                  </a:cubicBezTo>
                  <a:cubicBezTo>
                    <a:pt x="304" y="354"/>
                    <a:pt x="305" y="355"/>
                    <a:pt x="305" y="355"/>
                  </a:cubicBezTo>
                  <a:cubicBezTo>
                    <a:pt x="307" y="355"/>
                    <a:pt x="308" y="355"/>
                    <a:pt x="308" y="355"/>
                  </a:cubicBezTo>
                  <a:cubicBezTo>
                    <a:pt x="309" y="356"/>
                    <a:pt x="309" y="356"/>
                    <a:pt x="310" y="357"/>
                  </a:cubicBezTo>
                  <a:cubicBezTo>
                    <a:pt x="310" y="358"/>
                    <a:pt x="310" y="359"/>
                    <a:pt x="310" y="359"/>
                  </a:cubicBezTo>
                  <a:cubicBezTo>
                    <a:pt x="312" y="361"/>
                    <a:pt x="310" y="361"/>
                    <a:pt x="309" y="362"/>
                  </a:cubicBezTo>
                  <a:cubicBezTo>
                    <a:pt x="308" y="363"/>
                    <a:pt x="307" y="364"/>
                    <a:pt x="308" y="366"/>
                  </a:cubicBezTo>
                  <a:cubicBezTo>
                    <a:pt x="308" y="367"/>
                    <a:pt x="308" y="367"/>
                    <a:pt x="309" y="368"/>
                  </a:cubicBezTo>
                  <a:cubicBezTo>
                    <a:pt x="309" y="369"/>
                    <a:pt x="309" y="370"/>
                    <a:pt x="309" y="371"/>
                  </a:cubicBezTo>
                  <a:cubicBezTo>
                    <a:pt x="308" y="373"/>
                    <a:pt x="309" y="372"/>
                    <a:pt x="310" y="372"/>
                  </a:cubicBezTo>
                  <a:cubicBezTo>
                    <a:pt x="312" y="372"/>
                    <a:pt x="313" y="372"/>
                    <a:pt x="314" y="372"/>
                  </a:cubicBezTo>
                  <a:cubicBezTo>
                    <a:pt x="314" y="372"/>
                    <a:pt x="318" y="372"/>
                    <a:pt x="319" y="372"/>
                  </a:cubicBezTo>
                  <a:cubicBezTo>
                    <a:pt x="320" y="372"/>
                    <a:pt x="320" y="372"/>
                    <a:pt x="320" y="372"/>
                  </a:cubicBezTo>
                  <a:cubicBezTo>
                    <a:pt x="320" y="372"/>
                    <a:pt x="321" y="372"/>
                    <a:pt x="322" y="372"/>
                  </a:cubicBezTo>
                  <a:cubicBezTo>
                    <a:pt x="323" y="373"/>
                    <a:pt x="325" y="374"/>
                    <a:pt x="325" y="374"/>
                  </a:cubicBezTo>
                  <a:cubicBezTo>
                    <a:pt x="326" y="374"/>
                    <a:pt x="326" y="374"/>
                    <a:pt x="326" y="374"/>
                  </a:cubicBezTo>
                  <a:cubicBezTo>
                    <a:pt x="326" y="374"/>
                    <a:pt x="328" y="374"/>
                    <a:pt x="329" y="375"/>
                  </a:cubicBezTo>
                  <a:cubicBezTo>
                    <a:pt x="330" y="375"/>
                    <a:pt x="331" y="376"/>
                    <a:pt x="331" y="376"/>
                  </a:cubicBezTo>
                  <a:cubicBezTo>
                    <a:pt x="332" y="376"/>
                    <a:pt x="332" y="376"/>
                    <a:pt x="332" y="376"/>
                  </a:cubicBezTo>
                  <a:cubicBezTo>
                    <a:pt x="332" y="376"/>
                    <a:pt x="334" y="376"/>
                    <a:pt x="335" y="376"/>
                  </a:cubicBezTo>
                  <a:cubicBezTo>
                    <a:pt x="335" y="376"/>
                    <a:pt x="337" y="376"/>
                    <a:pt x="337" y="376"/>
                  </a:cubicBezTo>
                  <a:cubicBezTo>
                    <a:pt x="338" y="376"/>
                    <a:pt x="338" y="376"/>
                    <a:pt x="338" y="376"/>
                  </a:cubicBezTo>
                  <a:cubicBezTo>
                    <a:pt x="338" y="376"/>
                    <a:pt x="340" y="376"/>
                    <a:pt x="341" y="376"/>
                  </a:cubicBezTo>
                  <a:cubicBezTo>
                    <a:pt x="341" y="376"/>
                    <a:pt x="342" y="376"/>
                    <a:pt x="343" y="376"/>
                  </a:cubicBezTo>
                  <a:cubicBezTo>
                    <a:pt x="343" y="376"/>
                    <a:pt x="345" y="376"/>
                    <a:pt x="346" y="376"/>
                  </a:cubicBezTo>
                  <a:cubicBezTo>
                    <a:pt x="347" y="375"/>
                    <a:pt x="348" y="375"/>
                    <a:pt x="349" y="375"/>
                  </a:cubicBezTo>
                  <a:cubicBezTo>
                    <a:pt x="349" y="375"/>
                    <a:pt x="349" y="374"/>
                    <a:pt x="349" y="373"/>
                  </a:cubicBezTo>
                  <a:cubicBezTo>
                    <a:pt x="350" y="372"/>
                    <a:pt x="350" y="371"/>
                    <a:pt x="351" y="371"/>
                  </a:cubicBezTo>
                  <a:cubicBezTo>
                    <a:pt x="351" y="370"/>
                    <a:pt x="351" y="370"/>
                    <a:pt x="351" y="370"/>
                  </a:cubicBezTo>
                  <a:cubicBezTo>
                    <a:pt x="351" y="370"/>
                    <a:pt x="354" y="367"/>
                    <a:pt x="355" y="367"/>
                  </a:cubicBezTo>
                  <a:cubicBezTo>
                    <a:pt x="355" y="366"/>
                    <a:pt x="356" y="366"/>
                    <a:pt x="357" y="365"/>
                  </a:cubicBezTo>
                  <a:cubicBezTo>
                    <a:pt x="358" y="365"/>
                    <a:pt x="359" y="364"/>
                    <a:pt x="359" y="363"/>
                  </a:cubicBezTo>
                  <a:cubicBezTo>
                    <a:pt x="359" y="363"/>
                    <a:pt x="361" y="361"/>
                    <a:pt x="361" y="361"/>
                  </a:cubicBezTo>
                  <a:cubicBezTo>
                    <a:pt x="362" y="361"/>
                    <a:pt x="364" y="362"/>
                    <a:pt x="365" y="362"/>
                  </a:cubicBezTo>
                  <a:cubicBezTo>
                    <a:pt x="366" y="362"/>
                    <a:pt x="367" y="362"/>
                    <a:pt x="368" y="361"/>
                  </a:cubicBezTo>
                  <a:cubicBezTo>
                    <a:pt x="369" y="361"/>
                    <a:pt x="370" y="361"/>
                    <a:pt x="370" y="361"/>
                  </a:cubicBezTo>
                  <a:cubicBezTo>
                    <a:pt x="371" y="361"/>
                    <a:pt x="371" y="361"/>
                    <a:pt x="371" y="361"/>
                  </a:cubicBezTo>
                  <a:cubicBezTo>
                    <a:pt x="371" y="361"/>
                    <a:pt x="372" y="360"/>
                    <a:pt x="373" y="360"/>
                  </a:cubicBezTo>
                  <a:cubicBezTo>
                    <a:pt x="374" y="360"/>
                    <a:pt x="375" y="359"/>
                    <a:pt x="376" y="359"/>
                  </a:cubicBezTo>
                  <a:cubicBezTo>
                    <a:pt x="377" y="359"/>
                    <a:pt x="377" y="359"/>
                    <a:pt x="377" y="359"/>
                  </a:cubicBezTo>
                  <a:cubicBezTo>
                    <a:pt x="377" y="359"/>
                    <a:pt x="378" y="358"/>
                    <a:pt x="379" y="358"/>
                  </a:cubicBezTo>
                  <a:cubicBezTo>
                    <a:pt x="380" y="358"/>
                    <a:pt x="382" y="357"/>
                    <a:pt x="382" y="357"/>
                  </a:cubicBezTo>
                  <a:cubicBezTo>
                    <a:pt x="383" y="356"/>
                    <a:pt x="384" y="356"/>
                    <a:pt x="385" y="356"/>
                  </a:cubicBezTo>
                  <a:cubicBezTo>
                    <a:pt x="386" y="355"/>
                    <a:pt x="386" y="354"/>
                    <a:pt x="386" y="354"/>
                  </a:cubicBezTo>
                  <a:cubicBezTo>
                    <a:pt x="387" y="354"/>
                    <a:pt x="387" y="354"/>
                    <a:pt x="387" y="353"/>
                  </a:cubicBezTo>
                  <a:cubicBezTo>
                    <a:pt x="387" y="353"/>
                    <a:pt x="387" y="353"/>
                    <a:pt x="387" y="353"/>
                  </a:cubicBezTo>
                  <a:cubicBezTo>
                    <a:pt x="387" y="352"/>
                    <a:pt x="388" y="352"/>
                    <a:pt x="388" y="351"/>
                  </a:cubicBezTo>
                  <a:cubicBezTo>
                    <a:pt x="389" y="350"/>
                    <a:pt x="390" y="350"/>
                    <a:pt x="391" y="350"/>
                  </a:cubicBezTo>
                  <a:cubicBezTo>
                    <a:pt x="391" y="350"/>
                    <a:pt x="394" y="349"/>
                    <a:pt x="395" y="349"/>
                  </a:cubicBezTo>
                  <a:cubicBezTo>
                    <a:pt x="395" y="348"/>
                    <a:pt x="396" y="348"/>
                    <a:pt x="397" y="348"/>
                  </a:cubicBezTo>
                  <a:cubicBezTo>
                    <a:pt x="397" y="348"/>
                    <a:pt x="397" y="348"/>
                    <a:pt x="398" y="348"/>
                  </a:cubicBezTo>
                  <a:cubicBezTo>
                    <a:pt x="398" y="349"/>
                    <a:pt x="398" y="349"/>
                    <a:pt x="398" y="349"/>
                  </a:cubicBezTo>
                  <a:cubicBezTo>
                    <a:pt x="398" y="350"/>
                    <a:pt x="398" y="350"/>
                    <a:pt x="399" y="350"/>
                  </a:cubicBezTo>
                  <a:cubicBezTo>
                    <a:pt x="399" y="350"/>
                    <a:pt x="400" y="350"/>
                    <a:pt x="401" y="350"/>
                  </a:cubicBezTo>
                  <a:cubicBezTo>
                    <a:pt x="402" y="350"/>
                    <a:pt x="402" y="350"/>
                    <a:pt x="402" y="350"/>
                  </a:cubicBezTo>
                  <a:cubicBezTo>
                    <a:pt x="403" y="351"/>
                    <a:pt x="403" y="351"/>
                    <a:pt x="403" y="351"/>
                  </a:cubicBezTo>
                  <a:cubicBezTo>
                    <a:pt x="403" y="351"/>
                    <a:pt x="404" y="351"/>
                    <a:pt x="405" y="351"/>
                  </a:cubicBezTo>
                  <a:cubicBezTo>
                    <a:pt x="406" y="351"/>
                    <a:pt x="407" y="351"/>
                    <a:pt x="407" y="351"/>
                  </a:cubicBezTo>
                  <a:cubicBezTo>
                    <a:pt x="408" y="351"/>
                    <a:pt x="408" y="351"/>
                    <a:pt x="408" y="351"/>
                  </a:cubicBezTo>
                  <a:cubicBezTo>
                    <a:pt x="409" y="350"/>
                    <a:pt x="409" y="351"/>
                    <a:pt x="409" y="352"/>
                  </a:cubicBezTo>
                  <a:cubicBezTo>
                    <a:pt x="409" y="353"/>
                    <a:pt x="408" y="354"/>
                    <a:pt x="409" y="355"/>
                  </a:cubicBezTo>
                  <a:cubicBezTo>
                    <a:pt x="409" y="355"/>
                    <a:pt x="410" y="355"/>
                    <a:pt x="411" y="355"/>
                  </a:cubicBezTo>
                  <a:cubicBezTo>
                    <a:pt x="412" y="355"/>
                    <a:pt x="412" y="355"/>
                    <a:pt x="414" y="356"/>
                  </a:cubicBezTo>
                  <a:cubicBezTo>
                    <a:pt x="415" y="356"/>
                    <a:pt x="415" y="356"/>
                    <a:pt x="416" y="357"/>
                  </a:cubicBezTo>
                  <a:cubicBezTo>
                    <a:pt x="417" y="358"/>
                    <a:pt x="418" y="359"/>
                    <a:pt x="418" y="359"/>
                  </a:cubicBezTo>
                  <a:cubicBezTo>
                    <a:pt x="419" y="359"/>
                    <a:pt x="420" y="360"/>
                    <a:pt x="420" y="360"/>
                  </a:cubicBezTo>
                  <a:cubicBezTo>
                    <a:pt x="421" y="361"/>
                    <a:pt x="421" y="361"/>
                    <a:pt x="421" y="361"/>
                  </a:cubicBezTo>
                  <a:cubicBezTo>
                    <a:pt x="422" y="362"/>
                    <a:pt x="422" y="362"/>
                    <a:pt x="423" y="362"/>
                  </a:cubicBezTo>
                  <a:cubicBezTo>
                    <a:pt x="423" y="361"/>
                    <a:pt x="423" y="361"/>
                    <a:pt x="424" y="362"/>
                  </a:cubicBezTo>
                  <a:cubicBezTo>
                    <a:pt x="424" y="363"/>
                    <a:pt x="425" y="363"/>
                    <a:pt x="425" y="363"/>
                  </a:cubicBezTo>
                  <a:cubicBezTo>
                    <a:pt x="425" y="364"/>
                    <a:pt x="426" y="364"/>
                    <a:pt x="426" y="365"/>
                  </a:cubicBezTo>
                  <a:cubicBezTo>
                    <a:pt x="426" y="366"/>
                    <a:pt x="427" y="367"/>
                    <a:pt x="428" y="366"/>
                  </a:cubicBezTo>
                  <a:cubicBezTo>
                    <a:pt x="428" y="366"/>
                    <a:pt x="429" y="365"/>
                    <a:pt x="429" y="365"/>
                  </a:cubicBezTo>
                  <a:cubicBezTo>
                    <a:pt x="429" y="365"/>
                    <a:pt x="431" y="364"/>
                    <a:pt x="431" y="363"/>
                  </a:cubicBezTo>
                  <a:cubicBezTo>
                    <a:pt x="432" y="363"/>
                    <a:pt x="432" y="363"/>
                    <a:pt x="433" y="363"/>
                  </a:cubicBezTo>
                  <a:cubicBezTo>
                    <a:pt x="433" y="364"/>
                    <a:pt x="433" y="364"/>
                    <a:pt x="434" y="364"/>
                  </a:cubicBezTo>
                  <a:cubicBezTo>
                    <a:pt x="435" y="364"/>
                    <a:pt x="434" y="364"/>
                    <a:pt x="435" y="362"/>
                  </a:cubicBezTo>
                  <a:cubicBezTo>
                    <a:pt x="435" y="362"/>
                    <a:pt x="435" y="361"/>
                    <a:pt x="435" y="361"/>
                  </a:cubicBezTo>
                  <a:cubicBezTo>
                    <a:pt x="435" y="359"/>
                    <a:pt x="435" y="360"/>
                    <a:pt x="434" y="358"/>
                  </a:cubicBezTo>
                  <a:cubicBezTo>
                    <a:pt x="433" y="358"/>
                    <a:pt x="434" y="357"/>
                    <a:pt x="434" y="357"/>
                  </a:cubicBezTo>
                  <a:cubicBezTo>
                    <a:pt x="434" y="356"/>
                    <a:pt x="434" y="356"/>
                    <a:pt x="434" y="356"/>
                  </a:cubicBezTo>
                  <a:cubicBezTo>
                    <a:pt x="434" y="356"/>
                    <a:pt x="435" y="356"/>
                    <a:pt x="435" y="355"/>
                  </a:cubicBezTo>
                  <a:cubicBezTo>
                    <a:pt x="434" y="355"/>
                    <a:pt x="435" y="354"/>
                    <a:pt x="435" y="354"/>
                  </a:cubicBezTo>
                  <a:cubicBezTo>
                    <a:pt x="435" y="354"/>
                    <a:pt x="439" y="352"/>
                    <a:pt x="439" y="352"/>
                  </a:cubicBezTo>
                  <a:cubicBezTo>
                    <a:pt x="439" y="352"/>
                    <a:pt x="439" y="350"/>
                    <a:pt x="439" y="350"/>
                  </a:cubicBezTo>
                  <a:cubicBezTo>
                    <a:pt x="439" y="348"/>
                    <a:pt x="439" y="348"/>
                    <a:pt x="439" y="348"/>
                  </a:cubicBezTo>
                  <a:cubicBezTo>
                    <a:pt x="440" y="347"/>
                    <a:pt x="440" y="348"/>
                    <a:pt x="441" y="348"/>
                  </a:cubicBezTo>
                  <a:cubicBezTo>
                    <a:pt x="442" y="348"/>
                    <a:pt x="442" y="348"/>
                    <a:pt x="443" y="348"/>
                  </a:cubicBezTo>
                  <a:cubicBezTo>
                    <a:pt x="443" y="348"/>
                    <a:pt x="444" y="349"/>
                    <a:pt x="444" y="350"/>
                  </a:cubicBezTo>
                  <a:cubicBezTo>
                    <a:pt x="444" y="350"/>
                    <a:pt x="444" y="351"/>
                    <a:pt x="444" y="351"/>
                  </a:cubicBezTo>
                  <a:cubicBezTo>
                    <a:pt x="444" y="352"/>
                    <a:pt x="445" y="353"/>
                    <a:pt x="445" y="353"/>
                  </a:cubicBezTo>
                  <a:cubicBezTo>
                    <a:pt x="446" y="353"/>
                    <a:pt x="446" y="354"/>
                    <a:pt x="447" y="353"/>
                  </a:cubicBezTo>
                  <a:cubicBezTo>
                    <a:pt x="447" y="352"/>
                    <a:pt x="447" y="352"/>
                    <a:pt x="448" y="353"/>
                  </a:cubicBezTo>
                  <a:cubicBezTo>
                    <a:pt x="448" y="354"/>
                    <a:pt x="449" y="355"/>
                    <a:pt x="449" y="355"/>
                  </a:cubicBezTo>
                  <a:cubicBezTo>
                    <a:pt x="449" y="356"/>
                    <a:pt x="450" y="356"/>
                    <a:pt x="450" y="357"/>
                  </a:cubicBezTo>
                  <a:cubicBezTo>
                    <a:pt x="450" y="358"/>
                    <a:pt x="451" y="358"/>
                    <a:pt x="452" y="358"/>
                  </a:cubicBezTo>
                  <a:cubicBezTo>
                    <a:pt x="452" y="358"/>
                    <a:pt x="453" y="358"/>
                    <a:pt x="453" y="359"/>
                  </a:cubicBezTo>
                  <a:cubicBezTo>
                    <a:pt x="453" y="360"/>
                    <a:pt x="452" y="360"/>
                    <a:pt x="452" y="361"/>
                  </a:cubicBezTo>
                  <a:cubicBezTo>
                    <a:pt x="452" y="361"/>
                    <a:pt x="452" y="361"/>
                    <a:pt x="452" y="361"/>
                  </a:cubicBezTo>
                  <a:cubicBezTo>
                    <a:pt x="452" y="361"/>
                    <a:pt x="452" y="363"/>
                    <a:pt x="452" y="363"/>
                  </a:cubicBezTo>
                  <a:cubicBezTo>
                    <a:pt x="452" y="364"/>
                    <a:pt x="453" y="364"/>
                    <a:pt x="453" y="365"/>
                  </a:cubicBezTo>
                  <a:cubicBezTo>
                    <a:pt x="453" y="366"/>
                    <a:pt x="453" y="367"/>
                    <a:pt x="453" y="367"/>
                  </a:cubicBezTo>
                  <a:cubicBezTo>
                    <a:pt x="453" y="368"/>
                    <a:pt x="453" y="368"/>
                    <a:pt x="453" y="369"/>
                  </a:cubicBezTo>
                  <a:cubicBezTo>
                    <a:pt x="453" y="370"/>
                    <a:pt x="453" y="370"/>
                    <a:pt x="454" y="371"/>
                  </a:cubicBezTo>
                  <a:cubicBezTo>
                    <a:pt x="454" y="371"/>
                    <a:pt x="454" y="372"/>
                    <a:pt x="454" y="374"/>
                  </a:cubicBezTo>
                  <a:cubicBezTo>
                    <a:pt x="454" y="374"/>
                    <a:pt x="454" y="375"/>
                    <a:pt x="455" y="375"/>
                  </a:cubicBezTo>
                  <a:cubicBezTo>
                    <a:pt x="455" y="376"/>
                    <a:pt x="455" y="376"/>
                    <a:pt x="456" y="376"/>
                  </a:cubicBezTo>
                  <a:cubicBezTo>
                    <a:pt x="456" y="376"/>
                    <a:pt x="457" y="376"/>
                    <a:pt x="457" y="376"/>
                  </a:cubicBezTo>
                  <a:cubicBezTo>
                    <a:pt x="458" y="376"/>
                    <a:pt x="458" y="375"/>
                    <a:pt x="458" y="375"/>
                  </a:cubicBezTo>
                  <a:cubicBezTo>
                    <a:pt x="458" y="373"/>
                    <a:pt x="458" y="372"/>
                    <a:pt x="459" y="373"/>
                  </a:cubicBezTo>
                  <a:cubicBezTo>
                    <a:pt x="459" y="373"/>
                    <a:pt x="460" y="373"/>
                    <a:pt x="460" y="373"/>
                  </a:cubicBezTo>
                  <a:cubicBezTo>
                    <a:pt x="461" y="373"/>
                    <a:pt x="461" y="374"/>
                    <a:pt x="461" y="374"/>
                  </a:cubicBezTo>
                  <a:cubicBezTo>
                    <a:pt x="462" y="376"/>
                    <a:pt x="462" y="374"/>
                    <a:pt x="463" y="375"/>
                  </a:cubicBezTo>
                  <a:cubicBezTo>
                    <a:pt x="464" y="376"/>
                    <a:pt x="464" y="376"/>
                    <a:pt x="463" y="376"/>
                  </a:cubicBezTo>
                  <a:cubicBezTo>
                    <a:pt x="463" y="378"/>
                    <a:pt x="463" y="379"/>
                    <a:pt x="463" y="380"/>
                  </a:cubicBezTo>
                  <a:cubicBezTo>
                    <a:pt x="463" y="380"/>
                    <a:pt x="464" y="383"/>
                    <a:pt x="464" y="383"/>
                  </a:cubicBezTo>
                  <a:cubicBezTo>
                    <a:pt x="464" y="385"/>
                    <a:pt x="463" y="386"/>
                    <a:pt x="463" y="387"/>
                  </a:cubicBezTo>
                  <a:cubicBezTo>
                    <a:pt x="463" y="387"/>
                    <a:pt x="462" y="388"/>
                    <a:pt x="463" y="389"/>
                  </a:cubicBezTo>
                  <a:cubicBezTo>
                    <a:pt x="464" y="390"/>
                    <a:pt x="464" y="390"/>
                    <a:pt x="464" y="391"/>
                  </a:cubicBezTo>
                  <a:cubicBezTo>
                    <a:pt x="463" y="391"/>
                    <a:pt x="463" y="392"/>
                    <a:pt x="463" y="392"/>
                  </a:cubicBezTo>
                  <a:cubicBezTo>
                    <a:pt x="463" y="393"/>
                    <a:pt x="463" y="394"/>
                    <a:pt x="463" y="395"/>
                  </a:cubicBezTo>
                  <a:cubicBezTo>
                    <a:pt x="463" y="396"/>
                    <a:pt x="463" y="397"/>
                    <a:pt x="463" y="398"/>
                  </a:cubicBezTo>
                  <a:cubicBezTo>
                    <a:pt x="463" y="398"/>
                    <a:pt x="463" y="399"/>
                    <a:pt x="463" y="399"/>
                  </a:cubicBezTo>
                  <a:cubicBezTo>
                    <a:pt x="463" y="400"/>
                    <a:pt x="463" y="401"/>
                    <a:pt x="462" y="402"/>
                  </a:cubicBezTo>
                  <a:cubicBezTo>
                    <a:pt x="462" y="403"/>
                    <a:pt x="462" y="403"/>
                    <a:pt x="462" y="404"/>
                  </a:cubicBezTo>
                  <a:cubicBezTo>
                    <a:pt x="462" y="404"/>
                    <a:pt x="462" y="406"/>
                    <a:pt x="462" y="406"/>
                  </a:cubicBezTo>
                  <a:cubicBezTo>
                    <a:pt x="461" y="407"/>
                    <a:pt x="461" y="409"/>
                    <a:pt x="460" y="409"/>
                  </a:cubicBezTo>
                  <a:cubicBezTo>
                    <a:pt x="459" y="411"/>
                    <a:pt x="460" y="411"/>
                    <a:pt x="460" y="412"/>
                  </a:cubicBezTo>
                  <a:cubicBezTo>
                    <a:pt x="461" y="413"/>
                    <a:pt x="460" y="414"/>
                    <a:pt x="460" y="414"/>
                  </a:cubicBezTo>
                  <a:cubicBezTo>
                    <a:pt x="459" y="415"/>
                    <a:pt x="459" y="414"/>
                    <a:pt x="459" y="414"/>
                  </a:cubicBezTo>
                  <a:cubicBezTo>
                    <a:pt x="459" y="413"/>
                    <a:pt x="459" y="413"/>
                    <a:pt x="458" y="413"/>
                  </a:cubicBezTo>
                  <a:cubicBezTo>
                    <a:pt x="457" y="413"/>
                    <a:pt x="456" y="412"/>
                    <a:pt x="457" y="414"/>
                  </a:cubicBezTo>
                  <a:cubicBezTo>
                    <a:pt x="457" y="415"/>
                    <a:pt x="457" y="415"/>
                    <a:pt x="457" y="415"/>
                  </a:cubicBezTo>
                  <a:cubicBezTo>
                    <a:pt x="457" y="416"/>
                    <a:pt x="457" y="417"/>
                    <a:pt x="457" y="418"/>
                  </a:cubicBezTo>
                  <a:cubicBezTo>
                    <a:pt x="458" y="418"/>
                    <a:pt x="459" y="419"/>
                    <a:pt x="459" y="419"/>
                  </a:cubicBezTo>
                  <a:cubicBezTo>
                    <a:pt x="459" y="420"/>
                    <a:pt x="459" y="420"/>
                    <a:pt x="459" y="421"/>
                  </a:cubicBezTo>
                  <a:cubicBezTo>
                    <a:pt x="458" y="422"/>
                    <a:pt x="458" y="422"/>
                    <a:pt x="457" y="422"/>
                  </a:cubicBezTo>
                  <a:cubicBezTo>
                    <a:pt x="456" y="422"/>
                    <a:pt x="457" y="421"/>
                    <a:pt x="456" y="421"/>
                  </a:cubicBezTo>
                  <a:cubicBezTo>
                    <a:pt x="454" y="421"/>
                    <a:pt x="454" y="421"/>
                    <a:pt x="454" y="422"/>
                  </a:cubicBezTo>
                  <a:cubicBezTo>
                    <a:pt x="453" y="423"/>
                    <a:pt x="453" y="423"/>
                    <a:pt x="453" y="424"/>
                  </a:cubicBezTo>
                  <a:cubicBezTo>
                    <a:pt x="452" y="425"/>
                    <a:pt x="452" y="425"/>
                    <a:pt x="451" y="426"/>
                  </a:cubicBezTo>
                  <a:cubicBezTo>
                    <a:pt x="450" y="428"/>
                    <a:pt x="449" y="428"/>
                    <a:pt x="448" y="427"/>
                  </a:cubicBezTo>
                  <a:cubicBezTo>
                    <a:pt x="448" y="427"/>
                    <a:pt x="445" y="424"/>
                    <a:pt x="446" y="426"/>
                  </a:cubicBezTo>
                  <a:cubicBezTo>
                    <a:pt x="446" y="426"/>
                    <a:pt x="445" y="427"/>
                    <a:pt x="445" y="428"/>
                  </a:cubicBezTo>
                  <a:cubicBezTo>
                    <a:pt x="444" y="429"/>
                    <a:pt x="444" y="429"/>
                    <a:pt x="445" y="430"/>
                  </a:cubicBezTo>
                  <a:cubicBezTo>
                    <a:pt x="445" y="430"/>
                    <a:pt x="445" y="431"/>
                    <a:pt x="444" y="431"/>
                  </a:cubicBezTo>
                  <a:cubicBezTo>
                    <a:pt x="443" y="432"/>
                    <a:pt x="443" y="433"/>
                    <a:pt x="442" y="433"/>
                  </a:cubicBezTo>
                  <a:cubicBezTo>
                    <a:pt x="441" y="433"/>
                    <a:pt x="441" y="434"/>
                    <a:pt x="441" y="434"/>
                  </a:cubicBezTo>
                  <a:cubicBezTo>
                    <a:pt x="441" y="434"/>
                    <a:pt x="440" y="436"/>
                    <a:pt x="439" y="436"/>
                  </a:cubicBezTo>
                  <a:cubicBezTo>
                    <a:pt x="439" y="436"/>
                    <a:pt x="438" y="436"/>
                    <a:pt x="438" y="435"/>
                  </a:cubicBezTo>
                  <a:cubicBezTo>
                    <a:pt x="436" y="434"/>
                    <a:pt x="436" y="436"/>
                    <a:pt x="436" y="436"/>
                  </a:cubicBezTo>
                  <a:cubicBezTo>
                    <a:pt x="435" y="437"/>
                    <a:pt x="435" y="438"/>
                    <a:pt x="434" y="439"/>
                  </a:cubicBezTo>
                  <a:cubicBezTo>
                    <a:pt x="433" y="439"/>
                    <a:pt x="434" y="440"/>
                    <a:pt x="433" y="441"/>
                  </a:cubicBezTo>
                  <a:cubicBezTo>
                    <a:pt x="433" y="441"/>
                    <a:pt x="433" y="442"/>
                    <a:pt x="433" y="443"/>
                  </a:cubicBezTo>
                  <a:cubicBezTo>
                    <a:pt x="433" y="443"/>
                    <a:pt x="433" y="444"/>
                    <a:pt x="434" y="444"/>
                  </a:cubicBezTo>
                  <a:cubicBezTo>
                    <a:pt x="434" y="444"/>
                    <a:pt x="434" y="445"/>
                    <a:pt x="434" y="445"/>
                  </a:cubicBezTo>
                  <a:cubicBezTo>
                    <a:pt x="434" y="447"/>
                    <a:pt x="432" y="445"/>
                    <a:pt x="431" y="446"/>
                  </a:cubicBezTo>
                  <a:cubicBezTo>
                    <a:pt x="430" y="447"/>
                    <a:pt x="429" y="447"/>
                    <a:pt x="429" y="449"/>
                  </a:cubicBezTo>
                  <a:cubicBezTo>
                    <a:pt x="429" y="449"/>
                    <a:pt x="428" y="451"/>
                    <a:pt x="428" y="452"/>
                  </a:cubicBezTo>
                  <a:cubicBezTo>
                    <a:pt x="428" y="452"/>
                    <a:pt x="428" y="453"/>
                    <a:pt x="427" y="454"/>
                  </a:cubicBezTo>
                  <a:cubicBezTo>
                    <a:pt x="427" y="456"/>
                    <a:pt x="427" y="455"/>
                    <a:pt x="428" y="456"/>
                  </a:cubicBezTo>
                  <a:cubicBezTo>
                    <a:pt x="429" y="456"/>
                    <a:pt x="429" y="455"/>
                    <a:pt x="430" y="456"/>
                  </a:cubicBezTo>
                  <a:cubicBezTo>
                    <a:pt x="430" y="456"/>
                    <a:pt x="430" y="457"/>
                    <a:pt x="431" y="458"/>
                  </a:cubicBezTo>
                  <a:cubicBezTo>
                    <a:pt x="431" y="459"/>
                    <a:pt x="429" y="458"/>
                    <a:pt x="430" y="460"/>
                  </a:cubicBezTo>
                  <a:cubicBezTo>
                    <a:pt x="430" y="460"/>
                    <a:pt x="430" y="460"/>
                    <a:pt x="430" y="460"/>
                  </a:cubicBezTo>
                  <a:cubicBezTo>
                    <a:pt x="430" y="460"/>
                    <a:pt x="432" y="460"/>
                    <a:pt x="431" y="461"/>
                  </a:cubicBezTo>
                  <a:cubicBezTo>
                    <a:pt x="431" y="462"/>
                    <a:pt x="431" y="463"/>
                    <a:pt x="431" y="463"/>
                  </a:cubicBezTo>
                  <a:cubicBezTo>
                    <a:pt x="431" y="464"/>
                    <a:pt x="431" y="464"/>
                    <a:pt x="430" y="465"/>
                  </a:cubicBezTo>
                  <a:cubicBezTo>
                    <a:pt x="430" y="465"/>
                    <a:pt x="428" y="466"/>
                    <a:pt x="428" y="466"/>
                  </a:cubicBezTo>
                  <a:cubicBezTo>
                    <a:pt x="428" y="467"/>
                    <a:pt x="427" y="467"/>
                    <a:pt x="427" y="468"/>
                  </a:cubicBezTo>
                  <a:cubicBezTo>
                    <a:pt x="427" y="468"/>
                    <a:pt x="425" y="469"/>
                    <a:pt x="426" y="469"/>
                  </a:cubicBezTo>
                  <a:cubicBezTo>
                    <a:pt x="427" y="471"/>
                    <a:pt x="427" y="472"/>
                    <a:pt x="430" y="470"/>
                  </a:cubicBezTo>
                  <a:cubicBezTo>
                    <a:pt x="430" y="470"/>
                    <a:pt x="431" y="470"/>
                    <a:pt x="432" y="469"/>
                  </a:cubicBezTo>
                  <a:cubicBezTo>
                    <a:pt x="432" y="468"/>
                    <a:pt x="434" y="467"/>
                    <a:pt x="436" y="467"/>
                  </a:cubicBezTo>
                  <a:cubicBezTo>
                    <a:pt x="436" y="467"/>
                    <a:pt x="437" y="467"/>
                    <a:pt x="438" y="467"/>
                  </a:cubicBezTo>
                  <a:cubicBezTo>
                    <a:pt x="439" y="467"/>
                    <a:pt x="440" y="467"/>
                    <a:pt x="440" y="467"/>
                  </a:cubicBezTo>
                  <a:cubicBezTo>
                    <a:pt x="441" y="466"/>
                    <a:pt x="441" y="466"/>
                    <a:pt x="442" y="466"/>
                  </a:cubicBezTo>
                  <a:cubicBezTo>
                    <a:pt x="443" y="466"/>
                    <a:pt x="444" y="467"/>
                    <a:pt x="444" y="467"/>
                  </a:cubicBezTo>
                  <a:cubicBezTo>
                    <a:pt x="445" y="467"/>
                    <a:pt x="445" y="467"/>
                    <a:pt x="446" y="467"/>
                  </a:cubicBezTo>
                  <a:cubicBezTo>
                    <a:pt x="447" y="467"/>
                    <a:pt x="448" y="467"/>
                    <a:pt x="449" y="466"/>
                  </a:cubicBezTo>
                  <a:cubicBezTo>
                    <a:pt x="449" y="466"/>
                    <a:pt x="451" y="467"/>
                    <a:pt x="451" y="467"/>
                  </a:cubicBezTo>
                  <a:cubicBezTo>
                    <a:pt x="451" y="468"/>
                    <a:pt x="453" y="469"/>
                    <a:pt x="454" y="468"/>
                  </a:cubicBezTo>
                  <a:cubicBezTo>
                    <a:pt x="454" y="468"/>
                    <a:pt x="455" y="468"/>
                    <a:pt x="455" y="468"/>
                  </a:cubicBezTo>
                  <a:cubicBezTo>
                    <a:pt x="457" y="468"/>
                    <a:pt x="457" y="466"/>
                    <a:pt x="458" y="467"/>
                  </a:cubicBezTo>
                  <a:cubicBezTo>
                    <a:pt x="458" y="467"/>
                    <a:pt x="458" y="469"/>
                    <a:pt x="458" y="469"/>
                  </a:cubicBezTo>
                  <a:cubicBezTo>
                    <a:pt x="457" y="469"/>
                    <a:pt x="456" y="470"/>
                    <a:pt x="456" y="470"/>
                  </a:cubicBezTo>
                  <a:cubicBezTo>
                    <a:pt x="455" y="470"/>
                    <a:pt x="455" y="470"/>
                    <a:pt x="455" y="471"/>
                  </a:cubicBezTo>
                  <a:cubicBezTo>
                    <a:pt x="453" y="471"/>
                    <a:pt x="452" y="471"/>
                    <a:pt x="453" y="472"/>
                  </a:cubicBezTo>
                  <a:cubicBezTo>
                    <a:pt x="453" y="472"/>
                    <a:pt x="453" y="473"/>
                    <a:pt x="453" y="475"/>
                  </a:cubicBezTo>
                  <a:cubicBezTo>
                    <a:pt x="452" y="476"/>
                    <a:pt x="452" y="476"/>
                    <a:pt x="454" y="476"/>
                  </a:cubicBezTo>
                  <a:cubicBezTo>
                    <a:pt x="455" y="476"/>
                    <a:pt x="455" y="476"/>
                    <a:pt x="455" y="477"/>
                  </a:cubicBezTo>
                  <a:cubicBezTo>
                    <a:pt x="455" y="478"/>
                    <a:pt x="455" y="478"/>
                    <a:pt x="455" y="478"/>
                  </a:cubicBezTo>
                  <a:cubicBezTo>
                    <a:pt x="455" y="478"/>
                    <a:pt x="455" y="480"/>
                    <a:pt x="456" y="480"/>
                  </a:cubicBezTo>
                  <a:cubicBezTo>
                    <a:pt x="456" y="481"/>
                    <a:pt x="457" y="481"/>
                    <a:pt x="456" y="482"/>
                  </a:cubicBezTo>
                  <a:cubicBezTo>
                    <a:pt x="455" y="483"/>
                    <a:pt x="455" y="483"/>
                    <a:pt x="456" y="484"/>
                  </a:cubicBezTo>
                  <a:cubicBezTo>
                    <a:pt x="457" y="485"/>
                    <a:pt x="457" y="486"/>
                    <a:pt x="457" y="487"/>
                  </a:cubicBezTo>
                  <a:cubicBezTo>
                    <a:pt x="456" y="487"/>
                    <a:pt x="456" y="488"/>
                    <a:pt x="457" y="488"/>
                  </a:cubicBezTo>
                  <a:cubicBezTo>
                    <a:pt x="458" y="489"/>
                    <a:pt x="457" y="489"/>
                    <a:pt x="457" y="490"/>
                  </a:cubicBezTo>
                  <a:cubicBezTo>
                    <a:pt x="456" y="491"/>
                    <a:pt x="456" y="491"/>
                    <a:pt x="456" y="492"/>
                  </a:cubicBezTo>
                  <a:cubicBezTo>
                    <a:pt x="457" y="493"/>
                    <a:pt x="457" y="493"/>
                    <a:pt x="458" y="493"/>
                  </a:cubicBezTo>
                  <a:cubicBezTo>
                    <a:pt x="459" y="492"/>
                    <a:pt x="460" y="492"/>
                    <a:pt x="460" y="493"/>
                  </a:cubicBezTo>
                  <a:cubicBezTo>
                    <a:pt x="459" y="494"/>
                    <a:pt x="460" y="494"/>
                    <a:pt x="460" y="495"/>
                  </a:cubicBezTo>
                  <a:cubicBezTo>
                    <a:pt x="461" y="495"/>
                    <a:pt x="461" y="495"/>
                    <a:pt x="462" y="495"/>
                  </a:cubicBezTo>
                  <a:cubicBezTo>
                    <a:pt x="463" y="495"/>
                    <a:pt x="463" y="495"/>
                    <a:pt x="464" y="495"/>
                  </a:cubicBezTo>
                  <a:cubicBezTo>
                    <a:pt x="464" y="495"/>
                    <a:pt x="464" y="495"/>
                    <a:pt x="464" y="495"/>
                  </a:cubicBezTo>
                  <a:cubicBezTo>
                    <a:pt x="464" y="495"/>
                    <a:pt x="465" y="496"/>
                    <a:pt x="466" y="495"/>
                  </a:cubicBezTo>
                  <a:cubicBezTo>
                    <a:pt x="466" y="495"/>
                    <a:pt x="467" y="495"/>
                    <a:pt x="467" y="495"/>
                  </a:cubicBezTo>
                  <a:cubicBezTo>
                    <a:pt x="468" y="496"/>
                    <a:pt x="469" y="496"/>
                    <a:pt x="469" y="496"/>
                  </a:cubicBezTo>
                  <a:cubicBezTo>
                    <a:pt x="470" y="496"/>
                    <a:pt x="470" y="496"/>
                    <a:pt x="470" y="496"/>
                  </a:cubicBezTo>
                  <a:cubicBezTo>
                    <a:pt x="470" y="496"/>
                    <a:pt x="471" y="496"/>
                    <a:pt x="471" y="497"/>
                  </a:cubicBezTo>
                  <a:cubicBezTo>
                    <a:pt x="471" y="497"/>
                    <a:pt x="471" y="498"/>
                    <a:pt x="471" y="499"/>
                  </a:cubicBezTo>
                  <a:cubicBezTo>
                    <a:pt x="471" y="499"/>
                    <a:pt x="472" y="502"/>
                    <a:pt x="470" y="501"/>
                  </a:cubicBezTo>
                  <a:cubicBezTo>
                    <a:pt x="469" y="500"/>
                    <a:pt x="469" y="500"/>
                    <a:pt x="469" y="501"/>
                  </a:cubicBezTo>
                  <a:cubicBezTo>
                    <a:pt x="469" y="501"/>
                    <a:pt x="468" y="503"/>
                    <a:pt x="468" y="503"/>
                  </a:cubicBezTo>
                  <a:cubicBezTo>
                    <a:pt x="467" y="504"/>
                    <a:pt x="465" y="505"/>
                    <a:pt x="465" y="506"/>
                  </a:cubicBezTo>
                  <a:cubicBezTo>
                    <a:pt x="465" y="507"/>
                    <a:pt x="466" y="507"/>
                    <a:pt x="466" y="509"/>
                  </a:cubicBezTo>
                  <a:cubicBezTo>
                    <a:pt x="466" y="510"/>
                    <a:pt x="466" y="511"/>
                    <a:pt x="465" y="512"/>
                  </a:cubicBezTo>
                  <a:cubicBezTo>
                    <a:pt x="464" y="512"/>
                    <a:pt x="463" y="512"/>
                    <a:pt x="463" y="514"/>
                  </a:cubicBezTo>
                  <a:cubicBezTo>
                    <a:pt x="463" y="516"/>
                    <a:pt x="462" y="517"/>
                    <a:pt x="461" y="518"/>
                  </a:cubicBezTo>
                  <a:cubicBezTo>
                    <a:pt x="461" y="518"/>
                    <a:pt x="460" y="518"/>
                    <a:pt x="460" y="519"/>
                  </a:cubicBezTo>
                  <a:cubicBezTo>
                    <a:pt x="459" y="520"/>
                    <a:pt x="459" y="520"/>
                    <a:pt x="460" y="520"/>
                  </a:cubicBezTo>
                  <a:cubicBezTo>
                    <a:pt x="460" y="520"/>
                    <a:pt x="462" y="522"/>
                    <a:pt x="465" y="522"/>
                  </a:cubicBezTo>
                  <a:cubicBezTo>
                    <a:pt x="466" y="522"/>
                    <a:pt x="466" y="522"/>
                    <a:pt x="466" y="522"/>
                  </a:cubicBezTo>
                  <a:cubicBezTo>
                    <a:pt x="466" y="522"/>
                    <a:pt x="468" y="521"/>
                    <a:pt x="468" y="522"/>
                  </a:cubicBezTo>
                  <a:cubicBezTo>
                    <a:pt x="469" y="522"/>
                    <a:pt x="471" y="523"/>
                    <a:pt x="471" y="523"/>
                  </a:cubicBezTo>
                  <a:cubicBezTo>
                    <a:pt x="472" y="523"/>
                    <a:pt x="473" y="524"/>
                    <a:pt x="473" y="524"/>
                  </a:cubicBezTo>
                  <a:cubicBezTo>
                    <a:pt x="473" y="524"/>
                    <a:pt x="473" y="524"/>
                    <a:pt x="474" y="524"/>
                  </a:cubicBezTo>
                  <a:cubicBezTo>
                    <a:pt x="474" y="523"/>
                    <a:pt x="474" y="523"/>
                    <a:pt x="475" y="524"/>
                  </a:cubicBezTo>
                  <a:cubicBezTo>
                    <a:pt x="476" y="525"/>
                    <a:pt x="477" y="525"/>
                    <a:pt x="477" y="525"/>
                  </a:cubicBezTo>
                  <a:cubicBezTo>
                    <a:pt x="477" y="524"/>
                    <a:pt x="478" y="524"/>
                    <a:pt x="478" y="524"/>
                  </a:cubicBezTo>
                  <a:cubicBezTo>
                    <a:pt x="479" y="525"/>
                    <a:pt x="479" y="526"/>
                    <a:pt x="478" y="527"/>
                  </a:cubicBezTo>
                  <a:cubicBezTo>
                    <a:pt x="478" y="528"/>
                    <a:pt x="478" y="529"/>
                    <a:pt x="477" y="529"/>
                  </a:cubicBezTo>
                  <a:cubicBezTo>
                    <a:pt x="477" y="530"/>
                    <a:pt x="477" y="532"/>
                    <a:pt x="478" y="533"/>
                  </a:cubicBezTo>
                  <a:cubicBezTo>
                    <a:pt x="479" y="534"/>
                    <a:pt x="479" y="535"/>
                    <a:pt x="479" y="535"/>
                  </a:cubicBezTo>
                  <a:cubicBezTo>
                    <a:pt x="481" y="536"/>
                    <a:pt x="481" y="534"/>
                    <a:pt x="482" y="534"/>
                  </a:cubicBezTo>
                  <a:cubicBezTo>
                    <a:pt x="482" y="534"/>
                    <a:pt x="483" y="534"/>
                    <a:pt x="483" y="535"/>
                  </a:cubicBezTo>
                  <a:cubicBezTo>
                    <a:pt x="483" y="535"/>
                    <a:pt x="483" y="536"/>
                    <a:pt x="482" y="536"/>
                  </a:cubicBezTo>
                  <a:cubicBezTo>
                    <a:pt x="481" y="538"/>
                    <a:pt x="481" y="539"/>
                    <a:pt x="483" y="539"/>
                  </a:cubicBezTo>
                  <a:cubicBezTo>
                    <a:pt x="483" y="539"/>
                    <a:pt x="484" y="539"/>
                    <a:pt x="485" y="540"/>
                  </a:cubicBezTo>
                  <a:cubicBezTo>
                    <a:pt x="485" y="541"/>
                    <a:pt x="485" y="540"/>
                    <a:pt x="486" y="539"/>
                  </a:cubicBezTo>
                  <a:cubicBezTo>
                    <a:pt x="486" y="539"/>
                    <a:pt x="487" y="539"/>
                    <a:pt x="488" y="539"/>
                  </a:cubicBezTo>
                  <a:cubicBezTo>
                    <a:pt x="489" y="539"/>
                    <a:pt x="490" y="539"/>
                    <a:pt x="490" y="540"/>
                  </a:cubicBezTo>
                  <a:cubicBezTo>
                    <a:pt x="490" y="541"/>
                    <a:pt x="491" y="541"/>
                    <a:pt x="492" y="542"/>
                  </a:cubicBezTo>
                  <a:cubicBezTo>
                    <a:pt x="493" y="542"/>
                    <a:pt x="493" y="541"/>
                    <a:pt x="494" y="541"/>
                  </a:cubicBezTo>
                  <a:cubicBezTo>
                    <a:pt x="495" y="541"/>
                    <a:pt x="497" y="540"/>
                    <a:pt x="497" y="540"/>
                  </a:cubicBezTo>
                  <a:cubicBezTo>
                    <a:pt x="497" y="539"/>
                    <a:pt x="497" y="539"/>
                    <a:pt x="497" y="539"/>
                  </a:cubicBezTo>
                  <a:cubicBezTo>
                    <a:pt x="498" y="539"/>
                    <a:pt x="499" y="538"/>
                    <a:pt x="499" y="537"/>
                  </a:cubicBezTo>
                  <a:cubicBezTo>
                    <a:pt x="500" y="536"/>
                    <a:pt x="500" y="536"/>
                    <a:pt x="501" y="536"/>
                  </a:cubicBezTo>
                  <a:cubicBezTo>
                    <a:pt x="502" y="536"/>
                    <a:pt x="503" y="536"/>
                    <a:pt x="503" y="536"/>
                  </a:cubicBezTo>
                  <a:cubicBezTo>
                    <a:pt x="504" y="536"/>
                    <a:pt x="505" y="535"/>
                    <a:pt x="505" y="535"/>
                  </a:cubicBezTo>
                  <a:cubicBezTo>
                    <a:pt x="508" y="535"/>
                    <a:pt x="506" y="535"/>
                    <a:pt x="507" y="536"/>
                  </a:cubicBezTo>
                  <a:cubicBezTo>
                    <a:pt x="508" y="538"/>
                    <a:pt x="508" y="538"/>
                    <a:pt x="508" y="539"/>
                  </a:cubicBezTo>
                  <a:cubicBezTo>
                    <a:pt x="507" y="540"/>
                    <a:pt x="507" y="540"/>
                    <a:pt x="508" y="540"/>
                  </a:cubicBezTo>
                  <a:cubicBezTo>
                    <a:pt x="508" y="540"/>
                    <a:pt x="509" y="540"/>
                    <a:pt x="509" y="541"/>
                  </a:cubicBezTo>
                  <a:cubicBezTo>
                    <a:pt x="508" y="542"/>
                    <a:pt x="508" y="542"/>
                    <a:pt x="508" y="543"/>
                  </a:cubicBezTo>
                  <a:cubicBezTo>
                    <a:pt x="508" y="543"/>
                    <a:pt x="508" y="544"/>
                    <a:pt x="508" y="544"/>
                  </a:cubicBezTo>
                  <a:cubicBezTo>
                    <a:pt x="507" y="544"/>
                    <a:pt x="507" y="545"/>
                    <a:pt x="508" y="545"/>
                  </a:cubicBezTo>
                  <a:cubicBezTo>
                    <a:pt x="508" y="546"/>
                    <a:pt x="509" y="546"/>
                    <a:pt x="509" y="547"/>
                  </a:cubicBezTo>
                  <a:cubicBezTo>
                    <a:pt x="510" y="547"/>
                    <a:pt x="509" y="548"/>
                    <a:pt x="509" y="548"/>
                  </a:cubicBezTo>
                  <a:cubicBezTo>
                    <a:pt x="508" y="548"/>
                    <a:pt x="509" y="550"/>
                    <a:pt x="510" y="550"/>
                  </a:cubicBezTo>
                  <a:cubicBezTo>
                    <a:pt x="511" y="550"/>
                    <a:pt x="512" y="550"/>
                    <a:pt x="512" y="550"/>
                  </a:cubicBezTo>
                  <a:cubicBezTo>
                    <a:pt x="513" y="549"/>
                    <a:pt x="514" y="550"/>
                    <a:pt x="514" y="549"/>
                  </a:cubicBezTo>
                  <a:cubicBezTo>
                    <a:pt x="515" y="549"/>
                    <a:pt x="516" y="550"/>
                    <a:pt x="517" y="550"/>
                  </a:cubicBezTo>
                  <a:cubicBezTo>
                    <a:pt x="517" y="550"/>
                    <a:pt x="520" y="552"/>
                    <a:pt x="521" y="552"/>
                  </a:cubicBezTo>
                  <a:cubicBezTo>
                    <a:pt x="522" y="552"/>
                    <a:pt x="522" y="552"/>
                    <a:pt x="522" y="551"/>
                  </a:cubicBezTo>
                  <a:cubicBezTo>
                    <a:pt x="522" y="551"/>
                    <a:pt x="522" y="550"/>
                    <a:pt x="523" y="550"/>
                  </a:cubicBezTo>
                  <a:cubicBezTo>
                    <a:pt x="524" y="550"/>
                    <a:pt x="523" y="549"/>
                    <a:pt x="523" y="549"/>
                  </a:cubicBezTo>
                  <a:cubicBezTo>
                    <a:pt x="523" y="548"/>
                    <a:pt x="521" y="548"/>
                    <a:pt x="521" y="548"/>
                  </a:cubicBezTo>
                  <a:cubicBezTo>
                    <a:pt x="521" y="547"/>
                    <a:pt x="521" y="545"/>
                    <a:pt x="521" y="545"/>
                  </a:cubicBezTo>
                  <a:cubicBezTo>
                    <a:pt x="521" y="544"/>
                    <a:pt x="522" y="544"/>
                    <a:pt x="522" y="543"/>
                  </a:cubicBezTo>
                  <a:cubicBezTo>
                    <a:pt x="522" y="543"/>
                    <a:pt x="522" y="542"/>
                    <a:pt x="522" y="542"/>
                  </a:cubicBezTo>
                  <a:cubicBezTo>
                    <a:pt x="522" y="541"/>
                    <a:pt x="522" y="541"/>
                    <a:pt x="522" y="541"/>
                  </a:cubicBezTo>
                  <a:cubicBezTo>
                    <a:pt x="523" y="541"/>
                    <a:pt x="525" y="541"/>
                    <a:pt x="523" y="539"/>
                  </a:cubicBezTo>
                  <a:cubicBezTo>
                    <a:pt x="522" y="538"/>
                    <a:pt x="523" y="538"/>
                    <a:pt x="522" y="537"/>
                  </a:cubicBezTo>
                  <a:cubicBezTo>
                    <a:pt x="522" y="536"/>
                    <a:pt x="523" y="535"/>
                    <a:pt x="522" y="533"/>
                  </a:cubicBezTo>
                  <a:cubicBezTo>
                    <a:pt x="522" y="533"/>
                    <a:pt x="521" y="532"/>
                    <a:pt x="521" y="531"/>
                  </a:cubicBezTo>
                  <a:cubicBezTo>
                    <a:pt x="520" y="531"/>
                    <a:pt x="520" y="531"/>
                    <a:pt x="520" y="531"/>
                  </a:cubicBezTo>
                  <a:cubicBezTo>
                    <a:pt x="520" y="530"/>
                    <a:pt x="520" y="530"/>
                    <a:pt x="520" y="529"/>
                  </a:cubicBezTo>
                  <a:cubicBezTo>
                    <a:pt x="520" y="529"/>
                    <a:pt x="520" y="528"/>
                    <a:pt x="519" y="527"/>
                  </a:cubicBezTo>
                  <a:cubicBezTo>
                    <a:pt x="519" y="527"/>
                    <a:pt x="519" y="526"/>
                    <a:pt x="519" y="526"/>
                  </a:cubicBezTo>
                  <a:cubicBezTo>
                    <a:pt x="520" y="525"/>
                    <a:pt x="519" y="524"/>
                    <a:pt x="519" y="523"/>
                  </a:cubicBezTo>
                  <a:cubicBezTo>
                    <a:pt x="518" y="523"/>
                    <a:pt x="518" y="522"/>
                    <a:pt x="519" y="522"/>
                  </a:cubicBezTo>
                  <a:cubicBezTo>
                    <a:pt x="520" y="522"/>
                    <a:pt x="521" y="522"/>
                    <a:pt x="521" y="521"/>
                  </a:cubicBezTo>
                  <a:cubicBezTo>
                    <a:pt x="521" y="520"/>
                    <a:pt x="521" y="519"/>
                    <a:pt x="521" y="519"/>
                  </a:cubicBezTo>
                  <a:cubicBezTo>
                    <a:pt x="521" y="518"/>
                    <a:pt x="521" y="518"/>
                    <a:pt x="522" y="517"/>
                  </a:cubicBezTo>
                  <a:cubicBezTo>
                    <a:pt x="522" y="517"/>
                    <a:pt x="522" y="517"/>
                    <a:pt x="523" y="516"/>
                  </a:cubicBezTo>
                  <a:cubicBezTo>
                    <a:pt x="524" y="516"/>
                    <a:pt x="525" y="516"/>
                    <a:pt x="525" y="517"/>
                  </a:cubicBezTo>
                  <a:cubicBezTo>
                    <a:pt x="525" y="518"/>
                    <a:pt x="525" y="519"/>
                    <a:pt x="526" y="519"/>
                  </a:cubicBezTo>
                  <a:cubicBezTo>
                    <a:pt x="526" y="519"/>
                    <a:pt x="527" y="519"/>
                    <a:pt x="527" y="519"/>
                  </a:cubicBezTo>
                  <a:cubicBezTo>
                    <a:pt x="528" y="518"/>
                    <a:pt x="529" y="518"/>
                    <a:pt x="531" y="518"/>
                  </a:cubicBezTo>
                  <a:cubicBezTo>
                    <a:pt x="531" y="518"/>
                    <a:pt x="532" y="518"/>
                    <a:pt x="533" y="519"/>
                  </a:cubicBezTo>
                  <a:cubicBezTo>
                    <a:pt x="533" y="519"/>
                    <a:pt x="534" y="519"/>
                    <a:pt x="535" y="519"/>
                  </a:cubicBezTo>
                  <a:cubicBezTo>
                    <a:pt x="535" y="519"/>
                    <a:pt x="536" y="519"/>
                    <a:pt x="536" y="518"/>
                  </a:cubicBezTo>
                  <a:cubicBezTo>
                    <a:pt x="537" y="517"/>
                    <a:pt x="537" y="517"/>
                    <a:pt x="537" y="516"/>
                  </a:cubicBezTo>
                  <a:cubicBezTo>
                    <a:pt x="539" y="515"/>
                    <a:pt x="539" y="515"/>
                    <a:pt x="539" y="515"/>
                  </a:cubicBezTo>
                  <a:cubicBezTo>
                    <a:pt x="539" y="515"/>
                    <a:pt x="540" y="514"/>
                    <a:pt x="540" y="514"/>
                  </a:cubicBezTo>
                  <a:cubicBezTo>
                    <a:pt x="539" y="513"/>
                    <a:pt x="539" y="513"/>
                    <a:pt x="540" y="513"/>
                  </a:cubicBezTo>
                  <a:cubicBezTo>
                    <a:pt x="541" y="513"/>
                    <a:pt x="541" y="513"/>
                    <a:pt x="541" y="512"/>
                  </a:cubicBezTo>
                  <a:cubicBezTo>
                    <a:pt x="542" y="511"/>
                    <a:pt x="542" y="511"/>
                    <a:pt x="542" y="511"/>
                  </a:cubicBezTo>
                  <a:cubicBezTo>
                    <a:pt x="543" y="511"/>
                    <a:pt x="543" y="511"/>
                    <a:pt x="543" y="512"/>
                  </a:cubicBezTo>
                  <a:cubicBezTo>
                    <a:pt x="544" y="512"/>
                    <a:pt x="544" y="512"/>
                    <a:pt x="545" y="512"/>
                  </a:cubicBezTo>
                  <a:cubicBezTo>
                    <a:pt x="546" y="512"/>
                    <a:pt x="547" y="513"/>
                    <a:pt x="547" y="513"/>
                  </a:cubicBezTo>
                  <a:cubicBezTo>
                    <a:pt x="548" y="514"/>
                    <a:pt x="550" y="515"/>
                    <a:pt x="550" y="516"/>
                  </a:cubicBezTo>
                  <a:cubicBezTo>
                    <a:pt x="551" y="516"/>
                    <a:pt x="551" y="516"/>
                    <a:pt x="552" y="517"/>
                  </a:cubicBezTo>
                  <a:cubicBezTo>
                    <a:pt x="552" y="518"/>
                    <a:pt x="552" y="518"/>
                    <a:pt x="553" y="519"/>
                  </a:cubicBezTo>
                  <a:cubicBezTo>
                    <a:pt x="554" y="520"/>
                    <a:pt x="553" y="520"/>
                    <a:pt x="555" y="520"/>
                  </a:cubicBezTo>
                  <a:cubicBezTo>
                    <a:pt x="556" y="520"/>
                    <a:pt x="556" y="520"/>
                    <a:pt x="556" y="520"/>
                  </a:cubicBezTo>
                  <a:cubicBezTo>
                    <a:pt x="556" y="519"/>
                    <a:pt x="557" y="519"/>
                    <a:pt x="557" y="519"/>
                  </a:cubicBezTo>
                  <a:cubicBezTo>
                    <a:pt x="558" y="519"/>
                    <a:pt x="558" y="518"/>
                    <a:pt x="558" y="517"/>
                  </a:cubicBezTo>
                  <a:cubicBezTo>
                    <a:pt x="558" y="516"/>
                    <a:pt x="559" y="516"/>
                    <a:pt x="560" y="515"/>
                  </a:cubicBezTo>
                  <a:cubicBezTo>
                    <a:pt x="560" y="515"/>
                    <a:pt x="561" y="515"/>
                    <a:pt x="561" y="514"/>
                  </a:cubicBezTo>
                  <a:cubicBezTo>
                    <a:pt x="562" y="513"/>
                    <a:pt x="562" y="513"/>
                    <a:pt x="562" y="513"/>
                  </a:cubicBezTo>
                  <a:cubicBezTo>
                    <a:pt x="562" y="513"/>
                    <a:pt x="562" y="513"/>
                    <a:pt x="562" y="513"/>
                  </a:cubicBezTo>
                  <a:cubicBezTo>
                    <a:pt x="562" y="512"/>
                    <a:pt x="563" y="511"/>
                    <a:pt x="564" y="512"/>
                  </a:cubicBezTo>
                  <a:cubicBezTo>
                    <a:pt x="565" y="513"/>
                    <a:pt x="565" y="513"/>
                    <a:pt x="565" y="515"/>
                  </a:cubicBezTo>
                  <a:cubicBezTo>
                    <a:pt x="566" y="517"/>
                    <a:pt x="567" y="519"/>
                    <a:pt x="568" y="517"/>
                  </a:cubicBezTo>
                  <a:cubicBezTo>
                    <a:pt x="569" y="516"/>
                    <a:pt x="569" y="513"/>
                    <a:pt x="570" y="512"/>
                  </a:cubicBezTo>
                  <a:cubicBezTo>
                    <a:pt x="571" y="512"/>
                    <a:pt x="571" y="512"/>
                    <a:pt x="571" y="513"/>
                  </a:cubicBezTo>
                  <a:cubicBezTo>
                    <a:pt x="572" y="513"/>
                    <a:pt x="572" y="514"/>
                    <a:pt x="573" y="515"/>
                  </a:cubicBezTo>
                  <a:cubicBezTo>
                    <a:pt x="574" y="516"/>
                    <a:pt x="576" y="517"/>
                    <a:pt x="577" y="519"/>
                  </a:cubicBezTo>
                  <a:cubicBezTo>
                    <a:pt x="577" y="519"/>
                    <a:pt x="577" y="520"/>
                    <a:pt x="578" y="520"/>
                  </a:cubicBezTo>
                  <a:cubicBezTo>
                    <a:pt x="578" y="520"/>
                    <a:pt x="579" y="522"/>
                    <a:pt x="579" y="520"/>
                  </a:cubicBezTo>
                  <a:cubicBezTo>
                    <a:pt x="579" y="520"/>
                    <a:pt x="579" y="520"/>
                    <a:pt x="579" y="519"/>
                  </a:cubicBezTo>
                  <a:cubicBezTo>
                    <a:pt x="579" y="518"/>
                    <a:pt x="579" y="518"/>
                    <a:pt x="580" y="517"/>
                  </a:cubicBezTo>
                  <a:cubicBezTo>
                    <a:pt x="580" y="515"/>
                    <a:pt x="581" y="513"/>
                    <a:pt x="581" y="513"/>
                  </a:cubicBezTo>
                  <a:cubicBezTo>
                    <a:pt x="582" y="513"/>
                    <a:pt x="582" y="513"/>
                    <a:pt x="582" y="513"/>
                  </a:cubicBezTo>
                  <a:cubicBezTo>
                    <a:pt x="582" y="512"/>
                    <a:pt x="583" y="512"/>
                    <a:pt x="584" y="512"/>
                  </a:cubicBezTo>
                  <a:cubicBezTo>
                    <a:pt x="585" y="512"/>
                    <a:pt x="586" y="511"/>
                    <a:pt x="586" y="511"/>
                  </a:cubicBezTo>
                  <a:cubicBezTo>
                    <a:pt x="587" y="511"/>
                    <a:pt x="586" y="512"/>
                    <a:pt x="586" y="513"/>
                  </a:cubicBezTo>
                  <a:cubicBezTo>
                    <a:pt x="586" y="513"/>
                    <a:pt x="586" y="514"/>
                    <a:pt x="586" y="514"/>
                  </a:cubicBezTo>
                  <a:cubicBezTo>
                    <a:pt x="586" y="516"/>
                    <a:pt x="586" y="514"/>
                    <a:pt x="587" y="515"/>
                  </a:cubicBezTo>
                  <a:cubicBezTo>
                    <a:pt x="588" y="516"/>
                    <a:pt x="588" y="516"/>
                    <a:pt x="589" y="516"/>
                  </a:cubicBezTo>
                  <a:cubicBezTo>
                    <a:pt x="589" y="515"/>
                    <a:pt x="590" y="514"/>
                    <a:pt x="590" y="514"/>
                  </a:cubicBezTo>
                  <a:cubicBezTo>
                    <a:pt x="591" y="514"/>
                    <a:pt x="592" y="513"/>
                    <a:pt x="592" y="513"/>
                  </a:cubicBezTo>
                  <a:cubicBezTo>
                    <a:pt x="593" y="513"/>
                    <a:pt x="594" y="511"/>
                    <a:pt x="594" y="512"/>
                  </a:cubicBezTo>
                  <a:cubicBezTo>
                    <a:pt x="594" y="513"/>
                    <a:pt x="595" y="513"/>
                    <a:pt x="595" y="512"/>
                  </a:cubicBezTo>
                  <a:cubicBezTo>
                    <a:pt x="595" y="512"/>
                    <a:pt x="596" y="513"/>
                    <a:pt x="596" y="513"/>
                  </a:cubicBezTo>
                  <a:cubicBezTo>
                    <a:pt x="597" y="513"/>
                    <a:pt x="598" y="512"/>
                    <a:pt x="598" y="512"/>
                  </a:cubicBezTo>
                  <a:cubicBezTo>
                    <a:pt x="598" y="511"/>
                    <a:pt x="598" y="511"/>
                    <a:pt x="598" y="511"/>
                  </a:cubicBezTo>
                  <a:cubicBezTo>
                    <a:pt x="598" y="511"/>
                    <a:pt x="599" y="510"/>
                    <a:pt x="600" y="510"/>
                  </a:cubicBezTo>
                  <a:cubicBezTo>
                    <a:pt x="602" y="511"/>
                    <a:pt x="601" y="509"/>
                    <a:pt x="601" y="509"/>
                  </a:cubicBezTo>
                  <a:cubicBezTo>
                    <a:pt x="600" y="508"/>
                    <a:pt x="600" y="508"/>
                    <a:pt x="600" y="508"/>
                  </a:cubicBezTo>
                  <a:cubicBezTo>
                    <a:pt x="600" y="508"/>
                    <a:pt x="600" y="507"/>
                    <a:pt x="600" y="506"/>
                  </a:cubicBezTo>
                  <a:cubicBezTo>
                    <a:pt x="600" y="506"/>
                    <a:pt x="601" y="505"/>
                    <a:pt x="601" y="505"/>
                  </a:cubicBezTo>
                  <a:cubicBezTo>
                    <a:pt x="602" y="504"/>
                    <a:pt x="602" y="504"/>
                    <a:pt x="603" y="504"/>
                  </a:cubicBezTo>
                  <a:cubicBezTo>
                    <a:pt x="603" y="505"/>
                    <a:pt x="604" y="503"/>
                    <a:pt x="604" y="503"/>
                  </a:cubicBezTo>
                  <a:cubicBezTo>
                    <a:pt x="605" y="503"/>
                    <a:pt x="605" y="503"/>
                    <a:pt x="605" y="503"/>
                  </a:cubicBezTo>
                  <a:cubicBezTo>
                    <a:pt x="605" y="503"/>
                    <a:pt x="606" y="502"/>
                    <a:pt x="607" y="502"/>
                  </a:cubicBezTo>
                  <a:cubicBezTo>
                    <a:pt x="607" y="502"/>
                    <a:pt x="607" y="502"/>
                    <a:pt x="607" y="502"/>
                  </a:cubicBezTo>
                  <a:cubicBezTo>
                    <a:pt x="608" y="501"/>
                    <a:pt x="608" y="502"/>
                    <a:pt x="609" y="502"/>
                  </a:cubicBezTo>
                  <a:cubicBezTo>
                    <a:pt x="609" y="502"/>
                    <a:pt x="610" y="502"/>
                    <a:pt x="610" y="502"/>
                  </a:cubicBezTo>
                  <a:cubicBezTo>
                    <a:pt x="611" y="502"/>
                    <a:pt x="611" y="501"/>
                    <a:pt x="611" y="501"/>
                  </a:cubicBezTo>
                  <a:cubicBezTo>
                    <a:pt x="611" y="501"/>
                    <a:pt x="612" y="500"/>
                    <a:pt x="612" y="500"/>
                  </a:cubicBezTo>
                  <a:cubicBezTo>
                    <a:pt x="613" y="499"/>
                    <a:pt x="613" y="499"/>
                    <a:pt x="613" y="500"/>
                  </a:cubicBezTo>
                  <a:cubicBezTo>
                    <a:pt x="614" y="501"/>
                    <a:pt x="614" y="500"/>
                    <a:pt x="614" y="501"/>
                  </a:cubicBezTo>
                  <a:cubicBezTo>
                    <a:pt x="615" y="502"/>
                    <a:pt x="615" y="502"/>
                    <a:pt x="615" y="501"/>
                  </a:cubicBezTo>
                  <a:cubicBezTo>
                    <a:pt x="616" y="501"/>
                    <a:pt x="616" y="502"/>
                    <a:pt x="616" y="503"/>
                  </a:cubicBezTo>
                  <a:cubicBezTo>
                    <a:pt x="616" y="503"/>
                    <a:pt x="617" y="504"/>
                    <a:pt x="617" y="504"/>
                  </a:cubicBezTo>
                  <a:cubicBezTo>
                    <a:pt x="617" y="504"/>
                    <a:pt x="617" y="504"/>
                    <a:pt x="617" y="504"/>
                  </a:cubicBezTo>
                  <a:cubicBezTo>
                    <a:pt x="617" y="504"/>
                    <a:pt x="618" y="505"/>
                    <a:pt x="618" y="506"/>
                  </a:cubicBezTo>
                  <a:cubicBezTo>
                    <a:pt x="619" y="507"/>
                    <a:pt x="618" y="508"/>
                    <a:pt x="619" y="508"/>
                  </a:cubicBezTo>
                  <a:cubicBezTo>
                    <a:pt x="620" y="507"/>
                    <a:pt x="622" y="508"/>
                    <a:pt x="623" y="509"/>
                  </a:cubicBezTo>
                  <a:cubicBezTo>
                    <a:pt x="623" y="509"/>
                    <a:pt x="624" y="510"/>
                    <a:pt x="624" y="510"/>
                  </a:cubicBezTo>
                  <a:cubicBezTo>
                    <a:pt x="625" y="510"/>
                    <a:pt x="625" y="511"/>
                    <a:pt x="626" y="511"/>
                  </a:cubicBezTo>
                  <a:cubicBezTo>
                    <a:pt x="626" y="512"/>
                    <a:pt x="626" y="512"/>
                    <a:pt x="627" y="511"/>
                  </a:cubicBezTo>
                  <a:cubicBezTo>
                    <a:pt x="628" y="511"/>
                    <a:pt x="629" y="512"/>
                    <a:pt x="629" y="511"/>
                  </a:cubicBezTo>
                  <a:cubicBezTo>
                    <a:pt x="629" y="510"/>
                    <a:pt x="629" y="510"/>
                    <a:pt x="630" y="510"/>
                  </a:cubicBezTo>
                  <a:cubicBezTo>
                    <a:pt x="632" y="510"/>
                    <a:pt x="633" y="510"/>
                    <a:pt x="634" y="511"/>
                  </a:cubicBezTo>
                  <a:cubicBezTo>
                    <a:pt x="635" y="512"/>
                    <a:pt x="635" y="512"/>
                    <a:pt x="635" y="513"/>
                  </a:cubicBezTo>
                  <a:cubicBezTo>
                    <a:pt x="635" y="513"/>
                    <a:pt x="637" y="514"/>
                    <a:pt x="638" y="514"/>
                  </a:cubicBezTo>
                  <a:cubicBezTo>
                    <a:pt x="639" y="514"/>
                    <a:pt x="640" y="513"/>
                    <a:pt x="641" y="512"/>
                  </a:cubicBezTo>
                  <a:cubicBezTo>
                    <a:pt x="641" y="512"/>
                    <a:pt x="642" y="512"/>
                    <a:pt x="642" y="512"/>
                  </a:cubicBezTo>
                  <a:cubicBezTo>
                    <a:pt x="643" y="512"/>
                    <a:pt x="643" y="512"/>
                    <a:pt x="644" y="514"/>
                  </a:cubicBezTo>
                  <a:cubicBezTo>
                    <a:pt x="645" y="515"/>
                    <a:pt x="647" y="516"/>
                    <a:pt x="648" y="516"/>
                  </a:cubicBezTo>
                  <a:cubicBezTo>
                    <a:pt x="648" y="516"/>
                    <a:pt x="648" y="516"/>
                    <a:pt x="648" y="517"/>
                  </a:cubicBezTo>
                  <a:cubicBezTo>
                    <a:pt x="648" y="517"/>
                    <a:pt x="647" y="518"/>
                    <a:pt x="646" y="519"/>
                  </a:cubicBezTo>
                  <a:cubicBezTo>
                    <a:pt x="646" y="519"/>
                    <a:pt x="645" y="522"/>
                    <a:pt x="645" y="521"/>
                  </a:cubicBezTo>
                  <a:cubicBezTo>
                    <a:pt x="644" y="521"/>
                    <a:pt x="644" y="521"/>
                    <a:pt x="643" y="521"/>
                  </a:cubicBezTo>
                  <a:cubicBezTo>
                    <a:pt x="643" y="522"/>
                    <a:pt x="643" y="522"/>
                    <a:pt x="643" y="523"/>
                  </a:cubicBezTo>
                  <a:cubicBezTo>
                    <a:pt x="643" y="523"/>
                    <a:pt x="643" y="523"/>
                    <a:pt x="642" y="523"/>
                  </a:cubicBezTo>
                  <a:cubicBezTo>
                    <a:pt x="642" y="524"/>
                    <a:pt x="642" y="524"/>
                    <a:pt x="642" y="525"/>
                  </a:cubicBezTo>
                  <a:cubicBezTo>
                    <a:pt x="642" y="525"/>
                    <a:pt x="641" y="526"/>
                    <a:pt x="642" y="526"/>
                  </a:cubicBezTo>
                  <a:cubicBezTo>
                    <a:pt x="643" y="526"/>
                    <a:pt x="643" y="527"/>
                    <a:pt x="642" y="527"/>
                  </a:cubicBezTo>
                  <a:cubicBezTo>
                    <a:pt x="642" y="527"/>
                    <a:pt x="642" y="528"/>
                    <a:pt x="643" y="528"/>
                  </a:cubicBezTo>
                  <a:cubicBezTo>
                    <a:pt x="644" y="528"/>
                    <a:pt x="645" y="528"/>
                    <a:pt x="645" y="529"/>
                  </a:cubicBezTo>
                  <a:cubicBezTo>
                    <a:pt x="645" y="529"/>
                    <a:pt x="645" y="530"/>
                    <a:pt x="645" y="531"/>
                  </a:cubicBezTo>
                  <a:cubicBezTo>
                    <a:pt x="645" y="531"/>
                    <a:pt x="645" y="536"/>
                    <a:pt x="645" y="536"/>
                  </a:cubicBezTo>
                  <a:cubicBezTo>
                    <a:pt x="645" y="537"/>
                    <a:pt x="645" y="537"/>
                    <a:pt x="645" y="537"/>
                  </a:cubicBezTo>
                  <a:cubicBezTo>
                    <a:pt x="645" y="538"/>
                    <a:pt x="646" y="538"/>
                    <a:pt x="646" y="537"/>
                  </a:cubicBezTo>
                  <a:cubicBezTo>
                    <a:pt x="646" y="536"/>
                    <a:pt x="647" y="537"/>
                    <a:pt x="647" y="537"/>
                  </a:cubicBezTo>
                  <a:cubicBezTo>
                    <a:pt x="647" y="537"/>
                    <a:pt x="648" y="537"/>
                    <a:pt x="648" y="537"/>
                  </a:cubicBezTo>
                  <a:cubicBezTo>
                    <a:pt x="649" y="537"/>
                    <a:pt x="649" y="537"/>
                    <a:pt x="649" y="537"/>
                  </a:cubicBezTo>
                  <a:cubicBezTo>
                    <a:pt x="649" y="537"/>
                    <a:pt x="650" y="538"/>
                    <a:pt x="650" y="538"/>
                  </a:cubicBezTo>
                  <a:cubicBezTo>
                    <a:pt x="650" y="539"/>
                    <a:pt x="650" y="539"/>
                    <a:pt x="651" y="538"/>
                  </a:cubicBezTo>
                  <a:cubicBezTo>
                    <a:pt x="651" y="538"/>
                    <a:pt x="652" y="538"/>
                    <a:pt x="652" y="538"/>
                  </a:cubicBezTo>
                  <a:cubicBezTo>
                    <a:pt x="653" y="539"/>
                    <a:pt x="653" y="539"/>
                    <a:pt x="653" y="539"/>
                  </a:cubicBezTo>
                  <a:cubicBezTo>
                    <a:pt x="653" y="539"/>
                    <a:pt x="653" y="540"/>
                    <a:pt x="652" y="540"/>
                  </a:cubicBezTo>
                  <a:cubicBezTo>
                    <a:pt x="652" y="540"/>
                    <a:pt x="652" y="541"/>
                    <a:pt x="652" y="541"/>
                  </a:cubicBezTo>
                  <a:cubicBezTo>
                    <a:pt x="652" y="541"/>
                    <a:pt x="652" y="542"/>
                    <a:pt x="653" y="542"/>
                  </a:cubicBezTo>
                  <a:cubicBezTo>
                    <a:pt x="654" y="542"/>
                    <a:pt x="654" y="542"/>
                    <a:pt x="654" y="542"/>
                  </a:cubicBezTo>
                  <a:cubicBezTo>
                    <a:pt x="654" y="542"/>
                    <a:pt x="654" y="542"/>
                    <a:pt x="654" y="542"/>
                  </a:cubicBezTo>
                  <a:cubicBezTo>
                    <a:pt x="654" y="542"/>
                    <a:pt x="654" y="542"/>
                    <a:pt x="654" y="542"/>
                  </a:cubicBezTo>
                  <a:cubicBezTo>
                    <a:pt x="654" y="542"/>
                    <a:pt x="655" y="543"/>
                    <a:pt x="656" y="543"/>
                  </a:cubicBezTo>
                  <a:cubicBezTo>
                    <a:pt x="656" y="544"/>
                    <a:pt x="656" y="544"/>
                    <a:pt x="657" y="544"/>
                  </a:cubicBezTo>
                  <a:cubicBezTo>
                    <a:pt x="657" y="544"/>
                    <a:pt x="658" y="544"/>
                    <a:pt x="658" y="544"/>
                  </a:cubicBezTo>
                  <a:cubicBezTo>
                    <a:pt x="658" y="544"/>
                    <a:pt x="659" y="543"/>
                    <a:pt x="659" y="543"/>
                  </a:cubicBezTo>
                  <a:cubicBezTo>
                    <a:pt x="659" y="543"/>
                    <a:pt x="660" y="544"/>
                    <a:pt x="660" y="545"/>
                  </a:cubicBezTo>
                  <a:cubicBezTo>
                    <a:pt x="660" y="545"/>
                    <a:pt x="661" y="546"/>
                    <a:pt x="661" y="546"/>
                  </a:cubicBezTo>
                  <a:cubicBezTo>
                    <a:pt x="662" y="546"/>
                    <a:pt x="662" y="546"/>
                    <a:pt x="664" y="546"/>
                  </a:cubicBezTo>
                  <a:cubicBezTo>
                    <a:pt x="665" y="547"/>
                    <a:pt x="664" y="547"/>
                    <a:pt x="665" y="547"/>
                  </a:cubicBezTo>
                  <a:cubicBezTo>
                    <a:pt x="666" y="547"/>
                    <a:pt x="666" y="547"/>
                    <a:pt x="666" y="547"/>
                  </a:cubicBezTo>
                  <a:cubicBezTo>
                    <a:pt x="667" y="547"/>
                    <a:pt x="668" y="547"/>
                    <a:pt x="668" y="547"/>
                  </a:cubicBezTo>
                  <a:cubicBezTo>
                    <a:pt x="669" y="547"/>
                    <a:pt x="670" y="546"/>
                    <a:pt x="670" y="546"/>
                  </a:cubicBezTo>
                  <a:cubicBezTo>
                    <a:pt x="671" y="546"/>
                    <a:pt x="673" y="546"/>
                    <a:pt x="673" y="546"/>
                  </a:cubicBezTo>
                  <a:cubicBezTo>
                    <a:pt x="674" y="546"/>
                    <a:pt x="675" y="547"/>
                    <a:pt x="675" y="548"/>
                  </a:cubicBezTo>
                  <a:cubicBezTo>
                    <a:pt x="676" y="548"/>
                    <a:pt x="676" y="548"/>
                    <a:pt x="676" y="549"/>
                  </a:cubicBezTo>
                  <a:cubicBezTo>
                    <a:pt x="677" y="549"/>
                    <a:pt x="677" y="549"/>
                    <a:pt x="677" y="549"/>
                  </a:cubicBezTo>
                  <a:cubicBezTo>
                    <a:pt x="677" y="550"/>
                    <a:pt x="677" y="550"/>
                    <a:pt x="677" y="550"/>
                  </a:cubicBezTo>
                  <a:cubicBezTo>
                    <a:pt x="676" y="551"/>
                    <a:pt x="676" y="551"/>
                    <a:pt x="676" y="551"/>
                  </a:cubicBezTo>
                  <a:cubicBezTo>
                    <a:pt x="675" y="550"/>
                    <a:pt x="675" y="550"/>
                    <a:pt x="675" y="550"/>
                  </a:cubicBezTo>
                  <a:cubicBezTo>
                    <a:pt x="673" y="552"/>
                    <a:pt x="673" y="552"/>
                    <a:pt x="673" y="552"/>
                  </a:cubicBezTo>
                  <a:cubicBezTo>
                    <a:pt x="672" y="552"/>
                    <a:pt x="672" y="552"/>
                    <a:pt x="672" y="552"/>
                  </a:cubicBezTo>
                  <a:cubicBezTo>
                    <a:pt x="671" y="551"/>
                    <a:pt x="671" y="551"/>
                    <a:pt x="671" y="551"/>
                  </a:cubicBezTo>
                  <a:cubicBezTo>
                    <a:pt x="671" y="551"/>
                    <a:pt x="671" y="551"/>
                    <a:pt x="671" y="551"/>
                  </a:cubicBezTo>
                  <a:cubicBezTo>
                    <a:pt x="669" y="552"/>
                    <a:pt x="668" y="552"/>
                    <a:pt x="667" y="552"/>
                  </a:cubicBezTo>
                  <a:cubicBezTo>
                    <a:pt x="665" y="552"/>
                    <a:pt x="665" y="552"/>
                    <a:pt x="665" y="552"/>
                  </a:cubicBezTo>
                  <a:cubicBezTo>
                    <a:pt x="664" y="552"/>
                    <a:pt x="663" y="552"/>
                    <a:pt x="662" y="551"/>
                  </a:cubicBezTo>
                  <a:cubicBezTo>
                    <a:pt x="660" y="551"/>
                    <a:pt x="658" y="551"/>
                    <a:pt x="657" y="549"/>
                  </a:cubicBezTo>
                  <a:cubicBezTo>
                    <a:pt x="655" y="549"/>
                    <a:pt x="655" y="549"/>
                    <a:pt x="655" y="549"/>
                  </a:cubicBezTo>
                  <a:cubicBezTo>
                    <a:pt x="654" y="548"/>
                    <a:pt x="653" y="548"/>
                    <a:pt x="653" y="547"/>
                  </a:cubicBezTo>
                  <a:cubicBezTo>
                    <a:pt x="652" y="547"/>
                    <a:pt x="652" y="546"/>
                    <a:pt x="651" y="546"/>
                  </a:cubicBezTo>
                  <a:cubicBezTo>
                    <a:pt x="650" y="546"/>
                    <a:pt x="650" y="546"/>
                    <a:pt x="650" y="546"/>
                  </a:cubicBezTo>
                  <a:cubicBezTo>
                    <a:pt x="649" y="545"/>
                    <a:pt x="649" y="545"/>
                    <a:pt x="649" y="545"/>
                  </a:cubicBezTo>
                  <a:cubicBezTo>
                    <a:pt x="648" y="544"/>
                    <a:pt x="648" y="544"/>
                    <a:pt x="647" y="543"/>
                  </a:cubicBezTo>
                  <a:cubicBezTo>
                    <a:pt x="647" y="542"/>
                    <a:pt x="647" y="542"/>
                    <a:pt x="647" y="542"/>
                  </a:cubicBezTo>
                  <a:cubicBezTo>
                    <a:pt x="646" y="543"/>
                    <a:pt x="646" y="543"/>
                    <a:pt x="646" y="543"/>
                  </a:cubicBezTo>
                  <a:cubicBezTo>
                    <a:pt x="644" y="543"/>
                    <a:pt x="644" y="543"/>
                    <a:pt x="644" y="543"/>
                  </a:cubicBezTo>
                  <a:cubicBezTo>
                    <a:pt x="642" y="542"/>
                    <a:pt x="642" y="542"/>
                    <a:pt x="642" y="542"/>
                  </a:cubicBezTo>
                  <a:cubicBezTo>
                    <a:pt x="641" y="541"/>
                    <a:pt x="641" y="541"/>
                    <a:pt x="641" y="541"/>
                  </a:cubicBezTo>
                  <a:cubicBezTo>
                    <a:pt x="641" y="539"/>
                    <a:pt x="641" y="539"/>
                    <a:pt x="641" y="539"/>
                  </a:cubicBezTo>
                  <a:cubicBezTo>
                    <a:pt x="640" y="539"/>
                    <a:pt x="640" y="538"/>
                    <a:pt x="640" y="537"/>
                  </a:cubicBezTo>
                  <a:cubicBezTo>
                    <a:pt x="640" y="535"/>
                    <a:pt x="640" y="533"/>
                    <a:pt x="640" y="532"/>
                  </a:cubicBezTo>
                  <a:cubicBezTo>
                    <a:pt x="639" y="531"/>
                    <a:pt x="639" y="531"/>
                    <a:pt x="639" y="531"/>
                  </a:cubicBezTo>
                  <a:cubicBezTo>
                    <a:pt x="638" y="530"/>
                    <a:pt x="638" y="530"/>
                    <a:pt x="638" y="530"/>
                  </a:cubicBezTo>
                  <a:cubicBezTo>
                    <a:pt x="637" y="528"/>
                    <a:pt x="637" y="528"/>
                    <a:pt x="637" y="528"/>
                  </a:cubicBezTo>
                  <a:cubicBezTo>
                    <a:pt x="637" y="527"/>
                    <a:pt x="637" y="527"/>
                    <a:pt x="637" y="527"/>
                  </a:cubicBezTo>
                  <a:cubicBezTo>
                    <a:pt x="637" y="526"/>
                    <a:pt x="637" y="526"/>
                    <a:pt x="637" y="526"/>
                  </a:cubicBezTo>
                  <a:cubicBezTo>
                    <a:pt x="637" y="525"/>
                    <a:pt x="637" y="525"/>
                    <a:pt x="637" y="525"/>
                  </a:cubicBezTo>
                  <a:cubicBezTo>
                    <a:pt x="637" y="524"/>
                    <a:pt x="637" y="523"/>
                    <a:pt x="638" y="523"/>
                  </a:cubicBezTo>
                  <a:cubicBezTo>
                    <a:pt x="638" y="521"/>
                    <a:pt x="638" y="520"/>
                    <a:pt x="639" y="519"/>
                  </a:cubicBezTo>
                  <a:cubicBezTo>
                    <a:pt x="639" y="518"/>
                    <a:pt x="639" y="518"/>
                    <a:pt x="639" y="518"/>
                  </a:cubicBezTo>
                  <a:cubicBezTo>
                    <a:pt x="637" y="519"/>
                    <a:pt x="635" y="519"/>
                    <a:pt x="633" y="518"/>
                  </a:cubicBezTo>
                  <a:cubicBezTo>
                    <a:pt x="633" y="517"/>
                    <a:pt x="632" y="517"/>
                    <a:pt x="631" y="516"/>
                  </a:cubicBezTo>
                  <a:cubicBezTo>
                    <a:pt x="630" y="516"/>
                    <a:pt x="629" y="516"/>
                    <a:pt x="628" y="516"/>
                  </a:cubicBezTo>
                  <a:cubicBezTo>
                    <a:pt x="627" y="516"/>
                    <a:pt x="626" y="516"/>
                    <a:pt x="626" y="517"/>
                  </a:cubicBezTo>
                  <a:cubicBezTo>
                    <a:pt x="624" y="516"/>
                    <a:pt x="624" y="516"/>
                    <a:pt x="624" y="516"/>
                  </a:cubicBezTo>
                  <a:cubicBezTo>
                    <a:pt x="623" y="516"/>
                    <a:pt x="623" y="516"/>
                    <a:pt x="623" y="516"/>
                  </a:cubicBezTo>
                  <a:cubicBezTo>
                    <a:pt x="622" y="514"/>
                    <a:pt x="622" y="514"/>
                    <a:pt x="622" y="514"/>
                  </a:cubicBezTo>
                  <a:cubicBezTo>
                    <a:pt x="621" y="514"/>
                    <a:pt x="620" y="513"/>
                    <a:pt x="620" y="513"/>
                  </a:cubicBezTo>
                  <a:cubicBezTo>
                    <a:pt x="618" y="513"/>
                    <a:pt x="618" y="513"/>
                    <a:pt x="618" y="513"/>
                  </a:cubicBezTo>
                  <a:cubicBezTo>
                    <a:pt x="614" y="511"/>
                    <a:pt x="614" y="511"/>
                    <a:pt x="614" y="511"/>
                  </a:cubicBezTo>
                  <a:cubicBezTo>
                    <a:pt x="613" y="508"/>
                    <a:pt x="613" y="508"/>
                    <a:pt x="613" y="508"/>
                  </a:cubicBezTo>
                  <a:cubicBezTo>
                    <a:pt x="613" y="507"/>
                    <a:pt x="613" y="507"/>
                    <a:pt x="613" y="507"/>
                  </a:cubicBezTo>
                  <a:cubicBezTo>
                    <a:pt x="613" y="507"/>
                    <a:pt x="613" y="507"/>
                    <a:pt x="612" y="506"/>
                  </a:cubicBezTo>
                  <a:cubicBezTo>
                    <a:pt x="611" y="507"/>
                    <a:pt x="611" y="507"/>
                    <a:pt x="611" y="507"/>
                  </a:cubicBezTo>
                  <a:cubicBezTo>
                    <a:pt x="610" y="507"/>
                    <a:pt x="610" y="507"/>
                    <a:pt x="610" y="507"/>
                  </a:cubicBezTo>
                  <a:cubicBezTo>
                    <a:pt x="609" y="507"/>
                    <a:pt x="608" y="506"/>
                    <a:pt x="608" y="507"/>
                  </a:cubicBezTo>
                  <a:cubicBezTo>
                    <a:pt x="607" y="508"/>
                    <a:pt x="607" y="508"/>
                    <a:pt x="606" y="509"/>
                  </a:cubicBezTo>
                  <a:cubicBezTo>
                    <a:pt x="606" y="510"/>
                    <a:pt x="606" y="511"/>
                    <a:pt x="605" y="513"/>
                  </a:cubicBezTo>
                  <a:cubicBezTo>
                    <a:pt x="603" y="515"/>
                    <a:pt x="603" y="515"/>
                    <a:pt x="603" y="515"/>
                  </a:cubicBezTo>
                  <a:cubicBezTo>
                    <a:pt x="601" y="515"/>
                    <a:pt x="601" y="515"/>
                    <a:pt x="601" y="515"/>
                  </a:cubicBezTo>
                  <a:cubicBezTo>
                    <a:pt x="601" y="516"/>
                    <a:pt x="600" y="516"/>
                    <a:pt x="600" y="517"/>
                  </a:cubicBezTo>
                  <a:cubicBezTo>
                    <a:pt x="599" y="517"/>
                    <a:pt x="599" y="517"/>
                    <a:pt x="599" y="517"/>
                  </a:cubicBezTo>
                  <a:cubicBezTo>
                    <a:pt x="597" y="518"/>
                    <a:pt x="597" y="518"/>
                    <a:pt x="597" y="518"/>
                  </a:cubicBezTo>
                  <a:cubicBezTo>
                    <a:pt x="596" y="518"/>
                    <a:pt x="595" y="518"/>
                    <a:pt x="594" y="518"/>
                  </a:cubicBezTo>
                  <a:cubicBezTo>
                    <a:pt x="594" y="518"/>
                    <a:pt x="593" y="518"/>
                    <a:pt x="593" y="518"/>
                  </a:cubicBezTo>
                  <a:cubicBezTo>
                    <a:pt x="592" y="519"/>
                    <a:pt x="591" y="520"/>
                    <a:pt x="591" y="520"/>
                  </a:cubicBezTo>
                  <a:cubicBezTo>
                    <a:pt x="589" y="521"/>
                    <a:pt x="589" y="521"/>
                    <a:pt x="589" y="521"/>
                  </a:cubicBezTo>
                  <a:cubicBezTo>
                    <a:pt x="587" y="521"/>
                    <a:pt x="587" y="521"/>
                    <a:pt x="587" y="521"/>
                  </a:cubicBezTo>
                  <a:cubicBezTo>
                    <a:pt x="586" y="520"/>
                    <a:pt x="586" y="520"/>
                    <a:pt x="586" y="520"/>
                  </a:cubicBezTo>
                  <a:cubicBezTo>
                    <a:pt x="584" y="520"/>
                    <a:pt x="584" y="520"/>
                    <a:pt x="584" y="520"/>
                  </a:cubicBezTo>
                  <a:cubicBezTo>
                    <a:pt x="584" y="522"/>
                    <a:pt x="584" y="523"/>
                    <a:pt x="583" y="524"/>
                  </a:cubicBezTo>
                  <a:cubicBezTo>
                    <a:pt x="581" y="526"/>
                    <a:pt x="581" y="526"/>
                    <a:pt x="581" y="526"/>
                  </a:cubicBezTo>
                  <a:cubicBezTo>
                    <a:pt x="578" y="526"/>
                    <a:pt x="578" y="526"/>
                    <a:pt x="578" y="526"/>
                  </a:cubicBezTo>
                  <a:cubicBezTo>
                    <a:pt x="576" y="525"/>
                    <a:pt x="576" y="525"/>
                    <a:pt x="576" y="525"/>
                  </a:cubicBezTo>
                  <a:cubicBezTo>
                    <a:pt x="575" y="524"/>
                    <a:pt x="574" y="523"/>
                    <a:pt x="573" y="521"/>
                  </a:cubicBezTo>
                  <a:cubicBezTo>
                    <a:pt x="572" y="521"/>
                    <a:pt x="572" y="521"/>
                    <a:pt x="572" y="520"/>
                  </a:cubicBezTo>
                  <a:cubicBezTo>
                    <a:pt x="570" y="522"/>
                    <a:pt x="570" y="522"/>
                    <a:pt x="570" y="522"/>
                  </a:cubicBezTo>
                  <a:cubicBezTo>
                    <a:pt x="567" y="523"/>
                    <a:pt x="567" y="523"/>
                    <a:pt x="567" y="523"/>
                  </a:cubicBezTo>
                  <a:cubicBezTo>
                    <a:pt x="564" y="522"/>
                    <a:pt x="564" y="522"/>
                    <a:pt x="564" y="522"/>
                  </a:cubicBezTo>
                  <a:cubicBezTo>
                    <a:pt x="563" y="520"/>
                    <a:pt x="563" y="520"/>
                    <a:pt x="563" y="520"/>
                  </a:cubicBezTo>
                  <a:cubicBezTo>
                    <a:pt x="562" y="521"/>
                    <a:pt x="561" y="522"/>
                    <a:pt x="560" y="523"/>
                  </a:cubicBezTo>
                  <a:cubicBezTo>
                    <a:pt x="559" y="524"/>
                    <a:pt x="559" y="524"/>
                    <a:pt x="559" y="524"/>
                  </a:cubicBezTo>
                  <a:cubicBezTo>
                    <a:pt x="557" y="525"/>
                    <a:pt x="557" y="525"/>
                    <a:pt x="557" y="525"/>
                  </a:cubicBezTo>
                  <a:cubicBezTo>
                    <a:pt x="556" y="525"/>
                    <a:pt x="556" y="525"/>
                    <a:pt x="555" y="525"/>
                  </a:cubicBezTo>
                  <a:cubicBezTo>
                    <a:pt x="553" y="525"/>
                    <a:pt x="553" y="525"/>
                    <a:pt x="553" y="525"/>
                  </a:cubicBezTo>
                  <a:cubicBezTo>
                    <a:pt x="551" y="524"/>
                    <a:pt x="551" y="524"/>
                    <a:pt x="551" y="524"/>
                  </a:cubicBezTo>
                  <a:cubicBezTo>
                    <a:pt x="549" y="523"/>
                    <a:pt x="549" y="523"/>
                    <a:pt x="549" y="523"/>
                  </a:cubicBezTo>
                  <a:cubicBezTo>
                    <a:pt x="548" y="521"/>
                    <a:pt x="548" y="521"/>
                    <a:pt x="548" y="521"/>
                  </a:cubicBezTo>
                  <a:cubicBezTo>
                    <a:pt x="547" y="520"/>
                    <a:pt x="547" y="520"/>
                    <a:pt x="547" y="519"/>
                  </a:cubicBezTo>
                  <a:cubicBezTo>
                    <a:pt x="546" y="519"/>
                    <a:pt x="545" y="518"/>
                    <a:pt x="545" y="517"/>
                  </a:cubicBezTo>
                  <a:cubicBezTo>
                    <a:pt x="544" y="517"/>
                    <a:pt x="544" y="517"/>
                    <a:pt x="544" y="517"/>
                  </a:cubicBezTo>
                  <a:cubicBezTo>
                    <a:pt x="543" y="518"/>
                    <a:pt x="542" y="519"/>
                    <a:pt x="541" y="520"/>
                  </a:cubicBezTo>
                  <a:cubicBezTo>
                    <a:pt x="540" y="521"/>
                    <a:pt x="540" y="521"/>
                    <a:pt x="540" y="522"/>
                  </a:cubicBezTo>
                  <a:cubicBezTo>
                    <a:pt x="538" y="523"/>
                    <a:pt x="538" y="523"/>
                    <a:pt x="538" y="523"/>
                  </a:cubicBezTo>
                  <a:cubicBezTo>
                    <a:pt x="537" y="524"/>
                    <a:pt x="536" y="524"/>
                    <a:pt x="535" y="524"/>
                  </a:cubicBezTo>
                  <a:cubicBezTo>
                    <a:pt x="533" y="524"/>
                    <a:pt x="532" y="524"/>
                    <a:pt x="530" y="523"/>
                  </a:cubicBezTo>
                  <a:cubicBezTo>
                    <a:pt x="529" y="524"/>
                    <a:pt x="526" y="524"/>
                    <a:pt x="525" y="524"/>
                  </a:cubicBezTo>
                  <a:cubicBezTo>
                    <a:pt x="524" y="525"/>
                    <a:pt x="524" y="525"/>
                    <a:pt x="524" y="525"/>
                  </a:cubicBezTo>
                  <a:cubicBezTo>
                    <a:pt x="524" y="526"/>
                    <a:pt x="524" y="526"/>
                    <a:pt x="524" y="526"/>
                  </a:cubicBezTo>
                  <a:cubicBezTo>
                    <a:pt x="525" y="527"/>
                    <a:pt x="525" y="528"/>
                    <a:pt x="525" y="528"/>
                  </a:cubicBezTo>
                  <a:cubicBezTo>
                    <a:pt x="525" y="529"/>
                    <a:pt x="526" y="530"/>
                    <a:pt x="527" y="531"/>
                  </a:cubicBezTo>
                  <a:cubicBezTo>
                    <a:pt x="527" y="533"/>
                    <a:pt x="527" y="533"/>
                    <a:pt x="527" y="533"/>
                  </a:cubicBezTo>
                  <a:cubicBezTo>
                    <a:pt x="527" y="534"/>
                    <a:pt x="528" y="535"/>
                    <a:pt x="527" y="536"/>
                  </a:cubicBezTo>
                  <a:cubicBezTo>
                    <a:pt x="527" y="536"/>
                    <a:pt x="527" y="536"/>
                    <a:pt x="527" y="536"/>
                  </a:cubicBezTo>
                  <a:cubicBezTo>
                    <a:pt x="528" y="537"/>
                    <a:pt x="528" y="537"/>
                    <a:pt x="528" y="537"/>
                  </a:cubicBezTo>
                  <a:cubicBezTo>
                    <a:pt x="529" y="540"/>
                    <a:pt x="529" y="540"/>
                    <a:pt x="529" y="540"/>
                  </a:cubicBezTo>
                  <a:cubicBezTo>
                    <a:pt x="528" y="543"/>
                    <a:pt x="528" y="543"/>
                    <a:pt x="528" y="543"/>
                  </a:cubicBezTo>
                  <a:cubicBezTo>
                    <a:pt x="526" y="545"/>
                    <a:pt x="526" y="545"/>
                    <a:pt x="526" y="545"/>
                  </a:cubicBezTo>
                  <a:cubicBezTo>
                    <a:pt x="526" y="545"/>
                    <a:pt x="526" y="545"/>
                    <a:pt x="526" y="545"/>
                  </a:cubicBezTo>
                  <a:cubicBezTo>
                    <a:pt x="528" y="546"/>
                    <a:pt x="528" y="548"/>
                    <a:pt x="528" y="549"/>
                  </a:cubicBezTo>
                  <a:cubicBezTo>
                    <a:pt x="528" y="551"/>
                    <a:pt x="528" y="551"/>
                    <a:pt x="528" y="551"/>
                  </a:cubicBezTo>
                  <a:cubicBezTo>
                    <a:pt x="528" y="553"/>
                    <a:pt x="528" y="553"/>
                    <a:pt x="528" y="553"/>
                  </a:cubicBezTo>
                  <a:cubicBezTo>
                    <a:pt x="526" y="554"/>
                    <a:pt x="526" y="554"/>
                    <a:pt x="526" y="554"/>
                  </a:cubicBezTo>
                  <a:cubicBezTo>
                    <a:pt x="526" y="555"/>
                    <a:pt x="526" y="555"/>
                    <a:pt x="526" y="555"/>
                  </a:cubicBezTo>
                  <a:cubicBezTo>
                    <a:pt x="524" y="556"/>
                    <a:pt x="524" y="556"/>
                    <a:pt x="524" y="556"/>
                  </a:cubicBezTo>
                  <a:cubicBezTo>
                    <a:pt x="524" y="557"/>
                    <a:pt x="523" y="557"/>
                    <a:pt x="522" y="557"/>
                  </a:cubicBezTo>
                  <a:cubicBezTo>
                    <a:pt x="521" y="557"/>
                    <a:pt x="521" y="557"/>
                    <a:pt x="521" y="557"/>
                  </a:cubicBezTo>
                  <a:cubicBezTo>
                    <a:pt x="519" y="557"/>
                    <a:pt x="519" y="557"/>
                    <a:pt x="519" y="557"/>
                  </a:cubicBezTo>
                  <a:cubicBezTo>
                    <a:pt x="518" y="556"/>
                    <a:pt x="516" y="555"/>
                    <a:pt x="515" y="555"/>
                  </a:cubicBezTo>
                  <a:cubicBezTo>
                    <a:pt x="514" y="554"/>
                    <a:pt x="513" y="555"/>
                    <a:pt x="512" y="555"/>
                  </a:cubicBezTo>
                  <a:cubicBezTo>
                    <a:pt x="511" y="555"/>
                    <a:pt x="510" y="555"/>
                    <a:pt x="509" y="555"/>
                  </a:cubicBezTo>
                  <a:cubicBezTo>
                    <a:pt x="507" y="554"/>
                    <a:pt x="507" y="554"/>
                    <a:pt x="507" y="554"/>
                  </a:cubicBezTo>
                  <a:cubicBezTo>
                    <a:pt x="506" y="553"/>
                    <a:pt x="506" y="553"/>
                    <a:pt x="506" y="553"/>
                  </a:cubicBezTo>
                  <a:cubicBezTo>
                    <a:pt x="505" y="553"/>
                    <a:pt x="505" y="553"/>
                    <a:pt x="505" y="553"/>
                  </a:cubicBezTo>
                  <a:cubicBezTo>
                    <a:pt x="504" y="550"/>
                    <a:pt x="504" y="550"/>
                    <a:pt x="504" y="550"/>
                  </a:cubicBezTo>
                  <a:cubicBezTo>
                    <a:pt x="504" y="549"/>
                    <a:pt x="504" y="549"/>
                    <a:pt x="504" y="549"/>
                  </a:cubicBezTo>
                  <a:cubicBezTo>
                    <a:pt x="503" y="547"/>
                    <a:pt x="502" y="546"/>
                    <a:pt x="502" y="545"/>
                  </a:cubicBezTo>
                  <a:cubicBezTo>
                    <a:pt x="502" y="543"/>
                    <a:pt x="502" y="543"/>
                    <a:pt x="502" y="543"/>
                  </a:cubicBezTo>
                  <a:cubicBezTo>
                    <a:pt x="503" y="542"/>
                    <a:pt x="503" y="542"/>
                    <a:pt x="503" y="542"/>
                  </a:cubicBezTo>
                  <a:cubicBezTo>
                    <a:pt x="503" y="541"/>
                    <a:pt x="503" y="541"/>
                    <a:pt x="503" y="541"/>
                  </a:cubicBezTo>
                  <a:cubicBezTo>
                    <a:pt x="502" y="541"/>
                    <a:pt x="502" y="541"/>
                    <a:pt x="502" y="541"/>
                  </a:cubicBezTo>
                  <a:cubicBezTo>
                    <a:pt x="502" y="542"/>
                    <a:pt x="501" y="543"/>
                    <a:pt x="500" y="544"/>
                  </a:cubicBezTo>
                  <a:cubicBezTo>
                    <a:pt x="498" y="545"/>
                    <a:pt x="497" y="546"/>
                    <a:pt x="495" y="546"/>
                  </a:cubicBezTo>
                  <a:cubicBezTo>
                    <a:pt x="493" y="547"/>
                    <a:pt x="492" y="547"/>
                    <a:pt x="490" y="546"/>
                  </a:cubicBezTo>
                  <a:cubicBezTo>
                    <a:pt x="489" y="546"/>
                    <a:pt x="488" y="546"/>
                    <a:pt x="487" y="545"/>
                  </a:cubicBezTo>
                  <a:cubicBezTo>
                    <a:pt x="486" y="545"/>
                    <a:pt x="486" y="545"/>
                    <a:pt x="486" y="545"/>
                  </a:cubicBezTo>
                  <a:cubicBezTo>
                    <a:pt x="483" y="545"/>
                    <a:pt x="483" y="545"/>
                    <a:pt x="483" y="545"/>
                  </a:cubicBezTo>
                  <a:cubicBezTo>
                    <a:pt x="482" y="544"/>
                    <a:pt x="482" y="544"/>
                    <a:pt x="482" y="544"/>
                  </a:cubicBezTo>
                  <a:cubicBezTo>
                    <a:pt x="480" y="544"/>
                    <a:pt x="480" y="544"/>
                    <a:pt x="480" y="544"/>
                  </a:cubicBezTo>
                  <a:cubicBezTo>
                    <a:pt x="478" y="543"/>
                    <a:pt x="478" y="543"/>
                    <a:pt x="478" y="543"/>
                  </a:cubicBezTo>
                  <a:cubicBezTo>
                    <a:pt x="477" y="541"/>
                    <a:pt x="477" y="541"/>
                    <a:pt x="477" y="541"/>
                  </a:cubicBezTo>
                  <a:cubicBezTo>
                    <a:pt x="477" y="539"/>
                    <a:pt x="477" y="539"/>
                    <a:pt x="477" y="539"/>
                  </a:cubicBezTo>
                  <a:cubicBezTo>
                    <a:pt x="475" y="538"/>
                    <a:pt x="475" y="538"/>
                    <a:pt x="475" y="538"/>
                  </a:cubicBezTo>
                  <a:cubicBezTo>
                    <a:pt x="474" y="536"/>
                    <a:pt x="474" y="536"/>
                    <a:pt x="474" y="536"/>
                  </a:cubicBezTo>
                  <a:cubicBezTo>
                    <a:pt x="474" y="535"/>
                    <a:pt x="474" y="535"/>
                    <a:pt x="474" y="535"/>
                  </a:cubicBezTo>
                  <a:cubicBezTo>
                    <a:pt x="473" y="534"/>
                    <a:pt x="473" y="534"/>
                    <a:pt x="473" y="534"/>
                  </a:cubicBezTo>
                  <a:cubicBezTo>
                    <a:pt x="473" y="532"/>
                    <a:pt x="473" y="532"/>
                    <a:pt x="473" y="532"/>
                  </a:cubicBezTo>
                  <a:cubicBezTo>
                    <a:pt x="473" y="531"/>
                    <a:pt x="473" y="530"/>
                    <a:pt x="473" y="529"/>
                  </a:cubicBezTo>
                  <a:cubicBezTo>
                    <a:pt x="472" y="529"/>
                    <a:pt x="472" y="529"/>
                    <a:pt x="472" y="529"/>
                  </a:cubicBezTo>
                  <a:cubicBezTo>
                    <a:pt x="470" y="528"/>
                    <a:pt x="470" y="528"/>
                    <a:pt x="470" y="528"/>
                  </a:cubicBezTo>
                  <a:cubicBezTo>
                    <a:pt x="470" y="528"/>
                    <a:pt x="469" y="527"/>
                    <a:pt x="469" y="527"/>
                  </a:cubicBezTo>
                  <a:cubicBezTo>
                    <a:pt x="468" y="527"/>
                    <a:pt x="467" y="526"/>
                    <a:pt x="467" y="526"/>
                  </a:cubicBezTo>
                  <a:cubicBezTo>
                    <a:pt x="466" y="526"/>
                    <a:pt x="466" y="526"/>
                    <a:pt x="466" y="526"/>
                  </a:cubicBezTo>
                  <a:cubicBezTo>
                    <a:pt x="457" y="525"/>
                    <a:pt x="457" y="525"/>
                    <a:pt x="457" y="525"/>
                  </a:cubicBezTo>
                  <a:cubicBezTo>
                    <a:pt x="456" y="524"/>
                    <a:pt x="456" y="524"/>
                    <a:pt x="456" y="524"/>
                  </a:cubicBezTo>
                  <a:cubicBezTo>
                    <a:pt x="455" y="523"/>
                    <a:pt x="455" y="523"/>
                    <a:pt x="455" y="523"/>
                  </a:cubicBezTo>
                  <a:cubicBezTo>
                    <a:pt x="454" y="521"/>
                    <a:pt x="454" y="521"/>
                    <a:pt x="454" y="521"/>
                  </a:cubicBezTo>
                  <a:cubicBezTo>
                    <a:pt x="454" y="519"/>
                    <a:pt x="454" y="519"/>
                    <a:pt x="454" y="519"/>
                  </a:cubicBezTo>
                  <a:cubicBezTo>
                    <a:pt x="454" y="518"/>
                    <a:pt x="454" y="518"/>
                    <a:pt x="454" y="518"/>
                  </a:cubicBezTo>
                  <a:cubicBezTo>
                    <a:pt x="455" y="516"/>
                    <a:pt x="456" y="515"/>
                    <a:pt x="457" y="514"/>
                  </a:cubicBezTo>
                  <a:cubicBezTo>
                    <a:pt x="458" y="514"/>
                    <a:pt x="458" y="514"/>
                    <a:pt x="458" y="514"/>
                  </a:cubicBezTo>
                  <a:cubicBezTo>
                    <a:pt x="458" y="514"/>
                    <a:pt x="458" y="514"/>
                    <a:pt x="458" y="514"/>
                  </a:cubicBezTo>
                  <a:cubicBezTo>
                    <a:pt x="458" y="512"/>
                    <a:pt x="459" y="510"/>
                    <a:pt x="461" y="509"/>
                  </a:cubicBezTo>
                  <a:cubicBezTo>
                    <a:pt x="460" y="508"/>
                    <a:pt x="460" y="508"/>
                    <a:pt x="460" y="508"/>
                  </a:cubicBezTo>
                  <a:cubicBezTo>
                    <a:pt x="460" y="506"/>
                    <a:pt x="460" y="506"/>
                    <a:pt x="460" y="506"/>
                  </a:cubicBezTo>
                  <a:cubicBezTo>
                    <a:pt x="460" y="504"/>
                    <a:pt x="460" y="504"/>
                    <a:pt x="460" y="504"/>
                  </a:cubicBezTo>
                  <a:cubicBezTo>
                    <a:pt x="461" y="502"/>
                    <a:pt x="461" y="502"/>
                    <a:pt x="461" y="502"/>
                  </a:cubicBezTo>
                  <a:cubicBezTo>
                    <a:pt x="462" y="501"/>
                    <a:pt x="462" y="501"/>
                    <a:pt x="463" y="500"/>
                  </a:cubicBezTo>
                  <a:cubicBezTo>
                    <a:pt x="462" y="500"/>
                    <a:pt x="462" y="500"/>
                    <a:pt x="462" y="500"/>
                  </a:cubicBezTo>
                  <a:cubicBezTo>
                    <a:pt x="462" y="500"/>
                    <a:pt x="462" y="500"/>
                    <a:pt x="462" y="500"/>
                  </a:cubicBezTo>
                  <a:cubicBezTo>
                    <a:pt x="460" y="500"/>
                    <a:pt x="459" y="499"/>
                    <a:pt x="457" y="498"/>
                  </a:cubicBezTo>
                  <a:cubicBezTo>
                    <a:pt x="456" y="497"/>
                    <a:pt x="456" y="497"/>
                    <a:pt x="456" y="497"/>
                  </a:cubicBezTo>
                  <a:cubicBezTo>
                    <a:pt x="454" y="497"/>
                    <a:pt x="453" y="495"/>
                    <a:pt x="451" y="494"/>
                  </a:cubicBezTo>
                  <a:cubicBezTo>
                    <a:pt x="451" y="491"/>
                    <a:pt x="451" y="491"/>
                    <a:pt x="451" y="491"/>
                  </a:cubicBezTo>
                  <a:cubicBezTo>
                    <a:pt x="451" y="490"/>
                    <a:pt x="451" y="490"/>
                    <a:pt x="451" y="490"/>
                  </a:cubicBezTo>
                  <a:cubicBezTo>
                    <a:pt x="451" y="489"/>
                    <a:pt x="451" y="489"/>
                    <a:pt x="451" y="489"/>
                  </a:cubicBezTo>
                  <a:cubicBezTo>
                    <a:pt x="451" y="487"/>
                    <a:pt x="451" y="487"/>
                    <a:pt x="451" y="487"/>
                  </a:cubicBezTo>
                  <a:cubicBezTo>
                    <a:pt x="452" y="487"/>
                    <a:pt x="452" y="487"/>
                    <a:pt x="452" y="487"/>
                  </a:cubicBezTo>
                  <a:cubicBezTo>
                    <a:pt x="451" y="486"/>
                    <a:pt x="451" y="486"/>
                    <a:pt x="451" y="486"/>
                  </a:cubicBezTo>
                  <a:cubicBezTo>
                    <a:pt x="450" y="485"/>
                    <a:pt x="450" y="485"/>
                    <a:pt x="450" y="485"/>
                  </a:cubicBezTo>
                  <a:cubicBezTo>
                    <a:pt x="450" y="482"/>
                    <a:pt x="450" y="482"/>
                    <a:pt x="450" y="482"/>
                  </a:cubicBezTo>
                  <a:cubicBezTo>
                    <a:pt x="451" y="481"/>
                    <a:pt x="451" y="481"/>
                    <a:pt x="451" y="481"/>
                  </a:cubicBezTo>
                  <a:cubicBezTo>
                    <a:pt x="449" y="480"/>
                    <a:pt x="449" y="480"/>
                    <a:pt x="449" y="480"/>
                  </a:cubicBezTo>
                  <a:cubicBezTo>
                    <a:pt x="448" y="478"/>
                    <a:pt x="448" y="478"/>
                    <a:pt x="448" y="478"/>
                  </a:cubicBezTo>
                  <a:cubicBezTo>
                    <a:pt x="447" y="476"/>
                    <a:pt x="447" y="476"/>
                    <a:pt x="447" y="476"/>
                  </a:cubicBezTo>
                  <a:cubicBezTo>
                    <a:pt x="447" y="474"/>
                    <a:pt x="447" y="474"/>
                    <a:pt x="447" y="474"/>
                  </a:cubicBezTo>
                  <a:cubicBezTo>
                    <a:pt x="448" y="473"/>
                    <a:pt x="448" y="473"/>
                    <a:pt x="448" y="473"/>
                  </a:cubicBezTo>
                  <a:cubicBezTo>
                    <a:pt x="448" y="473"/>
                    <a:pt x="448" y="472"/>
                    <a:pt x="448" y="472"/>
                  </a:cubicBezTo>
                  <a:cubicBezTo>
                    <a:pt x="446" y="472"/>
                    <a:pt x="444" y="472"/>
                    <a:pt x="442" y="471"/>
                  </a:cubicBezTo>
                  <a:cubicBezTo>
                    <a:pt x="441" y="472"/>
                    <a:pt x="439" y="472"/>
                    <a:pt x="438" y="472"/>
                  </a:cubicBezTo>
                  <a:cubicBezTo>
                    <a:pt x="437" y="472"/>
                    <a:pt x="436" y="472"/>
                    <a:pt x="436" y="472"/>
                  </a:cubicBezTo>
                  <a:cubicBezTo>
                    <a:pt x="435" y="473"/>
                    <a:pt x="434" y="474"/>
                    <a:pt x="432" y="474"/>
                  </a:cubicBezTo>
                  <a:cubicBezTo>
                    <a:pt x="429" y="476"/>
                    <a:pt x="429" y="476"/>
                    <a:pt x="429" y="476"/>
                  </a:cubicBezTo>
                  <a:cubicBezTo>
                    <a:pt x="427" y="476"/>
                    <a:pt x="427" y="476"/>
                    <a:pt x="427" y="476"/>
                  </a:cubicBezTo>
                  <a:cubicBezTo>
                    <a:pt x="425" y="475"/>
                    <a:pt x="425" y="475"/>
                    <a:pt x="425" y="475"/>
                  </a:cubicBezTo>
                  <a:cubicBezTo>
                    <a:pt x="424" y="474"/>
                    <a:pt x="424" y="474"/>
                    <a:pt x="424" y="474"/>
                  </a:cubicBezTo>
                  <a:cubicBezTo>
                    <a:pt x="423" y="473"/>
                    <a:pt x="422" y="472"/>
                    <a:pt x="421" y="471"/>
                  </a:cubicBezTo>
                  <a:cubicBezTo>
                    <a:pt x="421" y="468"/>
                    <a:pt x="421" y="468"/>
                    <a:pt x="421" y="468"/>
                  </a:cubicBezTo>
                  <a:cubicBezTo>
                    <a:pt x="421" y="466"/>
                    <a:pt x="421" y="466"/>
                    <a:pt x="421" y="466"/>
                  </a:cubicBezTo>
                  <a:cubicBezTo>
                    <a:pt x="422" y="465"/>
                    <a:pt x="423" y="464"/>
                    <a:pt x="424" y="464"/>
                  </a:cubicBezTo>
                  <a:cubicBezTo>
                    <a:pt x="424" y="463"/>
                    <a:pt x="425" y="462"/>
                    <a:pt x="425" y="462"/>
                  </a:cubicBezTo>
                  <a:cubicBezTo>
                    <a:pt x="425" y="460"/>
                    <a:pt x="425" y="460"/>
                    <a:pt x="425" y="460"/>
                  </a:cubicBezTo>
                  <a:cubicBezTo>
                    <a:pt x="425" y="459"/>
                    <a:pt x="425" y="459"/>
                    <a:pt x="425" y="459"/>
                  </a:cubicBezTo>
                  <a:cubicBezTo>
                    <a:pt x="423" y="458"/>
                    <a:pt x="423" y="458"/>
                    <a:pt x="423" y="458"/>
                  </a:cubicBezTo>
                  <a:cubicBezTo>
                    <a:pt x="422" y="456"/>
                    <a:pt x="422" y="456"/>
                    <a:pt x="422" y="456"/>
                  </a:cubicBezTo>
                  <a:cubicBezTo>
                    <a:pt x="423" y="453"/>
                    <a:pt x="423" y="453"/>
                    <a:pt x="423" y="453"/>
                  </a:cubicBezTo>
                  <a:cubicBezTo>
                    <a:pt x="423" y="452"/>
                    <a:pt x="423" y="451"/>
                    <a:pt x="423" y="451"/>
                  </a:cubicBezTo>
                  <a:cubicBezTo>
                    <a:pt x="423" y="450"/>
                    <a:pt x="424" y="449"/>
                    <a:pt x="424" y="448"/>
                  </a:cubicBezTo>
                  <a:cubicBezTo>
                    <a:pt x="424" y="446"/>
                    <a:pt x="424" y="446"/>
                    <a:pt x="424" y="446"/>
                  </a:cubicBezTo>
                  <a:cubicBezTo>
                    <a:pt x="425" y="445"/>
                    <a:pt x="425" y="445"/>
                    <a:pt x="425" y="445"/>
                  </a:cubicBezTo>
                  <a:cubicBezTo>
                    <a:pt x="426" y="444"/>
                    <a:pt x="426" y="443"/>
                    <a:pt x="427" y="443"/>
                  </a:cubicBezTo>
                  <a:cubicBezTo>
                    <a:pt x="428" y="442"/>
                    <a:pt x="428" y="442"/>
                    <a:pt x="428" y="442"/>
                  </a:cubicBezTo>
                  <a:cubicBezTo>
                    <a:pt x="429" y="440"/>
                    <a:pt x="429" y="440"/>
                    <a:pt x="429" y="440"/>
                  </a:cubicBezTo>
                  <a:cubicBezTo>
                    <a:pt x="429" y="438"/>
                    <a:pt x="429" y="438"/>
                    <a:pt x="429" y="438"/>
                  </a:cubicBezTo>
                  <a:cubicBezTo>
                    <a:pt x="430" y="436"/>
                    <a:pt x="430" y="436"/>
                    <a:pt x="430" y="436"/>
                  </a:cubicBezTo>
                  <a:cubicBezTo>
                    <a:pt x="431" y="435"/>
                    <a:pt x="431" y="435"/>
                    <a:pt x="431" y="435"/>
                  </a:cubicBezTo>
                  <a:cubicBezTo>
                    <a:pt x="432" y="434"/>
                    <a:pt x="432" y="433"/>
                    <a:pt x="433" y="432"/>
                  </a:cubicBezTo>
                  <a:cubicBezTo>
                    <a:pt x="434" y="431"/>
                    <a:pt x="434" y="431"/>
                    <a:pt x="434" y="431"/>
                  </a:cubicBezTo>
                  <a:cubicBezTo>
                    <a:pt x="437" y="430"/>
                    <a:pt x="437" y="430"/>
                    <a:pt x="437" y="430"/>
                  </a:cubicBezTo>
                  <a:cubicBezTo>
                    <a:pt x="438" y="430"/>
                    <a:pt x="438" y="430"/>
                    <a:pt x="438" y="430"/>
                  </a:cubicBezTo>
                  <a:cubicBezTo>
                    <a:pt x="439" y="429"/>
                    <a:pt x="439" y="429"/>
                    <a:pt x="439" y="429"/>
                  </a:cubicBezTo>
                  <a:cubicBezTo>
                    <a:pt x="440" y="428"/>
                    <a:pt x="440" y="428"/>
                    <a:pt x="440" y="428"/>
                  </a:cubicBezTo>
                  <a:cubicBezTo>
                    <a:pt x="440" y="427"/>
                    <a:pt x="440" y="426"/>
                    <a:pt x="441" y="425"/>
                  </a:cubicBezTo>
                  <a:cubicBezTo>
                    <a:pt x="441" y="422"/>
                    <a:pt x="441" y="422"/>
                    <a:pt x="441" y="422"/>
                  </a:cubicBezTo>
                  <a:cubicBezTo>
                    <a:pt x="446" y="420"/>
                    <a:pt x="446" y="420"/>
                    <a:pt x="446" y="420"/>
                  </a:cubicBezTo>
                  <a:cubicBezTo>
                    <a:pt x="449" y="421"/>
                    <a:pt x="449" y="421"/>
                    <a:pt x="449" y="421"/>
                  </a:cubicBezTo>
                  <a:cubicBezTo>
                    <a:pt x="449" y="421"/>
                    <a:pt x="449" y="421"/>
                    <a:pt x="449" y="420"/>
                  </a:cubicBezTo>
                  <a:cubicBezTo>
                    <a:pt x="450" y="419"/>
                    <a:pt x="450" y="418"/>
                    <a:pt x="451" y="417"/>
                  </a:cubicBezTo>
                  <a:cubicBezTo>
                    <a:pt x="452" y="417"/>
                    <a:pt x="452" y="417"/>
                    <a:pt x="452" y="417"/>
                  </a:cubicBezTo>
                  <a:cubicBezTo>
                    <a:pt x="452" y="416"/>
                    <a:pt x="452" y="415"/>
                    <a:pt x="452" y="415"/>
                  </a:cubicBezTo>
                  <a:cubicBezTo>
                    <a:pt x="451" y="413"/>
                    <a:pt x="451" y="413"/>
                    <a:pt x="451" y="413"/>
                  </a:cubicBezTo>
                  <a:cubicBezTo>
                    <a:pt x="452" y="410"/>
                    <a:pt x="452" y="410"/>
                    <a:pt x="452" y="410"/>
                  </a:cubicBezTo>
                  <a:cubicBezTo>
                    <a:pt x="454" y="408"/>
                    <a:pt x="454" y="408"/>
                    <a:pt x="454" y="408"/>
                  </a:cubicBezTo>
                  <a:cubicBezTo>
                    <a:pt x="455" y="408"/>
                    <a:pt x="455" y="408"/>
                    <a:pt x="455" y="408"/>
                  </a:cubicBezTo>
                  <a:cubicBezTo>
                    <a:pt x="455" y="407"/>
                    <a:pt x="456" y="407"/>
                    <a:pt x="457" y="406"/>
                  </a:cubicBezTo>
                  <a:cubicBezTo>
                    <a:pt x="457" y="405"/>
                    <a:pt x="457" y="405"/>
                    <a:pt x="457" y="404"/>
                  </a:cubicBezTo>
                  <a:cubicBezTo>
                    <a:pt x="457" y="403"/>
                    <a:pt x="457" y="402"/>
                    <a:pt x="458" y="401"/>
                  </a:cubicBezTo>
                  <a:cubicBezTo>
                    <a:pt x="458" y="400"/>
                    <a:pt x="458" y="399"/>
                    <a:pt x="458" y="399"/>
                  </a:cubicBezTo>
                  <a:cubicBezTo>
                    <a:pt x="458" y="398"/>
                    <a:pt x="458" y="397"/>
                    <a:pt x="458" y="396"/>
                  </a:cubicBezTo>
                  <a:cubicBezTo>
                    <a:pt x="458" y="395"/>
                    <a:pt x="458" y="393"/>
                    <a:pt x="458" y="392"/>
                  </a:cubicBezTo>
                  <a:cubicBezTo>
                    <a:pt x="458" y="391"/>
                    <a:pt x="458" y="391"/>
                    <a:pt x="458" y="391"/>
                  </a:cubicBezTo>
                  <a:cubicBezTo>
                    <a:pt x="458" y="389"/>
                    <a:pt x="458" y="388"/>
                    <a:pt x="458" y="386"/>
                  </a:cubicBezTo>
                  <a:cubicBezTo>
                    <a:pt x="458" y="385"/>
                    <a:pt x="458" y="384"/>
                    <a:pt x="459" y="383"/>
                  </a:cubicBezTo>
                  <a:cubicBezTo>
                    <a:pt x="459" y="382"/>
                    <a:pt x="459" y="381"/>
                    <a:pt x="459" y="381"/>
                  </a:cubicBezTo>
                  <a:cubicBezTo>
                    <a:pt x="457" y="381"/>
                    <a:pt x="456" y="381"/>
                    <a:pt x="455" y="381"/>
                  </a:cubicBezTo>
                  <a:cubicBezTo>
                    <a:pt x="453" y="380"/>
                    <a:pt x="451" y="379"/>
                    <a:pt x="450" y="378"/>
                  </a:cubicBezTo>
                  <a:cubicBezTo>
                    <a:pt x="450" y="376"/>
                    <a:pt x="450" y="375"/>
                    <a:pt x="450" y="374"/>
                  </a:cubicBezTo>
                  <a:cubicBezTo>
                    <a:pt x="449" y="374"/>
                    <a:pt x="449" y="373"/>
                    <a:pt x="449" y="373"/>
                  </a:cubicBezTo>
                  <a:cubicBezTo>
                    <a:pt x="449" y="372"/>
                    <a:pt x="449" y="370"/>
                    <a:pt x="449" y="369"/>
                  </a:cubicBezTo>
                  <a:cubicBezTo>
                    <a:pt x="449" y="369"/>
                    <a:pt x="448" y="368"/>
                    <a:pt x="448" y="368"/>
                  </a:cubicBezTo>
                  <a:cubicBezTo>
                    <a:pt x="448" y="367"/>
                    <a:pt x="448" y="367"/>
                    <a:pt x="448" y="366"/>
                  </a:cubicBezTo>
                  <a:cubicBezTo>
                    <a:pt x="447" y="365"/>
                    <a:pt x="447" y="363"/>
                    <a:pt x="447" y="362"/>
                  </a:cubicBezTo>
                  <a:cubicBezTo>
                    <a:pt x="446" y="361"/>
                    <a:pt x="446" y="361"/>
                    <a:pt x="446" y="361"/>
                  </a:cubicBezTo>
                  <a:cubicBezTo>
                    <a:pt x="445" y="359"/>
                    <a:pt x="445" y="359"/>
                    <a:pt x="445" y="359"/>
                  </a:cubicBezTo>
                  <a:cubicBezTo>
                    <a:pt x="445" y="358"/>
                    <a:pt x="445" y="358"/>
                    <a:pt x="445" y="358"/>
                  </a:cubicBezTo>
                  <a:cubicBezTo>
                    <a:pt x="444" y="358"/>
                    <a:pt x="442" y="357"/>
                    <a:pt x="441" y="356"/>
                  </a:cubicBezTo>
                  <a:cubicBezTo>
                    <a:pt x="441" y="357"/>
                    <a:pt x="440" y="357"/>
                    <a:pt x="439" y="357"/>
                  </a:cubicBezTo>
                  <a:cubicBezTo>
                    <a:pt x="440" y="359"/>
                    <a:pt x="440" y="359"/>
                    <a:pt x="440" y="359"/>
                  </a:cubicBezTo>
                  <a:cubicBezTo>
                    <a:pt x="440" y="360"/>
                    <a:pt x="440" y="362"/>
                    <a:pt x="439" y="363"/>
                  </a:cubicBezTo>
                  <a:cubicBezTo>
                    <a:pt x="439" y="364"/>
                    <a:pt x="439" y="364"/>
                    <a:pt x="439" y="364"/>
                  </a:cubicBezTo>
                  <a:cubicBezTo>
                    <a:pt x="439" y="367"/>
                    <a:pt x="439" y="367"/>
                    <a:pt x="439" y="367"/>
                  </a:cubicBezTo>
                  <a:cubicBezTo>
                    <a:pt x="436" y="368"/>
                    <a:pt x="436" y="368"/>
                    <a:pt x="436" y="368"/>
                  </a:cubicBezTo>
                  <a:cubicBezTo>
                    <a:pt x="435" y="369"/>
                    <a:pt x="434" y="369"/>
                    <a:pt x="433" y="369"/>
                  </a:cubicBezTo>
                  <a:cubicBezTo>
                    <a:pt x="431" y="369"/>
                    <a:pt x="430" y="370"/>
                    <a:pt x="429" y="371"/>
                  </a:cubicBezTo>
                  <a:cubicBezTo>
                    <a:pt x="426" y="372"/>
                    <a:pt x="426" y="372"/>
                    <a:pt x="426" y="372"/>
                  </a:cubicBezTo>
                  <a:cubicBezTo>
                    <a:pt x="424" y="371"/>
                    <a:pt x="424" y="371"/>
                    <a:pt x="424" y="371"/>
                  </a:cubicBezTo>
                  <a:cubicBezTo>
                    <a:pt x="422" y="369"/>
                    <a:pt x="422" y="369"/>
                    <a:pt x="422" y="369"/>
                  </a:cubicBezTo>
                  <a:cubicBezTo>
                    <a:pt x="421" y="368"/>
                    <a:pt x="421" y="368"/>
                    <a:pt x="421" y="368"/>
                  </a:cubicBezTo>
                  <a:cubicBezTo>
                    <a:pt x="421" y="368"/>
                    <a:pt x="421" y="368"/>
                    <a:pt x="421" y="368"/>
                  </a:cubicBezTo>
                  <a:cubicBezTo>
                    <a:pt x="421" y="368"/>
                    <a:pt x="420" y="368"/>
                    <a:pt x="420" y="368"/>
                  </a:cubicBezTo>
                  <a:cubicBezTo>
                    <a:pt x="420" y="367"/>
                    <a:pt x="420" y="367"/>
                    <a:pt x="419" y="367"/>
                  </a:cubicBezTo>
                  <a:cubicBezTo>
                    <a:pt x="418" y="366"/>
                    <a:pt x="418" y="366"/>
                    <a:pt x="417" y="364"/>
                  </a:cubicBezTo>
                  <a:cubicBezTo>
                    <a:pt x="415" y="363"/>
                    <a:pt x="414" y="362"/>
                    <a:pt x="413" y="361"/>
                  </a:cubicBezTo>
                  <a:cubicBezTo>
                    <a:pt x="410" y="360"/>
                    <a:pt x="410" y="360"/>
                    <a:pt x="410" y="360"/>
                  </a:cubicBezTo>
                  <a:cubicBezTo>
                    <a:pt x="409" y="360"/>
                    <a:pt x="408" y="360"/>
                    <a:pt x="407" y="360"/>
                  </a:cubicBezTo>
                  <a:cubicBezTo>
                    <a:pt x="406" y="359"/>
                    <a:pt x="406" y="359"/>
                    <a:pt x="405" y="358"/>
                  </a:cubicBezTo>
                  <a:cubicBezTo>
                    <a:pt x="404" y="356"/>
                    <a:pt x="404" y="356"/>
                    <a:pt x="404" y="356"/>
                  </a:cubicBezTo>
                  <a:cubicBezTo>
                    <a:pt x="402" y="356"/>
                    <a:pt x="401" y="356"/>
                    <a:pt x="400" y="355"/>
                  </a:cubicBezTo>
                  <a:cubicBezTo>
                    <a:pt x="399" y="355"/>
                    <a:pt x="398" y="355"/>
                    <a:pt x="397" y="355"/>
                  </a:cubicBezTo>
                  <a:cubicBezTo>
                    <a:pt x="396" y="355"/>
                    <a:pt x="396" y="354"/>
                    <a:pt x="395" y="354"/>
                  </a:cubicBezTo>
                  <a:cubicBezTo>
                    <a:pt x="394" y="355"/>
                    <a:pt x="394" y="354"/>
                    <a:pt x="392" y="355"/>
                  </a:cubicBezTo>
                  <a:cubicBezTo>
                    <a:pt x="392" y="355"/>
                    <a:pt x="392" y="355"/>
                    <a:pt x="392" y="355"/>
                  </a:cubicBezTo>
                  <a:cubicBezTo>
                    <a:pt x="391" y="357"/>
                    <a:pt x="390" y="359"/>
                    <a:pt x="389" y="360"/>
                  </a:cubicBezTo>
                  <a:cubicBezTo>
                    <a:pt x="387" y="360"/>
                    <a:pt x="386" y="361"/>
                    <a:pt x="385" y="361"/>
                  </a:cubicBezTo>
                  <a:cubicBezTo>
                    <a:pt x="384" y="361"/>
                    <a:pt x="384" y="361"/>
                    <a:pt x="384" y="361"/>
                  </a:cubicBezTo>
                  <a:cubicBezTo>
                    <a:pt x="382" y="362"/>
                    <a:pt x="379" y="363"/>
                    <a:pt x="377" y="364"/>
                  </a:cubicBezTo>
                  <a:cubicBezTo>
                    <a:pt x="375" y="365"/>
                    <a:pt x="373" y="365"/>
                    <a:pt x="371" y="366"/>
                  </a:cubicBezTo>
                  <a:cubicBezTo>
                    <a:pt x="370" y="366"/>
                    <a:pt x="369" y="366"/>
                    <a:pt x="368" y="367"/>
                  </a:cubicBezTo>
                  <a:cubicBezTo>
                    <a:pt x="366" y="367"/>
                    <a:pt x="364" y="367"/>
                    <a:pt x="363" y="367"/>
                  </a:cubicBezTo>
                  <a:cubicBezTo>
                    <a:pt x="362" y="368"/>
                    <a:pt x="360" y="369"/>
                    <a:pt x="359" y="370"/>
                  </a:cubicBezTo>
                  <a:cubicBezTo>
                    <a:pt x="359" y="370"/>
                    <a:pt x="358" y="371"/>
                    <a:pt x="357" y="371"/>
                  </a:cubicBezTo>
                  <a:cubicBezTo>
                    <a:pt x="356" y="372"/>
                    <a:pt x="355" y="373"/>
                    <a:pt x="354" y="374"/>
                  </a:cubicBezTo>
                  <a:cubicBezTo>
                    <a:pt x="354" y="374"/>
                    <a:pt x="354" y="374"/>
                    <a:pt x="354" y="374"/>
                  </a:cubicBezTo>
                  <a:cubicBezTo>
                    <a:pt x="354" y="375"/>
                    <a:pt x="354" y="376"/>
                    <a:pt x="354" y="377"/>
                  </a:cubicBezTo>
                  <a:cubicBezTo>
                    <a:pt x="353" y="378"/>
                    <a:pt x="352" y="379"/>
                    <a:pt x="351" y="379"/>
                  </a:cubicBezTo>
                  <a:cubicBezTo>
                    <a:pt x="350" y="380"/>
                    <a:pt x="349" y="380"/>
                    <a:pt x="348" y="380"/>
                  </a:cubicBezTo>
                  <a:cubicBezTo>
                    <a:pt x="348" y="380"/>
                    <a:pt x="348" y="380"/>
                    <a:pt x="348" y="380"/>
                  </a:cubicBezTo>
                  <a:cubicBezTo>
                    <a:pt x="345" y="381"/>
                    <a:pt x="342" y="381"/>
                    <a:pt x="340" y="381"/>
                  </a:cubicBezTo>
                  <a:cubicBezTo>
                    <a:pt x="339" y="381"/>
                    <a:pt x="339" y="381"/>
                    <a:pt x="338" y="381"/>
                  </a:cubicBezTo>
                  <a:cubicBezTo>
                    <a:pt x="337" y="381"/>
                    <a:pt x="336" y="381"/>
                    <a:pt x="335" y="381"/>
                  </a:cubicBezTo>
                  <a:cubicBezTo>
                    <a:pt x="333" y="381"/>
                    <a:pt x="331" y="381"/>
                    <a:pt x="329" y="380"/>
                  </a:cubicBezTo>
                  <a:cubicBezTo>
                    <a:pt x="328" y="380"/>
                    <a:pt x="327" y="379"/>
                    <a:pt x="326" y="379"/>
                  </a:cubicBezTo>
                  <a:cubicBezTo>
                    <a:pt x="326" y="379"/>
                    <a:pt x="325" y="379"/>
                    <a:pt x="325" y="379"/>
                  </a:cubicBezTo>
                  <a:cubicBezTo>
                    <a:pt x="323" y="378"/>
                    <a:pt x="321" y="378"/>
                    <a:pt x="320" y="377"/>
                  </a:cubicBezTo>
                  <a:cubicBezTo>
                    <a:pt x="319" y="377"/>
                    <a:pt x="319" y="377"/>
                    <a:pt x="319" y="377"/>
                  </a:cubicBezTo>
                  <a:cubicBezTo>
                    <a:pt x="317" y="377"/>
                    <a:pt x="315" y="377"/>
                    <a:pt x="314" y="377"/>
                  </a:cubicBezTo>
                  <a:cubicBezTo>
                    <a:pt x="313" y="377"/>
                    <a:pt x="311" y="377"/>
                    <a:pt x="310" y="377"/>
                  </a:cubicBezTo>
                  <a:cubicBezTo>
                    <a:pt x="309" y="377"/>
                    <a:pt x="309" y="377"/>
                    <a:pt x="309" y="377"/>
                  </a:cubicBezTo>
                  <a:cubicBezTo>
                    <a:pt x="306" y="377"/>
                    <a:pt x="306" y="377"/>
                    <a:pt x="306" y="377"/>
                  </a:cubicBezTo>
                  <a:cubicBezTo>
                    <a:pt x="303" y="373"/>
                    <a:pt x="303" y="373"/>
                    <a:pt x="303" y="373"/>
                  </a:cubicBezTo>
                  <a:cubicBezTo>
                    <a:pt x="303" y="372"/>
                    <a:pt x="303" y="371"/>
                    <a:pt x="304" y="369"/>
                  </a:cubicBezTo>
                  <a:cubicBezTo>
                    <a:pt x="304" y="369"/>
                    <a:pt x="304" y="369"/>
                    <a:pt x="304" y="369"/>
                  </a:cubicBezTo>
                  <a:cubicBezTo>
                    <a:pt x="302" y="366"/>
                    <a:pt x="303" y="362"/>
                    <a:pt x="305" y="360"/>
                  </a:cubicBezTo>
                  <a:cubicBezTo>
                    <a:pt x="304" y="359"/>
                    <a:pt x="303" y="359"/>
                    <a:pt x="302" y="359"/>
                  </a:cubicBezTo>
                  <a:cubicBezTo>
                    <a:pt x="300" y="358"/>
                    <a:pt x="298" y="357"/>
                    <a:pt x="296" y="355"/>
                  </a:cubicBezTo>
                  <a:cubicBezTo>
                    <a:pt x="296" y="354"/>
                    <a:pt x="295" y="353"/>
                    <a:pt x="295" y="351"/>
                  </a:cubicBezTo>
                  <a:cubicBezTo>
                    <a:pt x="296" y="350"/>
                    <a:pt x="296" y="349"/>
                    <a:pt x="296" y="348"/>
                  </a:cubicBezTo>
                  <a:cubicBezTo>
                    <a:pt x="295" y="346"/>
                    <a:pt x="295" y="346"/>
                    <a:pt x="295" y="346"/>
                  </a:cubicBezTo>
                  <a:cubicBezTo>
                    <a:pt x="295" y="344"/>
                    <a:pt x="295" y="344"/>
                    <a:pt x="295" y="344"/>
                  </a:cubicBezTo>
                  <a:cubicBezTo>
                    <a:pt x="295" y="344"/>
                    <a:pt x="295" y="344"/>
                    <a:pt x="295" y="344"/>
                  </a:cubicBezTo>
                  <a:cubicBezTo>
                    <a:pt x="294" y="344"/>
                    <a:pt x="294" y="344"/>
                    <a:pt x="294" y="344"/>
                  </a:cubicBezTo>
                  <a:cubicBezTo>
                    <a:pt x="292" y="346"/>
                    <a:pt x="292" y="346"/>
                    <a:pt x="292" y="346"/>
                  </a:cubicBezTo>
                  <a:cubicBezTo>
                    <a:pt x="289" y="345"/>
                    <a:pt x="289" y="345"/>
                    <a:pt x="289" y="345"/>
                  </a:cubicBezTo>
                  <a:cubicBezTo>
                    <a:pt x="288" y="345"/>
                    <a:pt x="288" y="344"/>
                    <a:pt x="287" y="344"/>
                  </a:cubicBezTo>
                  <a:cubicBezTo>
                    <a:pt x="284" y="343"/>
                    <a:pt x="282" y="341"/>
                    <a:pt x="280" y="339"/>
                  </a:cubicBezTo>
                  <a:cubicBezTo>
                    <a:pt x="280" y="339"/>
                    <a:pt x="280" y="339"/>
                    <a:pt x="280" y="339"/>
                  </a:cubicBezTo>
                  <a:cubicBezTo>
                    <a:pt x="279" y="339"/>
                    <a:pt x="278" y="339"/>
                    <a:pt x="277" y="338"/>
                  </a:cubicBezTo>
                  <a:cubicBezTo>
                    <a:pt x="276" y="338"/>
                    <a:pt x="275" y="337"/>
                    <a:pt x="274" y="337"/>
                  </a:cubicBezTo>
                  <a:cubicBezTo>
                    <a:pt x="273" y="336"/>
                    <a:pt x="271" y="335"/>
                    <a:pt x="271" y="334"/>
                  </a:cubicBezTo>
                  <a:cubicBezTo>
                    <a:pt x="270" y="334"/>
                    <a:pt x="269" y="334"/>
                    <a:pt x="268" y="334"/>
                  </a:cubicBezTo>
                  <a:cubicBezTo>
                    <a:pt x="268" y="334"/>
                    <a:pt x="267" y="334"/>
                    <a:pt x="267" y="334"/>
                  </a:cubicBezTo>
                  <a:cubicBezTo>
                    <a:pt x="265" y="333"/>
                    <a:pt x="265" y="333"/>
                    <a:pt x="265" y="333"/>
                  </a:cubicBezTo>
                  <a:cubicBezTo>
                    <a:pt x="263" y="332"/>
                    <a:pt x="263" y="332"/>
                    <a:pt x="263" y="332"/>
                  </a:cubicBezTo>
                  <a:cubicBezTo>
                    <a:pt x="263" y="331"/>
                    <a:pt x="263" y="331"/>
                    <a:pt x="262" y="331"/>
                  </a:cubicBezTo>
                  <a:cubicBezTo>
                    <a:pt x="261" y="332"/>
                    <a:pt x="260" y="332"/>
                    <a:pt x="259" y="331"/>
                  </a:cubicBezTo>
                  <a:cubicBezTo>
                    <a:pt x="258" y="331"/>
                    <a:pt x="258" y="332"/>
                    <a:pt x="257" y="332"/>
                  </a:cubicBezTo>
                  <a:cubicBezTo>
                    <a:pt x="257" y="333"/>
                    <a:pt x="256" y="334"/>
                    <a:pt x="255" y="335"/>
                  </a:cubicBezTo>
                  <a:cubicBezTo>
                    <a:pt x="254" y="336"/>
                    <a:pt x="253" y="337"/>
                    <a:pt x="251" y="338"/>
                  </a:cubicBezTo>
                  <a:cubicBezTo>
                    <a:pt x="251" y="338"/>
                    <a:pt x="251" y="338"/>
                    <a:pt x="251" y="338"/>
                  </a:cubicBezTo>
                  <a:cubicBezTo>
                    <a:pt x="250" y="338"/>
                    <a:pt x="250" y="339"/>
                    <a:pt x="249" y="340"/>
                  </a:cubicBezTo>
                  <a:cubicBezTo>
                    <a:pt x="249" y="341"/>
                    <a:pt x="249" y="341"/>
                    <a:pt x="249" y="341"/>
                  </a:cubicBezTo>
                  <a:cubicBezTo>
                    <a:pt x="248" y="343"/>
                    <a:pt x="248" y="343"/>
                    <a:pt x="248" y="343"/>
                  </a:cubicBezTo>
                  <a:cubicBezTo>
                    <a:pt x="249" y="344"/>
                    <a:pt x="248" y="345"/>
                    <a:pt x="248" y="347"/>
                  </a:cubicBezTo>
                  <a:cubicBezTo>
                    <a:pt x="247" y="350"/>
                    <a:pt x="247" y="350"/>
                    <a:pt x="247" y="350"/>
                  </a:cubicBezTo>
                  <a:cubicBezTo>
                    <a:pt x="246" y="350"/>
                    <a:pt x="245" y="350"/>
                    <a:pt x="244" y="351"/>
                  </a:cubicBezTo>
                  <a:cubicBezTo>
                    <a:pt x="242" y="352"/>
                    <a:pt x="241" y="352"/>
                    <a:pt x="239" y="352"/>
                  </a:cubicBezTo>
                  <a:cubicBezTo>
                    <a:pt x="238" y="352"/>
                    <a:pt x="237" y="352"/>
                    <a:pt x="236" y="351"/>
                  </a:cubicBezTo>
                  <a:cubicBezTo>
                    <a:pt x="235" y="351"/>
                    <a:pt x="235" y="351"/>
                    <a:pt x="235" y="351"/>
                  </a:cubicBezTo>
                  <a:cubicBezTo>
                    <a:pt x="234" y="350"/>
                    <a:pt x="234" y="350"/>
                    <a:pt x="234" y="350"/>
                  </a:cubicBezTo>
                  <a:cubicBezTo>
                    <a:pt x="233" y="349"/>
                    <a:pt x="233" y="348"/>
                    <a:pt x="233" y="347"/>
                  </a:cubicBezTo>
                  <a:cubicBezTo>
                    <a:pt x="232" y="346"/>
                    <a:pt x="232" y="346"/>
                    <a:pt x="232" y="345"/>
                  </a:cubicBezTo>
                  <a:cubicBezTo>
                    <a:pt x="232" y="345"/>
                    <a:pt x="232" y="344"/>
                    <a:pt x="231" y="344"/>
                  </a:cubicBezTo>
                  <a:cubicBezTo>
                    <a:pt x="231" y="343"/>
                    <a:pt x="231" y="342"/>
                    <a:pt x="230" y="342"/>
                  </a:cubicBezTo>
                  <a:cubicBezTo>
                    <a:pt x="230" y="340"/>
                    <a:pt x="230" y="340"/>
                    <a:pt x="230" y="340"/>
                  </a:cubicBezTo>
                  <a:cubicBezTo>
                    <a:pt x="231" y="338"/>
                    <a:pt x="231" y="335"/>
                    <a:pt x="233" y="333"/>
                  </a:cubicBezTo>
                  <a:cubicBezTo>
                    <a:pt x="234" y="333"/>
                    <a:pt x="234" y="332"/>
                    <a:pt x="234" y="331"/>
                  </a:cubicBezTo>
                  <a:cubicBezTo>
                    <a:pt x="235" y="330"/>
                    <a:pt x="234" y="330"/>
                    <a:pt x="234" y="329"/>
                  </a:cubicBezTo>
                  <a:cubicBezTo>
                    <a:pt x="234" y="330"/>
                    <a:pt x="233" y="329"/>
                    <a:pt x="233" y="329"/>
                  </a:cubicBezTo>
                  <a:cubicBezTo>
                    <a:pt x="232" y="330"/>
                    <a:pt x="231" y="330"/>
                    <a:pt x="230" y="330"/>
                  </a:cubicBezTo>
                  <a:cubicBezTo>
                    <a:pt x="228" y="331"/>
                    <a:pt x="228" y="331"/>
                    <a:pt x="228" y="331"/>
                  </a:cubicBezTo>
                  <a:cubicBezTo>
                    <a:pt x="226" y="332"/>
                    <a:pt x="226" y="332"/>
                    <a:pt x="226" y="332"/>
                  </a:cubicBezTo>
                  <a:cubicBezTo>
                    <a:pt x="224" y="331"/>
                    <a:pt x="224" y="331"/>
                    <a:pt x="224" y="331"/>
                  </a:cubicBezTo>
                  <a:cubicBezTo>
                    <a:pt x="222" y="332"/>
                    <a:pt x="222" y="332"/>
                    <a:pt x="222" y="332"/>
                  </a:cubicBezTo>
                  <a:cubicBezTo>
                    <a:pt x="220" y="331"/>
                    <a:pt x="220" y="331"/>
                    <a:pt x="220" y="331"/>
                  </a:cubicBezTo>
                  <a:cubicBezTo>
                    <a:pt x="219" y="331"/>
                    <a:pt x="218" y="331"/>
                    <a:pt x="217" y="330"/>
                  </a:cubicBezTo>
                  <a:cubicBezTo>
                    <a:pt x="217" y="330"/>
                    <a:pt x="217" y="330"/>
                    <a:pt x="217" y="330"/>
                  </a:cubicBezTo>
                  <a:cubicBezTo>
                    <a:pt x="216" y="331"/>
                    <a:pt x="215" y="331"/>
                    <a:pt x="214" y="332"/>
                  </a:cubicBezTo>
                  <a:cubicBezTo>
                    <a:pt x="213" y="332"/>
                    <a:pt x="213" y="332"/>
                    <a:pt x="213" y="332"/>
                  </a:cubicBezTo>
                  <a:cubicBezTo>
                    <a:pt x="210" y="332"/>
                    <a:pt x="210" y="332"/>
                    <a:pt x="210" y="332"/>
                  </a:cubicBezTo>
                  <a:cubicBezTo>
                    <a:pt x="209" y="331"/>
                    <a:pt x="209" y="331"/>
                    <a:pt x="209" y="331"/>
                  </a:cubicBezTo>
                  <a:cubicBezTo>
                    <a:pt x="208" y="330"/>
                    <a:pt x="208" y="330"/>
                    <a:pt x="208" y="330"/>
                  </a:cubicBezTo>
                  <a:cubicBezTo>
                    <a:pt x="208" y="330"/>
                    <a:pt x="208" y="330"/>
                    <a:pt x="208" y="330"/>
                  </a:cubicBezTo>
                  <a:cubicBezTo>
                    <a:pt x="207" y="330"/>
                    <a:pt x="207" y="330"/>
                    <a:pt x="207" y="330"/>
                  </a:cubicBezTo>
                  <a:cubicBezTo>
                    <a:pt x="206" y="330"/>
                    <a:pt x="205" y="330"/>
                    <a:pt x="204" y="329"/>
                  </a:cubicBezTo>
                  <a:cubicBezTo>
                    <a:pt x="203" y="329"/>
                    <a:pt x="202" y="329"/>
                    <a:pt x="202" y="329"/>
                  </a:cubicBezTo>
                  <a:cubicBezTo>
                    <a:pt x="201" y="328"/>
                    <a:pt x="201" y="328"/>
                    <a:pt x="201" y="328"/>
                  </a:cubicBezTo>
                  <a:cubicBezTo>
                    <a:pt x="198" y="328"/>
                    <a:pt x="196" y="327"/>
                    <a:pt x="195" y="324"/>
                  </a:cubicBezTo>
                  <a:cubicBezTo>
                    <a:pt x="194" y="323"/>
                    <a:pt x="193" y="323"/>
                    <a:pt x="193" y="322"/>
                  </a:cubicBezTo>
                  <a:cubicBezTo>
                    <a:pt x="192" y="321"/>
                    <a:pt x="192" y="321"/>
                    <a:pt x="192" y="321"/>
                  </a:cubicBezTo>
                  <a:cubicBezTo>
                    <a:pt x="190" y="320"/>
                    <a:pt x="190" y="320"/>
                    <a:pt x="190" y="320"/>
                  </a:cubicBezTo>
                  <a:cubicBezTo>
                    <a:pt x="190" y="320"/>
                    <a:pt x="190" y="320"/>
                    <a:pt x="190" y="320"/>
                  </a:cubicBezTo>
                  <a:cubicBezTo>
                    <a:pt x="189" y="320"/>
                    <a:pt x="189" y="321"/>
                    <a:pt x="188" y="321"/>
                  </a:cubicBezTo>
                  <a:cubicBezTo>
                    <a:pt x="187" y="322"/>
                    <a:pt x="187" y="322"/>
                    <a:pt x="187" y="322"/>
                  </a:cubicBezTo>
                  <a:cubicBezTo>
                    <a:pt x="185" y="322"/>
                    <a:pt x="185" y="322"/>
                    <a:pt x="185" y="322"/>
                  </a:cubicBezTo>
                  <a:cubicBezTo>
                    <a:pt x="184" y="322"/>
                    <a:pt x="183" y="322"/>
                    <a:pt x="182" y="321"/>
                  </a:cubicBezTo>
                  <a:cubicBezTo>
                    <a:pt x="181" y="321"/>
                    <a:pt x="181" y="320"/>
                    <a:pt x="180" y="320"/>
                  </a:cubicBezTo>
                  <a:cubicBezTo>
                    <a:pt x="180" y="319"/>
                    <a:pt x="179" y="319"/>
                    <a:pt x="179" y="319"/>
                  </a:cubicBezTo>
                  <a:cubicBezTo>
                    <a:pt x="178" y="320"/>
                    <a:pt x="178" y="320"/>
                    <a:pt x="178" y="320"/>
                  </a:cubicBezTo>
                  <a:cubicBezTo>
                    <a:pt x="176" y="320"/>
                    <a:pt x="176" y="320"/>
                    <a:pt x="176" y="320"/>
                  </a:cubicBezTo>
                  <a:cubicBezTo>
                    <a:pt x="175" y="320"/>
                    <a:pt x="174" y="320"/>
                    <a:pt x="173" y="319"/>
                  </a:cubicBezTo>
                  <a:cubicBezTo>
                    <a:pt x="171" y="318"/>
                    <a:pt x="171" y="318"/>
                    <a:pt x="171" y="318"/>
                  </a:cubicBezTo>
                  <a:cubicBezTo>
                    <a:pt x="169" y="316"/>
                    <a:pt x="169" y="316"/>
                    <a:pt x="169" y="316"/>
                  </a:cubicBezTo>
                  <a:cubicBezTo>
                    <a:pt x="169" y="313"/>
                    <a:pt x="169" y="313"/>
                    <a:pt x="169" y="313"/>
                  </a:cubicBezTo>
                  <a:cubicBezTo>
                    <a:pt x="169" y="312"/>
                    <a:pt x="169" y="312"/>
                    <a:pt x="169" y="312"/>
                  </a:cubicBezTo>
                  <a:cubicBezTo>
                    <a:pt x="169" y="311"/>
                    <a:pt x="169" y="311"/>
                    <a:pt x="169" y="311"/>
                  </a:cubicBezTo>
                  <a:cubicBezTo>
                    <a:pt x="169" y="310"/>
                    <a:pt x="169" y="310"/>
                    <a:pt x="169" y="310"/>
                  </a:cubicBezTo>
                  <a:cubicBezTo>
                    <a:pt x="168" y="309"/>
                    <a:pt x="168" y="309"/>
                    <a:pt x="167" y="308"/>
                  </a:cubicBezTo>
                  <a:cubicBezTo>
                    <a:pt x="166" y="308"/>
                    <a:pt x="166" y="308"/>
                    <a:pt x="166" y="308"/>
                  </a:cubicBezTo>
                  <a:cubicBezTo>
                    <a:pt x="164" y="306"/>
                    <a:pt x="164" y="306"/>
                    <a:pt x="164" y="306"/>
                  </a:cubicBezTo>
                  <a:cubicBezTo>
                    <a:pt x="163" y="306"/>
                    <a:pt x="162" y="306"/>
                    <a:pt x="161" y="306"/>
                  </a:cubicBezTo>
                  <a:cubicBezTo>
                    <a:pt x="159" y="305"/>
                    <a:pt x="159" y="305"/>
                    <a:pt x="159" y="305"/>
                  </a:cubicBezTo>
                  <a:cubicBezTo>
                    <a:pt x="158" y="304"/>
                    <a:pt x="158" y="304"/>
                    <a:pt x="158" y="304"/>
                  </a:cubicBezTo>
                  <a:cubicBezTo>
                    <a:pt x="158" y="304"/>
                    <a:pt x="158" y="304"/>
                    <a:pt x="158" y="304"/>
                  </a:cubicBezTo>
                  <a:cubicBezTo>
                    <a:pt x="156" y="303"/>
                    <a:pt x="156" y="303"/>
                    <a:pt x="156" y="303"/>
                  </a:cubicBezTo>
                  <a:cubicBezTo>
                    <a:pt x="154" y="301"/>
                    <a:pt x="154" y="301"/>
                    <a:pt x="154" y="301"/>
                  </a:cubicBezTo>
                  <a:cubicBezTo>
                    <a:pt x="153" y="299"/>
                    <a:pt x="153" y="299"/>
                    <a:pt x="153" y="299"/>
                  </a:cubicBezTo>
                  <a:cubicBezTo>
                    <a:pt x="153" y="298"/>
                    <a:pt x="153" y="297"/>
                    <a:pt x="153" y="296"/>
                  </a:cubicBezTo>
                  <a:cubicBezTo>
                    <a:pt x="151" y="295"/>
                    <a:pt x="149" y="294"/>
                    <a:pt x="148" y="293"/>
                  </a:cubicBezTo>
                  <a:cubicBezTo>
                    <a:pt x="147" y="292"/>
                    <a:pt x="146" y="291"/>
                    <a:pt x="146" y="289"/>
                  </a:cubicBezTo>
                  <a:cubicBezTo>
                    <a:pt x="145" y="289"/>
                    <a:pt x="145" y="289"/>
                    <a:pt x="145" y="289"/>
                  </a:cubicBezTo>
                  <a:cubicBezTo>
                    <a:pt x="143" y="288"/>
                    <a:pt x="142" y="287"/>
                    <a:pt x="141" y="285"/>
                  </a:cubicBezTo>
                  <a:cubicBezTo>
                    <a:pt x="139" y="284"/>
                    <a:pt x="138" y="282"/>
                    <a:pt x="137" y="281"/>
                  </a:cubicBezTo>
                  <a:cubicBezTo>
                    <a:pt x="137" y="279"/>
                    <a:pt x="137" y="279"/>
                    <a:pt x="137" y="279"/>
                  </a:cubicBezTo>
                  <a:cubicBezTo>
                    <a:pt x="137" y="278"/>
                    <a:pt x="137" y="277"/>
                    <a:pt x="138" y="276"/>
                  </a:cubicBezTo>
                  <a:cubicBezTo>
                    <a:pt x="137" y="274"/>
                    <a:pt x="137" y="273"/>
                    <a:pt x="137" y="272"/>
                  </a:cubicBezTo>
                  <a:cubicBezTo>
                    <a:pt x="137" y="272"/>
                    <a:pt x="137" y="272"/>
                    <a:pt x="137" y="272"/>
                  </a:cubicBezTo>
                  <a:cubicBezTo>
                    <a:pt x="136" y="272"/>
                    <a:pt x="135" y="272"/>
                    <a:pt x="133" y="272"/>
                  </a:cubicBezTo>
                  <a:cubicBezTo>
                    <a:pt x="132" y="273"/>
                    <a:pt x="131" y="273"/>
                    <a:pt x="129" y="273"/>
                  </a:cubicBezTo>
                  <a:cubicBezTo>
                    <a:pt x="128" y="273"/>
                    <a:pt x="128" y="273"/>
                    <a:pt x="128" y="273"/>
                  </a:cubicBezTo>
                  <a:cubicBezTo>
                    <a:pt x="127" y="272"/>
                    <a:pt x="127" y="272"/>
                    <a:pt x="127" y="272"/>
                  </a:cubicBezTo>
                  <a:cubicBezTo>
                    <a:pt x="126" y="272"/>
                    <a:pt x="126" y="271"/>
                    <a:pt x="125" y="270"/>
                  </a:cubicBezTo>
                  <a:cubicBezTo>
                    <a:pt x="124" y="269"/>
                    <a:pt x="124" y="267"/>
                    <a:pt x="123" y="266"/>
                  </a:cubicBezTo>
                  <a:cubicBezTo>
                    <a:pt x="122" y="265"/>
                    <a:pt x="122" y="264"/>
                    <a:pt x="122" y="263"/>
                  </a:cubicBezTo>
                  <a:cubicBezTo>
                    <a:pt x="122" y="262"/>
                    <a:pt x="122" y="261"/>
                    <a:pt x="121" y="261"/>
                  </a:cubicBezTo>
                  <a:cubicBezTo>
                    <a:pt x="121" y="260"/>
                    <a:pt x="120" y="259"/>
                    <a:pt x="120" y="259"/>
                  </a:cubicBezTo>
                  <a:cubicBezTo>
                    <a:pt x="119" y="258"/>
                    <a:pt x="119" y="258"/>
                    <a:pt x="119" y="258"/>
                  </a:cubicBezTo>
                  <a:cubicBezTo>
                    <a:pt x="118" y="257"/>
                    <a:pt x="117" y="257"/>
                    <a:pt x="116" y="256"/>
                  </a:cubicBezTo>
                  <a:cubicBezTo>
                    <a:pt x="116" y="255"/>
                    <a:pt x="115" y="255"/>
                    <a:pt x="114" y="255"/>
                  </a:cubicBezTo>
                  <a:cubicBezTo>
                    <a:pt x="113" y="254"/>
                    <a:pt x="113" y="254"/>
                    <a:pt x="112" y="253"/>
                  </a:cubicBezTo>
                  <a:cubicBezTo>
                    <a:pt x="111" y="252"/>
                    <a:pt x="111" y="252"/>
                    <a:pt x="111" y="252"/>
                  </a:cubicBezTo>
                  <a:cubicBezTo>
                    <a:pt x="109" y="250"/>
                    <a:pt x="109" y="250"/>
                    <a:pt x="109" y="250"/>
                  </a:cubicBezTo>
                  <a:cubicBezTo>
                    <a:pt x="109" y="249"/>
                    <a:pt x="109" y="249"/>
                    <a:pt x="109" y="249"/>
                  </a:cubicBezTo>
                  <a:cubicBezTo>
                    <a:pt x="107" y="247"/>
                    <a:pt x="107" y="247"/>
                    <a:pt x="107" y="247"/>
                  </a:cubicBezTo>
                  <a:cubicBezTo>
                    <a:pt x="108" y="245"/>
                    <a:pt x="108" y="245"/>
                    <a:pt x="108" y="245"/>
                  </a:cubicBezTo>
                  <a:cubicBezTo>
                    <a:pt x="107" y="244"/>
                    <a:pt x="107" y="244"/>
                    <a:pt x="107" y="244"/>
                  </a:cubicBezTo>
                  <a:cubicBezTo>
                    <a:pt x="106" y="243"/>
                    <a:pt x="105" y="243"/>
                    <a:pt x="104" y="242"/>
                  </a:cubicBezTo>
                  <a:cubicBezTo>
                    <a:pt x="102" y="241"/>
                    <a:pt x="102" y="241"/>
                    <a:pt x="102" y="241"/>
                  </a:cubicBezTo>
                  <a:cubicBezTo>
                    <a:pt x="101" y="239"/>
                    <a:pt x="101" y="239"/>
                    <a:pt x="101" y="239"/>
                  </a:cubicBezTo>
                  <a:cubicBezTo>
                    <a:pt x="100" y="237"/>
                    <a:pt x="100" y="237"/>
                    <a:pt x="100" y="237"/>
                  </a:cubicBezTo>
                  <a:cubicBezTo>
                    <a:pt x="100" y="235"/>
                    <a:pt x="100" y="235"/>
                    <a:pt x="100" y="235"/>
                  </a:cubicBezTo>
                  <a:cubicBezTo>
                    <a:pt x="99" y="234"/>
                    <a:pt x="99" y="234"/>
                    <a:pt x="99" y="234"/>
                  </a:cubicBezTo>
                  <a:cubicBezTo>
                    <a:pt x="99" y="233"/>
                    <a:pt x="99" y="233"/>
                    <a:pt x="99" y="233"/>
                  </a:cubicBezTo>
                  <a:cubicBezTo>
                    <a:pt x="98" y="232"/>
                    <a:pt x="98" y="232"/>
                    <a:pt x="97" y="231"/>
                  </a:cubicBezTo>
                  <a:cubicBezTo>
                    <a:pt x="96" y="230"/>
                    <a:pt x="95" y="230"/>
                    <a:pt x="95" y="229"/>
                  </a:cubicBezTo>
                  <a:cubicBezTo>
                    <a:pt x="93" y="230"/>
                    <a:pt x="93" y="230"/>
                    <a:pt x="93" y="230"/>
                  </a:cubicBezTo>
                  <a:cubicBezTo>
                    <a:pt x="93" y="231"/>
                    <a:pt x="91" y="232"/>
                    <a:pt x="90" y="233"/>
                  </a:cubicBezTo>
                  <a:cubicBezTo>
                    <a:pt x="89" y="235"/>
                    <a:pt x="89" y="235"/>
                    <a:pt x="89" y="235"/>
                  </a:cubicBezTo>
                  <a:cubicBezTo>
                    <a:pt x="86" y="236"/>
                    <a:pt x="86" y="236"/>
                    <a:pt x="86" y="236"/>
                  </a:cubicBezTo>
                  <a:cubicBezTo>
                    <a:pt x="84" y="237"/>
                    <a:pt x="84" y="237"/>
                    <a:pt x="84" y="237"/>
                  </a:cubicBezTo>
                  <a:cubicBezTo>
                    <a:pt x="83" y="236"/>
                    <a:pt x="82" y="236"/>
                    <a:pt x="80" y="236"/>
                  </a:cubicBezTo>
                  <a:cubicBezTo>
                    <a:pt x="79" y="235"/>
                    <a:pt x="79" y="235"/>
                    <a:pt x="79" y="235"/>
                  </a:cubicBezTo>
                  <a:cubicBezTo>
                    <a:pt x="78" y="234"/>
                    <a:pt x="78" y="234"/>
                    <a:pt x="78" y="234"/>
                  </a:cubicBezTo>
                  <a:cubicBezTo>
                    <a:pt x="77" y="233"/>
                    <a:pt x="77" y="233"/>
                    <a:pt x="77" y="233"/>
                  </a:cubicBezTo>
                  <a:cubicBezTo>
                    <a:pt x="76" y="231"/>
                    <a:pt x="76" y="230"/>
                    <a:pt x="76" y="228"/>
                  </a:cubicBezTo>
                  <a:cubicBezTo>
                    <a:pt x="76" y="228"/>
                    <a:pt x="76" y="227"/>
                    <a:pt x="76" y="227"/>
                  </a:cubicBezTo>
                  <a:cubicBezTo>
                    <a:pt x="75" y="226"/>
                    <a:pt x="74" y="225"/>
                    <a:pt x="74" y="224"/>
                  </a:cubicBezTo>
                  <a:cubicBezTo>
                    <a:pt x="73" y="223"/>
                    <a:pt x="72" y="223"/>
                    <a:pt x="71" y="222"/>
                  </a:cubicBezTo>
                  <a:cubicBezTo>
                    <a:pt x="71" y="221"/>
                    <a:pt x="70" y="221"/>
                    <a:pt x="70" y="220"/>
                  </a:cubicBezTo>
                  <a:cubicBezTo>
                    <a:pt x="69" y="220"/>
                    <a:pt x="68" y="219"/>
                    <a:pt x="67" y="217"/>
                  </a:cubicBezTo>
                  <a:cubicBezTo>
                    <a:pt x="66" y="217"/>
                    <a:pt x="64" y="216"/>
                    <a:pt x="64" y="215"/>
                  </a:cubicBezTo>
                  <a:cubicBezTo>
                    <a:pt x="62" y="214"/>
                    <a:pt x="61" y="214"/>
                    <a:pt x="60" y="213"/>
                  </a:cubicBezTo>
                  <a:cubicBezTo>
                    <a:pt x="59" y="212"/>
                    <a:pt x="58" y="211"/>
                    <a:pt x="58" y="209"/>
                  </a:cubicBezTo>
                  <a:cubicBezTo>
                    <a:pt x="57" y="208"/>
                    <a:pt x="57" y="206"/>
                    <a:pt x="57" y="205"/>
                  </a:cubicBezTo>
                  <a:cubicBezTo>
                    <a:pt x="57" y="204"/>
                    <a:pt x="56" y="203"/>
                    <a:pt x="56" y="202"/>
                  </a:cubicBezTo>
                  <a:cubicBezTo>
                    <a:pt x="55" y="202"/>
                    <a:pt x="55" y="202"/>
                    <a:pt x="55" y="202"/>
                  </a:cubicBezTo>
                  <a:cubicBezTo>
                    <a:pt x="53" y="201"/>
                    <a:pt x="53" y="201"/>
                    <a:pt x="53" y="201"/>
                  </a:cubicBezTo>
                  <a:cubicBezTo>
                    <a:pt x="53" y="200"/>
                    <a:pt x="52" y="200"/>
                    <a:pt x="52" y="199"/>
                  </a:cubicBezTo>
                  <a:cubicBezTo>
                    <a:pt x="50" y="199"/>
                    <a:pt x="49" y="199"/>
                    <a:pt x="47" y="199"/>
                  </a:cubicBezTo>
                  <a:cubicBezTo>
                    <a:pt x="46" y="198"/>
                    <a:pt x="45" y="198"/>
                    <a:pt x="44" y="197"/>
                  </a:cubicBezTo>
                  <a:cubicBezTo>
                    <a:pt x="42" y="196"/>
                    <a:pt x="39" y="192"/>
                    <a:pt x="40" y="189"/>
                  </a:cubicBezTo>
                  <a:cubicBezTo>
                    <a:pt x="40" y="188"/>
                    <a:pt x="40" y="187"/>
                    <a:pt x="40" y="186"/>
                  </a:cubicBezTo>
                  <a:cubicBezTo>
                    <a:pt x="38" y="185"/>
                    <a:pt x="38" y="184"/>
                    <a:pt x="37" y="183"/>
                  </a:cubicBezTo>
                  <a:cubicBezTo>
                    <a:pt x="37" y="181"/>
                    <a:pt x="37" y="181"/>
                    <a:pt x="37" y="181"/>
                  </a:cubicBezTo>
                  <a:cubicBezTo>
                    <a:pt x="37" y="180"/>
                    <a:pt x="37" y="179"/>
                    <a:pt x="38" y="178"/>
                  </a:cubicBezTo>
                  <a:cubicBezTo>
                    <a:pt x="37" y="178"/>
                    <a:pt x="37" y="177"/>
                    <a:pt x="38" y="176"/>
                  </a:cubicBezTo>
                  <a:cubicBezTo>
                    <a:pt x="38" y="175"/>
                    <a:pt x="39" y="173"/>
                    <a:pt x="40" y="173"/>
                  </a:cubicBezTo>
                  <a:cubicBezTo>
                    <a:pt x="39" y="172"/>
                    <a:pt x="39" y="172"/>
                    <a:pt x="39" y="172"/>
                  </a:cubicBezTo>
                  <a:cubicBezTo>
                    <a:pt x="39" y="170"/>
                    <a:pt x="39" y="169"/>
                    <a:pt x="39" y="168"/>
                  </a:cubicBezTo>
                  <a:cubicBezTo>
                    <a:pt x="39" y="167"/>
                    <a:pt x="39" y="166"/>
                    <a:pt x="40" y="166"/>
                  </a:cubicBezTo>
                  <a:cubicBezTo>
                    <a:pt x="40" y="165"/>
                    <a:pt x="39" y="164"/>
                    <a:pt x="39" y="164"/>
                  </a:cubicBezTo>
                  <a:cubicBezTo>
                    <a:pt x="37" y="162"/>
                    <a:pt x="36" y="160"/>
                    <a:pt x="37" y="157"/>
                  </a:cubicBezTo>
                  <a:cubicBezTo>
                    <a:pt x="37" y="156"/>
                    <a:pt x="38" y="155"/>
                    <a:pt x="38" y="154"/>
                  </a:cubicBezTo>
                  <a:cubicBezTo>
                    <a:pt x="39" y="153"/>
                    <a:pt x="39" y="153"/>
                    <a:pt x="39" y="152"/>
                  </a:cubicBezTo>
                  <a:cubicBezTo>
                    <a:pt x="39" y="150"/>
                    <a:pt x="39" y="149"/>
                    <a:pt x="39" y="148"/>
                  </a:cubicBezTo>
                  <a:cubicBezTo>
                    <a:pt x="39" y="147"/>
                    <a:pt x="39" y="147"/>
                    <a:pt x="39" y="147"/>
                  </a:cubicBezTo>
                  <a:cubicBezTo>
                    <a:pt x="40" y="146"/>
                    <a:pt x="40" y="146"/>
                    <a:pt x="40" y="146"/>
                  </a:cubicBezTo>
                  <a:cubicBezTo>
                    <a:pt x="41" y="145"/>
                    <a:pt x="41" y="145"/>
                    <a:pt x="41" y="145"/>
                  </a:cubicBezTo>
                  <a:cubicBezTo>
                    <a:pt x="43" y="143"/>
                    <a:pt x="44" y="143"/>
                    <a:pt x="47" y="143"/>
                  </a:cubicBezTo>
                  <a:cubicBezTo>
                    <a:pt x="47" y="142"/>
                    <a:pt x="48" y="142"/>
                    <a:pt x="49" y="142"/>
                  </a:cubicBezTo>
                  <a:cubicBezTo>
                    <a:pt x="51" y="141"/>
                    <a:pt x="52" y="142"/>
                    <a:pt x="53" y="142"/>
                  </a:cubicBezTo>
                  <a:cubicBezTo>
                    <a:pt x="55" y="143"/>
                    <a:pt x="55" y="143"/>
                    <a:pt x="55" y="143"/>
                  </a:cubicBezTo>
                  <a:cubicBezTo>
                    <a:pt x="56" y="144"/>
                    <a:pt x="56" y="144"/>
                    <a:pt x="56" y="144"/>
                  </a:cubicBezTo>
                  <a:cubicBezTo>
                    <a:pt x="57" y="146"/>
                    <a:pt x="58" y="148"/>
                    <a:pt x="57" y="150"/>
                  </a:cubicBezTo>
                  <a:cubicBezTo>
                    <a:pt x="57" y="150"/>
                    <a:pt x="57" y="150"/>
                    <a:pt x="57" y="150"/>
                  </a:cubicBezTo>
                  <a:cubicBezTo>
                    <a:pt x="58" y="150"/>
                    <a:pt x="58" y="150"/>
                    <a:pt x="58" y="150"/>
                  </a:cubicBezTo>
                  <a:cubicBezTo>
                    <a:pt x="59" y="149"/>
                    <a:pt x="59" y="149"/>
                    <a:pt x="59" y="149"/>
                  </a:cubicBezTo>
                  <a:cubicBezTo>
                    <a:pt x="58" y="148"/>
                    <a:pt x="58" y="147"/>
                    <a:pt x="58" y="146"/>
                  </a:cubicBezTo>
                  <a:cubicBezTo>
                    <a:pt x="59" y="145"/>
                    <a:pt x="59" y="144"/>
                    <a:pt x="59" y="144"/>
                  </a:cubicBezTo>
                  <a:cubicBezTo>
                    <a:pt x="58" y="142"/>
                    <a:pt x="59" y="140"/>
                    <a:pt x="59" y="139"/>
                  </a:cubicBezTo>
                  <a:cubicBezTo>
                    <a:pt x="59" y="138"/>
                    <a:pt x="59" y="138"/>
                    <a:pt x="59" y="137"/>
                  </a:cubicBezTo>
                  <a:cubicBezTo>
                    <a:pt x="59" y="136"/>
                    <a:pt x="58" y="135"/>
                    <a:pt x="58" y="134"/>
                  </a:cubicBezTo>
                  <a:cubicBezTo>
                    <a:pt x="57" y="133"/>
                    <a:pt x="57" y="133"/>
                    <a:pt x="57" y="132"/>
                  </a:cubicBezTo>
                  <a:cubicBezTo>
                    <a:pt x="57" y="132"/>
                    <a:pt x="56" y="131"/>
                    <a:pt x="56" y="131"/>
                  </a:cubicBezTo>
                  <a:cubicBezTo>
                    <a:pt x="55" y="130"/>
                    <a:pt x="55" y="129"/>
                    <a:pt x="55" y="128"/>
                  </a:cubicBezTo>
                  <a:cubicBezTo>
                    <a:pt x="55" y="127"/>
                    <a:pt x="55" y="127"/>
                    <a:pt x="55" y="127"/>
                  </a:cubicBezTo>
                  <a:cubicBezTo>
                    <a:pt x="54" y="124"/>
                    <a:pt x="54" y="124"/>
                    <a:pt x="54" y="124"/>
                  </a:cubicBezTo>
                  <a:cubicBezTo>
                    <a:pt x="54" y="123"/>
                    <a:pt x="54" y="123"/>
                    <a:pt x="54" y="123"/>
                  </a:cubicBezTo>
                  <a:cubicBezTo>
                    <a:pt x="54" y="123"/>
                    <a:pt x="54" y="123"/>
                    <a:pt x="54" y="123"/>
                  </a:cubicBezTo>
                  <a:cubicBezTo>
                    <a:pt x="54" y="121"/>
                    <a:pt x="54" y="121"/>
                    <a:pt x="54" y="121"/>
                  </a:cubicBezTo>
                  <a:cubicBezTo>
                    <a:pt x="55" y="119"/>
                    <a:pt x="55" y="119"/>
                    <a:pt x="55" y="119"/>
                  </a:cubicBezTo>
                  <a:cubicBezTo>
                    <a:pt x="56" y="117"/>
                    <a:pt x="56" y="117"/>
                    <a:pt x="56" y="117"/>
                  </a:cubicBezTo>
                  <a:cubicBezTo>
                    <a:pt x="57" y="117"/>
                    <a:pt x="57" y="117"/>
                    <a:pt x="57" y="117"/>
                  </a:cubicBezTo>
                  <a:cubicBezTo>
                    <a:pt x="57" y="116"/>
                    <a:pt x="57" y="116"/>
                    <a:pt x="57" y="115"/>
                  </a:cubicBezTo>
                  <a:cubicBezTo>
                    <a:pt x="56" y="113"/>
                    <a:pt x="57" y="111"/>
                    <a:pt x="57" y="108"/>
                  </a:cubicBezTo>
                  <a:cubicBezTo>
                    <a:pt x="58" y="107"/>
                    <a:pt x="58" y="107"/>
                    <a:pt x="58" y="107"/>
                  </a:cubicBezTo>
                  <a:cubicBezTo>
                    <a:pt x="59" y="106"/>
                    <a:pt x="59" y="106"/>
                    <a:pt x="59" y="106"/>
                  </a:cubicBezTo>
                  <a:cubicBezTo>
                    <a:pt x="61" y="105"/>
                    <a:pt x="61" y="105"/>
                    <a:pt x="61" y="105"/>
                  </a:cubicBezTo>
                  <a:cubicBezTo>
                    <a:pt x="63" y="106"/>
                    <a:pt x="63" y="106"/>
                    <a:pt x="63" y="106"/>
                  </a:cubicBezTo>
                  <a:cubicBezTo>
                    <a:pt x="63" y="106"/>
                    <a:pt x="63" y="106"/>
                    <a:pt x="63" y="106"/>
                  </a:cubicBezTo>
                  <a:cubicBezTo>
                    <a:pt x="64" y="106"/>
                    <a:pt x="64" y="106"/>
                    <a:pt x="64" y="106"/>
                  </a:cubicBezTo>
                  <a:cubicBezTo>
                    <a:pt x="63" y="105"/>
                    <a:pt x="63" y="105"/>
                    <a:pt x="63" y="105"/>
                  </a:cubicBezTo>
                  <a:cubicBezTo>
                    <a:pt x="62" y="104"/>
                    <a:pt x="62" y="104"/>
                    <a:pt x="62" y="104"/>
                  </a:cubicBezTo>
                  <a:cubicBezTo>
                    <a:pt x="61" y="103"/>
                    <a:pt x="61" y="103"/>
                    <a:pt x="61" y="103"/>
                  </a:cubicBezTo>
                  <a:cubicBezTo>
                    <a:pt x="60" y="103"/>
                    <a:pt x="60" y="102"/>
                    <a:pt x="59" y="101"/>
                  </a:cubicBezTo>
                  <a:cubicBezTo>
                    <a:pt x="58" y="101"/>
                    <a:pt x="57" y="100"/>
                    <a:pt x="57" y="99"/>
                  </a:cubicBezTo>
                  <a:cubicBezTo>
                    <a:pt x="56" y="99"/>
                    <a:pt x="56" y="99"/>
                    <a:pt x="56" y="99"/>
                  </a:cubicBezTo>
                  <a:cubicBezTo>
                    <a:pt x="53" y="96"/>
                    <a:pt x="53" y="96"/>
                    <a:pt x="53" y="96"/>
                  </a:cubicBezTo>
                  <a:cubicBezTo>
                    <a:pt x="53" y="93"/>
                    <a:pt x="53" y="93"/>
                    <a:pt x="53" y="93"/>
                  </a:cubicBezTo>
                  <a:cubicBezTo>
                    <a:pt x="52" y="91"/>
                    <a:pt x="53" y="89"/>
                    <a:pt x="54" y="87"/>
                  </a:cubicBezTo>
                  <a:cubicBezTo>
                    <a:pt x="54" y="86"/>
                    <a:pt x="54" y="85"/>
                    <a:pt x="54" y="84"/>
                  </a:cubicBezTo>
                  <a:cubicBezTo>
                    <a:pt x="54" y="83"/>
                    <a:pt x="54" y="82"/>
                    <a:pt x="54" y="82"/>
                  </a:cubicBezTo>
                  <a:cubicBezTo>
                    <a:pt x="54" y="81"/>
                    <a:pt x="54" y="80"/>
                    <a:pt x="54" y="79"/>
                  </a:cubicBezTo>
                  <a:cubicBezTo>
                    <a:pt x="53" y="78"/>
                    <a:pt x="53" y="76"/>
                    <a:pt x="53" y="75"/>
                  </a:cubicBezTo>
                  <a:cubicBezTo>
                    <a:pt x="54" y="75"/>
                    <a:pt x="54" y="74"/>
                    <a:pt x="54" y="74"/>
                  </a:cubicBezTo>
                  <a:cubicBezTo>
                    <a:pt x="53" y="74"/>
                    <a:pt x="53" y="74"/>
                    <a:pt x="53" y="74"/>
                  </a:cubicBezTo>
                  <a:cubicBezTo>
                    <a:pt x="51" y="73"/>
                    <a:pt x="51" y="73"/>
                    <a:pt x="51" y="73"/>
                  </a:cubicBezTo>
                  <a:cubicBezTo>
                    <a:pt x="50" y="72"/>
                    <a:pt x="50" y="72"/>
                    <a:pt x="50" y="72"/>
                  </a:cubicBezTo>
                  <a:cubicBezTo>
                    <a:pt x="49" y="72"/>
                    <a:pt x="48" y="71"/>
                    <a:pt x="47" y="71"/>
                  </a:cubicBezTo>
                  <a:cubicBezTo>
                    <a:pt x="45" y="70"/>
                    <a:pt x="45" y="70"/>
                    <a:pt x="45" y="70"/>
                  </a:cubicBezTo>
                  <a:cubicBezTo>
                    <a:pt x="44" y="70"/>
                    <a:pt x="44" y="69"/>
                    <a:pt x="43" y="68"/>
                  </a:cubicBezTo>
                  <a:cubicBezTo>
                    <a:pt x="41" y="68"/>
                    <a:pt x="40" y="67"/>
                    <a:pt x="39" y="65"/>
                  </a:cubicBezTo>
                  <a:cubicBezTo>
                    <a:pt x="37" y="65"/>
                    <a:pt x="36" y="63"/>
                    <a:pt x="35" y="62"/>
                  </a:cubicBezTo>
                  <a:cubicBezTo>
                    <a:pt x="33" y="61"/>
                    <a:pt x="32" y="60"/>
                    <a:pt x="31" y="58"/>
                  </a:cubicBezTo>
                  <a:cubicBezTo>
                    <a:pt x="31" y="57"/>
                    <a:pt x="31" y="57"/>
                    <a:pt x="31" y="57"/>
                  </a:cubicBezTo>
                  <a:cubicBezTo>
                    <a:pt x="30" y="56"/>
                    <a:pt x="30" y="56"/>
                    <a:pt x="30" y="56"/>
                  </a:cubicBezTo>
                  <a:cubicBezTo>
                    <a:pt x="29" y="55"/>
                    <a:pt x="28" y="55"/>
                    <a:pt x="27" y="55"/>
                  </a:cubicBezTo>
                  <a:cubicBezTo>
                    <a:pt x="26" y="54"/>
                    <a:pt x="26" y="54"/>
                    <a:pt x="25" y="54"/>
                  </a:cubicBezTo>
                  <a:cubicBezTo>
                    <a:pt x="24" y="54"/>
                    <a:pt x="23" y="53"/>
                    <a:pt x="22" y="53"/>
                  </a:cubicBezTo>
                  <a:cubicBezTo>
                    <a:pt x="21" y="51"/>
                    <a:pt x="21" y="51"/>
                    <a:pt x="21" y="51"/>
                  </a:cubicBezTo>
                  <a:cubicBezTo>
                    <a:pt x="21" y="50"/>
                    <a:pt x="21" y="50"/>
                    <a:pt x="21" y="50"/>
                  </a:cubicBezTo>
                  <a:cubicBezTo>
                    <a:pt x="21" y="49"/>
                    <a:pt x="20" y="47"/>
                    <a:pt x="21" y="46"/>
                  </a:cubicBezTo>
                  <a:cubicBezTo>
                    <a:pt x="20" y="46"/>
                    <a:pt x="20" y="46"/>
                    <a:pt x="20" y="46"/>
                  </a:cubicBezTo>
                  <a:cubicBezTo>
                    <a:pt x="19" y="44"/>
                    <a:pt x="19" y="44"/>
                    <a:pt x="19" y="44"/>
                  </a:cubicBezTo>
                  <a:cubicBezTo>
                    <a:pt x="19" y="43"/>
                    <a:pt x="19" y="41"/>
                    <a:pt x="19" y="40"/>
                  </a:cubicBezTo>
                  <a:cubicBezTo>
                    <a:pt x="19" y="38"/>
                    <a:pt x="20" y="36"/>
                    <a:pt x="21" y="35"/>
                  </a:cubicBezTo>
                  <a:cubicBezTo>
                    <a:pt x="22" y="34"/>
                    <a:pt x="22" y="34"/>
                    <a:pt x="22" y="34"/>
                  </a:cubicBezTo>
                  <a:cubicBezTo>
                    <a:pt x="23" y="33"/>
                    <a:pt x="23" y="33"/>
                    <a:pt x="23" y="33"/>
                  </a:cubicBezTo>
                  <a:cubicBezTo>
                    <a:pt x="23" y="31"/>
                    <a:pt x="23" y="31"/>
                    <a:pt x="23" y="31"/>
                  </a:cubicBezTo>
                  <a:cubicBezTo>
                    <a:pt x="24" y="31"/>
                    <a:pt x="24" y="31"/>
                    <a:pt x="24" y="31"/>
                  </a:cubicBezTo>
                  <a:cubicBezTo>
                    <a:pt x="23" y="30"/>
                    <a:pt x="23" y="29"/>
                    <a:pt x="23" y="28"/>
                  </a:cubicBezTo>
                  <a:cubicBezTo>
                    <a:pt x="23" y="28"/>
                    <a:pt x="23" y="28"/>
                    <a:pt x="23" y="28"/>
                  </a:cubicBezTo>
                  <a:cubicBezTo>
                    <a:pt x="23" y="27"/>
                    <a:pt x="22" y="27"/>
                    <a:pt x="22" y="26"/>
                  </a:cubicBezTo>
                  <a:cubicBezTo>
                    <a:pt x="20" y="26"/>
                    <a:pt x="20" y="26"/>
                    <a:pt x="20" y="26"/>
                  </a:cubicBezTo>
                  <a:cubicBezTo>
                    <a:pt x="18" y="25"/>
                    <a:pt x="18" y="25"/>
                    <a:pt x="18" y="25"/>
                  </a:cubicBezTo>
                  <a:cubicBezTo>
                    <a:pt x="17" y="24"/>
                    <a:pt x="17" y="24"/>
                    <a:pt x="17" y="24"/>
                  </a:cubicBezTo>
                  <a:cubicBezTo>
                    <a:pt x="16" y="23"/>
                    <a:pt x="16" y="23"/>
                    <a:pt x="16" y="23"/>
                  </a:cubicBezTo>
                  <a:cubicBezTo>
                    <a:pt x="15" y="21"/>
                    <a:pt x="15" y="19"/>
                    <a:pt x="16" y="17"/>
                  </a:cubicBezTo>
                  <a:cubicBezTo>
                    <a:pt x="15" y="17"/>
                    <a:pt x="14" y="16"/>
                    <a:pt x="14" y="16"/>
                  </a:cubicBezTo>
                  <a:cubicBezTo>
                    <a:pt x="13" y="16"/>
                    <a:pt x="13" y="16"/>
                    <a:pt x="13" y="16"/>
                  </a:cubicBezTo>
                  <a:cubicBezTo>
                    <a:pt x="13" y="16"/>
                    <a:pt x="13" y="16"/>
                    <a:pt x="13" y="16"/>
                  </a:cubicBezTo>
                  <a:cubicBezTo>
                    <a:pt x="10" y="16"/>
                    <a:pt x="10" y="16"/>
                    <a:pt x="10" y="16"/>
                  </a:cubicBezTo>
                  <a:cubicBezTo>
                    <a:pt x="8" y="15"/>
                    <a:pt x="8" y="15"/>
                    <a:pt x="8" y="15"/>
                  </a:cubicBezTo>
                  <a:cubicBezTo>
                    <a:pt x="7" y="14"/>
                    <a:pt x="7" y="13"/>
                    <a:pt x="6" y="12"/>
                  </a:cubicBezTo>
                  <a:cubicBezTo>
                    <a:pt x="5" y="12"/>
                    <a:pt x="5" y="12"/>
                    <a:pt x="5" y="12"/>
                  </a:cubicBezTo>
                  <a:cubicBezTo>
                    <a:pt x="3" y="11"/>
                    <a:pt x="3" y="11"/>
                    <a:pt x="3" y="11"/>
                  </a:cubicBezTo>
                  <a:cubicBezTo>
                    <a:pt x="1" y="9"/>
                    <a:pt x="1" y="9"/>
                    <a:pt x="1" y="9"/>
                  </a:cubicBezTo>
                  <a:cubicBezTo>
                    <a:pt x="1" y="8"/>
                    <a:pt x="0" y="6"/>
                    <a:pt x="0" y="5"/>
                  </a:cubicBezTo>
                  <a:cubicBezTo>
                    <a:pt x="0" y="3"/>
                    <a:pt x="0" y="2"/>
                    <a:pt x="1" y="0"/>
                  </a:cubicBezTo>
                  <a:close/>
                </a:path>
              </a:pathLst>
            </a:custGeom>
            <a:solidFill>
              <a:srgbClr val="BBB3D8"/>
            </a:solidFill>
            <a:ln w="9525">
              <a:noFill/>
            </a:ln>
          </p:spPr>
          <p:txBody>
            <a:bodyPr/>
            <a:lstStyle/>
            <a:p>
              <a:endParaRPr lang="zh-CN" altLang="en-US"/>
            </a:p>
          </p:txBody>
        </p:sp>
        <p:sp>
          <p:nvSpPr>
            <p:cNvPr id="30778" name="任意多边形 1167"/>
            <p:cNvSpPr/>
            <p:nvPr/>
          </p:nvSpPr>
          <p:spPr>
            <a:xfrm>
              <a:off x="7780917" y="4785154"/>
              <a:ext cx="48291" cy="156369"/>
            </a:xfrm>
            <a:custGeom>
              <a:avLst/>
              <a:gdLst/>
              <a:ahLst/>
              <a:cxnLst>
                <a:cxn ang="0">
                  <a:pos x="0" y="0"/>
                </a:cxn>
                <a:cxn ang="0">
                  <a:pos x="48291" y="0"/>
                </a:cxn>
                <a:cxn ang="0">
                  <a:pos x="48291" y="156369"/>
                </a:cxn>
                <a:cxn ang="0">
                  <a:pos x="0" y="156369"/>
                </a:cxn>
                <a:cxn ang="0">
                  <a:pos x="0" y="0"/>
                </a:cxn>
                <a:cxn ang="0">
                  <a:pos x="0" y="0"/>
                </a:cxn>
              </a:cxnLst>
              <a:rect l="0" t="0" r="0" b="0"/>
              <a:pathLst>
                <a:path w="21" h="68">
                  <a:moveTo>
                    <a:pt x="0" y="0"/>
                  </a:moveTo>
                  <a:lnTo>
                    <a:pt x="21" y="0"/>
                  </a:lnTo>
                  <a:lnTo>
                    <a:pt x="21" y="68"/>
                  </a:lnTo>
                  <a:lnTo>
                    <a:pt x="0" y="68"/>
                  </a:lnTo>
                  <a:lnTo>
                    <a:pt x="0" y="0"/>
                  </a:lnTo>
                  <a:lnTo>
                    <a:pt x="0" y="0"/>
                  </a:lnTo>
                  <a:close/>
                </a:path>
              </a:pathLst>
            </a:custGeom>
            <a:solidFill>
              <a:srgbClr val="D2D5EC"/>
            </a:solidFill>
            <a:ln w="9525">
              <a:noFill/>
            </a:ln>
          </p:spPr>
          <p:txBody>
            <a:bodyPr/>
            <a:lstStyle/>
            <a:p>
              <a:endParaRPr lang="zh-CN" altLang="en-US"/>
            </a:p>
          </p:txBody>
        </p:sp>
        <p:sp>
          <p:nvSpPr>
            <p:cNvPr id="30779" name="任意多边形 1168"/>
            <p:cNvSpPr/>
            <p:nvPr/>
          </p:nvSpPr>
          <p:spPr>
            <a:xfrm>
              <a:off x="7780917" y="4785154"/>
              <a:ext cx="22996" cy="156369"/>
            </a:xfrm>
            <a:custGeom>
              <a:avLst/>
              <a:gdLst/>
              <a:ahLst/>
              <a:cxnLst>
                <a:cxn ang="0">
                  <a:pos x="0" y="0"/>
                </a:cxn>
                <a:cxn ang="0">
                  <a:pos x="22996" y="0"/>
                </a:cxn>
                <a:cxn ang="0">
                  <a:pos x="22996" y="156369"/>
                </a:cxn>
                <a:cxn ang="0">
                  <a:pos x="0" y="156369"/>
                </a:cxn>
                <a:cxn ang="0">
                  <a:pos x="0" y="0"/>
                </a:cxn>
                <a:cxn ang="0">
                  <a:pos x="0" y="0"/>
                </a:cxn>
              </a:cxnLst>
              <a:rect l="0" t="0" r="0" b="0"/>
              <a:pathLst>
                <a:path w="10" h="68">
                  <a:moveTo>
                    <a:pt x="0" y="0"/>
                  </a:moveTo>
                  <a:lnTo>
                    <a:pt x="10" y="0"/>
                  </a:lnTo>
                  <a:lnTo>
                    <a:pt x="10" y="68"/>
                  </a:lnTo>
                  <a:lnTo>
                    <a:pt x="0" y="68"/>
                  </a:lnTo>
                  <a:lnTo>
                    <a:pt x="0" y="0"/>
                  </a:lnTo>
                  <a:lnTo>
                    <a:pt x="0" y="0"/>
                  </a:lnTo>
                  <a:close/>
                </a:path>
              </a:pathLst>
            </a:custGeom>
            <a:solidFill>
              <a:srgbClr val="BBB3D8"/>
            </a:solidFill>
            <a:ln w="9525">
              <a:noFill/>
            </a:ln>
          </p:spPr>
          <p:txBody>
            <a:bodyPr/>
            <a:lstStyle/>
            <a:p>
              <a:endParaRPr lang="zh-CN" altLang="en-US"/>
            </a:p>
          </p:txBody>
        </p:sp>
        <p:sp>
          <p:nvSpPr>
            <p:cNvPr id="30780" name="任意多边形 1169"/>
            <p:cNvSpPr/>
            <p:nvPr/>
          </p:nvSpPr>
          <p:spPr>
            <a:xfrm>
              <a:off x="7100253" y="4591992"/>
              <a:ext cx="857728" cy="756548"/>
            </a:xfrm>
            <a:custGeom>
              <a:avLst/>
              <a:gdLst/>
              <a:ahLst/>
              <a:cxnLst>
                <a:cxn ang="0">
                  <a:pos x="4791" y="746971"/>
                </a:cxn>
                <a:cxn ang="0">
                  <a:pos x="9583" y="746971"/>
                </a:cxn>
                <a:cxn ang="0">
                  <a:pos x="14375" y="751759"/>
                </a:cxn>
                <a:cxn ang="0">
                  <a:pos x="9583" y="756548"/>
                </a:cxn>
                <a:cxn ang="0">
                  <a:pos x="9583" y="751759"/>
                </a:cxn>
                <a:cxn ang="0">
                  <a:pos x="9583" y="751759"/>
                </a:cxn>
                <a:cxn ang="0">
                  <a:pos x="9583" y="756548"/>
                </a:cxn>
                <a:cxn ang="0">
                  <a:pos x="0" y="751759"/>
                </a:cxn>
                <a:cxn ang="0">
                  <a:pos x="9583" y="751759"/>
                </a:cxn>
                <a:cxn ang="0">
                  <a:pos x="9583" y="751759"/>
                </a:cxn>
                <a:cxn ang="0">
                  <a:pos x="9583" y="751759"/>
                </a:cxn>
                <a:cxn ang="0">
                  <a:pos x="579804" y="100553"/>
                </a:cxn>
                <a:cxn ang="0">
                  <a:pos x="570221" y="95765"/>
                </a:cxn>
                <a:cxn ang="0">
                  <a:pos x="579804" y="86189"/>
                </a:cxn>
                <a:cxn ang="0">
                  <a:pos x="579804" y="86189"/>
                </a:cxn>
                <a:cxn ang="0">
                  <a:pos x="584596" y="90977"/>
                </a:cxn>
                <a:cxn ang="0">
                  <a:pos x="579804" y="100553"/>
                </a:cxn>
                <a:cxn ang="0">
                  <a:pos x="579804" y="100553"/>
                </a:cxn>
                <a:cxn ang="0">
                  <a:pos x="579804" y="95765"/>
                </a:cxn>
                <a:cxn ang="0">
                  <a:pos x="579804" y="95765"/>
                </a:cxn>
                <a:cxn ang="0">
                  <a:pos x="579804" y="95765"/>
                </a:cxn>
                <a:cxn ang="0">
                  <a:pos x="579804" y="95765"/>
                </a:cxn>
                <a:cxn ang="0">
                  <a:pos x="579804" y="95765"/>
                </a:cxn>
                <a:cxn ang="0">
                  <a:pos x="579804" y="90977"/>
                </a:cxn>
                <a:cxn ang="0">
                  <a:pos x="579804" y="90977"/>
                </a:cxn>
                <a:cxn ang="0">
                  <a:pos x="570221" y="81400"/>
                </a:cxn>
                <a:cxn ang="0">
                  <a:pos x="565429" y="76612"/>
                </a:cxn>
                <a:cxn ang="0">
                  <a:pos x="565429" y="76612"/>
                </a:cxn>
                <a:cxn ang="0">
                  <a:pos x="575013" y="67035"/>
                </a:cxn>
                <a:cxn ang="0">
                  <a:pos x="575013" y="67035"/>
                </a:cxn>
                <a:cxn ang="0">
                  <a:pos x="579804" y="76612"/>
                </a:cxn>
                <a:cxn ang="0">
                  <a:pos x="579804" y="76612"/>
                </a:cxn>
                <a:cxn ang="0">
                  <a:pos x="579804" y="76612"/>
                </a:cxn>
                <a:cxn ang="0">
                  <a:pos x="575013" y="81400"/>
                </a:cxn>
                <a:cxn ang="0">
                  <a:pos x="575013" y="81400"/>
                </a:cxn>
                <a:cxn ang="0">
                  <a:pos x="852936" y="9576"/>
                </a:cxn>
                <a:cxn ang="0">
                  <a:pos x="848144" y="4788"/>
                </a:cxn>
                <a:cxn ang="0">
                  <a:pos x="852936" y="0"/>
                </a:cxn>
                <a:cxn ang="0">
                  <a:pos x="852936" y="0"/>
                </a:cxn>
                <a:cxn ang="0">
                  <a:pos x="857728" y="4788"/>
                </a:cxn>
                <a:cxn ang="0">
                  <a:pos x="852936" y="9576"/>
                </a:cxn>
                <a:cxn ang="0">
                  <a:pos x="852936" y="9576"/>
                </a:cxn>
                <a:cxn ang="0">
                  <a:pos x="852936" y="4788"/>
                </a:cxn>
                <a:cxn ang="0">
                  <a:pos x="852936" y="4788"/>
                </a:cxn>
                <a:cxn ang="0">
                  <a:pos x="852936" y="4788"/>
                </a:cxn>
              </a:cxnLst>
              <a:rect l="0" t="0" r="0" b="0"/>
              <a:pathLst>
                <a:path w="179" h="158">
                  <a:moveTo>
                    <a:pt x="0" y="157"/>
                  </a:moveTo>
                  <a:cubicBezTo>
                    <a:pt x="0" y="156"/>
                    <a:pt x="1" y="156"/>
                    <a:pt x="1" y="156"/>
                  </a:cubicBezTo>
                  <a:cubicBezTo>
                    <a:pt x="1" y="156"/>
                    <a:pt x="1" y="156"/>
                    <a:pt x="1" y="156"/>
                  </a:cubicBezTo>
                  <a:cubicBezTo>
                    <a:pt x="1" y="156"/>
                    <a:pt x="1" y="155"/>
                    <a:pt x="2" y="156"/>
                  </a:cubicBezTo>
                  <a:cubicBezTo>
                    <a:pt x="2" y="156"/>
                    <a:pt x="2" y="156"/>
                    <a:pt x="2" y="156"/>
                  </a:cubicBezTo>
                  <a:cubicBezTo>
                    <a:pt x="2" y="156"/>
                    <a:pt x="3" y="156"/>
                    <a:pt x="3" y="157"/>
                  </a:cubicBezTo>
                  <a:cubicBezTo>
                    <a:pt x="3" y="157"/>
                    <a:pt x="3" y="157"/>
                    <a:pt x="3" y="157"/>
                  </a:cubicBezTo>
                  <a:cubicBezTo>
                    <a:pt x="3" y="157"/>
                    <a:pt x="3" y="157"/>
                    <a:pt x="2" y="158"/>
                  </a:cubicBezTo>
                  <a:cubicBezTo>
                    <a:pt x="2" y="158"/>
                    <a:pt x="2" y="158"/>
                    <a:pt x="2" y="158"/>
                  </a:cubicBezTo>
                  <a:cubicBezTo>
                    <a:pt x="2" y="157"/>
                    <a:pt x="2" y="157"/>
                    <a:pt x="2" y="157"/>
                  </a:cubicBezTo>
                  <a:cubicBezTo>
                    <a:pt x="2" y="157"/>
                    <a:pt x="2" y="157"/>
                    <a:pt x="2" y="157"/>
                  </a:cubicBezTo>
                  <a:cubicBezTo>
                    <a:pt x="2" y="157"/>
                    <a:pt x="2" y="157"/>
                    <a:pt x="2" y="157"/>
                  </a:cubicBezTo>
                  <a:cubicBezTo>
                    <a:pt x="2" y="158"/>
                    <a:pt x="2" y="158"/>
                    <a:pt x="2" y="158"/>
                  </a:cubicBezTo>
                  <a:cubicBezTo>
                    <a:pt x="2" y="158"/>
                    <a:pt x="2" y="158"/>
                    <a:pt x="2" y="158"/>
                  </a:cubicBezTo>
                  <a:cubicBezTo>
                    <a:pt x="2" y="158"/>
                    <a:pt x="2" y="158"/>
                    <a:pt x="2" y="158"/>
                  </a:cubicBezTo>
                  <a:cubicBezTo>
                    <a:pt x="1" y="158"/>
                    <a:pt x="0" y="157"/>
                    <a:pt x="0" y="157"/>
                  </a:cubicBezTo>
                  <a:close/>
                  <a:moveTo>
                    <a:pt x="2" y="157"/>
                  </a:moveTo>
                  <a:cubicBezTo>
                    <a:pt x="2" y="157"/>
                    <a:pt x="2" y="157"/>
                    <a:pt x="2" y="157"/>
                  </a:cubicBezTo>
                  <a:cubicBezTo>
                    <a:pt x="2" y="157"/>
                    <a:pt x="2" y="157"/>
                    <a:pt x="2" y="157"/>
                  </a:cubicBezTo>
                  <a:close/>
                  <a:moveTo>
                    <a:pt x="2" y="157"/>
                  </a:moveTo>
                  <a:cubicBezTo>
                    <a:pt x="2" y="156"/>
                    <a:pt x="2" y="156"/>
                    <a:pt x="2" y="156"/>
                  </a:cubicBezTo>
                  <a:cubicBezTo>
                    <a:pt x="2" y="157"/>
                    <a:pt x="2" y="157"/>
                    <a:pt x="2" y="157"/>
                  </a:cubicBezTo>
                  <a:close/>
                  <a:moveTo>
                    <a:pt x="121" y="21"/>
                  </a:moveTo>
                  <a:cubicBezTo>
                    <a:pt x="121" y="21"/>
                    <a:pt x="121" y="21"/>
                    <a:pt x="121" y="21"/>
                  </a:cubicBezTo>
                  <a:cubicBezTo>
                    <a:pt x="120" y="21"/>
                    <a:pt x="119" y="20"/>
                    <a:pt x="119" y="20"/>
                  </a:cubicBezTo>
                  <a:cubicBezTo>
                    <a:pt x="119" y="20"/>
                    <a:pt x="119" y="20"/>
                    <a:pt x="119" y="20"/>
                  </a:cubicBezTo>
                  <a:cubicBezTo>
                    <a:pt x="119" y="19"/>
                    <a:pt x="120" y="18"/>
                    <a:pt x="121" y="18"/>
                  </a:cubicBezTo>
                  <a:cubicBezTo>
                    <a:pt x="121" y="18"/>
                    <a:pt x="121" y="18"/>
                    <a:pt x="121" y="18"/>
                  </a:cubicBezTo>
                  <a:cubicBezTo>
                    <a:pt x="121" y="18"/>
                    <a:pt x="121" y="18"/>
                    <a:pt x="121" y="18"/>
                  </a:cubicBezTo>
                  <a:cubicBezTo>
                    <a:pt x="121" y="18"/>
                    <a:pt x="121" y="18"/>
                    <a:pt x="121" y="18"/>
                  </a:cubicBezTo>
                  <a:cubicBezTo>
                    <a:pt x="121" y="18"/>
                    <a:pt x="122" y="19"/>
                    <a:pt x="122" y="19"/>
                  </a:cubicBezTo>
                  <a:cubicBezTo>
                    <a:pt x="122" y="19"/>
                    <a:pt x="122" y="19"/>
                    <a:pt x="122" y="19"/>
                  </a:cubicBezTo>
                  <a:cubicBezTo>
                    <a:pt x="122" y="20"/>
                    <a:pt x="121" y="20"/>
                    <a:pt x="121" y="21"/>
                  </a:cubicBezTo>
                  <a:cubicBezTo>
                    <a:pt x="121" y="21"/>
                    <a:pt x="121" y="21"/>
                    <a:pt x="121" y="21"/>
                  </a:cubicBezTo>
                  <a:cubicBezTo>
                    <a:pt x="121" y="21"/>
                    <a:pt x="121" y="21"/>
                    <a:pt x="121" y="21"/>
                  </a:cubicBezTo>
                  <a:cubicBezTo>
                    <a:pt x="121" y="21"/>
                    <a:pt x="121" y="21"/>
                    <a:pt x="121" y="21"/>
                  </a:cubicBezTo>
                  <a:close/>
                  <a:moveTo>
                    <a:pt x="121" y="20"/>
                  </a:moveTo>
                  <a:cubicBezTo>
                    <a:pt x="121" y="20"/>
                    <a:pt x="121" y="20"/>
                    <a:pt x="121" y="20"/>
                  </a:cubicBezTo>
                  <a:cubicBezTo>
                    <a:pt x="121" y="20"/>
                    <a:pt x="121" y="20"/>
                    <a:pt x="121" y="20"/>
                  </a:cubicBezTo>
                  <a:cubicBezTo>
                    <a:pt x="121" y="20"/>
                    <a:pt x="121" y="20"/>
                    <a:pt x="121" y="20"/>
                  </a:cubicBezTo>
                  <a:cubicBezTo>
                    <a:pt x="121" y="20"/>
                    <a:pt x="121" y="20"/>
                    <a:pt x="121" y="20"/>
                  </a:cubicBezTo>
                  <a:close/>
                  <a:moveTo>
                    <a:pt x="121" y="20"/>
                  </a:moveTo>
                  <a:cubicBezTo>
                    <a:pt x="121" y="20"/>
                    <a:pt x="121" y="20"/>
                    <a:pt x="121" y="20"/>
                  </a:cubicBezTo>
                  <a:cubicBezTo>
                    <a:pt x="121" y="20"/>
                    <a:pt x="121" y="20"/>
                    <a:pt x="121" y="20"/>
                  </a:cubicBezTo>
                  <a:close/>
                  <a:moveTo>
                    <a:pt x="121" y="20"/>
                  </a:moveTo>
                  <a:cubicBezTo>
                    <a:pt x="121" y="20"/>
                    <a:pt x="121" y="20"/>
                    <a:pt x="121" y="20"/>
                  </a:cubicBezTo>
                  <a:cubicBezTo>
                    <a:pt x="121" y="20"/>
                    <a:pt x="121" y="20"/>
                    <a:pt x="121" y="20"/>
                  </a:cubicBezTo>
                  <a:close/>
                  <a:moveTo>
                    <a:pt x="121" y="19"/>
                  </a:moveTo>
                  <a:cubicBezTo>
                    <a:pt x="120" y="19"/>
                    <a:pt x="120" y="19"/>
                    <a:pt x="120" y="19"/>
                  </a:cubicBezTo>
                  <a:cubicBezTo>
                    <a:pt x="121" y="19"/>
                    <a:pt x="121" y="19"/>
                    <a:pt x="121" y="19"/>
                  </a:cubicBezTo>
                  <a:close/>
                  <a:moveTo>
                    <a:pt x="119" y="17"/>
                  </a:moveTo>
                  <a:cubicBezTo>
                    <a:pt x="119" y="17"/>
                    <a:pt x="119" y="17"/>
                    <a:pt x="119" y="17"/>
                  </a:cubicBezTo>
                  <a:cubicBezTo>
                    <a:pt x="119" y="17"/>
                    <a:pt x="118" y="16"/>
                    <a:pt x="118" y="16"/>
                  </a:cubicBezTo>
                  <a:cubicBezTo>
                    <a:pt x="118" y="16"/>
                    <a:pt x="118" y="16"/>
                    <a:pt x="118" y="16"/>
                  </a:cubicBezTo>
                  <a:cubicBezTo>
                    <a:pt x="118" y="16"/>
                    <a:pt x="118" y="16"/>
                    <a:pt x="118" y="16"/>
                  </a:cubicBezTo>
                  <a:cubicBezTo>
                    <a:pt x="118" y="16"/>
                    <a:pt x="118" y="16"/>
                    <a:pt x="118" y="16"/>
                  </a:cubicBezTo>
                  <a:cubicBezTo>
                    <a:pt x="118" y="15"/>
                    <a:pt x="119" y="14"/>
                    <a:pt x="120" y="14"/>
                  </a:cubicBezTo>
                  <a:cubicBezTo>
                    <a:pt x="120" y="14"/>
                    <a:pt x="120" y="14"/>
                    <a:pt x="120" y="14"/>
                  </a:cubicBezTo>
                  <a:cubicBezTo>
                    <a:pt x="120" y="14"/>
                    <a:pt x="120" y="14"/>
                    <a:pt x="120" y="14"/>
                  </a:cubicBezTo>
                  <a:cubicBezTo>
                    <a:pt x="120" y="14"/>
                    <a:pt x="120" y="14"/>
                    <a:pt x="120" y="14"/>
                  </a:cubicBezTo>
                  <a:cubicBezTo>
                    <a:pt x="120" y="14"/>
                    <a:pt x="120" y="14"/>
                    <a:pt x="120" y="14"/>
                  </a:cubicBezTo>
                  <a:cubicBezTo>
                    <a:pt x="120" y="15"/>
                    <a:pt x="121" y="15"/>
                    <a:pt x="121" y="16"/>
                  </a:cubicBezTo>
                  <a:cubicBezTo>
                    <a:pt x="121" y="16"/>
                    <a:pt x="121" y="16"/>
                    <a:pt x="121" y="16"/>
                  </a:cubicBezTo>
                  <a:cubicBezTo>
                    <a:pt x="121" y="16"/>
                    <a:pt x="121" y="16"/>
                    <a:pt x="121" y="16"/>
                  </a:cubicBezTo>
                  <a:cubicBezTo>
                    <a:pt x="121" y="16"/>
                    <a:pt x="121" y="16"/>
                    <a:pt x="121" y="16"/>
                  </a:cubicBezTo>
                  <a:cubicBezTo>
                    <a:pt x="121" y="16"/>
                    <a:pt x="121" y="16"/>
                    <a:pt x="121" y="16"/>
                  </a:cubicBezTo>
                  <a:cubicBezTo>
                    <a:pt x="121" y="16"/>
                    <a:pt x="121" y="16"/>
                    <a:pt x="121" y="16"/>
                  </a:cubicBezTo>
                  <a:cubicBezTo>
                    <a:pt x="121" y="17"/>
                    <a:pt x="120" y="17"/>
                    <a:pt x="120" y="17"/>
                  </a:cubicBezTo>
                  <a:cubicBezTo>
                    <a:pt x="120" y="17"/>
                    <a:pt x="120" y="17"/>
                    <a:pt x="120" y="17"/>
                  </a:cubicBezTo>
                  <a:cubicBezTo>
                    <a:pt x="120" y="17"/>
                    <a:pt x="120" y="17"/>
                    <a:pt x="120" y="17"/>
                  </a:cubicBezTo>
                  <a:cubicBezTo>
                    <a:pt x="119" y="17"/>
                    <a:pt x="119" y="17"/>
                    <a:pt x="119" y="17"/>
                  </a:cubicBezTo>
                  <a:close/>
                  <a:moveTo>
                    <a:pt x="178" y="2"/>
                  </a:moveTo>
                  <a:cubicBezTo>
                    <a:pt x="177" y="2"/>
                    <a:pt x="177" y="1"/>
                    <a:pt x="177" y="1"/>
                  </a:cubicBezTo>
                  <a:cubicBezTo>
                    <a:pt x="177" y="1"/>
                    <a:pt x="177" y="1"/>
                    <a:pt x="177" y="1"/>
                  </a:cubicBezTo>
                  <a:cubicBezTo>
                    <a:pt x="177" y="0"/>
                    <a:pt x="177" y="0"/>
                    <a:pt x="178" y="0"/>
                  </a:cubicBezTo>
                  <a:cubicBezTo>
                    <a:pt x="178" y="0"/>
                    <a:pt x="178" y="0"/>
                    <a:pt x="178" y="0"/>
                  </a:cubicBezTo>
                  <a:cubicBezTo>
                    <a:pt x="178" y="0"/>
                    <a:pt x="178" y="0"/>
                    <a:pt x="178" y="0"/>
                  </a:cubicBezTo>
                  <a:cubicBezTo>
                    <a:pt x="178" y="0"/>
                    <a:pt x="178" y="0"/>
                    <a:pt x="178" y="0"/>
                  </a:cubicBezTo>
                  <a:cubicBezTo>
                    <a:pt x="179" y="0"/>
                    <a:pt x="179" y="0"/>
                    <a:pt x="179" y="1"/>
                  </a:cubicBezTo>
                  <a:cubicBezTo>
                    <a:pt x="179" y="1"/>
                    <a:pt x="179" y="1"/>
                    <a:pt x="179" y="1"/>
                  </a:cubicBezTo>
                  <a:cubicBezTo>
                    <a:pt x="179" y="2"/>
                    <a:pt x="179" y="2"/>
                    <a:pt x="178" y="2"/>
                  </a:cubicBezTo>
                  <a:cubicBezTo>
                    <a:pt x="178" y="2"/>
                    <a:pt x="178" y="2"/>
                    <a:pt x="178" y="2"/>
                  </a:cubicBezTo>
                  <a:cubicBezTo>
                    <a:pt x="178" y="2"/>
                    <a:pt x="178" y="2"/>
                    <a:pt x="178" y="2"/>
                  </a:cubicBezTo>
                  <a:cubicBezTo>
                    <a:pt x="178" y="2"/>
                    <a:pt x="178" y="2"/>
                    <a:pt x="178" y="2"/>
                  </a:cubicBezTo>
                  <a:close/>
                  <a:moveTo>
                    <a:pt x="179" y="1"/>
                  </a:moveTo>
                  <a:cubicBezTo>
                    <a:pt x="178" y="1"/>
                    <a:pt x="178" y="1"/>
                    <a:pt x="178" y="1"/>
                  </a:cubicBezTo>
                  <a:cubicBezTo>
                    <a:pt x="179" y="1"/>
                    <a:pt x="179" y="1"/>
                    <a:pt x="179" y="1"/>
                  </a:cubicBezTo>
                  <a:close/>
                  <a:moveTo>
                    <a:pt x="178" y="1"/>
                  </a:moveTo>
                  <a:cubicBezTo>
                    <a:pt x="178" y="0"/>
                    <a:pt x="178" y="0"/>
                    <a:pt x="178" y="0"/>
                  </a:cubicBezTo>
                  <a:cubicBezTo>
                    <a:pt x="178" y="1"/>
                    <a:pt x="178" y="1"/>
                    <a:pt x="178" y="1"/>
                  </a:cubicBezTo>
                  <a:close/>
                </a:path>
              </a:pathLst>
            </a:custGeom>
            <a:solidFill>
              <a:srgbClr val="00A0E9"/>
            </a:solidFill>
            <a:ln w="9525">
              <a:noFill/>
            </a:ln>
          </p:spPr>
          <p:txBody>
            <a:bodyPr/>
            <a:lstStyle/>
            <a:p>
              <a:endParaRPr lang="zh-CN" altLang="en-US"/>
            </a:p>
          </p:txBody>
        </p:sp>
        <p:sp>
          <p:nvSpPr>
            <p:cNvPr id="30781" name="任意多边形 1170"/>
            <p:cNvSpPr/>
            <p:nvPr/>
          </p:nvSpPr>
          <p:spPr>
            <a:xfrm>
              <a:off x="6182738" y="2720169"/>
              <a:ext cx="1492400" cy="2637569"/>
            </a:xfrm>
            <a:custGeom>
              <a:avLst/>
              <a:gdLst/>
              <a:ahLst/>
              <a:cxnLst>
                <a:cxn ang="0">
                  <a:pos x="4783" y="2618456"/>
                </a:cxn>
                <a:cxn ang="0">
                  <a:pos x="459200" y="2513335"/>
                </a:cxn>
                <a:cxn ang="0">
                  <a:pos x="454416" y="2532448"/>
                </a:cxn>
                <a:cxn ang="0">
                  <a:pos x="420933" y="2542004"/>
                </a:cxn>
                <a:cxn ang="0">
                  <a:pos x="511816" y="2489444"/>
                </a:cxn>
                <a:cxn ang="0">
                  <a:pos x="521383" y="2489444"/>
                </a:cxn>
                <a:cxn ang="0">
                  <a:pos x="535733" y="2489444"/>
                </a:cxn>
                <a:cxn ang="0">
                  <a:pos x="636183" y="2475110"/>
                </a:cxn>
                <a:cxn ang="0">
                  <a:pos x="550083" y="2470331"/>
                </a:cxn>
                <a:cxn ang="0">
                  <a:pos x="602700" y="2451219"/>
                </a:cxn>
                <a:cxn ang="0">
                  <a:pos x="593133" y="2451219"/>
                </a:cxn>
                <a:cxn ang="0">
                  <a:pos x="612266" y="2446440"/>
                </a:cxn>
                <a:cxn ang="0">
                  <a:pos x="1478050" y="2403436"/>
                </a:cxn>
                <a:cxn ang="0">
                  <a:pos x="1482833" y="2398658"/>
                </a:cxn>
                <a:cxn ang="0">
                  <a:pos x="1473266" y="2322207"/>
                </a:cxn>
                <a:cxn ang="0">
                  <a:pos x="1224533" y="2288760"/>
                </a:cxn>
                <a:cxn ang="0">
                  <a:pos x="956666" y="2279203"/>
                </a:cxn>
                <a:cxn ang="0">
                  <a:pos x="951883" y="2274425"/>
                </a:cxn>
                <a:cxn ang="0">
                  <a:pos x="1234100" y="2264869"/>
                </a:cxn>
                <a:cxn ang="0">
                  <a:pos x="980583" y="2245756"/>
                </a:cxn>
                <a:cxn ang="0">
                  <a:pos x="999716" y="2250534"/>
                </a:cxn>
                <a:cxn ang="0">
                  <a:pos x="990150" y="2250534"/>
                </a:cxn>
                <a:cxn ang="0">
                  <a:pos x="1243666" y="2231421"/>
                </a:cxn>
                <a:cxn ang="0">
                  <a:pos x="1071466" y="2145413"/>
                </a:cxn>
                <a:cxn ang="0">
                  <a:pos x="1100166" y="2140635"/>
                </a:cxn>
                <a:cxn ang="0">
                  <a:pos x="1090600" y="2135857"/>
                </a:cxn>
                <a:cxn ang="0">
                  <a:pos x="1224533" y="1978176"/>
                </a:cxn>
                <a:cxn ang="0">
                  <a:pos x="1234100" y="2006845"/>
                </a:cxn>
                <a:cxn ang="0">
                  <a:pos x="1243666" y="1901725"/>
                </a:cxn>
                <a:cxn ang="0">
                  <a:pos x="1272366" y="1810939"/>
                </a:cxn>
                <a:cxn ang="0">
                  <a:pos x="1348900" y="1734488"/>
                </a:cxn>
                <a:cxn ang="0">
                  <a:pos x="1353683" y="1677149"/>
                </a:cxn>
                <a:cxn ang="0">
                  <a:pos x="1353683" y="1667593"/>
                </a:cxn>
                <a:cxn ang="0">
                  <a:pos x="1420650" y="1557694"/>
                </a:cxn>
                <a:cxn ang="0">
                  <a:pos x="1411083" y="1514690"/>
                </a:cxn>
                <a:cxn ang="0">
                  <a:pos x="1420650" y="1509912"/>
                </a:cxn>
                <a:cxn ang="0">
                  <a:pos x="1420650" y="1433461"/>
                </a:cxn>
                <a:cxn ang="0">
                  <a:pos x="1430216" y="1433461"/>
                </a:cxn>
                <a:cxn ang="0">
                  <a:pos x="1439783" y="1409570"/>
                </a:cxn>
                <a:cxn ang="0">
                  <a:pos x="1396733" y="1385679"/>
                </a:cxn>
                <a:cxn ang="0">
                  <a:pos x="1401516" y="1395235"/>
                </a:cxn>
                <a:cxn ang="0">
                  <a:pos x="1411083" y="1371344"/>
                </a:cxn>
                <a:cxn ang="0">
                  <a:pos x="1444566" y="1390457"/>
                </a:cxn>
                <a:cxn ang="0">
                  <a:pos x="1430216" y="1390457"/>
                </a:cxn>
                <a:cxn ang="0">
                  <a:pos x="1425433" y="1347453"/>
                </a:cxn>
                <a:cxn ang="0">
                  <a:pos x="1430216" y="1361788"/>
                </a:cxn>
                <a:cxn ang="0">
                  <a:pos x="1406300" y="1357010"/>
                </a:cxn>
                <a:cxn ang="0">
                  <a:pos x="1444566" y="1337897"/>
                </a:cxn>
                <a:cxn ang="0">
                  <a:pos x="1454133" y="1299671"/>
                </a:cxn>
                <a:cxn ang="0">
                  <a:pos x="1482833" y="1294893"/>
                </a:cxn>
                <a:cxn ang="0">
                  <a:pos x="1334550" y="1204107"/>
                </a:cxn>
                <a:cxn ang="0">
                  <a:pos x="1348900" y="1184994"/>
                </a:cxn>
                <a:cxn ang="0">
                  <a:pos x="1368033" y="1208885"/>
                </a:cxn>
                <a:cxn ang="0">
                  <a:pos x="1301066" y="1180216"/>
                </a:cxn>
                <a:cxn ang="0">
                  <a:pos x="1162350" y="391812"/>
                </a:cxn>
                <a:cxn ang="0">
                  <a:pos x="1171916" y="329696"/>
                </a:cxn>
                <a:cxn ang="0">
                  <a:pos x="927966" y="277135"/>
                </a:cxn>
                <a:cxn ang="0">
                  <a:pos x="1339333" y="234132"/>
                </a:cxn>
                <a:cxn ang="0">
                  <a:pos x="1291500" y="219797"/>
                </a:cxn>
                <a:cxn ang="0">
                  <a:pos x="1320200" y="195906"/>
                </a:cxn>
                <a:cxn ang="0">
                  <a:pos x="1363250" y="167237"/>
                </a:cxn>
                <a:cxn ang="0">
                  <a:pos x="1133650" y="62116"/>
                </a:cxn>
              </a:cxnLst>
              <a:rect l="0" t="0" r="0" b="0"/>
              <a:pathLst>
                <a:path w="312" h="552">
                  <a:moveTo>
                    <a:pt x="40" y="552"/>
                  </a:moveTo>
                  <a:cubicBezTo>
                    <a:pt x="40" y="552"/>
                    <a:pt x="40" y="552"/>
                    <a:pt x="40" y="552"/>
                  </a:cubicBezTo>
                  <a:cubicBezTo>
                    <a:pt x="40" y="552"/>
                    <a:pt x="40" y="552"/>
                    <a:pt x="40" y="552"/>
                  </a:cubicBezTo>
                  <a:cubicBezTo>
                    <a:pt x="39" y="552"/>
                    <a:pt x="39" y="551"/>
                    <a:pt x="39" y="550"/>
                  </a:cubicBezTo>
                  <a:cubicBezTo>
                    <a:pt x="39" y="550"/>
                    <a:pt x="39" y="550"/>
                    <a:pt x="39" y="550"/>
                  </a:cubicBezTo>
                  <a:cubicBezTo>
                    <a:pt x="39" y="549"/>
                    <a:pt x="40" y="549"/>
                    <a:pt x="41" y="549"/>
                  </a:cubicBezTo>
                  <a:cubicBezTo>
                    <a:pt x="41" y="549"/>
                    <a:pt x="41" y="549"/>
                    <a:pt x="41" y="549"/>
                  </a:cubicBezTo>
                  <a:cubicBezTo>
                    <a:pt x="41" y="549"/>
                    <a:pt x="41" y="549"/>
                    <a:pt x="41" y="549"/>
                  </a:cubicBezTo>
                  <a:cubicBezTo>
                    <a:pt x="41" y="549"/>
                    <a:pt x="41" y="549"/>
                    <a:pt x="41" y="549"/>
                  </a:cubicBezTo>
                  <a:cubicBezTo>
                    <a:pt x="42" y="549"/>
                    <a:pt x="42" y="549"/>
                    <a:pt x="42" y="550"/>
                  </a:cubicBezTo>
                  <a:cubicBezTo>
                    <a:pt x="42" y="550"/>
                    <a:pt x="42" y="550"/>
                    <a:pt x="42" y="550"/>
                  </a:cubicBezTo>
                  <a:cubicBezTo>
                    <a:pt x="42" y="550"/>
                    <a:pt x="42" y="550"/>
                    <a:pt x="42" y="551"/>
                  </a:cubicBezTo>
                  <a:cubicBezTo>
                    <a:pt x="42" y="551"/>
                    <a:pt x="42" y="551"/>
                    <a:pt x="42" y="551"/>
                  </a:cubicBezTo>
                  <a:cubicBezTo>
                    <a:pt x="41" y="551"/>
                    <a:pt x="41" y="551"/>
                    <a:pt x="41" y="551"/>
                  </a:cubicBezTo>
                  <a:cubicBezTo>
                    <a:pt x="42" y="551"/>
                    <a:pt x="42" y="551"/>
                    <a:pt x="42" y="551"/>
                  </a:cubicBezTo>
                  <a:cubicBezTo>
                    <a:pt x="42" y="552"/>
                    <a:pt x="41" y="552"/>
                    <a:pt x="40" y="552"/>
                  </a:cubicBezTo>
                  <a:cubicBezTo>
                    <a:pt x="40" y="552"/>
                    <a:pt x="40" y="552"/>
                    <a:pt x="40" y="552"/>
                  </a:cubicBezTo>
                  <a:cubicBezTo>
                    <a:pt x="40" y="552"/>
                    <a:pt x="40" y="552"/>
                    <a:pt x="40" y="552"/>
                  </a:cubicBezTo>
                  <a:close/>
                  <a:moveTo>
                    <a:pt x="40" y="550"/>
                  </a:moveTo>
                  <a:cubicBezTo>
                    <a:pt x="40" y="551"/>
                    <a:pt x="40" y="551"/>
                    <a:pt x="40" y="551"/>
                  </a:cubicBezTo>
                  <a:cubicBezTo>
                    <a:pt x="40" y="551"/>
                    <a:pt x="40" y="551"/>
                    <a:pt x="40" y="551"/>
                  </a:cubicBezTo>
                  <a:cubicBezTo>
                    <a:pt x="40" y="551"/>
                    <a:pt x="40" y="551"/>
                    <a:pt x="40" y="551"/>
                  </a:cubicBezTo>
                  <a:cubicBezTo>
                    <a:pt x="40" y="551"/>
                    <a:pt x="41" y="551"/>
                    <a:pt x="41" y="550"/>
                  </a:cubicBezTo>
                  <a:cubicBezTo>
                    <a:pt x="41" y="550"/>
                    <a:pt x="41" y="550"/>
                    <a:pt x="41" y="550"/>
                  </a:cubicBezTo>
                  <a:cubicBezTo>
                    <a:pt x="41" y="550"/>
                    <a:pt x="41" y="550"/>
                    <a:pt x="41" y="550"/>
                  </a:cubicBezTo>
                  <a:cubicBezTo>
                    <a:pt x="41" y="550"/>
                    <a:pt x="41" y="550"/>
                    <a:pt x="41" y="550"/>
                  </a:cubicBezTo>
                  <a:cubicBezTo>
                    <a:pt x="41" y="550"/>
                    <a:pt x="41" y="550"/>
                    <a:pt x="41" y="550"/>
                  </a:cubicBezTo>
                  <a:cubicBezTo>
                    <a:pt x="40" y="550"/>
                    <a:pt x="40" y="550"/>
                    <a:pt x="40" y="550"/>
                  </a:cubicBezTo>
                  <a:close/>
                  <a:moveTo>
                    <a:pt x="1" y="548"/>
                  </a:moveTo>
                  <a:cubicBezTo>
                    <a:pt x="1" y="548"/>
                    <a:pt x="0" y="548"/>
                    <a:pt x="0" y="547"/>
                  </a:cubicBezTo>
                  <a:cubicBezTo>
                    <a:pt x="0" y="547"/>
                    <a:pt x="0" y="547"/>
                    <a:pt x="0" y="547"/>
                  </a:cubicBezTo>
                  <a:cubicBezTo>
                    <a:pt x="0" y="547"/>
                    <a:pt x="0" y="547"/>
                    <a:pt x="0" y="547"/>
                  </a:cubicBezTo>
                  <a:cubicBezTo>
                    <a:pt x="0" y="547"/>
                    <a:pt x="0" y="547"/>
                    <a:pt x="0" y="547"/>
                  </a:cubicBezTo>
                  <a:cubicBezTo>
                    <a:pt x="0" y="546"/>
                    <a:pt x="1" y="545"/>
                    <a:pt x="2" y="546"/>
                  </a:cubicBezTo>
                  <a:cubicBezTo>
                    <a:pt x="2" y="546"/>
                    <a:pt x="2" y="546"/>
                    <a:pt x="2" y="546"/>
                  </a:cubicBezTo>
                  <a:cubicBezTo>
                    <a:pt x="2" y="546"/>
                    <a:pt x="3" y="546"/>
                    <a:pt x="3" y="547"/>
                  </a:cubicBezTo>
                  <a:cubicBezTo>
                    <a:pt x="3" y="547"/>
                    <a:pt x="3" y="547"/>
                    <a:pt x="3" y="547"/>
                  </a:cubicBezTo>
                  <a:cubicBezTo>
                    <a:pt x="3" y="547"/>
                    <a:pt x="3" y="547"/>
                    <a:pt x="3" y="548"/>
                  </a:cubicBezTo>
                  <a:cubicBezTo>
                    <a:pt x="3" y="548"/>
                    <a:pt x="3" y="548"/>
                    <a:pt x="3" y="548"/>
                  </a:cubicBezTo>
                  <a:cubicBezTo>
                    <a:pt x="2" y="547"/>
                    <a:pt x="2" y="547"/>
                    <a:pt x="2" y="547"/>
                  </a:cubicBezTo>
                  <a:cubicBezTo>
                    <a:pt x="3" y="548"/>
                    <a:pt x="3" y="548"/>
                    <a:pt x="3" y="548"/>
                  </a:cubicBezTo>
                  <a:cubicBezTo>
                    <a:pt x="2" y="548"/>
                    <a:pt x="2" y="548"/>
                    <a:pt x="2" y="548"/>
                  </a:cubicBezTo>
                  <a:cubicBezTo>
                    <a:pt x="2" y="548"/>
                    <a:pt x="2" y="548"/>
                    <a:pt x="2" y="548"/>
                  </a:cubicBezTo>
                  <a:cubicBezTo>
                    <a:pt x="2" y="548"/>
                    <a:pt x="2" y="548"/>
                    <a:pt x="2" y="548"/>
                  </a:cubicBezTo>
                  <a:cubicBezTo>
                    <a:pt x="2" y="548"/>
                    <a:pt x="2" y="548"/>
                    <a:pt x="2" y="548"/>
                  </a:cubicBezTo>
                  <a:cubicBezTo>
                    <a:pt x="1" y="548"/>
                    <a:pt x="1" y="548"/>
                    <a:pt x="1" y="548"/>
                  </a:cubicBezTo>
                  <a:cubicBezTo>
                    <a:pt x="1" y="548"/>
                    <a:pt x="1" y="548"/>
                    <a:pt x="1" y="548"/>
                  </a:cubicBezTo>
                  <a:close/>
                  <a:moveTo>
                    <a:pt x="92" y="529"/>
                  </a:moveTo>
                  <a:cubicBezTo>
                    <a:pt x="92" y="529"/>
                    <a:pt x="92" y="527"/>
                    <a:pt x="93" y="527"/>
                  </a:cubicBezTo>
                  <a:cubicBezTo>
                    <a:pt x="93" y="527"/>
                    <a:pt x="93" y="527"/>
                    <a:pt x="93" y="527"/>
                  </a:cubicBezTo>
                  <a:cubicBezTo>
                    <a:pt x="94" y="527"/>
                    <a:pt x="94" y="527"/>
                    <a:pt x="94" y="527"/>
                  </a:cubicBezTo>
                  <a:cubicBezTo>
                    <a:pt x="94" y="527"/>
                    <a:pt x="94" y="527"/>
                    <a:pt x="94" y="527"/>
                  </a:cubicBezTo>
                  <a:cubicBezTo>
                    <a:pt x="94" y="527"/>
                    <a:pt x="94" y="527"/>
                    <a:pt x="94" y="527"/>
                  </a:cubicBezTo>
                  <a:cubicBezTo>
                    <a:pt x="94" y="527"/>
                    <a:pt x="94" y="527"/>
                    <a:pt x="94" y="527"/>
                  </a:cubicBezTo>
                  <a:cubicBezTo>
                    <a:pt x="94" y="527"/>
                    <a:pt x="94" y="527"/>
                    <a:pt x="94" y="527"/>
                  </a:cubicBezTo>
                  <a:cubicBezTo>
                    <a:pt x="94" y="527"/>
                    <a:pt x="94" y="527"/>
                    <a:pt x="94" y="527"/>
                  </a:cubicBezTo>
                  <a:cubicBezTo>
                    <a:pt x="94" y="526"/>
                    <a:pt x="95" y="526"/>
                    <a:pt x="96" y="526"/>
                  </a:cubicBezTo>
                  <a:cubicBezTo>
                    <a:pt x="96" y="526"/>
                    <a:pt x="96" y="526"/>
                    <a:pt x="96" y="526"/>
                  </a:cubicBezTo>
                  <a:cubicBezTo>
                    <a:pt x="96" y="526"/>
                    <a:pt x="96" y="526"/>
                    <a:pt x="96" y="526"/>
                  </a:cubicBezTo>
                  <a:cubicBezTo>
                    <a:pt x="96" y="526"/>
                    <a:pt x="96" y="526"/>
                    <a:pt x="96" y="526"/>
                  </a:cubicBezTo>
                  <a:cubicBezTo>
                    <a:pt x="97" y="526"/>
                    <a:pt x="97" y="526"/>
                    <a:pt x="97" y="527"/>
                  </a:cubicBezTo>
                  <a:cubicBezTo>
                    <a:pt x="97" y="527"/>
                    <a:pt x="97" y="527"/>
                    <a:pt x="97" y="527"/>
                  </a:cubicBezTo>
                  <a:cubicBezTo>
                    <a:pt x="97" y="527"/>
                    <a:pt x="97" y="528"/>
                    <a:pt x="97" y="528"/>
                  </a:cubicBezTo>
                  <a:cubicBezTo>
                    <a:pt x="97" y="528"/>
                    <a:pt x="97" y="528"/>
                    <a:pt x="97" y="528"/>
                  </a:cubicBezTo>
                  <a:cubicBezTo>
                    <a:pt x="96" y="528"/>
                    <a:pt x="96" y="528"/>
                    <a:pt x="96" y="529"/>
                  </a:cubicBezTo>
                  <a:cubicBezTo>
                    <a:pt x="96" y="529"/>
                    <a:pt x="96" y="529"/>
                    <a:pt x="96" y="529"/>
                  </a:cubicBezTo>
                  <a:cubicBezTo>
                    <a:pt x="95" y="528"/>
                    <a:pt x="95" y="528"/>
                    <a:pt x="95" y="528"/>
                  </a:cubicBezTo>
                  <a:cubicBezTo>
                    <a:pt x="96" y="529"/>
                    <a:pt x="96" y="529"/>
                    <a:pt x="96" y="529"/>
                  </a:cubicBezTo>
                  <a:cubicBezTo>
                    <a:pt x="96" y="529"/>
                    <a:pt x="96" y="529"/>
                    <a:pt x="96" y="529"/>
                  </a:cubicBezTo>
                  <a:cubicBezTo>
                    <a:pt x="96" y="529"/>
                    <a:pt x="96" y="529"/>
                    <a:pt x="96" y="529"/>
                  </a:cubicBezTo>
                  <a:cubicBezTo>
                    <a:pt x="96" y="529"/>
                    <a:pt x="96" y="529"/>
                    <a:pt x="96" y="530"/>
                  </a:cubicBezTo>
                  <a:cubicBezTo>
                    <a:pt x="96" y="530"/>
                    <a:pt x="96" y="530"/>
                    <a:pt x="96" y="530"/>
                  </a:cubicBezTo>
                  <a:cubicBezTo>
                    <a:pt x="96" y="530"/>
                    <a:pt x="96" y="531"/>
                    <a:pt x="96" y="531"/>
                  </a:cubicBezTo>
                  <a:cubicBezTo>
                    <a:pt x="96" y="531"/>
                    <a:pt x="96" y="531"/>
                    <a:pt x="96" y="531"/>
                  </a:cubicBezTo>
                  <a:cubicBezTo>
                    <a:pt x="96" y="531"/>
                    <a:pt x="96" y="531"/>
                    <a:pt x="96" y="532"/>
                  </a:cubicBezTo>
                  <a:cubicBezTo>
                    <a:pt x="96" y="532"/>
                    <a:pt x="96" y="532"/>
                    <a:pt x="96" y="532"/>
                  </a:cubicBezTo>
                  <a:cubicBezTo>
                    <a:pt x="96" y="532"/>
                    <a:pt x="96" y="532"/>
                    <a:pt x="96" y="532"/>
                  </a:cubicBezTo>
                  <a:cubicBezTo>
                    <a:pt x="96" y="532"/>
                    <a:pt x="96" y="532"/>
                    <a:pt x="96" y="532"/>
                  </a:cubicBezTo>
                  <a:cubicBezTo>
                    <a:pt x="96" y="532"/>
                    <a:pt x="96" y="533"/>
                    <a:pt x="95" y="533"/>
                  </a:cubicBezTo>
                  <a:cubicBezTo>
                    <a:pt x="95" y="533"/>
                    <a:pt x="95" y="533"/>
                    <a:pt x="95" y="533"/>
                  </a:cubicBezTo>
                  <a:cubicBezTo>
                    <a:pt x="93" y="533"/>
                    <a:pt x="92" y="530"/>
                    <a:pt x="92" y="529"/>
                  </a:cubicBezTo>
                  <a:close/>
                  <a:moveTo>
                    <a:pt x="94" y="529"/>
                  </a:moveTo>
                  <a:cubicBezTo>
                    <a:pt x="94" y="529"/>
                    <a:pt x="94" y="530"/>
                    <a:pt x="94" y="531"/>
                  </a:cubicBezTo>
                  <a:cubicBezTo>
                    <a:pt x="94" y="531"/>
                    <a:pt x="94" y="531"/>
                    <a:pt x="94" y="531"/>
                  </a:cubicBezTo>
                  <a:cubicBezTo>
                    <a:pt x="94" y="530"/>
                    <a:pt x="94" y="530"/>
                    <a:pt x="95" y="530"/>
                  </a:cubicBezTo>
                  <a:cubicBezTo>
                    <a:pt x="95" y="530"/>
                    <a:pt x="95" y="530"/>
                    <a:pt x="95" y="530"/>
                  </a:cubicBezTo>
                  <a:cubicBezTo>
                    <a:pt x="95" y="530"/>
                    <a:pt x="95" y="530"/>
                    <a:pt x="95" y="530"/>
                  </a:cubicBezTo>
                  <a:cubicBezTo>
                    <a:pt x="95" y="530"/>
                    <a:pt x="94" y="529"/>
                    <a:pt x="94" y="529"/>
                  </a:cubicBezTo>
                  <a:cubicBezTo>
                    <a:pt x="94" y="529"/>
                    <a:pt x="94" y="529"/>
                    <a:pt x="94" y="529"/>
                  </a:cubicBezTo>
                  <a:cubicBezTo>
                    <a:pt x="94" y="529"/>
                    <a:pt x="94" y="529"/>
                    <a:pt x="94" y="529"/>
                  </a:cubicBezTo>
                  <a:cubicBezTo>
                    <a:pt x="94" y="529"/>
                    <a:pt x="94" y="529"/>
                    <a:pt x="94" y="529"/>
                  </a:cubicBezTo>
                  <a:cubicBezTo>
                    <a:pt x="94" y="529"/>
                    <a:pt x="94" y="529"/>
                    <a:pt x="94" y="529"/>
                  </a:cubicBezTo>
                  <a:cubicBezTo>
                    <a:pt x="94" y="529"/>
                    <a:pt x="94" y="529"/>
                    <a:pt x="94" y="529"/>
                  </a:cubicBezTo>
                  <a:cubicBezTo>
                    <a:pt x="94" y="529"/>
                    <a:pt x="94" y="529"/>
                    <a:pt x="94" y="529"/>
                  </a:cubicBezTo>
                  <a:close/>
                  <a:moveTo>
                    <a:pt x="88" y="532"/>
                  </a:moveTo>
                  <a:cubicBezTo>
                    <a:pt x="88" y="532"/>
                    <a:pt x="87" y="532"/>
                    <a:pt x="87" y="531"/>
                  </a:cubicBezTo>
                  <a:cubicBezTo>
                    <a:pt x="87" y="531"/>
                    <a:pt x="87" y="531"/>
                    <a:pt x="87" y="531"/>
                  </a:cubicBezTo>
                  <a:cubicBezTo>
                    <a:pt x="88" y="530"/>
                    <a:pt x="89" y="529"/>
                    <a:pt x="89" y="529"/>
                  </a:cubicBezTo>
                  <a:cubicBezTo>
                    <a:pt x="89" y="529"/>
                    <a:pt x="89" y="529"/>
                    <a:pt x="89" y="529"/>
                  </a:cubicBezTo>
                  <a:cubicBezTo>
                    <a:pt x="89" y="528"/>
                    <a:pt x="90" y="528"/>
                    <a:pt x="90" y="528"/>
                  </a:cubicBezTo>
                  <a:cubicBezTo>
                    <a:pt x="90" y="528"/>
                    <a:pt x="90" y="528"/>
                    <a:pt x="90" y="528"/>
                  </a:cubicBezTo>
                  <a:cubicBezTo>
                    <a:pt x="91" y="528"/>
                    <a:pt x="91" y="528"/>
                    <a:pt x="91" y="528"/>
                  </a:cubicBezTo>
                  <a:cubicBezTo>
                    <a:pt x="91" y="528"/>
                    <a:pt x="91" y="528"/>
                    <a:pt x="91" y="528"/>
                  </a:cubicBezTo>
                  <a:cubicBezTo>
                    <a:pt x="92" y="528"/>
                    <a:pt x="92" y="529"/>
                    <a:pt x="92" y="529"/>
                  </a:cubicBezTo>
                  <a:cubicBezTo>
                    <a:pt x="92" y="529"/>
                    <a:pt x="92" y="529"/>
                    <a:pt x="92" y="529"/>
                  </a:cubicBezTo>
                  <a:cubicBezTo>
                    <a:pt x="92" y="530"/>
                    <a:pt x="92" y="530"/>
                    <a:pt x="92" y="530"/>
                  </a:cubicBezTo>
                  <a:cubicBezTo>
                    <a:pt x="92" y="530"/>
                    <a:pt x="92" y="530"/>
                    <a:pt x="92" y="530"/>
                  </a:cubicBezTo>
                  <a:cubicBezTo>
                    <a:pt x="91" y="530"/>
                    <a:pt x="91" y="530"/>
                    <a:pt x="91" y="530"/>
                  </a:cubicBezTo>
                  <a:cubicBezTo>
                    <a:pt x="92" y="530"/>
                    <a:pt x="92" y="530"/>
                    <a:pt x="92" y="530"/>
                  </a:cubicBezTo>
                  <a:cubicBezTo>
                    <a:pt x="92" y="531"/>
                    <a:pt x="91" y="532"/>
                    <a:pt x="91" y="532"/>
                  </a:cubicBezTo>
                  <a:cubicBezTo>
                    <a:pt x="91" y="532"/>
                    <a:pt x="91" y="532"/>
                    <a:pt x="91" y="532"/>
                  </a:cubicBezTo>
                  <a:cubicBezTo>
                    <a:pt x="90" y="532"/>
                    <a:pt x="90" y="532"/>
                    <a:pt x="90" y="531"/>
                  </a:cubicBezTo>
                  <a:cubicBezTo>
                    <a:pt x="90" y="531"/>
                    <a:pt x="90" y="531"/>
                    <a:pt x="90" y="531"/>
                  </a:cubicBezTo>
                  <a:cubicBezTo>
                    <a:pt x="90" y="531"/>
                    <a:pt x="90" y="532"/>
                    <a:pt x="89" y="532"/>
                  </a:cubicBezTo>
                  <a:cubicBezTo>
                    <a:pt x="89" y="532"/>
                    <a:pt x="89" y="532"/>
                    <a:pt x="89" y="532"/>
                  </a:cubicBezTo>
                  <a:cubicBezTo>
                    <a:pt x="89" y="532"/>
                    <a:pt x="88" y="532"/>
                    <a:pt x="88" y="532"/>
                  </a:cubicBezTo>
                  <a:close/>
                  <a:moveTo>
                    <a:pt x="89" y="530"/>
                  </a:moveTo>
                  <a:cubicBezTo>
                    <a:pt x="89" y="530"/>
                    <a:pt x="89" y="530"/>
                    <a:pt x="89" y="530"/>
                  </a:cubicBezTo>
                  <a:cubicBezTo>
                    <a:pt x="89" y="530"/>
                    <a:pt x="89" y="530"/>
                    <a:pt x="89" y="530"/>
                  </a:cubicBezTo>
                  <a:cubicBezTo>
                    <a:pt x="90" y="530"/>
                    <a:pt x="90" y="530"/>
                    <a:pt x="90" y="530"/>
                  </a:cubicBezTo>
                  <a:cubicBezTo>
                    <a:pt x="90" y="530"/>
                    <a:pt x="90" y="530"/>
                    <a:pt x="90" y="530"/>
                  </a:cubicBezTo>
                  <a:cubicBezTo>
                    <a:pt x="90" y="530"/>
                    <a:pt x="91" y="530"/>
                    <a:pt x="91" y="530"/>
                  </a:cubicBezTo>
                  <a:cubicBezTo>
                    <a:pt x="91" y="530"/>
                    <a:pt x="91" y="530"/>
                    <a:pt x="91" y="530"/>
                  </a:cubicBezTo>
                  <a:cubicBezTo>
                    <a:pt x="91" y="530"/>
                    <a:pt x="91" y="529"/>
                    <a:pt x="91" y="529"/>
                  </a:cubicBezTo>
                  <a:cubicBezTo>
                    <a:pt x="91" y="529"/>
                    <a:pt x="91" y="529"/>
                    <a:pt x="91" y="529"/>
                  </a:cubicBezTo>
                  <a:cubicBezTo>
                    <a:pt x="91" y="529"/>
                    <a:pt x="91" y="529"/>
                    <a:pt x="91" y="529"/>
                  </a:cubicBezTo>
                  <a:cubicBezTo>
                    <a:pt x="91" y="529"/>
                    <a:pt x="91" y="529"/>
                    <a:pt x="91" y="529"/>
                  </a:cubicBezTo>
                  <a:cubicBezTo>
                    <a:pt x="91" y="529"/>
                    <a:pt x="91" y="529"/>
                    <a:pt x="90" y="529"/>
                  </a:cubicBezTo>
                  <a:cubicBezTo>
                    <a:pt x="90" y="529"/>
                    <a:pt x="90" y="529"/>
                    <a:pt x="90" y="529"/>
                  </a:cubicBezTo>
                  <a:cubicBezTo>
                    <a:pt x="90" y="529"/>
                    <a:pt x="90" y="529"/>
                    <a:pt x="90" y="529"/>
                  </a:cubicBezTo>
                  <a:cubicBezTo>
                    <a:pt x="90" y="529"/>
                    <a:pt x="90" y="529"/>
                    <a:pt x="90" y="529"/>
                  </a:cubicBezTo>
                  <a:cubicBezTo>
                    <a:pt x="90" y="530"/>
                    <a:pt x="90" y="530"/>
                    <a:pt x="89" y="530"/>
                  </a:cubicBezTo>
                  <a:close/>
                  <a:moveTo>
                    <a:pt x="108" y="525"/>
                  </a:moveTo>
                  <a:cubicBezTo>
                    <a:pt x="107" y="525"/>
                    <a:pt x="107" y="524"/>
                    <a:pt x="107" y="524"/>
                  </a:cubicBezTo>
                  <a:cubicBezTo>
                    <a:pt x="107" y="524"/>
                    <a:pt x="107" y="524"/>
                    <a:pt x="107" y="524"/>
                  </a:cubicBezTo>
                  <a:cubicBezTo>
                    <a:pt x="107" y="524"/>
                    <a:pt x="107" y="524"/>
                    <a:pt x="107" y="524"/>
                  </a:cubicBezTo>
                  <a:cubicBezTo>
                    <a:pt x="107" y="524"/>
                    <a:pt x="107" y="524"/>
                    <a:pt x="107" y="524"/>
                  </a:cubicBezTo>
                  <a:cubicBezTo>
                    <a:pt x="107" y="524"/>
                    <a:pt x="107" y="524"/>
                    <a:pt x="107" y="524"/>
                  </a:cubicBezTo>
                  <a:cubicBezTo>
                    <a:pt x="107" y="524"/>
                    <a:pt x="107" y="524"/>
                    <a:pt x="107" y="524"/>
                  </a:cubicBezTo>
                  <a:cubicBezTo>
                    <a:pt x="106" y="524"/>
                    <a:pt x="106" y="523"/>
                    <a:pt x="106" y="523"/>
                  </a:cubicBezTo>
                  <a:cubicBezTo>
                    <a:pt x="106" y="523"/>
                    <a:pt x="106" y="523"/>
                    <a:pt x="106" y="523"/>
                  </a:cubicBezTo>
                  <a:cubicBezTo>
                    <a:pt x="106" y="523"/>
                    <a:pt x="106" y="522"/>
                    <a:pt x="106" y="522"/>
                  </a:cubicBezTo>
                  <a:cubicBezTo>
                    <a:pt x="106" y="522"/>
                    <a:pt x="106" y="522"/>
                    <a:pt x="106" y="522"/>
                  </a:cubicBezTo>
                  <a:cubicBezTo>
                    <a:pt x="106" y="522"/>
                    <a:pt x="107" y="521"/>
                    <a:pt x="107" y="521"/>
                  </a:cubicBezTo>
                  <a:cubicBezTo>
                    <a:pt x="107" y="521"/>
                    <a:pt x="107" y="521"/>
                    <a:pt x="107" y="521"/>
                  </a:cubicBezTo>
                  <a:cubicBezTo>
                    <a:pt x="108" y="521"/>
                    <a:pt x="108" y="521"/>
                    <a:pt x="108" y="521"/>
                  </a:cubicBezTo>
                  <a:cubicBezTo>
                    <a:pt x="108" y="521"/>
                    <a:pt x="108" y="521"/>
                    <a:pt x="108" y="521"/>
                  </a:cubicBezTo>
                  <a:cubicBezTo>
                    <a:pt x="108" y="522"/>
                    <a:pt x="108" y="522"/>
                    <a:pt x="108" y="522"/>
                  </a:cubicBezTo>
                  <a:cubicBezTo>
                    <a:pt x="108" y="522"/>
                    <a:pt x="108" y="522"/>
                    <a:pt x="108" y="522"/>
                  </a:cubicBezTo>
                  <a:cubicBezTo>
                    <a:pt x="109" y="522"/>
                    <a:pt x="109" y="522"/>
                    <a:pt x="109" y="522"/>
                  </a:cubicBezTo>
                  <a:cubicBezTo>
                    <a:pt x="109" y="522"/>
                    <a:pt x="109" y="522"/>
                    <a:pt x="109" y="522"/>
                  </a:cubicBezTo>
                  <a:cubicBezTo>
                    <a:pt x="109" y="523"/>
                    <a:pt x="109" y="523"/>
                    <a:pt x="109" y="523"/>
                  </a:cubicBezTo>
                  <a:cubicBezTo>
                    <a:pt x="109" y="523"/>
                    <a:pt x="109" y="523"/>
                    <a:pt x="109" y="523"/>
                  </a:cubicBezTo>
                  <a:cubicBezTo>
                    <a:pt x="109" y="523"/>
                    <a:pt x="109" y="524"/>
                    <a:pt x="109" y="524"/>
                  </a:cubicBezTo>
                  <a:cubicBezTo>
                    <a:pt x="109" y="524"/>
                    <a:pt x="109" y="524"/>
                    <a:pt x="109" y="524"/>
                  </a:cubicBezTo>
                  <a:cubicBezTo>
                    <a:pt x="108" y="525"/>
                    <a:pt x="108" y="525"/>
                    <a:pt x="108" y="525"/>
                  </a:cubicBezTo>
                  <a:cubicBezTo>
                    <a:pt x="108" y="525"/>
                    <a:pt x="108" y="525"/>
                    <a:pt x="108" y="525"/>
                  </a:cubicBezTo>
                  <a:cubicBezTo>
                    <a:pt x="108" y="525"/>
                    <a:pt x="108" y="525"/>
                    <a:pt x="108" y="525"/>
                  </a:cubicBezTo>
                  <a:close/>
                  <a:moveTo>
                    <a:pt x="107" y="523"/>
                  </a:moveTo>
                  <a:cubicBezTo>
                    <a:pt x="107" y="523"/>
                    <a:pt x="107" y="523"/>
                    <a:pt x="107" y="523"/>
                  </a:cubicBezTo>
                  <a:cubicBezTo>
                    <a:pt x="107" y="523"/>
                    <a:pt x="107" y="523"/>
                    <a:pt x="107" y="523"/>
                  </a:cubicBezTo>
                  <a:cubicBezTo>
                    <a:pt x="107" y="523"/>
                    <a:pt x="107" y="523"/>
                    <a:pt x="107" y="523"/>
                  </a:cubicBezTo>
                  <a:cubicBezTo>
                    <a:pt x="107" y="523"/>
                    <a:pt x="107" y="523"/>
                    <a:pt x="107" y="523"/>
                  </a:cubicBezTo>
                  <a:cubicBezTo>
                    <a:pt x="107" y="523"/>
                    <a:pt x="107" y="523"/>
                    <a:pt x="107" y="523"/>
                  </a:cubicBezTo>
                  <a:close/>
                  <a:moveTo>
                    <a:pt x="108" y="522"/>
                  </a:moveTo>
                  <a:cubicBezTo>
                    <a:pt x="108" y="522"/>
                    <a:pt x="108" y="522"/>
                    <a:pt x="108" y="522"/>
                  </a:cubicBezTo>
                  <a:cubicBezTo>
                    <a:pt x="108" y="522"/>
                    <a:pt x="108" y="522"/>
                    <a:pt x="108" y="522"/>
                  </a:cubicBezTo>
                  <a:cubicBezTo>
                    <a:pt x="108" y="522"/>
                    <a:pt x="108" y="522"/>
                    <a:pt x="108" y="522"/>
                  </a:cubicBezTo>
                  <a:cubicBezTo>
                    <a:pt x="108" y="522"/>
                    <a:pt x="108" y="522"/>
                    <a:pt x="108" y="522"/>
                  </a:cubicBezTo>
                  <a:close/>
                  <a:moveTo>
                    <a:pt x="108" y="522"/>
                  </a:moveTo>
                  <a:cubicBezTo>
                    <a:pt x="108" y="522"/>
                    <a:pt x="108" y="522"/>
                    <a:pt x="108" y="522"/>
                  </a:cubicBezTo>
                  <a:cubicBezTo>
                    <a:pt x="108" y="522"/>
                    <a:pt x="108" y="522"/>
                    <a:pt x="108" y="522"/>
                  </a:cubicBezTo>
                  <a:close/>
                  <a:moveTo>
                    <a:pt x="110" y="521"/>
                  </a:moveTo>
                  <a:cubicBezTo>
                    <a:pt x="110" y="521"/>
                    <a:pt x="110" y="521"/>
                    <a:pt x="109" y="521"/>
                  </a:cubicBezTo>
                  <a:cubicBezTo>
                    <a:pt x="109" y="521"/>
                    <a:pt x="109" y="521"/>
                    <a:pt x="109" y="521"/>
                  </a:cubicBezTo>
                  <a:cubicBezTo>
                    <a:pt x="109" y="521"/>
                    <a:pt x="109" y="521"/>
                    <a:pt x="109" y="521"/>
                  </a:cubicBezTo>
                  <a:cubicBezTo>
                    <a:pt x="109" y="521"/>
                    <a:pt x="108" y="521"/>
                    <a:pt x="108" y="520"/>
                  </a:cubicBezTo>
                  <a:cubicBezTo>
                    <a:pt x="108" y="520"/>
                    <a:pt x="108" y="520"/>
                    <a:pt x="108" y="520"/>
                  </a:cubicBezTo>
                  <a:cubicBezTo>
                    <a:pt x="108" y="520"/>
                    <a:pt x="108" y="520"/>
                    <a:pt x="109" y="520"/>
                  </a:cubicBezTo>
                  <a:cubicBezTo>
                    <a:pt x="109" y="520"/>
                    <a:pt x="109" y="520"/>
                    <a:pt x="109" y="520"/>
                  </a:cubicBezTo>
                  <a:cubicBezTo>
                    <a:pt x="109" y="520"/>
                    <a:pt x="109" y="520"/>
                    <a:pt x="109" y="520"/>
                  </a:cubicBezTo>
                  <a:cubicBezTo>
                    <a:pt x="109" y="520"/>
                    <a:pt x="109" y="519"/>
                    <a:pt x="109" y="519"/>
                  </a:cubicBezTo>
                  <a:cubicBezTo>
                    <a:pt x="109" y="519"/>
                    <a:pt x="109" y="519"/>
                    <a:pt x="109" y="519"/>
                  </a:cubicBezTo>
                  <a:cubicBezTo>
                    <a:pt x="109" y="519"/>
                    <a:pt x="109" y="518"/>
                    <a:pt x="110" y="518"/>
                  </a:cubicBezTo>
                  <a:cubicBezTo>
                    <a:pt x="110" y="518"/>
                    <a:pt x="110" y="518"/>
                    <a:pt x="110" y="518"/>
                  </a:cubicBezTo>
                  <a:cubicBezTo>
                    <a:pt x="110" y="518"/>
                    <a:pt x="110" y="518"/>
                    <a:pt x="110" y="518"/>
                  </a:cubicBezTo>
                  <a:cubicBezTo>
                    <a:pt x="110" y="518"/>
                    <a:pt x="110" y="518"/>
                    <a:pt x="110" y="518"/>
                  </a:cubicBezTo>
                  <a:cubicBezTo>
                    <a:pt x="110" y="518"/>
                    <a:pt x="110" y="518"/>
                    <a:pt x="110" y="518"/>
                  </a:cubicBezTo>
                  <a:cubicBezTo>
                    <a:pt x="110" y="518"/>
                    <a:pt x="110" y="518"/>
                    <a:pt x="110" y="518"/>
                  </a:cubicBezTo>
                  <a:cubicBezTo>
                    <a:pt x="110" y="518"/>
                    <a:pt x="110" y="518"/>
                    <a:pt x="110" y="518"/>
                  </a:cubicBezTo>
                  <a:cubicBezTo>
                    <a:pt x="110" y="518"/>
                    <a:pt x="110" y="518"/>
                    <a:pt x="111" y="518"/>
                  </a:cubicBezTo>
                  <a:cubicBezTo>
                    <a:pt x="111" y="518"/>
                    <a:pt x="111" y="518"/>
                    <a:pt x="111" y="518"/>
                  </a:cubicBezTo>
                  <a:cubicBezTo>
                    <a:pt x="111" y="518"/>
                    <a:pt x="111" y="518"/>
                    <a:pt x="111" y="518"/>
                  </a:cubicBezTo>
                  <a:cubicBezTo>
                    <a:pt x="111" y="518"/>
                    <a:pt x="111" y="518"/>
                    <a:pt x="111" y="518"/>
                  </a:cubicBezTo>
                  <a:cubicBezTo>
                    <a:pt x="111" y="518"/>
                    <a:pt x="112" y="518"/>
                    <a:pt x="112" y="519"/>
                  </a:cubicBezTo>
                  <a:cubicBezTo>
                    <a:pt x="112" y="519"/>
                    <a:pt x="112" y="519"/>
                    <a:pt x="112" y="519"/>
                  </a:cubicBezTo>
                  <a:cubicBezTo>
                    <a:pt x="112" y="519"/>
                    <a:pt x="112" y="519"/>
                    <a:pt x="112" y="519"/>
                  </a:cubicBezTo>
                  <a:cubicBezTo>
                    <a:pt x="112" y="519"/>
                    <a:pt x="112" y="519"/>
                    <a:pt x="112" y="519"/>
                  </a:cubicBezTo>
                  <a:cubicBezTo>
                    <a:pt x="112" y="519"/>
                    <a:pt x="112" y="519"/>
                    <a:pt x="112" y="519"/>
                  </a:cubicBezTo>
                  <a:cubicBezTo>
                    <a:pt x="112" y="520"/>
                    <a:pt x="112" y="520"/>
                    <a:pt x="112" y="520"/>
                  </a:cubicBezTo>
                  <a:cubicBezTo>
                    <a:pt x="112" y="520"/>
                    <a:pt x="112" y="520"/>
                    <a:pt x="112" y="520"/>
                  </a:cubicBezTo>
                  <a:cubicBezTo>
                    <a:pt x="112" y="520"/>
                    <a:pt x="112" y="521"/>
                    <a:pt x="112" y="521"/>
                  </a:cubicBezTo>
                  <a:cubicBezTo>
                    <a:pt x="112" y="521"/>
                    <a:pt x="112" y="521"/>
                    <a:pt x="112" y="521"/>
                  </a:cubicBezTo>
                  <a:cubicBezTo>
                    <a:pt x="111" y="521"/>
                    <a:pt x="111" y="521"/>
                    <a:pt x="110" y="521"/>
                  </a:cubicBezTo>
                  <a:cubicBezTo>
                    <a:pt x="110" y="521"/>
                    <a:pt x="110" y="521"/>
                    <a:pt x="110" y="521"/>
                  </a:cubicBezTo>
                  <a:cubicBezTo>
                    <a:pt x="110" y="521"/>
                    <a:pt x="110" y="521"/>
                    <a:pt x="110" y="521"/>
                  </a:cubicBezTo>
                  <a:cubicBezTo>
                    <a:pt x="110" y="521"/>
                    <a:pt x="110" y="521"/>
                    <a:pt x="110" y="521"/>
                  </a:cubicBezTo>
                  <a:cubicBezTo>
                    <a:pt x="110" y="521"/>
                    <a:pt x="110" y="521"/>
                    <a:pt x="110" y="521"/>
                  </a:cubicBezTo>
                  <a:close/>
                  <a:moveTo>
                    <a:pt x="110" y="520"/>
                  </a:moveTo>
                  <a:cubicBezTo>
                    <a:pt x="110" y="520"/>
                    <a:pt x="110" y="520"/>
                    <a:pt x="110" y="520"/>
                  </a:cubicBezTo>
                  <a:cubicBezTo>
                    <a:pt x="110" y="520"/>
                    <a:pt x="110" y="520"/>
                    <a:pt x="110" y="520"/>
                  </a:cubicBezTo>
                  <a:cubicBezTo>
                    <a:pt x="110" y="520"/>
                    <a:pt x="110" y="520"/>
                    <a:pt x="111" y="520"/>
                  </a:cubicBezTo>
                  <a:cubicBezTo>
                    <a:pt x="111" y="520"/>
                    <a:pt x="111" y="520"/>
                    <a:pt x="111" y="520"/>
                  </a:cubicBezTo>
                  <a:cubicBezTo>
                    <a:pt x="110" y="520"/>
                    <a:pt x="110" y="520"/>
                    <a:pt x="110" y="520"/>
                  </a:cubicBezTo>
                  <a:cubicBezTo>
                    <a:pt x="110" y="520"/>
                    <a:pt x="110" y="520"/>
                    <a:pt x="110" y="520"/>
                  </a:cubicBezTo>
                  <a:cubicBezTo>
                    <a:pt x="110" y="520"/>
                    <a:pt x="110" y="519"/>
                    <a:pt x="111" y="519"/>
                  </a:cubicBezTo>
                  <a:cubicBezTo>
                    <a:pt x="111" y="519"/>
                    <a:pt x="111" y="519"/>
                    <a:pt x="111" y="519"/>
                  </a:cubicBezTo>
                  <a:cubicBezTo>
                    <a:pt x="110" y="519"/>
                    <a:pt x="110" y="519"/>
                    <a:pt x="110" y="519"/>
                  </a:cubicBezTo>
                  <a:cubicBezTo>
                    <a:pt x="110" y="519"/>
                    <a:pt x="110" y="519"/>
                    <a:pt x="110" y="519"/>
                  </a:cubicBezTo>
                  <a:cubicBezTo>
                    <a:pt x="110" y="520"/>
                    <a:pt x="110" y="520"/>
                    <a:pt x="110" y="520"/>
                  </a:cubicBezTo>
                  <a:cubicBezTo>
                    <a:pt x="110" y="520"/>
                    <a:pt x="110" y="520"/>
                    <a:pt x="110" y="520"/>
                  </a:cubicBezTo>
                  <a:cubicBezTo>
                    <a:pt x="110" y="520"/>
                    <a:pt x="110" y="520"/>
                    <a:pt x="110" y="520"/>
                  </a:cubicBezTo>
                  <a:close/>
                  <a:moveTo>
                    <a:pt x="130" y="519"/>
                  </a:moveTo>
                  <a:cubicBezTo>
                    <a:pt x="130" y="519"/>
                    <a:pt x="130" y="519"/>
                    <a:pt x="130" y="519"/>
                  </a:cubicBezTo>
                  <a:cubicBezTo>
                    <a:pt x="130" y="519"/>
                    <a:pt x="130" y="519"/>
                    <a:pt x="130" y="519"/>
                  </a:cubicBezTo>
                  <a:cubicBezTo>
                    <a:pt x="131" y="518"/>
                    <a:pt x="131" y="518"/>
                    <a:pt x="131" y="518"/>
                  </a:cubicBezTo>
                  <a:cubicBezTo>
                    <a:pt x="131" y="518"/>
                    <a:pt x="131" y="518"/>
                    <a:pt x="131" y="518"/>
                  </a:cubicBezTo>
                  <a:cubicBezTo>
                    <a:pt x="131" y="518"/>
                    <a:pt x="131" y="518"/>
                    <a:pt x="131" y="518"/>
                  </a:cubicBezTo>
                  <a:cubicBezTo>
                    <a:pt x="131" y="518"/>
                    <a:pt x="131" y="518"/>
                    <a:pt x="131" y="518"/>
                  </a:cubicBezTo>
                  <a:cubicBezTo>
                    <a:pt x="132" y="518"/>
                    <a:pt x="132" y="518"/>
                    <a:pt x="132" y="518"/>
                  </a:cubicBezTo>
                  <a:cubicBezTo>
                    <a:pt x="132" y="518"/>
                    <a:pt x="132" y="518"/>
                    <a:pt x="132" y="518"/>
                  </a:cubicBezTo>
                  <a:cubicBezTo>
                    <a:pt x="132" y="518"/>
                    <a:pt x="132" y="518"/>
                    <a:pt x="133" y="518"/>
                  </a:cubicBezTo>
                  <a:cubicBezTo>
                    <a:pt x="133" y="518"/>
                    <a:pt x="133" y="518"/>
                    <a:pt x="133" y="518"/>
                  </a:cubicBezTo>
                  <a:cubicBezTo>
                    <a:pt x="133" y="518"/>
                    <a:pt x="133" y="518"/>
                    <a:pt x="133" y="518"/>
                  </a:cubicBezTo>
                  <a:cubicBezTo>
                    <a:pt x="133" y="518"/>
                    <a:pt x="133" y="518"/>
                    <a:pt x="133" y="518"/>
                  </a:cubicBezTo>
                  <a:cubicBezTo>
                    <a:pt x="133" y="519"/>
                    <a:pt x="133" y="519"/>
                    <a:pt x="133" y="519"/>
                  </a:cubicBezTo>
                  <a:cubicBezTo>
                    <a:pt x="133" y="519"/>
                    <a:pt x="133" y="519"/>
                    <a:pt x="133" y="519"/>
                  </a:cubicBezTo>
                  <a:cubicBezTo>
                    <a:pt x="133" y="520"/>
                    <a:pt x="133" y="520"/>
                    <a:pt x="132" y="520"/>
                  </a:cubicBezTo>
                  <a:cubicBezTo>
                    <a:pt x="132" y="520"/>
                    <a:pt x="132" y="520"/>
                    <a:pt x="132" y="520"/>
                  </a:cubicBezTo>
                  <a:cubicBezTo>
                    <a:pt x="131" y="520"/>
                    <a:pt x="132" y="520"/>
                    <a:pt x="131" y="520"/>
                  </a:cubicBezTo>
                  <a:cubicBezTo>
                    <a:pt x="131" y="520"/>
                    <a:pt x="131" y="520"/>
                    <a:pt x="131" y="520"/>
                  </a:cubicBezTo>
                  <a:cubicBezTo>
                    <a:pt x="131" y="520"/>
                    <a:pt x="131" y="520"/>
                    <a:pt x="131" y="520"/>
                  </a:cubicBezTo>
                  <a:cubicBezTo>
                    <a:pt x="131" y="520"/>
                    <a:pt x="131" y="520"/>
                    <a:pt x="131" y="520"/>
                  </a:cubicBezTo>
                  <a:cubicBezTo>
                    <a:pt x="131" y="520"/>
                    <a:pt x="131" y="520"/>
                    <a:pt x="131" y="520"/>
                  </a:cubicBezTo>
                  <a:cubicBezTo>
                    <a:pt x="131" y="520"/>
                    <a:pt x="131" y="520"/>
                    <a:pt x="131" y="520"/>
                  </a:cubicBezTo>
                  <a:cubicBezTo>
                    <a:pt x="131" y="520"/>
                    <a:pt x="131" y="520"/>
                    <a:pt x="131" y="520"/>
                  </a:cubicBezTo>
                  <a:cubicBezTo>
                    <a:pt x="131" y="520"/>
                    <a:pt x="131" y="520"/>
                    <a:pt x="131" y="520"/>
                  </a:cubicBezTo>
                  <a:cubicBezTo>
                    <a:pt x="130" y="520"/>
                    <a:pt x="130" y="520"/>
                    <a:pt x="130" y="519"/>
                  </a:cubicBezTo>
                  <a:close/>
                  <a:moveTo>
                    <a:pt x="113" y="518"/>
                  </a:moveTo>
                  <a:cubicBezTo>
                    <a:pt x="113" y="518"/>
                    <a:pt x="113" y="518"/>
                    <a:pt x="112" y="518"/>
                  </a:cubicBezTo>
                  <a:cubicBezTo>
                    <a:pt x="112" y="518"/>
                    <a:pt x="112" y="518"/>
                    <a:pt x="112" y="518"/>
                  </a:cubicBezTo>
                  <a:cubicBezTo>
                    <a:pt x="112" y="518"/>
                    <a:pt x="112" y="517"/>
                    <a:pt x="112" y="517"/>
                  </a:cubicBezTo>
                  <a:cubicBezTo>
                    <a:pt x="112" y="517"/>
                    <a:pt x="112" y="517"/>
                    <a:pt x="112" y="517"/>
                  </a:cubicBezTo>
                  <a:cubicBezTo>
                    <a:pt x="112" y="517"/>
                    <a:pt x="113" y="516"/>
                    <a:pt x="113" y="516"/>
                  </a:cubicBezTo>
                  <a:cubicBezTo>
                    <a:pt x="113" y="516"/>
                    <a:pt x="113" y="516"/>
                    <a:pt x="113" y="516"/>
                  </a:cubicBezTo>
                  <a:cubicBezTo>
                    <a:pt x="113" y="516"/>
                    <a:pt x="114" y="516"/>
                    <a:pt x="114" y="516"/>
                  </a:cubicBezTo>
                  <a:cubicBezTo>
                    <a:pt x="114" y="516"/>
                    <a:pt x="114" y="516"/>
                    <a:pt x="114" y="516"/>
                  </a:cubicBezTo>
                  <a:cubicBezTo>
                    <a:pt x="115" y="516"/>
                    <a:pt x="115" y="517"/>
                    <a:pt x="115" y="517"/>
                  </a:cubicBezTo>
                  <a:cubicBezTo>
                    <a:pt x="115" y="517"/>
                    <a:pt x="115" y="517"/>
                    <a:pt x="115" y="517"/>
                  </a:cubicBezTo>
                  <a:cubicBezTo>
                    <a:pt x="115" y="517"/>
                    <a:pt x="115" y="517"/>
                    <a:pt x="115" y="517"/>
                  </a:cubicBezTo>
                  <a:cubicBezTo>
                    <a:pt x="115" y="517"/>
                    <a:pt x="115" y="517"/>
                    <a:pt x="115" y="517"/>
                  </a:cubicBezTo>
                  <a:cubicBezTo>
                    <a:pt x="116" y="517"/>
                    <a:pt x="116" y="517"/>
                    <a:pt x="116" y="517"/>
                  </a:cubicBezTo>
                  <a:cubicBezTo>
                    <a:pt x="115" y="518"/>
                    <a:pt x="115" y="518"/>
                    <a:pt x="115" y="518"/>
                  </a:cubicBezTo>
                  <a:cubicBezTo>
                    <a:pt x="115" y="519"/>
                    <a:pt x="115" y="519"/>
                    <a:pt x="115" y="519"/>
                  </a:cubicBezTo>
                  <a:cubicBezTo>
                    <a:pt x="115" y="519"/>
                    <a:pt x="115" y="519"/>
                    <a:pt x="115" y="519"/>
                  </a:cubicBezTo>
                  <a:cubicBezTo>
                    <a:pt x="115" y="519"/>
                    <a:pt x="115" y="519"/>
                    <a:pt x="114" y="519"/>
                  </a:cubicBezTo>
                  <a:cubicBezTo>
                    <a:pt x="114" y="519"/>
                    <a:pt x="114" y="519"/>
                    <a:pt x="114" y="519"/>
                  </a:cubicBezTo>
                  <a:cubicBezTo>
                    <a:pt x="114" y="519"/>
                    <a:pt x="114" y="519"/>
                    <a:pt x="114" y="519"/>
                  </a:cubicBezTo>
                  <a:cubicBezTo>
                    <a:pt x="114" y="519"/>
                    <a:pt x="114" y="519"/>
                    <a:pt x="114" y="519"/>
                  </a:cubicBezTo>
                  <a:cubicBezTo>
                    <a:pt x="113" y="519"/>
                    <a:pt x="113" y="519"/>
                    <a:pt x="113" y="518"/>
                  </a:cubicBezTo>
                  <a:close/>
                  <a:moveTo>
                    <a:pt x="115" y="518"/>
                  </a:moveTo>
                  <a:cubicBezTo>
                    <a:pt x="115" y="518"/>
                    <a:pt x="115" y="518"/>
                    <a:pt x="115" y="518"/>
                  </a:cubicBezTo>
                  <a:cubicBezTo>
                    <a:pt x="115" y="517"/>
                    <a:pt x="115" y="517"/>
                    <a:pt x="115" y="517"/>
                  </a:cubicBezTo>
                  <a:cubicBezTo>
                    <a:pt x="115" y="518"/>
                    <a:pt x="115" y="518"/>
                    <a:pt x="115" y="518"/>
                  </a:cubicBezTo>
                  <a:close/>
                  <a:moveTo>
                    <a:pt x="120" y="515"/>
                  </a:moveTo>
                  <a:cubicBezTo>
                    <a:pt x="120" y="515"/>
                    <a:pt x="120" y="515"/>
                    <a:pt x="120" y="515"/>
                  </a:cubicBezTo>
                  <a:cubicBezTo>
                    <a:pt x="120" y="515"/>
                    <a:pt x="120" y="515"/>
                    <a:pt x="120" y="515"/>
                  </a:cubicBezTo>
                  <a:cubicBezTo>
                    <a:pt x="120" y="514"/>
                    <a:pt x="120" y="513"/>
                    <a:pt x="121" y="513"/>
                  </a:cubicBezTo>
                  <a:cubicBezTo>
                    <a:pt x="121" y="513"/>
                    <a:pt x="121" y="513"/>
                    <a:pt x="121" y="513"/>
                  </a:cubicBezTo>
                  <a:cubicBezTo>
                    <a:pt x="121" y="513"/>
                    <a:pt x="122" y="512"/>
                    <a:pt x="123" y="512"/>
                  </a:cubicBezTo>
                  <a:cubicBezTo>
                    <a:pt x="123" y="512"/>
                    <a:pt x="123" y="512"/>
                    <a:pt x="123" y="512"/>
                  </a:cubicBezTo>
                  <a:cubicBezTo>
                    <a:pt x="123" y="512"/>
                    <a:pt x="123" y="512"/>
                    <a:pt x="124" y="512"/>
                  </a:cubicBezTo>
                  <a:cubicBezTo>
                    <a:pt x="124" y="512"/>
                    <a:pt x="124" y="512"/>
                    <a:pt x="124" y="512"/>
                  </a:cubicBezTo>
                  <a:cubicBezTo>
                    <a:pt x="124" y="511"/>
                    <a:pt x="125" y="511"/>
                    <a:pt x="125" y="511"/>
                  </a:cubicBezTo>
                  <a:cubicBezTo>
                    <a:pt x="125" y="511"/>
                    <a:pt x="125" y="511"/>
                    <a:pt x="125" y="511"/>
                  </a:cubicBezTo>
                  <a:cubicBezTo>
                    <a:pt x="125" y="511"/>
                    <a:pt x="126" y="511"/>
                    <a:pt x="126" y="511"/>
                  </a:cubicBezTo>
                  <a:cubicBezTo>
                    <a:pt x="126" y="511"/>
                    <a:pt x="126" y="511"/>
                    <a:pt x="126" y="511"/>
                  </a:cubicBezTo>
                  <a:cubicBezTo>
                    <a:pt x="126" y="511"/>
                    <a:pt x="126" y="512"/>
                    <a:pt x="126" y="512"/>
                  </a:cubicBezTo>
                  <a:cubicBezTo>
                    <a:pt x="126" y="512"/>
                    <a:pt x="126" y="512"/>
                    <a:pt x="126" y="512"/>
                  </a:cubicBezTo>
                  <a:cubicBezTo>
                    <a:pt x="126" y="512"/>
                    <a:pt x="126" y="513"/>
                    <a:pt x="126" y="513"/>
                  </a:cubicBezTo>
                  <a:cubicBezTo>
                    <a:pt x="126" y="513"/>
                    <a:pt x="126" y="513"/>
                    <a:pt x="126" y="513"/>
                  </a:cubicBezTo>
                  <a:cubicBezTo>
                    <a:pt x="126" y="513"/>
                    <a:pt x="126" y="513"/>
                    <a:pt x="126" y="513"/>
                  </a:cubicBezTo>
                  <a:cubicBezTo>
                    <a:pt x="126" y="513"/>
                    <a:pt x="126" y="513"/>
                    <a:pt x="126" y="513"/>
                  </a:cubicBezTo>
                  <a:cubicBezTo>
                    <a:pt x="126" y="514"/>
                    <a:pt x="126" y="514"/>
                    <a:pt x="125" y="514"/>
                  </a:cubicBezTo>
                  <a:cubicBezTo>
                    <a:pt x="125" y="514"/>
                    <a:pt x="125" y="514"/>
                    <a:pt x="125" y="514"/>
                  </a:cubicBezTo>
                  <a:cubicBezTo>
                    <a:pt x="125" y="514"/>
                    <a:pt x="125" y="514"/>
                    <a:pt x="125" y="514"/>
                  </a:cubicBezTo>
                  <a:cubicBezTo>
                    <a:pt x="125" y="514"/>
                    <a:pt x="125" y="514"/>
                    <a:pt x="125" y="514"/>
                  </a:cubicBezTo>
                  <a:cubicBezTo>
                    <a:pt x="125" y="514"/>
                    <a:pt x="125" y="515"/>
                    <a:pt x="125" y="515"/>
                  </a:cubicBezTo>
                  <a:cubicBezTo>
                    <a:pt x="125" y="515"/>
                    <a:pt x="125" y="515"/>
                    <a:pt x="125" y="515"/>
                  </a:cubicBezTo>
                  <a:cubicBezTo>
                    <a:pt x="125" y="515"/>
                    <a:pt x="125" y="516"/>
                    <a:pt x="124" y="516"/>
                  </a:cubicBezTo>
                  <a:cubicBezTo>
                    <a:pt x="124" y="516"/>
                    <a:pt x="124" y="516"/>
                    <a:pt x="124" y="516"/>
                  </a:cubicBezTo>
                  <a:cubicBezTo>
                    <a:pt x="124" y="516"/>
                    <a:pt x="124" y="515"/>
                    <a:pt x="123" y="515"/>
                  </a:cubicBezTo>
                  <a:cubicBezTo>
                    <a:pt x="123" y="515"/>
                    <a:pt x="123" y="515"/>
                    <a:pt x="123" y="515"/>
                  </a:cubicBezTo>
                  <a:cubicBezTo>
                    <a:pt x="123" y="515"/>
                    <a:pt x="123" y="515"/>
                    <a:pt x="123" y="516"/>
                  </a:cubicBezTo>
                  <a:cubicBezTo>
                    <a:pt x="123" y="516"/>
                    <a:pt x="123" y="516"/>
                    <a:pt x="123" y="516"/>
                  </a:cubicBezTo>
                  <a:cubicBezTo>
                    <a:pt x="122" y="516"/>
                    <a:pt x="122" y="516"/>
                    <a:pt x="121" y="516"/>
                  </a:cubicBezTo>
                  <a:cubicBezTo>
                    <a:pt x="121" y="516"/>
                    <a:pt x="121" y="516"/>
                    <a:pt x="121" y="516"/>
                  </a:cubicBezTo>
                  <a:cubicBezTo>
                    <a:pt x="121" y="516"/>
                    <a:pt x="120" y="516"/>
                    <a:pt x="120" y="515"/>
                  </a:cubicBezTo>
                  <a:close/>
                  <a:moveTo>
                    <a:pt x="121" y="515"/>
                  </a:moveTo>
                  <a:cubicBezTo>
                    <a:pt x="121" y="515"/>
                    <a:pt x="121" y="515"/>
                    <a:pt x="121" y="515"/>
                  </a:cubicBezTo>
                  <a:cubicBezTo>
                    <a:pt x="121" y="515"/>
                    <a:pt x="121" y="515"/>
                    <a:pt x="121" y="515"/>
                  </a:cubicBezTo>
                  <a:cubicBezTo>
                    <a:pt x="122" y="515"/>
                    <a:pt x="122" y="515"/>
                    <a:pt x="122" y="514"/>
                  </a:cubicBezTo>
                  <a:cubicBezTo>
                    <a:pt x="122" y="514"/>
                    <a:pt x="122" y="514"/>
                    <a:pt x="122" y="514"/>
                  </a:cubicBezTo>
                  <a:cubicBezTo>
                    <a:pt x="123" y="514"/>
                    <a:pt x="123" y="514"/>
                    <a:pt x="123" y="514"/>
                  </a:cubicBezTo>
                  <a:cubicBezTo>
                    <a:pt x="123" y="514"/>
                    <a:pt x="123" y="514"/>
                    <a:pt x="123" y="514"/>
                  </a:cubicBezTo>
                  <a:cubicBezTo>
                    <a:pt x="124" y="514"/>
                    <a:pt x="124" y="514"/>
                    <a:pt x="124" y="514"/>
                  </a:cubicBezTo>
                  <a:cubicBezTo>
                    <a:pt x="124" y="514"/>
                    <a:pt x="124" y="514"/>
                    <a:pt x="124" y="514"/>
                  </a:cubicBezTo>
                  <a:cubicBezTo>
                    <a:pt x="124" y="514"/>
                    <a:pt x="124" y="513"/>
                    <a:pt x="124" y="513"/>
                  </a:cubicBezTo>
                  <a:cubicBezTo>
                    <a:pt x="124" y="513"/>
                    <a:pt x="124" y="513"/>
                    <a:pt x="124" y="513"/>
                  </a:cubicBezTo>
                  <a:cubicBezTo>
                    <a:pt x="124" y="513"/>
                    <a:pt x="124" y="513"/>
                    <a:pt x="124" y="513"/>
                  </a:cubicBezTo>
                  <a:cubicBezTo>
                    <a:pt x="124" y="513"/>
                    <a:pt x="124" y="513"/>
                    <a:pt x="124" y="513"/>
                  </a:cubicBezTo>
                  <a:cubicBezTo>
                    <a:pt x="124" y="513"/>
                    <a:pt x="123" y="514"/>
                    <a:pt x="123" y="514"/>
                  </a:cubicBezTo>
                  <a:cubicBezTo>
                    <a:pt x="123" y="514"/>
                    <a:pt x="123" y="514"/>
                    <a:pt x="123" y="514"/>
                  </a:cubicBezTo>
                  <a:cubicBezTo>
                    <a:pt x="122" y="514"/>
                    <a:pt x="122" y="514"/>
                    <a:pt x="121" y="514"/>
                  </a:cubicBezTo>
                  <a:cubicBezTo>
                    <a:pt x="121" y="514"/>
                    <a:pt x="121" y="514"/>
                    <a:pt x="121" y="514"/>
                  </a:cubicBezTo>
                  <a:cubicBezTo>
                    <a:pt x="121" y="514"/>
                    <a:pt x="121" y="515"/>
                    <a:pt x="121" y="515"/>
                  </a:cubicBezTo>
                  <a:cubicBezTo>
                    <a:pt x="121" y="515"/>
                    <a:pt x="121" y="515"/>
                    <a:pt x="121" y="515"/>
                  </a:cubicBezTo>
                  <a:cubicBezTo>
                    <a:pt x="121" y="515"/>
                    <a:pt x="121" y="515"/>
                    <a:pt x="121" y="515"/>
                  </a:cubicBezTo>
                  <a:close/>
                  <a:moveTo>
                    <a:pt x="125" y="513"/>
                  </a:moveTo>
                  <a:cubicBezTo>
                    <a:pt x="125" y="513"/>
                    <a:pt x="125" y="513"/>
                    <a:pt x="125" y="513"/>
                  </a:cubicBezTo>
                  <a:cubicBezTo>
                    <a:pt x="125" y="513"/>
                    <a:pt x="125" y="513"/>
                    <a:pt x="125" y="513"/>
                  </a:cubicBezTo>
                  <a:cubicBezTo>
                    <a:pt x="125" y="513"/>
                    <a:pt x="125" y="513"/>
                    <a:pt x="125" y="513"/>
                  </a:cubicBezTo>
                  <a:close/>
                  <a:moveTo>
                    <a:pt x="125" y="513"/>
                  </a:moveTo>
                  <a:cubicBezTo>
                    <a:pt x="125" y="513"/>
                    <a:pt x="125" y="513"/>
                    <a:pt x="125" y="513"/>
                  </a:cubicBezTo>
                  <a:cubicBezTo>
                    <a:pt x="125" y="513"/>
                    <a:pt x="125" y="513"/>
                    <a:pt x="125" y="513"/>
                  </a:cubicBezTo>
                  <a:close/>
                  <a:moveTo>
                    <a:pt x="129" y="515"/>
                  </a:moveTo>
                  <a:cubicBezTo>
                    <a:pt x="129" y="515"/>
                    <a:pt x="129" y="515"/>
                    <a:pt x="129" y="515"/>
                  </a:cubicBezTo>
                  <a:cubicBezTo>
                    <a:pt x="129" y="515"/>
                    <a:pt x="129" y="515"/>
                    <a:pt x="129" y="515"/>
                  </a:cubicBezTo>
                  <a:cubicBezTo>
                    <a:pt x="128" y="515"/>
                    <a:pt x="128" y="515"/>
                    <a:pt x="128" y="514"/>
                  </a:cubicBezTo>
                  <a:cubicBezTo>
                    <a:pt x="128" y="514"/>
                    <a:pt x="128" y="514"/>
                    <a:pt x="128" y="514"/>
                  </a:cubicBezTo>
                  <a:cubicBezTo>
                    <a:pt x="127" y="514"/>
                    <a:pt x="127" y="514"/>
                    <a:pt x="127" y="514"/>
                  </a:cubicBezTo>
                  <a:cubicBezTo>
                    <a:pt x="127" y="514"/>
                    <a:pt x="127" y="514"/>
                    <a:pt x="127" y="514"/>
                  </a:cubicBezTo>
                  <a:cubicBezTo>
                    <a:pt x="127" y="514"/>
                    <a:pt x="127" y="514"/>
                    <a:pt x="127" y="513"/>
                  </a:cubicBezTo>
                  <a:cubicBezTo>
                    <a:pt x="127" y="513"/>
                    <a:pt x="127" y="513"/>
                    <a:pt x="127" y="513"/>
                  </a:cubicBezTo>
                  <a:cubicBezTo>
                    <a:pt x="127" y="512"/>
                    <a:pt x="127" y="512"/>
                    <a:pt x="128" y="512"/>
                  </a:cubicBezTo>
                  <a:cubicBezTo>
                    <a:pt x="128" y="512"/>
                    <a:pt x="128" y="512"/>
                    <a:pt x="128" y="512"/>
                  </a:cubicBezTo>
                  <a:cubicBezTo>
                    <a:pt x="128" y="512"/>
                    <a:pt x="128" y="512"/>
                    <a:pt x="128" y="512"/>
                  </a:cubicBezTo>
                  <a:cubicBezTo>
                    <a:pt x="128" y="512"/>
                    <a:pt x="128" y="512"/>
                    <a:pt x="128" y="512"/>
                  </a:cubicBezTo>
                  <a:cubicBezTo>
                    <a:pt x="128" y="512"/>
                    <a:pt x="128" y="512"/>
                    <a:pt x="128" y="512"/>
                  </a:cubicBezTo>
                  <a:cubicBezTo>
                    <a:pt x="128" y="512"/>
                    <a:pt x="129" y="512"/>
                    <a:pt x="130" y="512"/>
                  </a:cubicBezTo>
                  <a:cubicBezTo>
                    <a:pt x="130" y="512"/>
                    <a:pt x="130" y="512"/>
                    <a:pt x="130" y="512"/>
                  </a:cubicBezTo>
                  <a:cubicBezTo>
                    <a:pt x="131" y="512"/>
                    <a:pt x="131" y="513"/>
                    <a:pt x="131" y="514"/>
                  </a:cubicBezTo>
                  <a:cubicBezTo>
                    <a:pt x="131" y="514"/>
                    <a:pt x="131" y="514"/>
                    <a:pt x="131" y="514"/>
                  </a:cubicBezTo>
                  <a:cubicBezTo>
                    <a:pt x="131" y="514"/>
                    <a:pt x="131" y="514"/>
                    <a:pt x="131" y="515"/>
                  </a:cubicBezTo>
                  <a:cubicBezTo>
                    <a:pt x="131" y="515"/>
                    <a:pt x="131" y="515"/>
                    <a:pt x="131" y="515"/>
                  </a:cubicBezTo>
                  <a:cubicBezTo>
                    <a:pt x="131" y="515"/>
                    <a:pt x="130" y="515"/>
                    <a:pt x="129" y="515"/>
                  </a:cubicBezTo>
                  <a:cubicBezTo>
                    <a:pt x="129" y="515"/>
                    <a:pt x="129" y="515"/>
                    <a:pt x="129" y="515"/>
                  </a:cubicBezTo>
                  <a:cubicBezTo>
                    <a:pt x="129" y="515"/>
                    <a:pt x="129" y="515"/>
                    <a:pt x="129" y="515"/>
                  </a:cubicBezTo>
                  <a:close/>
                  <a:moveTo>
                    <a:pt x="129" y="514"/>
                  </a:moveTo>
                  <a:cubicBezTo>
                    <a:pt x="129" y="514"/>
                    <a:pt x="129" y="514"/>
                    <a:pt x="129" y="514"/>
                  </a:cubicBezTo>
                  <a:cubicBezTo>
                    <a:pt x="129" y="514"/>
                    <a:pt x="129" y="514"/>
                    <a:pt x="129" y="514"/>
                  </a:cubicBezTo>
                  <a:cubicBezTo>
                    <a:pt x="130" y="514"/>
                    <a:pt x="130" y="514"/>
                    <a:pt x="130" y="514"/>
                  </a:cubicBezTo>
                  <a:cubicBezTo>
                    <a:pt x="130" y="514"/>
                    <a:pt x="130" y="514"/>
                    <a:pt x="130" y="514"/>
                  </a:cubicBezTo>
                  <a:cubicBezTo>
                    <a:pt x="130" y="514"/>
                    <a:pt x="130" y="514"/>
                    <a:pt x="130" y="514"/>
                  </a:cubicBezTo>
                  <a:cubicBezTo>
                    <a:pt x="130" y="514"/>
                    <a:pt x="130" y="514"/>
                    <a:pt x="130" y="514"/>
                  </a:cubicBezTo>
                  <a:cubicBezTo>
                    <a:pt x="130" y="514"/>
                    <a:pt x="130" y="514"/>
                    <a:pt x="130" y="514"/>
                  </a:cubicBezTo>
                  <a:cubicBezTo>
                    <a:pt x="129" y="514"/>
                    <a:pt x="129" y="514"/>
                    <a:pt x="129" y="514"/>
                  </a:cubicBezTo>
                  <a:cubicBezTo>
                    <a:pt x="129" y="514"/>
                    <a:pt x="129" y="514"/>
                    <a:pt x="129" y="514"/>
                  </a:cubicBezTo>
                  <a:cubicBezTo>
                    <a:pt x="129" y="514"/>
                    <a:pt x="129" y="514"/>
                    <a:pt x="129" y="514"/>
                  </a:cubicBezTo>
                  <a:close/>
                  <a:moveTo>
                    <a:pt x="128" y="513"/>
                  </a:moveTo>
                  <a:cubicBezTo>
                    <a:pt x="128" y="513"/>
                    <a:pt x="128" y="513"/>
                    <a:pt x="128" y="513"/>
                  </a:cubicBezTo>
                  <a:cubicBezTo>
                    <a:pt x="128" y="513"/>
                    <a:pt x="128" y="513"/>
                    <a:pt x="128" y="513"/>
                  </a:cubicBezTo>
                  <a:close/>
                  <a:moveTo>
                    <a:pt x="311" y="504"/>
                  </a:moveTo>
                  <a:cubicBezTo>
                    <a:pt x="311" y="504"/>
                    <a:pt x="310" y="504"/>
                    <a:pt x="310" y="504"/>
                  </a:cubicBezTo>
                  <a:cubicBezTo>
                    <a:pt x="310" y="504"/>
                    <a:pt x="310" y="504"/>
                    <a:pt x="310" y="504"/>
                  </a:cubicBezTo>
                  <a:cubicBezTo>
                    <a:pt x="309" y="504"/>
                    <a:pt x="309" y="503"/>
                    <a:pt x="309" y="503"/>
                  </a:cubicBezTo>
                  <a:cubicBezTo>
                    <a:pt x="309" y="503"/>
                    <a:pt x="309" y="503"/>
                    <a:pt x="309" y="503"/>
                  </a:cubicBezTo>
                  <a:cubicBezTo>
                    <a:pt x="308" y="503"/>
                    <a:pt x="308" y="502"/>
                    <a:pt x="308" y="502"/>
                  </a:cubicBezTo>
                  <a:cubicBezTo>
                    <a:pt x="308" y="502"/>
                    <a:pt x="308" y="502"/>
                    <a:pt x="308" y="502"/>
                  </a:cubicBezTo>
                  <a:cubicBezTo>
                    <a:pt x="308" y="502"/>
                    <a:pt x="309" y="501"/>
                    <a:pt x="309" y="501"/>
                  </a:cubicBezTo>
                  <a:cubicBezTo>
                    <a:pt x="309" y="501"/>
                    <a:pt x="309" y="501"/>
                    <a:pt x="309" y="501"/>
                  </a:cubicBezTo>
                  <a:cubicBezTo>
                    <a:pt x="309" y="501"/>
                    <a:pt x="309" y="501"/>
                    <a:pt x="310" y="501"/>
                  </a:cubicBezTo>
                  <a:cubicBezTo>
                    <a:pt x="310" y="501"/>
                    <a:pt x="310" y="501"/>
                    <a:pt x="310" y="501"/>
                  </a:cubicBezTo>
                  <a:cubicBezTo>
                    <a:pt x="310" y="500"/>
                    <a:pt x="310" y="500"/>
                    <a:pt x="310" y="500"/>
                  </a:cubicBezTo>
                  <a:cubicBezTo>
                    <a:pt x="310" y="500"/>
                    <a:pt x="310" y="500"/>
                    <a:pt x="310" y="500"/>
                  </a:cubicBezTo>
                  <a:cubicBezTo>
                    <a:pt x="312" y="501"/>
                    <a:pt x="311" y="502"/>
                    <a:pt x="311" y="502"/>
                  </a:cubicBezTo>
                  <a:cubicBezTo>
                    <a:pt x="311" y="502"/>
                    <a:pt x="311" y="502"/>
                    <a:pt x="311" y="502"/>
                  </a:cubicBezTo>
                  <a:cubicBezTo>
                    <a:pt x="311" y="502"/>
                    <a:pt x="311" y="502"/>
                    <a:pt x="311" y="502"/>
                  </a:cubicBezTo>
                  <a:cubicBezTo>
                    <a:pt x="311" y="502"/>
                    <a:pt x="311" y="502"/>
                    <a:pt x="311" y="502"/>
                  </a:cubicBezTo>
                  <a:cubicBezTo>
                    <a:pt x="312" y="502"/>
                    <a:pt x="312" y="502"/>
                    <a:pt x="312" y="502"/>
                  </a:cubicBezTo>
                  <a:cubicBezTo>
                    <a:pt x="312" y="502"/>
                    <a:pt x="312" y="502"/>
                    <a:pt x="312" y="502"/>
                  </a:cubicBezTo>
                  <a:cubicBezTo>
                    <a:pt x="312" y="503"/>
                    <a:pt x="312" y="503"/>
                    <a:pt x="312" y="503"/>
                  </a:cubicBezTo>
                  <a:cubicBezTo>
                    <a:pt x="312" y="503"/>
                    <a:pt x="312" y="503"/>
                    <a:pt x="312" y="503"/>
                  </a:cubicBezTo>
                  <a:cubicBezTo>
                    <a:pt x="312" y="503"/>
                    <a:pt x="312" y="503"/>
                    <a:pt x="312" y="503"/>
                  </a:cubicBezTo>
                  <a:cubicBezTo>
                    <a:pt x="312" y="503"/>
                    <a:pt x="312" y="503"/>
                    <a:pt x="312" y="503"/>
                  </a:cubicBezTo>
                  <a:cubicBezTo>
                    <a:pt x="312" y="504"/>
                    <a:pt x="311" y="504"/>
                    <a:pt x="311" y="504"/>
                  </a:cubicBezTo>
                  <a:cubicBezTo>
                    <a:pt x="311" y="504"/>
                    <a:pt x="311" y="504"/>
                    <a:pt x="311" y="504"/>
                  </a:cubicBezTo>
                  <a:cubicBezTo>
                    <a:pt x="311" y="505"/>
                    <a:pt x="311" y="505"/>
                    <a:pt x="311" y="505"/>
                  </a:cubicBezTo>
                  <a:cubicBezTo>
                    <a:pt x="311" y="504"/>
                    <a:pt x="311" y="504"/>
                    <a:pt x="311" y="504"/>
                  </a:cubicBezTo>
                  <a:close/>
                  <a:moveTo>
                    <a:pt x="311" y="503"/>
                  </a:moveTo>
                  <a:cubicBezTo>
                    <a:pt x="312" y="502"/>
                    <a:pt x="312" y="502"/>
                    <a:pt x="312" y="502"/>
                  </a:cubicBezTo>
                  <a:cubicBezTo>
                    <a:pt x="311" y="503"/>
                    <a:pt x="311" y="503"/>
                    <a:pt x="311" y="503"/>
                  </a:cubicBezTo>
                  <a:cubicBezTo>
                    <a:pt x="311" y="503"/>
                    <a:pt x="311" y="503"/>
                    <a:pt x="311" y="503"/>
                  </a:cubicBezTo>
                  <a:close/>
                  <a:moveTo>
                    <a:pt x="310" y="502"/>
                  </a:moveTo>
                  <a:cubicBezTo>
                    <a:pt x="310" y="502"/>
                    <a:pt x="310" y="502"/>
                    <a:pt x="310" y="502"/>
                  </a:cubicBezTo>
                  <a:cubicBezTo>
                    <a:pt x="310" y="502"/>
                    <a:pt x="310" y="502"/>
                    <a:pt x="310" y="502"/>
                  </a:cubicBezTo>
                  <a:cubicBezTo>
                    <a:pt x="310" y="502"/>
                    <a:pt x="310" y="502"/>
                    <a:pt x="310" y="502"/>
                  </a:cubicBezTo>
                  <a:cubicBezTo>
                    <a:pt x="310" y="502"/>
                    <a:pt x="310" y="502"/>
                    <a:pt x="310" y="502"/>
                  </a:cubicBezTo>
                  <a:cubicBezTo>
                    <a:pt x="310" y="502"/>
                    <a:pt x="310" y="502"/>
                    <a:pt x="310" y="502"/>
                  </a:cubicBezTo>
                  <a:cubicBezTo>
                    <a:pt x="310" y="502"/>
                    <a:pt x="310" y="502"/>
                    <a:pt x="310" y="502"/>
                  </a:cubicBezTo>
                  <a:cubicBezTo>
                    <a:pt x="310" y="502"/>
                    <a:pt x="310" y="502"/>
                    <a:pt x="310" y="502"/>
                  </a:cubicBezTo>
                  <a:cubicBezTo>
                    <a:pt x="310" y="502"/>
                    <a:pt x="310" y="502"/>
                    <a:pt x="310" y="502"/>
                  </a:cubicBezTo>
                  <a:cubicBezTo>
                    <a:pt x="310" y="502"/>
                    <a:pt x="310" y="502"/>
                    <a:pt x="310" y="502"/>
                  </a:cubicBezTo>
                  <a:close/>
                  <a:moveTo>
                    <a:pt x="310" y="501"/>
                  </a:moveTo>
                  <a:cubicBezTo>
                    <a:pt x="310" y="501"/>
                    <a:pt x="310" y="501"/>
                    <a:pt x="310" y="501"/>
                  </a:cubicBezTo>
                  <a:cubicBezTo>
                    <a:pt x="310" y="501"/>
                    <a:pt x="310" y="501"/>
                    <a:pt x="310" y="501"/>
                  </a:cubicBezTo>
                  <a:cubicBezTo>
                    <a:pt x="310" y="501"/>
                    <a:pt x="310" y="501"/>
                    <a:pt x="310" y="501"/>
                  </a:cubicBezTo>
                  <a:cubicBezTo>
                    <a:pt x="310" y="501"/>
                    <a:pt x="310" y="501"/>
                    <a:pt x="310" y="501"/>
                  </a:cubicBezTo>
                  <a:close/>
                  <a:moveTo>
                    <a:pt x="306" y="487"/>
                  </a:moveTo>
                  <a:cubicBezTo>
                    <a:pt x="306" y="487"/>
                    <a:pt x="306" y="487"/>
                    <a:pt x="306" y="487"/>
                  </a:cubicBezTo>
                  <a:cubicBezTo>
                    <a:pt x="306" y="487"/>
                    <a:pt x="306" y="487"/>
                    <a:pt x="306" y="487"/>
                  </a:cubicBezTo>
                  <a:cubicBezTo>
                    <a:pt x="306" y="487"/>
                    <a:pt x="306" y="487"/>
                    <a:pt x="306" y="487"/>
                  </a:cubicBezTo>
                  <a:cubicBezTo>
                    <a:pt x="306" y="487"/>
                    <a:pt x="306" y="487"/>
                    <a:pt x="306" y="487"/>
                  </a:cubicBezTo>
                  <a:cubicBezTo>
                    <a:pt x="306" y="487"/>
                    <a:pt x="306" y="487"/>
                    <a:pt x="306" y="487"/>
                  </a:cubicBezTo>
                  <a:cubicBezTo>
                    <a:pt x="306" y="487"/>
                    <a:pt x="306" y="487"/>
                    <a:pt x="306" y="487"/>
                  </a:cubicBezTo>
                  <a:cubicBezTo>
                    <a:pt x="306" y="486"/>
                    <a:pt x="306" y="486"/>
                    <a:pt x="306" y="486"/>
                  </a:cubicBezTo>
                  <a:cubicBezTo>
                    <a:pt x="306" y="486"/>
                    <a:pt x="306" y="486"/>
                    <a:pt x="306" y="486"/>
                  </a:cubicBezTo>
                  <a:cubicBezTo>
                    <a:pt x="306" y="486"/>
                    <a:pt x="306" y="485"/>
                    <a:pt x="307" y="485"/>
                  </a:cubicBezTo>
                  <a:cubicBezTo>
                    <a:pt x="307" y="485"/>
                    <a:pt x="307" y="485"/>
                    <a:pt x="307" y="485"/>
                  </a:cubicBezTo>
                  <a:cubicBezTo>
                    <a:pt x="307" y="485"/>
                    <a:pt x="307" y="485"/>
                    <a:pt x="307" y="485"/>
                  </a:cubicBezTo>
                  <a:cubicBezTo>
                    <a:pt x="307" y="485"/>
                    <a:pt x="307" y="485"/>
                    <a:pt x="307" y="485"/>
                  </a:cubicBezTo>
                  <a:cubicBezTo>
                    <a:pt x="307" y="485"/>
                    <a:pt x="307" y="485"/>
                    <a:pt x="307" y="485"/>
                  </a:cubicBezTo>
                  <a:cubicBezTo>
                    <a:pt x="308" y="486"/>
                    <a:pt x="308" y="486"/>
                    <a:pt x="308" y="486"/>
                  </a:cubicBezTo>
                  <a:cubicBezTo>
                    <a:pt x="308" y="486"/>
                    <a:pt x="308" y="486"/>
                    <a:pt x="308" y="486"/>
                  </a:cubicBezTo>
                  <a:cubicBezTo>
                    <a:pt x="308" y="486"/>
                    <a:pt x="308" y="486"/>
                    <a:pt x="308" y="486"/>
                  </a:cubicBezTo>
                  <a:cubicBezTo>
                    <a:pt x="308" y="486"/>
                    <a:pt x="308" y="486"/>
                    <a:pt x="308" y="486"/>
                  </a:cubicBezTo>
                  <a:cubicBezTo>
                    <a:pt x="308" y="486"/>
                    <a:pt x="308" y="486"/>
                    <a:pt x="308" y="486"/>
                  </a:cubicBezTo>
                  <a:cubicBezTo>
                    <a:pt x="308" y="487"/>
                    <a:pt x="308" y="487"/>
                    <a:pt x="308" y="488"/>
                  </a:cubicBezTo>
                  <a:cubicBezTo>
                    <a:pt x="308" y="488"/>
                    <a:pt x="308" y="488"/>
                    <a:pt x="308" y="488"/>
                  </a:cubicBezTo>
                  <a:cubicBezTo>
                    <a:pt x="307" y="488"/>
                    <a:pt x="307" y="488"/>
                    <a:pt x="307" y="488"/>
                  </a:cubicBezTo>
                  <a:cubicBezTo>
                    <a:pt x="307" y="488"/>
                    <a:pt x="307" y="488"/>
                    <a:pt x="307" y="488"/>
                  </a:cubicBezTo>
                  <a:cubicBezTo>
                    <a:pt x="306" y="488"/>
                    <a:pt x="306" y="487"/>
                    <a:pt x="306" y="487"/>
                  </a:cubicBezTo>
                  <a:close/>
                  <a:moveTo>
                    <a:pt x="307" y="486"/>
                  </a:moveTo>
                  <a:cubicBezTo>
                    <a:pt x="307" y="486"/>
                    <a:pt x="307" y="486"/>
                    <a:pt x="307" y="486"/>
                  </a:cubicBezTo>
                  <a:cubicBezTo>
                    <a:pt x="307" y="486"/>
                    <a:pt x="307" y="486"/>
                    <a:pt x="307" y="486"/>
                  </a:cubicBezTo>
                  <a:cubicBezTo>
                    <a:pt x="307" y="486"/>
                    <a:pt x="307" y="486"/>
                    <a:pt x="307" y="486"/>
                  </a:cubicBezTo>
                  <a:close/>
                  <a:moveTo>
                    <a:pt x="255" y="480"/>
                  </a:moveTo>
                  <a:cubicBezTo>
                    <a:pt x="255" y="480"/>
                    <a:pt x="255" y="480"/>
                    <a:pt x="255" y="480"/>
                  </a:cubicBezTo>
                  <a:cubicBezTo>
                    <a:pt x="254" y="480"/>
                    <a:pt x="254" y="479"/>
                    <a:pt x="254" y="479"/>
                  </a:cubicBezTo>
                  <a:cubicBezTo>
                    <a:pt x="254" y="479"/>
                    <a:pt x="254" y="479"/>
                    <a:pt x="254" y="479"/>
                  </a:cubicBezTo>
                  <a:cubicBezTo>
                    <a:pt x="254" y="479"/>
                    <a:pt x="254" y="478"/>
                    <a:pt x="254" y="478"/>
                  </a:cubicBezTo>
                  <a:cubicBezTo>
                    <a:pt x="254" y="478"/>
                    <a:pt x="254" y="478"/>
                    <a:pt x="254" y="478"/>
                  </a:cubicBezTo>
                  <a:cubicBezTo>
                    <a:pt x="254" y="478"/>
                    <a:pt x="255" y="477"/>
                    <a:pt x="255" y="477"/>
                  </a:cubicBezTo>
                  <a:cubicBezTo>
                    <a:pt x="255" y="477"/>
                    <a:pt x="255" y="477"/>
                    <a:pt x="255" y="477"/>
                  </a:cubicBezTo>
                  <a:cubicBezTo>
                    <a:pt x="256" y="477"/>
                    <a:pt x="256" y="478"/>
                    <a:pt x="256" y="478"/>
                  </a:cubicBezTo>
                  <a:cubicBezTo>
                    <a:pt x="256" y="478"/>
                    <a:pt x="256" y="478"/>
                    <a:pt x="256" y="478"/>
                  </a:cubicBezTo>
                  <a:cubicBezTo>
                    <a:pt x="256" y="478"/>
                    <a:pt x="256" y="478"/>
                    <a:pt x="256" y="478"/>
                  </a:cubicBezTo>
                  <a:cubicBezTo>
                    <a:pt x="256" y="478"/>
                    <a:pt x="256" y="478"/>
                    <a:pt x="256" y="478"/>
                  </a:cubicBezTo>
                  <a:cubicBezTo>
                    <a:pt x="255" y="478"/>
                    <a:pt x="255" y="478"/>
                    <a:pt x="255" y="478"/>
                  </a:cubicBezTo>
                  <a:cubicBezTo>
                    <a:pt x="256" y="479"/>
                    <a:pt x="256" y="479"/>
                    <a:pt x="256" y="479"/>
                  </a:cubicBezTo>
                  <a:cubicBezTo>
                    <a:pt x="256" y="479"/>
                    <a:pt x="256" y="479"/>
                    <a:pt x="256" y="479"/>
                  </a:cubicBezTo>
                  <a:cubicBezTo>
                    <a:pt x="256" y="479"/>
                    <a:pt x="256" y="479"/>
                    <a:pt x="256" y="479"/>
                  </a:cubicBezTo>
                  <a:cubicBezTo>
                    <a:pt x="256" y="479"/>
                    <a:pt x="256" y="479"/>
                    <a:pt x="256" y="479"/>
                  </a:cubicBezTo>
                  <a:cubicBezTo>
                    <a:pt x="256" y="479"/>
                    <a:pt x="256" y="479"/>
                    <a:pt x="256" y="479"/>
                  </a:cubicBezTo>
                  <a:cubicBezTo>
                    <a:pt x="256" y="480"/>
                    <a:pt x="256" y="480"/>
                    <a:pt x="255" y="480"/>
                  </a:cubicBezTo>
                  <a:cubicBezTo>
                    <a:pt x="255" y="480"/>
                    <a:pt x="255" y="480"/>
                    <a:pt x="255" y="480"/>
                  </a:cubicBezTo>
                  <a:cubicBezTo>
                    <a:pt x="255" y="480"/>
                    <a:pt x="255" y="480"/>
                    <a:pt x="255" y="480"/>
                  </a:cubicBezTo>
                  <a:cubicBezTo>
                    <a:pt x="255" y="480"/>
                    <a:pt x="255" y="480"/>
                    <a:pt x="255" y="480"/>
                  </a:cubicBezTo>
                  <a:close/>
                  <a:moveTo>
                    <a:pt x="194" y="477"/>
                  </a:moveTo>
                  <a:cubicBezTo>
                    <a:pt x="194" y="477"/>
                    <a:pt x="194" y="477"/>
                    <a:pt x="194" y="477"/>
                  </a:cubicBezTo>
                  <a:cubicBezTo>
                    <a:pt x="194" y="477"/>
                    <a:pt x="194" y="477"/>
                    <a:pt x="194" y="477"/>
                  </a:cubicBezTo>
                  <a:cubicBezTo>
                    <a:pt x="194" y="475"/>
                    <a:pt x="195" y="475"/>
                    <a:pt x="196" y="475"/>
                  </a:cubicBezTo>
                  <a:cubicBezTo>
                    <a:pt x="196" y="475"/>
                    <a:pt x="196" y="475"/>
                    <a:pt x="196" y="475"/>
                  </a:cubicBezTo>
                  <a:cubicBezTo>
                    <a:pt x="196" y="475"/>
                    <a:pt x="196" y="475"/>
                    <a:pt x="197" y="475"/>
                  </a:cubicBezTo>
                  <a:cubicBezTo>
                    <a:pt x="197" y="475"/>
                    <a:pt x="197" y="475"/>
                    <a:pt x="197" y="475"/>
                  </a:cubicBezTo>
                  <a:cubicBezTo>
                    <a:pt x="197" y="475"/>
                    <a:pt x="197" y="475"/>
                    <a:pt x="197" y="475"/>
                  </a:cubicBezTo>
                  <a:cubicBezTo>
                    <a:pt x="197" y="475"/>
                    <a:pt x="197" y="475"/>
                    <a:pt x="197" y="475"/>
                  </a:cubicBezTo>
                  <a:cubicBezTo>
                    <a:pt x="197" y="475"/>
                    <a:pt x="197" y="475"/>
                    <a:pt x="198" y="475"/>
                  </a:cubicBezTo>
                  <a:cubicBezTo>
                    <a:pt x="198" y="475"/>
                    <a:pt x="198" y="475"/>
                    <a:pt x="198" y="475"/>
                  </a:cubicBezTo>
                  <a:cubicBezTo>
                    <a:pt x="198" y="475"/>
                    <a:pt x="198" y="475"/>
                    <a:pt x="198" y="475"/>
                  </a:cubicBezTo>
                  <a:cubicBezTo>
                    <a:pt x="198" y="475"/>
                    <a:pt x="198" y="475"/>
                    <a:pt x="198" y="475"/>
                  </a:cubicBezTo>
                  <a:cubicBezTo>
                    <a:pt x="198" y="475"/>
                    <a:pt x="198" y="475"/>
                    <a:pt x="198" y="475"/>
                  </a:cubicBezTo>
                  <a:cubicBezTo>
                    <a:pt x="198" y="475"/>
                    <a:pt x="198" y="475"/>
                    <a:pt x="198" y="475"/>
                  </a:cubicBezTo>
                  <a:cubicBezTo>
                    <a:pt x="198" y="475"/>
                    <a:pt x="198" y="475"/>
                    <a:pt x="198" y="475"/>
                  </a:cubicBezTo>
                  <a:cubicBezTo>
                    <a:pt x="198" y="475"/>
                    <a:pt x="198" y="475"/>
                    <a:pt x="198" y="475"/>
                  </a:cubicBezTo>
                  <a:cubicBezTo>
                    <a:pt x="199" y="475"/>
                    <a:pt x="199" y="475"/>
                    <a:pt x="199" y="475"/>
                  </a:cubicBezTo>
                  <a:cubicBezTo>
                    <a:pt x="199" y="475"/>
                    <a:pt x="199" y="475"/>
                    <a:pt x="199" y="475"/>
                  </a:cubicBezTo>
                  <a:cubicBezTo>
                    <a:pt x="200" y="475"/>
                    <a:pt x="200" y="475"/>
                    <a:pt x="200" y="476"/>
                  </a:cubicBezTo>
                  <a:cubicBezTo>
                    <a:pt x="200" y="476"/>
                    <a:pt x="200" y="476"/>
                    <a:pt x="200" y="476"/>
                  </a:cubicBezTo>
                  <a:cubicBezTo>
                    <a:pt x="200" y="476"/>
                    <a:pt x="200" y="476"/>
                    <a:pt x="200" y="476"/>
                  </a:cubicBezTo>
                  <a:cubicBezTo>
                    <a:pt x="200" y="476"/>
                    <a:pt x="200" y="476"/>
                    <a:pt x="200" y="476"/>
                  </a:cubicBezTo>
                  <a:cubicBezTo>
                    <a:pt x="200" y="477"/>
                    <a:pt x="200" y="477"/>
                    <a:pt x="200" y="477"/>
                  </a:cubicBezTo>
                  <a:cubicBezTo>
                    <a:pt x="200" y="477"/>
                    <a:pt x="200" y="477"/>
                    <a:pt x="200" y="477"/>
                  </a:cubicBezTo>
                  <a:cubicBezTo>
                    <a:pt x="200" y="478"/>
                    <a:pt x="199" y="478"/>
                    <a:pt x="199" y="478"/>
                  </a:cubicBezTo>
                  <a:cubicBezTo>
                    <a:pt x="199" y="478"/>
                    <a:pt x="199" y="478"/>
                    <a:pt x="199" y="478"/>
                  </a:cubicBezTo>
                  <a:cubicBezTo>
                    <a:pt x="198" y="478"/>
                    <a:pt x="198" y="478"/>
                    <a:pt x="198" y="478"/>
                  </a:cubicBezTo>
                  <a:cubicBezTo>
                    <a:pt x="198" y="478"/>
                    <a:pt x="198" y="478"/>
                    <a:pt x="198" y="478"/>
                  </a:cubicBezTo>
                  <a:cubicBezTo>
                    <a:pt x="198" y="478"/>
                    <a:pt x="197" y="478"/>
                    <a:pt x="197" y="478"/>
                  </a:cubicBezTo>
                  <a:cubicBezTo>
                    <a:pt x="197" y="478"/>
                    <a:pt x="197" y="478"/>
                    <a:pt x="197" y="478"/>
                  </a:cubicBezTo>
                  <a:cubicBezTo>
                    <a:pt x="197" y="478"/>
                    <a:pt x="197" y="478"/>
                    <a:pt x="196" y="478"/>
                  </a:cubicBezTo>
                  <a:cubicBezTo>
                    <a:pt x="196" y="478"/>
                    <a:pt x="196" y="478"/>
                    <a:pt x="196" y="478"/>
                  </a:cubicBezTo>
                  <a:cubicBezTo>
                    <a:pt x="196" y="478"/>
                    <a:pt x="196" y="478"/>
                    <a:pt x="195" y="478"/>
                  </a:cubicBezTo>
                  <a:cubicBezTo>
                    <a:pt x="195" y="478"/>
                    <a:pt x="195" y="478"/>
                    <a:pt x="195" y="478"/>
                  </a:cubicBezTo>
                  <a:cubicBezTo>
                    <a:pt x="195" y="478"/>
                    <a:pt x="195" y="478"/>
                    <a:pt x="195" y="478"/>
                  </a:cubicBezTo>
                  <a:cubicBezTo>
                    <a:pt x="195" y="478"/>
                    <a:pt x="195" y="478"/>
                    <a:pt x="195" y="478"/>
                  </a:cubicBezTo>
                  <a:cubicBezTo>
                    <a:pt x="195" y="478"/>
                    <a:pt x="194" y="478"/>
                    <a:pt x="194" y="477"/>
                  </a:cubicBezTo>
                  <a:close/>
                  <a:moveTo>
                    <a:pt x="195" y="477"/>
                  </a:moveTo>
                  <a:cubicBezTo>
                    <a:pt x="196" y="477"/>
                    <a:pt x="196" y="477"/>
                    <a:pt x="196" y="477"/>
                  </a:cubicBezTo>
                  <a:cubicBezTo>
                    <a:pt x="196" y="477"/>
                    <a:pt x="196" y="477"/>
                    <a:pt x="196" y="477"/>
                  </a:cubicBezTo>
                  <a:cubicBezTo>
                    <a:pt x="196" y="477"/>
                    <a:pt x="197" y="477"/>
                    <a:pt x="197" y="477"/>
                  </a:cubicBezTo>
                  <a:cubicBezTo>
                    <a:pt x="197" y="477"/>
                    <a:pt x="197" y="477"/>
                    <a:pt x="197" y="477"/>
                  </a:cubicBezTo>
                  <a:cubicBezTo>
                    <a:pt x="198" y="477"/>
                    <a:pt x="198" y="477"/>
                    <a:pt x="198" y="477"/>
                  </a:cubicBezTo>
                  <a:cubicBezTo>
                    <a:pt x="198" y="477"/>
                    <a:pt x="198" y="477"/>
                    <a:pt x="198" y="477"/>
                  </a:cubicBezTo>
                  <a:cubicBezTo>
                    <a:pt x="198" y="477"/>
                    <a:pt x="199" y="477"/>
                    <a:pt x="199" y="477"/>
                  </a:cubicBezTo>
                  <a:cubicBezTo>
                    <a:pt x="199" y="477"/>
                    <a:pt x="199" y="477"/>
                    <a:pt x="199" y="477"/>
                  </a:cubicBezTo>
                  <a:cubicBezTo>
                    <a:pt x="199" y="477"/>
                    <a:pt x="199" y="477"/>
                    <a:pt x="199" y="477"/>
                  </a:cubicBezTo>
                  <a:cubicBezTo>
                    <a:pt x="199" y="477"/>
                    <a:pt x="199" y="477"/>
                    <a:pt x="199" y="477"/>
                  </a:cubicBezTo>
                  <a:cubicBezTo>
                    <a:pt x="199" y="477"/>
                    <a:pt x="199" y="477"/>
                    <a:pt x="199" y="477"/>
                  </a:cubicBezTo>
                  <a:cubicBezTo>
                    <a:pt x="199" y="477"/>
                    <a:pt x="199" y="477"/>
                    <a:pt x="199" y="477"/>
                  </a:cubicBezTo>
                  <a:cubicBezTo>
                    <a:pt x="199" y="477"/>
                    <a:pt x="199" y="476"/>
                    <a:pt x="199" y="476"/>
                  </a:cubicBezTo>
                  <a:cubicBezTo>
                    <a:pt x="199" y="476"/>
                    <a:pt x="199" y="476"/>
                    <a:pt x="199" y="476"/>
                  </a:cubicBezTo>
                  <a:cubicBezTo>
                    <a:pt x="199" y="476"/>
                    <a:pt x="199" y="476"/>
                    <a:pt x="199" y="476"/>
                  </a:cubicBezTo>
                  <a:cubicBezTo>
                    <a:pt x="199" y="476"/>
                    <a:pt x="199" y="476"/>
                    <a:pt x="199" y="476"/>
                  </a:cubicBezTo>
                  <a:cubicBezTo>
                    <a:pt x="199" y="476"/>
                    <a:pt x="199" y="476"/>
                    <a:pt x="199" y="476"/>
                  </a:cubicBezTo>
                  <a:cubicBezTo>
                    <a:pt x="199" y="476"/>
                    <a:pt x="199" y="476"/>
                    <a:pt x="199" y="476"/>
                  </a:cubicBezTo>
                  <a:cubicBezTo>
                    <a:pt x="199" y="476"/>
                    <a:pt x="198" y="476"/>
                    <a:pt x="198" y="476"/>
                  </a:cubicBezTo>
                  <a:cubicBezTo>
                    <a:pt x="198" y="476"/>
                    <a:pt x="198" y="476"/>
                    <a:pt x="198" y="476"/>
                  </a:cubicBezTo>
                  <a:cubicBezTo>
                    <a:pt x="198" y="476"/>
                    <a:pt x="198" y="476"/>
                    <a:pt x="198" y="476"/>
                  </a:cubicBezTo>
                  <a:cubicBezTo>
                    <a:pt x="198" y="476"/>
                    <a:pt x="198" y="476"/>
                    <a:pt x="198" y="476"/>
                  </a:cubicBezTo>
                  <a:cubicBezTo>
                    <a:pt x="198" y="476"/>
                    <a:pt x="198" y="476"/>
                    <a:pt x="198" y="476"/>
                  </a:cubicBezTo>
                  <a:cubicBezTo>
                    <a:pt x="198" y="476"/>
                    <a:pt x="198" y="476"/>
                    <a:pt x="198" y="476"/>
                  </a:cubicBezTo>
                  <a:cubicBezTo>
                    <a:pt x="198" y="476"/>
                    <a:pt x="198" y="476"/>
                    <a:pt x="198" y="476"/>
                  </a:cubicBezTo>
                  <a:cubicBezTo>
                    <a:pt x="198" y="476"/>
                    <a:pt x="198" y="476"/>
                    <a:pt x="198" y="476"/>
                  </a:cubicBezTo>
                  <a:cubicBezTo>
                    <a:pt x="197" y="476"/>
                    <a:pt x="197" y="477"/>
                    <a:pt x="197" y="477"/>
                  </a:cubicBezTo>
                  <a:cubicBezTo>
                    <a:pt x="197" y="477"/>
                    <a:pt x="197" y="477"/>
                    <a:pt x="197" y="477"/>
                  </a:cubicBezTo>
                  <a:cubicBezTo>
                    <a:pt x="196" y="477"/>
                    <a:pt x="196" y="477"/>
                    <a:pt x="196" y="477"/>
                  </a:cubicBezTo>
                  <a:cubicBezTo>
                    <a:pt x="196" y="477"/>
                    <a:pt x="196" y="477"/>
                    <a:pt x="196" y="477"/>
                  </a:cubicBezTo>
                  <a:cubicBezTo>
                    <a:pt x="196" y="477"/>
                    <a:pt x="195" y="477"/>
                    <a:pt x="195" y="477"/>
                  </a:cubicBezTo>
                  <a:cubicBezTo>
                    <a:pt x="195" y="477"/>
                    <a:pt x="195" y="477"/>
                    <a:pt x="195" y="477"/>
                  </a:cubicBezTo>
                  <a:cubicBezTo>
                    <a:pt x="195" y="477"/>
                    <a:pt x="195" y="477"/>
                    <a:pt x="195" y="477"/>
                  </a:cubicBezTo>
                  <a:cubicBezTo>
                    <a:pt x="195" y="477"/>
                    <a:pt x="195" y="477"/>
                    <a:pt x="195" y="477"/>
                  </a:cubicBezTo>
                  <a:cubicBezTo>
                    <a:pt x="195" y="477"/>
                    <a:pt x="195" y="477"/>
                    <a:pt x="195" y="477"/>
                  </a:cubicBezTo>
                  <a:cubicBezTo>
                    <a:pt x="195" y="477"/>
                    <a:pt x="195" y="477"/>
                    <a:pt x="195" y="477"/>
                  </a:cubicBezTo>
                  <a:cubicBezTo>
                    <a:pt x="195" y="477"/>
                    <a:pt x="195" y="477"/>
                    <a:pt x="195" y="477"/>
                  </a:cubicBezTo>
                  <a:close/>
                  <a:moveTo>
                    <a:pt x="256" y="474"/>
                  </a:moveTo>
                  <a:cubicBezTo>
                    <a:pt x="256" y="474"/>
                    <a:pt x="256" y="474"/>
                    <a:pt x="256" y="474"/>
                  </a:cubicBezTo>
                  <a:cubicBezTo>
                    <a:pt x="256" y="474"/>
                    <a:pt x="256" y="474"/>
                    <a:pt x="256" y="474"/>
                  </a:cubicBezTo>
                  <a:cubicBezTo>
                    <a:pt x="256" y="474"/>
                    <a:pt x="256" y="473"/>
                    <a:pt x="257" y="473"/>
                  </a:cubicBezTo>
                  <a:cubicBezTo>
                    <a:pt x="257" y="473"/>
                    <a:pt x="257" y="473"/>
                    <a:pt x="257" y="473"/>
                  </a:cubicBezTo>
                  <a:cubicBezTo>
                    <a:pt x="257" y="473"/>
                    <a:pt x="258" y="474"/>
                    <a:pt x="258" y="474"/>
                  </a:cubicBezTo>
                  <a:cubicBezTo>
                    <a:pt x="258" y="474"/>
                    <a:pt x="258" y="474"/>
                    <a:pt x="258" y="474"/>
                  </a:cubicBezTo>
                  <a:cubicBezTo>
                    <a:pt x="258" y="474"/>
                    <a:pt x="258" y="474"/>
                    <a:pt x="258" y="474"/>
                  </a:cubicBezTo>
                  <a:cubicBezTo>
                    <a:pt x="258" y="474"/>
                    <a:pt x="258" y="474"/>
                    <a:pt x="258" y="474"/>
                  </a:cubicBezTo>
                  <a:cubicBezTo>
                    <a:pt x="257" y="474"/>
                    <a:pt x="257" y="474"/>
                    <a:pt x="257" y="474"/>
                  </a:cubicBezTo>
                  <a:cubicBezTo>
                    <a:pt x="257" y="474"/>
                    <a:pt x="257" y="474"/>
                    <a:pt x="257" y="474"/>
                  </a:cubicBezTo>
                  <a:cubicBezTo>
                    <a:pt x="257" y="474"/>
                    <a:pt x="257" y="474"/>
                    <a:pt x="257" y="474"/>
                  </a:cubicBezTo>
                  <a:cubicBezTo>
                    <a:pt x="257" y="474"/>
                    <a:pt x="257" y="474"/>
                    <a:pt x="257" y="474"/>
                  </a:cubicBezTo>
                  <a:cubicBezTo>
                    <a:pt x="258" y="474"/>
                    <a:pt x="258" y="474"/>
                    <a:pt x="258" y="474"/>
                  </a:cubicBezTo>
                  <a:cubicBezTo>
                    <a:pt x="257" y="475"/>
                    <a:pt x="258" y="475"/>
                    <a:pt x="257" y="475"/>
                  </a:cubicBezTo>
                  <a:cubicBezTo>
                    <a:pt x="257" y="475"/>
                    <a:pt x="257" y="475"/>
                    <a:pt x="257" y="475"/>
                  </a:cubicBezTo>
                  <a:cubicBezTo>
                    <a:pt x="256" y="475"/>
                    <a:pt x="256" y="475"/>
                    <a:pt x="256" y="474"/>
                  </a:cubicBezTo>
                  <a:close/>
                  <a:moveTo>
                    <a:pt x="257" y="474"/>
                  </a:moveTo>
                  <a:cubicBezTo>
                    <a:pt x="257" y="474"/>
                    <a:pt x="257" y="474"/>
                    <a:pt x="257" y="474"/>
                  </a:cubicBezTo>
                  <a:cubicBezTo>
                    <a:pt x="257" y="474"/>
                    <a:pt x="257" y="474"/>
                    <a:pt x="257" y="474"/>
                  </a:cubicBezTo>
                  <a:cubicBezTo>
                    <a:pt x="257" y="474"/>
                    <a:pt x="257" y="474"/>
                    <a:pt x="257" y="474"/>
                  </a:cubicBezTo>
                  <a:cubicBezTo>
                    <a:pt x="257" y="474"/>
                    <a:pt x="257" y="474"/>
                    <a:pt x="257" y="474"/>
                  </a:cubicBezTo>
                  <a:close/>
                  <a:moveTo>
                    <a:pt x="205" y="474"/>
                  </a:moveTo>
                  <a:cubicBezTo>
                    <a:pt x="205" y="474"/>
                    <a:pt x="205" y="474"/>
                    <a:pt x="205" y="474"/>
                  </a:cubicBezTo>
                  <a:cubicBezTo>
                    <a:pt x="205" y="474"/>
                    <a:pt x="205" y="474"/>
                    <a:pt x="205" y="474"/>
                  </a:cubicBezTo>
                  <a:cubicBezTo>
                    <a:pt x="205" y="474"/>
                    <a:pt x="204" y="474"/>
                    <a:pt x="204" y="474"/>
                  </a:cubicBezTo>
                  <a:cubicBezTo>
                    <a:pt x="204" y="474"/>
                    <a:pt x="204" y="474"/>
                    <a:pt x="204" y="474"/>
                  </a:cubicBezTo>
                  <a:cubicBezTo>
                    <a:pt x="204" y="473"/>
                    <a:pt x="204" y="473"/>
                    <a:pt x="204" y="473"/>
                  </a:cubicBezTo>
                  <a:cubicBezTo>
                    <a:pt x="204" y="473"/>
                    <a:pt x="204" y="473"/>
                    <a:pt x="204" y="473"/>
                  </a:cubicBezTo>
                  <a:cubicBezTo>
                    <a:pt x="204" y="473"/>
                    <a:pt x="204" y="473"/>
                    <a:pt x="204" y="473"/>
                  </a:cubicBezTo>
                  <a:cubicBezTo>
                    <a:pt x="204" y="473"/>
                    <a:pt x="204" y="473"/>
                    <a:pt x="204" y="473"/>
                  </a:cubicBezTo>
                  <a:cubicBezTo>
                    <a:pt x="204" y="472"/>
                    <a:pt x="204" y="472"/>
                    <a:pt x="204" y="472"/>
                  </a:cubicBezTo>
                  <a:cubicBezTo>
                    <a:pt x="204" y="472"/>
                    <a:pt x="204" y="472"/>
                    <a:pt x="204" y="472"/>
                  </a:cubicBezTo>
                  <a:cubicBezTo>
                    <a:pt x="204" y="471"/>
                    <a:pt x="204" y="471"/>
                    <a:pt x="204" y="471"/>
                  </a:cubicBezTo>
                  <a:cubicBezTo>
                    <a:pt x="204" y="471"/>
                    <a:pt x="204" y="471"/>
                    <a:pt x="204" y="471"/>
                  </a:cubicBezTo>
                  <a:cubicBezTo>
                    <a:pt x="204" y="470"/>
                    <a:pt x="204" y="470"/>
                    <a:pt x="205" y="470"/>
                  </a:cubicBezTo>
                  <a:cubicBezTo>
                    <a:pt x="205" y="470"/>
                    <a:pt x="205" y="470"/>
                    <a:pt x="205" y="470"/>
                  </a:cubicBezTo>
                  <a:cubicBezTo>
                    <a:pt x="205" y="469"/>
                    <a:pt x="205" y="469"/>
                    <a:pt x="205" y="469"/>
                  </a:cubicBezTo>
                  <a:cubicBezTo>
                    <a:pt x="205" y="469"/>
                    <a:pt x="205" y="469"/>
                    <a:pt x="205" y="469"/>
                  </a:cubicBezTo>
                  <a:cubicBezTo>
                    <a:pt x="205" y="469"/>
                    <a:pt x="205" y="469"/>
                    <a:pt x="205" y="469"/>
                  </a:cubicBezTo>
                  <a:cubicBezTo>
                    <a:pt x="205" y="469"/>
                    <a:pt x="205" y="469"/>
                    <a:pt x="205" y="469"/>
                  </a:cubicBezTo>
                  <a:cubicBezTo>
                    <a:pt x="205" y="469"/>
                    <a:pt x="205" y="469"/>
                    <a:pt x="205" y="469"/>
                  </a:cubicBezTo>
                  <a:cubicBezTo>
                    <a:pt x="205" y="469"/>
                    <a:pt x="205" y="469"/>
                    <a:pt x="205" y="469"/>
                  </a:cubicBezTo>
                  <a:cubicBezTo>
                    <a:pt x="205" y="468"/>
                    <a:pt x="205" y="468"/>
                    <a:pt x="206" y="468"/>
                  </a:cubicBezTo>
                  <a:cubicBezTo>
                    <a:pt x="206" y="468"/>
                    <a:pt x="206" y="468"/>
                    <a:pt x="206" y="468"/>
                  </a:cubicBezTo>
                  <a:cubicBezTo>
                    <a:pt x="206" y="468"/>
                    <a:pt x="206" y="468"/>
                    <a:pt x="207" y="468"/>
                  </a:cubicBezTo>
                  <a:cubicBezTo>
                    <a:pt x="207" y="468"/>
                    <a:pt x="207" y="468"/>
                    <a:pt x="207" y="468"/>
                  </a:cubicBezTo>
                  <a:cubicBezTo>
                    <a:pt x="207" y="469"/>
                    <a:pt x="207" y="469"/>
                    <a:pt x="207" y="469"/>
                  </a:cubicBezTo>
                  <a:cubicBezTo>
                    <a:pt x="207" y="469"/>
                    <a:pt x="207" y="469"/>
                    <a:pt x="207" y="469"/>
                  </a:cubicBezTo>
                  <a:cubicBezTo>
                    <a:pt x="207" y="469"/>
                    <a:pt x="207" y="469"/>
                    <a:pt x="207" y="469"/>
                  </a:cubicBezTo>
                  <a:cubicBezTo>
                    <a:pt x="207" y="469"/>
                    <a:pt x="207" y="469"/>
                    <a:pt x="207" y="469"/>
                  </a:cubicBezTo>
                  <a:cubicBezTo>
                    <a:pt x="207" y="469"/>
                    <a:pt x="207" y="469"/>
                    <a:pt x="207" y="469"/>
                  </a:cubicBezTo>
                  <a:cubicBezTo>
                    <a:pt x="207" y="469"/>
                    <a:pt x="207" y="469"/>
                    <a:pt x="207" y="469"/>
                  </a:cubicBezTo>
                  <a:cubicBezTo>
                    <a:pt x="207" y="469"/>
                    <a:pt x="208" y="469"/>
                    <a:pt x="208" y="468"/>
                  </a:cubicBezTo>
                  <a:cubicBezTo>
                    <a:pt x="208" y="468"/>
                    <a:pt x="208" y="468"/>
                    <a:pt x="208" y="468"/>
                  </a:cubicBezTo>
                  <a:cubicBezTo>
                    <a:pt x="208" y="468"/>
                    <a:pt x="208" y="468"/>
                    <a:pt x="209" y="468"/>
                  </a:cubicBezTo>
                  <a:cubicBezTo>
                    <a:pt x="209" y="468"/>
                    <a:pt x="209" y="468"/>
                    <a:pt x="209" y="468"/>
                  </a:cubicBezTo>
                  <a:cubicBezTo>
                    <a:pt x="209" y="468"/>
                    <a:pt x="210" y="469"/>
                    <a:pt x="210" y="469"/>
                  </a:cubicBezTo>
                  <a:cubicBezTo>
                    <a:pt x="210" y="469"/>
                    <a:pt x="210" y="469"/>
                    <a:pt x="210" y="469"/>
                  </a:cubicBezTo>
                  <a:cubicBezTo>
                    <a:pt x="210" y="470"/>
                    <a:pt x="209" y="470"/>
                    <a:pt x="209" y="470"/>
                  </a:cubicBezTo>
                  <a:cubicBezTo>
                    <a:pt x="209" y="470"/>
                    <a:pt x="209" y="470"/>
                    <a:pt x="209" y="470"/>
                  </a:cubicBezTo>
                  <a:cubicBezTo>
                    <a:pt x="209" y="470"/>
                    <a:pt x="209" y="470"/>
                    <a:pt x="209" y="470"/>
                  </a:cubicBezTo>
                  <a:cubicBezTo>
                    <a:pt x="209" y="470"/>
                    <a:pt x="209" y="470"/>
                    <a:pt x="209" y="470"/>
                  </a:cubicBezTo>
                  <a:cubicBezTo>
                    <a:pt x="209" y="470"/>
                    <a:pt x="209" y="471"/>
                    <a:pt x="209" y="471"/>
                  </a:cubicBezTo>
                  <a:cubicBezTo>
                    <a:pt x="209" y="471"/>
                    <a:pt x="209" y="471"/>
                    <a:pt x="209" y="471"/>
                  </a:cubicBezTo>
                  <a:cubicBezTo>
                    <a:pt x="209" y="471"/>
                    <a:pt x="208" y="471"/>
                    <a:pt x="208" y="471"/>
                  </a:cubicBezTo>
                  <a:cubicBezTo>
                    <a:pt x="208" y="471"/>
                    <a:pt x="208" y="471"/>
                    <a:pt x="208" y="471"/>
                  </a:cubicBezTo>
                  <a:cubicBezTo>
                    <a:pt x="209" y="471"/>
                    <a:pt x="209" y="471"/>
                    <a:pt x="209" y="471"/>
                  </a:cubicBezTo>
                  <a:cubicBezTo>
                    <a:pt x="209" y="471"/>
                    <a:pt x="209" y="471"/>
                    <a:pt x="209" y="471"/>
                  </a:cubicBezTo>
                  <a:cubicBezTo>
                    <a:pt x="208" y="471"/>
                    <a:pt x="208" y="472"/>
                    <a:pt x="207" y="472"/>
                  </a:cubicBezTo>
                  <a:cubicBezTo>
                    <a:pt x="207" y="472"/>
                    <a:pt x="207" y="472"/>
                    <a:pt x="207" y="472"/>
                  </a:cubicBezTo>
                  <a:cubicBezTo>
                    <a:pt x="207" y="472"/>
                    <a:pt x="207" y="472"/>
                    <a:pt x="207" y="472"/>
                  </a:cubicBezTo>
                  <a:cubicBezTo>
                    <a:pt x="207" y="472"/>
                    <a:pt x="207" y="472"/>
                    <a:pt x="207" y="472"/>
                  </a:cubicBezTo>
                  <a:cubicBezTo>
                    <a:pt x="207" y="473"/>
                    <a:pt x="207" y="473"/>
                    <a:pt x="207" y="473"/>
                  </a:cubicBezTo>
                  <a:cubicBezTo>
                    <a:pt x="207" y="473"/>
                    <a:pt x="207" y="473"/>
                    <a:pt x="207" y="473"/>
                  </a:cubicBezTo>
                  <a:cubicBezTo>
                    <a:pt x="207" y="473"/>
                    <a:pt x="207" y="473"/>
                    <a:pt x="207" y="473"/>
                  </a:cubicBezTo>
                  <a:cubicBezTo>
                    <a:pt x="207" y="474"/>
                    <a:pt x="206" y="474"/>
                    <a:pt x="206" y="474"/>
                  </a:cubicBezTo>
                  <a:cubicBezTo>
                    <a:pt x="206" y="474"/>
                    <a:pt x="206" y="474"/>
                    <a:pt x="206" y="474"/>
                  </a:cubicBezTo>
                  <a:cubicBezTo>
                    <a:pt x="206" y="474"/>
                    <a:pt x="206" y="474"/>
                    <a:pt x="205" y="474"/>
                  </a:cubicBezTo>
                  <a:close/>
                  <a:moveTo>
                    <a:pt x="205" y="473"/>
                  </a:moveTo>
                  <a:cubicBezTo>
                    <a:pt x="205" y="473"/>
                    <a:pt x="205" y="473"/>
                    <a:pt x="205" y="473"/>
                  </a:cubicBezTo>
                  <a:cubicBezTo>
                    <a:pt x="205" y="473"/>
                    <a:pt x="205" y="473"/>
                    <a:pt x="205" y="473"/>
                  </a:cubicBezTo>
                  <a:close/>
                  <a:moveTo>
                    <a:pt x="206" y="473"/>
                  </a:moveTo>
                  <a:cubicBezTo>
                    <a:pt x="206" y="473"/>
                    <a:pt x="206" y="473"/>
                    <a:pt x="206" y="473"/>
                  </a:cubicBezTo>
                  <a:cubicBezTo>
                    <a:pt x="206" y="473"/>
                    <a:pt x="206" y="473"/>
                    <a:pt x="206" y="473"/>
                  </a:cubicBezTo>
                  <a:cubicBezTo>
                    <a:pt x="206" y="473"/>
                    <a:pt x="206" y="473"/>
                    <a:pt x="206" y="473"/>
                  </a:cubicBezTo>
                  <a:cubicBezTo>
                    <a:pt x="206" y="473"/>
                    <a:pt x="206" y="473"/>
                    <a:pt x="206" y="473"/>
                  </a:cubicBezTo>
                  <a:cubicBezTo>
                    <a:pt x="206" y="473"/>
                    <a:pt x="206" y="473"/>
                    <a:pt x="206" y="473"/>
                  </a:cubicBezTo>
                  <a:close/>
                  <a:moveTo>
                    <a:pt x="207" y="471"/>
                  </a:moveTo>
                  <a:cubicBezTo>
                    <a:pt x="207" y="471"/>
                    <a:pt x="207" y="471"/>
                    <a:pt x="207" y="471"/>
                  </a:cubicBezTo>
                  <a:cubicBezTo>
                    <a:pt x="207" y="471"/>
                    <a:pt x="207" y="471"/>
                    <a:pt x="207" y="471"/>
                  </a:cubicBezTo>
                  <a:cubicBezTo>
                    <a:pt x="207" y="471"/>
                    <a:pt x="207" y="471"/>
                    <a:pt x="207" y="471"/>
                  </a:cubicBezTo>
                  <a:cubicBezTo>
                    <a:pt x="207" y="471"/>
                    <a:pt x="207" y="471"/>
                    <a:pt x="207" y="471"/>
                  </a:cubicBezTo>
                  <a:cubicBezTo>
                    <a:pt x="207" y="471"/>
                    <a:pt x="207" y="471"/>
                    <a:pt x="207" y="471"/>
                  </a:cubicBezTo>
                  <a:cubicBezTo>
                    <a:pt x="207" y="471"/>
                    <a:pt x="207" y="471"/>
                    <a:pt x="207" y="471"/>
                  </a:cubicBezTo>
                  <a:cubicBezTo>
                    <a:pt x="207" y="471"/>
                    <a:pt x="207" y="471"/>
                    <a:pt x="207" y="471"/>
                  </a:cubicBezTo>
                  <a:cubicBezTo>
                    <a:pt x="207" y="471"/>
                    <a:pt x="207" y="471"/>
                    <a:pt x="207" y="471"/>
                  </a:cubicBezTo>
                  <a:cubicBezTo>
                    <a:pt x="207" y="471"/>
                    <a:pt x="207" y="470"/>
                    <a:pt x="207" y="470"/>
                  </a:cubicBezTo>
                  <a:cubicBezTo>
                    <a:pt x="207" y="470"/>
                    <a:pt x="207" y="470"/>
                    <a:pt x="207" y="470"/>
                  </a:cubicBezTo>
                  <a:cubicBezTo>
                    <a:pt x="207" y="470"/>
                    <a:pt x="207" y="470"/>
                    <a:pt x="207" y="470"/>
                  </a:cubicBezTo>
                  <a:cubicBezTo>
                    <a:pt x="207" y="470"/>
                    <a:pt x="207" y="470"/>
                    <a:pt x="207" y="470"/>
                  </a:cubicBezTo>
                  <a:cubicBezTo>
                    <a:pt x="206" y="470"/>
                    <a:pt x="206" y="470"/>
                    <a:pt x="206" y="470"/>
                  </a:cubicBezTo>
                  <a:cubicBezTo>
                    <a:pt x="206" y="470"/>
                    <a:pt x="206" y="470"/>
                    <a:pt x="206" y="470"/>
                  </a:cubicBezTo>
                  <a:cubicBezTo>
                    <a:pt x="206" y="470"/>
                    <a:pt x="206" y="470"/>
                    <a:pt x="206" y="470"/>
                  </a:cubicBezTo>
                  <a:cubicBezTo>
                    <a:pt x="206" y="470"/>
                    <a:pt x="206" y="470"/>
                    <a:pt x="206" y="470"/>
                  </a:cubicBezTo>
                  <a:cubicBezTo>
                    <a:pt x="206" y="470"/>
                    <a:pt x="207" y="471"/>
                    <a:pt x="207" y="471"/>
                  </a:cubicBezTo>
                  <a:close/>
                  <a:moveTo>
                    <a:pt x="208" y="471"/>
                  </a:moveTo>
                  <a:cubicBezTo>
                    <a:pt x="208" y="471"/>
                    <a:pt x="208" y="471"/>
                    <a:pt x="208" y="471"/>
                  </a:cubicBezTo>
                  <a:cubicBezTo>
                    <a:pt x="208" y="471"/>
                    <a:pt x="208" y="471"/>
                    <a:pt x="208" y="471"/>
                  </a:cubicBezTo>
                  <a:close/>
                  <a:moveTo>
                    <a:pt x="257" y="470"/>
                  </a:moveTo>
                  <a:cubicBezTo>
                    <a:pt x="256" y="470"/>
                    <a:pt x="256" y="469"/>
                    <a:pt x="256" y="469"/>
                  </a:cubicBezTo>
                  <a:cubicBezTo>
                    <a:pt x="256" y="469"/>
                    <a:pt x="256" y="469"/>
                    <a:pt x="256" y="469"/>
                  </a:cubicBezTo>
                  <a:cubicBezTo>
                    <a:pt x="256" y="468"/>
                    <a:pt x="257" y="468"/>
                    <a:pt x="257" y="468"/>
                  </a:cubicBezTo>
                  <a:cubicBezTo>
                    <a:pt x="257" y="468"/>
                    <a:pt x="257" y="468"/>
                    <a:pt x="257" y="468"/>
                  </a:cubicBezTo>
                  <a:cubicBezTo>
                    <a:pt x="257" y="468"/>
                    <a:pt x="256" y="467"/>
                    <a:pt x="256" y="467"/>
                  </a:cubicBezTo>
                  <a:cubicBezTo>
                    <a:pt x="256" y="467"/>
                    <a:pt x="256" y="467"/>
                    <a:pt x="256" y="467"/>
                  </a:cubicBezTo>
                  <a:cubicBezTo>
                    <a:pt x="256" y="466"/>
                    <a:pt x="257" y="466"/>
                    <a:pt x="257" y="466"/>
                  </a:cubicBezTo>
                  <a:cubicBezTo>
                    <a:pt x="257" y="466"/>
                    <a:pt x="257" y="466"/>
                    <a:pt x="257" y="466"/>
                  </a:cubicBezTo>
                  <a:cubicBezTo>
                    <a:pt x="258" y="465"/>
                    <a:pt x="258" y="465"/>
                    <a:pt x="258" y="465"/>
                  </a:cubicBezTo>
                  <a:cubicBezTo>
                    <a:pt x="258" y="465"/>
                    <a:pt x="258" y="465"/>
                    <a:pt x="258" y="465"/>
                  </a:cubicBezTo>
                  <a:cubicBezTo>
                    <a:pt x="259" y="466"/>
                    <a:pt x="259" y="467"/>
                    <a:pt x="260" y="467"/>
                  </a:cubicBezTo>
                  <a:cubicBezTo>
                    <a:pt x="260" y="467"/>
                    <a:pt x="260" y="467"/>
                    <a:pt x="260" y="467"/>
                  </a:cubicBezTo>
                  <a:cubicBezTo>
                    <a:pt x="260" y="467"/>
                    <a:pt x="260" y="467"/>
                    <a:pt x="260" y="467"/>
                  </a:cubicBezTo>
                  <a:cubicBezTo>
                    <a:pt x="260" y="467"/>
                    <a:pt x="260" y="467"/>
                    <a:pt x="260" y="467"/>
                  </a:cubicBezTo>
                  <a:cubicBezTo>
                    <a:pt x="260" y="468"/>
                    <a:pt x="260" y="468"/>
                    <a:pt x="260" y="468"/>
                  </a:cubicBezTo>
                  <a:cubicBezTo>
                    <a:pt x="260" y="469"/>
                    <a:pt x="260" y="469"/>
                    <a:pt x="260" y="469"/>
                  </a:cubicBezTo>
                  <a:cubicBezTo>
                    <a:pt x="260" y="468"/>
                    <a:pt x="260" y="468"/>
                    <a:pt x="260" y="468"/>
                  </a:cubicBezTo>
                  <a:cubicBezTo>
                    <a:pt x="260" y="467"/>
                    <a:pt x="260" y="467"/>
                    <a:pt x="260" y="467"/>
                  </a:cubicBezTo>
                  <a:cubicBezTo>
                    <a:pt x="261" y="467"/>
                    <a:pt x="261" y="468"/>
                    <a:pt x="261" y="469"/>
                  </a:cubicBezTo>
                  <a:cubicBezTo>
                    <a:pt x="261" y="469"/>
                    <a:pt x="261" y="469"/>
                    <a:pt x="261" y="469"/>
                  </a:cubicBezTo>
                  <a:cubicBezTo>
                    <a:pt x="261" y="469"/>
                    <a:pt x="261" y="470"/>
                    <a:pt x="260" y="470"/>
                  </a:cubicBezTo>
                  <a:cubicBezTo>
                    <a:pt x="260" y="470"/>
                    <a:pt x="260" y="470"/>
                    <a:pt x="260" y="470"/>
                  </a:cubicBezTo>
                  <a:cubicBezTo>
                    <a:pt x="259" y="470"/>
                    <a:pt x="260" y="470"/>
                    <a:pt x="259" y="471"/>
                  </a:cubicBezTo>
                  <a:cubicBezTo>
                    <a:pt x="259" y="471"/>
                    <a:pt x="259" y="471"/>
                    <a:pt x="259" y="471"/>
                  </a:cubicBezTo>
                  <a:cubicBezTo>
                    <a:pt x="259" y="471"/>
                    <a:pt x="259" y="471"/>
                    <a:pt x="258" y="471"/>
                  </a:cubicBezTo>
                  <a:cubicBezTo>
                    <a:pt x="258" y="471"/>
                    <a:pt x="258" y="471"/>
                    <a:pt x="258" y="471"/>
                  </a:cubicBezTo>
                  <a:cubicBezTo>
                    <a:pt x="257" y="471"/>
                    <a:pt x="257" y="470"/>
                    <a:pt x="257" y="470"/>
                  </a:cubicBezTo>
                  <a:close/>
                  <a:moveTo>
                    <a:pt x="258" y="469"/>
                  </a:moveTo>
                  <a:cubicBezTo>
                    <a:pt x="258" y="469"/>
                    <a:pt x="258" y="469"/>
                    <a:pt x="258" y="469"/>
                  </a:cubicBezTo>
                  <a:cubicBezTo>
                    <a:pt x="258" y="469"/>
                    <a:pt x="258" y="469"/>
                    <a:pt x="258" y="469"/>
                  </a:cubicBezTo>
                  <a:cubicBezTo>
                    <a:pt x="258" y="469"/>
                    <a:pt x="258" y="469"/>
                    <a:pt x="258" y="469"/>
                  </a:cubicBezTo>
                  <a:cubicBezTo>
                    <a:pt x="258" y="469"/>
                    <a:pt x="258" y="469"/>
                    <a:pt x="258" y="469"/>
                  </a:cubicBezTo>
                  <a:cubicBezTo>
                    <a:pt x="258" y="469"/>
                    <a:pt x="258" y="470"/>
                    <a:pt x="258" y="470"/>
                  </a:cubicBezTo>
                  <a:cubicBezTo>
                    <a:pt x="258" y="470"/>
                    <a:pt x="258" y="470"/>
                    <a:pt x="258" y="470"/>
                  </a:cubicBezTo>
                  <a:cubicBezTo>
                    <a:pt x="258" y="469"/>
                    <a:pt x="259" y="469"/>
                    <a:pt x="259" y="469"/>
                  </a:cubicBezTo>
                  <a:cubicBezTo>
                    <a:pt x="259" y="469"/>
                    <a:pt x="259" y="469"/>
                    <a:pt x="259" y="469"/>
                  </a:cubicBezTo>
                  <a:cubicBezTo>
                    <a:pt x="259" y="469"/>
                    <a:pt x="259" y="468"/>
                    <a:pt x="259" y="468"/>
                  </a:cubicBezTo>
                  <a:cubicBezTo>
                    <a:pt x="259" y="468"/>
                    <a:pt x="259" y="468"/>
                    <a:pt x="259" y="468"/>
                  </a:cubicBezTo>
                  <a:cubicBezTo>
                    <a:pt x="259" y="468"/>
                    <a:pt x="258" y="469"/>
                    <a:pt x="258" y="469"/>
                  </a:cubicBezTo>
                  <a:close/>
                  <a:moveTo>
                    <a:pt x="225" y="450"/>
                  </a:moveTo>
                  <a:cubicBezTo>
                    <a:pt x="225" y="450"/>
                    <a:pt x="224" y="450"/>
                    <a:pt x="224" y="449"/>
                  </a:cubicBezTo>
                  <a:cubicBezTo>
                    <a:pt x="224" y="449"/>
                    <a:pt x="224" y="449"/>
                    <a:pt x="224" y="449"/>
                  </a:cubicBezTo>
                  <a:cubicBezTo>
                    <a:pt x="224" y="449"/>
                    <a:pt x="225" y="449"/>
                    <a:pt x="225" y="449"/>
                  </a:cubicBezTo>
                  <a:cubicBezTo>
                    <a:pt x="225" y="449"/>
                    <a:pt x="225" y="449"/>
                    <a:pt x="225" y="449"/>
                  </a:cubicBezTo>
                  <a:cubicBezTo>
                    <a:pt x="225" y="449"/>
                    <a:pt x="225" y="449"/>
                    <a:pt x="225" y="449"/>
                  </a:cubicBezTo>
                  <a:cubicBezTo>
                    <a:pt x="225" y="449"/>
                    <a:pt x="225" y="448"/>
                    <a:pt x="225" y="448"/>
                  </a:cubicBezTo>
                  <a:cubicBezTo>
                    <a:pt x="225" y="448"/>
                    <a:pt x="225" y="448"/>
                    <a:pt x="225" y="448"/>
                  </a:cubicBezTo>
                  <a:cubicBezTo>
                    <a:pt x="225" y="448"/>
                    <a:pt x="225" y="448"/>
                    <a:pt x="225" y="448"/>
                  </a:cubicBezTo>
                  <a:cubicBezTo>
                    <a:pt x="225" y="448"/>
                    <a:pt x="225" y="448"/>
                    <a:pt x="225" y="448"/>
                  </a:cubicBezTo>
                  <a:cubicBezTo>
                    <a:pt x="225" y="448"/>
                    <a:pt x="225" y="447"/>
                    <a:pt x="225" y="447"/>
                  </a:cubicBezTo>
                  <a:cubicBezTo>
                    <a:pt x="225" y="447"/>
                    <a:pt x="225" y="447"/>
                    <a:pt x="225" y="447"/>
                  </a:cubicBezTo>
                  <a:cubicBezTo>
                    <a:pt x="225" y="447"/>
                    <a:pt x="225" y="447"/>
                    <a:pt x="226" y="447"/>
                  </a:cubicBezTo>
                  <a:cubicBezTo>
                    <a:pt x="226" y="447"/>
                    <a:pt x="226" y="447"/>
                    <a:pt x="226" y="447"/>
                  </a:cubicBezTo>
                  <a:cubicBezTo>
                    <a:pt x="226" y="447"/>
                    <a:pt x="226" y="447"/>
                    <a:pt x="226" y="447"/>
                  </a:cubicBezTo>
                  <a:cubicBezTo>
                    <a:pt x="226" y="447"/>
                    <a:pt x="226" y="447"/>
                    <a:pt x="226" y="447"/>
                  </a:cubicBezTo>
                  <a:cubicBezTo>
                    <a:pt x="227" y="447"/>
                    <a:pt x="227" y="447"/>
                    <a:pt x="227" y="447"/>
                  </a:cubicBezTo>
                  <a:cubicBezTo>
                    <a:pt x="227" y="447"/>
                    <a:pt x="227" y="447"/>
                    <a:pt x="227" y="447"/>
                  </a:cubicBezTo>
                  <a:cubicBezTo>
                    <a:pt x="227" y="447"/>
                    <a:pt x="227" y="447"/>
                    <a:pt x="227" y="447"/>
                  </a:cubicBezTo>
                  <a:cubicBezTo>
                    <a:pt x="227" y="446"/>
                    <a:pt x="227" y="445"/>
                    <a:pt x="228" y="445"/>
                  </a:cubicBezTo>
                  <a:cubicBezTo>
                    <a:pt x="228" y="445"/>
                    <a:pt x="228" y="445"/>
                    <a:pt x="228" y="445"/>
                  </a:cubicBezTo>
                  <a:cubicBezTo>
                    <a:pt x="228" y="445"/>
                    <a:pt x="229" y="446"/>
                    <a:pt x="229" y="446"/>
                  </a:cubicBezTo>
                  <a:cubicBezTo>
                    <a:pt x="229" y="446"/>
                    <a:pt x="229" y="446"/>
                    <a:pt x="229" y="446"/>
                  </a:cubicBezTo>
                  <a:cubicBezTo>
                    <a:pt x="229" y="446"/>
                    <a:pt x="229" y="446"/>
                    <a:pt x="229" y="446"/>
                  </a:cubicBezTo>
                  <a:cubicBezTo>
                    <a:pt x="229" y="446"/>
                    <a:pt x="229" y="446"/>
                    <a:pt x="229" y="446"/>
                  </a:cubicBezTo>
                  <a:cubicBezTo>
                    <a:pt x="229" y="446"/>
                    <a:pt x="229" y="446"/>
                    <a:pt x="230" y="446"/>
                  </a:cubicBezTo>
                  <a:cubicBezTo>
                    <a:pt x="230" y="446"/>
                    <a:pt x="230" y="446"/>
                    <a:pt x="230" y="446"/>
                  </a:cubicBezTo>
                  <a:cubicBezTo>
                    <a:pt x="230" y="446"/>
                    <a:pt x="230" y="446"/>
                    <a:pt x="230" y="446"/>
                  </a:cubicBezTo>
                  <a:cubicBezTo>
                    <a:pt x="230" y="446"/>
                    <a:pt x="230" y="446"/>
                    <a:pt x="230" y="446"/>
                  </a:cubicBezTo>
                  <a:cubicBezTo>
                    <a:pt x="230" y="447"/>
                    <a:pt x="230" y="447"/>
                    <a:pt x="230" y="447"/>
                  </a:cubicBezTo>
                  <a:cubicBezTo>
                    <a:pt x="230" y="447"/>
                    <a:pt x="230" y="447"/>
                    <a:pt x="230" y="447"/>
                  </a:cubicBezTo>
                  <a:cubicBezTo>
                    <a:pt x="230" y="448"/>
                    <a:pt x="230" y="448"/>
                    <a:pt x="230" y="448"/>
                  </a:cubicBezTo>
                  <a:cubicBezTo>
                    <a:pt x="230" y="448"/>
                    <a:pt x="230" y="448"/>
                    <a:pt x="230" y="448"/>
                  </a:cubicBezTo>
                  <a:cubicBezTo>
                    <a:pt x="230" y="449"/>
                    <a:pt x="230" y="450"/>
                    <a:pt x="229" y="450"/>
                  </a:cubicBezTo>
                  <a:cubicBezTo>
                    <a:pt x="229" y="450"/>
                    <a:pt x="229" y="450"/>
                    <a:pt x="229" y="450"/>
                  </a:cubicBezTo>
                  <a:cubicBezTo>
                    <a:pt x="228" y="450"/>
                    <a:pt x="228" y="449"/>
                    <a:pt x="228" y="449"/>
                  </a:cubicBezTo>
                  <a:cubicBezTo>
                    <a:pt x="228" y="449"/>
                    <a:pt x="228" y="449"/>
                    <a:pt x="228" y="449"/>
                  </a:cubicBezTo>
                  <a:cubicBezTo>
                    <a:pt x="228" y="449"/>
                    <a:pt x="228" y="449"/>
                    <a:pt x="228" y="449"/>
                  </a:cubicBezTo>
                  <a:cubicBezTo>
                    <a:pt x="228" y="449"/>
                    <a:pt x="228" y="449"/>
                    <a:pt x="228" y="449"/>
                  </a:cubicBezTo>
                  <a:cubicBezTo>
                    <a:pt x="228" y="449"/>
                    <a:pt x="227" y="449"/>
                    <a:pt x="227" y="449"/>
                  </a:cubicBezTo>
                  <a:cubicBezTo>
                    <a:pt x="227" y="449"/>
                    <a:pt x="227" y="449"/>
                    <a:pt x="227" y="449"/>
                  </a:cubicBezTo>
                  <a:cubicBezTo>
                    <a:pt x="227" y="450"/>
                    <a:pt x="227" y="449"/>
                    <a:pt x="227" y="450"/>
                  </a:cubicBezTo>
                  <a:cubicBezTo>
                    <a:pt x="227" y="450"/>
                    <a:pt x="227" y="450"/>
                    <a:pt x="227" y="450"/>
                  </a:cubicBezTo>
                  <a:cubicBezTo>
                    <a:pt x="227" y="450"/>
                    <a:pt x="227" y="451"/>
                    <a:pt x="226" y="451"/>
                  </a:cubicBezTo>
                  <a:cubicBezTo>
                    <a:pt x="226" y="451"/>
                    <a:pt x="226" y="451"/>
                    <a:pt x="226" y="451"/>
                  </a:cubicBezTo>
                  <a:cubicBezTo>
                    <a:pt x="225" y="451"/>
                    <a:pt x="225" y="451"/>
                    <a:pt x="225" y="450"/>
                  </a:cubicBezTo>
                  <a:close/>
                  <a:moveTo>
                    <a:pt x="226" y="448"/>
                  </a:moveTo>
                  <a:cubicBezTo>
                    <a:pt x="226" y="448"/>
                    <a:pt x="226" y="448"/>
                    <a:pt x="226" y="448"/>
                  </a:cubicBezTo>
                  <a:cubicBezTo>
                    <a:pt x="226" y="448"/>
                    <a:pt x="226" y="448"/>
                    <a:pt x="226" y="448"/>
                  </a:cubicBezTo>
                  <a:cubicBezTo>
                    <a:pt x="226" y="448"/>
                    <a:pt x="226" y="448"/>
                    <a:pt x="226" y="448"/>
                  </a:cubicBezTo>
                  <a:cubicBezTo>
                    <a:pt x="226" y="448"/>
                    <a:pt x="226" y="448"/>
                    <a:pt x="226" y="448"/>
                  </a:cubicBezTo>
                  <a:cubicBezTo>
                    <a:pt x="226" y="448"/>
                    <a:pt x="226" y="448"/>
                    <a:pt x="226" y="448"/>
                  </a:cubicBezTo>
                  <a:cubicBezTo>
                    <a:pt x="226" y="448"/>
                    <a:pt x="226" y="448"/>
                    <a:pt x="226" y="448"/>
                  </a:cubicBezTo>
                  <a:cubicBezTo>
                    <a:pt x="226" y="448"/>
                    <a:pt x="226" y="448"/>
                    <a:pt x="226" y="448"/>
                  </a:cubicBezTo>
                  <a:close/>
                  <a:moveTo>
                    <a:pt x="228" y="448"/>
                  </a:moveTo>
                  <a:cubicBezTo>
                    <a:pt x="229" y="448"/>
                    <a:pt x="229" y="448"/>
                    <a:pt x="229" y="447"/>
                  </a:cubicBezTo>
                  <a:cubicBezTo>
                    <a:pt x="229" y="447"/>
                    <a:pt x="229" y="447"/>
                    <a:pt x="229" y="447"/>
                  </a:cubicBezTo>
                  <a:cubicBezTo>
                    <a:pt x="229" y="447"/>
                    <a:pt x="228" y="447"/>
                    <a:pt x="228" y="447"/>
                  </a:cubicBezTo>
                  <a:cubicBezTo>
                    <a:pt x="228" y="447"/>
                    <a:pt x="228" y="447"/>
                    <a:pt x="228" y="447"/>
                  </a:cubicBezTo>
                  <a:cubicBezTo>
                    <a:pt x="228" y="447"/>
                    <a:pt x="228" y="447"/>
                    <a:pt x="228" y="447"/>
                  </a:cubicBezTo>
                  <a:cubicBezTo>
                    <a:pt x="228" y="447"/>
                    <a:pt x="228" y="447"/>
                    <a:pt x="228" y="447"/>
                  </a:cubicBezTo>
                  <a:cubicBezTo>
                    <a:pt x="228" y="447"/>
                    <a:pt x="228" y="447"/>
                    <a:pt x="228" y="447"/>
                  </a:cubicBezTo>
                  <a:cubicBezTo>
                    <a:pt x="228" y="447"/>
                    <a:pt x="228" y="447"/>
                    <a:pt x="228" y="447"/>
                  </a:cubicBezTo>
                  <a:cubicBezTo>
                    <a:pt x="228" y="447"/>
                    <a:pt x="228" y="447"/>
                    <a:pt x="228" y="447"/>
                  </a:cubicBezTo>
                  <a:cubicBezTo>
                    <a:pt x="228" y="447"/>
                    <a:pt x="228" y="447"/>
                    <a:pt x="228" y="447"/>
                  </a:cubicBezTo>
                  <a:cubicBezTo>
                    <a:pt x="228" y="447"/>
                    <a:pt x="228" y="447"/>
                    <a:pt x="228" y="447"/>
                  </a:cubicBezTo>
                  <a:cubicBezTo>
                    <a:pt x="228" y="447"/>
                    <a:pt x="228" y="448"/>
                    <a:pt x="227" y="448"/>
                  </a:cubicBezTo>
                  <a:cubicBezTo>
                    <a:pt x="227" y="448"/>
                    <a:pt x="227" y="448"/>
                    <a:pt x="227" y="448"/>
                  </a:cubicBezTo>
                  <a:cubicBezTo>
                    <a:pt x="227" y="448"/>
                    <a:pt x="228" y="448"/>
                    <a:pt x="228" y="448"/>
                  </a:cubicBezTo>
                  <a:cubicBezTo>
                    <a:pt x="228" y="448"/>
                    <a:pt x="228" y="448"/>
                    <a:pt x="228" y="448"/>
                  </a:cubicBezTo>
                  <a:cubicBezTo>
                    <a:pt x="228" y="448"/>
                    <a:pt x="228" y="448"/>
                    <a:pt x="228" y="448"/>
                  </a:cubicBezTo>
                  <a:cubicBezTo>
                    <a:pt x="228" y="448"/>
                    <a:pt x="228" y="448"/>
                    <a:pt x="228" y="448"/>
                  </a:cubicBezTo>
                  <a:cubicBezTo>
                    <a:pt x="228" y="448"/>
                    <a:pt x="228" y="448"/>
                    <a:pt x="228" y="448"/>
                  </a:cubicBezTo>
                  <a:close/>
                  <a:moveTo>
                    <a:pt x="226" y="448"/>
                  </a:moveTo>
                  <a:cubicBezTo>
                    <a:pt x="226" y="448"/>
                    <a:pt x="226" y="448"/>
                    <a:pt x="226" y="448"/>
                  </a:cubicBezTo>
                  <a:cubicBezTo>
                    <a:pt x="226" y="448"/>
                    <a:pt x="226" y="448"/>
                    <a:pt x="226" y="448"/>
                  </a:cubicBezTo>
                  <a:cubicBezTo>
                    <a:pt x="226" y="448"/>
                    <a:pt x="226" y="448"/>
                    <a:pt x="226" y="448"/>
                  </a:cubicBezTo>
                  <a:cubicBezTo>
                    <a:pt x="226" y="448"/>
                    <a:pt x="226" y="448"/>
                    <a:pt x="226" y="448"/>
                  </a:cubicBezTo>
                  <a:close/>
                  <a:moveTo>
                    <a:pt x="257" y="421"/>
                  </a:moveTo>
                  <a:cubicBezTo>
                    <a:pt x="257" y="421"/>
                    <a:pt x="257" y="421"/>
                    <a:pt x="256" y="420"/>
                  </a:cubicBezTo>
                  <a:cubicBezTo>
                    <a:pt x="256" y="420"/>
                    <a:pt x="256" y="420"/>
                    <a:pt x="256" y="420"/>
                  </a:cubicBezTo>
                  <a:cubicBezTo>
                    <a:pt x="255" y="420"/>
                    <a:pt x="255" y="419"/>
                    <a:pt x="255" y="419"/>
                  </a:cubicBezTo>
                  <a:cubicBezTo>
                    <a:pt x="255" y="419"/>
                    <a:pt x="255" y="419"/>
                    <a:pt x="255" y="419"/>
                  </a:cubicBezTo>
                  <a:cubicBezTo>
                    <a:pt x="255" y="418"/>
                    <a:pt x="256" y="417"/>
                    <a:pt x="256" y="417"/>
                  </a:cubicBezTo>
                  <a:cubicBezTo>
                    <a:pt x="256" y="417"/>
                    <a:pt x="256" y="417"/>
                    <a:pt x="256" y="417"/>
                  </a:cubicBezTo>
                  <a:cubicBezTo>
                    <a:pt x="256" y="417"/>
                    <a:pt x="256" y="417"/>
                    <a:pt x="256" y="417"/>
                  </a:cubicBezTo>
                  <a:cubicBezTo>
                    <a:pt x="256" y="417"/>
                    <a:pt x="256" y="417"/>
                    <a:pt x="256" y="417"/>
                  </a:cubicBezTo>
                  <a:cubicBezTo>
                    <a:pt x="256" y="417"/>
                    <a:pt x="256" y="416"/>
                    <a:pt x="255" y="415"/>
                  </a:cubicBezTo>
                  <a:cubicBezTo>
                    <a:pt x="255" y="415"/>
                    <a:pt x="255" y="415"/>
                    <a:pt x="255" y="415"/>
                  </a:cubicBezTo>
                  <a:cubicBezTo>
                    <a:pt x="255" y="415"/>
                    <a:pt x="256" y="414"/>
                    <a:pt x="256" y="414"/>
                  </a:cubicBezTo>
                  <a:cubicBezTo>
                    <a:pt x="256" y="414"/>
                    <a:pt x="256" y="414"/>
                    <a:pt x="256" y="414"/>
                  </a:cubicBezTo>
                  <a:cubicBezTo>
                    <a:pt x="256" y="414"/>
                    <a:pt x="256" y="414"/>
                    <a:pt x="257" y="413"/>
                  </a:cubicBezTo>
                  <a:cubicBezTo>
                    <a:pt x="257" y="413"/>
                    <a:pt x="257" y="413"/>
                    <a:pt x="257" y="413"/>
                  </a:cubicBezTo>
                  <a:cubicBezTo>
                    <a:pt x="257" y="413"/>
                    <a:pt x="257" y="413"/>
                    <a:pt x="257" y="413"/>
                  </a:cubicBezTo>
                  <a:cubicBezTo>
                    <a:pt x="257" y="413"/>
                    <a:pt x="257" y="413"/>
                    <a:pt x="257" y="413"/>
                  </a:cubicBezTo>
                  <a:cubicBezTo>
                    <a:pt x="259" y="413"/>
                    <a:pt x="261" y="414"/>
                    <a:pt x="261" y="416"/>
                  </a:cubicBezTo>
                  <a:cubicBezTo>
                    <a:pt x="261" y="416"/>
                    <a:pt x="261" y="416"/>
                    <a:pt x="261" y="416"/>
                  </a:cubicBezTo>
                  <a:cubicBezTo>
                    <a:pt x="261" y="416"/>
                    <a:pt x="261" y="416"/>
                    <a:pt x="261" y="416"/>
                  </a:cubicBezTo>
                  <a:cubicBezTo>
                    <a:pt x="261" y="417"/>
                    <a:pt x="260" y="417"/>
                    <a:pt x="260" y="417"/>
                  </a:cubicBezTo>
                  <a:cubicBezTo>
                    <a:pt x="260" y="417"/>
                    <a:pt x="260" y="417"/>
                    <a:pt x="260" y="417"/>
                  </a:cubicBezTo>
                  <a:cubicBezTo>
                    <a:pt x="260" y="417"/>
                    <a:pt x="259" y="417"/>
                    <a:pt x="259" y="417"/>
                  </a:cubicBezTo>
                  <a:cubicBezTo>
                    <a:pt x="259" y="417"/>
                    <a:pt x="259" y="417"/>
                    <a:pt x="259" y="417"/>
                  </a:cubicBezTo>
                  <a:cubicBezTo>
                    <a:pt x="259" y="418"/>
                    <a:pt x="259" y="418"/>
                    <a:pt x="259" y="419"/>
                  </a:cubicBezTo>
                  <a:cubicBezTo>
                    <a:pt x="259" y="419"/>
                    <a:pt x="259" y="419"/>
                    <a:pt x="259" y="419"/>
                  </a:cubicBezTo>
                  <a:cubicBezTo>
                    <a:pt x="259" y="420"/>
                    <a:pt x="259" y="421"/>
                    <a:pt x="258" y="421"/>
                  </a:cubicBezTo>
                  <a:cubicBezTo>
                    <a:pt x="258" y="421"/>
                    <a:pt x="258" y="421"/>
                    <a:pt x="258" y="421"/>
                  </a:cubicBezTo>
                  <a:cubicBezTo>
                    <a:pt x="258" y="421"/>
                    <a:pt x="257" y="421"/>
                    <a:pt x="257" y="421"/>
                  </a:cubicBezTo>
                  <a:close/>
                  <a:moveTo>
                    <a:pt x="257" y="415"/>
                  </a:moveTo>
                  <a:cubicBezTo>
                    <a:pt x="257" y="416"/>
                    <a:pt x="258" y="416"/>
                    <a:pt x="258" y="417"/>
                  </a:cubicBezTo>
                  <a:cubicBezTo>
                    <a:pt x="258" y="417"/>
                    <a:pt x="258" y="417"/>
                    <a:pt x="258" y="417"/>
                  </a:cubicBezTo>
                  <a:cubicBezTo>
                    <a:pt x="258" y="417"/>
                    <a:pt x="257" y="418"/>
                    <a:pt x="257" y="418"/>
                  </a:cubicBezTo>
                  <a:cubicBezTo>
                    <a:pt x="257" y="418"/>
                    <a:pt x="257" y="418"/>
                    <a:pt x="257" y="418"/>
                  </a:cubicBezTo>
                  <a:cubicBezTo>
                    <a:pt x="256" y="418"/>
                    <a:pt x="256" y="419"/>
                    <a:pt x="256" y="419"/>
                  </a:cubicBezTo>
                  <a:cubicBezTo>
                    <a:pt x="256" y="419"/>
                    <a:pt x="256" y="419"/>
                    <a:pt x="256" y="419"/>
                  </a:cubicBezTo>
                  <a:cubicBezTo>
                    <a:pt x="256" y="419"/>
                    <a:pt x="256" y="419"/>
                    <a:pt x="256" y="419"/>
                  </a:cubicBezTo>
                  <a:cubicBezTo>
                    <a:pt x="256" y="419"/>
                    <a:pt x="256" y="419"/>
                    <a:pt x="256" y="419"/>
                  </a:cubicBezTo>
                  <a:cubicBezTo>
                    <a:pt x="257" y="419"/>
                    <a:pt x="257" y="420"/>
                    <a:pt x="258" y="420"/>
                  </a:cubicBezTo>
                  <a:cubicBezTo>
                    <a:pt x="258" y="420"/>
                    <a:pt x="258" y="420"/>
                    <a:pt x="258" y="420"/>
                  </a:cubicBezTo>
                  <a:cubicBezTo>
                    <a:pt x="258" y="420"/>
                    <a:pt x="258" y="420"/>
                    <a:pt x="258" y="420"/>
                  </a:cubicBezTo>
                  <a:cubicBezTo>
                    <a:pt x="258" y="420"/>
                    <a:pt x="258" y="420"/>
                    <a:pt x="258" y="420"/>
                  </a:cubicBezTo>
                  <a:cubicBezTo>
                    <a:pt x="258" y="419"/>
                    <a:pt x="258" y="419"/>
                    <a:pt x="258" y="419"/>
                  </a:cubicBezTo>
                  <a:cubicBezTo>
                    <a:pt x="258" y="419"/>
                    <a:pt x="258" y="419"/>
                    <a:pt x="258" y="419"/>
                  </a:cubicBezTo>
                  <a:cubicBezTo>
                    <a:pt x="258" y="418"/>
                    <a:pt x="258" y="417"/>
                    <a:pt x="258" y="417"/>
                  </a:cubicBezTo>
                  <a:cubicBezTo>
                    <a:pt x="258" y="417"/>
                    <a:pt x="258" y="417"/>
                    <a:pt x="258" y="417"/>
                  </a:cubicBezTo>
                  <a:cubicBezTo>
                    <a:pt x="258" y="417"/>
                    <a:pt x="258" y="417"/>
                    <a:pt x="258" y="417"/>
                  </a:cubicBezTo>
                  <a:cubicBezTo>
                    <a:pt x="258" y="417"/>
                    <a:pt x="258" y="417"/>
                    <a:pt x="258" y="417"/>
                  </a:cubicBezTo>
                  <a:cubicBezTo>
                    <a:pt x="258" y="417"/>
                    <a:pt x="258" y="416"/>
                    <a:pt x="258" y="416"/>
                  </a:cubicBezTo>
                  <a:cubicBezTo>
                    <a:pt x="258" y="416"/>
                    <a:pt x="258" y="416"/>
                    <a:pt x="258" y="416"/>
                  </a:cubicBezTo>
                  <a:cubicBezTo>
                    <a:pt x="259" y="416"/>
                    <a:pt x="259" y="416"/>
                    <a:pt x="259" y="416"/>
                  </a:cubicBezTo>
                  <a:cubicBezTo>
                    <a:pt x="259" y="416"/>
                    <a:pt x="259" y="416"/>
                    <a:pt x="259" y="416"/>
                  </a:cubicBezTo>
                  <a:cubicBezTo>
                    <a:pt x="259" y="416"/>
                    <a:pt x="259" y="416"/>
                    <a:pt x="260" y="416"/>
                  </a:cubicBezTo>
                  <a:cubicBezTo>
                    <a:pt x="260" y="416"/>
                    <a:pt x="260" y="416"/>
                    <a:pt x="260" y="416"/>
                  </a:cubicBezTo>
                  <a:cubicBezTo>
                    <a:pt x="260" y="416"/>
                    <a:pt x="260" y="416"/>
                    <a:pt x="260" y="416"/>
                  </a:cubicBezTo>
                  <a:cubicBezTo>
                    <a:pt x="260" y="416"/>
                    <a:pt x="260" y="416"/>
                    <a:pt x="260" y="416"/>
                  </a:cubicBezTo>
                  <a:cubicBezTo>
                    <a:pt x="260" y="416"/>
                    <a:pt x="260" y="416"/>
                    <a:pt x="260" y="416"/>
                  </a:cubicBezTo>
                  <a:cubicBezTo>
                    <a:pt x="260" y="416"/>
                    <a:pt x="260" y="416"/>
                    <a:pt x="260" y="416"/>
                  </a:cubicBezTo>
                  <a:cubicBezTo>
                    <a:pt x="259" y="416"/>
                    <a:pt x="259" y="415"/>
                    <a:pt x="259" y="415"/>
                  </a:cubicBezTo>
                  <a:cubicBezTo>
                    <a:pt x="259" y="415"/>
                    <a:pt x="259" y="415"/>
                    <a:pt x="259" y="415"/>
                  </a:cubicBezTo>
                  <a:cubicBezTo>
                    <a:pt x="258" y="415"/>
                    <a:pt x="258" y="415"/>
                    <a:pt x="257" y="414"/>
                  </a:cubicBezTo>
                  <a:cubicBezTo>
                    <a:pt x="257" y="414"/>
                    <a:pt x="257" y="414"/>
                    <a:pt x="257" y="414"/>
                  </a:cubicBezTo>
                  <a:cubicBezTo>
                    <a:pt x="257" y="415"/>
                    <a:pt x="257" y="415"/>
                    <a:pt x="257" y="415"/>
                  </a:cubicBezTo>
                  <a:cubicBezTo>
                    <a:pt x="257" y="415"/>
                    <a:pt x="257" y="415"/>
                    <a:pt x="257" y="415"/>
                  </a:cubicBezTo>
                  <a:cubicBezTo>
                    <a:pt x="257" y="415"/>
                    <a:pt x="257" y="415"/>
                    <a:pt x="257" y="415"/>
                  </a:cubicBezTo>
                  <a:close/>
                  <a:moveTo>
                    <a:pt x="257" y="414"/>
                  </a:moveTo>
                  <a:cubicBezTo>
                    <a:pt x="257" y="414"/>
                    <a:pt x="257" y="414"/>
                    <a:pt x="257" y="414"/>
                  </a:cubicBezTo>
                  <a:cubicBezTo>
                    <a:pt x="257" y="414"/>
                    <a:pt x="257" y="414"/>
                    <a:pt x="257" y="414"/>
                  </a:cubicBezTo>
                  <a:cubicBezTo>
                    <a:pt x="257" y="414"/>
                    <a:pt x="257" y="414"/>
                    <a:pt x="257" y="414"/>
                  </a:cubicBezTo>
                  <a:close/>
                  <a:moveTo>
                    <a:pt x="260" y="398"/>
                  </a:moveTo>
                  <a:cubicBezTo>
                    <a:pt x="260" y="398"/>
                    <a:pt x="260" y="398"/>
                    <a:pt x="260" y="398"/>
                  </a:cubicBezTo>
                  <a:cubicBezTo>
                    <a:pt x="260" y="398"/>
                    <a:pt x="260" y="398"/>
                    <a:pt x="260" y="398"/>
                  </a:cubicBezTo>
                  <a:cubicBezTo>
                    <a:pt x="260" y="397"/>
                    <a:pt x="260" y="397"/>
                    <a:pt x="261" y="397"/>
                  </a:cubicBezTo>
                  <a:cubicBezTo>
                    <a:pt x="261" y="397"/>
                    <a:pt x="261" y="397"/>
                    <a:pt x="261" y="397"/>
                  </a:cubicBezTo>
                  <a:cubicBezTo>
                    <a:pt x="261" y="397"/>
                    <a:pt x="262" y="397"/>
                    <a:pt x="262" y="397"/>
                  </a:cubicBezTo>
                  <a:cubicBezTo>
                    <a:pt x="262" y="397"/>
                    <a:pt x="262" y="397"/>
                    <a:pt x="262" y="397"/>
                  </a:cubicBezTo>
                  <a:cubicBezTo>
                    <a:pt x="262" y="397"/>
                    <a:pt x="262" y="397"/>
                    <a:pt x="262" y="397"/>
                  </a:cubicBezTo>
                  <a:cubicBezTo>
                    <a:pt x="262" y="397"/>
                    <a:pt x="262" y="397"/>
                    <a:pt x="262" y="397"/>
                  </a:cubicBezTo>
                  <a:cubicBezTo>
                    <a:pt x="262" y="397"/>
                    <a:pt x="262" y="397"/>
                    <a:pt x="262" y="397"/>
                  </a:cubicBezTo>
                  <a:cubicBezTo>
                    <a:pt x="262" y="397"/>
                    <a:pt x="263" y="398"/>
                    <a:pt x="263" y="398"/>
                  </a:cubicBezTo>
                  <a:cubicBezTo>
                    <a:pt x="263" y="398"/>
                    <a:pt x="263" y="398"/>
                    <a:pt x="263" y="398"/>
                  </a:cubicBezTo>
                  <a:cubicBezTo>
                    <a:pt x="263" y="399"/>
                    <a:pt x="262" y="399"/>
                    <a:pt x="262" y="399"/>
                  </a:cubicBezTo>
                  <a:cubicBezTo>
                    <a:pt x="262" y="399"/>
                    <a:pt x="262" y="399"/>
                    <a:pt x="262" y="399"/>
                  </a:cubicBezTo>
                  <a:cubicBezTo>
                    <a:pt x="262" y="399"/>
                    <a:pt x="262" y="399"/>
                    <a:pt x="262" y="399"/>
                  </a:cubicBezTo>
                  <a:cubicBezTo>
                    <a:pt x="262" y="399"/>
                    <a:pt x="262" y="399"/>
                    <a:pt x="262" y="399"/>
                  </a:cubicBezTo>
                  <a:cubicBezTo>
                    <a:pt x="261" y="399"/>
                    <a:pt x="261" y="399"/>
                    <a:pt x="261" y="399"/>
                  </a:cubicBezTo>
                  <a:cubicBezTo>
                    <a:pt x="261" y="399"/>
                    <a:pt x="261" y="399"/>
                    <a:pt x="261" y="399"/>
                  </a:cubicBezTo>
                  <a:cubicBezTo>
                    <a:pt x="261" y="399"/>
                    <a:pt x="261" y="399"/>
                    <a:pt x="261" y="399"/>
                  </a:cubicBezTo>
                  <a:cubicBezTo>
                    <a:pt x="261" y="399"/>
                    <a:pt x="261" y="399"/>
                    <a:pt x="261" y="399"/>
                  </a:cubicBezTo>
                  <a:cubicBezTo>
                    <a:pt x="260" y="399"/>
                    <a:pt x="260" y="398"/>
                    <a:pt x="260" y="398"/>
                  </a:cubicBezTo>
                  <a:close/>
                  <a:moveTo>
                    <a:pt x="261" y="397"/>
                  </a:moveTo>
                  <a:cubicBezTo>
                    <a:pt x="261" y="397"/>
                    <a:pt x="261" y="397"/>
                    <a:pt x="261" y="397"/>
                  </a:cubicBezTo>
                  <a:cubicBezTo>
                    <a:pt x="261" y="397"/>
                    <a:pt x="261" y="397"/>
                    <a:pt x="261" y="397"/>
                  </a:cubicBezTo>
                  <a:cubicBezTo>
                    <a:pt x="261" y="397"/>
                    <a:pt x="261" y="397"/>
                    <a:pt x="261" y="397"/>
                  </a:cubicBezTo>
                  <a:cubicBezTo>
                    <a:pt x="261" y="397"/>
                    <a:pt x="261" y="397"/>
                    <a:pt x="261" y="397"/>
                  </a:cubicBezTo>
                  <a:close/>
                  <a:moveTo>
                    <a:pt x="266" y="379"/>
                  </a:moveTo>
                  <a:cubicBezTo>
                    <a:pt x="266" y="379"/>
                    <a:pt x="266" y="379"/>
                    <a:pt x="266" y="379"/>
                  </a:cubicBezTo>
                  <a:cubicBezTo>
                    <a:pt x="266" y="379"/>
                    <a:pt x="266" y="379"/>
                    <a:pt x="266" y="379"/>
                  </a:cubicBezTo>
                  <a:cubicBezTo>
                    <a:pt x="266" y="379"/>
                    <a:pt x="266" y="379"/>
                    <a:pt x="266" y="379"/>
                  </a:cubicBezTo>
                  <a:cubicBezTo>
                    <a:pt x="266" y="379"/>
                    <a:pt x="266" y="379"/>
                    <a:pt x="266" y="379"/>
                  </a:cubicBezTo>
                  <a:cubicBezTo>
                    <a:pt x="266" y="379"/>
                    <a:pt x="266" y="379"/>
                    <a:pt x="266" y="379"/>
                  </a:cubicBezTo>
                  <a:cubicBezTo>
                    <a:pt x="266" y="379"/>
                    <a:pt x="265" y="379"/>
                    <a:pt x="265" y="378"/>
                  </a:cubicBezTo>
                  <a:cubicBezTo>
                    <a:pt x="265" y="378"/>
                    <a:pt x="265" y="378"/>
                    <a:pt x="265" y="378"/>
                  </a:cubicBezTo>
                  <a:cubicBezTo>
                    <a:pt x="265" y="378"/>
                    <a:pt x="265" y="378"/>
                    <a:pt x="265" y="377"/>
                  </a:cubicBezTo>
                  <a:cubicBezTo>
                    <a:pt x="265" y="377"/>
                    <a:pt x="265" y="377"/>
                    <a:pt x="265" y="377"/>
                  </a:cubicBezTo>
                  <a:cubicBezTo>
                    <a:pt x="265" y="377"/>
                    <a:pt x="265" y="377"/>
                    <a:pt x="266" y="377"/>
                  </a:cubicBezTo>
                  <a:cubicBezTo>
                    <a:pt x="266" y="377"/>
                    <a:pt x="266" y="377"/>
                    <a:pt x="266" y="377"/>
                  </a:cubicBezTo>
                  <a:cubicBezTo>
                    <a:pt x="266" y="377"/>
                    <a:pt x="266" y="377"/>
                    <a:pt x="267" y="377"/>
                  </a:cubicBezTo>
                  <a:cubicBezTo>
                    <a:pt x="267" y="377"/>
                    <a:pt x="267" y="377"/>
                    <a:pt x="267" y="377"/>
                  </a:cubicBezTo>
                  <a:cubicBezTo>
                    <a:pt x="267" y="377"/>
                    <a:pt x="268" y="377"/>
                    <a:pt x="268" y="378"/>
                  </a:cubicBezTo>
                  <a:cubicBezTo>
                    <a:pt x="268" y="378"/>
                    <a:pt x="268" y="378"/>
                    <a:pt x="268" y="378"/>
                  </a:cubicBezTo>
                  <a:cubicBezTo>
                    <a:pt x="268" y="378"/>
                    <a:pt x="268" y="378"/>
                    <a:pt x="268" y="378"/>
                  </a:cubicBezTo>
                  <a:cubicBezTo>
                    <a:pt x="268" y="378"/>
                    <a:pt x="268" y="378"/>
                    <a:pt x="268" y="378"/>
                  </a:cubicBezTo>
                  <a:cubicBezTo>
                    <a:pt x="268" y="379"/>
                    <a:pt x="268" y="379"/>
                    <a:pt x="267" y="379"/>
                  </a:cubicBezTo>
                  <a:cubicBezTo>
                    <a:pt x="267" y="379"/>
                    <a:pt x="267" y="379"/>
                    <a:pt x="267" y="379"/>
                  </a:cubicBezTo>
                  <a:cubicBezTo>
                    <a:pt x="267" y="379"/>
                    <a:pt x="267" y="379"/>
                    <a:pt x="267" y="379"/>
                  </a:cubicBezTo>
                  <a:cubicBezTo>
                    <a:pt x="267" y="379"/>
                    <a:pt x="267" y="379"/>
                    <a:pt x="267" y="379"/>
                  </a:cubicBezTo>
                  <a:cubicBezTo>
                    <a:pt x="267" y="379"/>
                    <a:pt x="266" y="379"/>
                    <a:pt x="266" y="379"/>
                  </a:cubicBezTo>
                  <a:close/>
                  <a:moveTo>
                    <a:pt x="281" y="362"/>
                  </a:moveTo>
                  <a:cubicBezTo>
                    <a:pt x="281" y="362"/>
                    <a:pt x="281" y="362"/>
                    <a:pt x="281" y="361"/>
                  </a:cubicBezTo>
                  <a:cubicBezTo>
                    <a:pt x="281" y="361"/>
                    <a:pt x="281" y="361"/>
                    <a:pt x="281" y="361"/>
                  </a:cubicBezTo>
                  <a:cubicBezTo>
                    <a:pt x="281" y="361"/>
                    <a:pt x="282" y="361"/>
                    <a:pt x="282" y="361"/>
                  </a:cubicBezTo>
                  <a:cubicBezTo>
                    <a:pt x="282" y="361"/>
                    <a:pt x="282" y="361"/>
                    <a:pt x="282" y="361"/>
                  </a:cubicBezTo>
                  <a:cubicBezTo>
                    <a:pt x="282" y="361"/>
                    <a:pt x="283" y="361"/>
                    <a:pt x="283" y="361"/>
                  </a:cubicBezTo>
                  <a:cubicBezTo>
                    <a:pt x="283" y="361"/>
                    <a:pt x="283" y="361"/>
                    <a:pt x="283" y="361"/>
                  </a:cubicBezTo>
                  <a:cubicBezTo>
                    <a:pt x="283" y="361"/>
                    <a:pt x="284" y="362"/>
                    <a:pt x="284" y="362"/>
                  </a:cubicBezTo>
                  <a:cubicBezTo>
                    <a:pt x="284" y="362"/>
                    <a:pt x="284" y="362"/>
                    <a:pt x="284" y="362"/>
                  </a:cubicBezTo>
                  <a:cubicBezTo>
                    <a:pt x="284" y="363"/>
                    <a:pt x="283" y="363"/>
                    <a:pt x="282" y="363"/>
                  </a:cubicBezTo>
                  <a:cubicBezTo>
                    <a:pt x="282" y="363"/>
                    <a:pt x="282" y="363"/>
                    <a:pt x="282" y="363"/>
                  </a:cubicBezTo>
                  <a:cubicBezTo>
                    <a:pt x="282" y="363"/>
                    <a:pt x="282" y="363"/>
                    <a:pt x="282" y="363"/>
                  </a:cubicBezTo>
                  <a:cubicBezTo>
                    <a:pt x="282" y="363"/>
                    <a:pt x="282" y="363"/>
                    <a:pt x="282" y="363"/>
                  </a:cubicBezTo>
                  <a:cubicBezTo>
                    <a:pt x="282" y="363"/>
                    <a:pt x="282" y="363"/>
                    <a:pt x="282" y="363"/>
                  </a:cubicBezTo>
                  <a:cubicBezTo>
                    <a:pt x="282" y="363"/>
                    <a:pt x="282" y="363"/>
                    <a:pt x="282" y="363"/>
                  </a:cubicBezTo>
                  <a:cubicBezTo>
                    <a:pt x="282" y="363"/>
                    <a:pt x="282" y="363"/>
                    <a:pt x="282" y="363"/>
                  </a:cubicBezTo>
                  <a:cubicBezTo>
                    <a:pt x="282" y="363"/>
                    <a:pt x="282" y="363"/>
                    <a:pt x="282" y="363"/>
                  </a:cubicBezTo>
                  <a:cubicBezTo>
                    <a:pt x="282" y="363"/>
                    <a:pt x="282" y="363"/>
                    <a:pt x="282" y="363"/>
                  </a:cubicBezTo>
                  <a:cubicBezTo>
                    <a:pt x="282" y="363"/>
                    <a:pt x="282" y="363"/>
                    <a:pt x="282" y="363"/>
                  </a:cubicBezTo>
                  <a:cubicBezTo>
                    <a:pt x="282" y="362"/>
                    <a:pt x="282" y="362"/>
                    <a:pt x="282" y="362"/>
                  </a:cubicBezTo>
                  <a:cubicBezTo>
                    <a:pt x="282" y="363"/>
                    <a:pt x="282" y="363"/>
                    <a:pt x="282" y="363"/>
                  </a:cubicBezTo>
                  <a:cubicBezTo>
                    <a:pt x="282" y="363"/>
                    <a:pt x="282" y="363"/>
                    <a:pt x="282" y="363"/>
                  </a:cubicBezTo>
                  <a:cubicBezTo>
                    <a:pt x="282" y="363"/>
                    <a:pt x="282" y="363"/>
                    <a:pt x="282" y="363"/>
                  </a:cubicBezTo>
                  <a:cubicBezTo>
                    <a:pt x="281" y="363"/>
                    <a:pt x="281" y="363"/>
                    <a:pt x="281" y="362"/>
                  </a:cubicBezTo>
                  <a:close/>
                  <a:moveTo>
                    <a:pt x="282" y="354"/>
                  </a:moveTo>
                  <a:cubicBezTo>
                    <a:pt x="282" y="354"/>
                    <a:pt x="282" y="354"/>
                    <a:pt x="282" y="354"/>
                  </a:cubicBezTo>
                  <a:cubicBezTo>
                    <a:pt x="282" y="354"/>
                    <a:pt x="282" y="354"/>
                    <a:pt x="282" y="354"/>
                  </a:cubicBezTo>
                  <a:cubicBezTo>
                    <a:pt x="281" y="354"/>
                    <a:pt x="281" y="353"/>
                    <a:pt x="281" y="352"/>
                  </a:cubicBezTo>
                  <a:cubicBezTo>
                    <a:pt x="281" y="352"/>
                    <a:pt x="281" y="352"/>
                    <a:pt x="281" y="352"/>
                  </a:cubicBezTo>
                  <a:cubicBezTo>
                    <a:pt x="281" y="352"/>
                    <a:pt x="281" y="352"/>
                    <a:pt x="281" y="352"/>
                  </a:cubicBezTo>
                  <a:cubicBezTo>
                    <a:pt x="281" y="352"/>
                    <a:pt x="281" y="352"/>
                    <a:pt x="281" y="352"/>
                  </a:cubicBezTo>
                  <a:cubicBezTo>
                    <a:pt x="281" y="352"/>
                    <a:pt x="281" y="351"/>
                    <a:pt x="282" y="351"/>
                  </a:cubicBezTo>
                  <a:cubicBezTo>
                    <a:pt x="282" y="351"/>
                    <a:pt x="282" y="351"/>
                    <a:pt x="282" y="351"/>
                  </a:cubicBezTo>
                  <a:cubicBezTo>
                    <a:pt x="282" y="351"/>
                    <a:pt x="282" y="351"/>
                    <a:pt x="282" y="351"/>
                  </a:cubicBezTo>
                  <a:cubicBezTo>
                    <a:pt x="282" y="351"/>
                    <a:pt x="282" y="351"/>
                    <a:pt x="282" y="351"/>
                  </a:cubicBezTo>
                  <a:cubicBezTo>
                    <a:pt x="282" y="351"/>
                    <a:pt x="282" y="351"/>
                    <a:pt x="282" y="351"/>
                  </a:cubicBezTo>
                  <a:cubicBezTo>
                    <a:pt x="282" y="351"/>
                    <a:pt x="282" y="351"/>
                    <a:pt x="282" y="351"/>
                  </a:cubicBezTo>
                  <a:cubicBezTo>
                    <a:pt x="283" y="351"/>
                    <a:pt x="283" y="351"/>
                    <a:pt x="283" y="351"/>
                  </a:cubicBezTo>
                  <a:cubicBezTo>
                    <a:pt x="283" y="351"/>
                    <a:pt x="283" y="351"/>
                    <a:pt x="283" y="351"/>
                  </a:cubicBezTo>
                  <a:cubicBezTo>
                    <a:pt x="284" y="351"/>
                    <a:pt x="284" y="352"/>
                    <a:pt x="284" y="352"/>
                  </a:cubicBezTo>
                  <a:cubicBezTo>
                    <a:pt x="284" y="352"/>
                    <a:pt x="284" y="352"/>
                    <a:pt x="284" y="352"/>
                  </a:cubicBezTo>
                  <a:cubicBezTo>
                    <a:pt x="284" y="352"/>
                    <a:pt x="284" y="352"/>
                    <a:pt x="284" y="352"/>
                  </a:cubicBezTo>
                  <a:cubicBezTo>
                    <a:pt x="284" y="352"/>
                    <a:pt x="284" y="352"/>
                    <a:pt x="284" y="352"/>
                  </a:cubicBezTo>
                  <a:cubicBezTo>
                    <a:pt x="284" y="352"/>
                    <a:pt x="284" y="353"/>
                    <a:pt x="283" y="353"/>
                  </a:cubicBezTo>
                  <a:cubicBezTo>
                    <a:pt x="283" y="353"/>
                    <a:pt x="283" y="353"/>
                    <a:pt x="283" y="353"/>
                  </a:cubicBezTo>
                  <a:cubicBezTo>
                    <a:pt x="283" y="353"/>
                    <a:pt x="283" y="353"/>
                    <a:pt x="283" y="353"/>
                  </a:cubicBezTo>
                  <a:cubicBezTo>
                    <a:pt x="283" y="353"/>
                    <a:pt x="283" y="353"/>
                    <a:pt x="283" y="353"/>
                  </a:cubicBezTo>
                  <a:cubicBezTo>
                    <a:pt x="283" y="353"/>
                    <a:pt x="283" y="354"/>
                    <a:pt x="282" y="354"/>
                  </a:cubicBezTo>
                  <a:cubicBezTo>
                    <a:pt x="282" y="354"/>
                    <a:pt x="282" y="354"/>
                    <a:pt x="282" y="354"/>
                  </a:cubicBezTo>
                  <a:cubicBezTo>
                    <a:pt x="282" y="354"/>
                    <a:pt x="282" y="354"/>
                    <a:pt x="282" y="354"/>
                  </a:cubicBezTo>
                  <a:close/>
                  <a:moveTo>
                    <a:pt x="283" y="349"/>
                  </a:moveTo>
                  <a:cubicBezTo>
                    <a:pt x="283" y="349"/>
                    <a:pt x="282" y="349"/>
                    <a:pt x="282" y="349"/>
                  </a:cubicBezTo>
                  <a:cubicBezTo>
                    <a:pt x="282" y="349"/>
                    <a:pt x="282" y="349"/>
                    <a:pt x="282" y="349"/>
                  </a:cubicBezTo>
                  <a:cubicBezTo>
                    <a:pt x="282" y="348"/>
                    <a:pt x="281" y="348"/>
                    <a:pt x="281" y="348"/>
                  </a:cubicBezTo>
                  <a:cubicBezTo>
                    <a:pt x="281" y="348"/>
                    <a:pt x="281" y="348"/>
                    <a:pt x="281" y="348"/>
                  </a:cubicBezTo>
                  <a:cubicBezTo>
                    <a:pt x="281" y="347"/>
                    <a:pt x="282" y="347"/>
                    <a:pt x="282" y="347"/>
                  </a:cubicBezTo>
                  <a:cubicBezTo>
                    <a:pt x="282" y="347"/>
                    <a:pt x="282" y="347"/>
                    <a:pt x="282" y="347"/>
                  </a:cubicBezTo>
                  <a:cubicBezTo>
                    <a:pt x="283" y="347"/>
                    <a:pt x="283" y="347"/>
                    <a:pt x="283" y="347"/>
                  </a:cubicBezTo>
                  <a:cubicBezTo>
                    <a:pt x="283" y="347"/>
                    <a:pt x="283" y="347"/>
                    <a:pt x="283" y="347"/>
                  </a:cubicBezTo>
                  <a:cubicBezTo>
                    <a:pt x="283" y="347"/>
                    <a:pt x="283" y="347"/>
                    <a:pt x="283" y="347"/>
                  </a:cubicBezTo>
                  <a:cubicBezTo>
                    <a:pt x="283" y="347"/>
                    <a:pt x="283" y="347"/>
                    <a:pt x="283" y="347"/>
                  </a:cubicBezTo>
                  <a:cubicBezTo>
                    <a:pt x="284" y="347"/>
                    <a:pt x="284" y="347"/>
                    <a:pt x="284" y="348"/>
                  </a:cubicBezTo>
                  <a:cubicBezTo>
                    <a:pt x="284" y="348"/>
                    <a:pt x="284" y="348"/>
                    <a:pt x="284" y="348"/>
                  </a:cubicBezTo>
                  <a:cubicBezTo>
                    <a:pt x="284" y="348"/>
                    <a:pt x="284" y="348"/>
                    <a:pt x="284" y="349"/>
                  </a:cubicBezTo>
                  <a:cubicBezTo>
                    <a:pt x="284" y="349"/>
                    <a:pt x="284" y="349"/>
                    <a:pt x="284" y="349"/>
                  </a:cubicBezTo>
                  <a:cubicBezTo>
                    <a:pt x="284" y="348"/>
                    <a:pt x="284" y="348"/>
                    <a:pt x="284" y="348"/>
                  </a:cubicBezTo>
                  <a:cubicBezTo>
                    <a:pt x="284" y="349"/>
                    <a:pt x="284" y="349"/>
                    <a:pt x="284" y="349"/>
                  </a:cubicBezTo>
                  <a:cubicBezTo>
                    <a:pt x="284" y="349"/>
                    <a:pt x="283" y="349"/>
                    <a:pt x="283" y="349"/>
                  </a:cubicBezTo>
                  <a:cubicBezTo>
                    <a:pt x="283" y="349"/>
                    <a:pt x="283" y="349"/>
                    <a:pt x="283" y="349"/>
                  </a:cubicBezTo>
                  <a:cubicBezTo>
                    <a:pt x="283" y="349"/>
                    <a:pt x="283" y="349"/>
                    <a:pt x="283" y="349"/>
                  </a:cubicBezTo>
                  <a:close/>
                  <a:moveTo>
                    <a:pt x="283" y="348"/>
                  </a:moveTo>
                  <a:cubicBezTo>
                    <a:pt x="283" y="348"/>
                    <a:pt x="283" y="348"/>
                    <a:pt x="283" y="348"/>
                  </a:cubicBezTo>
                  <a:cubicBezTo>
                    <a:pt x="283" y="348"/>
                    <a:pt x="283" y="348"/>
                    <a:pt x="283" y="348"/>
                  </a:cubicBezTo>
                  <a:close/>
                  <a:moveTo>
                    <a:pt x="297" y="334"/>
                  </a:moveTo>
                  <a:cubicBezTo>
                    <a:pt x="297" y="334"/>
                    <a:pt x="297" y="334"/>
                    <a:pt x="297" y="334"/>
                  </a:cubicBezTo>
                  <a:cubicBezTo>
                    <a:pt x="297" y="334"/>
                    <a:pt x="297" y="334"/>
                    <a:pt x="297" y="334"/>
                  </a:cubicBezTo>
                  <a:cubicBezTo>
                    <a:pt x="297" y="333"/>
                    <a:pt x="298" y="333"/>
                    <a:pt x="298" y="333"/>
                  </a:cubicBezTo>
                  <a:cubicBezTo>
                    <a:pt x="298" y="333"/>
                    <a:pt x="298" y="333"/>
                    <a:pt x="298" y="333"/>
                  </a:cubicBezTo>
                  <a:cubicBezTo>
                    <a:pt x="298" y="332"/>
                    <a:pt x="299" y="332"/>
                    <a:pt x="299" y="332"/>
                  </a:cubicBezTo>
                  <a:cubicBezTo>
                    <a:pt x="299" y="332"/>
                    <a:pt x="299" y="332"/>
                    <a:pt x="299" y="332"/>
                  </a:cubicBezTo>
                  <a:cubicBezTo>
                    <a:pt x="299" y="332"/>
                    <a:pt x="300" y="333"/>
                    <a:pt x="300" y="333"/>
                  </a:cubicBezTo>
                  <a:cubicBezTo>
                    <a:pt x="300" y="333"/>
                    <a:pt x="300" y="333"/>
                    <a:pt x="300" y="333"/>
                  </a:cubicBezTo>
                  <a:cubicBezTo>
                    <a:pt x="300" y="334"/>
                    <a:pt x="299" y="334"/>
                    <a:pt x="299" y="334"/>
                  </a:cubicBezTo>
                  <a:cubicBezTo>
                    <a:pt x="299" y="334"/>
                    <a:pt x="299" y="334"/>
                    <a:pt x="299" y="334"/>
                  </a:cubicBezTo>
                  <a:cubicBezTo>
                    <a:pt x="299" y="334"/>
                    <a:pt x="299" y="334"/>
                    <a:pt x="299" y="334"/>
                  </a:cubicBezTo>
                  <a:cubicBezTo>
                    <a:pt x="299" y="334"/>
                    <a:pt x="299" y="334"/>
                    <a:pt x="299" y="334"/>
                  </a:cubicBezTo>
                  <a:cubicBezTo>
                    <a:pt x="299" y="334"/>
                    <a:pt x="299" y="334"/>
                    <a:pt x="299" y="334"/>
                  </a:cubicBezTo>
                  <a:cubicBezTo>
                    <a:pt x="299" y="334"/>
                    <a:pt x="299" y="334"/>
                    <a:pt x="299" y="334"/>
                  </a:cubicBezTo>
                  <a:cubicBezTo>
                    <a:pt x="299" y="334"/>
                    <a:pt x="299" y="334"/>
                    <a:pt x="298" y="335"/>
                  </a:cubicBezTo>
                  <a:cubicBezTo>
                    <a:pt x="298" y="335"/>
                    <a:pt x="298" y="335"/>
                    <a:pt x="298" y="335"/>
                  </a:cubicBezTo>
                  <a:cubicBezTo>
                    <a:pt x="298" y="335"/>
                    <a:pt x="297" y="334"/>
                    <a:pt x="297" y="334"/>
                  </a:cubicBezTo>
                  <a:close/>
                  <a:moveTo>
                    <a:pt x="298" y="333"/>
                  </a:moveTo>
                  <a:cubicBezTo>
                    <a:pt x="298" y="333"/>
                    <a:pt x="298" y="333"/>
                    <a:pt x="298" y="333"/>
                  </a:cubicBezTo>
                  <a:cubicBezTo>
                    <a:pt x="298" y="333"/>
                    <a:pt x="298" y="333"/>
                    <a:pt x="298" y="333"/>
                  </a:cubicBezTo>
                  <a:close/>
                  <a:moveTo>
                    <a:pt x="297" y="326"/>
                  </a:moveTo>
                  <a:cubicBezTo>
                    <a:pt x="297" y="326"/>
                    <a:pt x="297" y="326"/>
                    <a:pt x="297" y="326"/>
                  </a:cubicBezTo>
                  <a:cubicBezTo>
                    <a:pt x="297" y="326"/>
                    <a:pt x="297" y="326"/>
                    <a:pt x="297" y="326"/>
                  </a:cubicBezTo>
                  <a:cubicBezTo>
                    <a:pt x="298" y="325"/>
                    <a:pt x="298" y="325"/>
                    <a:pt x="298" y="325"/>
                  </a:cubicBezTo>
                  <a:cubicBezTo>
                    <a:pt x="298" y="325"/>
                    <a:pt x="298" y="325"/>
                    <a:pt x="298" y="325"/>
                  </a:cubicBezTo>
                  <a:cubicBezTo>
                    <a:pt x="299" y="325"/>
                    <a:pt x="299" y="326"/>
                    <a:pt x="299" y="326"/>
                  </a:cubicBezTo>
                  <a:cubicBezTo>
                    <a:pt x="299" y="326"/>
                    <a:pt x="299" y="326"/>
                    <a:pt x="299" y="326"/>
                  </a:cubicBezTo>
                  <a:cubicBezTo>
                    <a:pt x="299" y="327"/>
                    <a:pt x="299" y="327"/>
                    <a:pt x="299" y="327"/>
                  </a:cubicBezTo>
                  <a:cubicBezTo>
                    <a:pt x="299" y="327"/>
                    <a:pt x="299" y="327"/>
                    <a:pt x="299" y="327"/>
                  </a:cubicBezTo>
                  <a:cubicBezTo>
                    <a:pt x="298" y="327"/>
                    <a:pt x="298" y="327"/>
                    <a:pt x="298" y="327"/>
                  </a:cubicBezTo>
                  <a:cubicBezTo>
                    <a:pt x="298" y="327"/>
                    <a:pt x="298" y="327"/>
                    <a:pt x="298" y="327"/>
                  </a:cubicBezTo>
                  <a:cubicBezTo>
                    <a:pt x="298" y="327"/>
                    <a:pt x="298" y="327"/>
                    <a:pt x="298" y="327"/>
                  </a:cubicBezTo>
                  <a:cubicBezTo>
                    <a:pt x="299" y="327"/>
                    <a:pt x="299" y="327"/>
                    <a:pt x="299" y="327"/>
                  </a:cubicBezTo>
                  <a:cubicBezTo>
                    <a:pt x="298" y="327"/>
                    <a:pt x="298" y="327"/>
                    <a:pt x="298" y="327"/>
                  </a:cubicBezTo>
                  <a:cubicBezTo>
                    <a:pt x="298" y="327"/>
                    <a:pt x="298" y="327"/>
                    <a:pt x="298" y="327"/>
                  </a:cubicBezTo>
                  <a:cubicBezTo>
                    <a:pt x="297" y="327"/>
                    <a:pt x="297" y="327"/>
                    <a:pt x="297" y="326"/>
                  </a:cubicBezTo>
                  <a:close/>
                  <a:moveTo>
                    <a:pt x="298" y="326"/>
                  </a:moveTo>
                  <a:cubicBezTo>
                    <a:pt x="298" y="326"/>
                    <a:pt x="298" y="326"/>
                    <a:pt x="298" y="326"/>
                  </a:cubicBezTo>
                  <a:cubicBezTo>
                    <a:pt x="298" y="326"/>
                    <a:pt x="298" y="326"/>
                    <a:pt x="298" y="326"/>
                  </a:cubicBezTo>
                  <a:close/>
                  <a:moveTo>
                    <a:pt x="298" y="326"/>
                  </a:moveTo>
                  <a:cubicBezTo>
                    <a:pt x="298" y="326"/>
                    <a:pt x="298" y="326"/>
                    <a:pt x="298" y="326"/>
                  </a:cubicBezTo>
                  <a:cubicBezTo>
                    <a:pt x="298" y="326"/>
                    <a:pt x="298" y="326"/>
                    <a:pt x="298" y="326"/>
                  </a:cubicBezTo>
                  <a:cubicBezTo>
                    <a:pt x="298" y="326"/>
                    <a:pt x="298" y="326"/>
                    <a:pt x="298" y="326"/>
                  </a:cubicBezTo>
                  <a:close/>
                  <a:moveTo>
                    <a:pt x="298" y="326"/>
                  </a:moveTo>
                  <a:cubicBezTo>
                    <a:pt x="298" y="326"/>
                    <a:pt x="298" y="326"/>
                    <a:pt x="298" y="326"/>
                  </a:cubicBezTo>
                  <a:cubicBezTo>
                    <a:pt x="298" y="326"/>
                    <a:pt x="298" y="326"/>
                    <a:pt x="298" y="326"/>
                  </a:cubicBezTo>
                  <a:cubicBezTo>
                    <a:pt x="298" y="326"/>
                    <a:pt x="298" y="326"/>
                    <a:pt x="298" y="326"/>
                  </a:cubicBezTo>
                  <a:close/>
                  <a:moveTo>
                    <a:pt x="296" y="317"/>
                  </a:moveTo>
                  <a:cubicBezTo>
                    <a:pt x="295" y="317"/>
                    <a:pt x="295" y="317"/>
                    <a:pt x="295" y="317"/>
                  </a:cubicBezTo>
                  <a:cubicBezTo>
                    <a:pt x="295" y="317"/>
                    <a:pt x="295" y="317"/>
                    <a:pt x="295" y="317"/>
                  </a:cubicBezTo>
                  <a:cubicBezTo>
                    <a:pt x="295" y="317"/>
                    <a:pt x="295" y="317"/>
                    <a:pt x="295" y="317"/>
                  </a:cubicBezTo>
                  <a:cubicBezTo>
                    <a:pt x="295" y="317"/>
                    <a:pt x="295" y="317"/>
                    <a:pt x="295" y="317"/>
                  </a:cubicBezTo>
                  <a:cubicBezTo>
                    <a:pt x="295" y="317"/>
                    <a:pt x="295" y="317"/>
                    <a:pt x="295" y="317"/>
                  </a:cubicBezTo>
                  <a:cubicBezTo>
                    <a:pt x="295" y="317"/>
                    <a:pt x="295" y="317"/>
                    <a:pt x="295" y="317"/>
                  </a:cubicBezTo>
                  <a:cubicBezTo>
                    <a:pt x="295" y="316"/>
                    <a:pt x="296" y="316"/>
                    <a:pt x="295" y="316"/>
                  </a:cubicBezTo>
                  <a:cubicBezTo>
                    <a:pt x="295" y="316"/>
                    <a:pt x="295" y="316"/>
                    <a:pt x="295" y="316"/>
                  </a:cubicBezTo>
                  <a:cubicBezTo>
                    <a:pt x="295" y="316"/>
                    <a:pt x="295" y="315"/>
                    <a:pt x="295" y="315"/>
                  </a:cubicBezTo>
                  <a:cubicBezTo>
                    <a:pt x="295" y="315"/>
                    <a:pt x="295" y="315"/>
                    <a:pt x="295" y="315"/>
                  </a:cubicBezTo>
                  <a:cubicBezTo>
                    <a:pt x="295" y="314"/>
                    <a:pt x="296" y="314"/>
                    <a:pt x="296" y="314"/>
                  </a:cubicBezTo>
                  <a:cubicBezTo>
                    <a:pt x="296" y="314"/>
                    <a:pt x="296" y="314"/>
                    <a:pt x="296" y="314"/>
                  </a:cubicBezTo>
                  <a:cubicBezTo>
                    <a:pt x="296" y="313"/>
                    <a:pt x="296" y="313"/>
                    <a:pt x="297" y="313"/>
                  </a:cubicBezTo>
                  <a:cubicBezTo>
                    <a:pt x="297" y="313"/>
                    <a:pt x="297" y="313"/>
                    <a:pt x="297" y="313"/>
                  </a:cubicBezTo>
                  <a:cubicBezTo>
                    <a:pt x="298" y="313"/>
                    <a:pt x="298" y="314"/>
                    <a:pt x="298" y="314"/>
                  </a:cubicBezTo>
                  <a:cubicBezTo>
                    <a:pt x="298" y="314"/>
                    <a:pt x="298" y="314"/>
                    <a:pt x="298" y="314"/>
                  </a:cubicBezTo>
                  <a:cubicBezTo>
                    <a:pt x="298" y="315"/>
                    <a:pt x="298" y="314"/>
                    <a:pt x="298" y="315"/>
                  </a:cubicBezTo>
                  <a:cubicBezTo>
                    <a:pt x="298" y="315"/>
                    <a:pt x="298" y="315"/>
                    <a:pt x="298" y="315"/>
                  </a:cubicBezTo>
                  <a:cubicBezTo>
                    <a:pt x="298" y="315"/>
                    <a:pt x="298" y="315"/>
                    <a:pt x="298" y="315"/>
                  </a:cubicBezTo>
                  <a:cubicBezTo>
                    <a:pt x="298" y="315"/>
                    <a:pt x="298" y="315"/>
                    <a:pt x="298" y="315"/>
                  </a:cubicBezTo>
                  <a:cubicBezTo>
                    <a:pt x="298" y="315"/>
                    <a:pt x="298" y="316"/>
                    <a:pt x="298" y="316"/>
                  </a:cubicBezTo>
                  <a:cubicBezTo>
                    <a:pt x="298" y="316"/>
                    <a:pt x="298" y="316"/>
                    <a:pt x="298" y="316"/>
                  </a:cubicBezTo>
                  <a:cubicBezTo>
                    <a:pt x="298" y="316"/>
                    <a:pt x="298" y="317"/>
                    <a:pt x="298" y="317"/>
                  </a:cubicBezTo>
                  <a:cubicBezTo>
                    <a:pt x="298" y="317"/>
                    <a:pt x="298" y="317"/>
                    <a:pt x="298" y="317"/>
                  </a:cubicBezTo>
                  <a:cubicBezTo>
                    <a:pt x="298" y="318"/>
                    <a:pt x="297" y="318"/>
                    <a:pt x="297" y="318"/>
                  </a:cubicBezTo>
                  <a:cubicBezTo>
                    <a:pt x="297" y="318"/>
                    <a:pt x="297" y="318"/>
                    <a:pt x="297" y="318"/>
                  </a:cubicBezTo>
                  <a:cubicBezTo>
                    <a:pt x="296" y="318"/>
                    <a:pt x="296" y="318"/>
                    <a:pt x="296" y="317"/>
                  </a:cubicBezTo>
                  <a:close/>
                  <a:moveTo>
                    <a:pt x="297" y="316"/>
                  </a:moveTo>
                  <a:cubicBezTo>
                    <a:pt x="297" y="316"/>
                    <a:pt x="297" y="316"/>
                    <a:pt x="297" y="316"/>
                  </a:cubicBezTo>
                  <a:cubicBezTo>
                    <a:pt x="297" y="316"/>
                    <a:pt x="297" y="316"/>
                    <a:pt x="297" y="316"/>
                  </a:cubicBezTo>
                  <a:cubicBezTo>
                    <a:pt x="297" y="316"/>
                    <a:pt x="297" y="316"/>
                    <a:pt x="297" y="316"/>
                  </a:cubicBezTo>
                  <a:cubicBezTo>
                    <a:pt x="297" y="316"/>
                    <a:pt x="297" y="316"/>
                    <a:pt x="297" y="316"/>
                  </a:cubicBezTo>
                  <a:cubicBezTo>
                    <a:pt x="297" y="316"/>
                    <a:pt x="297" y="316"/>
                    <a:pt x="297" y="316"/>
                  </a:cubicBezTo>
                  <a:cubicBezTo>
                    <a:pt x="297" y="316"/>
                    <a:pt x="297" y="316"/>
                    <a:pt x="297" y="316"/>
                  </a:cubicBezTo>
                  <a:cubicBezTo>
                    <a:pt x="297" y="316"/>
                    <a:pt x="297" y="316"/>
                    <a:pt x="297" y="316"/>
                  </a:cubicBezTo>
                  <a:cubicBezTo>
                    <a:pt x="297" y="316"/>
                    <a:pt x="297" y="316"/>
                    <a:pt x="297" y="316"/>
                  </a:cubicBezTo>
                  <a:cubicBezTo>
                    <a:pt x="297" y="316"/>
                    <a:pt x="297" y="316"/>
                    <a:pt x="297" y="316"/>
                  </a:cubicBezTo>
                  <a:cubicBezTo>
                    <a:pt x="297" y="316"/>
                    <a:pt x="297" y="315"/>
                    <a:pt x="297" y="315"/>
                  </a:cubicBezTo>
                  <a:cubicBezTo>
                    <a:pt x="297" y="315"/>
                    <a:pt x="297" y="315"/>
                    <a:pt x="297" y="315"/>
                  </a:cubicBezTo>
                  <a:cubicBezTo>
                    <a:pt x="296" y="315"/>
                    <a:pt x="296" y="315"/>
                    <a:pt x="296" y="315"/>
                  </a:cubicBezTo>
                  <a:cubicBezTo>
                    <a:pt x="296" y="315"/>
                    <a:pt x="296" y="315"/>
                    <a:pt x="296" y="315"/>
                  </a:cubicBezTo>
                  <a:cubicBezTo>
                    <a:pt x="297" y="315"/>
                    <a:pt x="297" y="316"/>
                    <a:pt x="297" y="316"/>
                  </a:cubicBezTo>
                  <a:close/>
                  <a:moveTo>
                    <a:pt x="301" y="307"/>
                  </a:moveTo>
                  <a:cubicBezTo>
                    <a:pt x="301" y="307"/>
                    <a:pt x="301" y="307"/>
                    <a:pt x="301" y="306"/>
                  </a:cubicBezTo>
                  <a:cubicBezTo>
                    <a:pt x="301" y="306"/>
                    <a:pt x="301" y="306"/>
                    <a:pt x="301" y="306"/>
                  </a:cubicBezTo>
                  <a:cubicBezTo>
                    <a:pt x="301" y="306"/>
                    <a:pt x="301" y="306"/>
                    <a:pt x="302" y="306"/>
                  </a:cubicBezTo>
                  <a:cubicBezTo>
                    <a:pt x="302" y="306"/>
                    <a:pt x="302" y="306"/>
                    <a:pt x="302" y="306"/>
                  </a:cubicBezTo>
                  <a:cubicBezTo>
                    <a:pt x="302" y="306"/>
                    <a:pt x="303" y="306"/>
                    <a:pt x="303" y="306"/>
                  </a:cubicBezTo>
                  <a:cubicBezTo>
                    <a:pt x="303" y="306"/>
                    <a:pt x="303" y="306"/>
                    <a:pt x="303" y="306"/>
                  </a:cubicBezTo>
                  <a:cubicBezTo>
                    <a:pt x="303" y="307"/>
                    <a:pt x="303" y="307"/>
                    <a:pt x="302" y="307"/>
                  </a:cubicBezTo>
                  <a:cubicBezTo>
                    <a:pt x="302" y="307"/>
                    <a:pt x="302" y="307"/>
                    <a:pt x="302" y="307"/>
                  </a:cubicBezTo>
                  <a:cubicBezTo>
                    <a:pt x="302" y="307"/>
                    <a:pt x="302" y="307"/>
                    <a:pt x="302" y="307"/>
                  </a:cubicBezTo>
                  <a:cubicBezTo>
                    <a:pt x="302" y="307"/>
                    <a:pt x="302" y="307"/>
                    <a:pt x="302" y="307"/>
                  </a:cubicBezTo>
                  <a:cubicBezTo>
                    <a:pt x="302" y="307"/>
                    <a:pt x="302" y="307"/>
                    <a:pt x="302" y="307"/>
                  </a:cubicBezTo>
                  <a:cubicBezTo>
                    <a:pt x="302" y="307"/>
                    <a:pt x="302" y="307"/>
                    <a:pt x="302" y="307"/>
                  </a:cubicBezTo>
                  <a:cubicBezTo>
                    <a:pt x="302" y="308"/>
                    <a:pt x="302" y="308"/>
                    <a:pt x="301" y="308"/>
                  </a:cubicBezTo>
                  <a:cubicBezTo>
                    <a:pt x="301" y="308"/>
                    <a:pt x="301" y="308"/>
                    <a:pt x="301" y="308"/>
                  </a:cubicBezTo>
                  <a:cubicBezTo>
                    <a:pt x="301" y="308"/>
                    <a:pt x="301" y="307"/>
                    <a:pt x="301" y="307"/>
                  </a:cubicBezTo>
                  <a:close/>
                  <a:moveTo>
                    <a:pt x="298" y="300"/>
                  </a:moveTo>
                  <a:cubicBezTo>
                    <a:pt x="298" y="300"/>
                    <a:pt x="298" y="300"/>
                    <a:pt x="298" y="300"/>
                  </a:cubicBezTo>
                  <a:cubicBezTo>
                    <a:pt x="298" y="300"/>
                    <a:pt x="298" y="300"/>
                    <a:pt x="298" y="300"/>
                  </a:cubicBezTo>
                  <a:cubicBezTo>
                    <a:pt x="298" y="300"/>
                    <a:pt x="298" y="300"/>
                    <a:pt x="297" y="300"/>
                  </a:cubicBezTo>
                  <a:cubicBezTo>
                    <a:pt x="297" y="300"/>
                    <a:pt x="297" y="300"/>
                    <a:pt x="297" y="300"/>
                  </a:cubicBezTo>
                  <a:cubicBezTo>
                    <a:pt x="297" y="300"/>
                    <a:pt x="297" y="299"/>
                    <a:pt x="297" y="299"/>
                  </a:cubicBezTo>
                  <a:cubicBezTo>
                    <a:pt x="297" y="299"/>
                    <a:pt x="297" y="299"/>
                    <a:pt x="297" y="299"/>
                  </a:cubicBezTo>
                  <a:cubicBezTo>
                    <a:pt x="297" y="299"/>
                    <a:pt x="297" y="299"/>
                    <a:pt x="297" y="299"/>
                  </a:cubicBezTo>
                  <a:cubicBezTo>
                    <a:pt x="297" y="299"/>
                    <a:pt x="297" y="299"/>
                    <a:pt x="297" y="299"/>
                  </a:cubicBezTo>
                  <a:cubicBezTo>
                    <a:pt x="297" y="299"/>
                    <a:pt x="297" y="298"/>
                    <a:pt x="297" y="297"/>
                  </a:cubicBezTo>
                  <a:cubicBezTo>
                    <a:pt x="297" y="297"/>
                    <a:pt x="297" y="297"/>
                    <a:pt x="297" y="297"/>
                  </a:cubicBezTo>
                  <a:cubicBezTo>
                    <a:pt x="297" y="297"/>
                    <a:pt x="298" y="297"/>
                    <a:pt x="298" y="297"/>
                  </a:cubicBezTo>
                  <a:cubicBezTo>
                    <a:pt x="298" y="297"/>
                    <a:pt x="298" y="297"/>
                    <a:pt x="298" y="297"/>
                  </a:cubicBezTo>
                  <a:cubicBezTo>
                    <a:pt x="299" y="297"/>
                    <a:pt x="299" y="297"/>
                    <a:pt x="300" y="298"/>
                  </a:cubicBezTo>
                  <a:cubicBezTo>
                    <a:pt x="300" y="298"/>
                    <a:pt x="300" y="298"/>
                    <a:pt x="300" y="298"/>
                  </a:cubicBezTo>
                  <a:cubicBezTo>
                    <a:pt x="300" y="298"/>
                    <a:pt x="300" y="298"/>
                    <a:pt x="300" y="298"/>
                  </a:cubicBezTo>
                  <a:cubicBezTo>
                    <a:pt x="300" y="298"/>
                    <a:pt x="300" y="298"/>
                    <a:pt x="300" y="298"/>
                  </a:cubicBezTo>
                  <a:cubicBezTo>
                    <a:pt x="300" y="298"/>
                    <a:pt x="300" y="298"/>
                    <a:pt x="300" y="298"/>
                  </a:cubicBezTo>
                  <a:cubicBezTo>
                    <a:pt x="300" y="298"/>
                    <a:pt x="300" y="298"/>
                    <a:pt x="300" y="298"/>
                  </a:cubicBezTo>
                  <a:cubicBezTo>
                    <a:pt x="300" y="299"/>
                    <a:pt x="300" y="299"/>
                    <a:pt x="300" y="299"/>
                  </a:cubicBezTo>
                  <a:cubicBezTo>
                    <a:pt x="300" y="298"/>
                    <a:pt x="300" y="298"/>
                    <a:pt x="300" y="298"/>
                  </a:cubicBezTo>
                  <a:cubicBezTo>
                    <a:pt x="300" y="298"/>
                    <a:pt x="301" y="298"/>
                    <a:pt x="301" y="299"/>
                  </a:cubicBezTo>
                  <a:cubicBezTo>
                    <a:pt x="301" y="299"/>
                    <a:pt x="301" y="299"/>
                    <a:pt x="301" y="299"/>
                  </a:cubicBezTo>
                  <a:cubicBezTo>
                    <a:pt x="301" y="299"/>
                    <a:pt x="302" y="299"/>
                    <a:pt x="302" y="300"/>
                  </a:cubicBezTo>
                  <a:cubicBezTo>
                    <a:pt x="302" y="300"/>
                    <a:pt x="302" y="300"/>
                    <a:pt x="302" y="300"/>
                  </a:cubicBezTo>
                  <a:cubicBezTo>
                    <a:pt x="301" y="301"/>
                    <a:pt x="301" y="301"/>
                    <a:pt x="300" y="301"/>
                  </a:cubicBezTo>
                  <a:cubicBezTo>
                    <a:pt x="300" y="301"/>
                    <a:pt x="300" y="301"/>
                    <a:pt x="300" y="301"/>
                  </a:cubicBezTo>
                  <a:cubicBezTo>
                    <a:pt x="300" y="301"/>
                    <a:pt x="300" y="301"/>
                    <a:pt x="300" y="301"/>
                  </a:cubicBezTo>
                  <a:cubicBezTo>
                    <a:pt x="300" y="301"/>
                    <a:pt x="300" y="301"/>
                    <a:pt x="300" y="301"/>
                  </a:cubicBezTo>
                  <a:cubicBezTo>
                    <a:pt x="300" y="301"/>
                    <a:pt x="300" y="301"/>
                    <a:pt x="300" y="301"/>
                  </a:cubicBezTo>
                  <a:cubicBezTo>
                    <a:pt x="300" y="301"/>
                    <a:pt x="300" y="301"/>
                    <a:pt x="300" y="301"/>
                  </a:cubicBezTo>
                  <a:cubicBezTo>
                    <a:pt x="299" y="301"/>
                    <a:pt x="298" y="301"/>
                    <a:pt x="298" y="300"/>
                  </a:cubicBezTo>
                  <a:close/>
                  <a:moveTo>
                    <a:pt x="299" y="300"/>
                  </a:moveTo>
                  <a:cubicBezTo>
                    <a:pt x="299" y="300"/>
                    <a:pt x="300" y="300"/>
                    <a:pt x="300" y="300"/>
                  </a:cubicBezTo>
                  <a:cubicBezTo>
                    <a:pt x="300" y="300"/>
                    <a:pt x="300" y="300"/>
                    <a:pt x="300" y="300"/>
                  </a:cubicBezTo>
                  <a:cubicBezTo>
                    <a:pt x="300" y="300"/>
                    <a:pt x="300" y="300"/>
                    <a:pt x="300" y="300"/>
                  </a:cubicBezTo>
                  <a:cubicBezTo>
                    <a:pt x="300" y="300"/>
                    <a:pt x="300" y="300"/>
                    <a:pt x="300" y="300"/>
                  </a:cubicBezTo>
                  <a:cubicBezTo>
                    <a:pt x="300" y="300"/>
                    <a:pt x="300" y="300"/>
                    <a:pt x="300" y="300"/>
                  </a:cubicBezTo>
                  <a:cubicBezTo>
                    <a:pt x="300" y="300"/>
                    <a:pt x="300" y="300"/>
                    <a:pt x="300" y="300"/>
                  </a:cubicBezTo>
                  <a:cubicBezTo>
                    <a:pt x="300" y="299"/>
                    <a:pt x="300" y="299"/>
                    <a:pt x="300" y="299"/>
                  </a:cubicBezTo>
                  <a:cubicBezTo>
                    <a:pt x="300" y="299"/>
                    <a:pt x="300" y="299"/>
                    <a:pt x="300" y="299"/>
                  </a:cubicBezTo>
                  <a:cubicBezTo>
                    <a:pt x="299" y="299"/>
                    <a:pt x="299" y="299"/>
                    <a:pt x="299" y="299"/>
                  </a:cubicBezTo>
                  <a:cubicBezTo>
                    <a:pt x="299" y="299"/>
                    <a:pt x="299" y="299"/>
                    <a:pt x="299" y="299"/>
                  </a:cubicBezTo>
                  <a:cubicBezTo>
                    <a:pt x="299" y="299"/>
                    <a:pt x="299" y="300"/>
                    <a:pt x="299" y="300"/>
                  </a:cubicBezTo>
                  <a:close/>
                  <a:moveTo>
                    <a:pt x="299" y="299"/>
                  </a:moveTo>
                  <a:cubicBezTo>
                    <a:pt x="299" y="299"/>
                    <a:pt x="298" y="298"/>
                    <a:pt x="298" y="298"/>
                  </a:cubicBezTo>
                  <a:cubicBezTo>
                    <a:pt x="298" y="298"/>
                    <a:pt x="298" y="298"/>
                    <a:pt x="298" y="298"/>
                  </a:cubicBezTo>
                  <a:cubicBezTo>
                    <a:pt x="298" y="298"/>
                    <a:pt x="298" y="298"/>
                    <a:pt x="298" y="298"/>
                  </a:cubicBezTo>
                  <a:cubicBezTo>
                    <a:pt x="298" y="298"/>
                    <a:pt x="298" y="298"/>
                    <a:pt x="298" y="298"/>
                  </a:cubicBezTo>
                  <a:cubicBezTo>
                    <a:pt x="298" y="298"/>
                    <a:pt x="298" y="298"/>
                    <a:pt x="298" y="298"/>
                  </a:cubicBezTo>
                  <a:cubicBezTo>
                    <a:pt x="298" y="298"/>
                    <a:pt x="298" y="298"/>
                    <a:pt x="298" y="298"/>
                  </a:cubicBezTo>
                  <a:cubicBezTo>
                    <a:pt x="298" y="298"/>
                    <a:pt x="298" y="298"/>
                    <a:pt x="298" y="298"/>
                  </a:cubicBezTo>
                  <a:cubicBezTo>
                    <a:pt x="298" y="298"/>
                    <a:pt x="298" y="298"/>
                    <a:pt x="298" y="298"/>
                  </a:cubicBezTo>
                  <a:cubicBezTo>
                    <a:pt x="298" y="298"/>
                    <a:pt x="298" y="298"/>
                    <a:pt x="298" y="298"/>
                  </a:cubicBezTo>
                  <a:cubicBezTo>
                    <a:pt x="298" y="298"/>
                    <a:pt x="298" y="298"/>
                    <a:pt x="298" y="298"/>
                  </a:cubicBezTo>
                  <a:cubicBezTo>
                    <a:pt x="298" y="298"/>
                    <a:pt x="298" y="299"/>
                    <a:pt x="299" y="299"/>
                  </a:cubicBezTo>
                  <a:close/>
                  <a:moveTo>
                    <a:pt x="302" y="298"/>
                  </a:moveTo>
                  <a:cubicBezTo>
                    <a:pt x="302" y="298"/>
                    <a:pt x="301" y="297"/>
                    <a:pt x="301" y="297"/>
                  </a:cubicBezTo>
                  <a:cubicBezTo>
                    <a:pt x="301" y="297"/>
                    <a:pt x="301" y="297"/>
                    <a:pt x="301" y="297"/>
                  </a:cubicBezTo>
                  <a:cubicBezTo>
                    <a:pt x="300" y="296"/>
                    <a:pt x="300" y="296"/>
                    <a:pt x="300" y="296"/>
                  </a:cubicBezTo>
                  <a:cubicBezTo>
                    <a:pt x="300" y="296"/>
                    <a:pt x="300" y="296"/>
                    <a:pt x="300" y="296"/>
                  </a:cubicBezTo>
                  <a:cubicBezTo>
                    <a:pt x="300" y="295"/>
                    <a:pt x="301" y="295"/>
                    <a:pt x="301" y="295"/>
                  </a:cubicBezTo>
                  <a:cubicBezTo>
                    <a:pt x="301" y="295"/>
                    <a:pt x="301" y="295"/>
                    <a:pt x="301" y="295"/>
                  </a:cubicBezTo>
                  <a:cubicBezTo>
                    <a:pt x="301" y="295"/>
                    <a:pt x="302" y="295"/>
                    <a:pt x="302" y="295"/>
                  </a:cubicBezTo>
                  <a:cubicBezTo>
                    <a:pt x="302" y="295"/>
                    <a:pt x="302" y="295"/>
                    <a:pt x="302" y="295"/>
                  </a:cubicBezTo>
                  <a:cubicBezTo>
                    <a:pt x="302" y="295"/>
                    <a:pt x="302" y="295"/>
                    <a:pt x="302" y="295"/>
                  </a:cubicBezTo>
                  <a:cubicBezTo>
                    <a:pt x="302" y="295"/>
                    <a:pt x="302" y="295"/>
                    <a:pt x="302" y="295"/>
                  </a:cubicBezTo>
                  <a:cubicBezTo>
                    <a:pt x="302" y="295"/>
                    <a:pt x="302" y="295"/>
                    <a:pt x="302" y="295"/>
                  </a:cubicBezTo>
                  <a:cubicBezTo>
                    <a:pt x="303" y="295"/>
                    <a:pt x="303" y="296"/>
                    <a:pt x="303" y="296"/>
                  </a:cubicBezTo>
                  <a:cubicBezTo>
                    <a:pt x="303" y="296"/>
                    <a:pt x="303" y="296"/>
                    <a:pt x="303" y="296"/>
                  </a:cubicBezTo>
                  <a:cubicBezTo>
                    <a:pt x="304" y="296"/>
                    <a:pt x="304" y="296"/>
                    <a:pt x="304" y="297"/>
                  </a:cubicBezTo>
                  <a:cubicBezTo>
                    <a:pt x="304" y="297"/>
                    <a:pt x="304" y="297"/>
                    <a:pt x="304" y="297"/>
                  </a:cubicBezTo>
                  <a:cubicBezTo>
                    <a:pt x="304" y="297"/>
                    <a:pt x="303" y="298"/>
                    <a:pt x="303" y="298"/>
                  </a:cubicBezTo>
                  <a:cubicBezTo>
                    <a:pt x="303" y="298"/>
                    <a:pt x="303" y="298"/>
                    <a:pt x="303" y="298"/>
                  </a:cubicBezTo>
                  <a:cubicBezTo>
                    <a:pt x="303" y="298"/>
                    <a:pt x="302" y="298"/>
                    <a:pt x="302" y="298"/>
                  </a:cubicBezTo>
                  <a:close/>
                  <a:moveTo>
                    <a:pt x="301" y="296"/>
                  </a:moveTo>
                  <a:cubicBezTo>
                    <a:pt x="301" y="295"/>
                    <a:pt x="301" y="295"/>
                    <a:pt x="301" y="295"/>
                  </a:cubicBezTo>
                  <a:cubicBezTo>
                    <a:pt x="301" y="296"/>
                    <a:pt x="301" y="296"/>
                    <a:pt x="301" y="296"/>
                  </a:cubicBezTo>
                  <a:cubicBezTo>
                    <a:pt x="301" y="296"/>
                    <a:pt x="301" y="296"/>
                    <a:pt x="301" y="296"/>
                  </a:cubicBezTo>
                  <a:close/>
                  <a:moveTo>
                    <a:pt x="292" y="294"/>
                  </a:moveTo>
                  <a:cubicBezTo>
                    <a:pt x="292" y="294"/>
                    <a:pt x="291" y="293"/>
                    <a:pt x="291" y="293"/>
                  </a:cubicBezTo>
                  <a:cubicBezTo>
                    <a:pt x="291" y="293"/>
                    <a:pt x="291" y="293"/>
                    <a:pt x="291" y="293"/>
                  </a:cubicBezTo>
                  <a:cubicBezTo>
                    <a:pt x="291" y="292"/>
                    <a:pt x="291" y="292"/>
                    <a:pt x="291" y="292"/>
                  </a:cubicBezTo>
                  <a:cubicBezTo>
                    <a:pt x="291" y="292"/>
                    <a:pt x="291" y="292"/>
                    <a:pt x="291" y="292"/>
                  </a:cubicBezTo>
                  <a:cubicBezTo>
                    <a:pt x="291" y="292"/>
                    <a:pt x="291" y="292"/>
                    <a:pt x="291" y="292"/>
                  </a:cubicBezTo>
                  <a:cubicBezTo>
                    <a:pt x="291" y="292"/>
                    <a:pt x="291" y="292"/>
                    <a:pt x="291" y="292"/>
                  </a:cubicBezTo>
                  <a:cubicBezTo>
                    <a:pt x="291" y="292"/>
                    <a:pt x="291" y="292"/>
                    <a:pt x="291" y="292"/>
                  </a:cubicBezTo>
                  <a:cubicBezTo>
                    <a:pt x="291" y="292"/>
                    <a:pt x="291" y="292"/>
                    <a:pt x="291" y="292"/>
                  </a:cubicBezTo>
                  <a:cubicBezTo>
                    <a:pt x="291" y="292"/>
                    <a:pt x="291" y="291"/>
                    <a:pt x="291" y="291"/>
                  </a:cubicBezTo>
                  <a:cubicBezTo>
                    <a:pt x="291" y="291"/>
                    <a:pt x="291" y="291"/>
                    <a:pt x="291" y="291"/>
                  </a:cubicBezTo>
                  <a:cubicBezTo>
                    <a:pt x="291" y="290"/>
                    <a:pt x="292" y="290"/>
                    <a:pt x="292" y="290"/>
                  </a:cubicBezTo>
                  <a:cubicBezTo>
                    <a:pt x="292" y="290"/>
                    <a:pt x="292" y="290"/>
                    <a:pt x="292" y="290"/>
                  </a:cubicBezTo>
                  <a:cubicBezTo>
                    <a:pt x="292" y="290"/>
                    <a:pt x="293" y="290"/>
                    <a:pt x="293" y="290"/>
                  </a:cubicBezTo>
                  <a:cubicBezTo>
                    <a:pt x="293" y="290"/>
                    <a:pt x="293" y="290"/>
                    <a:pt x="293" y="290"/>
                  </a:cubicBezTo>
                  <a:cubicBezTo>
                    <a:pt x="293" y="290"/>
                    <a:pt x="293" y="290"/>
                    <a:pt x="293" y="290"/>
                  </a:cubicBezTo>
                  <a:cubicBezTo>
                    <a:pt x="293" y="290"/>
                    <a:pt x="293" y="290"/>
                    <a:pt x="294" y="291"/>
                  </a:cubicBezTo>
                  <a:cubicBezTo>
                    <a:pt x="294" y="291"/>
                    <a:pt x="294" y="291"/>
                    <a:pt x="294" y="291"/>
                  </a:cubicBezTo>
                  <a:cubicBezTo>
                    <a:pt x="294" y="291"/>
                    <a:pt x="294" y="291"/>
                    <a:pt x="294" y="292"/>
                  </a:cubicBezTo>
                  <a:cubicBezTo>
                    <a:pt x="294" y="292"/>
                    <a:pt x="294" y="292"/>
                    <a:pt x="294" y="292"/>
                  </a:cubicBezTo>
                  <a:cubicBezTo>
                    <a:pt x="294" y="292"/>
                    <a:pt x="294" y="293"/>
                    <a:pt x="294" y="293"/>
                  </a:cubicBezTo>
                  <a:cubicBezTo>
                    <a:pt x="294" y="293"/>
                    <a:pt x="294" y="293"/>
                    <a:pt x="294" y="293"/>
                  </a:cubicBezTo>
                  <a:cubicBezTo>
                    <a:pt x="294" y="294"/>
                    <a:pt x="293" y="294"/>
                    <a:pt x="292" y="294"/>
                  </a:cubicBezTo>
                  <a:cubicBezTo>
                    <a:pt x="292" y="294"/>
                    <a:pt x="292" y="294"/>
                    <a:pt x="292" y="294"/>
                  </a:cubicBezTo>
                  <a:cubicBezTo>
                    <a:pt x="292" y="294"/>
                    <a:pt x="292" y="294"/>
                    <a:pt x="292" y="294"/>
                  </a:cubicBezTo>
                  <a:close/>
                  <a:moveTo>
                    <a:pt x="293" y="292"/>
                  </a:moveTo>
                  <a:cubicBezTo>
                    <a:pt x="293" y="292"/>
                    <a:pt x="293" y="292"/>
                    <a:pt x="293" y="292"/>
                  </a:cubicBezTo>
                  <a:cubicBezTo>
                    <a:pt x="293" y="292"/>
                    <a:pt x="293" y="292"/>
                    <a:pt x="293" y="292"/>
                  </a:cubicBezTo>
                  <a:cubicBezTo>
                    <a:pt x="293" y="292"/>
                    <a:pt x="293" y="292"/>
                    <a:pt x="293" y="292"/>
                  </a:cubicBezTo>
                  <a:cubicBezTo>
                    <a:pt x="293" y="292"/>
                    <a:pt x="293" y="292"/>
                    <a:pt x="293" y="292"/>
                  </a:cubicBezTo>
                  <a:cubicBezTo>
                    <a:pt x="293" y="292"/>
                    <a:pt x="293" y="292"/>
                    <a:pt x="293" y="292"/>
                  </a:cubicBezTo>
                  <a:cubicBezTo>
                    <a:pt x="293" y="292"/>
                    <a:pt x="293" y="292"/>
                    <a:pt x="293" y="292"/>
                  </a:cubicBezTo>
                  <a:cubicBezTo>
                    <a:pt x="293" y="291"/>
                    <a:pt x="293" y="291"/>
                    <a:pt x="292" y="291"/>
                  </a:cubicBezTo>
                  <a:cubicBezTo>
                    <a:pt x="292" y="291"/>
                    <a:pt x="292" y="291"/>
                    <a:pt x="292" y="291"/>
                  </a:cubicBezTo>
                  <a:cubicBezTo>
                    <a:pt x="293" y="291"/>
                    <a:pt x="293" y="292"/>
                    <a:pt x="293" y="292"/>
                  </a:cubicBezTo>
                  <a:cubicBezTo>
                    <a:pt x="293" y="292"/>
                    <a:pt x="293" y="292"/>
                    <a:pt x="293" y="292"/>
                  </a:cubicBezTo>
                  <a:cubicBezTo>
                    <a:pt x="293" y="292"/>
                    <a:pt x="293" y="292"/>
                    <a:pt x="292" y="293"/>
                  </a:cubicBezTo>
                  <a:cubicBezTo>
                    <a:pt x="292" y="293"/>
                    <a:pt x="292" y="293"/>
                    <a:pt x="292" y="293"/>
                  </a:cubicBezTo>
                  <a:cubicBezTo>
                    <a:pt x="292" y="293"/>
                    <a:pt x="292" y="293"/>
                    <a:pt x="292" y="293"/>
                  </a:cubicBezTo>
                  <a:cubicBezTo>
                    <a:pt x="292" y="293"/>
                    <a:pt x="292" y="293"/>
                    <a:pt x="292" y="293"/>
                  </a:cubicBezTo>
                  <a:cubicBezTo>
                    <a:pt x="293" y="293"/>
                    <a:pt x="293" y="293"/>
                    <a:pt x="293" y="292"/>
                  </a:cubicBezTo>
                  <a:close/>
                  <a:moveTo>
                    <a:pt x="292" y="291"/>
                  </a:moveTo>
                  <a:cubicBezTo>
                    <a:pt x="293" y="291"/>
                    <a:pt x="293" y="291"/>
                    <a:pt x="293" y="291"/>
                  </a:cubicBezTo>
                  <a:cubicBezTo>
                    <a:pt x="292" y="291"/>
                    <a:pt x="292" y="291"/>
                    <a:pt x="292" y="291"/>
                  </a:cubicBezTo>
                  <a:cubicBezTo>
                    <a:pt x="292" y="291"/>
                    <a:pt x="292" y="291"/>
                    <a:pt x="292" y="291"/>
                  </a:cubicBezTo>
                  <a:close/>
                  <a:moveTo>
                    <a:pt x="302" y="293"/>
                  </a:moveTo>
                  <a:cubicBezTo>
                    <a:pt x="302" y="293"/>
                    <a:pt x="301" y="293"/>
                    <a:pt x="301" y="293"/>
                  </a:cubicBezTo>
                  <a:cubicBezTo>
                    <a:pt x="301" y="293"/>
                    <a:pt x="301" y="293"/>
                    <a:pt x="301" y="293"/>
                  </a:cubicBezTo>
                  <a:cubicBezTo>
                    <a:pt x="301" y="293"/>
                    <a:pt x="300" y="293"/>
                    <a:pt x="299" y="292"/>
                  </a:cubicBezTo>
                  <a:cubicBezTo>
                    <a:pt x="299" y="292"/>
                    <a:pt x="299" y="292"/>
                    <a:pt x="299" y="292"/>
                  </a:cubicBezTo>
                  <a:cubicBezTo>
                    <a:pt x="299" y="292"/>
                    <a:pt x="298" y="292"/>
                    <a:pt x="298" y="292"/>
                  </a:cubicBezTo>
                  <a:cubicBezTo>
                    <a:pt x="298" y="292"/>
                    <a:pt x="298" y="292"/>
                    <a:pt x="298" y="292"/>
                  </a:cubicBezTo>
                  <a:cubicBezTo>
                    <a:pt x="298" y="292"/>
                    <a:pt x="298" y="292"/>
                    <a:pt x="297" y="293"/>
                  </a:cubicBezTo>
                  <a:cubicBezTo>
                    <a:pt x="297" y="293"/>
                    <a:pt x="297" y="293"/>
                    <a:pt x="297" y="293"/>
                  </a:cubicBezTo>
                  <a:cubicBezTo>
                    <a:pt x="297" y="293"/>
                    <a:pt x="297" y="293"/>
                    <a:pt x="297" y="293"/>
                  </a:cubicBezTo>
                  <a:cubicBezTo>
                    <a:pt x="297" y="293"/>
                    <a:pt x="297" y="293"/>
                    <a:pt x="297" y="293"/>
                  </a:cubicBezTo>
                  <a:cubicBezTo>
                    <a:pt x="296" y="293"/>
                    <a:pt x="295" y="292"/>
                    <a:pt x="295" y="292"/>
                  </a:cubicBezTo>
                  <a:cubicBezTo>
                    <a:pt x="295" y="292"/>
                    <a:pt x="295" y="292"/>
                    <a:pt x="295" y="292"/>
                  </a:cubicBezTo>
                  <a:cubicBezTo>
                    <a:pt x="295" y="291"/>
                    <a:pt x="294" y="291"/>
                    <a:pt x="294" y="290"/>
                  </a:cubicBezTo>
                  <a:cubicBezTo>
                    <a:pt x="294" y="290"/>
                    <a:pt x="294" y="290"/>
                    <a:pt x="294" y="290"/>
                  </a:cubicBezTo>
                  <a:cubicBezTo>
                    <a:pt x="293" y="289"/>
                    <a:pt x="293" y="289"/>
                    <a:pt x="293" y="288"/>
                  </a:cubicBezTo>
                  <a:cubicBezTo>
                    <a:pt x="293" y="288"/>
                    <a:pt x="293" y="288"/>
                    <a:pt x="293" y="288"/>
                  </a:cubicBezTo>
                  <a:cubicBezTo>
                    <a:pt x="293" y="288"/>
                    <a:pt x="293" y="288"/>
                    <a:pt x="293" y="288"/>
                  </a:cubicBezTo>
                  <a:cubicBezTo>
                    <a:pt x="293" y="288"/>
                    <a:pt x="293" y="288"/>
                    <a:pt x="293" y="288"/>
                  </a:cubicBezTo>
                  <a:cubicBezTo>
                    <a:pt x="293" y="287"/>
                    <a:pt x="293" y="287"/>
                    <a:pt x="294" y="287"/>
                  </a:cubicBezTo>
                  <a:cubicBezTo>
                    <a:pt x="294" y="287"/>
                    <a:pt x="294" y="287"/>
                    <a:pt x="294" y="287"/>
                  </a:cubicBezTo>
                  <a:cubicBezTo>
                    <a:pt x="294" y="287"/>
                    <a:pt x="294" y="287"/>
                    <a:pt x="295" y="287"/>
                  </a:cubicBezTo>
                  <a:cubicBezTo>
                    <a:pt x="295" y="287"/>
                    <a:pt x="295" y="287"/>
                    <a:pt x="295" y="287"/>
                  </a:cubicBezTo>
                  <a:cubicBezTo>
                    <a:pt x="295" y="287"/>
                    <a:pt x="295" y="287"/>
                    <a:pt x="295" y="287"/>
                  </a:cubicBezTo>
                  <a:cubicBezTo>
                    <a:pt x="295" y="287"/>
                    <a:pt x="295" y="287"/>
                    <a:pt x="295" y="287"/>
                  </a:cubicBezTo>
                  <a:cubicBezTo>
                    <a:pt x="295" y="287"/>
                    <a:pt x="295" y="287"/>
                    <a:pt x="295" y="287"/>
                  </a:cubicBezTo>
                  <a:cubicBezTo>
                    <a:pt x="296" y="287"/>
                    <a:pt x="296" y="287"/>
                    <a:pt x="296" y="287"/>
                  </a:cubicBezTo>
                  <a:cubicBezTo>
                    <a:pt x="296" y="287"/>
                    <a:pt x="296" y="287"/>
                    <a:pt x="296" y="287"/>
                  </a:cubicBezTo>
                  <a:cubicBezTo>
                    <a:pt x="296" y="287"/>
                    <a:pt x="296" y="287"/>
                    <a:pt x="296" y="287"/>
                  </a:cubicBezTo>
                  <a:cubicBezTo>
                    <a:pt x="296" y="287"/>
                    <a:pt x="296" y="287"/>
                    <a:pt x="296" y="287"/>
                  </a:cubicBezTo>
                  <a:cubicBezTo>
                    <a:pt x="296" y="287"/>
                    <a:pt x="297" y="287"/>
                    <a:pt x="297" y="287"/>
                  </a:cubicBezTo>
                  <a:cubicBezTo>
                    <a:pt x="297" y="287"/>
                    <a:pt x="297" y="287"/>
                    <a:pt x="297" y="287"/>
                  </a:cubicBezTo>
                  <a:cubicBezTo>
                    <a:pt x="298" y="287"/>
                    <a:pt x="298" y="288"/>
                    <a:pt x="298" y="288"/>
                  </a:cubicBezTo>
                  <a:cubicBezTo>
                    <a:pt x="298" y="288"/>
                    <a:pt x="298" y="288"/>
                    <a:pt x="298" y="288"/>
                  </a:cubicBezTo>
                  <a:cubicBezTo>
                    <a:pt x="298" y="288"/>
                    <a:pt x="298" y="288"/>
                    <a:pt x="299" y="288"/>
                  </a:cubicBezTo>
                  <a:cubicBezTo>
                    <a:pt x="299" y="288"/>
                    <a:pt x="299" y="288"/>
                    <a:pt x="299" y="288"/>
                  </a:cubicBezTo>
                  <a:cubicBezTo>
                    <a:pt x="300" y="288"/>
                    <a:pt x="300" y="288"/>
                    <a:pt x="300" y="289"/>
                  </a:cubicBezTo>
                  <a:cubicBezTo>
                    <a:pt x="300" y="289"/>
                    <a:pt x="300" y="289"/>
                    <a:pt x="300" y="289"/>
                  </a:cubicBezTo>
                  <a:cubicBezTo>
                    <a:pt x="301" y="289"/>
                    <a:pt x="301" y="289"/>
                    <a:pt x="302" y="289"/>
                  </a:cubicBezTo>
                  <a:cubicBezTo>
                    <a:pt x="302" y="289"/>
                    <a:pt x="302" y="289"/>
                    <a:pt x="302" y="289"/>
                  </a:cubicBezTo>
                  <a:cubicBezTo>
                    <a:pt x="303" y="289"/>
                    <a:pt x="303" y="291"/>
                    <a:pt x="303" y="291"/>
                  </a:cubicBezTo>
                  <a:cubicBezTo>
                    <a:pt x="303" y="291"/>
                    <a:pt x="303" y="291"/>
                    <a:pt x="303" y="291"/>
                  </a:cubicBezTo>
                  <a:cubicBezTo>
                    <a:pt x="303" y="292"/>
                    <a:pt x="303" y="292"/>
                    <a:pt x="303" y="292"/>
                  </a:cubicBezTo>
                  <a:cubicBezTo>
                    <a:pt x="303" y="292"/>
                    <a:pt x="303" y="292"/>
                    <a:pt x="303" y="292"/>
                  </a:cubicBezTo>
                  <a:cubicBezTo>
                    <a:pt x="303" y="293"/>
                    <a:pt x="303" y="293"/>
                    <a:pt x="302" y="293"/>
                  </a:cubicBezTo>
                  <a:cubicBezTo>
                    <a:pt x="302" y="293"/>
                    <a:pt x="302" y="293"/>
                    <a:pt x="302" y="293"/>
                  </a:cubicBezTo>
                  <a:cubicBezTo>
                    <a:pt x="302" y="293"/>
                    <a:pt x="302" y="293"/>
                    <a:pt x="302" y="293"/>
                  </a:cubicBezTo>
                  <a:close/>
                  <a:moveTo>
                    <a:pt x="302" y="292"/>
                  </a:moveTo>
                  <a:cubicBezTo>
                    <a:pt x="302" y="292"/>
                    <a:pt x="302" y="292"/>
                    <a:pt x="302" y="292"/>
                  </a:cubicBezTo>
                  <a:cubicBezTo>
                    <a:pt x="302" y="292"/>
                    <a:pt x="302" y="292"/>
                    <a:pt x="302" y="292"/>
                  </a:cubicBezTo>
                  <a:cubicBezTo>
                    <a:pt x="302" y="292"/>
                    <a:pt x="302" y="292"/>
                    <a:pt x="302" y="291"/>
                  </a:cubicBezTo>
                  <a:cubicBezTo>
                    <a:pt x="302" y="291"/>
                    <a:pt x="302" y="291"/>
                    <a:pt x="302" y="291"/>
                  </a:cubicBezTo>
                  <a:cubicBezTo>
                    <a:pt x="302" y="291"/>
                    <a:pt x="302" y="291"/>
                    <a:pt x="302" y="291"/>
                  </a:cubicBezTo>
                  <a:cubicBezTo>
                    <a:pt x="302" y="291"/>
                    <a:pt x="302" y="291"/>
                    <a:pt x="302" y="291"/>
                  </a:cubicBezTo>
                  <a:cubicBezTo>
                    <a:pt x="301" y="290"/>
                    <a:pt x="300" y="290"/>
                    <a:pt x="300" y="290"/>
                  </a:cubicBezTo>
                  <a:cubicBezTo>
                    <a:pt x="300" y="290"/>
                    <a:pt x="300" y="290"/>
                    <a:pt x="300" y="290"/>
                  </a:cubicBezTo>
                  <a:cubicBezTo>
                    <a:pt x="299" y="289"/>
                    <a:pt x="299" y="289"/>
                    <a:pt x="299" y="289"/>
                  </a:cubicBezTo>
                  <a:cubicBezTo>
                    <a:pt x="299" y="289"/>
                    <a:pt x="299" y="289"/>
                    <a:pt x="299" y="289"/>
                  </a:cubicBezTo>
                  <a:cubicBezTo>
                    <a:pt x="299" y="289"/>
                    <a:pt x="299" y="289"/>
                    <a:pt x="299" y="289"/>
                  </a:cubicBezTo>
                  <a:cubicBezTo>
                    <a:pt x="299" y="289"/>
                    <a:pt x="299" y="289"/>
                    <a:pt x="299" y="289"/>
                  </a:cubicBezTo>
                  <a:cubicBezTo>
                    <a:pt x="298" y="289"/>
                    <a:pt x="298" y="289"/>
                    <a:pt x="297" y="289"/>
                  </a:cubicBezTo>
                  <a:cubicBezTo>
                    <a:pt x="297" y="289"/>
                    <a:pt x="297" y="289"/>
                    <a:pt x="297" y="289"/>
                  </a:cubicBezTo>
                  <a:cubicBezTo>
                    <a:pt x="297" y="289"/>
                    <a:pt x="297" y="288"/>
                    <a:pt x="297" y="288"/>
                  </a:cubicBezTo>
                  <a:cubicBezTo>
                    <a:pt x="297" y="288"/>
                    <a:pt x="297" y="288"/>
                    <a:pt x="297" y="288"/>
                  </a:cubicBezTo>
                  <a:cubicBezTo>
                    <a:pt x="297" y="288"/>
                    <a:pt x="297" y="288"/>
                    <a:pt x="297" y="288"/>
                  </a:cubicBezTo>
                  <a:cubicBezTo>
                    <a:pt x="297" y="288"/>
                    <a:pt x="297" y="288"/>
                    <a:pt x="297" y="288"/>
                  </a:cubicBezTo>
                  <a:cubicBezTo>
                    <a:pt x="296" y="289"/>
                    <a:pt x="296" y="289"/>
                    <a:pt x="296" y="289"/>
                  </a:cubicBezTo>
                  <a:cubicBezTo>
                    <a:pt x="296" y="289"/>
                    <a:pt x="296" y="289"/>
                    <a:pt x="296" y="289"/>
                  </a:cubicBezTo>
                  <a:cubicBezTo>
                    <a:pt x="296" y="289"/>
                    <a:pt x="295" y="289"/>
                    <a:pt x="295" y="288"/>
                  </a:cubicBezTo>
                  <a:cubicBezTo>
                    <a:pt x="295" y="288"/>
                    <a:pt x="295" y="288"/>
                    <a:pt x="295" y="288"/>
                  </a:cubicBezTo>
                  <a:cubicBezTo>
                    <a:pt x="295" y="288"/>
                    <a:pt x="295" y="288"/>
                    <a:pt x="294" y="288"/>
                  </a:cubicBezTo>
                  <a:cubicBezTo>
                    <a:pt x="294" y="288"/>
                    <a:pt x="294" y="288"/>
                    <a:pt x="294" y="288"/>
                  </a:cubicBezTo>
                  <a:cubicBezTo>
                    <a:pt x="294" y="288"/>
                    <a:pt x="294" y="288"/>
                    <a:pt x="294" y="288"/>
                  </a:cubicBezTo>
                  <a:cubicBezTo>
                    <a:pt x="294" y="288"/>
                    <a:pt x="294" y="288"/>
                    <a:pt x="294" y="288"/>
                  </a:cubicBezTo>
                  <a:cubicBezTo>
                    <a:pt x="294" y="288"/>
                    <a:pt x="294" y="288"/>
                    <a:pt x="295" y="289"/>
                  </a:cubicBezTo>
                  <a:cubicBezTo>
                    <a:pt x="295" y="289"/>
                    <a:pt x="295" y="289"/>
                    <a:pt x="295" y="289"/>
                  </a:cubicBezTo>
                  <a:cubicBezTo>
                    <a:pt x="295" y="290"/>
                    <a:pt x="296" y="290"/>
                    <a:pt x="296" y="291"/>
                  </a:cubicBezTo>
                  <a:cubicBezTo>
                    <a:pt x="296" y="291"/>
                    <a:pt x="296" y="291"/>
                    <a:pt x="296" y="291"/>
                  </a:cubicBezTo>
                  <a:cubicBezTo>
                    <a:pt x="296" y="291"/>
                    <a:pt x="296" y="291"/>
                    <a:pt x="297" y="291"/>
                  </a:cubicBezTo>
                  <a:cubicBezTo>
                    <a:pt x="297" y="291"/>
                    <a:pt x="297" y="291"/>
                    <a:pt x="297" y="291"/>
                  </a:cubicBezTo>
                  <a:cubicBezTo>
                    <a:pt x="297" y="291"/>
                    <a:pt x="298" y="291"/>
                    <a:pt x="298" y="291"/>
                  </a:cubicBezTo>
                  <a:cubicBezTo>
                    <a:pt x="298" y="291"/>
                    <a:pt x="298" y="291"/>
                    <a:pt x="298" y="291"/>
                  </a:cubicBezTo>
                  <a:cubicBezTo>
                    <a:pt x="298" y="291"/>
                    <a:pt x="299" y="291"/>
                    <a:pt x="299" y="291"/>
                  </a:cubicBezTo>
                  <a:cubicBezTo>
                    <a:pt x="299" y="291"/>
                    <a:pt x="299" y="291"/>
                    <a:pt x="299" y="291"/>
                  </a:cubicBezTo>
                  <a:cubicBezTo>
                    <a:pt x="300" y="292"/>
                    <a:pt x="301" y="292"/>
                    <a:pt x="302" y="292"/>
                  </a:cubicBezTo>
                  <a:cubicBezTo>
                    <a:pt x="302" y="292"/>
                    <a:pt x="302" y="292"/>
                    <a:pt x="302" y="292"/>
                  </a:cubicBezTo>
                  <a:cubicBezTo>
                    <a:pt x="302" y="292"/>
                    <a:pt x="302" y="292"/>
                    <a:pt x="302" y="292"/>
                  </a:cubicBezTo>
                  <a:cubicBezTo>
                    <a:pt x="302" y="292"/>
                    <a:pt x="302" y="292"/>
                    <a:pt x="302" y="292"/>
                  </a:cubicBezTo>
                  <a:cubicBezTo>
                    <a:pt x="302" y="292"/>
                    <a:pt x="302" y="292"/>
                    <a:pt x="302" y="292"/>
                  </a:cubicBezTo>
                  <a:close/>
                  <a:moveTo>
                    <a:pt x="294" y="288"/>
                  </a:moveTo>
                  <a:cubicBezTo>
                    <a:pt x="294" y="288"/>
                    <a:pt x="294" y="288"/>
                    <a:pt x="294" y="288"/>
                  </a:cubicBezTo>
                  <a:cubicBezTo>
                    <a:pt x="294" y="288"/>
                    <a:pt x="294" y="288"/>
                    <a:pt x="294" y="288"/>
                  </a:cubicBezTo>
                  <a:cubicBezTo>
                    <a:pt x="294" y="288"/>
                    <a:pt x="294" y="288"/>
                    <a:pt x="294" y="288"/>
                  </a:cubicBezTo>
                  <a:close/>
                  <a:moveTo>
                    <a:pt x="299" y="286"/>
                  </a:moveTo>
                  <a:cubicBezTo>
                    <a:pt x="298" y="286"/>
                    <a:pt x="298" y="286"/>
                    <a:pt x="298" y="285"/>
                  </a:cubicBezTo>
                  <a:cubicBezTo>
                    <a:pt x="298" y="285"/>
                    <a:pt x="298" y="285"/>
                    <a:pt x="298" y="285"/>
                  </a:cubicBezTo>
                  <a:cubicBezTo>
                    <a:pt x="297" y="285"/>
                    <a:pt x="297" y="285"/>
                    <a:pt x="297" y="285"/>
                  </a:cubicBezTo>
                  <a:cubicBezTo>
                    <a:pt x="297" y="285"/>
                    <a:pt x="297" y="285"/>
                    <a:pt x="297" y="285"/>
                  </a:cubicBezTo>
                  <a:cubicBezTo>
                    <a:pt x="297" y="285"/>
                    <a:pt x="297" y="285"/>
                    <a:pt x="297" y="285"/>
                  </a:cubicBezTo>
                  <a:cubicBezTo>
                    <a:pt x="297" y="285"/>
                    <a:pt x="297" y="285"/>
                    <a:pt x="297" y="285"/>
                  </a:cubicBezTo>
                  <a:cubicBezTo>
                    <a:pt x="297" y="285"/>
                    <a:pt x="297" y="285"/>
                    <a:pt x="297" y="285"/>
                  </a:cubicBezTo>
                  <a:cubicBezTo>
                    <a:pt x="297" y="285"/>
                    <a:pt x="297" y="285"/>
                    <a:pt x="297" y="285"/>
                  </a:cubicBezTo>
                  <a:cubicBezTo>
                    <a:pt x="296" y="285"/>
                    <a:pt x="296" y="285"/>
                    <a:pt x="296" y="285"/>
                  </a:cubicBezTo>
                  <a:cubicBezTo>
                    <a:pt x="296" y="285"/>
                    <a:pt x="296" y="285"/>
                    <a:pt x="296" y="285"/>
                  </a:cubicBezTo>
                  <a:cubicBezTo>
                    <a:pt x="295" y="285"/>
                    <a:pt x="295" y="284"/>
                    <a:pt x="295" y="284"/>
                  </a:cubicBezTo>
                  <a:cubicBezTo>
                    <a:pt x="295" y="284"/>
                    <a:pt x="295" y="284"/>
                    <a:pt x="295" y="284"/>
                  </a:cubicBezTo>
                  <a:cubicBezTo>
                    <a:pt x="295" y="284"/>
                    <a:pt x="295" y="284"/>
                    <a:pt x="295" y="284"/>
                  </a:cubicBezTo>
                  <a:cubicBezTo>
                    <a:pt x="295" y="284"/>
                    <a:pt x="295" y="284"/>
                    <a:pt x="295" y="284"/>
                  </a:cubicBezTo>
                  <a:cubicBezTo>
                    <a:pt x="295" y="283"/>
                    <a:pt x="296" y="283"/>
                    <a:pt x="297" y="283"/>
                  </a:cubicBezTo>
                  <a:cubicBezTo>
                    <a:pt x="297" y="283"/>
                    <a:pt x="297" y="283"/>
                    <a:pt x="297" y="283"/>
                  </a:cubicBezTo>
                  <a:cubicBezTo>
                    <a:pt x="298" y="283"/>
                    <a:pt x="297" y="283"/>
                    <a:pt x="298" y="282"/>
                  </a:cubicBezTo>
                  <a:cubicBezTo>
                    <a:pt x="298" y="282"/>
                    <a:pt x="298" y="282"/>
                    <a:pt x="298" y="282"/>
                  </a:cubicBezTo>
                  <a:cubicBezTo>
                    <a:pt x="298" y="282"/>
                    <a:pt x="299" y="282"/>
                    <a:pt x="299" y="282"/>
                  </a:cubicBezTo>
                  <a:cubicBezTo>
                    <a:pt x="299" y="282"/>
                    <a:pt x="299" y="282"/>
                    <a:pt x="299" y="282"/>
                  </a:cubicBezTo>
                  <a:cubicBezTo>
                    <a:pt x="299" y="282"/>
                    <a:pt x="300" y="282"/>
                    <a:pt x="300" y="282"/>
                  </a:cubicBezTo>
                  <a:cubicBezTo>
                    <a:pt x="300" y="282"/>
                    <a:pt x="300" y="282"/>
                    <a:pt x="300" y="282"/>
                  </a:cubicBezTo>
                  <a:cubicBezTo>
                    <a:pt x="300" y="283"/>
                    <a:pt x="300" y="283"/>
                    <a:pt x="300" y="283"/>
                  </a:cubicBezTo>
                  <a:cubicBezTo>
                    <a:pt x="300" y="283"/>
                    <a:pt x="300" y="283"/>
                    <a:pt x="300" y="283"/>
                  </a:cubicBezTo>
                  <a:cubicBezTo>
                    <a:pt x="300" y="283"/>
                    <a:pt x="300" y="283"/>
                    <a:pt x="300" y="284"/>
                  </a:cubicBezTo>
                  <a:cubicBezTo>
                    <a:pt x="300" y="284"/>
                    <a:pt x="300" y="284"/>
                    <a:pt x="300" y="284"/>
                  </a:cubicBezTo>
                  <a:cubicBezTo>
                    <a:pt x="300" y="284"/>
                    <a:pt x="300" y="284"/>
                    <a:pt x="300" y="284"/>
                  </a:cubicBezTo>
                  <a:cubicBezTo>
                    <a:pt x="300" y="284"/>
                    <a:pt x="300" y="284"/>
                    <a:pt x="300" y="284"/>
                  </a:cubicBezTo>
                  <a:cubicBezTo>
                    <a:pt x="300" y="284"/>
                    <a:pt x="300" y="284"/>
                    <a:pt x="300" y="284"/>
                  </a:cubicBezTo>
                  <a:cubicBezTo>
                    <a:pt x="300" y="284"/>
                    <a:pt x="300" y="284"/>
                    <a:pt x="300" y="284"/>
                  </a:cubicBezTo>
                  <a:cubicBezTo>
                    <a:pt x="300" y="284"/>
                    <a:pt x="300" y="284"/>
                    <a:pt x="300" y="284"/>
                  </a:cubicBezTo>
                  <a:cubicBezTo>
                    <a:pt x="300" y="284"/>
                    <a:pt x="300" y="284"/>
                    <a:pt x="300" y="284"/>
                  </a:cubicBezTo>
                  <a:cubicBezTo>
                    <a:pt x="300" y="284"/>
                    <a:pt x="300" y="284"/>
                    <a:pt x="300" y="284"/>
                  </a:cubicBezTo>
                  <a:cubicBezTo>
                    <a:pt x="300" y="284"/>
                    <a:pt x="300" y="284"/>
                    <a:pt x="300" y="284"/>
                  </a:cubicBezTo>
                  <a:cubicBezTo>
                    <a:pt x="300" y="284"/>
                    <a:pt x="300" y="285"/>
                    <a:pt x="300" y="285"/>
                  </a:cubicBezTo>
                  <a:cubicBezTo>
                    <a:pt x="300" y="285"/>
                    <a:pt x="300" y="285"/>
                    <a:pt x="300" y="285"/>
                  </a:cubicBezTo>
                  <a:cubicBezTo>
                    <a:pt x="300" y="285"/>
                    <a:pt x="300" y="286"/>
                    <a:pt x="300" y="286"/>
                  </a:cubicBezTo>
                  <a:cubicBezTo>
                    <a:pt x="300" y="286"/>
                    <a:pt x="300" y="286"/>
                    <a:pt x="300" y="286"/>
                  </a:cubicBezTo>
                  <a:cubicBezTo>
                    <a:pt x="300" y="286"/>
                    <a:pt x="300" y="286"/>
                    <a:pt x="299" y="286"/>
                  </a:cubicBezTo>
                  <a:cubicBezTo>
                    <a:pt x="299" y="286"/>
                    <a:pt x="299" y="286"/>
                    <a:pt x="299" y="286"/>
                  </a:cubicBezTo>
                  <a:cubicBezTo>
                    <a:pt x="299" y="286"/>
                    <a:pt x="299" y="286"/>
                    <a:pt x="299" y="286"/>
                  </a:cubicBezTo>
                  <a:cubicBezTo>
                    <a:pt x="299" y="286"/>
                    <a:pt x="299" y="286"/>
                    <a:pt x="299" y="286"/>
                  </a:cubicBezTo>
                  <a:cubicBezTo>
                    <a:pt x="299" y="286"/>
                    <a:pt x="299" y="286"/>
                    <a:pt x="299" y="286"/>
                  </a:cubicBezTo>
                  <a:cubicBezTo>
                    <a:pt x="299" y="286"/>
                    <a:pt x="299" y="286"/>
                    <a:pt x="299" y="286"/>
                  </a:cubicBezTo>
                  <a:cubicBezTo>
                    <a:pt x="299" y="286"/>
                    <a:pt x="299" y="286"/>
                    <a:pt x="299" y="286"/>
                  </a:cubicBezTo>
                  <a:close/>
                  <a:moveTo>
                    <a:pt x="299" y="284"/>
                  </a:moveTo>
                  <a:cubicBezTo>
                    <a:pt x="299" y="284"/>
                    <a:pt x="299" y="285"/>
                    <a:pt x="299" y="285"/>
                  </a:cubicBezTo>
                  <a:cubicBezTo>
                    <a:pt x="299" y="285"/>
                    <a:pt x="299" y="285"/>
                    <a:pt x="299" y="285"/>
                  </a:cubicBezTo>
                  <a:cubicBezTo>
                    <a:pt x="299" y="285"/>
                    <a:pt x="299" y="285"/>
                    <a:pt x="299" y="284"/>
                  </a:cubicBezTo>
                  <a:cubicBezTo>
                    <a:pt x="299" y="284"/>
                    <a:pt x="299" y="284"/>
                    <a:pt x="299" y="284"/>
                  </a:cubicBezTo>
                  <a:cubicBezTo>
                    <a:pt x="299" y="284"/>
                    <a:pt x="299" y="284"/>
                    <a:pt x="299" y="284"/>
                  </a:cubicBezTo>
                  <a:cubicBezTo>
                    <a:pt x="299" y="284"/>
                    <a:pt x="299" y="284"/>
                    <a:pt x="299" y="284"/>
                  </a:cubicBezTo>
                  <a:cubicBezTo>
                    <a:pt x="299" y="284"/>
                    <a:pt x="299" y="284"/>
                    <a:pt x="299" y="284"/>
                  </a:cubicBezTo>
                  <a:cubicBezTo>
                    <a:pt x="299" y="284"/>
                    <a:pt x="299" y="284"/>
                    <a:pt x="299" y="284"/>
                  </a:cubicBezTo>
                  <a:cubicBezTo>
                    <a:pt x="299" y="283"/>
                    <a:pt x="299" y="283"/>
                    <a:pt x="299" y="283"/>
                  </a:cubicBezTo>
                  <a:cubicBezTo>
                    <a:pt x="299" y="283"/>
                    <a:pt x="299" y="283"/>
                    <a:pt x="299" y="283"/>
                  </a:cubicBezTo>
                  <a:cubicBezTo>
                    <a:pt x="299" y="283"/>
                    <a:pt x="299" y="283"/>
                    <a:pt x="299" y="283"/>
                  </a:cubicBezTo>
                  <a:cubicBezTo>
                    <a:pt x="299" y="283"/>
                    <a:pt x="299" y="283"/>
                    <a:pt x="299" y="283"/>
                  </a:cubicBezTo>
                  <a:cubicBezTo>
                    <a:pt x="299" y="283"/>
                    <a:pt x="299" y="283"/>
                    <a:pt x="299" y="283"/>
                  </a:cubicBezTo>
                  <a:cubicBezTo>
                    <a:pt x="299" y="283"/>
                    <a:pt x="299" y="283"/>
                    <a:pt x="299" y="283"/>
                  </a:cubicBezTo>
                  <a:cubicBezTo>
                    <a:pt x="298" y="284"/>
                    <a:pt x="298" y="284"/>
                    <a:pt x="298" y="284"/>
                  </a:cubicBezTo>
                  <a:cubicBezTo>
                    <a:pt x="298" y="284"/>
                    <a:pt x="298" y="284"/>
                    <a:pt x="298" y="284"/>
                  </a:cubicBezTo>
                  <a:cubicBezTo>
                    <a:pt x="298" y="284"/>
                    <a:pt x="298" y="284"/>
                    <a:pt x="299" y="284"/>
                  </a:cubicBezTo>
                  <a:close/>
                  <a:moveTo>
                    <a:pt x="292" y="285"/>
                  </a:moveTo>
                  <a:cubicBezTo>
                    <a:pt x="292" y="285"/>
                    <a:pt x="292" y="284"/>
                    <a:pt x="292" y="284"/>
                  </a:cubicBezTo>
                  <a:cubicBezTo>
                    <a:pt x="292" y="284"/>
                    <a:pt x="292" y="284"/>
                    <a:pt x="292" y="284"/>
                  </a:cubicBezTo>
                  <a:cubicBezTo>
                    <a:pt x="292" y="284"/>
                    <a:pt x="292" y="284"/>
                    <a:pt x="292" y="284"/>
                  </a:cubicBezTo>
                  <a:cubicBezTo>
                    <a:pt x="292" y="284"/>
                    <a:pt x="292" y="284"/>
                    <a:pt x="292" y="284"/>
                  </a:cubicBezTo>
                  <a:cubicBezTo>
                    <a:pt x="292" y="284"/>
                    <a:pt x="292" y="284"/>
                    <a:pt x="292" y="283"/>
                  </a:cubicBezTo>
                  <a:cubicBezTo>
                    <a:pt x="292" y="283"/>
                    <a:pt x="292" y="283"/>
                    <a:pt x="292" y="283"/>
                  </a:cubicBezTo>
                  <a:cubicBezTo>
                    <a:pt x="293" y="283"/>
                    <a:pt x="293" y="283"/>
                    <a:pt x="293" y="283"/>
                  </a:cubicBezTo>
                  <a:cubicBezTo>
                    <a:pt x="293" y="283"/>
                    <a:pt x="293" y="283"/>
                    <a:pt x="293" y="283"/>
                  </a:cubicBezTo>
                  <a:cubicBezTo>
                    <a:pt x="294" y="283"/>
                    <a:pt x="294" y="283"/>
                    <a:pt x="294" y="283"/>
                  </a:cubicBezTo>
                  <a:cubicBezTo>
                    <a:pt x="294" y="283"/>
                    <a:pt x="294" y="283"/>
                    <a:pt x="294" y="283"/>
                  </a:cubicBezTo>
                  <a:cubicBezTo>
                    <a:pt x="294" y="284"/>
                    <a:pt x="294" y="284"/>
                    <a:pt x="294" y="284"/>
                  </a:cubicBezTo>
                  <a:cubicBezTo>
                    <a:pt x="294" y="284"/>
                    <a:pt x="294" y="284"/>
                    <a:pt x="294" y="284"/>
                  </a:cubicBezTo>
                  <a:cubicBezTo>
                    <a:pt x="294" y="284"/>
                    <a:pt x="294" y="284"/>
                    <a:pt x="294" y="284"/>
                  </a:cubicBezTo>
                  <a:cubicBezTo>
                    <a:pt x="294" y="284"/>
                    <a:pt x="294" y="284"/>
                    <a:pt x="294" y="284"/>
                  </a:cubicBezTo>
                  <a:cubicBezTo>
                    <a:pt x="294" y="284"/>
                    <a:pt x="294" y="284"/>
                    <a:pt x="294" y="284"/>
                  </a:cubicBezTo>
                  <a:cubicBezTo>
                    <a:pt x="294" y="285"/>
                    <a:pt x="294" y="285"/>
                    <a:pt x="293" y="285"/>
                  </a:cubicBezTo>
                  <a:cubicBezTo>
                    <a:pt x="293" y="285"/>
                    <a:pt x="293" y="285"/>
                    <a:pt x="293" y="285"/>
                  </a:cubicBezTo>
                  <a:cubicBezTo>
                    <a:pt x="293" y="285"/>
                    <a:pt x="292" y="285"/>
                    <a:pt x="292" y="285"/>
                  </a:cubicBezTo>
                  <a:close/>
                  <a:moveTo>
                    <a:pt x="299" y="279"/>
                  </a:moveTo>
                  <a:cubicBezTo>
                    <a:pt x="299" y="278"/>
                    <a:pt x="300" y="278"/>
                    <a:pt x="300" y="278"/>
                  </a:cubicBezTo>
                  <a:cubicBezTo>
                    <a:pt x="300" y="278"/>
                    <a:pt x="300" y="278"/>
                    <a:pt x="300" y="278"/>
                  </a:cubicBezTo>
                  <a:cubicBezTo>
                    <a:pt x="301" y="278"/>
                    <a:pt x="301" y="278"/>
                    <a:pt x="301" y="278"/>
                  </a:cubicBezTo>
                  <a:cubicBezTo>
                    <a:pt x="301" y="278"/>
                    <a:pt x="301" y="278"/>
                    <a:pt x="301" y="278"/>
                  </a:cubicBezTo>
                  <a:cubicBezTo>
                    <a:pt x="301" y="278"/>
                    <a:pt x="301" y="278"/>
                    <a:pt x="301" y="278"/>
                  </a:cubicBezTo>
                  <a:cubicBezTo>
                    <a:pt x="301" y="278"/>
                    <a:pt x="301" y="278"/>
                    <a:pt x="301" y="278"/>
                  </a:cubicBezTo>
                  <a:cubicBezTo>
                    <a:pt x="301" y="278"/>
                    <a:pt x="302" y="278"/>
                    <a:pt x="302" y="278"/>
                  </a:cubicBezTo>
                  <a:cubicBezTo>
                    <a:pt x="302" y="278"/>
                    <a:pt x="302" y="278"/>
                    <a:pt x="302" y="278"/>
                  </a:cubicBezTo>
                  <a:cubicBezTo>
                    <a:pt x="302" y="278"/>
                    <a:pt x="303" y="278"/>
                    <a:pt x="303" y="278"/>
                  </a:cubicBezTo>
                  <a:cubicBezTo>
                    <a:pt x="303" y="278"/>
                    <a:pt x="303" y="278"/>
                    <a:pt x="303" y="278"/>
                  </a:cubicBezTo>
                  <a:cubicBezTo>
                    <a:pt x="303" y="278"/>
                    <a:pt x="303" y="278"/>
                    <a:pt x="303" y="278"/>
                  </a:cubicBezTo>
                  <a:cubicBezTo>
                    <a:pt x="303" y="278"/>
                    <a:pt x="303" y="278"/>
                    <a:pt x="303" y="278"/>
                  </a:cubicBezTo>
                  <a:cubicBezTo>
                    <a:pt x="303" y="278"/>
                    <a:pt x="304" y="278"/>
                    <a:pt x="304" y="279"/>
                  </a:cubicBezTo>
                  <a:cubicBezTo>
                    <a:pt x="304" y="279"/>
                    <a:pt x="304" y="279"/>
                    <a:pt x="304" y="279"/>
                  </a:cubicBezTo>
                  <a:cubicBezTo>
                    <a:pt x="304" y="280"/>
                    <a:pt x="304" y="280"/>
                    <a:pt x="304" y="280"/>
                  </a:cubicBezTo>
                  <a:cubicBezTo>
                    <a:pt x="304" y="280"/>
                    <a:pt x="304" y="280"/>
                    <a:pt x="304" y="280"/>
                  </a:cubicBezTo>
                  <a:cubicBezTo>
                    <a:pt x="303" y="279"/>
                    <a:pt x="303" y="279"/>
                    <a:pt x="303" y="279"/>
                  </a:cubicBezTo>
                  <a:cubicBezTo>
                    <a:pt x="304" y="280"/>
                    <a:pt x="304" y="280"/>
                    <a:pt x="304" y="280"/>
                  </a:cubicBezTo>
                  <a:cubicBezTo>
                    <a:pt x="303" y="280"/>
                    <a:pt x="303" y="280"/>
                    <a:pt x="303" y="280"/>
                  </a:cubicBezTo>
                  <a:cubicBezTo>
                    <a:pt x="303" y="280"/>
                    <a:pt x="303" y="280"/>
                    <a:pt x="303" y="280"/>
                  </a:cubicBezTo>
                  <a:cubicBezTo>
                    <a:pt x="303" y="280"/>
                    <a:pt x="303" y="280"/>
                    <a:pt x="302" y="280"/>
                  </a:cubicBezTo>
                  <a:cubicBezTo>
                    <a:pt x="302" y="280"/>
                    <a:pt x="302" y="280"/>
                    <a:pt x="302" y="280"/>
                  </a:cubicBezTo>
                  <a:cubicBezTo>
                    <a:pt x="302" y="280"/>
                    <a:pt x="302" y="280"/>
                    <a:pt x="302" y="280"/>
                  </a:cubicBezTo>
                  <a:cubicBezTo>
                    <a:pt x="302" y="280"/>
                    <a:pt x="302" y="280"/>
                    <a:pt x="302" y="280"/>
                  </a:cubicBezTo>
                  <a:cubicBezTo>
                    <a:pt x="302" y="280"/>
                    <a:pt x="302" y="280"/>
                    <a:pt x="301" y="280"/>
                  </a:cubicBezTo>
                  <a:cubicBezTo>
                    <a:pt x="301" y="280"/>
                    <a:pt x="301" y="280"/>
                    <a:pt x="301" y="280"/>
                  </a:cubicBezTo>
                  <a:cubicBezTo>
                    <a:pt x="301" y="280"/>
                    <a:pt x="301" y="281"/>
                    <a:pt x="301" y="281"/>
                  </a:cubicBezTo>
                  <a:cubicBezTo>
                    <a:pt x="301" y="281"/>
                    <a:pt x="301" y="281"/>
                    <a:pt x="301" y="281"/>
                  </a:cubicBezTo>
                  <a:cubicBezTo>
                    <a:pt x="299" y="281"/>
                    <a:pt x="299" y="279"/>
                    <a:pt x="299" y="279"/>
                  </a:cubicBezTo>
                  <a:close/>
                  <a:moveTo>
                    <a:pt x="301" y="279"/>
                  </a:moveTo>
                  <a:cubicBezTo>
                    <a:pt x="301" y="279"/>
                    <a:pt x="301" y="279"/>
                    <a:pt x="301" y="279"/>
                  </a:cubicBezTo>
                  <a:cubicBezTo>
                    <a:pt x="301" y="279"/>
                    <a:pt x="301" y="279"/>
                    <a:pt x="301" y="279"/>
                  </a:cubicBezTo>
                  <a:cubicBezTo>
                    <a:pt x="301" y="279"/>
                    <a:pt x="301" y="279"/>
                    <a:pt x="301" y="279"/>
                  </a:cubicBezTo>
                  <a:cubicBezTo>
                    <a:pt x="301" y="279"/>
                    <a:pt x="301" y="279"/>
                    <a:pt x="301" y="279"/>
                  </a:cubicBezTo>
                  <a:cubicBezTo>
                    <a:pt x="301" y="279"/>
                    <a:pt x="301" y="279"/>
                    <a:pt x="301" y="279"/>
                  </a:cubicBezTo>
                  <a:cubicBezTo>
                    <a:pt x="301" y="279"/>
                    <a:pt x="301" y="279"/>
                    <a:pt x="301" y="279"/>
                  </a:cubicBezTo>
                  <a:cubicBezTo>
                    <a:pt x="301" y="279"/>
                    <a:pt x="301" y="279"/>
                    <a:pt x="301" y="279"/>
                  </a:cubicBezTo>
                  <a:close/>
                  <a:moveTo>
                    <a:pt x="302" y="271"/>
                  </a:moveTo>
                  <a:cubicBezTo>
                    <a:pt x="302" y="270"/>
                    <a:pt x="302" y="270"/>
                    <a:pt x="303" y="270"/>
                  </a:cubicBezTo>
                  <a:cubicBezTo>
                    <a:pt x="303" y="270"/>
                    <a:pt x="303" y="270"/>
                    <a:pt x="303" y="270"/>
                  </a:cubicBezTo>
                  <a:cubicBezTo>
                    <a:pt x="303" y="270"/>
                    <a:pt x="303" y="270"/>
                    <a:pt x="304" y="271"/>
                  </a:cubicBezTo>
                  <a:cubicBezTo>
                    <a:pt x="304" y="271"/>
                    <a:pt x="304" y="271"/>
                    <a:pt x="304" y="271"/>
                  </a:cubicBezTo>
                  <a:cubicBezTo>
                    <a:pt x="304" y="271"/>
                    <a:pt x="304" y="271"/>
                    <a:pt x="304" y="271"/>
                  </a:cubicBezTo>
                  <a:cubicBezTo>
                    <a:pt x="304" y="271"/>
                    <a:pt x="304" y="271"/>
                    <a:pt x="304" y="271"/>
                  </a:cubicBezTo>
                  <a:cubicBezTo>
                    <a:pt x="304" y="271"/>
                    <a:pt x="304" y="271"/>
                    <a:pt x="304" y="271"/>
                  </a:cubicBezTo>
                  <a:cubicBezTo>
                    <a:pt x="304" y="271"/>
                    <a:pt x="304" y="271"/>
                    <a:pt x="304" y="271"/>
                  </a:cubicBezTo>
                  <a:cubicBezTo>
                    <a:pt x="304" y="271"/>
                    <a:pt x="304" y="271"/>
                    <a:pt x="304" y="271"/>
                  </a:cubicBezTo>
                  <a:cubicBezTo>
                    <a:pt x="304" y="271"/>
                    <a:pt x="304" y="271"/>
                    <a:pt x="304" y="271"/>
                  </a:cubicBezTo>
                  <a:cubicBezTo>
                    <a:pt x="304" y="271"/>
                    <a:pt x="305" y="271"/>
                    <a:pt x="305" y="271"/>
                  </a:cubicBezTo>
                  <a:cubicBezTo>
                    <a:pt x="305" y="271"/>
                    <a:pt x="305" y="271"/>
                    <a:pt x="305" y="271"/>
                  </a:cubicBezTo>
                  <a:cubicBezTo>
                    <a:pt x="305" y="272"/>
                    <a:pt x="305" y="272"/>
                    <a:pt x="304" y="272"/>
                  </a:cubicBezTo>
                  <a:cubicBezTo>
                    <a:pt x="304" y="272"/>
                    <a:pt x="304" y="272"/>
                    <a:pt x="304" y="272"/>
                  </a:cubicBezTo>
                  <a:cubicBezTo>
                    <a:pt x="304" y="272"/>
                    <a:pt x="304" y="272"/>
                    <a:pt x="304" y="272"/>
                  </a:cubicBezTo>
                  <a:cubicBezTo>
                    <a:pt x="304" y="272"/>
                    <a:pt x="304" y="272"/>
                    <a:pt x="304" y="272"/>
                  </a:cubicBezTo>
                  <a:cubicBezTo>
                    <a:pt x="304" y="273"/>
                    <a:pt x="304" y="273"/>
                    <a:pt x="303" y="273"/>
                  </a:cubicBezTo>
                  <a:cubicBezTo>
                    <a:pt x="303" y="273"/>
                    <a:pt x="303" y="273"/>
                    <a:pt x="303" y="273"/>
                  </a:cubicBezTo>
                  <a:cubicBezTo>
                    <a:pt x="303" y="272"/>
                    <a:pt x="303" y="272"/>
                    <a:pt x="303" y="272"/>
                  </a:cubicBezTo>
                  <a:cubicBezTo>
                    <a:pt x="303" y="273"/>
                    <a:pt x="303" y="273"/>
                    <a:pt x="303" y="273"/>
                  </a:cubicBezTo>
                  <a:cubicBezTo>
                    <a:pt x="303" y="273"/>
                    <a:pt x="303" y="273"/>
                    <a:pt x="303" y="273"/>
                  </a:cubicBezTo>
                  <a:cubicBezTo>
                    <a:pt x="303" y="273"/>
                    <a:pt x="303" y="273"/>
                    <a:pt x="303" y="273"/>
                  </a:cubicBezTo>
                  <a:cubicBezTo>
                    <a:pt x="302" y="273"/>
                    <a:pt x="302" y="272"/>
                    <a:pt x="302" y="271"/>
                  </a:cubicBezTo>
                  <a:close/>
                  <a:moveTo>
                    <a:pt x="310" y="272"/>
                  </a:moveTo>
                  <a:cubicBezTo>
                    <a:pt x="310" y="272"/>
                    <a:pt x="309" y="271"/>
                    <a:pt x="309" y="271"/>
                  </a:cubicBezTo>
                  <a:cubicBezTo>
                    <a:pt x="309" y="271"/>
                    <a:pt x="309" y="271"/>
                    <a:pt x="309" y="271"/>
                  </a:cubicBezTo>
                  <a:cubicBezTo>
                    <a:pt x="309" y="270"/>
                    <a:pt x="309" y="270"/>
                    <a:pt x="310" y="270"/>
                  </a:cubicBezTo>
                  <a:cubicBezTo>
                    <a:pt x="310" y="270"/>
                    <a:pt x="310" y="270"/>
                    <a:pt x="310" y="270"/>
                  </a:cubicBezTo>
                  <a:cubicBezTo>
                    <a:pt x="311" y="270"/>
                    <a:pt x="311" y="270"/>
                    <a:pt x="311" y="271"/>
                  </a:cubicBezTo>
                  <a:cubicBezTo>
                    <a:pt x="311" y="271"/>
                    <a:pt x="311" y="271"/>
                    <a:pt x="311" y="271"/>
                  </a:cubicBezTo>
                  <a:cubicBezTo>
                    <a:pt x="311" y="271"/>
                    <a:pt x="311" y="272"/>
                    <a:pt x="310" y="272"/>
                  </a:cubicBezTo>
                  <a:cubicBezTo>
                    <a:pt x="310" y="272"/>
                    <a:pt x="310" y="272"/>
                    <a:pt x="310" y="272"/>
                  </a:cubicBezTo>
                  <a:cubicBezTo>
                    <a:pt x="310" y="271"/>
                    <a:pt x="310" y="271"/>
                    <a:pt x="310" y="271"/>
                  </a:cubicBezTo>
                  <a:cubicBezTo>
                    <a:pt x="310" y="271"/>
                    <a:pt x="310" y="271"/>
                    <a:pt x="310" y="271"/>
                  </a:cubicBezTo>
                  <a:cubicBezTo>
                    <a:pt x="310" y="271"/>
                    <a:pt x="310" y="271"/>
                    <a:pt x="310" y="271"/>
                  </a:cubicBezTo>
                  <a:cubicBezTo>
                    <a:pt x="310" y="272"/>
                    <a:pt x="310" y="272"/>
                    <a:pt x="310" y="272"/>
                  </a:cubicBezTo>
                  <a:cubicBezTo>
                    <a:pt x="310" y="272"/>
                    <a:pt x="310" y="272"/>
                    <a:pt x="310" y="272"/>
                  </a:cubicBezTo>
                  <a:close/>
                  <a:moveTo>
                    <a:pt x="310" y="271"/>
                  </a:moveTo>
                  <a:cubicBezTo>
                    <a:pt x="310" y="271"/>
                    <a:pt x="310" y="271"/>
                    <a:pt x="310" y="271"/>
                  </a:cubicBezTo>
                  <a:cubicBezTo>
                    <a:pt x="310" y="271"/>
                    <a:pt x="310" y="271"/>
                    <a:pt x="310" y="271"/>
                  </a:cubicBezTo>
                  <a:close/>
                  <a:moveTo>
                    <a:pt x="310" y="271"/>
                  </a:moveTo>
                  <a:cubicBezTo>
                    <a:pt x="310" y="271"/>
                    <a:pt x="310" y="271"/>
                    <a:pt x="310" y="271"/>
                  </a:cubicBezTo>
                  <a:cubicBezTo>
                    <a:pt x="310" y="271"/>
                    <a:pt x="310" y="271"/>
                    <a:pt x="310" y="271"/>
                  </a:cubicBezTo>
                  <a:close/>
                  <a:moveTo>
                    <a:pt x="284" y="258"/>
                  </a:moveTo>
                  <a:cubicBezTo>
                    <a:pt x="284" y="257"/>
                    <a:pt x="284" y="257"/>
                    <a:pt x="283" y="257"/>
                  </a:cubicBezTo>
                  <a:cubicBezTo>
                    <a:pt x="283" y="257"/>
                    <a:pt x="283" y="257"/>
                    <a:pt x="283" y="257"/>
                  </a:cubicBezTo>
                  <a:cubicBezTo>
                    <a:pt x="282" y="256"/>
                    <a:pt x="282" y="256"/>
                    <a:pt x="282" y="256"/>
                  </a:cubicBezTo>
                  <a:cubicBezTo>
                    <a:pt x="282" y="256"/>
                    <a:pt x="282" y="256"/>
                    <a:pt x="282" y="256"/>
                  </a:cubicBezTo>
                  <a:cubicBezTo>
                    <a:pt x="281" y="256"/>
                    <a:pt x="281" y="256"/>
                    <a:pt x="281" y="255"/>
                  </a:cubicBezTo>
                  <a:cubicBezTo>
                    <a:pt x="281" y="255"/>
                    <a:pt x="281" y="255"/>
                    <a:pt x="281" y="255"/>
                  </a:cubicBezTo>
                  <a:cubicBezTo>
                    <a:pt x="281" y="254"/>
                    <a:pt x="281" y="254"/>
                    <a:pt x="282" y="254"/>
                  </a:cubicBezTo>
                  <a:cubicBezTo>
                    <a:pt x="282" y="254"/>
                    <a:pt x="282" y="254"/>
                    <a:pt x="282" y="254"/>
                  </a:cubicBezTo>
                  <a:cubicBezTo>
                    <a:pt x="282" y="254"/>
                    <a:pt x="282" y="254"/>
                    <a:pt x="282" y="254"/>
                  </a:cubicBezTo>
                  <a:cubicBezTo>
                    <a:pt x="282" y="254"/>
                    <a:pt x="282" y="254"/>
                    <a:pt x="282" y="254"/>
                  </a:cubicBezTo>
                  <a:cubicBezTo>
                    <a:pt x="282" y="254"/>
                    <a:pt x="282" y="254"/>
                    <a:pt x="282" y="254"/>
                  </a:cubicBezTo>
                  <a:cubicBezTo>
                    <a:pt x="283" y="254"/>
                    <a:pt x="284" y="255"/>
                    <a:pt x="285" y="255"/>
                  </a:cubicBezTo>
                  <a:cubicBezTo>
                    <a:pt x="285" y="255"/>
                    <a:pt x="285" y="255"/>
                    <a:pt x="285" y="255"/>
                  </a:cubicBezTo>
                  <a:cubicBezTo>
                    <a:pt x="285" y="255"/>
                    <a:pt x="286" y="255"/>
                    <a:pt x="286" y="257"/>
                  </a:cubicBezTo>
                  <a:cubicBezTo>
                    <a:pt x="286" y="257"/>
                    <a:pt x="286" y="257"/>
                    <a:pt x="286" y="257"/>
                  </a:cubicBezTo>
                  <a:cubicBezTo>
                    <a:pt x="286" y="257"/>
                    <a:pt x="286" y="257"/>
                    <a:pt x="286" y="257"/>
                  </a:cubicBezTo>
                  <a:cubicBezTo>
                    <a:pt x="286" y="257"/>
                    <a:pt x="286" y="257"/>
                    <a:pt x="286" y="257"/>
                  </a:cubicBezTo>
                  <a:cubicBezTo>
                    <a:pt x="286" y="257"/>
                    <a:pt x="286" y="258"/>
                    <a:pt x="285" y="258"/>
                  </a:cubicBezTo>
                  <a:cubicBezTo>
                    <a:pt x="285" y="258"/>
                    <a:pt x="285" y="258"/>
                    <a:pt x="285" y="258"/>
                  </a:cubicBezTo>
                  <a:cubicBezTo>
                    <a:pt x="285" y="258"/>
                    <a:pt x="285" y="258"/>
                    <a:pt x="284" y="258"/>
                  </a:cubicBezTo>
                  <a:close/>
                  <a:moveTo>
                    <a:pt x="282" y="255"/>
                  </a:moveTo>
                  <a:cubicBezTo>
                    <a:pt x="282" y="255"/>
                    <a:pt x="282" y="255"/>
                    <a:pt x="282" y="255"/>
                  </a:cubicBezTo>
                  <a:cubicBezTo>
                    <a:pt x="282" y="255"/>
                    <a:pt x="282" y="255"/>
                    <a:pt x="282" y="255"/>
                  </a:cubicBezTo>
                  <a:cubicBezTo>
                    <a:pt x="282" y="255"/>
                    <a:pt x="282" y="255"/>
                    <a:pt x="282" y="255"/>
                  </a:cubicBezTo>
                  <a:close/>
                  <a:moveTo>
                    <a:pt x="283" y="254"/>
                  </a:moveTo>
                  <a:cubicBezTo>
                    <a:pt x="282" y="254"/>
                    <a:pt x="280" y="253"/>
                    <a:pt x="279" y="252"/>
                  </a:cubicBezTo>
                  <a:cubicBezTo>
                    <a:pt x="279" y="252"/>
                    <a:pt x="279" y="252"/>
                    <a:pt x="279" y="252"/>
                  </a:cubicBezTo>
                  <a:cubicBezTo>
                    <a:pt x="278" y="251"/>
                    <a:pt x="276" y="251"/>
                    <a:pt x="275" y="251"/>
                  </a:cubicBezTo>
                  <a:cubicBezTo>
                    <a:pt x="275" y="251"/>
                    <a:pt x="275" y="251"/>
                    <a:pt x="275" y="251"/>
                  </a:cubicBezTo>
                  <a:cubicBezTo>
                    <a:pt x="274" y="250"/>
                    <a:pt x="273" y="250"/>
                    <a:pt x="273" y="249"/>
                  </a:cubicBezTo>
                  <a:cubicBezTo>
                    <a:pt x="273" y="249"/>
                    <a:pt x="273" y="249"/>
                    <a:pt x="273" y="249"/>
                  </a:cubicBezTo>
                  <a:cubicBezTo>
                    <a:pt x="273" y="249"/>
                    <a:pt x="273" y="249"/>
                    <a:pt x="272" y="249"/>
                  </a:cubicBezTo>
                  <a:cubicBezTo>
                    <a:pt x="272" y="249"/>
                    <a:pt x="272" y="249"/>
                    <a:pt x="272" y="249"/>
                  </a:cubicBezTo>
                  <a:cubicBezTo>
                    <a:pt x="272" y="249"/>
                    <a:pt x="272" y="249"/>
                    <a:pt x="271" y="249"/>
                  </a:cubicBezTo>
                  <a:cubicBezTo>
                    <a:pt x="271" y="249"/>
                    <a:pt x="271" y="249"/>
                    <a:pt x="271" y="249"/>
                  </a:cubicBezTo>
                  <a:cubicBezTo>
                    <a:pt x="271" y="248"/>
                    <a:pt x="271" y="248"/>
                    <a:pt x="271" y="247"/>
                  </a:cubicBezTo>
                  <a:cubicBezTo>
                    <a:pt x="271" y="247"/>
                    <a:pt x="271" y="247"/>
                    <a:pt x="271" y="247"/>
                  </a:cubicBezTo>
                  <a:cubicBezTo>
                    <a:pt x="270" y="247"/>
                    <a:pt x="270" y="247"/>
                    <a:pt x="270" y="247"/>
                  </a:cubicBezTo>
                  <a:cubicBezTo>
                    <a:pt x="270" y="247"/>
                    <a:pt x="270" y="247"/>
                    <a:pt x="270" y="247"/>
                  </a:cubicBezTo>
                  <a:cubicBezTo>
                    <a:pt x="271" y="245"/>
                    <a:pt x="272" y="245"/>
                    <a:pt x="273" y="245"/>
                  </a:cubicBezTo>
                  <a:cubicBezTo>
                    <a:pt x="273" y="245"/>
                    <a:pt x="273" y="245"/>
                    <a:pt x="273" y="245"/>
                  </a:cubicBezTo>
                  <a:cubicBezTo>
                    <a:pt x="273" y="245"/>
                    <a:pt x="274" y="245"/>
                    <a:pt x="274" y="245"/>
                  </a:cubicBezTo>
                  <a:cubicBezTo>
                    <a:pt x="274" y="245"/>
                    <a:pt x="274" y="245"/>
                    <a:pt x="274" y="245"/>
                  </a:cubicBezTo>
                  <a:cubicBezTo>
                    <a:pt x="274" y="245"/>
                    <a:pt x="274" y="245"/>
                    <a:pt x="274" y="245"/>
                  </a:cubicBezTo>
                  <a:cubicBezTo>
                    <a:pt x="274" y="245"/>
                    <a:pt x="274" y="245"/>
                    <a:pt x="274" y="245"/>
                  </a:cubicBezTo>
                  <a:cubicBezTo>
                    <a:pt x="275" y="244"/>
                    <a:pt x="275" y="244"/>
                    <a:pt x="275" y="244"/>
                  </a:cubicBezTo>
                  <a:cubicBezTo>
                    <a:pt x="275" y="244"/>
                    <a:pt x="275" y="244"/>
                    <a:pt x="275" y="244"/>
                  </a:cubicBezTo>
                  <a:cubicBezTo>
                    <a:pt x="276" y="245"/>
                    <a:pt x="277" y="246"/>
                    <a:pt x="277" y="246"/>
                  </a:cubicBezTo>
                  <a:cubicBezTo>
                    <a:pt x="277" y="246"/>
                    <a:pt x="277" y="246"/>
                    <a:pt x="277" y="246"/>
                  </a:cubicBezTo>
                  <a:cubicBezTo>
                    <a:pt x="278" y="247"/>
                    <a:pt x="278" y="247"/>
                    <a:pt x="278" y="247"/>
                  </a:cubicBezTo>
                  <a:cubicBezTo>
                    <a:pt x="278" y="247"/>
                    <a:pt x="278" y="247"/>
                    <a:pt x="278" y="247"/>
                  </a:cubicBezTo>
                  <a:cubicBezTo>
                    <a:pt x="279" y="247"/>
                    <a:pt x="279" y="247"/>
                    <a:pt x="279" y="247"/>
                  </a:cubicBezTo>
                  <a:cubicBezTo>
                    <a:pt x="279" y="247"/>
                    <a:pt x="279" y="247"/>
                    <a:pt x="279" y="247"/>
                  </a:cubicBezTo>
                  <a:cubicBezTo>
                    <a:pt x="280" y="247"/>
                    <a:pt x="281" y="248"/>
                    <a:pt x="281" y="248"/>
                  </a:cubicBezTo>
                  <a:cubicBezTo>
                    <a:pt x="281" y="248"/>
                    <a:pt x="281" y="248"/>
                    <a:pt x="281" y="248"/>
                  </a:cubicBezTo>
                  <a:cubicBezTo>
                    <a:pt x="281" y="248"/>
                    <a:pt x="281" y="248"/>
                    <a:pt x="282" y="248"/>
                  </a:cubicBezTo>
                  <a:cubicBezTo>
                    <a:pt x="282" y="248"/>
                    <a:pt x="282" y="248"/>
                    <a:pt x="282" y="248"/>
                  </a:cubicBezTo>
                  <a:cubicBezTo>
                    <a:pt x="283" y="249"/>
                    <a:pt x="284" y="250"/>
                    <a:pt x="285" y="250"/>
                  </a:cubicBezTo>
                  <a:cubicBezTo>
                    <a:pt x="285" y="250"/>
                    <a:pt x="285" y="250"/>
                    <a:pt x="285" y="250"/>
                  </a:cubicBezTo>
                  <a:cubicBezTo>
                    <a:pt x="285" y="250"/>
                    <a:pt x="286" y="250"/>
                    <a:pt x="287" y="250"/>
                  </a:cubicBezTo>
                  <a:cubicBezTo>
                    <a:pt x="287" y="250"/>
                    <a:pt x="287" y="250"/>
                    <a:pt x="287" y="250"/>
                  </a:cubicBezTo>
                  <a:cubicBezTo>
                    <a:pt x="288" y="250"/>
                    <a:pt x="289" y="251"/>
                    <a:pt x="288" y="251"/>
                  </a:cubicBezTo>
                  <a:cubicBezTo>
                    <a:pt x="288" y="251"/>
                    <a:pt x="288" y="251"/>
                    <a:pt x="288" y="251"/>
                  </a:cubicBezTo>
                  <a:cubicBezTo>
                    <a:pt x="288" y="252"/>
                    <a:pt x="288" y="253"/>
                    <a:pt x="287" y="253"/>
                  </a:cubicBezTo>
                  <a:cubicBezTo>
                    <a:pt x="287" y="253"/>
                    <a:pt x="287" y="253"/>
                    <a:pt x="287" y="253"/>
                  </a:cubicBezTo>
                  <a:cubicBezTo>
                    <a:pt x="287" y="253"/>
                    <a:pt x="287" y="253"/>
                    <a:pt x="287" y="253"/>
                  </a:cubicBezTo>
                  <a:cubicBezTo>
                    <a:pt x="287" y="253"/>
                    <a:pt x="287" y="253"/>
                    <a:pt x="287" y="253"/>
                  </a:cubicBezTo>
                  <a:cubicBezTo>
                    <a:pt x="287" y="254"/>
                    <a:pt x="287" y="254"/>
                    <a:pt x="286" y="254"/>
                  </a:cubicBezTo>
                  <a:cubicBezTo>
                    <a:pt x="286" y="254"/>
                    <a:pt x="286" y="254"/>
                    <a:pt x="286" y="254"/>
                  </a:cubicBezTo>
                  <a:cubicBezTo>
                    <a:pt x="286" y="254"/>
                    <a:pt x="286" y="254"/>
                    <a:pt x="285" y="254"/>
                  </a:cubicBezTo>
                  <a:cubicBezTo>
                    <a:pt x="285" y="254"/>
                    <a:pt x="285" y="254"/>
                    <a:pt x="285" y="254"/>
                  </a:cubicBezTo>
                  <a:cubicBezTo>
                    <a:pt x="285" y="254"/>
                    <a:pt x="284" y="254"/>
                    <a:pt x="283" y="254"/>
                  </a:cubicBezTo>
                  <a:close/>
                  <a:moveTo>
                    <a:pt x="274" y="248"/>
                  </a:moveTo>
                  <a:cubicBezTo>
                    <a:pt x="274" y="248"/>
                    <a:pt x="275" y="249"/>
                    <a:pt x="275" y="250"/>
                  </a:cubicBezTo>
                  <a:cubicBezTo>
                    <a:pt x="275" y="250"/>
                    <a:pt x="275" y="250"/>
                    <a:pt x="275" y="250"/>
                  </a:cubicBezTo>
                  <a:cubicBezTo>
                    <a:pt x="276" y="250"/>
                    <a:pt x="278" y="250"/>
                    <a:pt x="280" y="251"/>
                  </a:cubicBezTo>
                  <a:cubicBezTo>
                    <a:pt x="280" y="251"/>
                    <a:pt x="280" y="251"/>
                    <a:pt x="280" y="251"/>
                  </a:cubicBezTo>
                  <a:cubicBezTo>
                    <a:pt x="281" y="252"/>
                    <a:pt x="283" y="252"/>
                    <a:pt x="284" y="252"/>
                  </a:cubicBezTo>
                  <a:cubicBezTo>
                    <a:pt x="284" y="252"/>
                    <a:pt x="284" y="252"/>
                    <a:pt x="284" y="252"/>
                  </a:cubicBezTo>
                  <a:cubicBezTo>
                    <a:pt x="284" y="253"/>
                    <a:pt x="285" y="253"/>
                    <a:pt x="285" y="253"/>
                  </a:cubicBezTo>
                  <a:cubicBezTo>
                    <a:pt x="285" y="253"/>
                    <a:pt x="285" y="253"/>
                    <a:pt x="285" y="253"/>
                  </a:cubicBezTo>
                  <a:cubicBezTo>
                    <a:pt x="286" y="253"/>
                    <a:pt x="286" y="253"/>
                    <a:pt x="286" y="253"/>
                  </a:cubicBezTo>
                  <a:cubicBezTo>
                    <a:pt x="286" y="253"/>
                    <a:pt x="286" y="253"/>
                    <a:pt x="286" y="253"/>
                  </a:cubicBezTo>
                  <a:cubicBezTo>
                    <a:pt x="286" y="253"/>
                    <a:pt x="286" y="253"/>
                    <a:pt x="286" y="253"/>
                  </a:cubicBezTo>
                  <a:cubicBezTo>
                    <a:pt x="286" y="253"/>
                    <a:pt x="286" y="253"/>
                    <a:pt x="286" y="253"/>
                  </a:cubicBezTo>
                  <a:cubicBezTo>
                    <a:pt x="286" y="253"/>
                    <a:pt x="286" y="253"/>
                    <a:pt x="286" y="253"/>
                  </a:cubicBezTo>
                  <a:cubicBezTo>
                    <a:pt x="286" y="253"/>
                    <a:pt x="286" y="253"/>
                    <a:pt x="286" y="253"/>
                  </a:cubicBezTo>
                  <a:cubicBezTo>
                    <a:pt x="286" y="253"/>
                    <a:pt x="286" y="253"/>
                    <a:pt x="286" y="252"/>
                  </a:cubicBezTo>
                  <a:cubicBezTo>
                    <a:pt x="286" y="252"/>
                    <a:pt x="286" y="252"/>
                    <a:pt x="286" y="252"/>
                  </a:cubicBezTo>
                  <a:cubicBezTo>
                    <a:pt x="286" y="252"/>
                    <a:pt x="286" y="252"/>
                    <a:pt x="286" y="252"/>
                  </a:cubicBezTo>
                  <a:cubicBezTo>
                    <a:pt x="287" y="252"/>
                    <a:pt x="287" y="252"/>
                    <a:pt x="287" y="252"/>
                  </a:cubicBezTo>
                  <a:cubicBezTo>
                    <a:pt x="287" y="252"/>
                    <a:pt x="287" y="252"/>
                    <a:pt x="287" y="252"/>
                  </a:cubicBezTo>
                  <a:cubicBezTo>
                    <a:pt x="286" y="252"/>
                    <a:pt x="285" y="251"/>
                    <a:pt x="284" y="251"/>
                  </a:cubicBezTo>
                  <a:cubicBezTo>
                    <a:pt x="284" y="251"/>
                    <a:pt x="284" y="251"/>
                    <a:pt x="284" y="251"/>
                  </a:cubicBezTo>
                  <a:cubicBezTo>
                    <a:pt x="284" y="251"/>
                    <a:pt x="282" y="250"/>
                    <a:pt x="282" y="250"/>
                  </a:cubicBezTo>
                  <a:cubicBezTo>
                    <a:pt x="282" y="250"/>
                    <a:pt x="282" y="250"/>
                    <a:pt x="282" y="250"/>
                  </a:cubicBezTo>
                  <a:cubicBezTo>
                    <a:pt x="281" y="250"/>
                    <a:pt x="280" y="249"/>
                    <a:pt x="280" y="249"/>
                  </a:cubicBezTo>
                  <a:cubicBezTo>
                    <a:pt x="280" y="249"/>
                    <a:pt x="280" y="249"/>
                    <a:pt x="280" y="249"/>
                  </a:cubicBezTo>
                  <a:cubicBezTo>
                    <a:pt x="279" y="248"/>
                    <a:pt x="280" y="248"/>
                    <a:pt x="279" y="248"/>
                  </a:cubicBezTo>
                  <a:cubicBezTo>
                    <a:pt x="279" y="248"/>
                    <a:pt x="279" y="248"/>
                    <a:pt x="279" y="248"/>
                  </a:cubicBezTo>
                  <a:cubicBezTo>
                    <a:pt x="279" y="248"/>
                    <a:pt x="279" y="248"/>
                    <a:pt x="278" y="248"/>
                  </a:cubicBezTo>
                  <a:cubicBezTo>
                    <a:pt x="278" y="248"/>
                    <a:pt x="278" y="248"/>
                    <a:pt x="278" y="248"/>
                  </a:cubicBezTo>
                  <a:cubicBezTo>
                    <a:pt x="278" y="248"/>
                    <a:pt x="277" y="248"/>
                    <a:pt x="276" y="247"/>
                  </a:cubicBezTo>
                  <a:cubicBezTo>
                    <a:pt x="276" y="247"/>
                    <a:pt x="276" y="247"/>
                    <a:pt x="276" y="247"/>
                  </a:cubicBezTo>
                  <a:cubicBezTo>
                    <a:pt x="276" y="246"/>
                    <a:pt x="275" y="246"/>
                    <a:pt x="275" y="246"/>
                  </a:cubicBezTo>
                  <a:cubicBezTo>
                    <a:pt x="275" y="246"/>
                    <a:pt x="275" y="246"/>
                    <a:pt x="275" y="246"/>
                  </a:cubicBezTo>
                  <a:cubicBezTo>
                    <a:pt x="275" y="246"/>
                    <a:pt x="275" y="246"/>
                    <a:pt x="275" y="246"/>
                  </a:cubicBezTo>
                  <a:cubicBezTo>
                    <a:pt x="275" y="246"/>
                    <a:pt x="275" y="246"/>
                    <a:pt x="275" y="246"/>
                  </a:cubicBezTo>
                  <a:cubicBezTo>
                    <a:pt x="274" y="246"/>
                    <a:pt x="274" y="246"/>
                    <a:pt x="273" y="246"/>
                  </a:cubicBezTo>
                  <a:cubicBezTo>
                    <a:pt x="273" y="246"/>
                    <a:pt x="273" y="246"/>
                    <a:pt x="273" y="246"/>
                  </a:cubicBezTo>
                  <a:cubicBezTo>
                    <a:pt x="273" y="246"/>
                    <a:pt x="272" y="246"/>
                    <a:pt x="272" y="247"/>
                  </a:cubicBezTo>
                  <a:cubicBezTo>
                    <a:pt x="272" y="247"/>
                    <a:pt x="272" y="247"/>
                    <a:pt x="272" y="247"/>
                  </a:cubicBezTo>
                  <a:cubicBezTo>
                    <a:pt x="272" y="247"/>
                    <a:pt x="272" y="247"/>
                    <a:pt x="272" y="247"/>
                  </a:cubicBezTo>
                  <a:cubicBezTo>
                    <a:pt x="272" y="247"/>
                    <a:pt x="272" y="247"/>
                    <a:pt x="272" y="247"/>
                  </a:cubicBezTo>
                  <a:cubicBezTo>
                    <a:pt x="272" y="247"/>
                    <a:pt x="272" y="247"/>
                    <a:pt x="272" y="247"/>
                  </a:cubicBezTo>
                  <a:cubicBezTo>
                    <a:pt x="272" y="247"/>
                    <a:pt x="272" y="247"/>
                    <a:pt x="272" y="247"/>
                  </a:cubicBezTo>
                  <a:cubicBezTo>
                    <a:pt x="272" y="247"/>
                    <a:pt x="272" y="247"/>
                    <a:pt x="273" y="247"/>
                  </a:cubicBezTo>
                  <a:cubicBezTo>
                    <a:pt x="273" y="247"/>
                    <a:pt x="273" y="247"/>
                    <a:pt x="273" y="247"/>
                  </a:cubicBezTo>
                  <a:cubicBezTo>
                    <a:pt x="273" y="247"/>
                    <a:pt x="274" y="247"/>
                    <a:pt x="274" y="248"/>
                  </a:cubicBezTo>
                  <a:close/>
                  <a:moveTo>
                    <a:pt x="243" y="84"/>
                  </a:moveTo>
                  <a:cubicBezTo>
                    <a:pt x="242" y="84"/>
                    <a:pt x="242" y="83"/>
                    <a:pt x="242" y="83"/>
                  </a:cubicBezTo>
                  <a:cubicBezTo>
                    <a:pt x="242" y="83"/>
                    <a:pt x="242" y="83"/>
                    <a:pt x="242" y="83"/>
                  </a:cubicBezTo>
                  <a:cubicBezTo>
                    <a:pt x="242" y="83"/>
                    <a:pt x="242" y="82"/>
                    <a:pt x="242" y="82"/>
                  </a:cubicBezTo>
                  <a:cubicBezTo>
                    <a:pt x="242" y="82"/>
                    <a:pt x="242" y="82"/>
                    <a:pt x="242" y="82"/>
                  </a:cubicBezTo>
                  <a:cubicBezTo>
                    <a:pt x="242" y="82"/>
                    <a:pt x="243" y="81"/>
                    <a:pt x="243" y="81"/>
                  </a:cubicBezTo>
                  <a:cubicBezTo>
                    <a:pt x="243" y="81"/>
                    <a:pt x="243" y="81"/>
                    <a:pt x="243" y="81"/>
                  </a:cubicBezTo>
                  <a:cubicBezTo>
                    <a:pt x="244" y="81"/>
                    <a:pt x="244" y="81"/>
                    <a:pt x="244" y="81"/>
                  </a:cubicBezTo>
                  <a:cubicBezTo>
                    <a:pt x="244" y="81"/>
                    <a:pt x="244" y="81"/>
                    <a:pt x="244" y="81"/>
                  </a:cubicBezTo>
                  <a:cubicBezTo>
                    <a:pt x="244" y="81"/>
                    <a:pt x="244" y="81"/>
                    <a:pt x="244" y="81"/>
                  </a:cubicBezTo>
                  <a:cubicBezTo>
                    <a:pt x="244" y="81"/>
                    <a:pt x="245" y="82"/>
                    <a:pt x="245" y="82"/>
                  </a:cubicBezTo>
                  <a:cubicBezTo>
                    <a:pt x="245" y="82"/>
                    <a:pt x="245" y="82"/>
                    <a:pt x="245" y="82"/>
                  </a:cubicBezTo>
                  <a:cubicBezTo>
                    <a:pt x="245" y="82"/>
                    <a:pt x="245" y="82"/>
                    <a:pt x="245" y="83"/>
                  </a:cubicBezTo>
                  <a:cubicBezTo>
                    <a:pt x="245" y="83"/>
                    <a:pt x="245" y="83"/>
                    <a:pt x="245" y="83"/>
                  </a:cubicBezTo>
                  <a:cubicBezTo>
                    <a:pt x="245" y="83"/>
                    <a:pt x="244" y="84"/>
                    <a:pt x="244" y="84"/>
                  </a:cubicBezTo>
                  <a:cubicBezTo>
                    <a:pt x="244" y="84"/>
                    <a:pt x="244" y="84"/>
                    <a:pt x="244" y="84"/>
                  </a:cubicBezTo>
                  <a:cubicBezTo>
                    <a:pt x="243" y="84"/>
                    <a:pt x="243" y="84"/>
                    <a:pt x="243" y="84"/>
                  </a:cubicBezTo>
                  <a:cubicBezTo>
                    <a:pt x="243" y="84"/>
                    <a:pt x="243" y="84"/>
                    <a:pt x="243" y="84"/>
                  </a:cubicBezTo>
                  <a:cubicBezTo>
                    <a:pt x="243" y="84"/>
                    <a:pt x="243" y="84"/>
                    <a:pt x="243" y="84"/>
                  </a:cubicBezTo>
                  <a:cubicBezTo>
                    <a:pt x="243" y="84"/>
                    <a:pt x="243" y="84"/>
                    <a:pt x="243" y="84"/>
                  </a:cubicBezTo>
                  <a:cubicBezTo>
                    <a:pt x="243" y="84"/>
                    <a:pt x="243" y="84"/>
                    <a:pt x="243" y="84"/>
                  </a:cubicBezTo>
                  <a:close/>
                  <a:moveTo>
                    <a:pt x="243" y="82"/>
                  </a:moveTo>
                  <a:cubicBezTo>
                    <a:pt x="243" y="82"/>
                    <a:pt x="243" y="82"/>
                    <a:pt x="243" y="82"/>
                  </a:cubicBezTo>
                  <a:cubicBezTo>
                    <a:pt x="243" y="82"/>
                    <a:pt x="243" y="82"/>
                    <a:pt x="243" y="82"/>
                  </a:cubicBezTo>
                  <a:cubicBezTo>
                    <a:pt x="243" y="82"/>
                    <a:pt x="243" y="82"/>
                    <a:pt x="243" y="82"/>
                  </a:cubicBezTo>
                  <a:close/>
                  <a:moveTo>
                    <a:pt x="244" y="82"/>
                  </a:moveTo>
                  <a:cubicBezTo>
                    <a:pt x="244" y="82"/>
                    <a:pt x="244" y="82"/>
                    <a:pt x="244" y="82"/>
                  </a:cubicBezTo>
                  <a:cubicBezTo>
                    <a:pt x="244" y="82"/>
                    <a:pt x="244" y="82"/>
                    <a:pt x="244" y="82"/>
                  </a:cubicBezTo>
                  <a:cubicBezTo>
                    <a:pt x="244" y="82"/>
                    <a:pt x="244" y="82"/>
                    <a:pt x="244" y="82"/>
                  </a:cubicBezTo>
                  <a:close/>
                  <a:moveTo>
                    <a:pt x="243" y="73"/>
                  </a:moveTo>
                  <a:cubicBezTo>
                    <a:pt x="243" y="72"/>
                    <a:pt x="243" y="72"/>
                    <a:pt x="243" y="72"/>
                  </a:cubicBezTo>
                  <a:cubicBezTo>
                    <a:pt x="243" y="72"/>
                    <a:pt x="243" y="72"/>
                    <a:pt x="243" y="72"/>
                  </a:cubicBezTo>
                  <a:cubicBezTo>
                    <a:pt x="243" y="72"/>
                    <a:pt x="244" y="71"/>
                    <a:pt x="244" y="71"/>
                  </a:cubicBezTo>
                  <a:cubicBezTo>
                    <a:pt x="244" y="71"/>
                    <a:pt x="244" y="71"/>
                    <a:pt x="244" y="71"/>
                  </a:cubicBezTo>
                  <a:cubicBezTo>
                    <a:pt x="244" y="71"/>
                    <a:pt x="244" y="71"/>
                    <a:pt x="245" y="71"/>
                  </a:cubicBezTo>
                  <a:cubicBezTo>
                    <a:pt x="245" y="71"/>
                    <a:pt x="245" y="71"/>
                    <a:pt x="245" y="71"/>
                  </a:cubicBezTo>
                  <a:cubicBezTo>
                    <a:pt x="245" y="71"/>
                    <a:pt x="246" y="71"/>
                    <a:pt x="246" y="72"/>
                  </a:cubicBezTo>
                  <a:cubicBezTo>
                    <a:pt x="246" y="72"/>
                    <a:pt x="246" y="72"/>
                    <a:pt x="246" y="72"/>
                  </a:cubicBezTo>
                  <a:cubicBezTo>
                    <a:pt x="246" y="72"/>
                    <a:pt x="245" y="72"/>
                    <a:pt x="245" y="73"/>
                  </a:cubicBezTo>
                  <a:cubicBezTo>
                    <a:pt x="245" y="73"/>
                    <a:pt x="245" y="73"/>
                    <a:pt x="245" y="73"/>
                  </a:cubicBezTo>
                  <a:cubicBezTo>
                    <a:pt x="245" y="73"/>
                    <a:pt x="244" y="73"/>
                    <a:pt x="244" y="73"/>
                  </a:cubicBezTo>
                  <a:cubicBezTo>
                    <a:pt x="244" y="73"/>
                    <a:pt x="244" y="73"/>
                    <a:pt x="244" y="73"/>
                  </a:cubicBezTo>
                  <a:cubicBezTo>
                    <a:pt x="243" y="73"/>
                    <a:pt x="243" y="73"/>
                    <a:pt x="243" y="73"/>
                  </a:cubicBezTo>
                  <a:close/>
                  <a:moveTo>
                    <a:pt x="245" y="72"/>
                  </a:moveTo>
                  <a:cubicBezTo>
                    <a:pt x="245" y="72"/>
                    <a:pt x="245" y="72"/>
                    <a:pt x="245" y="72"/>
                  </a:cubicBezTo>
                  <a:cubicBezTo>
                    <a:pt x="245" y="72"/>
                    <a:pt x="245" y="72"/>
                    <a:pt x="245" y="72"/>
                  </a:cubicBezTo>
                  <a:cubicBezTo>
                    <a:pt x="245" y="72"/>
                    <a:pt x="245" y="72"/>
                    <a:pt x="245" y="72"/>
                  </a:cubicBezTo>
                  <a:close/>
                  <a:moveTo>
                    <a:pt x="244" y="72"/>
                  </a:moveTo>
                  <a:cubicBezTo>
                    <a:pt x="244" y="71"/>
                    <a:pt x="244" y="71"/>
                    <a:pt x="244" y="71"/>
                  </a:cubicBezTo>
                  <a:cubicBezTo>
                    <a:pt x="244" y="72"/>
                    <a:pt x="244" y="72"/>
                    <a:pt x="244" y="72"/>
                  </a:cubicBezTo>
                  <a:cubicBezTo>
                    <a:pt x="244" y="72"/>
                    <a:pt x="244" y="72"/>
                    <a:pt x="244" y="72"/>
                  </a:cubicBezTo>
                  <a:close/>
                  <a:moveTo>
                    <a:pt x="246" y="70"/>
                  </a:moveTo>
                  <a:cubicBezTo>
                    <a:pt x="245" y="70"/>
                    <a:pt x="245" y="70"/>
                    <a:pt x="245" y="69"/>
                  </a:cubicBezTo>
                  <a:cubicBezTo>
                    <a:pt x="245" y="69"/>
                    <a:pt x="245" y="69"/>
                    <a:pt x="245" y="69"/>
                  </a:cubicBezTo>
                  <a:cubicBezTo>
                    <a:pt x="245" y="69"/>
                    <a:pt x="245" y="69"/>
                    <a:pt x="246" y="68"/>
                  </a:cubicBezTo>
                  <a:cubicBezTo>
                    <a:pt x="246" y="68"/>
                    <a:pt x="246" y="68"/>
                    <a:pt x="246" y="68"/>
                  </a:cubicBezTo>
                  <a:cubicBezTo>
                    <a:pt x="246" y="68"/>
                    <a:pt x="246" y="68"/>
                    <a:pt x="246" y="68"/>
                  </a:cubicBezTo>
                  <a:cubicBezTo>
                    <a:pt x="246" y="68"/>
                    <a:pt x="246" y="68"/>
                    <a:pt x="246" y="68"/>
                  </a:cubicBezTo>
                  <a:cubicBezTo>
                    <a:pt x="246" y="68"/>
                    <a:pt x="246" y="68"/>
                    <a:pt x="246" y="68"/>
                  </a:cubicBezTo>
                  <a:cubicBezTo>
                    <a:pt x="246" y="68"/>
                    <a:pt x="246" y="68"/>
                    <a:pt x="246" y="68"/>
                  </a:cubicBezTo>
                  <a:cubicBezTo>
                    <a:pt x="247" y="68"/>
                    <a:pt x="247" y="69"/>
                    <a:pt x="247" y="69"/>
                  </a:cubicBezTo>
                  <a:cubicBezTo>
                    <a:pt x="247" y="69"/>
                    <a:pt x="247" y="69"/>
                    <a:pt x="247" y="69"/>
                  </a:cubicBezTo>
                  <a:cubicBezTo>
                    <a:pt x="247" y="70"/>
                    <a:pt x="246" y="70"/>
                    <a:pt x="246" y="70"/>
                  </a:cubicBezTo>
                  <a:cubicBezTo>
                    <a:pt x="246" y="70"/>
                    <a:pt x="246" y="70"/>
                    <a:pt x="246" y="70"/>
                  </a:cubicBezTo>
                  <a:cubicBezTo>
                    <a:pt x="246" y="70"/>
                    <a:pt x="246" y="70"/>
                    <a:pt x="246" y="70"/>
                  </a:cubicBezTo>
                  <a:close/>
                  <a:moveTo>
                    <a:pt x="246" y="69"/>
                  </a:moveTo>
                  <a:cubicBezTo>
                    <a:pt x="246" y="69"/>
                    <a:pt x="246" y="69"/>
                    <a:pt x="246" y="69"/>
                  </a:cubicBezTo>
                  <a:cubicBezTo>
                    <a:pt x="246" y="69"/>
                    <a:pt x="246" y="69"/>
                    <a:pt x="246" y="69"/>
                  </a:cubicBezTo>
                  <a:close/>
                  <a:moveTo>
                    <a:pt x="246" y="69"/>
                  </a:moveTo>
                  <a:cubicBezTo>
                    <a:pt x="246" y="69"/>
                    <a:pt x="246" y="69"/>
                    <a:pt x="246" y="69"/>
                  </a:cubicBezTo>
                  <a:cubicBezTo>
                    <a:pt x="246" y="69"/>
                    <a:pt x="246" y="69"/>
                    <a:pt x="246" y="69"/>
                  </a:cubicBezTo>
                  <a:close/>
                  <a:moveTo>
                    <a:pt x="196" y="62"/>
                  </a:moveTo>
                  <a:cubicBezTo>
                    <a:pt x="195" y="61"/>
                    <a:pt x="195" y="61"/>
                    <a:pt x="195" y="61"/>
                  </a:cubicBezTo>
                  <a:cubicBezTo>
                    <a:pt x="195" y="61"/>
                    <a:pt x="195" y="61"/>
                    <a:pt x="195" y="61"/>
                  </a:cubicBezTo>
                  <a:cubicBezTo>
                    <a:pt x="193" y="60"/>
                    <a:pt x="193" y="60"/>
                    <a:pt x="193" y="60"/>
                  </a:cubicBezTo>
                  <a:cubicBezTo>
                    <a:pt x="194" y="60"/>
                    <a:pt x="194" y="60"/>
                    <a:pt x="194" y="60"/>
                  </a:cubicBezTo>
                  <a:cubicBezTo>
                    <a:pt x="194" y="58"/>
                    <a:pt x="194" y="58"/>
                    <a:pt x="194" y="58"/>
                  </a:cubicBezTo>
                  <a:cubicBezTo>
                    <a:pt x="194" y="58"/>
                    <a:pt x="194" y="58"/>
                    <a:pt x="194" y="58"/>
                  </a:cubicBezTo>
                  <a:cubicBezTo>
                    <a:pt x="194" y="58"/>
                    <a:pt x="194" y="58"/>
                    <a:pt x="194" y="58"/>
                  </a:cubicBezTo>
                  <a:cubicBezTo>
                    <a:pt x="194" y="58"/>
                    <a:pt x="194" y="58"/>
                    <a:pt x="194" y="58"/>
                  </a:cubicBezTo>
                  <a:cubicBezTo>
                    <a:pt x="194" y="58"/>
                    <a:pt x="194" y="58"/>
                    <a:pt x="194" y="58"/>
                  </a:cubicBezTo>
                  <a:cubicBezTo>
                    <a:pt x="194" y="58"/>
                    <a:pt x="194" y="58"/>
                    <a:pt x="194" y="58"/>
                  </a:cubicBezTo>
                  <a:cubicBezTo>
                    <a:pt x="196" y="57"/>
                    <a:pt x="196" y="57"/>
                    <a:pt x="196" y="57"/>
                  </a:cubicBezTo>
                  <a:cubicBezTo>
                    <a:pt x="196" y="57"/>
                    <a:pt x="196" y="57"/>
                    <a:pt x="196" y="57"/>
                  </a:cubicBezTo>
                  <a:cubicBezTo>
                    <a:pt x="197" y="57"/>
                    <a:pt x="197" y="57"/>
                    <a:pt x="197" y="57"/>
                  </a:cubicBezTo>
                  <a:cubicBezTo>
                    <a:pt x="197" y="57"/>
                    <a:pt x="197" y="57"/>
                    <a:pt x="197" y="57"/>
                  </a:cubicBezTo>
                  <a:cubicBezTo>
                    <a:pt x="198" y="58"/>
                    <a:pt x="198" y="58"/>
                    <a:pt x="198" y="58"/>
                  </a:cubicBezTo>
                  <a:cubicBezTo>
                    <a:pt x="197" y="59"/>
                    <a:pt x="197" y="59"/>
                    <a:pt x="197" y="59"/>
                  </a:cubicBezTo>
                  <a:cubicBezTo>
                    <a:pt x="198" y="60"/>
                    <a:pt x="198" y="60"/>
                    <a:pt x="198" y="60"/>
                  </a:cubicBezTo>
                  <a:cubicBezTo>
                    <a:pt x="198" y="61"/>
                    <a:pt x="198" y="61"/>
                    <a:pt x="198" y="61"/>
                  </a:cubicBezTo>
                  <a:cubicBezTo>
                    <a:pt x="196" y="62"/>
                    <a:pt x="196" y="62"/>
                    <a:pt x="196" y="62"/>
                  </a:cubicBezTo>
                  <a:cubicBezTo>
                    <a:pt x="196" y="62"/>
                    <a:pt x="196" y="62"/>
                    <a:pt x="196" y="62"/>
                  </a:cubicBezTo>
                  <a:close/>
                  <a:moveTo>
                    <a:pt x="196" y="60"/>
                  </a:moveTo>
                  <a:cubicBezTo>
                    <a:pt x="196" y="60"/>
                    <a:pt x="196" y="60"/>
                    <a:pt x="196" y="60"/>
                  </a:cubicBezTo>
                  <a:cubicBezTo>
                    <a:pt x="196" y="60"/>
                    <a:pt x="196" y="60"/>
                    <a:pt x="196" y="60"/>
                  </a:cubicBezTo>
                  <a:cubicBezTo>
                    <a:pt x="196" y="60"/>
                    <a:pt x="196" y="60"/>
                    <a:pt x="196" y="60"/>
                  </a:cubicBezTo>
                  <a:close/>
                  <a:moveTo>
                    <a:pt x="280" y="49"/>
                  </a:moveTo>
                  <a:cubicBezTo>
                    <a:pt x="279" y="49"/>
                    <a:pt x="279" y="49"/>
                    <a:pt x="279" y="48"/>
                  </a:cubicBezTo>
                  <a:cubicBezTo>
                    <a:pt x="279" y="48"/>
                    <a:pt x="279" y="48"/>
                    <a:pt x="279" y="48"/>
                  </a:cubicBezTo>
                  <a:cubicBezTo>
                    <a:pt x="279" y="48"/>
                    <a:pt x="279" y="47"/>
                    <a:pt x="280" y="47"/>
                  </a:cubicBezTo>
                  <a:cubicBezTo>
                    <a:pt x="280" y="47"/>
                    <a:pt x="280" y="47"/>
                    <a:pt x="280" y="47"/>
                  </a:cubicBezTo>
                  <a:cubicBezTo>
                    <a:pt x="280" y="47"/>
                    <a:pt x="280" y="47"/>
                    <a:pt x="280" y="47"/>
                  </a:cubicBezTo>
                  <a:cubicBezTo>
                    <a:pt x="280" y="47"/>
                    <a:pt x="280" y="47"/>
                    <a:pt x="280" y="47"/>
                  </a:cubicBezTo>
                  <a:cubicBezTo>
                    <a:pt x="280" y="47"/>
                    <a:pt x="280" y="47"/>
                    <a:pt x="280" y="47"/>
                  </a:cubicBezTo>
                  <a:cubicBezTo>
                    <a:pt x="280" y="47"/>
                    <a:pt x="281" y="47"/>
                    <a:pt x="282" y="48"/>
                  </a:cubicBezTo>
                  <a:cubicBezTo>
                    <a:pt x="282" y="48"/>
                    <a:pt x="282" y="48"/>
                    <a:pt x="282" y="48"/>
                  </a:cubicBezTo>
                  <a:cubicBezTo>
                    <a:pt x="282" y="49"/>
                    <a:pt x="282" y="49"/>
                    <a:pt x="282" y="49"/>
                  </a:cubicBezTo>
                  <a:cubicBezTo>
                    <a:pt x="282" y="49"/>
                    <a:pt x="282" y="49"/>
                    <a:pt x="282" y="49"/>
                  </a:cubicBezTo>
                  <a:cubicBezTo>
                    <a:pt x="282" y="49"/>
                    <a:pt x="281" y="50"/>
                    <a:pt x="281" y="50"/>
                  </a:cubicBezTo>
                  <a:cubicBezTo>
                    <a:pt x="281" y="50"/>
                    <a:pt x="281" y="50"/>
                    <a:pt x="281" y="50"/>
                  </a:cubicBezTo>
                  <a:cubicBezTo>
                    <a:pt x="280" y="50"/>
                    <a:pt x="280" y="50"/>
                    <a:pt x="280" y="49"/>
                  </a:cubicBezTo>
                  <a:close/>
                  <a:moveTo>
                    <a:pt x="280" y="48"/>
                  </a:moveTo>
                  <a:cubicBezTo>
                    <a:pt x="280" y="48"/>
                    <a:pt x="280" y="48"/>
                    <a:pt x="280" y="48"/>
                  </a:cubicBezTo>
                  <a:cubicBezTo>
                    <a:pt x="280" y="48"/>
                    <a:pt x="280" y="48"/>
                    <a:pt x="280" y="48"/>
                  </a:cubicBezTo>
                  <a:cubicBezTo>
                    <a:pt x="280" y="48"/>
                    <a:pt x="280" y="48"/>
                    <a:pt x="280" y="48"/>
                  </a:cubicBezTo>
                  <a:close/>
                  <a:moveTo>
                    <a:pt x="288" y="47"/>
                  </a:moveTo>
                  <a:cubicBezTo>
                    <a:pt x="288" y="47"/>
                    <a:pt x="288" y="46"/>
                    <a:pt x="288" y="46"/>
                  </a:cubicBezTo>
                  <a:cubicBezTo>
                    <a:pt x="288" y="46"/>
                    <a:pt x="288" y="46"/>
                    <a:pt x="288" y="46"/>
                  </a:cubicBezTo>
                  <a:cubicBezTo>
                    <a:pt x="288" y="46"/>
                    <a:pt x="288" y="46"/>
                    <a:pt x="288" y="46"/>
                  </a:cubicBezTo>
                  <a:cubicBezTo>
                    <a:pt x="288" y="46"/>
                    <a:pt x="288" y="46"/>
                    <a:pt x="288" y="46"/>
                  </a:cubicBezTo>
                  <a:cubicBezTo>
                    <a:pt x="288" y="44"/>
                    <a:pt x="289" y="44"/>
                    <a:pt x="289" y="44"/>
                  </a:cubicBezTo>
                  <a:cubicBezTo>
                    <a:pt x="289" y="44"/>
                    <a:pt x="289" y="44"/>
                    <a:pt x="289" y="44"/>
                  </a:cubicBezTo>
                  <a:cubicBezTo>
                    <a:pt x="289" y="45"/>
                    <a:pt x="289" y="45"/>
                    <a:pt x="289" y="45"/>
                  </a:cubicBezTo>
                  <a:cubicBezTo>
                    <a:pt x="288" y="45"/>
                    <a:pt x="288" y="45"/>
                    <a:pt x="288" y="45"/>
                  </a:cubicBezTo>
                  <a:cubicBezTo>
                    <a:pt x="289" y="45"/>
                    <a:pt x="289" y="45"/>
                    <a:pt x="289" y="45"/>
                  </a:cubicBezTo>
                  <a:cubicBezTo>
                    <a:pt x="289" y="44"/>
                    <a:pt x="289" y="44"/>
                    <a:pt x="289" y="44"/>
                  </a:cubicBezTo>
                  <a:cubicBezTo>
                    <a:pt x="289" y="44"/>
                    <a:pt x="289" y="44"/>
                    <a:pt x="289" y="44"/>
                  </a:cubicBezTo>
                  <a:cubicBezTo>
                    <a:pt x="289" y="44"/>
                    <a:pt x="289" y="44"/>
                    <a:pt x="289" y="44"/>
                  </a:cubicBezTo>
                  <a:cubicBezTo>
                    <a:pt x="289" y="45"/>
                    <a:pt x="290" y="45"/>
                    <a:pt x="290" y="45"/>
                  </a:cubicBezTo>
                  <a:cubicBezTo>
                    <a:pt x="290" y="45"/>
                    <a:pt x="290" y="45"/>
                    <a:pt x="290" y="45"/>
                  </a:cubicBezTo>
                  <a:cubicBezTo>
                    <a:pt x="290" y="45"/>
                    <a:pt x="290" y="46"/>
                    <a:pt x="290" y="46"/>
                  </a:cubicBezTo>
                  <a:cubicBezTo>
                    <a:pt x="290" y="46"/>
                    <a:pt x="290" y="46"/>
                    <a:pt x="290" y="46"/>
                  </a:cubicBezTo>
                  <a:cubicBezTo>
                    <a:pt x="290" y="47"/>
                    <a:pt x="290" y="47"/>
                    <a:pt x="289" y="47"/>
                  </a:cubicBezTo>
                  <a:cubicBezTo>
                    <a:pt x="289" y="47"/>
                    <a:pt x="289" y="47"/>
                    <a:pt x="289" y="47"/>
                  </a:cubicBezTo>
                  <a:cubicBezTo>
                    <a:pt x="289" y="47"/>
                    <a:pt x="289" y="47"/>
                    <a:pt x="288" y="47"/>
                  </a:cubicBezTo>
                  <a:cubicBezTo>
                    <a:pt x="288" y="47"/>
                    <a:pt x="288" y="47"/>
                    <a:pt x="288" y="47"/>
                  </a:cubicBezTo>
                  <a:cubicBezTo>
                    <a:pt x="288" y="47"/>
                    <a:pt x="288" y="47"/>
                    <a:pt x="288" y="47"/>
                  </a:cubicBezTo>
                  <a:cubicBezTo>
                    <a:pt x="288" y="47"/>
                    <a:pt x="288" y="47"/>
                    <a:pt x="288" y="47"/>
                  </a:cubicBezTo>
                  <a:cubicBezTo>
                    <a:pt x="288" y="47"/>
                    <a:pt x="288" y="47"/>
                    <a:pt x="288" y="47"/>
                  </a:cubicBezTo>
                  <a:close/>
                  <a:moveTo>
                    <a:pt x="270" y="46"/>
                  </a:moveTo>
                  <a:cubicBezTo>
                    <a:pt x="270" y="45"/>
                    <a:pt x="270" y="45"/>
                    <a:pt x="270" y="45"/>
                  </a:cubicBezTo>
                  <a:cubicBezTo>
                    <a:pt x="270" y="45"/>
                    <a:pt x="270" y="45"/>
                    <a:pt x="270" y="45"/>
                  </a:cubicBezTo>
                  <a:cubicBezTo>
                    <a:pt x="270" y="44"/>
                    <a:pt x="271" y="44"/>
                    <a:pt x="271" y="44"/>
                  </a:cubicBezTo>
                  <a:cubicBezTo>
                    <a:pt x="271" y="44"/>
                    <a:pt x="271" y="44"/>
                    <a:pt x="271" y="44"/>
                  </a:cubicBezTo>
                  <a:cubicBezTo>
                    <a:pt x="271" y="44"/>
                    <a:pt x="271" y="44"/>
                    <a:pt x="271" y="44"/>
                  </a:cubicBezTo>
                  <a:cubicBezTo>
                    <a:pt x="271" y="44"/>
                    <a:pt x="271" y="44"/>
                    <a:pt x="271" y="44"/>
                  </a:cubicBezTo>
                  <a:cubicBezTo>
                    <a:pt x="271" y="44"/>
                    <a:pt x="271" y="44"/>
                    <a:pt x="271" y="44"/>
                  </a:cubicBezTo>
                  <a:cubicBezTo>
                    <a:pt x="272" y="44"/>
                    <a:pt x="272" y="44"/>
                    <a:pt x="272" y="44"/>
                  </a:cubicBezTo>
                  <a:cubicBezTo>
                    <a:pt x="272" y="44"/>
                    <a:pt x="272" y="44"/>
                    <a:pt x="272" y="44"/>
                  </a:cubicBezTo>
                  <a:cubicBezTo>
                    <a:pt x="273" y="44"/>
                    <a:pt x="273" y="44"/>
                    <a:pt x="274" y="45"/>
                  </a:cubicBezTo>
                  <a:cubicBezTo>
                    <a:pt x="274" y="45"/>
                    <a:pt x="274" y="45"/>
                    <a:pt x="274" y="45"/>
                  </a:cubicBezTo>
                  <a:cubicBezTo>
                    <a:pt x="274" y="45"/>
                    <a:pt x="274" y="45"/>
                    <a:pt x="274" y="45"/>
                  </a:cubicBezTo>
                  <a:cubicBezTo>
                    <a:pt x="274" y="45"/>
                    <a:pt x="274" y="45"/>
                    <a:pt x="274" y="45"/>
                  </a:cubicBezTo>
                  <a:cubicBezTo>
                    <a:pt x="274" y="47"/>
                    <a:pt x="272" y="46"/>
                    <a:pt x="272" y="47"/>
                  </a:cubicBezTo>
                  <a:cubicBezTo>
                    <a:pt x="272" y="47"/>
                    <a:pt x="272" y="47"/>
                    <a:pt x="272" y="47"/>
                  </a:cubicBezTo>
                  <a:cubicBezTo>
                    <a:pt x="272" y="47"/>
                    <a:pt x="272" y="47"/>
                    <a:pt x="272" y="47"/>
                  </a:cubicBezTo>
                  <a:cubicBezTo>
                    <a:pt x="272" y="47"/>
                    <a:pt x="272" y="47"/>
                    <a:pt x="272" y="47"/>
                  </a:cubicBezTo>
                  <a:cubicBezTo>
                    <a:pt x="271" y="47"/>
                    <a:pt x="270" y="46"/>
                    <a:pt x="270" y="46"/>
                  </a:cubicBezTo>
                  <a:close/>
                  <a:moveTo>
                    <a:pt x="275" y="43"/>
                  </a:moveTo>
                  <a:cubicBezTo>
                    <a:pt x="275" y="43"/>
                    <a:pt x="274" y="43"/>
                    <a:pt x="274" y="42"/>
                  </a:cubicBezTo>
                  <a:cubicBezTo>
                    <a:pt x="274" y="42"/>
                    <a:pt x="274" y="42"/>
                    <a:pt x="274" y="42"/>
                  </a:cubicBezTo>
                  <a:cubicBezTo>
                    <a:pt x="274" y="42"/>
                    <a:pt x="274" y="41"/>
                    <a:pt x="274" y="41"/>
                  </a:cubicBezTo>
                  <a:cubicBezTo>
                    <a:pt x="274" y="41"/>
                    <a:pt x="274" y="41"/>
                    <a:pt x="274" y="41"/>
                  </a:cubicBezTo>
                  <a:cubicBezTo>
                    <a:pt x="274" y="41"/>
                    <a:pt x="275" y="40"/>
                    <a:pt x="275" y="40"/>
                  </a:cubicBezTo>
                  <a:cubicBezTo>
                    <a:pt x="275" y="40"/>
                    <a:pt x="275" y="40"/>
                    <a:pt x="275" y="40"/>
                  </a:cubicBezTo>
                  <a:cubicBezTo>
                    <a:pt x="276" y="40"/>
                    <a:pt x="276" y="41"/>
                    <a:pt x="276" y="41"/>
                  </a:cubicBezTo>
                  <a:cubicBezTo>
                    <a:pt x="276" y="41"/>
                    <a:pt x="276" y="41"/>
                    <a:pt x="276" y="41"/>
                  </a:cubicBezTo>
                  <a:cubicBezTo>
                    <a:pt x="276" y="41"/>
                    <a:pt x="276" y="41"/>
                    <a:pt x="276" y="41"/>
                  </a:cubicBezTo>
                  <a:cubicBezTo>
                    <a:pt x="276" y="41"/>
                    <a:pt x="276" y="41"/>
                    <a:pt x="276" y="41"/>
                  </a:cubicBezTo>
                  <a:cubicBezTo>
                    <a:pt x="276" y="41"/>
                    <a:pt x="276" y="41"/>
                    <a:pt x="276" y="41"/>
                  </a:cubicBezTo>
                  <a:cubicBezTo>
                    <a:pt x="276" y="41"/>
                    <a:pt x="276" y="41"/>
                    <a:pt x="276" y="41"/>
                  </a:cubicBezTo>
                  <a:cubicBezTo>
                    <a:pt x="276" y="41"/>
                    <a:pt x="277" y="41"/>
                    <a:pt x="277" y="41"/>
                  </a:cubicBezTo>
                  <a:cubicBezTo>
                    <a:pt x="277" y="41"/>
                    <a:pt x="277" y="41"/>
                    <a:pt x="277" y="41"/>
                  </a:cubicBezTo>
                  <a:cubicBezTo>
                    <a:pt x="278" y="41"/>
                    <a:pt x="279" y="41"/>
                    <a:pt x="279" y="42"/>
                  </a:cubicBezTo>
                  <a:cubicBezTo>
                    <a:pt x="279" y="42"/>
                    <a:pt x="279" y="42"/>
                    <a:pt x="279" y="42"/>
                  </a:cubicBezTo>
                  <a:cubicBezTo>
                    <a:pt x="278" y="42"/>
                    <a:pt x="278" y="43"/>
                    <a:pt x="277" y="43"/>
                  </a:cubicBezTo>
                  <a:cubicBezTo>
                    <a:pt x="277" y="43"/>
                    <a:pt x="277" y="43"/>
                    <a:pt x="277" y="43"/>
                  </a:cubicBezTo>
                  <a:cubicBezTo>
                    <a:pt x="277" y="43"/>
                    <a:pt x="277" y="43"/>
                    <a:pt x="276" y="43"/>
                  </a:cubicBezTo>
                  <a:cubicBezTo>
                    <a:pt x="276" y="43"/>
                    <a:pt x="276" y="43"/>
                    <a:pt x="276" y="43"/>
                  </a:cubicBezTo>
                  <a:cubicBezTo>
                    <a:pt x="276" y="43"/>
                    <a:pt x="276" y="43"/>
                    <a:pt x="276" y="43"/>
                  </a:cubicBezTo>
                  <a:cubicBezTo>
                    <a:pt x="276" y="43"/>
                    <a:pt x="276" y="43"/>
                    <a:pt x="276" y="43"/>
                  </a:cubicBezTo>
                  <a:cubicBezTo>
                    <a:pt x="276" y="43"/>
                    <a:pt x="275" y="43"/>
                    <a:pt x="275" y="43"/>
                  </a:cubicBezTo>
                  <a:close/>
                  <a:moveTo>
                    <a:pt x="283" y="35"/>
                  </a:moveTo>
                  <a:cubicBezTo>
                    <a:pt x="282" y="35"/>
                    <a:pt x="282" y="35"/>
                    <a:pt x="282" y="34"/>
                  </a:cubicBezTo>
                  <a:cubicBezTo>
                    <a:pt x="282" y="34"/>
                    <a:pt x="282" y="34"/>
                    <a:pt x="282" y="34"/>
                  </a:cubicBezTo>
                  <a:cubicBezTo>
                    <a:pt x="282" y="34"/>
                    <a:pt x="283" y="33"/>
                    <a:pt x="283" y="33"/>
                  </a:cubicBezTo>
                  <a:cubicBezTo>
                    <a:pt x="283" y="33"/>
                    <a:pt x="283" y="33"/>
                    <a:pt x="283" y="33"/>
                  </a:cubicBezTo>
                  <a:cubicBezTo>
                    <a:pt x="283" y="33"/>
                    <a:pt x="283" y="33"/>
                    <a:pt x="283" y="33"/>
                  </a:cubicBezTo>
                  <a:cubicBezTo>
                    <a:pt x="283" y="33"/>
                    <a:pt x="283" y="33"/>
                    <a:pt x="284" y="33"/>
                  </a:cubicBezTo>
                  <a:cubicBezTo>
                    <a:pt x="284" y="33"/>
                    <a:pt x="284" y="33"/>
                    <a:pt x="284" y="33"/>
                  </a:cubicBezTo>
                  <a:cubicBezTo>
                    <a:pt x="284" y="33"/>
                    <a:pt x="284" y="33"/>
                    <a:pt x="284" y="33"/>
                  </a:cubicBezTo>
                  <a:cubicBezTo>
                    <a:pt x="284" y="33"/>
                    <a:pt x="284" y="33"/>
                    <a:pt x="284" y="33"/>
                  </a:cubicBezTo>
                  <a:cubicBezTo>
                    <a:pt x="285" y="33"/>
                    <a:pt x="285" y="33"/>
                    <a:pt x="285" y="34"/>
                  </a:cubicBezTo>
                  <a:cubicBezTo>
                    <a:pt x="285" y="34"/>
                    <a:pt x="285" y="34"/>
                    <a:pt x="285" y="34"/>
                  </a:cubicBezTo>
                  <a:cubicBezTo>
                    <a:pt x="285" y="34"/>
                    <a:pt x="285" y="34"/>
                    <a:pt x="285" y="34"/>
                  </a:cubicBezTo>
                  <a:cubicBezTo>
                    <a:pt x="285" y="34"/>
                    <a:pt x="285" y="34"/>
                    <a:pt x="285" y="34"/>
                  </a:cubicBezTo>
                  <a:cubicBezTo>
                    <a:pt x="285" y="35"/>
                    <a:pt x="285" y="35"/>
                    <a:pt x="285" y="35"/>
                  </a:cubicBezTo>
                  <a:cubicBezTo>
                    <a:pt x="285" y="35"/>
                    <a:pt x="285" y="35"/>
                    <a:pt x="285" y="35"/>
                  </a:cubicBezTo>
                  <a:cubicBezTo>
                    <a:pt x="284" y="35"/>
                    <a:pt x="284" y="36"/>
                    <a:pt x="284" y="36"/>
                  </a:cubicBezTo>
                  <a:cubicBezTo>
                    <a:pt x="284" y="36"/>
                    <a:pt x="284" y="36"/>
                    <a:pt x="284" y="36"/>
                  </a:cubicBezTo>
                  <a:cubicBezTo>
                    <a:pt x="284" y="36"/>
                    <a:pt x="284" y="36"/>
                    <a:pt x="284" y="36"/>
                  </a:cubicBezTo>
                  <a:cubicBezTo>
                    <a:pt x="284" y="36"/>
                    <a:pt x="284" y="36"/>
                    <a:pt x="284" y="36"/>
                  </a:cubicBezTo>
                  <a:cubicBezTo>
                    <a:pt x="283" y="36"/>
                    <a:pt x="283" y="35"/>
                    <a:pt x="283" y="35"/>
                  </a:cubicBezTo>
                  <a:close/>
                  <a:moveTo>
                    <a:pt x="283" y="34"/>
                  </a:moveTo>
                  <a:cubicBezTo>
                    <a:pt x="283" y="34"/>
                    <a:pt x="283" y="34"/>
                    <a:pt x="283" y="34"/>
                  </a:cubicBezTo>
                  <a:cubicBezTo>
                    <a:pt x="283" y="34"/>
                    <a:pt x="283" y="34"/>
                    <a:pt x="283" y="34"/>
                  </a:cubicBezTo>
                  <a:cubicBezTo>
                    <a:pt x="283" y="34"/>
                    <a:pt x="283" y="34"/>
                    <a:pt x="283" y="34"/>
                  </a:cubicBezTo>
                  <a:close/>
                  <a:moveTo>
                    <a:pt x="236" y="14"/>
                  </a:moveTo>
                  <a:cubicBezTo>
                    <a:pt x="236" y="14"/>
                    <a:pt x="236" y="14"/>
                    <a:pt x="236" y="14"/>
                  </a:cubicBezTo>
                  <a:cubicBezTo>
                    <a:pt x="236" y="14"/>
                    <a:pt x="236" y="14"/>
                    <a:pt x="236" y="14"/>
                  </a:cubicBezTo>
                  <a:cubicBezTo>
                    <a:pt x="236" y="13"/>
                    <a:pt x="237" y="12"/>
                    <a:pt x="237" y="12"/>
                  </a:cubicBezTo>
                  <a:cubicBezTo>
                    <a:pt x="237" y="12"/>
                    <a:pt x="237" y="12"/>
                    <a:pt x="237" y="12"/>
                  </a:cubicBezTo>
                  <a:cubicBezTo>
                    <a:pt x="237" y="12"/>
                    <a:pt x="237" y="12"/>
                    <a:pt x="237" y="12"/>
                  </a:cubicBezTo>
                  <a:cubicBezTo>
                    <a:pt x="238" y="12"/>
                    <a:pt x="238" y="12"/>
                    <a:pt x="238" y="12"/>
                  </a:cubicBezTo>
                  <a:cubicBezTo>
                    <a:pt x="238" y="12"/>
                    <a:pt x="238" y="12"/>
                    <a:pt x="238" y="12"/>
                  </a:cubicBezTo>
                  <a:cubicBezTo>
                    <a:pt x="238" y="13"/>
                    <a:pt x="238" y="13"/>
                    <a:pt x="239" y="13"/>
                  </a:cubicBezTo>
                  <a:cubicBezTo>
                    <a:pt x="239" y="13"/>
                    <a:pt x="239" y="13"/>
                    <a:pt x="239" y="13"/>
                  </a:cubicBezTo>
                  <a:cubicBezTo>
                    <a:pt x="239" y="14"/>
                    <a:pt x="238" y="14"/>
                    <a:pt x="238" y="15"/>
                  </a:cubicBezTo>
                  <a:cubicBezTo>
                    <a:pt x="238" y="15"/>
                    <a:pt x="238" y="15"/>
                    <a:pt x="238" y="15"/>
                  </a:cubicBezTo>
                  <a:cubicBezTo>
                    <a:pt x="238" y="15"/>
                    <a:pt x="237" y="15"/>
                    <a:pt x="237" y="15"/>
                  </a:cubicBezTo>
                  <a:cubicBezTo>
                    <a:pt x="237" y="15"/>
                    <a:pt x="237" y="15"/>
                    <a:pt x="237" y="15"/>
                  </a:cubicBezTo>
                  <a:cubicBezTo>
                    <a:pt x="237" y="15"/>
                    <a:pt x="237" y="15"/>
                    <a:pt x="237" y="15"/>
                  </a:cubicBezTo>
                  <a:cubicBezTo>
                    <a:pt x="237" y="15"/>
                    <a:pt x="237" y="15"/>
                    <a:pt x="237" y="15"/>
                  </a:cubicBezTo>
                  <a:cubicBezTo>
                    <a:pt x="236" y="15"/>
                    <a:pt x="236" y="14"/>
                    <a:pt x="236" y="14"/>
                  </a:cubicBezTo>
                  <a:close/>
                  <a:moveTo>
                    <a:pt x="237" y="13"/>
                  </a:moveTo>
                  <a:cubicBezTo>
                    <a:pt x="237" y="13"/>
                    <a:pt x="237" y="13"/>
                    <a:pt x="237" y="13"/>
                  </a:cubicBezTo>
                  <a:cubicBezTo>
                    <a:pt x="237" y="13"/>
                    <a:pt x="237" y="13"/>
                    <a:pt x="237" y="13"/>
                  </a:cubicBezTo>
                  <a:close/>
                  <a:moveTo>
                    <a:pt x="256" y="2"/>
                  </a:moveTo>
                  <a:cubicBezTo>
                    <a:pt x="256" y="1"/>
                    <a:pt x="256" y="1"/>
                    <a:pt x="256" y="1"/>
                  </a:cubicBezTo>
                  <a:cubicBezTo>
                    <a:pt x="256" y="1"/>
                    <a:pt x="256" y="1"/>
                    <a:pt x="256" y="1"/>
                  </a:cubicBezTo>
                  <a:cubicBezTo>
                    <a:pt x="256" y="0"/>
                    <a:pt x="257" y="0"/>
                    <a:pt x="257" y="0"/>
                  </a:cubicBezTo>
                  <a:cubicBezTo>
                    <a:pt x="257" y="0"/>
                    <a:pt x="257" y="0"/>
                    <a:pt x="257" y="0"/>
                  </a:cubicBezTo>
                  <a:cubicBezTo>
                    <a:pt x="257" y="0"/>
                    <a:pt x="257" y="0"/>
                    <a:pt x="257" y="0"/>
                  </a:cubicBezTo>
                  <a:cubicBezTo>
                    <a:pt x="257" y="1"/>
                    <a:pt x="257" y="1"/>
                    <a:pt x="257" y="1"/>
                  </a:cubicBezTo>
                  <a:cubicBezTo>
                    <a:pt x="257" y="0"/>
                    <a:pt x="257" y="0"/>
                    <a:pt x="257" y="0"/>
                  </a:cubicBezTo>
                  <a:cubicBezTo>
                    <a:pt x="257" y="0"/>
                    <a:pt x="257" y="0"/>
                    <a:pt x="257" y="0"/>
                  </a:cubicBezTo>
                  <a:cubicBezTo>
                    <a:pt x="258" y="0"/>
                    <a:pt x="258" y="1"/>
                    <a:pt x="258" y="1"/>
                  </a:cubicBezTo>
                  <a:cubicBezTo>
                    <a:pt x="258" y="1"/>
                    <a:pt x="258" y="1"/>
                    <a:pt x="258" y="1"/>
                  </a:cubicBezTo>
                  <a:cubicBezTo>
                    <a:pt x="258" y="2"/>
                    <a:pt x="258" y="2"/>
                    <a:pt x="257" y="2"/>
                  </a:cubicBezTo>
                  <a:cubicBezTo>
                    <a:pt x="257" y="2"/>
                    <a:pt x="257" y="2"/>
                    <a:pt x="257" y="2"/>
                  </a:cubicBezTo>
                  <a:cubicBezTo>
                    <a:pt x="257" y="2"/>
                    <a:pt x="256" y="2"/>
                    <a:pt x="256" y="2"/>
                  </a:cubicBezTo>
                  <a:close/>
                </a:path>
              </a:pathLst>
            </a:custGeom>
            <a:solidFill>
              <a:srgbClr val="00A0E9"/>
            </a:solidFill>
            <a:ln w="9525">
              <a:noFill/>
            </a:ln>
          </p:spPr>
          <p:txBody>
            <a:bodyPr/>
            <a:lstStyle/>
            <a:p>
              <a:endParaRPr lang="zh-CN" altLang="en-US"/>
            </a:p>
          </p:txBody>
        </p:sp>
        <p:sp>
          <p:nvSpPr>
            <p:cNvPr id="30782" name="任意多边形 1171"/>
            <p:cNvSpPr/>
            <p:nvPr/>
          </p:nvSpPr>
          <p:spPr>
            <a:xfrm>
              <a:off x="7833805" y="4626485"/>
              <a:ext cx="4599" cy="4599"/>
            </a:xfrm>
            <a:custGeom>
              <a:avLst/>
              <a:gdLst/>
              <a:ahLst/>
              <a:cxnLst>
                <a:cxn ang="0">
                  <a:pos x="4599" y="4599"/>
                </a:cxn>
                <a:cxn ang="0">
                  <a:pos x="0" y="4599"/>
                </a:cxn>
                <a:cxn ang="0">
                  <a:pos x="4599" y="4599"/>
                </a:cxn>
              </a:cxnLst>
              <a:rect l="0" t="0" r="0" b="0"/>
              <a:pathLst>
                <a:path w="1" h="1">
                  <a:moveTo>
                    <a:pt x="1" y="1"/>
                  </a:moveTo>
                  <a:cubicBezTo>
                    <a:pt x="1" y="0"/>
                    <a:pt x="0" y="1"/>
                    <a:pt x="0" y="1"/>
                  </a:cubicBezTo>
                  <a:cubicBezTo>
                    <a:pt x="1" y="1"/>
                    <a:pt x="1" y="1"/>
                    <a:pt x="1" y="1"/>
                  </a:cubicBezTo>
                  <a:close/>
                </a:path>
              </a:pathLst>
            </a:custGeom>
            <a:solidFill>
              <a:srgbClr val="00A0E9"/>
            </a:solidFill>
            <a:ln w="9525">
              <a:noFill/>
            </a:ln>
          </p:spPr>
          <p:txBody>
            <a:bodyPr/>
            <a:lstStyle/>
            <a:p>
              <a:endParaRPr lang="zh-CN" altLang="en-US"/>
            </a:p>
          </p:txBody>
        </p:sp>
        <p:sp>
          <p:nvSpPr>
            <p:cNvPr id="30783" name="任意多边形 1172"/>
            <p:cNvSpPr/>
            <p:nvPr/>
          </p:nvSpPr>
          <p:spPr>
            <a:xfrm>
              <a:off x="7829206" y="4626485"/>
              <a:ext cx="13797" cy="9198"/>
            </a:xfrm>
            <a:custGeom>
              <a:avLst/>
              <a:gdLst/>
              <a:ahLst/>
              <a:cxnLst>
                <a:cxn ang="0">
                  <a:pos x="4599" y="9198"/>
                </a:cxn>
                <a:cxn ang="0">
                  <a:pos x="4599" y="9198"/>
                </a:cxn>
                <a:cxn ang="0">
                  <a:pos x="4599" y="9198"/>
                </a:cxn>
                <a:cxn ang="0">
                  <a:pos x="0" y="4599"/>
                </a:cxn>
                <a:cxn ang="0">
                  <a:pos x="0" y="4599"/>
                </a:cxn>
                <a:cxn ang="0">
                  <a:pos x="9198" y="0"/>
                </a:cxn>
                <a:cxn ang="0">
                  <a:pos x="9198" y="0"/>
                </a:cxn>
                <a:cxn ang="0">
                  <a:pos x="9198" y="0"/>
                </a:cxn>
                <a:cxn ang="0">
                  <a:pos x="9198" y="0"/>
                </a:cxn>
                <a:cxn ang="0">
                  <a:pos x="13797" y="4599"/>
                </a:cxn>
                <a:cxn ang="0">
                  <a:pos x="13797" y="4599"/>
                </a:cxn>
                <a:cxn ang="0">
                  <a:pos x="9198" y="9198"/>
                </a:cxn>
                <a:cxn ang="0">
                  <a:pos x="9198" y="9198"/>
                </a:cxn>
                <a:cxn ang="0">
                  <a:pos x="9198" y="9198"/>
                </a:cxn>
                <a:cxn ang="0">
                  <a:pos x="4599" y="9198"/>
                </a:cxn>
                <a:cxn ang="0">
                  <a:pos x="9198" y="9198"/>
                </a:cxn>
                <a:cxn ang="0">
                  <a:pos x="9198" y="9198"/>
                </a:cxn>
                <a:cxn ang="0">
                  <a:pos x="9198" y="9198"/>
                </a:cxn>
                <a:cxn ang="0">
                  <a:pos x="9198" y="9198"/>
                </a:cxn>
                <a:cxn ang="0">
                  <a:pos x="9198" y="9198"/>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Lst>
              <a:rect l="0" t="0" r="0" b="0"/>
              <a:pathLst>
                <a:path w="3" h="2">
                  <a:moveTo>
                    <a:pt x="1" y="2"/>
                  </a:moveTo>
                  <a:cubicBezTo>
                    <a:pt x="1" y="2"/>
                    <a:pt x="1" y="2"/>
                    <a:pt x="1" y="2"/>
                  </a:cubicBezTo>
                  <a:cubicBezTo>
                    <a:pt x="1" y="2"/>
                    <a:pt x="1" y="2"/>
                    <a:pt x="1" y="2"/>
                  </a:cubicBezTo>
                  <a:cubicBezTo>
                    <a:pt x="0" y="2"/>
                    <a:pt x="0" y="1"/>
                    <a:pt x="0" y="1"/>
                  </a:cubicBezTo>
                  <a:cubicBezTo>
                    <a:pt x="0" y="1"/>
                    <a:pt x="0" y="1"/>
                    <a:pt x="0" y="1"/>
                  </a:cubicBezTo>
                  <a:cubicBezTo>
                    <a:pt x="1" y="0"/>
                    <a:pt x="1" y="0"/>
                    <a:pt x="2" y="0"/>
                  </a:cubicBezTo>
                  <a:cubicBezTo>
                    <a:pt x="2" y="0"/>
                    <a:pt x="2" y="0"/>
                    <a:pt x="2" y="0"/>
                  </a:cubicBezTo>
                  <a:cubicBezTo>
                    <a:pt x="2" y="0"/>
                    <a:pt x="2" y="0"/>
                    <a:pt x="2" y="0"/>
                  </a:cubicBezTo>
                  <a:cubicBezTo>
                    <a:pt x="2" y="0"/>
                    <a:pt x="2" y="0"/>
                    <a:pt x="2" y="0"/>
                  </a:cubicBezTo>
                  <a:cubicBezTo>
                    <a:pt x="3" y="0"/>
                    <a:pt x="3" y="0"/>
                    <a:pt x="3" y="1"/>
                  </a:cubicBezTo>
                  <a:cubicBezTo>
                    <a:pt x="3" y="1"/>
                    <a:pt x="3" y="1"/>
                    <a:pt x="3" y="1"/>
                  </a:cubicBezTo>
                  <a:cubicBezTo>
                    <a:pt x="3" y="2"/>
                    <a:pt x="2" y="2"/>
                    <a:pt x="2" y="2"/>
                  </a:cubicBezTo>
                  <a:cubicBezTo>
                    <a:pt x="2" y="2"/>
                    <a:pt x="2" y="2"/>
                    <a:pt x="2" y="2"/>
                  </a:cubicBezTo>
                  <a:cubicBezTo>
                    <a:pt x="2" y="2"/>
                    <a:pt x="2" y="2"/>
                    <a:pt x="2" y="2"/>
                  </a:cubicBezTo>
                  <a:cubicBezTo>
                    <a:pt x="1" y="2"/>
                    <a:pt x="1" y="2"/>
                    <a:pt x="1" y="2"/>
                  </a:cubicBezTo>
                  <a:close/>
                  <a:moveTo>
                    <a:pt x="2" y="2"/>
                  </a:moveTo>
                  <a:cubicBezTo>
                    <a:pt x="2" y="2"/>
                    <a:pt x="2" y="2"/>
                    <a:pt x="2" y="2"/>
                  </a:cubicBezTo>
                  <a:cubicBezTo>
                    <a:pt x="2" y="2"/>
                    <a:pt x="2" y="2"/>
                    <a:pt x="2" y="2"/>
                  </a:cubicBezTo>
                  <a:cubicBezTo>
                    <a:pt x="2" y="2"/>
                    <a:pt x="2" y="2"/>
                    <a:pt x="2" y="2"/>
                  </a:cubicBezTo>
                  <a:cubicBezTo>
                    <a:pt x="2" y="2"/>
                    <a:pt x="2" y="2"/>
                    <a:pt x="2" y="2"/>
                  </a:cubicBezTo>
                  <a:close/>
                  <a:moveTo>
                    <a:pt x="2" y="1"/>
                  </a:moveTo>
                  <a:cubicBezTo>
                    <a:pt x="2" y="1"/>
                    <a:pt x="2" y="1"/>
                    <a:pt x="2" y="1"/>
                  </a:cubicBezTo>
                  <a:cubicBezTo>
                    <a:pt x="2" y="1"/>
                    <a:pt x="2" y="1"/>
                    <a:pt x="2" y="1"/>
                  </a:cubicBezTo>
                  <a:close/>
                  <a:moveTo>
                    <a:pt x="2" y="1"/>
                  </a:moveTo>
                  <a:cubicBezTo>
                    <a:pt x="2" y="1"/>
                    <a:pt x="2" y="1"/>
                    <a:pt x="2" y="1"/>
                  </a:cubicBezTo>
                  <a:cubicBezTo>
                    <a:pt x="2" y="1"/>
                    <a:pt x="2" y="1"/>
                    <a:pt x="2" y="1"/>
                  </a:cubicBezTo>
                  <a:cubicBezTo>
                    <a:pt x="2" y="1"/>
                    <a:pt x="2" y="1"/>
                    <a:pt x="2" y="1"/>
                  </a:cubicBezTo>
                  <a:cubicBezTo>
                    <a:pt x="2" y="1"/>
                    <a:pt x="2" y="1"/>
                    <a:pt x="2" y="1"/>
                  </a:cubicBezTo>
                  <a:cubicBezTo>
                    <a:pt x="2" y="1"/>
                    <a:pt x="2" y="1"/>
                    <a:pt x="2" y="1"/>
                  </a:cubicBezTo>
                  <a:close/>
                  <a:moveTo>
                    <a:pt x="2" y="1"/>
                  </a:moveTo>
                  <a:cubicBezTo>
                    <a:pt x="2" y="1"/>
                    <a:pt x="2" y="1"/>
                    <a:pt x="2" y="1"/>
                  </a:cubicBez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784" name="任意多边形 1173"/>
            <p:cNvSpPr/>
            <p:nvPr/>
          </p:nvSpPr>
          <p:spPr>
            <a:xfrm>
              <a:off x="7843003" y="4617286"/>
              <a:ext cx="4599" cy="4599"/>
            </a:xfrm>
            <a:custGeom>
              <a:avLst/>
              <a:gdLst/>
              <a:ahLst/>
              <a:cxnLst>
                <a:cxn ang="0">
                  <a:pos x="0" y="0"/>
                </a:cxn>
                <a:cxn ang="0">
                  <a:pos x="0" y="4599"/>
                </a:cxn>
                <a:cxn ang="0">
                  <a:pos x="0" y="0"/>
                </a:cxn>
              </a:cxnLst>
              <a:rect l="0" t="0" r="0" b="0"/>
              <a:pathLst>
                <a:path w="1" h="1">
                  <a:moveTo>
                    <a:pt x="0" y="0"/>
                  </a:moveTo>
                  <a:cubicBezTo>
                    <a:pt x="0" y="0"/>
                    <a:pt x="0" y="1"/>
                    <a:pt x="0" y="1"/>
                  </a:cubicBezTo>
                  <a:cubicBezTo>
                    <a:pt x="0" y="1"/>
                    <a:pt x="1" y="0"/>
                    <a:pt x="0" y="0"/>
                  </a:cubicBezTo>
                  <a:close/>
                </a:path>
              </a:pathLst>
            </a:custGeom>
            <a:solidFill>
              <a:srgbClr val="00A0E9"/>
            </a:solidFill>
            <a:ln w="9525">
              <a:noFill/>
            </a:ln>
          </p:spPr>
          <p:txBody>
            <a:bodyPr/>
            <a:lstStyle/>
            <a:p>
              <a:endParaRPr lang="zh-CN" altLang="en-US"/>
            </a:p>
          </p:txBody>
        </p:sp>
        <p:sp>
          <p:nvSpPr>
            <p:cNvPr id="30785" name="任意多边形 1174"/>
            <p:cNvSpPr/>
            <p:nvPr/>
          </p:nvSpPr>
          <p:spPr>
            <a:xfrm>
              <a:off x="7838404" y="4612687"/>
              <a:ext cx="13797" cy="13797"/>
            </a:xfrm>
            <a:custGeom>
              <a:avLst/>
              <a:gdLst/>
              <a:ahLst/>
              <a:cxnLst>
                <a:cxn ang="0">
                  <a:pos x="4599" y="13797"/>
                </a:cxn>
                <a:cxn ang="0">
                  <a:pos x="4599" y="13797"/>
                </a:cxn>
                <a:cxn ang="0">
                  <a:pos x="0" y="4599"/>
                </a:cxn>
                <a:cxn ang="0">
                  <a:pos x="0" y="4599"/>
                </a:cxn>
                <a:cxn ang="0">
                  <a:pos x="4599" y="0"/>
                </a:cxn>
                <a:cxn ang="0">
                  <a:pos x="4599" y="0"/>
                </a:cxn>
                <a:cxn ang="0">
                  <a:pos x="9198" y="0"/>
                </a:cxn>
                <a:cxn ang="0">
                  <a:pos x="9198" y="0"/>
                </a:cxn>
                <a:cxn ang="0">
                  <a:pos x="9198" y="0"/>
                </a:cxn>
                <a:cxn ang="0">
                  <a:pos x="13797" y="4599"/>
                </a:cxn>
                <a:cxn ang="0">
                  <a:pos x="13797" y="4599"/>
                </a:cxn>
                <a:cxn ang="0">
                  <a:pos x="9198" y="13797"/>
                </a:cxn>
                <a:cxn ang="0">
                  <a:pos x="9198" y="13797"/>
                </a:cxn>
                <a:cxn ang="0">
                  <a:pos x="4599" y="13797"/>
                </a:cxn>
                <a:cxn ang="0">
                  <a:pos x="4599" y="13797"/>
                </a:cxn>
                <a:cxn ang="0">
                  <a:pos x="4599" y="9198"/>
                </a:cxn>
                <a:cxn ang="0">
                  <a:pos x="4599" y="9198"/>
                </a:cxn>
                <a:cxn ang="0">
                  <a:pos x="4599" y="9198"/>
                </a:cxn>
                <a:cxn ang="0">
                  <a:pos x="4599" y="9198"/>
                </a:cxn>
                <a:cxn ang="0">
                  <a:pos x="4599" y="9198"/>
                </a:cxn>
                <a:cxn ang="0">
                  <a:pos x="9198" y="4599"/>
                </a:cxn>
                <a:cxn ang="0">
                  <a:pos x="4599" y="4599"/>
                </a:cxn>
                <a:cxn ang="0">
                  <a:pos x="9198" y="4599"/>
                </a:cxn>
                <a:cxn ang="0">
                  <a:pos x="4599" y="4599"/>
                </a:cxn>
                <a:cxn ang="0">
                  <a:pos x="4599" y="4599"/>
                </a:cxn>
                <a:cxn ang="0">
                  <a:pos x="4599" y="4599"/>
                </a:cxn>
                <a:cxn ang="0">
                  <a:pos x="4599" y="4599"/>
                </a:cxn>
                <a:cxn ang="0">
                  <a:pos x="4599" y="4599"/>
                </a:cxn>
                <a:cxn ang="0">
                  <a:pos x="4599" y="4599"/>
                </a:cxn>
                <a:cxn ang="0">
                  <a:pos x="4599" y="4599"/>
                </a:cxn>
              </a:cxnLst>
              <a:rect l="0" t="0" r="0" b="0"/>
              <a:pathLst>
                <a:path w="3" h="3">
                  <a:moveTo>
                    <a:pt x="1" y="3"/>
                  </a:moveTo>
                  <a:cubicBezTo>
                    <a:pt x="1" y="3"/>
                    <a:pt x="1" y="3"/>
                    <a:pt x="1" y="3"/>
                  </a:cubicBezTo>
                  <a:cubicBezTo>
                    <a:pt x="0" y="3"/>
                    <a:pt x="0" y="2"/>
                    <a:pt x="0" y="1"/>
                  </a:cubicBezTo>
                  <a:cubicBezTo>
                    <a:pt x="0" y="1"/>
                    <a:pt x="0" y="1"/>
                    <a:pt x="0" y="1"/>
                  </a:cubicBezTo>
                  <a:cubicBezTo>
                    <a:pt x="0" y="1"/>
                    <a:pt x="0" y="0"/>
                    <a:pt x="1" y="0"/>
                  </a:cubicBezTo>
                  <a:cubicBezTo>
                    <a:pt x="1" y="0"/>
                    <a:pt x="1" y="0"/>
                    <a:pt x="1" y="0"/>
                  </a:cubicBezTo>
                  <a:cubicBezTo>
                    <a:pt x="1" y="0"/>
                    <a:pt x="1" y="0"/>
                    <a:pt x="2" y="0"/>
                  </a:cubicBezTo>
                  <a:cubicBezTo>
                    <a:pt x="2" y="0"/>
                    <a:pt x="2" y="0"/>
                    <a:pt x="2" y="0"/>
                  </a:cubicBezTo>
                  <a:cubicBezTo>
                    <a:pt x="2" y="0"/>
                    <a:pt x="2" y="0"/>
                    <a:pt x="2" y="0"/>
                  </a:cubicBezTo>
                  <a:cubicBezTo>
                    <a:pt x="2" y="0"/>
                    <a:pt x="3" y="1"/>
                    <a:pt x="3" y="1"/>
                  </a:cubicBezTo>
                  <a:cubicBezTo>
                    <a:pt x="3" y="1"/>
                    <a:pt x="3" y="1"/>
                    <a:pt x="3" y="1"/>
                  </a:cubicBezTo>
                  <a:cubicBezTo>
                    <a:pt x="2" y="2"/>
                    <a:pt x="2" y="2"/>
                    <a:pt x="2" y="3"/>
                  </a:cubicBezTo>
                  <a:cubicBezTo>
                    <a:pt x="2" y="3"/>
                    <a:pt x="2" y="3"/>
                    <a:pt x="2" y="3"/>
                  </a:cubicBezTo>
                  <a:cubicBezTo>
                    <a:pt x="1" y="3"/>
                    <a:pt x="1" y="3"/>
                    <a:pt x="1" y="3"/>
                  </a:cubicBezTo>
                  <a:cubicBezTo>
                    <a:pt x="1" y="3"/>
                    <a:pt x="1" y="3"/>
                    <a:pt x="1" y="3"/>
                  </a:cubicBezTo>
                  <a:close/>
                  <a:moveTo>
                    <a:pt x="1" y="2"/>
                  </a:moveTo>
                  <a:cubicBezTo>
                    <a:pt x="1" y="2"/>
                    <a:pt x="1" y="2"/>
                    <a:pt x="1" y="2"/>
                  </a:cubicBezTo>
                  <a:cubicBezTo>
                    <a:pt x="1" y="2"/>
                    <a:pt x="1" y="2"/>
                    <a:pt x="1" y="2"/>
                  </a:cubicBezTo>
                  <a:cubicBezTo>
                    <a:pt x="1" y="2"/>
                    <a:pt x="1" y="2"/>
                    <a:pt x="1" y="2"/>
                  </a:cubicBezTo>
                  <a:cubicBezTo>
                    <a:pt x="1" y="2"/>
                    <a:pt x="1" y="2"/>
                    <a:pt x="1" y="2"/>
                  </a:cubicBezTo>
                  <a:close/>
                  <a:moveTo>
                    <a:pt x="2" y="1"/>
                  </a:moveTo>
                  <a:cubicBezTo>
                    <a:pt x="1" y="1"/>
                    <a:pt x="1" y="1"/>
                    <a:pt x="1" y="1"/>
                  </a:cubicBezTo>
                  <a:cubicBezTo>
                    <a:pt x="2" y="1"/>
                    <a:pt x="2" y="1"/>
                    <a:pt x="2"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786" name="任意多边形 1191"/>
            <p:cNvSpPr/>
            <p:nvPr/>
          </p:nvSpPr>
          <p:spPr>
            <a:xfrm>
              <a:off x="6040167" y="2706372"/>
              <a:ext cx="1634971" cy="2989398"/>
            </a:xfrm>
            <a:custGeom>
              <a:avLst/>
              <a:gdLst/>
              <a:ahLst/>
              <a:cxnLst>
                <a:cxn ang="0">
                  <a:pos x="105173" y="2927317"/>
                </a:cxn>
                <a:cxn ang="0">
                  <a:pos x="176882" y="2769729"/>
                </a:cxn>
                <a:cxn ang="0">
                  <a:pos x="267714" y="2764954"/>
                </a:cxn>
                <a:cxn ang="0">
                  <a:pos x="387229" y="2764954"/>
                </a:cxn>
                <a:cxn ang="0">
                  <a:pos x="339423" y="2879563"/>
                </a:cxn>
                <a:cxn ang="0">
                  <a:pos x="239030" y="2970296"/>
                </a:cxn>
                <a:cxn ang="0">
                  <a:pos x="248592" y="2955970"/>
                </a:cxn>
                <a:cxn ang="0">
                  <a:pos x="329862" y="2884339"/>
                </a:cxn>
                <a:cxn ang="0">
                  <a:pos x="382449" y="2803157"/>
                </a:cxn>
                <a:cxn ang="0">
                  <a:pos x="329862" y="2760178"/>
                </a:cxn>
                <a:cxn ang="0">
                  <a:pos x="258153" y="2760178"/>
                </a:cxn>
                <a:cxn ang="0">
                  <a:pos x="181663" y="2774505"/>
                </a:cxn>
                <a:cxn ang="0">
                  <a:pos x="109954" y="2855686"/>
                </a:cxn>
                <a:cxn ang="0">
                  <a:pos x="172102" y="2965521"/>
                </a:cxn>
                <a:cxn ang="0">
                  <a:pos x="215127" y="2564387"/>
                </a:cxn>
                <a:cxn ang="0">
                  <a:pos x="4780" y="2578713"/>
                </a:cxn>
                <a:cxn ang="0">
                  <a:pos x="162540" y="2578713"/>
                </a:cxn>
                <a:cxn ang="0">
                  <a:pos x="320301" y="2631243"/>
                </a:cxn>
                <a:cxn ang="0">
                  <a:pos x="497184" y="2550061"/>
                </a:cxn>
                <a:cxn ang="0">
                  <a:pos x="650163" y="2497532"/>
                </a:cxn>
                <a:cxn ang="0">
                  <a:pos x="827046" y="2406799"/>
                </a:cxn>
                <a:cxn ang="0">
                  <a:pos x="1204715" y="2134602"/>
                </a:cxn>
                <a:cxn ang="0">
                  <a:pos x="1357695" y="2015217"/>
                </a:cxn>
                <a:cxn ang="0">
                  <a:pos x="1381598" y="1867179"/>
                </a:cxn>
                <a:cxn ang="0">
                  <a:pos x="1515455" y="1585431"/>
                </a:cxn>
                <a:cxn ang="0">
                  <a:pos x="1395940" y="1384864"/>
                </a:cxn>
                <a:cxn ang="0">
                  <a:pos x="1348133" y="1169972"/>
                </a:cxn>
                <a:cxn ang="0">
                  <a:pos x="1276424" y="668555"/>
                </a:cxn>
                <a:cxn ang="0">
                  <a:pos x="1491552" y="515742"/>
                </a:cxn>
                <a:cxn ang="0">
                  <a:pos x="1128225" y="477539"/>
                </a:cxn>
                <a:cxn ang="0">
                  <a:pos x="1056516" y="286523"/>
                </a:cxn>
                <a:cxn ang="0">
                  <a:pos x="1357695" y="210117"/>
                </a:cxn>
                <a:cxn ang="0">
                  <a:pos x="1625409" y="85957"/>
                </a:cxn>
                <a:cxn ang="0">
                  <a:pos x="1352914" y="210117"/>
                </a:cxn>
                <a:cxn ang="0">
                  <a:pos x="1037393" y="276972"/>
                </a:cxn>
                <a:cxn ang="0">
                  <a:pos x="1142567" y="463213"/>
                </a:cxn>
                <a:cxn ang="0">
                  <a:pos x="1496333" y="487090"/>
                </a:cxn>
                <a:cxn ang="0">
                  <a:pos x="1290766" y="635127"/>
                </a:cxn>
                <a:cxn ang="0">
                  <a:pos x="1462868" y="1184298"/>
                </a:cxn>
                <a:cxn ang="0">
                  <a:pos x="1395940" y="1375314"/>
                </a:cxn>
                <a:cxn ang="0">
                  <a:pos x="1534578" y="1609308"/>
                </a:cxn>
                <a:cxn ang="0">
                  <a:pos x="1372037" y="1871955"/>
                </a:cxn>
                <a:cxn ang="0">
                  <a:pos x="1348133" y="1986564"/>
                </a:cxn>
                <a:cxn ang="0">
                  <a:pos x="1252521" y="2144152"/>
                </a:cxn>
                <a:cxn ang="0">
                  <a:pos x="913097" y="2402024"/>
                </a:cxn>
                <a:cxn ang="0">
                  <a:pos x="678847" y="2368596"/>
                </a:cxn>
                <a:cxn ang="0">
                  <a:pos x="501964" y="2535735"/>
                </a:cxn>
                <a:cxn ang="0">
                  <a:pos x="315520" y="2636018"/>
                </a:cxn>
                <a:cxn ang="0">
                  <a:pos x="1152128" y="448887"/>
                </a:cxn>
                <a:cxn ang="0">
                  <a:pos x="1462868" y="2354270"/>
                </a:cxn>
                <a:cxn ang="0">
                  <a:pos x="1438965" y="2258762"/>
                </a:cxn>
                <a:cxn ang="0">
                  <a:pos x="1496333" y="2101174"/>
                </a:cxn>
                <a:cxn ang="0">
                  <a:pos x="1606287" y="2019992"/>
                </a:cxn>
                <a:cxn ang="0">
                  <a:pos x="1625409" y="2120275"/>
                </a:cxn>
                <a:cxn ang="0">
                  <a:pos x="1596726" y="2273088"/>
                </a:cxn>
                <a:cxn ang="0">
                  <a:pos x="1553700" y="2421125"/>
                </a:cxn>
                <a:cxn ang="0">
                  <a:pos x="1548919" y="2359045"/>
                </a:cxn>
                <a:cxn ang="0">
                  <a:pos x="1596726" y="2234885"/>
                </a:cxn>
                <a:cxn ang="0">
                  <a:pos x="1615848" y="2086848"/>
                </a:cxn>
                <a:cxn ang="0">
                  <a:pos x="1544139" y="2039094"/>
                </a:cxn>
                <a:cxn ang="0">
                  <a:pos x="1462868" y="2191906"/>
                </a:cxn>
                <a:cxn ang="0">
                  <a:pos x="1443746" y="2301740"/>
                </a:cxn>
                <a:cxn ang="0">
                  <a:pos x="1491552" y="2378147"/>
                </a:cxn>
              </a:cxnLst>
              <a:rect l="0" t="0" r="0" b="0"/>
              <a:pathLst>
                <a:path w="342" h="626">
                  <a:moveTo>
                    <a:pt x="44" y="625"/>
                  </a:moveTo>
                  <a:cubicBezTo>
                    <a:pt x="44" y="625"/>
                    <a:pt x="44" y="625"/>
                    <a:pt x="44" y="625"/>
                  </a:cubicBezTo>
                  <a:cubicBezTo>
                    <a:pt x="44" y="625"/>
                    <a:pt x="44" y="625"/>
                    <a:pt x="44" y="625"/>
                  </a:cubicBezTo>
                  <a:cubicBezTo>
                    <a:pt x="44" y="625"/>
                    <a:pt x="44" y="625"/>
                    <a:pt x="44" y="624"/>
                  </a:cubicBezTo>
                  <a:cubicBezTo>
                    <a:pt x="44" y="624"/>
                    <a:pt x="44" y="624"/>
                    <a:pt x="44" y="624"/>
                  </a:cubicBezTo>
                  <a:cubicBezTo>
                    <a:pt x="44" y="624"/>
                    <a:pt x="44" y="624"/>
                    <a:pt x="44" y="624"/>
                  </a:cubicBezTo>
                  <a:cubicBezTo>
                    <a:pt x="44" y="624"/>
                    <a:pt x="44" y="624"/>
                    <a:pt x="44" y="624"/>
                  </a:cubicBezTo>
                  <a:cubicBezTo>
                    <a:pt x="43" y="625"/>
                    <a:pt x="43" y="625"/>
                    <a:pt x="43" y="625"/>
                  </a:cubicBezTo>
                  <a:cubicBezTo>
                    <a:pt x="43" y="625"/>
                    <a:pt x="43" y="625"/>
                    <a:pt x="43" y="625"/>
                  </a:cubicBezTo>
                  <a:cubicBezTo>
                    <a:pt x="42" y="625"/>
                    <a:pt x="42" y="624"/>
                    <a:pt x="42" y="624"/>
                  </a:cubicBezTo>
                  <a:cubicBezTo>
                    <a:pt x="42" y="624"/>
                    <a:pt x="42" y="624"/>
                    <a:pt x="42" y="624"/>
                  </a:cubicBezTo>
                  <a:cubicBezTo>
                    <a:pt x="42" y="624"/>
                    <a:pt x="42" y="623"/>
                    <a:pt x="42" y="623"/>
                  </a:cubicBezTo>
                  <a:cubicBezTo>
                    <a:pt x="42" y="623"/>
                    <a:pt x="42" y="623"/>
                    <a:pt x="42" y="623"/>
                  </a:cubicBezTo>
                  <a:cubicBezTo>
                    <a:pt x="42" y="623"/>
                    <a:pt x="42" y="623"/>
                    <a:pt x="42" y="623"/>
                  </a:cubicBezTo>
                  <a:cubicBezTo>
                    <a:pt x="42" y="623"/>
                    <a:pt x="42" y="623"/>
                    <a:pt x="42" y="623"/>
                  </a:cubicBezTo>
                  <a:cubicBezTo>
                    <a:pt x="42" y="623"/>
                    <a:pt x="41" y="623"/>
                    <a:pt x="41" y="623"/>
                  </a:cubicBezTo>
                  <a:cubicBezTo>
                    <a:pt x="41" y="623"/>
                    <a:pt x="41" y="623"/>
                    <a:pt x="41" y="623"/>
                  </a:cubicBezTo>
                  <a:cubicBezTo>
                    <a:pt x="40" y="623"/>
                    <a:pt x="39" y="623"/>
                    <a:pt x="38" y="622"/>
                  </a:cubicBezTo>
                  <a:cubicBezTo>
                    <a:pt x="38" y="622"/>
                    <a:pt x="38" y="622"/>
                    <a:pt x="38" y="622"/>
                  </a:cubicBezTo>
                  <a:cubicBezTo>
                    <a:pt x="38" y="622"/>
                    <a:pt x="38" y="622"/>
                    <a:pt x="37" y="622"/>
                  </a:cubicBezTo>
                  <a:cubicBezTo>
                    <a:pt x="37" y="622"/>
                    <a:pt x="37" y="622"/>
                    <a:pt x="37" y="622"/>
                  </a:cubicBezTo>
                  <a:cubicBezTo>
                    <a:pt x="37" y="622"/>
                    <a:pt x="37" y="622"/>
                    <a:pt x="36" y="623"/>
                  </a:cubicBezTo>
                  <a:cubicBezTo>
                    <a:pt x="36" y="623"/>
                    <a:pt x="36" y="623"/>
                    <a:pt x="36" y="623"/>
                  </a:cubicBezTo>
                  <a:cubicBezTo>
                    <a:pt x="36" y="623"/>
                    <a:pt x="36" y="623"/>
                    <a:pt x="35" y="623"/>
                  </a:cubicBezTo>
                  <a:cubicBezTo>
                    <a:pt x="35" y="623"/>
                    <a:pt x="35" y="623"/>
                    <a:pt x="35" y="623"/>
                  </a:cubicBezTo>
                  <a:cubicBezTo>
                    <a:pt x="34" y="623"/>
                    <a:pt x="34" y="622"/>
                    <a:pt x="33" y="621"/>
                  </a:cubicBezTo>
                  <a:cubicBezTo>
                    <a:pt x="33" y="621"/>
                    <a:pt x="33" y="621"/>
                    <a:pt x="33" y="621"/>
                  </a:cubicBezTo>
                  <a:cubicBezTo>
                    <a:pt x="33" y="621"/>
                    <a:pt x="33" y="621"/>
                    <a:pt x="32" y="621"/>
                  </a:cubicBezTo>
                  <a:cubicBezTo>
                    <a:pt x="32" y="621"/>
                    <a:pt x="32" y="621"/>
                    <a:pt x="32" y="621"/>
                  </a:cubicBezTo>
                  <a:cubicBezTo>
                    <a:pt x="32" y="621"/>
                    <a:pt x="32" y="621"/>
                    <a:pt x="31" y="621"/>
                  </a:cubicBezTo>
                  <a:cubicBezTo>
                    <a:pt x="31" y="621"/>
                    <a:pt x="31" y="621"/>
                    <a:pt x="31" y="621"/>
                  </a:cubicBezTo>
                  <a:cubicBezTo>
                    <a:pt x="31" y="621"/>
                    <a:pt x="31" y="621"/>
                    <a:pt x="31" y="621"/>
                  </a:cubicBezTo>
                  <a:cubicBezTo>
                    <a:pt x="31" y="621"/>
                    <a:pt x="31" y="621"/>
                    <a:pt x="31" y="621"/>
                  </a:cubicBezTo>
                  <a:cubicBezTo>
                    <a:pt x="30" y="621"/>
                    <a:pt x="29" y="620"/>
                    <a:pt x="29" y="620"/>
                  </a:cubicBezTo>
                  <a:cubicBezTo>
                    <a:pt x="29" y="620"/>
                    <a:pt x="29" y="620"/>
                    <a:pt x="29" y="620"/>
                  </a:cubicBezTo>
                  <a:cubicBezTo>
                    <a:pt x="29" y="619"/>
                    <a:pt x="28" y="619"/>
                    <a:pt x="28" y="619"/>
                  </a:cubicBezTo>
                  <a:cubicBezTo>
                    <a:pt x="28" y="619"/>
                    <a:pt x="28" y="619"/>
                    <a:pt x="28" y="619"/>
                  </a:cubicBezTo>
                  <a:cubicBezTo>
                    <a:pt x="27" y="619"/>
                    <a:pt x="26" y="618"/>
                    <a:pt x="26" y="618"/>
                  </a:cubicBezTo>
                  <a:cubicBezTo>
                    <a:pt x="26" y="618"/>
                    <a:pt x="26" y="618"/>
                    <a:pt x="26" y="618"/>
                  </a:cubicBezTo>
                  <a:cubicBezTo>
                    <a:pt x="26" y="618"/>
                    <a:pt x="25" y="617"/>
                    <a:pt x="24" y="617"/>
                  </a:cubicBezTo>
                  <a:cubicBezTo>
                    <a:pt x="24" y="617"/>
                    <a:pt x="24" y="617"/>
                    <a:pt x="24" y="617"/>
                  </a:cubicBezTo>
                  <a:cubicBezTo>
                    <a:pt x="24" y="617"/>
                    <a:pt x="23" y="617"/>
                    <a:pt x="23" y="617"/>
                  </a:cubicBezTo>
                  <a:cubicBezTo>
                    <a:pt x="23" y="617"/>
                    <a:pt x="23" y="617"/>
                    <a:pt x="23" y="617"/>
                  </a:cubicBezTo>
                  <a:cubicBezTo>
                    <a:pt x="23" y="617"/>
                    <a:pt x="22" y="617"/>
                    <a:pt x="22" y="616"/>
                  </a:cubicBezTo>
                  <a:cubicBezTo>
                    <a:pt x="22" y="616"/>
                    <a:pt x="22" y="616"/>
                    <a:pt x="22" y="616"/>
                  </a:cubicBezTo>
                  <a:cubicBezTo>
                    <a:pt x="21" y="616"/>
                    <a:pt x="21" y="615"/>
                    <a:pt x="21" y="615"/>
                  </a:cubicBezTo>
                  <a:cubicBezTo>
                    <a:pt x="21" y="615"/>
                    <a:pt x="21" y="615"/>
                    <a:pt x="21" y="615"/>
                  </a:cubicBezTo>
                  <a:cubicBezTo>
                    <a:pt x="21" y="614"/>
                    <a:pt x="21" y="614"/>
                    <a:pt x="22" y="613"/>
                  </a:cubicBezTo>
                  <a:cubicBezTo>
                    <a:pt x="22" y="613"/>
                    <a:pt x="22" y="613"/>
                    <a:pt x="22" y="613"/>
                  </a:cubicBezTo>
                  <a:cubicBezTo>
                    <a:pt x="22" y="613"/>
                    <a:pt x="22" y="613"/>
                    <a:pt x="22" y="613"/>
                  </a:cubicBezTo>
                  <a:cubicBezTo>
                    <a:pt x="22" y="613"/>
                    <a:pt x="22" y="613"/>
                    <a:pt x="22" y="613"/>
                  </a:cubicBezTo>
                  <a:cubicBezTo>
                    <a:pt x="22" y="612"/>
                    <a:pt x="22" y="612"/>
                    <a:pt x="22" y="612"/>
                  </a:cubicBezTo>
                  <a:cubicBezTo>
                    <a:pt x="22" y="612"/>
                    <a:pt x="22" y="612"/>
                    <a:pt x="22" y="612"/>
                  </a:cubicBezTo>
                  <a:cubicBezTo>
                    <a:pt x="22" y="611"/>
                    <a:pt x="22" y="610"/>
                    <a:pt x="21" y="610"/>
                  </a:cubicBezTo>
                  <a:cubicBezTo>
                    <a:pt x="21" y="610"/>
                    <a:pt x="21" y="610"/>
                    <a:pt x="21" y="610"/>
                  </a:cubicBezTo>
                  <a:cubicBezTo>
                    <a:pt x="20" y="609"/>
                    <a:pt x="20" y="608"/>
                    <a:pt x="20" y="608"/>
                  </a:cubicBezTo>
                  <a:cubicBezTo>
                    <a:pt x="20" y="608"/>
                    <a:pt x="20" y="608"/>
                    <a:pt x="20" y="608"/>
                  </a:cubicBezTo>
                  <a:cubicBezTo>
                    <a:pt x="20" y="607"/>
                    <a:pt x="20" y="607"/>
                    <a:pt x="20" y="607"/>
                  </a:cubicBezTo>
                  <a:cubicBezTo>
                    <a:pt x="20" y="607"/>
                    <a:pt x="20" y="607"/>
                    <a:pt x="20" y="607"/>
                  </a:cubicBezTo>
                  <a:cubicBezTo>
                    <a:pt x="21" y="606"/>
                    <a:pt x="21" y="606"/>
                    <a:pt x="21" y="605"/>
                  </a:cubicBezTo>
                  <a:cubicBezTo>
                    <a:pt x="21" y="605"/>
                    <a:pt x="21" y="605"/>
                    <a:pt x="21" y="605"/>
                  </a:cubicBezTo>
                  <a:cubicBezTo>
                    <a:pt x="21" y="605"/>
                    <a:pt x="21" y="604"/>
                    <a:pt x="21" y="604"/>
                  </a:cubicBezTo>
                  <a:cubicBezTo>
                    <a:pt x="21" y="604"/>
                    <a:pt x="21" y="604"/>
                    <a:pt x="21" y="604"/>
                  </a:cubicBezTo>
                  <a:cubicBezTo>
                    <a:pt x="21" y="604"/>
                    <a:pt x="21" y="603"/>
                    <a:pt x="21" y="603"/>
                  </a:cubicBezTo>
                  <a:cubicBezTo>
                    <a:pt x="21" y="603"/>
                    <a:pt x="21" y="603"/>
                    <a:pt x="21" y="603"/>
                  </a:cubicBezTo>
                  <a:cubicBezTo>
                    <a:pt x="20" y="603"/>
                    <a:pt x="20" y="602"/>
                    <a:pt x="20" y="601"/>
                  </a:cubicBezTo>
                  <a:cubicBezTo>
                    <a:pt x="20" y="601"/>
                    <a:pt x="20" y="601"/>
                    <a:pt x="20" y="601"/>
                  </a:cubicBezTo>
                  <a:cubicBezTo>
                    <a:pt x="20" y="601"/>
                    <a:pt x="20" y="601"/>
                    <a:pt x="20" y="601"/>
                  </a:cubicBezTo>
                  <a:cubicBezTo>
                    <a:pt x="20" y="601"/>
                    <a:pt x="20" y="601"/>
                    <a:pt x="20" y="601"/>
                  </a:cubicBezTo>
                  <a:cubicBezTo>
                    <a:pt x="20" y="600"/>
                    <a:pt x="20" y="599"/>
                    <a:pt x="21" y="598"/>
                  </a:cubicBezTo>
                  <a:cubicBezTo>
                    <a:pt x="21" y="598"/>
                    <a:pt x="21" y="598"/>
                    <a:pt x="21" y="598"/>
                  </a:cubicBezTo>
                  <a:cubicBezTo>
                    <a:pt x="21" y="598"/>
                    <a:pt x="21" y="598"/>
                    <a:pt x="21" y="598"/>
                  </a:cubicBezTo>
                  <a:cubicBezTo>
                    <a:pt x="21" y="598"/>
                    <a:pt x="21" y="598"/>
                    <a:pt x="21" y="598"/>
                  </a:cubicBezTo>
                  <a:cubicBezTo>
                    <a:pt x="21" y="598"/>
                    <a:pt x="21" y="598"/>
                    <a:pt x="21" y="598"/>
                  </a:cubicBezTo>
                  <a:cubicBezTo>
                    <a:pt x="21" y="598"/>
                    <a:pt x="21" y="598"/>
                    <a:pt x="21" y="598"/>
                  </a:cubicBezTo>
                  <a:cubicBezTo>
                    <a:pt x="21" y="597"/>
                    <a:pt x="20" y="597"/>
                    <a:pt x="20" y="596"/>
                  </a:cubicBezTo>
                  <a:cubicBezTo>
                    <a:pt x="20" y="596"/>
                    <a:pt x="20" y="596"/>
                    <a:pt x="20" y="596"/>
                  </a:cubicBezTo>
                  <a:cubicBezTo>
                    <a:pt x="20" y="596"/>
                    <a:pt x="21" y="595"/>
                    <a:pt x="21" y="595"/>
                  </a:cubicBezTo>
                  <a:cubicBezTo>
                    <a:pt x="21" y="595"/>
                    <a:pt x="21" y="595"/>
                    <a:pt x="21" y="595"/>
                  </a:cubicBezTo>
                  <a:cubicBezTo>
                    <a:pt x="21" y="594"/>
                    <a:pt x="22" y="593"/>
                    <a:pt x="23" y="593"/>
                  </a:cubicBezTo>
                  <a:cubicBezTo>
                    <a:pt x="23" y="593"/>
                    <a:pt x="23" y="593"/>
                    <a:pt x="23" y="593"/>
                  </a:cubicBezTo>
                  <a:cubicBezTo>
                    <a:pt x="24" y="593"/>
                    <a:pt x="24" y="593"/>
                    <a:pt x="25" y="592"/>
                  </a:cubicBezTo>
                  <a:cubicBezTo>
                    <a:pt x="25" y="592"/>
                    <a:pt x="25" y="592"/>
                    <a:pt x="25" y="592"/>
                  </a:cubicBezTo>
                  <a:cubicBezTo>
                    <a:pt x="25" y="592"/>
                    <a:pt x="26" y="591"/>
                    <a:pt x="27" y="591"/>
                  </a:cubicBezTo>
                  <a:cubicBezTo>
                    <a:pt x="27" y="591"/>
                    <a:pt x="27" y="591"/>
                    <a:pt x="27" y="591"/>
                  </a:cubicBezTo>
                  <a:cubicBezTo>
                    <a:pt x="27" y="590"/>
                    <a:pt x="28" y="590"/>
                    <a:pt x="29" y="589"/>
                  </a:cubicBezTo>
                  <a:cubicBezTo>
                    <a:pt x="29" y="589"/>
                    <a:pt x="29" y="589"/>
                    <a:pt x="29" y="589"/>
                  </a:cubicBezTo>
                  <a:cubicBezTo>
                    <a:pt x="29" y="588"/>
                    <a:pt x="30" y="588"/>
                    <a:pt x="31" y="588"/>
                  </a:cubicBezTo>
                  <a:cubicBezTo>
                    <a:pt x="31" y="588"/>
                    <a:pt x="31" y="588"/>
                    <a:pt x="31" y="588"/>
                  </a:cubicBezTo>
                  <a:cubicBezTo>
                    <a:pt x="31" y="587"/>
                    <a:pt x="32" y="587"/>
                    <a:pt x="33" y="587"/>
                  </a:cubicBezTo>
                  <a:cubicBezTo>
                    <a:pt x="33" y="587"/>
                    <a:pt x="33" y="587"/>
                    <a:pt x="33" y="587"/>
                  </a:cubicBezTo>
                  <a:cubicBezTo>
                    <a:pt x="34" y="586"/>
                    <a:pt x="34" y="586"/>
                    <a:pt x="35" y="585"/>
                  </a:cubicBezTo>
                  <a:cubicBezTo>
                    <a:pt x="35" y="585"/>
                    <a:pt x="35" y="585"/>
                    <a:pt x="35" y="585"/>
                  </a:cubicBezTo>
                  <a:cubicBezTo>
                    <a:pt x="35" y="585"/>
                    <a:pt x="35" y="585"/>
                    <a:pt x="35" y="585"/>
                  </a:cubicBezTo>
                  <a:cubicBezTo>
                    <a:pt x="35" y="585"/>
                    <a:pt x="35" y="585"/>
                    <a:pt x="35" y="585"/>
                  </a:cubicBezTo>
                  <a:cubicBezTo>
                    <a:pt x="35" y="585"/>
                    <a:pt x="34" y="584"/>
                    <a:pt x="34" y="584"/>
                  </a:cubicBezTo>
                  <a:cubicBezTo>
                    <a:pt x="34" y="584"/>
                    <a:pt x="34" y="584"/>
                    <a:pt x="34" y="584"/>
                  </a:cubicBezTo>
                  <a:cubicBezTo>
                    <a:pt x="34" y="584"/>
                    <a:pt x="34" y="583"/>
                    <a:pt x="34" y="583"/>
                  </a:cubicBezTo>
                  <a:cubicBezTo>
                    <a:pt x="34" y="583"/>
                    <a:pt x="34" y="583"/>
                    <a:pt x="34" y="583"/>
                  </a:cubicBezTo>
                  <a:cubicBezTo>
                    <a:pt x="34" y="582"/>
                    <a:pt x="34" y="582"/>
                    <a:pt x="35" y="581"/>
                  </a:cubicBezTo>
                  <a:cubicBezTo>
                    <a:pt x="35" y="581"/>
                    <a:pt x="35" y="581"/>
                    <a:pt x="35" y="581"/>
                  </a:cubicBezTo>
                  <a:cubicBezTo>
                    <a:pt x="35" y="581"/>
                    <a:pt x="36" y="580"/>
                    <a:pt x="37" y="580"/>
                  </a:cubicBezTo>
                  <a:cubicBezTo>
                    <a:pt x="37" y="580"/>
                    <a:pt x="37" y="580"/>
                    <a:pt x="37" y="580"/>
                  </a:cubicBezTo>
                  <a:cubicBezTo>
                    <a:pt x="37" y="579"/>
                    <a:pt x="38" y="579"/>
                    <a:pt x="38" y="579"/>
                  </a:cubicBezTo>
                  <a:cubicBezTo>
                    <a:pt x="38" y="579"/>
                    <a:pt x="38" y="579"/>
                    <a:pt x="38" y="579"/>
                  </a:cubicBezTo>
                  <a:cubicBezTo>
                    <a:pt x="39" y="579"/>
                    <a:pt x="39" y="580"/>
                    <a:pt x="39" y="580"/>
                  </a:cubicBezTo>
                  <a:cubicBezTo>
                    <a:pt x="39" y="580"/>
                    <a:pt x="39" y="580"/>
                    <a:pt x="39" y="580"/>
                  </a:cubicBezTo>
                  <a:cubicBezTo>
                    <a:pt x="39" y="580"/>
                    <a:pt x="39" y="580"/>
                    <a:pt x="40" y="580"/>
                  </a:cubicBezTo>
                  <a:cubicBezTo>
                    <a:pt x="40" y="580"/>
                    <a:pt x="40" y="580"/>
                    <a:pt x="40" y="580"/>
                  </a:cubicBezTo>
                  <a:cubicBezTo>
                    <a:pt x="40" y="580"/>
                    <a:pt x="40" y="580"/>
                    <a:pt x="40" y="580"/>
                  </a:cubicBezTo>
                  <a:cubicBezTo>
                    <a:pt x="40" y="580"/>
                    <a:pt x="40" y="580"/>
                    <a:pt x="40" y="580"/>
                  </a:cubicBezTo>
                  <a:cubicBezTo>
                    <a:pt x="41" y="580"/>
                    <a:pt x="41" y="580"/>
                    <a:pt x="41" y="580"/>
                  </a:cubicBezTo>
                  <a:cubicBezTo>
                    <a:pt x="41" y="580"/>
                    <a:pt x="41" y="580"/>
                    <a:pt x="41" y="580"/>
                  </a:cubicBezTo>
                  <a:cubicBezTo>
                    <a:pt x="42" y="580"/>
                    <a:pt x="42" y="580"/>
                    <a:pt x="43" y="581"/>
                  </a:cubicBezTo>
                  <a:cubicBezTo>
                    <a:pt x="43" y="581"/>
                    <a:pt x="43" y="581"/>
                    <a:pt x="43" y="581"/>
                  </a:cubicBezTo>
                  <a:cubicBezTo>
                    <a:pt x="43" y="581"/>
                    <a:pt x="43" y="581"/>
                    <a:pt x="43" y="581"/>
                  </a:cubicBezTo>
                  <a:cubicBezTo>
                    <a:pt x="43" y="581"/>
                    <a:pt x="43" y="581"/>
                    <a:pt x="43" y="581"/>
                  </a:cubicBezTo>
                  <a:cubicBezTo>
                    <a:pt x="43" y="581"/>
                    <a:pt x="43" y="581"/>
                    <a:pt x="43" y="581"/>
                  </a:cubicBezTo>
                  <a:cubicBezTo>
                    <a:pt x="43" y="581"/>
                    <a:pt x="43" y="581"/>
                    <a:pt x="43" y="581"/>
                  </a:cubicBezTo>
                  <a:cubicBezTo>
                    <a:pt x="43" y="581"/>
                    <a:pt x="43" y="581"/>
                    <a:pt x="43" y="581"/>
                  </a:cubicBezTo>
                  <a:cubicBezTo>
                    <a:pt x="43" y="581"/>
                    <a:pt x="43" y="581"/>
                    <a:pt x="43" y="581"/>
                  </a:cubicBezTo>
                  <a:cubicBezTo>
                    <a:pt x="43" y="581"/>
                    <a:pt x="43" y="581"/>
                    <a:pt x="43" y="581"/>
                  </a:cubicBezTo>
                  <a:cubicBezTo>
                    <a:pt x="43" y="581"/>
                    <a:pt x="43" y="581"/>
                    <a:pt x="43" y="581"/>
                  </a:cubicBezTo>
                  <a:cubicBezTo>
                    <a:pt x="43" y="580"/>
                    <a:pt x="43" y="580"/>
                    <a:pt x="43" y="580"/>
                  </a:cubicBezTo>
                  <a:cubicBezTo>
                    <a:pt x="43" y="580"/>
                    <a:pt x="43" y="580"/>
                    <a:pt x="43" y="580"/>
                  </a:cubicBezTo>
                  <a:cubicBezTo>
                    <a:pt x="43" y="579"/>
                    <a:pt x="44" y="578"/>
                    <a:pt x="44" y="578"/>
                  </a:cubicBezTo>
                  <a:cubicBezTo>
                    <a:pt x="44" y="578"/>
                    <a:pt x="44" y="578"/>
                    <a:pt x="44" y="578"/>
                  </a:cubicBezTo>
                  <a:cubicBezTo>
                    <a:pt x="45" y="577"/>
                    <a:pt x="46" y="577"/>
                    <a:pt x="47" y="577"/>
                  </a:cubicBezTo>
                  <a:cubicBezTo>
                    <a:pt x="47" y="577"/>
                    <a:pt x="47" y="577"/>
                    <a:pt x="47" y="577"/>
                  </a:cubicBezTo>
                  <a:cubicBezTo>
                    <a:pt x="47" y="576"/>
                    <a:pt x="47" y="576"/>
                    <a:pt x="48" y="576"/>
                  </a:cubicBezTo>
                  <a:cubicBezTo>
                    <a:pt x="48" y="576"/>
                    <a:pt x="48" y="576"/>
                    <a:pt x="48" y="576"/>
                  </a:cubicBezTo>
                  <a:cubicBezTo>
                    <a:pt x="48" y="576"/>
                    <a:pt x="49" y="577"/>
                    <a:pt x="49" y="577"/>
                  </a:cubicBezTo>
                  <a:cubicBezTo>
                    <a:pt x="49" y="577"/>
                    <a:pt x="49" y="577"/>
                    <a:pt x="49" y="577"/>
                  </a:cubicBezTo>
                  <a:cubicBezTo>
                    <a:pt x="49" y="577"/>
                    <a:pt x="49" y="577"/>
                    <a:pt x="50" y="578"/>
                  </a:cubicBezTo>
                  <a:cubicBezTo>
                    <a:pt x="50" y="578"/>
                    <a:pt x="50" y="578"/>
                    <a:pt x="50" y="578"/>
                  </a:cubicBezTo>
                  <a:cubicBezTo>
                    <a:pt x="50" y="577"/>
                    <a:pt x="50" y="577"/>
                    <a:pt x="50" y="577"/>
                  </a:cubicBezTo>
                  <a:cubicBezTo>
                    <a:pt x="50" y="577"/>
                    <a:pt x="50" y="577"/>
                    <a:pt x="50" y="577"/>
                  </a:cubicBezTo>
                  <a:cubicBezTo>
                    <a:pt x="50" y="577"/>
                    <a:pt x="51" y="578"/>
                    <a:pt x="51" y="578"/>
                  </a:cubicBezTo>
                  <a:cubicBezTo>
                    <a:pt x="51" y="578"/>
                    <a:pt x="51" y="578"/>
                    <a:pt x="51" y="578"/>
                  </a:cubicBezTo>
                  <a:cubicBezTo>
                    <a:pt x="51" y="577"/>
                    <a:pt x="51" y="577"/>
                    <a:pt x="51" y="577"/>
                  </a:cubicBezTo>
                  <a:cubicBezTo>
                    <a:pt x="51" y="577"/>
                    <a:pt x="51" y="577"/>
                    <a:pt x="51" y="577"/>
                  </a:cubicBezTo>
                  <a:cubicBezTo>
                    <a:pt x="51" y="577"/>
                    <a:pt x="52" y="576"/>
                    <a:pt x="52" y="576"/>
                  </a:cubicBezTo>
                  <a:cubicBezTo>
                    <a:pt x="52" y="576"/>
                    <a:pt x="52" y="576"/>
                    <a:pt x="52" y="576"/>
                  </a:cubicBezTo>
                  <a:cubicBezTo>
                    <a:pt x="52" y="576"/>
                    <a:pt x="52" y="577"/>
                    <a:pt x="53" y="577"/>
                  </a:cubicBezTo>
                  <a:cubicBezTo>
                    <a:pt x="53" y="577"/>
                    <a:pt x="53" y="577"/>
                    <a:pt x="53" y="577"/>
                  </a:cubicBezTo>
                  <a:cubicBezTo>
                    <a:pt x="53" y="577"/>
                    <a:pt x="53" y="577"/>
                    <a:pt x="53" y="577"/>
                  </a:cubicBezTo>
                  <a:cubicBezTo>
                    <a:pt x="53" y="577"/>
                    <a:pt x="53" y="577"/>
                    <a:pt x="53" y="577"/>
                  </a:cubicBezTo>
                  <a:cubicBezTo>
                    <a:pt x="53" y="577"/>
                    <a:pt x="53" y="577"/>
                    <a:pt x="54" y="577"/>
                  </a:cubicBezTo>
                  <a:cubicBezTo>
                    <a:pt x="54" y="577"/>
                    <a:pt x="54" y="577"/>
                    <a:pt x="54" y="577"/>
                  </a:cubicBezTo>
                  <a:cubicBezTo>
                    <a:pt x="54" y="577"/>
                    <a:pt x="54" y="577"/>
                    <a:pt x="54" y="577"/>
                  </a:cubicBezTo>
                  <a:cubicBezTo>
                    <a:pt x="54" y="577"/>
                    <a:pt x="54" y="577"/>
                    <a:pt x="54" y="577"/>
                  </a:cubicBezTo>
                  <a:cubicBezTo>
                    <a:pt x="55" y="577"/>
                    <a:pt x="56" y="578"/>
                    <a:pt x="56" y="579"/>
                  </a:cubicBezTo>
                  <a:cubicBezTo>
                    <a:pt x="56" y="579"/>
                    <a:pt x="56" y="579"/>
                    <a:pt x="56" y="579"/>
                  </a:cubicBezTo>
                  <a:cubicBezTo>
                    <a:pt x="56" y="578"/>
                    <a:pt x="56" y="578"/>
                    <a:pt x="57" y="578"/>
                  </a:cubicBezTo>
                  <a:cubicBezTo>
                    <a:pt x="57" y="578"/>
                    <a:pt x="57" y="578"/>
                    <a:pt x="57" y="578"/>
                  </a:cubicBezTo>
                  <a:cubicBezTo>
                    <a:pt x="57" y="577"/>
                    <a:pt x="57" y="577"/>
                    <a:pt x="58" y="577"/>
                  </a:cubicBezTo>
                  <a:cubicBezTo>
                    <a:pt x="58" y="577"/>
                    <a:pt x="58" y="577"/>
                    <a:pt x="58" y="577"/>
                  </a:cubicBezTo>
                  <a:cubicBezTo>
                    <a:pt x="58" y="577"/>
                    <a:pt x="58" y="577"/>
                    <a:pt x="58" y="577"/>
                  </a:cubicBezTo>
                  <a:cubicBezTo>
                    <a:pt x="58" y="577"/>
                    <a:pt x="58" y="577"/>
                    <a:pt x="58" y="577"/>
                  </a:cubicBezTo>
                  <a:cubicBezTo>
                    <a:pt x="59" y="576"/>
                    <a:pt x="59" y="576"/>
                    <a:pt x="59" y="576"/>
                  </a:cubicBezTo>
                  <a:cubicBezTo>
                    <a:pt x="59" y="576"/>
                    <a:pt x="59" y="576"/>
                    <a:pt x="59" y="576"/>
                  </a:cubicBezTo>
                  <a:cubicBezTo>
                    <a:pt x="60" y="576"/>
                    <a:pt x="61" y="575"/>
                    <a:pt x="61" y="575"/>
                  </a:cubicBezTo>
                  <a:cubicBezTo>
                    <a:pt x="61" y="575"/>
                    <a:pt x="61" y="575"/>
                    <a:pt x="61" y="575"/>
                  </a:cubicBezTo>
                  <a:cubicBezTo>
                    <a:pt x="62" y="575"/>
                    <a:pt x="62" y="576"/>
                    <a:pt x="62" y="576"/>
                  </a:cubicBezTo>
                  <a:cubicBezTo>
                    <a:pt x="62" y="576"/>
                    <a:pt x="62" y="576"/>
                    <a:pt x="62" y="576"/>
                  </a:cubicBezTo>
                  <a:cubicBezTo>
                    <a:pt x="63" y="576"/>
                    <a:pt x="63" y="576"/>
                    <a:pt x="63" y="576"/>
                  </a:cubicBezTo>
                  <a:cubicBezTo>
                    <a:pt x="63" y="576"/>
                    <a:pt x="63" y="576"/>
                    <a:pt x="63" y="576"/>
                  </a:cubicBezTo>
                  <a:cubicBezTo>
                    <a:pt x="63" y="576"/>
                    <a:pt x="63" y="576"/>
                    <a:pt x="64" y="575"/>
                  </a:cubicBezTo>
                  <a:cubicBezTo>
                    <a:pt x="64" y="575"/>
                    <a:pt x="64" y="575"/>
                    <a:pt x="64" y="575"/>
                  </a:cubicBezTo>
                  <a:cubicBezTo>
                    <a:pt x="64" y="575"/>
                    <a:pt x="65" y="574"/>
                    <a:pt x="65" y="574"/>
                  </a:cubicBezTo>
                  <a:cubicBezTo>
                    <a:pt x="65" y="574"/>
                    <a:pt x="65" y="574"/>
                    <a:pt x="65" y="574"/>
                  </a:cubicBezTo>
                  <a:cubicBezTo>
                    <a:pt x="66" y="574"/>
                    <a:pt x="66" y="575"/>
                    <a:pt x="67" y="575"/>
                  </a:cubicBezTo>
                  <a:cubicBezTo>
                    <a:pt x="67" y="575"/>
                    <a:pt x="67" y="575"/>
                    <a:pt x="67" y="575"/>
                  </a:cubicBezTo>
                  <a:cubicBezTo>
                    <a:pt x="68" y="575"/>
                    <a:pt x="68" y="576"/>
                    <a:pt x="69" y="576"/>
                  </a:cubicBezTo>
                  <a:cubicBezTo>
                    <a:pt x="69" y="576"/>
                    <a:pt x="69" y="576"/>
                    <a:pt x="69" y="576"/>
                  </a:cubicBezTo>
                  <a:cubicBezTo>
                    <a:pt x="69" y="576"/>
                    <a:pt x="70" y="576"/>
                    <a:pt x="70" y="577"/>
                  </a:cubicBezTo>
                  <a:cubicBezTo>
                    <a:pt x="70" y="577"/>
                    <a:pt x="70" y="577"/>
                    <a:pt x="70" y="577"/>
                  </a:cubicBezTo>
                  <a:cubicBezTo>
                    <a:pt x="70" y="577"/>
                    <a:pt x="70" y="576"/>
                    <a:pt x="70" y="576"/>
                  </a:cubicBezTo>
                  <a:cubicBezTo>
                    <a:pt x="70" y="576"/>
                    <a:pt x="70" y="576"/>
                    <a:pt x="70" y="576"/>
                  </a:cubicBezTo>
                  <a:cubicBezTo>
                    <a:pt x="70" y="576"/>
                    <a:pt x="70" y="576"/>
                    <a:pt x="70" y="576"/>
                  </a:cubicBezTo>
                  <a:cubicBezTo>
                    <a:pt x="70" y="576"/>
                    <a:pt x="70" y="576"/>
                    <a:pt x="70" y="576"/>
                  </a:cubicBezTo>
                  <a:cubicBezTo>
                    <a:pt x="70" y="574"/>
                    <a:pt x="71" y="574"/>
                    <a:pt x="72" y="574"/>
                  </a:cubicBezTo>
                  <a:cubicBezTo>
                    <a:pt x="72" y="574"/>
                    <a:pt x="72" y="574"/>
                    <a:pt x="72" y="574"/>
                  </a:cubicBezTo>
                  <a:cubicBezTo>
                    <a:pt x="72" y="574"/>
                    <a:pt x="72" y="574"/>
                    <a:pt x="72" y="574"/>
                  </a:cubicBezTo>
                  <a:cubicBezTo>
                    <a:pt x="72" y="574"/>
                    <a:pt x="72" y="574"/>
                    <a:pt x="72" y="574"/>
                  </a:cubicBezTo>
                  <a:cubicBezTo>
                    <a:pt x="73" y="574"/>
                    <a:pt x="72" y="574"/>
                    <a:pt x="73" y="574"/>
                  </a:cubicBezTo>
                  <a:cubicBezTo>
                    <a:pt x="73" y="574"/>
                    <a:pt x="73" y="574"/>
                    <a:pt x="73" y="574"/>
                  </a:cubicBezTo>
                  <a:cubicBezTo>
                    <a:pt x="73" y="574"/>
                    <a:pt x="73" y="573"/>
                    <a:pt x="73" y="573"/>
                  </a:cubicBezTo>
                  <a:cubicBezTo>
                    <a:pt x="73" y="573"/>
                    <a:pt x="73" y="573"/>
                    <a:pt x="73" y="573"/>
                  </a:cubicBezTo>
                  <a:cubicBezTo>
                    <a:pt x="74" y="573"/>
                    <a:pt x="74" y="573"/>
                    <a:pt x="74" y="574"/>
                  </a:cubicBezTo>
                  <a:cubicBezTo>
                    <a:pt x="74" y="574"/>
                    <a:pt x="74" y="574"/>
                    <a:pt x="74" y="574"/>
                  </a:cubicBezTo>
                  <a:cubicBezTo>
                    <a:pt x="75" y="575"/>
                    <a:pt x="75" y="575"/>
                    <a:pt x="75" y="575"/>
                  </a:cubicBezTo>
                  <a:cubicBezTo>
                    <a:pt x="75" y="575"/>
                    <a:pt x="75" y="575"/>
                    <a:pt x="75" y="575"/>
                  </a:cubicBezTo>
                  <a:cubicBezTo>
                    <a:pt x="76" y="576"/>
                    <a:pt x="76" y="576"/>
                    <a:pt x="77" y="576"/>
                  </a:cubicBezTo>
                  <a:cubicBezTo>
                    <a:pt x="77" y="576"/>
                    <a:pt x="77" y="576"/>
                    <a:pt x="77" y="576"/>
                  </a:cubicBezTo>
                  <a:cubicBezTo>
                    <a:pt x="77" y="577"/>
                    <a:pt x="78" y="577"/>
                    <a:pt x="78" y="577"/>
                  </a:cubicBezTo>
                  <a:cubicBezTo>
                    <a:pt x="78" y="577"/>
                    <a:pt x="78" y="577"/>
                    <a:pt x="78" y="577"/>
                  </a:cubicBezTo>
                  <a:cubicBezTo>
                    <a:pt x="78" y="577"/>
                    <a:pt x="78" y="577"/>
                    <a:pt x="79" y="577"/>
                  </a:cubicBezTo>
                  <a:cubicBezTo>
                    <a:pt x="79" y="577"/>
                    <a:pt x="79" y="577"/>
                    <a:pt x="79" y="577"/>
                  </a:cubicBezTo>
                  <a:cubicBezTo>
                    <a:pt x="79" y="577"/>
                    <a:pt x="79" y="577"/>
                    <a:pt x="79" y="577"/>
                  </a:cubicBezTo>
                  <a:cubicBezTo>
                    <a:pt x="79" y="577"/>
                    <a:pt x="79" y="577"/>
                    <a:pt x="79" y="577"/>
                  </a:cubicBezTo>
                  <a:cubicBezTo>
                    <a:pt x="80" y="577"/>
                    <a:pt x="81" y="577"/>
                    <a:pt x="81" y="578"/>
                  </a:cubicBezTo>
                  <a:cubicBezTo>
                    <a:pt x="81" y="578"/>
                    <a:pt x="81" y="578"/>
                    <a:pt x="81" y="578"/>
                  </a:cubicBezTo>
                  <a:cubicBezTo>
                    <a:pt x="81" y="579"/>
                    <a:pt x="81" y="579"/>
                    <a:pt x="81" y="579"/>
                  </a:cubicBezTo>
                  <a:cubicBezTo>
                    <a:pt x="81" y="579"/>
                    <a:pt x="81" y="579"/>
                    <a:pt x="81" y="579"/>
                  </a:cubicBezTo>
                  <a:cubicBezTo>
                    <a:pt x="82" y="580"/>
                    <a:pt x="82" y="580"/>
                    <a:pt x="82" y="581"/>
                  </a:cubicBezTo>
                  <a:cubicBezTo>
                    <a:pt x="82" y="581"/>
                    <a:pt x="82" y="581"/>
                    <a:pt x="82" y="581"/>
                  </a:cubicBezTo>
                  <a:cubicBezTo>
                    <a:pt x="82" y="582"/>
                    <a:pt x="82" y="583"/>
                    <a:pt x="82" y="584"/>
                  </a:cubicBezTo>
                  <a:cubicBezTo>
                    <a:pt x="82" y="584"/>
                    <a:pt x="82" y="584"/>
                    <a:pt x="82" y="584"/>
                  </a:cubicBezTo>
                  <a:cubicBezTo>
                    <a:pt x="82" y="584"/>
                    <a:pt x="82" y="584"/>
                    <a:pt x="82" y="584"/>
                  </a:cubicBezTo>
                  <a:cubicBezTo>
                    <a:pt x="82" y="584"/>
                    <a:pt x="82" y="584"/>
                    <a:pt x="82" y="584"/>
                  </a:cubicBezTo>
                  <a:cubicBezTo>
                    <a:pt x="82" y="584"/>
                    <a:pt x="82" y="585"/>
                    <a:pt x="82" y="585"/>
                  </a:cubicBezTo>
                  <a:cubicBezTo>
                    <a:pt x="82" y="585"/>
                    <a:pt x="82" y="585"/>
                    <a:pt x="82" y="585"/>
                  </a:cubicBezTo>
                  <a:cubicBezTo>
                    <a:pt x="82" y="585"/>
                    <a:pt x="82" y="585"/>
                    <a:pt x="83" y="586"/>
                  </a:cubicBezTo>
                  <a:cubicBezTo>
                    <a:pt x="83" y="586"/>
                    <a:pt x="83" y="586"/>
                    <a:pt x="83" y="586"/>
                  </a:cubicBezTo>
                  <a:cubicBezTo>
                    <a:pt x="83" y="586"/>
                    <a:pt x="83" y="586"/>
                    <a:pt x="83" y="587"/>
                  </a:cubicBezTo>
                  <a:cubicBezTo>
                    <a:pt x="83" y="587"/>
                    <a:pt x="83" y="587"/>
                    <a:pt x="83" y="587"/>
                  </a:cubicBezTo>
                  <a:cubicBezTo>
                    <a:pt x="83" y="587"/>
                    <a:pt x="83" y="588"/>
                    <a:pt x="82" y="588"/>
                  </a:cubicBezTo>
                  <a:cubicBezTo>
                    <a:pt x="82" y="588"/>
                    <a:pt x="82" y="588"/>
                    <a:pt x="82" y="588"/>
                  </a:cubicBezTo>
                  <a:cubicBezTo>
                    <a:pt x="82" y="588"/>
                    <a:pt x="82" y="588"/>
                    <a:pt x="82" y="587"/>
                  </a:cubicBezTo>
                  <a:cubicBezTo>
                    <a:pt x="82" y="587"/>
                    <a:pt x="82" y="587"/>
                    <a:pt x="82" y="587"/>
                  </a:cubicBezTo>
                  <a:cubicBezTo>
                    <a:pt x="82" y="587"/>
                    <a:pt x="82" y="587"/>
                    <a:pt x="82" y="587"/>
                  </a:cubicBezTo>
                  <a:cubicBezTo>
                    <a:pt x="82" y="587"/>
                    <a:pt x="82" y="587"/>
                    <a:pt x="82" y="587"/>
                  </a:cubicBezTo>
                  <a:cubicBezTo>
                    <a:pt x="82" y="587"/>
                    <a:pt x="82" y="587"/>
                    <a:pt x="82" y="588"/>
                  </a:cubicBezTo>
                  <a:cubicBezTo>
                    <a:pt x="82" y="588"/>
                    <a:pt x="82" y="588"/>
                    <a:pt x="82" y="588"/>
                  </a:cubicBezTo>
                  <a:cubicBezTo>
                    <a:pt x="81" y="588"/>
                    <a:pt x="80" y="589"/>
                    <a:pt x="80" y="589"/>
                  </a:cubicBezTo>
                  <a:cubicBezTo>
                    <a:pt x="80" y="589"/>
                    <a:pt x="80" y="589"/>
                    <a:pt x="80" y="589"/>
                  </a:cubicBezTo>
                  <a:cubicBezTo>
                    <a:pt x="79" y="590"/>
                    <a:pt x="79" y="590"/>
                    <a:pt x="79" y="590"/>
                  </a:cubicBezTo>
                  <a:cubicBezTo>
                    <a:pt x="79" y="590"/>
                    <a:pt x="79" y="590"/>
                    <a:pt x="79" y="590"/>
                  </a:cubicBezTo>
                  <a:cubicBezTo>
                    <a:pt x="78" y="590"/>
                    <a:pt x="78" y="590"/>
                    <a:pt x="78" y="590"/>
                  </a:cubicBezTo>
                  <a:cubicBezTo>
                    <a:pt x="78" y="590"/>
                    <a:pt x="78" y="590"/>
                    <a:pt x="78" y="590"/>
                  </a:cubicBezTo>
                  <a:cubicBezTo>
                    <a:pt x="78" y="591"/>
                    <a:pt x="77" y="591"/>
                    <a:pt x="77" y="591"/>
                  </a:cubicBezTo>
                  <a:cubicBezTo>
                    <a:pt x="77" y="591"/>
                    <a:pt x="77" y="591"/>
                    <a:pt x="77" y="591"/>
                  </a:cubicBezTo>
                  <a:cubicBezTo>
                    <a:pt x="76" y="592"/>
                    <a:pt x="76" y="592"/>
                    <a:pt x="76" y="592"/>
                  </a:cubicBezTo>
                  <a:cubicBezTo>
                    <a:pt x="76" y="592"/>
                    <a:pt x="76" y="592"/>
                    <a:pt x="76" y="592"/>
                  </a:cubicBezTo>
                  <a:cubicBezTo>
                    <a:pt x="76" y="592"/>
                    <a:pt x="76" y="593"/>
                    <a:pt x="75" y="593"/>
                  </a:cubicBezTo>
                  <a:cubicBezTo>
                    <a:pt x="75" y="593"/>
                    <a:pt x="75" y="593"/>
                    <a:pt x="75" y="593"/>
                  </a:cubicBezTo>
                  <a:cubicBezTo>
                    <a:pt x="75" y="593"/>
                    <a:pt x="75" y="593"/>
                    <a:pt x="75" y="594"/>
                  </a:cubicBezTo>
                  <a:cubicBezTo>
                    <a:pt x="75" y="594"/>
                    <a:pt x="75" y="594"/>
                    <a:pt x="75" y="594"/>
                  </a:cubicBezTo>
                  <a:cubicBezTo>
                    <a:pt x="75" y="595"/>
                    <a:pt x="74" y="595"/>
                    <a:pt x="73" y="596"/>
                  </a:cubicBezTo>
                  <a:cubicBezTo>
                    <a:pt x="73" y="596"/>
                    <a:pt x="73" y="596"/>
                    <a:pt x="73" y="596"/>
                  </a:cubicBezTo>
                  <a:cubicBezTo>
                    <a:pt x="73" y="596"/>
                    <a:pt x="73" y="597"/>
                    <a:pt x="73" y="598"/>
                  </a:cubicBezTo>
                  <a:cubicBezTo>
                    <a:pt x="73" y="598"/>
                    <a:pt x="73" y="598"/>
                    <a:pt x="73" y="598"/>
                  </a:cubicBezTo>
                  <a:cubicBezTo>
                    <a:pt x="73" y="599"/>
                    <a:pt x="72" y="600"/>
                    <a:pt x="71" y="600"/>
                  </a:cubicBezTo>
                  <a:cubicBezTo>
                    <a:pt x="71" y="600"/>
                    <a:pt x="71" y="600"/>
                    <a:pt x="71" y="600"/>
                  </a:cubicBezTo>
                  <a:cubicBezTo>
                    <a:pt x="71" y="600"/>
                    <a:pt x="71" y="600"/>
                    <a:pt x="71" y="600"/>
                  </a:cubicBezTo>
                  <a:cubicBezTo>
                    <a:pt x="71" y="600"/>
                    <a:pt x="71" y="600"/>
                    <a:pt x="71" y="600"/>
                  </a:cubicBezTo>
                  <a:cubicBezTo>
                    <a:pt x="71" y="600"/>
                    <a:pt x="71" y="600"/>
                    <a:pt x="71" y="600"/>
                  </a:cubicBezTo>
                  <a:cubicBezTo>
                    <a:pt x="71" y="600"/>
                    <a:pt x="71" y="600"/>
                    <a:pt x="71" y="600"/>
                  </a:cubicBezTo>
                  <a:cubicBezTo>
                    <a:pt x="71" y="600"/>
                    <a:pt x="71" y="600"/>
                    <a:pt x="71" y="600"/>
                  </a:cubicBezTo>
                  <a:cubicBezTo>
                    <a:pt x="71" y="600"/>
                    <a:pt x="71" y="600"/>
                    <a:pt x="71" y="600"/>
                  </a:cubicBezTo>
                  <a:cubicBezTo>
                    <a:pt x="72" y="600"/>
                    <a:pt x="72" y="601"/>
                    <a:pt x="72" y="601"/>
                  </a:cubicBezTo>
                  <a:cubicBezTo>
                    <a:pt x="72" y="601"/>
                    <a:pt x="72" y="601"/>
                    <a:pt x="72" y="601"/>
                  </a:cubicBezTo>
                  <a:cubicBezTo>
                    <a:pt x="72" y="602"/>
                    <a:pt x="71" y="602"/>
                    <a:pt x="71" y="603"/>
                  </a:cubicBezTo>
                  <a:cubicBezTo>
                    <a:pt x="71" y="603"/>
                    <a:pt x="71" y="603"/>
                    <a:pt x="71" y="603"/>
                  </a:cubicBezTo>
                  <a:cubicBezTo>
                    <a:pt x="70" y="603"/>
                    <a:pt x="70" y="603"/>
                    <a:pt x="70" y="604"/>
                  </a:cubicBezTo>
                  <a:cubicBezTo>
                    <a:pt x="70" y="604"/>
                    <a:pt x="70" y="604"/>
                    <a:pt x="70" y="604"/>
                  </a:cubicBezTo>
                  <a:cubicBezTo>
                    <a:pt x="70" y="604"/>
                    <a:pt x="70" y="604"/>
                    <a:pt x="70" y="604"/>
                  </a:cubicBezTo>
                  <a:cubicBezTo>
                    <a:pt x="70" y="604"/>
                    <a:pt x="70" y="604"/>
                    <a:pt x="70" y="604"/>
                  </a:cubicBezTo>
                  <a:cubicBezTo>
                    <a:pt x="70" y="605"/>
                    <a:pt x="70" y="605"/>
                    <a:pt x="70" y="606"/>
                  </a:cubicBezTo>
                  <a:cubicBezTo>
                    <a:pt x="70" y="606"/>
                    <a:pt x="70" y="606"/>
                    <a:pt x="70" y="606"/>
                  </a:cubicBezTo>
                  <a:cubicBezTo>
                    <a:pt x="71" y="606"/>
                    <a:pt x="71" y="607"/>
                    <a:pt x="71" y="607"/>
                  </a:cubicBezTo>
                  <a:cubicBezTo>
                    <a:pt x="71" y="607"/>
                    <a:pt x="71" y="607"/>
                    <a:pt x="71" y="607"/>
                  </a:cubicBezTo>
                  <a:cubicBezTo>
                    <a:pt x="71" y="607"/>
                    <a:pt x="71" y="607"/>
                    <a:pt x="71" y="607"/>
                  </a:cubicBezTo>
                  <a:cubicBezTo>
                    <a:pt x="71" y="607"/>
                    <a:pt x="71" y="607"/>
                    <a:pt x="71" y="607"/>
                  </a:cubicBezTo>
                  <a:cubicBezTo>
                    <a:pt x="71" y="607"/>
                    <a:pt x="71" y="607"/>
                    <a:pt x="71" y="608"/>
                  </a:cubicBezTo>
                  <a:cubicBezTo>
                    <a:pt x="71" y="608"/>
                    <a:pt x="71" y="608"/>
                    <a:pt x="71" y="608"/>
                  </a:cubicBezTo>
                  <a:cubicBezTo>
                    <a:pt x="71" y="608"/>
                    <a:pt x="71" y="608"/>
                    <a:pt x="71" y="608"/>
                  </a:cubicBezTo>
                  <a:cubicBezTo>
                    <a:pt x="71" y="608"/>
                    <a:pt x="71" y="608"/>
                    <a:pt x="71" y="608"/>
                  </a:cubicBezTo>
                  <a:cubicBezTo>
                    <a:pt x="71" y="609"/>
                    <a:pt x="70" y="609"/>
                    <a:pt x="69" y="610"/>
                  </a:cubicBezTo>
                  <a:cubicBezTo>
                    <a:pt x="69" y="610"/>
                    <a:pt x="69" y="610"/>
                    <a:pt x="69" y="610"/>
                  </a:cubicBezTo>
                  <a:cubicBezTo>
                    <a:pt x="69" y="610"/>
                    <a:pt x="69" y="610"/>
                    <a:pt x="68" y="611"/>
                  </a:cubicBezTo>
                  <a:cubicBezTo>
                    <a:pt x="68" y="611"/>
                    <a:pt x="68" y="611"/>
                    <a:pt x="68" y="611"/>
                  </a:cubicBezTo>
                  <a:cubicBezTo>
                    <a:pt x="68" y="612"/>
                    <a:pt x="67" y="613"/>
                    <a:pt x="66" y="613"/>
                  </a:cubicBezTo>
                  <a:cubicBezTo>
                    <a:pt x="66" y="613"/>
                    <a:pt x="66" y="613"/>
                    <a:pt x="66" y="613"/>
                  </a:cubicBezTo>
                  <a:cubicBezTo>
                    <a:pt x="65" y="613"/>
                    <a:pt x="65" y="613"/>
                    <a:pt x="65" y="613"/>
                  </a:cubicBezTo>
                  <a:cubicBezTo>
                    <a:pt x="65" y="613"/>
                    <a:pt x="65" y="613"/>
                    <a:pt x="65" y="613"/>
                  </a:cubicBezTo>
                  <a:cubicBezTo>
                    <a:pt x="65" y="613"/>
                    <a:pt x="65" y="613"/>
                    <a:pt x="65" y="613"/>
                  </a:cubicBezTo>
                  <a:cubicBezTo>
                    <a:pt x="65" y="613"/>
                    <a:pt x="65" y="613"/>
                    <a:pt x="65" y="613"/>
                  </a:cubicBezTo>
                  <a:cubicBezTo>
                    <a:pt x="64" y="613"/>
                    <a:pt x="64" y="613"/>
                    <a:pt x="63" y="613"/>
                  </a:cubicBezTo>
                  <a:cubicBezTo>
                    <a:pt x="63" y="613"/>
                    <a:pt x="63" y="613"/>
                    <a:pt x="63" y="613"/>
                  </a:cubicBezTo>
                  <a:cubicBezTo>
                    <a:pt x="62" y="614"/>
                    <a:pt x="61" y="615"/>
                    <a:pt x="60" y="615"/>
                  </a:cubicBezTo>
                  <a:cubicBezTo>
                    <a:pt x="60" y="615"/>
                    <a:pt x="60" y="615"/>
                    <a:pt x="60" y="615"/>
                  </a:cubicBezTo>
                  <a:cubicBezTo>
                    <a:pt x="60" y="616"/>
                    <a:pt x="60" y="616"/>
                    <a:pt x="60" y="617"/>
                  </a:cubicBezTo>
                  <a:cubicBezTo>
                    <a:pt x="60" y="617"/>
                    <a:pt x="60" y="617"/>
                    <a:pt x="60" y="617"/>
                  </a:cubicBezTo>
                  <a:cubicBezTo>
                    <a:pt x="60" y="617"/>
                    <a:pt x="60" y="617"/>
                    <a:pt x="60" y="617"/>
                  </a:cubicBezTo>
                  <a:cubicBezTo>
                    <a:pt x="60" y="617"/>
                    <a:pt x="60" y="617"/>
                    <a:pt x="60" y="617"/>
                  </a:cubicBezTo>
                  <a:cubicBezTo>
                    <a:pt x="60" y="618"/>
                    <a:pt x="59" y="619"/>
                    <a:pt x="58" y="620"/>
                  </a:cubicBezTo>
                  <a:cubicBezTo>
                    <a:pt x="58" y="620"/>
                    <a:pt x="58" y="620"/>
                    <a:pt x="58" y="620"/>
                  </a:cubicBezTo>
                  <a:cubicBezTo>
                    <a:pt x="58" y="620"/>
                    <a:pt x="57" y="620"/>
                    <a:pt x="57" y="620"/>
                  </a:cubicBezTo>
                  <a:cubicBezTo>
                    <a:pt x="57" y="620"/>
                    <a:pt x="57" y="620"/>
                    <a:pt x="57" y="620"/>
                  </a:cubicBezTo>
                  <a:cubicBezTo>
                    <a:pt x="56" y="620"/>
                    <a:pt x="56" y="620"/>
                    <a:pt x="56" y="620"/>
                  </a:cubicBezTo>
                  <a:cubicBezTo>
                    <a:pt x="56" y="620"/>
                    <a:pt x="56" y="620"/>
                    <a:pt x="56" y="620"/>
                  </a:cubicBezTo>
                  <a:cubicBezTo>
                    <a:pt x="55" y="620"/>
                    <a:pt x="55" y="619"/>
                    <a:pt x="55" y="619"/>
                  </a:cubicBezTo>
                  <a:cubicBezTo>
                    <a:pt x="55" y="619"/>
                    <a:pt x="55" y="619"/>
                    <a:pt x="55" y="619"/>
                  </a:cubicBezTo>
                  <a:cubicBezTo>
                    <a:pt x="55" y="619"/>
                    <a:pt x="55" y="619"/>
                    <a:pt x="55" y="619"/>
                  </a:cubicBezTo>
                  <a:cubicBezTo>
                    <a:pt x="55" y="619"/>
                    <a:pt x="55" y="619"/>
                    <a:pt x="55" y="619"/>
                  </a:cubicBezTo>
                  <a:cubicBezTo>
                    <a:pt x="54" y="619"/>
                    <a:pt x="54" y="619"/>
                    <a:pt x="53" y="619"/>
                  </a:cubicBezTo>
                  <a:cubicBezTo>
                    <a:pt x="53" y="619"/>
                    <a:pt x="53" y="619"/>
                    <a:pt x="53" y="619"/>
                  </a:cubicBezTo>
                  <a:cubicBezTo>
                    <a:pt x="53" y="620"/>
                    <a:pt x="52" y="620"/>
                    <a:pt x="52" y="620"/>
                  </a:cubicBezTo>
                  <a:cubicBezTo>
                    <a:pt x="52" y="620"/>
                    <a:pt x="52" y="620"/>
                    <a:pt x="52" y="620"/>
                  </a:cubicBezTo>
                  <a:cubicBezTo>
                    <a:pt x="51" y="620"/>
                    <a:pt x="51" y="620"/>
                    <a:pt x="51" y="619"/>
                  </a:cubicBezTo>
                  <a:cubicBezTo>
                    <a:pt x="51" y="619"/>
                    <a:pt x="51" y="619"/>
                    <a:pt x="51" y="619"/>
                  </a:cubicBezTo>
                  <a:cubicBezTo>
                    <a:pt x="51" y="620"/>
                    <a:pt x="51" y="620"/>
                    <a:pt x="50" y="620"/>
                  </a:cubicBezTo>
                  <a:cubicBezTo>
                    <a:pt x="50" y="620"/>
                    <a:pt x="50" y="620"/>
                    <a:pt x="50" y="620"/>
                  </a:cubicBezTo>
                  <a:cubicBezTo>
                    <a:pt x="50" y="621"/>
                    <a:pt x="50" y="621"/>
                    <a:pt x="50" y="622"/>
                  </a:cubicBezTo>
                  <a:cubicBezTo>
                    <a:pt x="50" y="622"/>
                    <a:pt x="50" y="622"/>
                    <a:pt x="50" y="622"/>
                  </a:cubicBezTo>
                  <a:cubicBezTo>
                    <a:pt x="50" y="622"/>
                    <a:pt x="50" y="622"/>
                    <a:pt x="49" y="623"/>
                  </a:cubicBezTo>
                  <a:cubicBezTo>
                    <a:pt x="49" y="623"/>
                    <a:pt x="49" y="623"/>
                    <a:pt x="49" y="623"/>
                  </a:cubicBezTo>
                  <a:cubicBezTo>
                    <a:pt x="49" y="623"/>
                    <a:pt x="49" y="623"/>
                    <a:pt x="49" y="623"/>
                  </a:cubicBezTo>
                  <a:cubicBezTo>
                    <a:pt x="49" y="623"/>
                    <a:pt x="49" y="623"/>
                    <a:pt x="49" y="623"/>
                  </a:cubicBezTo>
                  <a:cubicBezTo>
                    <a:pt x="49" y="623"/>
                    <a:pt x="50" y="623"/>
                    <a:pt x="50" y="623"/>
                  </a:cubicBezTo>
                  <a:cubicBezTo>
                    <a:pt x="50" y="623"/>
                    <a:pt x="50" y="623"/>
                    <a:pt x="50" y="623"/>
                  </a:cubicBezTo>
                  <a:cubicBezTo>
                    <a:pt x="50" y="624"/>
                    <a:pt x="49" y="624"/>
                    <a:pt x="49" y="624"/>
                  </a:cubicBezTo>
                  <a:cubicBezTo>
                    <a:pt x="49" y="624"/>
                    <a:pt x="49" y="624"/>
                    <a:pt x="49" y="624"/>
                  </a:cubicBezTo>
                  <a:cubicBezTo>
                    <a:pt x="49" y="625"/>
                    <a:pt x="49" y="625"/>
                    <a:pt x="48" y="625"/>
                  </a:cubicBezTo>
                  <a:cubicBezTo>
                    <a:pt x="48" y="625"/>
                    <a:pt x="48" y="625"/>
                    <a:pt x="48" y="625"/>
                  </a:cubicBezTo>
                  <a:cubicBezTo>
                    <a:pt x="47" y="625"/>
                    <a:pt x="47" y="624"/>
                    <a:pt x="47" y="624"/>
                  </a:cubicBezTo>
                  <a:cubicBezTo>
                    <a:pt x="47" y="624"/>
                    <a:pt x="47" y="624"/>
                    <a:pt x="47" y="624"/>
                  </a:cubicBezTo>
                  <a:cubicBezTo>
                    <a:pt x="47" y="624"/>
                    <a:pt x="47" y="624"/>
                    <a:pt x="47" y="624"/>
                  </a:cubicBezTo>
                  <a:cubicBezTo>
                    <a:pt x="47" y="624"/>
                    <a:pt x="47" y="624"/>
                    <a:pt x="47" y="624"/>
                  </a:cubicBezTo>
                  <a:cubicBezTo>
                    <a:pt x="47" y="624"/>
                    <a:pt x="47" y="624"/>
                    <a:pt x="47" y="624"/>
                  </a:cubicBezTo>
                  <a:cubicBezTo>
                    <a:pt x="47" y="624"/>
                    <a:pt x="47" y="624"/>
                    <a:pt x="47" y="624"/>
                  </a:cubicBezTo>
                  <a:cubicBezTo>
                    <a:pt x="47" y="624"/>
                    <a:pt x="47" y="624"/>
                    <a:pt x="47" y="625"/>
                  </a:cubicBezTo>
                  <a:cubicBezTo>
                    <a:pt x="47" y="625"/>
                    <a:pt x="47" y="625"/>
                    <a:pt x="47" y="625"/>
                  </a:cubicBezTo>
                  <a:cubicBezTo>
                    <a:pt x="47" y="625"/>
                    <a:pt x="46" y="626"/>
                    <a:pt x="46" y="626"/>
                  </a:cubicBezTo>
                  <a:cubicBezTo>
                    <a:pt x="46" y="626"/>
                    <a:pt x="46" y="626"/>
                    <a:pt x="46" y="626"/>
                  </a:cubicBezTo>
                  <a:cubicBezTo>
                    <a:pt x="46" y="626"/>
                    <a:pt x="45" y="626"/>
                    <a:pt x="45" y="626"/>
                  </a:cubicBezTo>
                  <a:cubicBezTo>
                    <a:pt x="45" y="626"/>
                    <a:pt x="45" y="626"/>
                    <a:pt x="45" y="626"/>
                  </a:cubicBezTo>
                  <a:cubicBezTo>
                    <a:pt x="45" y="626"/>
                    <a:pt x="44" y="626"/>
                    <a:pt x="44" y="625"/>
                  </a:cubicBezTo>
                  <a:close/>
                  <a:moveTo>
                    <a:pt x="47" y="624"/>
                  </a:moveTo>
                  <a:cubicBezTo>
                    <a:pt x="47" y="624"/>
                    <a:pt x="47" y="624"/>
                    <a:pt x="47" y="624"/>
                  </a:cubicBezTo>
                  <a:cubicBezTo>
                    <a:pt x="47" y="624"/>
                    <a:pt x="47" y="624"/>
                    <a:pt x="47" y="624"/>
                  </a:cubicBezTo>
                  <a:cubicBezTo>
                    <a:pt x="47" y="624"/>
                    <a:pt x="47" y="624"/>
                    <a:pt x="47" y="624"/>
                  </a:cubicBezTo>
                  <a:cubicBezTo>
                    <a:pt x="47" y="624"/>
                    <a:pt x="47" y="624"/>
                    <a:pt x="47" y="624"/>
                  </a:cubicBezTo>
                  <a:close/>
                  <a:moveTo>
                    <a:pt x="45" y="623"/>
                  </a:moveTo>
                  <a:cubicBezTo>
                    <a:pt x="45" y="623"/>
                    <a:pt x="46" y="623"/>
                    <a:pt x="46" y="623"/>
                  </a:cubicBezTo>
                  <a:cubicBezTo>
                    <a:pt x="46" y="623"/>
                    <a:pt x="46" y="623"/>
                    <a:pt x="46" y="623"/>
                  </a:cubicBezTo>
                  <a:cubicBezTo>
                    <a:pt x="47" y="623"/>
                    <a:pt x="47" y="623"/>
                    <a:pt x="47" y="623"/>
                  </a:cubicBezTo>
                  <a:cubicBezTo>
                    <a:pt x="47" y="623"/>
                    <a:pt x="47" y="623"/>
                    <a:pt x="47" y="623"/>
                  </a:cubicBezTo>
                  <a:cubicBezTo>
                    <a:pt x="47" y="622"/>
                    <a:pt x="47" y="622"/>
                    <a:pt x="47" y="622"/>
                  </a:cubicBezTo>
                  <a:cubicBezTo>
                    <a:pt x="47" y="622"/>
                    <a:pt x="47" y="622"/>
                    <a:pt x="47" y="622"/>
                  </a:cubicBezTo>
                  <a:cubicBezTo>
                    <a:pt x="47" y="622"/>
                    <a:pt x="47" y="622"/>
                    <a:pt x="47" y="622"/>
                  </a:cubicBezTo>
                  <a:cubicBezTo>
                    <a:pt x="47" y="622"/>
                    <a:pt x="47" y="622"/>
                    <a:pt x="47" y="622"/>
                  </a:cubicBezTo>
                  <a:cubicBezTo>
                    <a:pt x="47" y="621"/>
                    <a:pt x="48" y="622"/>
                    <a:pt x="48" y="622"/>
                  </a:cubicBezTo>
                  <a:cubicBezTo>
                    <a:pt x="48" y="622"/>
                    <a:pt x="48" y="622"/>
                    <a:pt x="48" y="622"/>
                  </a:cubicBezTo>
                  <a:cubicBezTo>
                    <a:pt x="48" y="622"/>
                    <a:pt x="48" y="622"/>
                    <a:pt x="48" y="622"/>
                  </a:cubicBezTo>
                  <a:cubicBezTo>
                    <a:pt x="48" y="622"/>
                    <a:pt x="48" y="622"/>
                    <a:pt x="48" y="622"/>
                  </a:cubicBezTo>
                  <a:cubicBezTo>
                    <a:pt x="48" y="622"/>
                    <a:pt x="48" y="621"/>
                    <a:pt x="48" y="621"/>
                  </a:cubicBezTo>
                  <a:cubicBezTo>
                    <a:pt x="48" y="621"/>
                    <a:pt x="48" y="621"/>
                    <a:pt x="48" y="621"/>
                  </a:cubicBezTo>
                  <a:cubicBezTo>
                    <a:pt x="48" y="621"/>
                    <a:pt x="49" y="620"/>
                    <a:pt x="49" y="619"/>
                  </a:cubicBezTo>
                  <a:cubicBezTo>
                    <a:pt x="49" y="619"/>
                    <a:pt x="49" y="619"/>
                    <a:pt x="49" y="619"/>
                  </a:cubicBezTo>
                  <a:cubicBezTo>
                    <a:pt x="50" y="619"/>
                    <a:pt x="50" y="618"/>
                    <a:pt x="51" y="618"/>
                  </a:cubicBezTo>
                  <a:cubicBezTo>
                    <a:pt x="51" y="618"/>
                    <a:pt x="51" y="618"/>
                    <a:pt x="51" y="618"/>
                  </a:cubicBezTo>
                  <a:cubicBezTo>
                    <a:pt x="51" y="618"/>
                    <a:pt x="51" y="618"/>
                    <a:pt x="52" y="618"/>
                  </a:cubicBezTo>
                  <a:cubicBezTo>
                    <a:pt x="52" y="618"/>
                    <a:pt x="52" y="618"/>
                    <a:pt x="52" y="618"/>
                  </a:cubicBezTo>
                  <a:cubicBezTo>
                    <a:pt x="52" y="619"/>
                    <a:pt x="52" y="619"/>
                    <a:pt x="52" y="619"/>
                  </a:cubicBezTo>
                  <a:cubicBezTo>
                    <a:pt x="52" y="619"/>
                    <a:pt x="52" y="619"/>
                    <a:pt x="52" y="619"/>
                  </a:cubicBezTo>
                  <a:cubicBezTo>
                    <a:pt x="52" y="619"/>
                    <a:pt x="52" y="619"/>
                    <a:pt x="52" y="618"/>
                  </a:cubicBezTo>
                  <a:cubicBezTo>
                    <a:pt x="52" y="618"/>
                    <a:pt x="52" y="618"/>
                    <a:pt x="52" y="618"/>
                  </a:cubicBezTo>
                  <a:cubicBezTo>
                    <a:pt x="53" y="618"/>
                    <a:pt x="54" y="617"/>
                    <a:pt x="55" y="617"/>
                  </a:cubicBezTo>
                  <a:cubicBezTo>
                    <a:pt x="55" y="617"/>
                    <a:pt x="55" y="617"/>
                    <a:pt x="55" y="617"/>
                  </a:cubicBezTo>
                  <a:cubicBezTo>
                    <a:pt x="56" y="617"/>
                    <a:pt x="56" y="617"/>
                    <a:pt x="56" y="617"/>
                  </a:cubicBezTo>
                  <a:cubicBezTo>
                    <a:pt x="56" y="617"/>
                    <a:pt x="56" y="617"/>
                    <a:pt x="56" y="617"/>
                  </a:cubicBezTo>
                  <a:cubicBezTo>
                    <a:pt x="56" y="617"/>
                    <a:pt x="57" y="617"/>
                    <a:pt x="57" y="618"/>
                  </a:cubicBezTo>
                  <a:cubicBezTo>
                    <a:pt x="57" y="618"/>
                    <a:pt x="57" y="618"/>
                    <a:pt x="57" y="618"/>
                  </a:cubicBezTo>
                  <a:cubicBezTo>
                    <a:pt x="57" y="618"/>
                    <a:pt x="57" y="618"/>
                    <a:pt x="56" y="619"/>
                  </a:cubicBezTo>
                  <a:cubicBezTo>
                    <a:pt x="56" y="619"/>
                    <a:pt x="56" y="619"/>
                    <a:pt x="56" y="619"/>
                  </a:cubicBezTo>
                  <a:cubicBezTo>
                    <a:pt x="56" y="619"/>
                    <a:pt x="56" y="619"/>
                    <a:pt x="56" y="619"/>
                  </a:cubicBezTo>
                  <a:cubicBezTo>
                    <a:pt x="56" y="619"/>
                    <a:pt x="56" y="619"/>
                    <a:pt x="56" y="619"/>
                  </a:cubicBezTo>
                  <a:cubicBezTo>
                    <a:pt x="56" y="619"/>
                    <a:pt x="57" y="619"/>
                    <a:pt x="57" y="619"/>
                  </a:cubicBezTo>
                  <a:cubicBezTo>
                    <a:pt x="57" y="619"/>
                    <a:pt x="57" y="619"/>
                    <a:pt x="57" y="619"/>
                  </a:cubicBezTo>
                  <a:cubicBezTo>
                    <a:pt x="57" y="619"/>
                    <a:pt x="57" y="619"/>
                    <a:pt x="58" y="618"/>
                  </a:cubicBezTo>
                  <a:cubicBezTo>
                    <a:pt x="58" y="618"/>
                    <a:pt x="58" y="618"/>
                    <a:pt x="58" y="618"/>
                  </a:cubicBezTo>
                  <a:cubicBezTo>
                    <a:pt x="58" y="618"/>
                    <a:pt x="58" y="618"/>
                    <a:pt x="58" y="617"/>
                  </a:cubicBezTo>
                  <a:cubicBezTo>
                    <a:pt x="58" y="617"/>
                    <a:pt x="58" y="617"/>
                    <a:pt x="58" y="617"/>
                  </a:cubicBezTo>
                  <a:cubicBezTo>
                    <a:pt x="58" y="617"/>
                    <a:pt x="58" y="617"/>
                    <a:pt x="58" y="617"/>
                  </a:cubicBezTo>
                  <a:cubicBezTo>
                    <a:pt x="58" y="617"/>
                    <a:pt x="58" y="617"/>
                    <a:pt x="58" y="617"/>
                  </a:cubicBezTo>
                  <a:cubicBezTo>
                    <a:pt x="58" y="616"/>
                    <a:pt x="59" y="615"/>
                    <a:pt x="59" y="614"/>
                  </a:cubicBezTo>
                  <a:cubicBezTo>
                    <a:pt x="59" y="614"/>
                    <a:pt x="59" y="614"/>
                    <a:pt x="59" y="614"/>
                  </a:cubicBezTo>
                  <a:cubicBezTo>
                    <a:pt x="60" y="614"/>
                    <a:pt x="61" y="613"/>
                    <a:pt x="62" y="612"/>
                  </a:cubicBezTo>
                  <a:cubicBezTo>
                    <a:pt x="62" y="612"/>
                    <a:pt x="62" y="612"/>
                    <a:pt x="62" y="612"/>
                  </a:cubicBezTo>
                  <a:cubicBezTo>
                    <a:pt x="63" y="612"/>
                    <a:pt x="64" y="611"/>
                    <a:pt x="65" y="611"/>
                  </a:cubicBezTo>
                  <a:cubicBezTo>
                    <a:pt x="65" y="611"/>
                    <a:pt x="65" y="611"/>
                    <a:pt x="65" y="611"/>
                  </a:cubicBezTo>
                  <a:cubicBezTo>
                    <a:pt x="65" y="611"/>
                    <a:pt x="65" y="611"/>
                    <a:pt x="65" y="611"/>
                  </a:cubicBezTo>
                  <a:cubicBezTo>
                    <a:pt x="65" y="611"/>
                    <a:pt x="65" y="611"/>
                    <a:pt x="65" y="611"/>
                  </a:cubicBezTo>
                  <a:cubicBezTo>
                    <a:pt x="65" y="611"/>
                    <a:pt x="65" y="611"/>
                    <a:pt x="66" y="611"/>
                  </a:cubicBezTo>
                  <a:cubicBezTo>
                    <a:pt x="66" y="611"/>
                    <a:pt x="66" y="611"/>
                    <a:pt x="66" y="611"/>
                  </a:cubicBezTo>
                  <a:cubicBezTo>
                    <a:pt x="67" y="611"/>
                    <a:pt x="67" y="611"/>
                    <a:pt x="67" y="611"/>
                  </a:cubicBezTo>
                  <a:cubicBezTo>
                    <a:pt x="67" y="611"/>
                    <a:pt x="67" y="611"/>
                    <a:pt x="67" y="611"/>
                  </a:cubicBezTo>
                  <a:cubicBezTo>
                    <a:pt x="67" y="610"/>
                    <a:pt x="68" y="609"/>
                    <a:pt x="68" y="609"/>
                  </a:cubicBezTo>
                  <a:cubicBezTo>
                    <a:pt x="68" y="609"/>
                    <a:pt x="68" y="609"/>
                    <a:pt x="68" y="609"/>
                  </a:cubicBezTo>
                  <a:cubicBezTo>
                    <a:pt x="68" y="609"/>
                    <a:pt x="68" y="609"/>
                    <a:pt x="68" y="609"/>
                  </a:cubicBezTo>
                  <a:cubicBezTo>
                    <a:pt x="68" y="609"/>
                    <a:pt x="68" y="609"/>
                    <a:pt x="68" y="609"/>
                  </a:cubicBezTo>
                  <a:cubicBezTo>
                    <a:pt x="68" y="609"/>
                    <a:pt x="68" y="609"/>
                    <a:pt x="68" y="609"/>
                  </a:cubicBezTo>
                  <a:cubicBezTo>
                    <a:pt x="68" y="609"/>
                    <a:pt x="68" y="609"/>
                    <a:pt x="68" y="609"/>
                  </a:cubicBezTo>
                  <a:cubicBezTo>
                    <a:pt x="68" y="609"/>
                    <a:pt x="68" y="609"/>
                    <a:pt x="68" y="609"/>
                  </a:cubicBezTo>
                  <a:cubicBezTo>
                    <a:pt x="68" y="609"/>
                    <a:pt x="67" y="608"/>
                    <a:pt x="67" y="608"/>
                  </a:cubicBezTo>
                  <a:cubicBezTo>
                    <a:pt x="67" y="608"/>
                    <a:pt x="67" y="608"/>
                    <a:pt x="67" y="608"/>
                  </a:cubicBezTo>
                  <a:cubicBezTo>
                    <a:pt x="67" y="607"/>
                    <a:pt x="67" y="607"/>
                    <a:pt x="68" y="607"/>
                  </a:cubicBezTo>
                  <a:cubicBezTo>
                    <a:pt x="68" y="607"/>
                    <a:pt x="68" y="607"/>
                    <a:pt x="68" y="607"/>
                  </a:cubicBezTo>
                  <a:cubicBezTo>
                    <a:pt x="68" y="607"/>
                    <a:pt x="68" y="607"/>
                    <a:pt x="68" y="607"/>
                  </a:cubicBezTo>
                  <a:cubicBezTo>
                    <a:pt x="68" y="607"/>
                    <a:pt x="68" y="607"/>
                    <a:pt x="68" y="607"/>
                  </a:cubicBezTo>
                  <a:cubicBezTo>
                    <a:pt x="68" y="607"/>
                    <a:pt x="68" y="606"/>
                    <a:pt x="68" y="606"/>
                  </a:cubicBezTo>
                  <a:cubicBezTo>
                    <a:pt x="68" y="606"/>
                    <a:pt x="68" y="606"/>
                    <a:pt x="68" y="606"/>
                  </a:cubicBezTo>
                  <a:cubicBezTo>
                    <a:pt x="68" y="606"/>
                    <a:pt x="69" y="605"/>
                    <a:pt x="69" y="605"/>
                  </a:cubicBezTo>
                  <a:cubicBezTo>
                    <a:pt x="69" y="605"/>
                    <a:pt x="69" y="605"/>
                    <a:pt x="69" y="605"/>
                  </a:cubicBezTo>
                  <a:cubicBezTo>
                    <a:pt x="69" y="605"/>
                    <a:pt x="69" y="605"/>
                    <a:pt x="69" y="604"/>
                  </a:cubicBezTo>
                  <a:cubicBezTo>
                    <a:pt x="69" y="604"/>
                    <a:pt x="69" y="604"/>
                    <a:pt x="69" y="604"/>
                  </a:cubicBezTo>
                  <a:cubicBezTo>
                    <a:pt x="69" y="604"/>
                    <a:pt x="69" y="604"/>
                    <a:pt x="69" y="604"/>
                  </a:cubicBezTo>
                  <a:cubicBezTo>
                    <a:pt x="69" y="604"/>
                    <a:pt x="69" y="604"/>
                    <a:pt x="69" y="604"/>
                  </a:cubicBezTo>
                  <a:cubicBezTo>
                    <a:pt x="69" y="603"/>
                    <a:pt x="69" y="602"/>
                    <a:pt x="70" y="602"/>
                  </a:cubicBezTo>
                  <a:cubicBezTo>
                    <a:pt x="70" y="602"/>
                    <a:pt x="70" y="602"/>
                    <a:pt x="70" y="602"/>
                  </a:cubicBezTo>
                  <a:cubicBezTo>
                    <a:pt x="70" y="602"/>
                    <a:pt x="70" y="601"/>
                    <a:pt x="70" y="601"/>
                  </a:cubicBezTo>
                  <a:cubicBezTo>
                    <a:pt x="70" y="601"/>
                    <a:pt x="70" y="601"/>
                    <a:pt x="70" y="601"/>
                  </a:cubicBezTo>
                  <a:cubicBezTo>
                    <a:pt x="70" y="601"/>
                    <a:pt x="70" y="601"/>
                    <a:pt x="70" y="601"/>
                  </a:cubicBezTo>
                  <a:cubicBezTo>
                    <a:pt x="70" y="601"/>
                    <a:pt x="70" y="601"/>
                    <a:pt x="70" y="601"/>
                  </a:cubicBezTo>
                  <a:cubicBezTo>
                    <a:pt x="70" y="601"/>
                    <a:pt x="70" y="601"/>
                    <a:pt x="70" y="600"/>
                  </a:cubicBezTo>
                  <a:cubicBezTo>
                    <a:pt x="70" y="600"/>
                    <a:pt x="70" y="600"/>
                    <a:pt x="70" y="600"/>
                  </a:cubicBezTo>
                  <a:cubicBezTo>
                    <a:pt x="70" y="600"/>
                    <a:pt x="70" y="600"/>
                    <a:pt x="70" y="600"/>
                  </a:cubicBezTo>
                  <a:cubicBezTo>
                    <a:pt x="70" y="600"/>
                    <a:pt x="70" y="600"/>
                    <a:pt x="70" y="600"/>
                  </a:cubicBezTo>
                  <a:cubicBezTo>
                    <a:pt x="70" y="600"/>
                    <a:pt x="70" y="600"/>
                    <a:pt x="70" y="600"/>
                  </a:cubicBezTo>
                  <a:cubicBezTo>
                    <a:pt x="70" y="600"/>
                    <a:pt x="70" y="600"/>
                    <a:pt x="70" y="600"/>
                  </a:cubicBezTo>
                  <a:cubicBezTo>
                    <a:pt x="70" y="600"/>
                    <a:pt x="70" y="600"/>
                    <a:pt x="70" y="599"/>
                  </a:cubicBezTo>
                  <a:cubicBezTo>
                    <a:pt x="70" y="599"/>
                    <a:pt x="70" y="599"/>
                    <a:pt x="70" y="599"/>
                  </a:cubicBezTo>
                  <a:cubicBezTo>
                    <a:pt x="70" y="599"/>
                    <a:pt x="70" y="599"/>
                    <a:pt x="71" y="599"/>
                  </a:cubicBezTo>
                  <a:cubicBezTo>
                    <a:pt x="71" y="599"/>
                    <a:pt x="71" y="599"/>
                    <a:pt x="71" y="599"/>
                  </a:cubicBezTo>
                  <a:cubicBezTo>
                    <a:pt x="71" y="599"/>
                    <a:pt x="71" y="599"/>
                    <a:pt x="71" y="599"/>
                  </a:cubicBezTo>
                  <a:cubicBezTo>
                    <a:pt x="71" y="599"/>
                    <a:pt x="71" y="599"/>
                    <a:pt x="71" y="599"/>
                  </a:cubicBezTo>
                  <a:cubicBezTo>
                    <a:pt x="71" y="599"/>
                    <a:pt x="71" y="599"/>
                    <a:pt x="71" y="598"/>
                  </a:cubicBezTo>
                  <a:cubicBezTo>
                    <a:pt x="71" y="598"/>
                    <a:pt x="71" y="598"/>
                    <a:pt x="71" y="598"/>
                  </a:cubicBezTo>
                  <a:cubicBezTo>
                    <a:pt x="72" y="596"/>
                    <a:pt x="72" y="595"/>
                    <a:pt x="73" y="595"/>
                  </a:cubicBezTo>
                  <a:cubicBezTo>
                    <a:pt x="73" y="595"/>
                    <a:pt x="73" y="595"/>
                    <a:pt x="73" y="595"/>
                  </a:cubicBezTo>
                  <a:cubicBezTo>
                    <a:pt x="73" y="594"/>
                    <a:pt x="73" y="594"/>
                    <a:pt x="74" y="594"/>
                  </a:cubicBezTo>
                  <a:cubicBezTo>
                    <a:pt x="74" y="594"/>
                    <a:pt x="74" y="594"/>
                    <a:pt x="74" y="594"/>
                  </a:cubicBezTo>
                  <a:cubicBezTo>
                    <a:pt x="74" y="593"/>
                    <a:pt x="74" y="592"/>
                    <a:pt x="75" y="592"/>
                  </a:cubicBezTo>
                  <a:cubicBezTo>
                    <a:pt x="75" y="592"/>
                    <a:pt x="75" y="592"/>
                    <a:pt x="75" y="592"/>
                  </a:cubicBezTo>
                  <a:cubicBezTo>
                    <a:pt x="75" y="592"/>
                    <a:pt x="75" y="592"/>
                    <a:pt x="75" y="592"/>
                  </a:cubicBezTo>
                  <a:cubicBezTo>
                    <a:pt x="75" y="592"/>
                    <a:pt x="75" y="592"/>
                    <a:pt x="75" y="592"/>
                  </a:cubicBezTo>
                  <a:cubicBezTo>
                    <a:pt x="75" y="591"/>
                    <a:pt x="76" y="591"/>
                    <a:pt x="76" y="590"/>
                  </a:cubicBezTo>
                  <a:cubicBezTo>
                    <a:pt x="76" y="590"/>
                    <a:pt x="76" y="590"/>
                    <a:pt x="76" y="590"/>
                  </a:cubicBezTo>
                  <a:cubicBezTo>
                    <a:pt x="77" y="590"/>
                    <a:pt x="77" y="590"/>
                    <a:pt x="77" y="589"/>
                  </a:cubicBezTo>
                  <a:cubicBezTo>
                    <a:pt x="77" y="589"/>
                    <a:pt x="77" y="589"/>
                    <a:pt x="77" y="589"/>
                  </a:cubicBezTo>
                  <a:cubicBezTo>
                    <a:pt x="77" y="589"/>
                    <a:pt x="77" y="589"/>
                    <a:pt x="77" y="589"/>
                  </a:cubicBezTo>
                  <a:cubicBezTo>
                    <a:pt x="77" y="589"/>
                    <a:pt x="77" y="589"/>
                    <a:pt x="77" y="589"/>
                  </a:cubicBezTo>
                  <a:cubicBezTo>
                    <a:pt x="77" y="589"/>
                    <a:pt x="77" y="589"/>
                    <a:pt x="77" y="589"/>
                  </a:cubicBezTo>
                  <a:cubicBezTo>
                    <a:pt x="77" y="589"/>
                    <a:pt x="77" y="589"/>
                    <a:pt x="76" y="589"/>
                  </a:cubicBezTo>
                  <a:cubicBezTo>
                    <a:pt x="76" y="589"/>
                    <a:pt x="76" y="589"/>
                    <a:pt x="76" y="589"/>
                  </a:cubicBezTo>
                  <a:cubicBezTo>
                    <a:pt x="76" y="588"/>
                    <a:pt x="76" y="588"/>
                    <a:pt x="76" y="587"/>
                  </a:cubicBezTo>
                  <a:cubicBezTo>
                    <a:pt x="76" y="587"/>
                    <a:pt x="76" y="587"/>
                    <a:pt x="76" y="587"/>
                  </a:cubicBezTo>
                  <a:cubicBezTo>
                    <a:pt x="76" y="586"/>
                    <a:pt x="77" y="587"/>
                    <a:pt x="77" y="586"/>
                  </a:cubicBezTo>
                  <a:cubicBezTo>
                    <a:pt x="77" y="586"/>
                    <a:pt x="77" y="586"/>
                    <a:pt x="77" y="586"/>
                  </a:cubicBezTo>
                  <a:cubicBezTo>
                    <a:pt x="78" y="586"/>
                    <a:pt x="78" y="586"/>
                    <a:pt x="78" y="586"/>
                  </a:cubicBezTo>
                  <a:cubicBezTo>
                    <a:pt x="78" y="586"/>
                    <a:pt x="78" y="586"/>
                    <a:pt x="78" y="586"/>
                  </a:cubicBezTo>
                  <a:cubicBezTo>
                    <a:pt x="79" y="586"/>
                    <a:pt x="79" y="586"/>
                    <a:pt x="79" y="586"/>
                  </a:cubicBezTo>
                  <a:cubicBezTo>
                    <a:pt x="79" y="586"/>
                    <a:pt x="79" y="586"/>
                    <a:pt x="79" y="586"/>
                  </a:cubicBezTo>
                  <a:cubicBezTo>
                    <a:pt x="80" y="586"/>
                    <a:pt x="80" y="586"/>
                    <a:pt x="80" y="586"/>
                  </a:cubicBezTo>
                  <a:cubicBezTo>
                    <a:pt x="80" y="586"/>
                    <a:pt x="80" y="586"/>
                    <a:pt x="80" y="586"/>
                  </a:cubicBezTo>
                  <a:cubicBezTo>
                    <a:pt x="80" y="587"/>
                    <a:pt x="80" y="587"/>
                    <a:pt x="80" y="587"/>
                  </a:cubicBezTo>
                  <a:cubicBezTo>
                    <a:pt x="80" y="587"/>
                    <a:pt x="80" y="587"/>
                    <a:pt x="80" y="587"/>
                  </a:cubicBezTo>
                  <a:cubicBezTo>
                    <a:pt x="80" y="587"/>
                    <a:pt x="80" y="587"/>
                    <a:pt x="80" y="587"/>
                  </a:cubicBezTo>
                  <a:cubicBezTo>
                    <a:pt x="80" y="587"/>
                    <a:pt x="80" y="587"/>
                    <a:pt x="80" y="587"/>
                  </a:cubicBezTo>
                  <a:cubicBezTo>
                    <a:pt x="80" y="587"/>
                    <a:pt x="80" y="588"/>
                    <a:pt x="79" y="588"/>
                  </a:cubicBezTo>
                  <a:cubicBezTo>
                    <a:pt x="79" y="588"/>
                    <a:pt x="79" y="588"/>
                    <a:pt x="79" y="588"/>
                  </a:cubicBezTo>
                  <a:cubicBezTo>
                    <a:pt x="80" y="587"/>
                    <a:pt x="80" y="587"/>
                    <a:pt x="80" y="587"/>
                  </a:cubicBezTo>
                  <a:cubicBezTo>
                    <a:pt x="80" y="587"/>
                    <a:pt x="80" y="587"/>
                    <a:pt x="80" y="587"/>
                  </a:cubicBezTo>
                  <a:cubicBezTo>
                    <a:pt x="81" y="586"/>
                    <a:pt x="81" y="586"/>
                    <a:pt x="81" y="586"/>
                  </a:cubicBezTo>
                  <a:cubicBezTo>
                    <a:pt x="81" y="586"/>
                    <a:pt x="81" y="586"/>
                    <a:pt x="81" y="586"/>
                  </a:cubicBezTo>
                  <a:cubicBezTo>
                    <a:pt x="81" y="586"/>
                    <a:pt x="81" y="585"/>
                    <a:pt x="81" y="585"/>
                  </a:cubicBezTo>
                  <a:cubicBezTo>
                    <a:pt x="81" y="585"/>
                    <a:pt x="81" y="585"/>
                    <a:pt x="81" y="585"/>
                  </a:cubicBezTo>
                  <a:cubicBezTo>
                    <a:pt x="81" y="585"/>
                    <a:pt x="81" y="584"/>
                    <a:pt x="81" y="584"/>
                  </a:cubicBezTo>
                  <a:cubicBezTo>
                    <a:pt x="81" y="584"/>
                    <a:pt x="81" y="584"/>
                    <a:pt x="81" y="584"/>
                  </a:cubicBezTo>
                  <a:cubicBezTo>
                    <a:pt x="81" y="584"/>
                    <a:pt x="81" y="584"/>
                    <a:pt x="81" y="584"/>
                  </a:cubicBezTo>
                  <a:cubicBezTo>
                    <a:pt x="81" y="584"/>
                    <a:pt x="81" y="584"/>
                    <a:pt x="81" y="584"/>
                  </a:cubicBezTo>
                  <a:cubicBezTo>
                    <a:pt x="81" y="583"/>
                    <a:pt x="81" y="582"/>
                    <a:pt x="81" y="582"/>
                  </a:cubicBezTo>
                  <a:cubicBezTo>
                    <a:pt x="81" y="582"/>
                    <a:pt x="81" y="582"/>
                    <a:pt x="81" y="582"/>
                  </a:cubicBezTo>
                  <a:cubicBezTo>
                    <a:pt x="80" y="581"/>
                    <a:pt x="80" y="581"/>
                    <a:pt x="80" y="580"/>
                  </a:cubicBezTo>
                  <a:cubicBezTo>
                    <a:pt x="80" y="580"/>
                    <a:pt x="80" y="580"/>
                    <a:pt x="80" y="580"/>
                  </a:cubicBezTo>
                  <a:cubicBezTo>
                    <a:pt x="80" y="579"/>
                    <a:pt x="80" y="579"/>
                    <a:pt x="79" y="579"/>
                  </a:cubicBezTo>
                  <a:cubicBezTo>
                    <a:pt x="79" y="579"/>
                    <a:pt x="79" y="579"/>
                    <a:pt x="79" y="579"/>
                  </a:cubicBezTo>
                  <a:cubicBezTo>
                    <a:pt x="79" y="578"/>
                    <a:pt x="79" y="578"/>
                    <a:pt x="79" y="578"/>
                  </a:cubicBezTo>
                  <a:cubicBezTo>
                    <a:pt x="79" y="578"/>
                    <a:pt x="79" y="578"/>
                    <a:pt x="79" y="578"/>
                  </a:cubicBezTo>
                  <a:cubicBezTo>
                    <a:pt x="79" y="578"/>
                    <a:pt x="79" y="578"/>
                    <a:pt x="79" y="578"/>
                  </a:cubicBezTo>
                  <a:cubicBezTo>
                    <a:pt x="79" y="578"/>
                    <a:pt x="79" y="578"/>
                    <a:pt x="79" y="578"/>
                  </a:cubicBezTo>
                  <a:cubicBezTo>
                    <a:pt x="79" y="578"/>
                    <a:pt x="79" y="578"/>
                    <a:pt x="79" y="578"/>
                  </a:cubicBezTo>
                  <a:cubicBezTo>
                    <a:pt x="79" y="578"/>
                    <a:pt x="79" y="578"/>
                    <a:pt x="79" y="578"/>
                  </a:cubicBezTo>
                  <a:cubicBezTo>
                    <a:pt x="79" y="578"/>
                    <a:pt x="78" y="578"/>
                    <a:pt x="78" y="578"/>
                  </a:cubicBezTo>
                  <a:cubicBezTo>
                    <a:pt x="78" y="578"/>
                    <a:pt x="78" y="578"/>
                    <a:pt x="78" y="578"/>
                  </a:cubicBezTo>
                  <a:cubicBezTo>
                    <a:pt x="77" y="578"/>
                    <a:pt x="77" y="578"/>
                    <a:pt x="76" y="578"/>
                  </a:cubicBezTo>
                  <a:cubicBezTo>
                    <a:pt x="76" y="578"/>
                    <a:pt x="76" y="578"/>
                    <a:pt x="76" y="578"/>
                  </a:cubicBezTo>
                  <a:cubicBezTo>
                    <a:pt x="75" y="577"/>
                    <a:pt x="75" y="577"/>
                    <a:pt x="74" y="576"/>
                  </a:cubicBezTo>
                  <a:cubicBezTo>
                    <a:pt x="74" y="576"/>
                    <a:pt x="74" y="576"/>
                    <a:pt x="74" y="576"/>
                  </a:cubicBezTo>
                  <a:cubicBezTo>
                    <a:pt x="74" y="576"/>
                    <a:pt x="74" y="576"/>
                    <a:pt x="73" y="575"/>
                  </a:cubicBezTo>
                  <a:cubicBezTo>
                    <a:pt x="73" y="575"/>
                    <a:pt x="73" y="575"/>
                    <a:pt x="73" y="575"/>
                  </a:cubicBezTo>
                  <a:cubicBezTo>
                    <a:pt x="73" y="575"/>
                    <a:pt x="73" y="576"/>
                    <a:pt x="72" y="576"/>
                  </a:cubicBezTo>
                  <a:cubicBezTo>
                    <a:pt x="72" y="576"/>
                    <a:pt x="72" y="576"/>
                    <a:pt x="72" y="576"/>
                  </a:cubicBezTo>
                  <a:cubicBezTo>
                    <a:pt x="72" y="576"/>
                    <a:pt x="72" y="576"/>
                    <a:pt x="72" y="576"/>
                  </a:cubicBezTo>
                  <a:cubicBezTo>
                    <a:pt x="72" y="576"/>
                    <a:pt x="72" y="576"/>
                    <a:pt x="72" y="576"/>
                  </a:cubicBezTo>
                  <a:cubicBezTo>
                    <a:pt x="71" y="576"/>
                    <a:pt x="71" y="576"/>
                    <a:pt x="71" y="576"/>
                  </a:cubicBezTo>
                  <a:cubicBezTo>
                    <a:pt x="71" y="576"/>
                    <a:pt x="71" y="576"/>
                    <a:pt x="71" y="576"/>
                  </a:cubicBezTo>
                  <a:cubicBezTo>
                    <a:pt x="71" y="576"/>
                    <a:pt x="71" y="576"/>
                    <a:pt x="71" y="576"/>
                  </a:cubicBezTo>
                  <a:cubicBezTo>
                    <a:pt x="71" y="576"/>
                    <a:pt x="71" y="576"/>
                    <a:pt x="71" y="576"/>
                  </a:cubicBezTo>
                  <a:cubicBezTo>
                    <a:pt x="71" y="576"/>
                    <a:pt x="71" y="576"/>
                    <a:pt x="71" y="576"/>
                  </a:cubicBezTo>
                  <a:cubicBezTo>
                    <a:pt x="71" y="576"/>
                    <a:pt x="71" y="577"/>
                    <a:pt x="71" y="577"/>
                  </a:cubicBezTo>
                  <a:cubicBezTo>
                    <a:pt x="71" y="577"/>
                    <a:pt x="71" y="577"/>
                    <a:pt x="71" y="577"/>
                  </a:cubicBezTo>
                  <a:cubicBezTo>
                    <a:pt x="71" y="578"/>
                    <a:pt x="71" y="578"/>
                    <a:pt x="71" y="578"/>
                  </a:cubicBezTo>
                  <a:cubicBezTo>
                    <a:pt x="71" y="578"/>
                    <a:pt x="71" y="578"/>
                    <a:pt x="71" y="578"/>
                  </a:cubicBezTo>
                  <a:cubicBezTo>
                    <a:pt x="71" y="578"/>
                    <a:pt x="71" y="579"/>
                    <a:pt x="70" y="579"/>
                  </a:cubicBezTo>
                  <a:cubicBezTo>
                    <a:pt x="70" y="579"/>
                    <a:pt x="70" y="579"/>
                    <a:pt x="70" y="579"/>
                  </a:cubicBezTo>
                  <a:cubicBezTo>
                    <a:pt x="69" y="579"/>
                    <a:pt x="69" y="578"/>
                    <a:pt x="69" y="578"/>
                  </a:cubicBezTo>
                  <a:cubicBezTo>
                    <a:pt x="69" y="578"/>
                    <a:pt x="69" y="578"/>
                    <a:pt x="69" y="578"/>
                  </a:cubicBezTo>
                  <a:cubicBezTo>
                    <a:pt x="69" y="577"/>
                    <a:pt x="69" y="577"/>
                    <a:pt x="68" y="577"/>
                  </a:cubicBezTo>
                  <a:cubicBezTo>
                    <a:pt x="68" y="577"/>
                    <a:pt x="68" y="577"/>
                    <a:pt x="68" y="577"/>
                  </a:cubicBezTo>
                  <a:cubicBezTo>
                    <a:pt x="67" y="577"/>
                    <a:pt x="67" y="576"/>
                    <a:pt x="66" y="576"/>
                  </a:cubicBezTo>
                  <a:cubicBezTo>
                    <a:pt x="66" y="576"/>
                    <a:pt x="66" y="576"/>
                    <a:pt x="66" y="576"/>
                  </a:cubicBezTo>
                  <a:cubicBezTo>
                    <a:pt x="66" y="576"/>
                    <a:pt x="65" y="576"/>
                    <a:pt x="65" y="576"/>
                  </a:cubicBezTo>
                  <a:cubicBezTo>
                    <a:pt x="65" y="576"/>
                    <a:pt x="65" y="576"/>
                    <a:pt x="65" y="576"/>
                  </a:cubicBezTo>
                  <a:cubicBezTo>
                    <a:pt x="65" y="576"/>
                    <a:pt x="65" y="576"/>
                    <a:pt x="65" y="576"/>
                  </a:cubicBezTo>
                  <a:cubicBezTo>
                    <a:pt x="65" y="576"/>
                    <a:pt x="65" y="576"/>
                    <a:pt x="65" y="576"/>
                  </a:cubicBezTo>
                  <a:cubicBezTo>
                    <a:pt x="64" y="577"/>
                    <a:pt x="64" y="577"/>
                    <a:pt x="63" y="577"/>
                  </a:cubicBezTo>
                  <a:cubicBezTo>
                    <a:pt x="63" y="577"/>
                    <a:pt x="63" y="577"/>
                    <a:pt x="63" y="577"/>
                  </a:cubicBezTo>
                  <a:cubicBezTo>
                    <a:pt x="63" y="577"/>
                    <a:pt x="62" y="577"/>
                    <a:pt x="62" y="577"/>
                  </a:cubicBezTo>
                  <a:cubicBezTo>
                    <a:pt x="62" y="577"/>
                    <a:pt x="62" y="577"/>
                    <a:pt x="62" y="577"/>
                  </a:cubicBezTo>
                  <a:cubicBezTo>
                    <a:pt x="62" y="577"/>
                    <a:pt x="61" y="577"/>
                    <a:pt x="61" y="577"/>
                  </a:cubicBezTo>
                  <a:cubicBezTo>
                    <a:pt x="61" y="577"/>
                    <a:pt x="61" y="577"/>
                    <a:pt x="61" y="577"/>
                  </a:cubicBezTo>
                  <a:cubicBezTo>
                    <a:pt x="61" y="577"/>
                    <a:pt x="61" y="577"/>
                    <a:pt x="60" y="577"/>
                  </a:cubicBezTo>
                  <a:cubicBezTo>
                    <a:pt x="60" y="577"/>
                    <a:pt x="60" y="577"/>
                    <a:pt x="60" y="577"/>
                  </a:cubicBezTo>
                  <a:cubicBezTo>
                    <a:pt x="60" y="577"/>
                    <a:pt x="60" y="577"/>
                    <a:pt x="60" y="577"/>
                  </a:cubicBezTo>
                  <a:cubicBezTo>
                    <a:pt x="60" y="577"/>
                    <a:pt x="60" y="577"/>
                    <a:pt x="60" y="577"/>
                  </a:cubicBezTo>
                  <a:cubicBezTo>
                    <a:pt x="60" y="577"/>
                    <a:pt x="60" y="578"/>
                    <a:pt x="60" y="578"/>
                  </a:cubicBezTo>
                  <a:cubicBezTo>
                    <a:pt x="60" y="578"/>
                    <a:pt x="60" y="578"/>
                    <a:pt x="60" y="578"/>
                  </a:cubicBezTo>
                  <a:cubicBezTo>
                    <a:pt x="60" y="579"/>
                    <a:pt x="60" y="579"/>
                    <a:pt x="59" y="579"/>
                  </a:cubicBezTo>
                  <a:cubicBezTo>
                    <a:pt x="59" y="579"/>
                    <a:pt x="59" y="579"/>
                    <a:pt x="59" y="579"/>
                  </a:cubicBezTo>
                  <a:cubicBezTo>
                    <a:pt x="59" y="579"/>
                    <a:pt x="59" y="579"/>
                    <a:pt x="59" y="579"/>
                  </a:cubicBezTo>
                  <a:cubicBezTo>
                    <a:pt x="59" y="579"/>
                    <a:pt x="59" y="579"/>
                    <a:pt x="59" y="579"/>
                  </a:cubicBezTo>
                  <a:cubicBezTo>
                    <a:pt x="58" y="579"/>
                    <a:pt x="58" y="579"/>
                    <a:pt x="58" y="579"/>
                  </a:cubicBezTo>
                  <a:cubicBezTo>
                    <a:pt x="58" y="579"/>
                    <a:pt x="58" y="579"/>
                    <a:pt x="58" y="579"/>
                  </a:cubicBezTo>
                  <a:cubicBezTo>
                    <a:pt x="57" y="579"/>
                    <a:pt x="57" y="579"/>
                    <a:pt x="57" y="579"/>
                  </a:cubicBezTo>
                  <a:cubicBezTo>
                    <a:pt x="57" y="579"/>
                    <a:pt x="57" y="579"/>
                    <a:pt x="57" y="579"/>
                  </a:cubicBezTo>
                  <a:cubicBezTo>
                    <a:pt x="57" y="579"/>
                    <a:pt x="57" y="579"/>
                    <a:pt x="57" y="579"/>
                  </a:cubicBezTo>
                  <a:cubicBezTo>
                    <a:pt x="57" y="579"/>
                    <a:pt x="57" y="579"/>
                    <a:pt x="57" y="579"/>
                  </a:cubicBezTo>
                  <a:cubicBezTo>
                    <a:pt x="57" y="579"/>
                    <a:pt x="57" y="579"/>
                    <a:pt x="57" y="579"/>
                  </a:cubicBezTo>
                  <a:cubicBezTo>
                    <a:pt x="57" y="579"/>
                    <a:pt x="57" y="579"/>
                    <a:pt x="57" y="579"/>
                  </a:cubicBezTo>
                  <a:cubicBezTo>
                    <a:pt x="57" y="580"/>
                    <a:pt x="57" y="580"/>
                    <a:pt x="56" y="581"/>
                  </a:cubicBezTo>
                  <a:cubicBezTo>
                    <a:pt x="56" y="581"/>
                    <a:pt x="56" y="581"/>
                    <a:pt x="56" y="581"/>
                  </a:cubicBezTo>
                  <a:cubicBezTo>
                    <a:pt x="56" y="581"/>
                    <a:pt x="55" y="581"/>
                    <a:pt x="55" y="580"/>
                  </a:cubicBezTo>
                  <a:cubicBezTo>
                    <a:pt x="55" y="580"/>
                    <a:pt x="55" y="580"/>
                    <a:pt x="55" y="580"/>
                  </a:cubicBezTo>
                  <a:cubicBezTo>
                    <a:pt x="55" y="580"/>
                    <a:pt x="55" y="580"/>
                    <a:pt x="55" y="580"/>
                  </a:cubicBezTo>
                  <a:cubicBezTo>
                    <a:pt x="55" y="580"/>
                    <a:pt x="55" y="580"/>
                    <a:pt x="55" y="580"/>
                  </a:cubicBezTo>
                  <a:cubicBezTo>
                    <a:pt x="55" y="580"/>
                    <a:pt x="55" y="580"/>
                    <a:pt x="55" y="580"/>
                  </a:cubicBezTo>
                  <a:cubicBezTo>
                    <a:pt x="55" y="580"/>
                    <a:pt x="55" y="580"/>
                    <a:pt x="55" y="580"/>
                  </a:cubicBezTo>
                  <a:cubicBezTo>
                    <a:pt x="54" y="580"/>
                    <a:pt x="54" y="579"/>
                    <a:pt x="54" y="579"/>
                  </a:cubicBezTo>
                  <a:cubicBezTo>
                    <a:pt x="54" y="579"/>
                    <a:pt x="54" y="579"/>
                    <a:pt x="54" y="579"/>
                  </a:cubicBezTo>
                  <a:cubicBezTo>
                    <a:pt x="54" y="579"/>
                    <a:pt x="54" y="579"/>
                    <a:pt x="54" y="579"/>
                  </a:cubicBezTo>
                  <a:cubicBezTo>
                    <a:pt x="54" y="579"/>
                    <a:pt x="54" y="579"/>
                    <a:pt x="54" y="579"/>
                  </a:cubicBezTo>
                  <a:cubicBezTo>
                    <a:pt x="54" y="579"/>
                    <a:pt x="54" y="579"/>
                    <a:pt x="54" y="579"/>
                  </a:cubicBezTo>
                  <a:cubicBezTo>
                    <a:pt x="54" y="579"/>
                    <a:pt x="54" y="579"/>
                    <a:pt x="54" y="579"/>
                  </a:cubicBezTo>
                  <a:cubicBezTo>
                    <a:pt x="54" y="579"/>
                    <a:pt x="54" y="578"/>
                    <a:pt x="54" y="578"/>
                  </a:cubicBezTo>
                  <a:cubicBezTo>
                    <a:pt x="54" y="578"/>
                    <a:pt x="54" y="578"/>
                    <a:pt x="54" y="578"/>
                  </a:cubicBezTo>
                  <a:cubicBezTo>
                    <a:pt x="54" y="578"/>
                    <a:pt x="54" y="578"/>
                    <a:pt x="54" y="578"/>
                  </a:cubicBezTo>
                  <a:cubicBezTo>
                    <a:pt x="54" y="578"/>
                    <a:pt x="54" y="578"/>
                    <a:pt x="54" y="578"/>
                  </a:cubicBezTo>
                  <a:cubicBezTo>
                    <a:pt x="53" y="578"/>
                    <a:pt x="53" y="578"/>
                    <a:pt x="53" y="579"/>
                  </a:cubicBezTo>
                  <a:cubicBezTo>
                    <a:pt x="53" y="579"/>
                    <a:pt x="53" y="579"/>
                    <a:pt x="53" y="579"/>
                  </a:cubicBezTo>
                  <a:cubicBezTo>
                    <a:pt x="53" y="580"/>
                    <a:pt x="53" y="580"/>
                    <a:pt x="52" y="580"/>
                  </a:cubicBezTo>
                  <a:cubicBezTo>
                    <a:pt x="52" y="580"/>
                    <a:pt x="52" y="580"/>
                    <a:pt x="52" y="580"/>
                  </a:cubicBezTo>
                  <a:cubicBezTo>
                    <a:pt x="51" y="580"/>
                    <a:pt x="51" y="580"/>
                    <a:pt x="51" y="579"/>
                  </a:cubicBezTo>
                  <a:cubicBezTo>
                    <a:pt x="51" y="579"/>
                    <a:pt x="51" y="579"/>
                    <a:pt x="51" y="579"/>
                  </a:cubicBezTo>
                  <a:cubicBezTo>
                    <a:pt x="51" y="579"/>
                    <a:pt x="51" y="579"/>
                    <a:pt x="51" y="579"/>
                  </a:cubicBezTo>
                  <a:cubicBezTo>
                    <a:pt x="51" y="579"/>
                    <a:pt x="51" y="579"/>
                    <a:pt x="51" y="579"/>
                  </a:cubicBezTo>
                  <a:cubicBezTo>
                    <a:pt x="51" y="579"/>
                    <a:pt x="51" y="579"/>
                    <a:pt x="51" y="579"/>
                  </a:cubicBezTo>
                  <a:cubicBezTo>
                    <a:pt x="51" y="579"/>
                    <a:pt x="51" y="579"/>
                    <a:pt x="51" y="579"/>
                  </a:cubicBezTo>
                  <a:cubicBezTo>
                    <a:pt x="50" y="579"/>
                    <a:pt x="50" y="579"/>
                    <a:pt x="50" y="579"/>
                  </a:cubicBezTo>
                  <a:cubicBezTo>
                    <a:pt x="50" y="579"/>
                    <a:pt x="50" y="579"/>
                    <a:pt x="50" y="579"/>
                  </a:cubicBezTo>
                  <a:cubicBezTo>
                    <a:pt x="50" y="579"/>
                    <a:pt x="50" y="579"/>
                    <a:pt x="50" y="579"/>
                  </a:cubicBezTo>
                  <a:cubicBezTo>
                    <a:pt x="50" y="579"/>
                    <a:pt x="50" y="579"/>
                    <a:pt x="50" y="579"/>
                  </a:cubicBezTo>
                  <a:cubicBezTo>
                    <a:pt x="50" y="579"/>
                    <a:pt x="50" y="579"/>
                    <a:pt x="49" y="579"/>
                  </a:cubicBezTo>
                  <a:cubicBezTo>
                    <a:pt x="49" y="579"/>
                    <a:pt x="49" y="579"/>
                    <a:pt x="49" y="579"/>
                  </a:cubicBezTo>
                  <a:cubicBezTo>
                    <a:pt x="49" y="579"/>
                    <a:pt x="49" y="579"/>
                    <a:pt x="48" y="578"/>
                  </a:cubicBezTo>
                  <a:cubicBezTo>
                    <a:pt x="48" y="578"/>
                    <a:pt x="48" y="578"/>
                    <a:pt x="48" y="578"/>
                  </a:cubicBezTo>
                  <a:cubicBezTo>
                    <a:pt x="48" y="578"/>
                    <a:pt x="48" y="578"/>
                    <a:pt x="48" y="578"/>
                  </a:cubicBezTo>
                  <a:cubicBezTo>
                    <a:pt x="48" y="578"/>
                    <a:pt x="48" y="578"/>
                    <a:pt x="48" y="578"/>
                  </a:cubicBezTo>
                  <a:cubicBezTo>
                    <a:pt x="47" y="578"/>
                    <a:pt x="47" y="578"/>
                    <a:pt x="47" y="578"/>
                  </a:cubicBezTo>
                  <a:cubicBezTo>
                    <a:pt x="47" y="578"/>
                    <a:pt x="47" y="578"/>
                    <a:pt x="47" y="578"/>
                  </a:cubicBezTo>
                  <a:cubicBezTo>
                    <a:pt x="46" y="578"/>
                    <a:pt x="46" y="578"/>
                    <a:pt x="45" y="579"/>
                  </a:cubicBezTo>
                  <a:cubicBezTo>
                    <a:pt x="45" y="579"/>
                    <a:pt x="45" y="579"/>
                    <a:pt x="45" y="579"/>
                  </a:cubicBezTo>
                  <a:cubicBezTo>
                    <a:pt x="45" y="579"/>
                    <a:pt x="45" y="580"/>
                    <a:pt x="45" y="580"/>
                  </a:cubicBezTo>
                  <a:cubicBezTo>
                    <a:pt x="45" y="580"/>
                    <a:pt x="45" y="580"/>
                    <a:pt x="45" y="580"/>
                  </a:cubicBezTo>
                  <a:cubicBezTo>
                    <a:pt x="45" y="580"/>
                    <a:pt x="45" y="580"/>
                    <a:pt x="45" y="580"/>
                  </a:cubicBezTo>
                  <a:cubicBezTo>
                    <a:pt x="45" y="580"/>
                    <a:pt x="45" y="580"/>
                    <a:pt x="45" y="580"/>
                  </a:cubicBezTo>
                  <a:cubicBezTo>
                    <a:pt x="45" y="580"/>
                    <a:pt x="45" y="581"/>
                    <a:pt x="45" y="581"/>
                  </a:cubicBezTo>
                  <a:cubicBezTo>
                    <a:pt x="45" y="581"/>
                    <a:pt x="45" y="581"/>
                    <a:pt x="45" y="581"/>
                  </a:cubicBezTo>
                  <a:cubicBezTo>
                    <a:pt x="45" y="582"/>
                    <a:pt x="44" y="582"/>
                    <a:pt x="44" y="582"/>
                  </a:cubicBezTo>
                  <a:cubicBezTo>
                    <a:pt x="44" y="582"/>
                    <a:pt x="44" y="582"/>
                    <a:pt x="44" y="582"/>
                  </a:cubicBezTo>
                  <a:cubicBezTo>
                    <a:pt x="44" y="582"/>
                    <a:pt x="44" y="582"/>
                    <a:pt x="44" y="582"/>
                  </a:cubicBezTo>
                  <a:cubicBezTo>
                    <a:pt x="44" y="582"/>
                    <a:pt x="44" y="582"/>
                    <a:pt x="44" y="582"/>
                  </a:cubicBezTo>
                  <a:cubicBezTo>
                    <a:pt x="44" y="582"/>
                    <a:pt x="44" y="582"/>
                    <a:pt x="43" y="582"/>
                  </a:cubicBezTo>
                  <a:cubicBezTo>
                    <a:pt x="43" y="582"/>
                    <a:pt x="43" y="582"/>
                    <a:pt x="43" y="582"/>
                  </a:cubicBezTo>
                  <a:cubicBezTo>
                    <a:pt x="43" y="582"/>
                    <a:pt x="43" y="582"/>
                    <a:pt x="43" y="582"/>
                  </a:cubicBezTo>
                  <a:cubicBezTo>
                    <a:pt x="43" y="582"/>
                    <a:pt x="43" y="582"/>
                    <a:pt x="43" y="582"/>
                  </a:cubicBezTo>
                  <a:cubicBezTo>
                    <a:pt x="42" y="582"/>
                    <a:pt x="42" y="582"/>
                    <a:pt x="41" y="581"/>
                  </a:cubicBezTo>
                  <a:cubicBezTo>
                    <a:pt x="41" y="581"/>
                    <a:pt x="41" y="581"/>
                    <a:pt x="41" y="581"/>
                  </a:cubicBezTo>
                  <a:cubicBezTo>
                    <a:pt x="41" y="581"/>
                    <a:pt x="41" y="581"/>
                    <a:pt x="41" y="581"/>
                  </a:cubicBezTo>
                  <a:cubicBezTo>
                    <a:pt x="41" y="581"/>
                    <a:pt x="41" y="581"/>
                    <a:pt x="41" y="581"/>
                  </a:cubicBezTo>
                  <a:cubicBezTo>
                    <a:pt x="41" y="581"/>
                    <a:pt x="41" y="581"/>
                    <a:pt x="41" y="581"/>
                  </a:cubicBezTo>
                  <a:cubicBezTo>
                    <a:pt x="41" y="581"/>
                    <a:pt x="41" y="581"/>
                    <a:pt x="41" y="581"/>
                  </a:cubicBezTo>
                  <a:cubicBezTo>
                    <a:pt x="40" y="581"/>
                    <a:pt x="40" y="581"/>
                    <a:pt x="40" y="581"/>
                  </a:cubicBezTo>
                  <a:cubicBezTo>
                    <a:pt x="40" y="581"/>
                    <a:pt x="40" y="581"/>
                    <a:pt x="40" y="581"/>
                  </a:cubicBezTo>
                  <a:cubicBezTo>
                    <a:pt x="39" y="581"/>
                    <a:pt x="39" y="581"/>
                    <a:pt x="38" y="581"/>
                  </a:cubicBezTo>
                  <a:cubicBezTo>
                    <a:pt x="38" y="581"/>
                    <a:pt x="38" y="581"/>
                    <a:pt x="38" y="581"/>
                  </a:cubicBezTo>
                  <a:cubicBezTo>
                    <a:pt x="38" y="581"/>
                    <a:pt x="38" y="581"/>
                    <a:pt x="38" y="581"/>
                  </a:cubicBezTo>
                  <a:cubicBezTo>
                    <a:pt x="38" y="581"/>
                    <a:pt x="38" y="581"/>
                    <a:pt x="38" y="581"/>
                  </a:cubicBezTo>
                  <a:cubicBezTo>
                    <a:pt x="38" y="581"/>
                    <a:pt x="38" y="581"/>
                    <a:pt x="38" y="581"/>
                  </a:cubicBezTo>
                  <a:cubicBezTo>
                    <a:pt x="38" y="581"/>
                    <a:pt x="38" y="581"/>
                    <a:pt x="38" y="581"/>
                  </a:cubicBezTo>
                  <a:cubicBezTo>
                    <a:pt x="37" y="582"/>
                    <a:pt x="36" y="582"/>
                    <a:pt x="35" y="583"/>
                  </a:cubicBezTo>
                  <a:cubicBezTo>
                    <a:pt x="35" y="583"/>
                    <a:pt x="35" y="583"/>
                    <a:pt x="35" y="583"/>
                  </a:cubicBezTo>
                  <a:cubicBezTo>
                    <a:pt x="35" y="583"/>
                    <a:pt x="35" y="583"/>
                    <a:pt x="35" y="583"/>
                  </a:cubicBezTo>
                  <a:cubicBezTo>
                    <a:pt x="35" y="583"/>
                    <a:pt x="35" y="583"/>
                    <a:pt x="35" y="583"/>
                  </a:cubicBezTo>
                  <a:cubicBezTo>
                    <a:pt x="35" y="583"/>
                    <a:pt x="35" y="583"/>
                    <a:pt x="35" y="583"/>
                  </a:cubicBezTo>
                  <a:cubicBezTo>
                    <a:pt x="35" y="583"/>
                    <a:pt x="35" y="583"/>
                    <a:pt x="35" y="583"/>
                  </a:cubicBezTo>
                  <a:cubicBezTo>
                    <a:pt x="35" y="583"/>
                    <a:pt x="35" y="583"/>
                    <a:pt x="35" y="583"/>
                  </a:cubicBezTo>
                  <a:cubicBezTo>
                    <a:pt x="35" y="583"/>
                    <a:pt x="35" y="583"/>
                    <a:pt x="35" y="583"/>
                  </a:cubicBezTo>
                  <a:cubicBezTo>
                    <a:pt x="35" y="583"/>
                    <a:pt x="36" y="583"/>
                    <a:pt x="36" y="583"/>
                  </a:cubicBezTo>
                  <a:cubicBezTo>
                    <a:pt x="36" y="583"/>
                    <a:pt x="36" y="583"/>
                    <a:pt x="36" y="583"/>
                  </a:cubicBezTo>
                  <a:cubicBezTo>
                    <a:pt x="36" y="583"/>
                    <a:pt x="36" y="583"/>
                    <a:pt x="37" y="583"/>
                  </a:cubicBezTo>
                  <a:cubicBezTo>
                    <a:pt x="37" y="583"/>
                    <a:pt x="37" y="583"/>
                    <a:pt x="37" y="583"/>
                  </a:cubicBezTo>
                  <a:cubicBezTo>
                    <a:pt x="37" y="582"/>
                    <a:pt x="37" y="582"/>
                    <a:pt x="38" y="582"/>
                  </a:cubicBezTo>
                  <a:cubicBezTo>
                    <a:pt x="38" y="582"/>
                    <a:pt x="38" y="582"/>
                    <a:pt x="38" y="582"/>
                  </a:cubicBezTo>
                  <a:cubicBezTo>
                    <a:pt x="38" y="582"/>
                    <a:pt x="39" y="583"/>
                    <a:pt x="39" y="583"/>
                  </a:cubicBezTo>
                  <a:cubicBezTo>
                    <a:pt x="39" y="583"/>
                    <a:pt x="39" y="583"/>
                    <a:pt x="39" y="583"/>
                  </a:cubicBezTo>
                  <a:cubicBezTo>
                    <a:pt x="39" y="583"/>
                    <a:pt x="38" y="584"/>
                    <a:pt x="38" y="584"/>
                  </a:cubicBezTo>
                  <a:cubicBezTo>
                    <a:pt x="38" y="584"/>
                    <a:pt x="38" y="584"/>
                    <a:pt x="38" y="584"/>
                  </a:cubicBezTo>
                  <a:cubicBezTo>
                    <a:pt x="38" y="584"/>
                    <a:pt x="38" y="584"/>
                    <a:pt x="38" y="584"/>
                  </a:cubicBezTo>
                  <a:cubicBezTo>
                    <a:pt x="38" y="584"/>
                    <a:pt x="38" y="584"/>
                    <a:pt x="38" y="584"/>
                  </a:cubicBezTo>
                  <a:cubicBezTo>
                    <a:pt x="38" y="584"/>
                    <a:pt x="38" y="584"/>
                    <a:pt x="38" y="585"/>
                  </a:cubicBezTo>
                  <a:cubicBezTo>
                    <a:pt x="38" y="585"/>
                    <a:pt x="38" y="585"/>
                    <a:pt x="38" y="585"/>
                  </a:cubicBezTo>
                  <a:cubicBezTo>
                    <a:pt x="38" y="585"/>
                    <a:pt x="38" y="586"/>
                    <a:pt x="37" y="586"/>
                  </a:cubicBezTo>
                  <a:cubicBezTo>
                    <a:pt x="37" y="586"/>
                    <a:pt x="37" y="586"/>
                    <a:pt x="37" y="586"/>
                  </a:cubicBezTo>
                  <a:cubicBezTo>
                    <a:pt x="37" y="586"/>
                    <a:pt x="37" y="586"/>
                    <a:pt x="37" y="585"/>
                  </a:cubicBezTo>
                  <a:cubicBezTo>
                    <a:pt x="37" y="585"/>
                    <a:pt x="37" y="585"/>
                    <a:pt x="37" y="585"/>
                  </a:cubicBezTo>
                  <a:cubicBezTo>
                    <a:pt x="37" y="585"/>
                    <a:pt x="37" y="585"/>
                    <a:pt x="36" y="585"/>
                  </a:cubicBezTo>
                  <a:cubicBezTo>
                    <a:pt x="36" y="585"/>
                    <a:pt x="36" y="585"/>
                    <a:pt x="36" y="585"/>
                  </a:cubicBezTo>
                  <a:cubicBezTo>
                    <a:pt x="36" y="586"/>
                    <a:pt x="36" y="586"/>
                    <a:pt x="36" y="586"/>
                  </a:cubicBezTo>
                  <a:cubicBezTo>
                    <a:pt x="36" y="586"/>
                    <a:pt x="36" y="586"/>
                    <a:pt x="36" y="586"/>
                  </a:cubicBezTo>
                  <a:cubicBezTo>
                    <a:pt x="35" y="587"/>
                    <a:pt x="34" y="587"/>
                    <a:pt x="33" y="588"/>
                  </a:cubicBezTo>
                  <a:cubicBezTo>
                    <a:pt x="33" y="588"/>
                    <a:pt x="33" y="588"/>
                    <a:pt x="33" y="588"/>
                  </a:cubicBezTo>
                  <a:cubicBezTo>
                    <a:pt x="33" y="588"/>
                    <a:pt x="32" y="588"/>
                    <a:pt x="31" y="589"/>
                  </a:cubicBezTo>
                  <a:cubicBezTo>
                    <a:pt x="31" y="589"/>
                    <a:pt x="31" y="589"/>
                    <a:pt x="31" y="589"/>
                  </a:cubicBezTo>
                  <a:cubicBezTo>
                    <a:pt x="31" y="589"/>
                    <a:pt x="30" y="590"/>
                    <a:pt x="30" y="590"/>
                  </a:cubicBezTo>
                  <a:cubicBezTo>
                    <a:pt x="30" y="590"/>
                    <a:pt x="30" y="590"/>
                    <a:pt x="30" y="590"/>
                  </a:cubicBezTo>
                  <a:cubicBezTo>
                    <a:pt x="29" y="591"/>
                    <a:pt x="28" y="592"/>
                    <a:pt x="27" y="592"/>
                  </a:cubicBezTo>
                  <a:cubicBezTo>
                    <a:pt x="27" y="592"/>
                    <a:pt x="27" y="592"/>
                    <a:pt x="27" y="592"/>
                  </a:cubicBezTo>
                  <a:cubicBezTo>
                    <a:pt x="27" y="592"/>
                    <a:pt x="26" y="593"/>
                    <a:pt x="26" y="593"/>
                  </a:cubicBezTo>
                  <a:cubicBezTo>
                    <a:pt x="26" y="593"/>
                    <a:pt x="26" y="593"/>
                    <a:pt x="26" y="593"/>
                  </a:cubicBezTo>
                  <a:cubicBezTo>
                    <a:pt x="25" y="593"/>
                    <a:pt x="25" y="594"/>
                    <a:pt x="23" y="595"/>
                  </a:cubicBezTo>
                  <a:cubicBezTo>
                    <a:pt x="23" y="595"/>
                    <a:pt x="23" y="595"/>
                    <a:pt x="23" y="595"/>
                  </a:cubicBezTo>
                  <a:cubicBezTo>
                    <a:pt x="22" y="595"/>
                    <a:pt x="22" y="595"/>
                    <a:pt x="22" y="595"/>
                  </a:cubicBezTo>
                  <a:cubicBezTo>
                    <a:pt x="22" y="595"/>
                    <a:pt x="22" y="595"/>
                    <a:pt x="22" y="595"/>
                  </a:cubicBezTo>
                  <a:cubicBezTo>
                    <a:pt x="22" y="596"/>
                    <a:pt x="22" y="596"/>
                    <a:pt x="22" y="596"/>
                  </a:cubicBezTo>
                  <a:cubicBezTo>
                    <a:pt x="22" y="596"/>
                    <a:pt x="22" y="596"/>
                    <a:pt x="22" y="596"/>
                  </a:cubicBezTo>
                  <a:cubicBezTo>
                    <a:pt x="22" y="596"/>
                    <a:pt x="22" y="597"/>
                    <a:pt x="22" y="597"/>
                  </a:cubicBezTo>
                  <a:cubicBezTo>
                    <a:pt x="22" y="597"/>
                    <a:pt x="22" y="597"/>
                    <a:pt x="22" y="597"/>
                  </a:cubicBezTo>
                  <a:cubicBezTo>
                    <a:pt x="22" y="597"/>
                    <a:pt x="23" y="597"/>
                    <a:pt x="23" y="598"/>
                  </a:cubicBezTo>
                  <a:cubicBezTo>
                    <a:pt x="23" y="598"/>
                    <a:pt x="23" y="598"/>
                    <a:pt x="23" y="598"/>
                  </a:cubicBezTo>
                  <a:cubicBezTo>
                    <a:pt x="23" y="598"/>
                    <a:pt x="22" y="599"/>
                    <a:pt x="22" y="599"/>
                  </a:cubicBezTo>
                  <a:cubicBezTo>
                    <a:pt x="22" y="599"/>
                    <a:pt x="22" y="599"/>
                    <a:pt x="22" y="599"/>
                  </a:cubicBezTo>
                  <a:cubicBezTo>
                    <a:pt x="21" y="600"/>
                    <a:pt x="21" y="600"/>
                    <a:pt x="21" y="601"/>
                  </a:cubicBezTo>
                  <a:cubicBezTo>
                    <a:pt x="21" y="601"/>
                    <a:pt x="21" y="601"/>
                    <a:pt x="21" y="601"/>
                  </a:cubicBezTo>
                  <a:cubicBezTo>
                    <a:pt x="21" y="601"/>
                    <a:pt x="21" y="601"/>
                    <a:pt x="21" y="601"/>
                  </a:cubicBezTo>
                  <a:cubicBezTo>
                    <a:pt x="21" y="601"/>
                    <a:pt x="21" y="601"/>
                    <a:pt x="21" y="601"/>
                  </a:cubicBezTo>
                  <a:cubicBezTo>
                    <a:pt x="21" y="602"/>
                    <a:pt x="21" y="602"/>
                    <a:pt x="22" y="603"/>
                  </a:cubicBezTo>
                  <a:cubicBezTo>
                    <a:pt x="22" y="603"/>
                    <a:pt x="22" y="603"/>
                    <a:pt x="22" y="603"/>
                  </a:cubicBezTo>
                  <a:cubicBezTo>
                    <a:pt x="22" y="603"/>
                    <a:pt x="22" y="603"/>
                    <a:pt x="22" y="604"/>
                  </a:cubicBezTo>
                  <a:cubicBezTo>
                    <a:pt x="22" y="604"/>
                    <a:pt x="22" y="604"/>
                    <a:pt x="22" y="604"/>
                  </a:cubicBezTo>
                  <a:cubicBezTo>
                    <a:pt x="22" y="604"/>
                    <a:pt x="22" y="605"/>
                    <a:pt x="22" y="605"/>
                  </a:cubicBezTo>
                  <a:cubicBezTo>
                    <a:pt x="22" y="605"/>
                    <a:pt x="22" y="605"/>
                    <a:pt x="22" y="605"/>
                  </a:cubicBezTo>
                  <a:cubicBezTo>
                    <a:pt x="22" y="606"/>
                    <a:pt x="22" y="607"/>
                    <a:pt x="21" y="607"/>
                  </a:cubicBezTo>
                  <a:cubicBezTo>
                    <a:pt x="21" y="607"/>
                    <a:pt x="21" y="607"/>
                    <a:pt x="21" y="607"/>
                  </a:cubicBezTo>
                  <a:cubicBezTo>
                    <a:pt x="21" y="607"/>
                    <a:pt x="21" y="608"/>
                    <a:pt x="21" y="608"/>
                  </a:cubicBezTo>
                  <a:cubicBezTo>
                    <a:pt x="21" y="608"/>
                    <a:pt x="21" y="608"/>
                    <a:pt x="21" y="608"/>
                  </a:cubicBezTo>
                  <a:cubicBezTo>
                    <a:pt x="21" y="608"/>
                    <a:pt x="22" y="608"/>
                    <a:pt x="22" y="608"/>
                  </a:cubicBezTo>
                  <a:cubicBezTo>
                    <a:pt x="22" y="608"/>
                    <a:pt x="22" y="608"/>
                    <a:pt x="22" y="608"/>
                  </a:cubicBezTo>
                  <a:cubicBezTo>
                    <a:pt x="23" y="609"/>
                    <a:pt x="23" y="611"/>
                    <a:pt x="23" y="612"/>
                  </a:cubicBezTo>
                  <a:cubicBezTo>
                    <a:pt x="23" y="612"/>
                    <a:pt x="23" y="612"/>
                    <a:pt x="23" y="612"/>
                  </a:cubicBezTo>
                  <a:cubicBezTo>
                    <a:pt x="23" y="612"/>
                    <a:pt x="23" y="612"/>
                    <a:pt x="23" y="613"/>
                  </a:cubicBezTo>
                  <a:cubicBezTo>
                    <a:pt x="23" y="613"/>
                    <a:pt x="23" y="613"/>
                    <a:pt x="23" y="613"/>
                  </a:cubicBezTo>
                  <a:cubicBezTo>
                    <a:pt x="23" y="613"/>
                    <a:pt x="23" y="613"/>
                    <a:pt x="23" y="614"/>
                  </a:cubicBezTo>
                  <a:cubicBezTo>
                    <a:pt x="23" y="614"/>
                    <a:pt x="23" y="614"/>
                    <a:pt x="23" y="614"/>
                  </a:cubicBezTo>
                  <a:cubicBezTo>
                    <a:pt x="23" y="614"/>
                    <a:pt x="23" y="614"/>
                    <a:pt x="23" y="615"/>
                  </a:cubicBezTo>
                  <a:cubicBezTo>
                    <a:pt x="23" y="615"/>
                    <a:pt x="23" y="615"/>
                    <a:pt x="23" y="615"/>
                  </a:cubicBezTo>
                  <a:cubicBezTo>
                    <a:pt x="23" y="615"/>
                    <a:pt x="23" y="615"/>
                    <a:pt x="23" y="616"/>
                  </a:cubicBezTo>
                  <a:cubicBezTo>
                    <a:pt x="23" y="616"/>
                    <a:pt x="23" y="616"/>
                    <a:pt x="23" y="616"/>
                  </a:cubicBezTo>
                  <a:cubicBezTo>
                    <a:pt x="23" y="616"/>
                    <a:pt x="23" y="616"/>
                    <a:pt x="23" y="616"/>
                  </a:cubicBezTo>
                  <a:cubicBezTo>
                    <a:pt x="23" y="616"/>
                    <a:pt x="23" y="616"/>
                    <a:pt x="23" y="616"/>
                  </a:cubicBezTo>
                  <a:cubicBezTo>
                    <a:pt x="23" y="616"/>
                    <a:pt x="23" y="616"/>
                    <a:pt x="23" y="616"/>
                  </a:cubicBezTo>
                  <a:cubicBezTo>
                    <a:pt x="23" y="616"/>
                    <a:pt x="24" y="616"/>
                    <a:pt x="24" y="616"/>
                  </a:cubicBezTo>
                  <a:cubicBezTo>
                    <a:pt x="24" y="616"/>
                    <a:pt x="24" y="616"/>
                    <a:pt x="24" y="616"/>
                  </a:cubicBezTo>
                  <a:cubicBezTo>
                    <a:pt x="25" y="616"/>
                    <a:pt x="26" y="616"/>
                    <a:pt x="27" y="617"/>
                  </a:cubicBezTo>
                  <a:cubicBezTo>
                    <a:pt x="27" y="617"/>
                    <a:pt x="27" y="617"/>
                    <a:pt x="27" y="617"/>
                  </a:cubicBezTo>
                  <a:cubicBezTo>
                    <a:pt x="27" y="617"/>
                    <a:pt x="28" y="618"/>
                    <a:pt x="28" y="618"/>
                  </a:cubicBezTo>
                  <a:cubicBezTo>
                    <a:pt x="28" y="618"/>
                    <a:pt x="28" y="618"/>
                    <a:pt x="28" y="618"/>
                  </a:cubicBezTo>
                  <a:cubicBezTo>
                    <a:pt x="29" y="618"/>
                    <a:pt x="30" y="618"/>
                    <a:pt x="30" y="619"/>
                  </a:cubicBezTo>
                  <a:cubicBezTo>
                    <a:pt x="30" y="619"/>
                    <a:pt x="30" y="619"/>
                    <a:pt x="30" y="619"/>
                  </a:cubicBezTo>
                  <a:cubicBezTo>
                    <a:pt x="30" y="619"/>
                    <a:pt x="30" y="619"/>
                    <a:pt x="31" y="619"/>
                  </a:cubicBezTo>
                  <a:cubicBezTo>
                    <a:pt x="31" y="619"/>
                    <a:pt x="31" y="619"/>
                    <a:pt x="31" y="619"/>
                  </a:cubicBezTo>
                  <a:cubicBezTo>
                    <a:pt x="31" y="619"/>
                    <a:pt x="31" y="619"/>
                    <a:pt x="31" y="619"/>
                  </a:cubicBezTo>
                  <a:cubicBezTo>
                    <a:pt x="31" y="619"/>
                    <a:pt x="31" y="619"/>
                    <a:pt x="31" y="619"/>
                  </a:cubicBezTo>
                  <a:cubicBezTo>
                    <a:pt x="31" y="619"/>
                    <a:pt x="32" y="619"/>
                    <a:pt x="32" y="619"/>
                  </a:cubicBezTo>
                  <a:cubicBezTo>
                    <a:pt x="32" y="619"/>
                    <a:pt x="32" y="619"/>
                    <a:pt x="32" y="619"/>
                  </a:cubicBezTo>
                  <a:cubicBezTo>
                    <a:pt x="33" y="619"/>
                    <a:pt x="34" y="619"/>
                    <a:pt x="35" y="620"/>
                  </a:cubicBezTo>
                  <a:cubicBezTo>
                    <a:pt x="35" y="620"/>
                    <a:pt x="35" y="620"/>
                    <a:pt x="35" y="620"/>
                  </a:cubicBezTo>
                  <a:cubicBezTo>
                    <a:pt x="35" y="621"/>
                    <a:pt x="35" y="621"/>
                    <a:pt x="35" y="621"/>
                  </a:cubicBezTo>
                  <a:cubicBezTo>
                    <a:pt x="35" y="621"/>
                    <a:pt x="35" y="621"/>
                    <a:pt x="35" y="621"/>
                  </a:cubicBezTo>
                  <a:cubicBezTo>
                    <a:pt x="35" y="621"/>
                    <a:pt x="35" y="621"/>
                    <a:pt x="36" y="621"/>
                  </a:cubicBezTo>
                  <a:cubicBezTo>
                    <a:pt x="36" y="621"/>
                    <a:pt x="36" y="621"/>
                    <a:pt x="36" y="621"/>
                  </a:cubicBezTo>
                  <a:cubicBezTo>
                    <a:pt x="36" y="621"/>
                    <a:pt x="37" y="621"/>
                    <a:pt x="37" y="621"/>
                  </a:cubicBezTo>
                  <a:cubicBezTo>
                    <a:pt x="37" y="621"/>
                    <a:pt x="37" y="621"/>
                    <a:pt x="37" y="621"/>
                  </a:cubicBezTo>
                  <a:cubicBezTo>
                    <a:pt x="38" y="621"/>
                    <a:pt x="38" y="621"/>
                    <a:pt x="39" y="621"/>
                  </a:cubicBezTo>
                  <a:cubicBezTo>
                    <a:pt x="39" y="621"/>
                    <a:pt x="39" y="621"/>
                    <a:pt x="39" y="621"/>
                  </a:cubicBezTo>
                  <a:cubicBezTo>
                    <a:pt x="40" y="621"/>
                    <a:pt x="40" y="621"/>
                    <a:pt x="41" y="621"/>
                  </a:cubicBezTo>
                  <a:cubicBezTo>
                    <a:pt x="41" y="621"/>
                    <a:pt x="41" y="621"/>
                    <a:pt x="41" y="621"/>
                  </a:cubicBezTo>
                  <a:cubicBezTo>
                    <a:pt x="42" y="622"/>
                    <a:pt x="43" y="622"/>
                    <a:pt x="43" y="623"/>
                  </a:cubicBezTo>
                  <a:cubicBezTo>
                    <a:pt x="43" y="623"/>
                    <a:pt x="43" y="623"/>
                    <a:pt x="43" y="623"/>
                  </a:cubicBezTo>
                  <a:cubicBezTo>
                    <a:pt x="44" y="623"/>
                    <a:pt x="44" y="623"/>
                    <a:pt x="44" y="623"/>
                  </a:cubicBezTo>
                  <a:cubicBezTo>
                    <a:pt x="44" y="623"/>
                    <a:pt x="44" y="623"/>
                    <a:pt x="44" y="623"/>
                  </a:cubicBezTo>
                  <a:cubicBezTo>
                    <a:pt x="45" y="623"/>
                    <a:pt x="45" y="623"/>
                    <a:pt x="45" y="623"/>
                  </a:cubicBezTo>
                  <a:close/>
                  <a:moveTo>
                    <a:pt x="79" y="589"/>
                  </a:moveTo>
                  <a:cubicBezTo>
                    <a:pt x="79" y="589"/>
                    <a:pt x="79" y="589"/>
                    <a:pt x="79" y="589"/>
                  </a:cubicBezTo>
                  <a:cubicBezTo>
                    <a:pt x="79" y="589"/>
                    <a:pt x="79" y="589"/>
                    <a:pt x="79" y="589"/>
                  </a:cubicBezTo>
                  <a:cubicBezTo>
                    <a:pt x="79" y="588"/>
                    <a:pt x="79" y="588"/>
                    <a:pt x="79" y="588"/>
                  </a:cubicBezTo>
                  <a:cubicBezTo>
                    <a:pt x="79" y="588"/>
                    <a:pt x="79" y="588"/>
                    <a:pt x="79" y="588"/>
                  </a:cubicBezTo>
                  <a:cubicBezTo>
                    <a:pt x="79" y="588"/>
                    <a:pt x="79" y="588"/>
                    <a:pt x="79" y="588"/>
                  </a:cubicBezTo>
                  <a:cubicBezTo>
                    <a:pt x="79" y="588"/>
                    <a:pt x="79" y="588"/>
                    <a:pt x="79" y="588"/>
                  </a:cubicBezTo>
                  <a:cubicBezTo>
                    <a:pt x="79" y="588"/>
                    <a:pt x="79" y="588"/>
                    <a:pt x="79" y="588"/>
                  </a:cubicBezTo>
                  <a:cubicBezTo>
                    <a:pt x="79" y="588"/>
                    <a:pt x="79" y="588"/>
                    <a:pt x="79" y="588"/>
                  </a:cubicBezTo>
                  <a:cubicBezTo>
                    <a:pt x="79" y="588"/>
                    <a:pt x="79" y="588"/>
                    <a:pt x="79" y="589"/>
                  </a:cubicBezTo>
                  <a:close/>
                  <a:moveTo>
                    <a:pt x="37" y="585"/>
                  </a:moveTo>
                  <a:cubicBezTo>
                    <a:pt x="37" y="585"/>
                    <a:pt x="37" y="585"/>
                    <a:pt x="37" y="585"/>
                  </a:cubicBezTo>
                  <a:cubicBezTo>
                    <a:pt x="37" y="585"/>
                    <a:pt x="37" y="585"/>
                    <a:pt x="37" y="585"/>
                  </a:cubicBezTo>
                  <a:cubicBezTo>
                    <a:pt x="37" y="585"/>
                    <a:pt x="37" y="585"/>
                    <a:pt x="37" y="585"/>
                  </a:cubicBezTo>
                  <a:cubicBezTo>
                    <a:pt x="37" y="585"/>
                    <a:pt x="37" y="585"/>
                    <a:pt x="37" y="585"/>
                  </a:cubicBezTo>
                  <a:close/>
                  <a:moveTo>
                    <a:pt x="37" y="584"/>
                  </a:moveTo>
                  <a:cubicBezTo>
                    <a:pt x="38" y="584"/>
                    <a:pt x="38" y="584"/>
                    <a:pt x="38" y="584"/>
                  </a:cubicBezTo>
                  <a:cubicBezTo>
                    <a:pt x="38" y="584"/>
                    <a:pt x="38" y="584"/>
                    <a:pt x="38" y="584"/>
                  </a:cubicBezTo>
                  <a:cubicBezTo>
                    <a:pt x="37" y="584"/>
                    <a:pt x="37" y="584"/>
                    <a:pt x="37" y="584"/>
                  </a:cubicBezTo>
                  <a:close/>
                  <a:moveTo>
                    <a:pt x="56" y="579"/>
                  </a:moveTo>
                  <a:cubicBezTo>
                    <a:pt x="56" y="579"/>
                    <a:pt x="56" y="579"/>
                    <a:pt x="56" y="579"/>
                  </a:cubicBezTo>
                  <a:cubicBezTo>
                    <a:pt x="56" y="579"/>
                    <a:pt x="56" y="579"/>
                    <a:pt x="56" y="579"/>
                  </a:cubicBezTo>
                  <a:cubicBezTo>
                    <a:pt x="56" y="579"/>
                    <a:pt x="56" y="579"/>
                    <a:pt x="56" y="579"/>
                  </a:cubicBezTo>
                  <a:close/>
                  <a:moveTo>
                    <a:pt x="55" y="571"/>
                  </a:moveTo>
                  <a:cubicBezTo>
                    <a:pt x="52" y="569"/>
                    <a:pt x="52" y="566"/>
                    <a:pt x="50" y="564"/>
                  </a:cubicBezTo>
                  <a:cubicBezTo>
                    <a:pt x="50" y="564"/>
                    <a:pt x="50" y="564"/>
                    <a:pt x="50" y="564"/>
                  </a:cubicBezTo>
                  <a:cubicBezTo>
                    <a:pt x="49" y="561"/>
                    <a:pt x="47" y="557"/>
                    <a:pt x="47" y="553"/>
                  </a:cubicBezTo>
                  <a:cubicBezTo>
                    <a:pt x="47" y="553"/>
                    <a:pt x="47" y="553"/>
                    <a:pt x="47" y="553"/>
                  </a:cubicBezTo>
                  <a:cubicBezTo>
                    <a:pt x="47" y="549"/>
                    <a:pt x="47" y="545"/>
                    <a:pt x="50" y="542"/>
                  </a:cubicBezTo>
                  <a:cubicBezTo>
                    <a:pt x="50" y="542"/>
                    <a:pt x="50" y="542"/>
                    <a:pt x="50" y="542"/>
                  </a:cubicBezTo>
                  <a:cubicBezTo>
                    <a:pt x="51" y="541"/>
                    <a:pt x="51" y="540"/>
                    <a:pt x="51" y="540"/>
                  </a:cubicBezTo>
                  <a:cubicBezTo>
                    <a:pt x="51" y="540"/>
                    <a:pt x="51" y="540"/>
                    <a:pt x="51" y="540"/>
                  </a:cubicBezTo>
                  <a:cubicBezTo>
                    <a:pt x="51" y="540"/>
                    <a:pt x="50" y="539"/>
                    <a:pt x="49" y="539"/>
                  </a:cubicBezTo>
                  <a:cubicBezTo>
                    <a:pt x="49" y="539"/>
                    <a:pt x="49" y="539"/>
                    <a:pt x="49" y="539"/>
                  </a:cubicBezTo>
                  <a:cubicBezTo>
                    <a:pt x="47" y="537"/>
                    <a:pt x="48" y="537"/>
                    <a:pt x="44" y="534"/>
                  </a:cubicBezTo>
                  <a:cubicBezTo>
                    <a:pt x="44" y="534"/>
                    <a:pt x="44" y="534"/>
                    <a:pt x="44" y="534"/>
                  </a:cubicBezTo>
                  <a:cubicBezTo>
                    <a:pt x="44" y="534"/>
                    <a:pt x="44" y="534"/>
                    <a:pt x="44" y="533"/>
                  </a:cubicBezTo>
                  <a:cubicBezTo>
                    <a:pt x="44" y="533"/>
                    <a:pt x="44" y="533"/>
                    <a:pt x="44" y="533"/>
                  </a:cubicBezTo>
                  <a:cubicBezTo>
                    <a:pt x="44" y="534"/>
                    <a:pt x="45" y="536"/>
                    <a:pt x="45" y="537"/>
                  </a:cubicBezTo>
                  <a:cubicBezTo>
                    <a:pt x="45" y="537"/>
                    <a:pt x="45" y="537"/>
                    <a:pt x="45" y="537"/>
                  </a:cubicBezTo>
                  <a:cubicBezTo>
                    <a:pt x="45" y="537"/>
                    <a:pt x="45" y="538"/>
                    <a:pt x="44" y="538"/>
                  </a:cubicBezTo>
                  <a:cubicBezTo>
                    <a:pt x="44" y="538"/>
                    <a:pt x="44" y="538"/>
                    <a:pt x="44" y="538"/>
                  </a:cubicBezTo>
                  <a:cubicBezTo>
                    <a:pt x="43" y="540"/>
                    <a:pt x="38" y="539"/>
                    <a:pt x="36" y="541"/>
                  </a:cubicBezTo>
                  <a:cubicBezTo>
                    <a:pt x="36" y="541"/>
                    <a:pt x="36" y="541"/>
                    <a:pt x="36" y="541"/>
                  </a:cubicBezTo>
                  <a:cubicBezTo>
                    <a:pt x="35" y="541"/>
                    <a:pt x="34" y="541"/>
                    <a:pt x="34" y="541"/>
                  </a:cubicBezTo>
                  <a:cubicBezTo>
                    <a:pt x="34" y="541"/>
                    <a:pt x="34" y="541"/>
                    <a:pt x="34" y="541"/>
                  </a:cubicBezTo>
                  <a:cubicBezTo>
                    <a:pt x="32" y="541"/>
                    <a:pt x="31" y="540"/>
                    <a:pt x="31" y="538"/>
                  </a:cubicBezTo>
                  <a:cubicBezTo>
                    <a:pt x="31" y="538"/>
                    <a:pt x="31" y="538"/>
                    <a:pt x="31" y="538"/>
                  </a:cubicBezTo>
                  <a:cubicBezTo>
                    <a:pt x="31" y="538"/>
                    <a:pt x="31" y="538"/>
                    <a:pt x="31" y="538"/>
                  </a:cubicBezTo>
                  <a:cubicBezTo>
                    <a:pt x="31" y="538"/>
                    <a:pt x="31" y="538"/>
                    <a:pt x="31" y="538"/>
                  </a:cubicBezTo>
                  <a:cubicBezTo>
                    <a:pt x="31" y="537"/>
                    <a:pt x="31" y="537"/>
                    <a:pt x="31" y="537"/>
                  </a:cubicBezTo>
                  <a:cubicBezTo>
                    <a:pt x="31" y="537"/>
                    <a:pt x="31" y="537"/>
                    <a:pt x="31" y="537"/>
                  </a:cubicBezTo>
                  <a:cubicBezTo>
                    <a:pt x="31" y="536"/>
                    <a:pt x="31" y="535"/>
                    <a:pt x="30" y="535"/>
                  </a:cubicBezTo>
                  <a:cubicBezTo>
                    <a:pt x="30" y="535"/>
                    <a:pt x="30" y="535"/>
                    <a:pt x="30" y="535"/>
                  </a:cubicBezTo>
                  <a:cubicBezTo>
                    <a:pt x="28" y="535"/>
                    <a:pt x="27" y="533"/>
                    <a:pt x="27" y="531"/>
                  </a:cubicBezTo>
                  <a:cubicBezTo>
                    <a:pt x="27" y="531"/>
                    <a:pt x="27" y="531"/>
                    <a:pt x="27" y="531"/>
                  </a:cubicBezTo>
                  <a:cubicBezTo>
                    <a:pt x="27" y="532"/>
                    <a:pt x="27" y="532"/>
                    <a:pt x="27" y="532"/>
                  </a:cubicBezTo>
                  <a:cubicBezTo>
                    <a:pt x="27" y="532"/>
                    <a:pt x="27" y="532"/>
                    <a:pt x="27" y="532"/>
                  </a:cubicBezTo>
                  <a:cubicBezTo>
                    <a:pt x="27" y="532"/>
                    <a:pt x="26" y="533"/>
                    <a:pt x="26" y="534"/>
                  </a:cubicBezTo>
                  <a:cubicBezTo>
                    <a:pt x="26" y="534"/>
                    <a:pt x="26" y="534"/>
                    <a:pt x="26" y="534"/>
                  </a:cubicBezTo>
                  <a:cubicBezTo>
                    <a:pt x="26" y="535"/>
                    <a:pt x="26" y="536"/>
                    <a:pt x="25" y="536"/>
                  </a:cubicBezTo>
                  <a:cubicBezTo>
                    <a:pt x="25" y="536"/>
                    <a:pt x="25" y="536"/>
                    <a:pt x="25" y="536"/>
                  </a:cubicBezTo>
                  <a:cubicBezTo>
                    <a:pt x="24" y="535"/>
                    <a:pt x="24" y="535"/>
                    <a:pt x="23" y="534"/>
                  </a:cubicBezTo>
                  <a:cubicBezTo>
                    <a:pt x="23" y="534"/>
                    <a:pt x="23" y="534"/>
                    <a:pt x="23" y="534"/>
                  </a:cubicBezTo>
                  <a:cubicBezTo>
                    <a:pt x="23" y="533"/>
                    <a:pt x="23" y="533"/>
                    <a:pt x="23" y="532"/>
                  </a:cubicBezTo>
                  <a:cubicBezTo>
                    <a:pt x="23" y="532"/>
                    <a:pt x="23" y="532"/>
                    <a:pt x="23" y="532"/>
                  </a:cubicBezTo>
                  <a:cubicBezTo>
                    <a:pt x="23" y="532"/>
                    <a:pt x="23" y="532"/>
                    <a:pt x="23" y="532"/>
                  </a:cubicBezTo>
                  <a:cubicBezTo>
                    <a:pt x="23" y="532"/>
                    <a:pt x="23" y="532"/>
                    <a:pt x="23" y="532"/>
                  </a:cubicBezTo>
                  <a:cubicBezTo>
                    <a:pt x="23" y="532"/>
                    <a:pt x="22" y="532"/>
                    <a:pt x="22" y="532"/>
                  </a:cubicBezTo>
                  <a:cubicBezTo>
                    <a:pt x="22" y="532"/>
                    <a:pt x="22" y="532"/>
                    <a:pt x="22" y="532"/>
                  </a:cubicBezTo>
                  <a:cubicBezTo>
                    <a:pt x="20" y="531"/>
                    <a:pt x="20" y="528"/>
                    <a:pt x="20" y="528"/>
                  </a:cubicBezTo>
                  <a:cubicBezTo>
                    <a:pt x="20" y="528"/>
                    <a:pt x="20" y="528"/>
                    <a:pt x="20" y="528"/>
                  </a:cubicBezTo>
                  <a:cubicBezTo>
                    <a:pt x="20" y="528"/>
                    <a:pt x="20" y="528"/>
                    <a:pt x="20" y="528"/>
                  </a:cubicBezTo>
                  <a:cubicBezTo>
                    <a:pt x="20" y="528"/>
                    <a:pt x="20" y="528"/>
                    <a:pt x="20" y="528"/>
                  </a:cubicBezTo>
                  <a:cubicBezTo>
                    <a:pt x="19" y="528"/>
                    <a:pt x="19" y="528"/>
                    <a:pt x="19" y="529"/>
                  </a:cubicBezTo>
                  <a:cubicBezTo>
                    <a:pt x="19" y="529"/>
                    <a:pt x="19" y="529"/>
                    <a:pt x="19" y="529"/>
                  </a:cubicBezTo>
                  <a:cubicBezTo>
                    <a:pt x="19" y="529"/>
                    <a:pt x="19" y="530"/>
                    <a:pt x="19" y="530"/>
                  </a:cubicBezTo>
                  <a:cubicBezTo>
                    <a:pt x="19" y="530"/>
                    <a:pt x="19" y="530"/>
                    <a:pt x="19" y="530"/>
                  </a:cubicBezTo>
                  <a:cubicBezTo>
                    <a:pt x="19" y="530"/>
                    <a:pt x="20" y="531"/>
                    <a:pt x="20" y="532"/>
                  </a:cubicBezTo>
                  <a:cubicBezTo>
                    <a:pt x="20" y="532"/>
                    <a:pt x="20" y="532"/>
                    <a:pt x="20" y="532"/>
                  </a:cubicBezTo>
                  <a:cubicBezTo>
                    <a:pt x="20" y="533"/>
                    <a:pt x="19" y="534"/>
                    <a:pt x="19" y="535"/>
                  </a:cubicBezTo>
                  <a:cubicBezTo>
                    <a:pt x="19" y="535"/>
                    <a:pt x="19" y="535"/>
                    <a:pt x="19" y="535"/>
                  </a:cubicBezTo>
                  <a:cubicBezTo>
                    <a:pt x="19" y="535"/>
                    <a:pt x="18" y="536"/>
                    <a:pt x="18" y="536"/>
                  </a:cubicBezTo>
                  <a:cubicBezTo>
                    <a:pt x="18" y="536"/>
                    <a:pt x="18" y="536"/>
                    <a:pt x="18" y="536"/>
                  </a:cubicBezTo>
                  <a:cubicBezTo>
                    <a:pt x="17" y="536"/>
                    <a:pt x="16" y="535"/>
                    <a:pt x="16" y="534"/>
                  </a:cubicBezTo>
                  <a:cubicBezTo>
                    <a:pt x="16" y="534"/>
                    <a:pt x="16" y="534"/>
                    <a:pt x="16" y="534"/>
                  </a:cubicBezTo>
                  <a:cubicBezTo>
                    <a:pt x="15" y="534"/>
                    <a:pt x="14" y="535"/>
                    <a:pt x="12" y="536"/>
                  </a:cubicBezTo>
                  <a:cubicBezTo>
                    <a:pt x="12" y="536"/>
                    <a:pt x="12" y="536"/>
                    <a:pt x="12" y="536"/>
                  </a:cubicBezTo>
                  <a:cubicBezTo>
                    <a:pt x="10" y="537"/>
                    <a:pt x="10" y="537"/>
                    <a:pt x="7" y="537"/>
                  </a:cubicBezTo>
                  <a:cubicBezTo>
                    <a:pt x="7" y="537"/>
                    <a:pt x="7" y="537"/>
                    <a:pt x="7" y="537"/>
                  </a:cubicBezTo>
                  <a:cubicBezTo>
                    <a:pt x="5" y="537"/>
                    <a:pt x="4" y="538"/>
                    <a:pt x="1" y="540"/>
                  </a:cubicBezTo>
                  <a:cubicBezTo>
                    <a:pt x="1" y="540"/>
                    <a:pt x="1" y="540"/>
                    <a:pt x="1" y="540"/>
                  </a:cubicBezTo>
                  <a:cubicBezTo>
                    <a:pt x="0" y="539"/>
                    <a:pt x="0" y="539"/>
                    <a:pt x="0" y="539"/>
                  </a:cubicBezTo>
                  <a:cubicBezTo>
                    <a:pt x="3" y="537"/>
                    <a:pt x="4" y="536"/>
                    <a:pt x="7" y="536"/>
                  </a:cubicBezTo>
                  <a:cubicBezTo>
                    <a:pt x="7" y="536"/>
                    <a:pt x="7" y="536"/>
                    <a:pt x="7" y="536"/>
                  </a:cubicBezTo>
                  <a:cubicBezTo>
                    <a:pt x="10" y="536"/>
                    <a:pt x="9" y="536"/>
                    <a:pt x="11" y="535"/>
                  </a:cubicBezTo>
                  <a:cubicBezTo>
                    <a:pt x="11" y="535"/>
                    <a:pt x="11" y="535"/>
                    <a:pt x="11" y="535"/>
                  </a:cubicBezTo>
                  <a:cubicBezTo>
                    <a:pt x="13" y="534"/>
                    <a:pt x="14" y="532"/>
                    <a:pt x="16" y="532"/>
                  </a:cubicBezTo>
                  <a:cubicBezTo>
                    <a:pt x="16" y="532"/>
                    <a:pt x="16" y="532"/>
                    <a:pt x="16" y="532"/>
                  </a:cubicBezTo>
                  <a:cubicBezTo>
                    <a:pt x="16" y="532"/>
                    <a:pt x="17" y="533"/>
                    <a:pt x="17" y="533"/>
                  </a:cubicBezTo>
                  <a:cubicBezTo>
                    <a:pt x="17" y="533"/>
                    <a:pt x="17" y="533"/>
                    <a:pt x="17" y="533"/>
                  </a:cubicBezTo>
                  <a:cubicBezTo>
                    <a:pt x="17" y="534"/>
                    <a:pt x="18" y="534"/>
                    <a:pt x="18" y="534"/>
                  </a:cubicBezTo>
                  <a:cubicBezTo>
                    <a:pt x="18" y="534"/>
                    <a:pt x="18" y="534"/>
                    <a:pt x="18" y="534"/>
                  </a:cubicBezTo>
                  <a:cubicBezTo>
                    <a:pt x="18" y="534"/>
                    <a:pt x="18" y="534"/>
                    <a:pt x="18" y="534"/>
                  </a:cubicBezTo>
                  <a:cubicBezTo>
                    <a:pt x="18" y="534"/>
                    <a:pt x="18" y="534"/>
                    <a:pt x="18" y="534"/>
                  </a:cubicBezTo>
                  <a:cubicBezTo>
                    <a:pt x="18" y="534"/>
                    <a:pt x="18" y="533"/>
                    <a:pt x="18" y="532"/>
                  </a:cubicBezTo>
                  <a:cubicBezTo>
                    <a:pt x="18" y="532"/>
                    <a:pt x="18" y="532"/>
                    <a:pt x="18" y="532"/>
                  </a:cubicBezTo>
                  <a:cubicBezTo>
                    <a:pt x="18" y="531"/>
                    <a:pt x="18" y="531"/>
                    <a:pt x="18" y="530"/>
                  </a:cubicBezTo>
                  <a:cubicBezTo>
                    <a:pt x="18" y="530"/>
                    <a:pt x="18" y="530"/>
                    <a:pt x="18" y="530"/>
                  </a:cubicBezTo>
                  <a:cubicBezTo>
                    <a:pt x="18" y="530"/>
                    <a:pt x="18" y="529"/>
                    <a:pt x="18" y="529"/>
                  </a:cubicBezTo>
                  <a:cubicBezTo>
                    <a:pt x="18" y="529"/>
                    <a:pt x="18" y="529"/>
                    <a:pt x="18" y="529"/>
                  </a:cubicBezTo>
                  <a:cubicBezTo>
                    <a:pt x="18" y="528"/>
                    <a:pt x="18" y="527"/>
                    <a:pt x="20" y="526"/>
                  </a:cubicBezTo>
                  <a:cubicBezTo>
                    <a:pt x="20" y="526"/>
                    <a:pt x="20" y="526"/>
                    <a:pt x="20" y="526"/>
                  </a:cubicBezTo>
                  <a:cubicBezTo>
                    <a:pt x="20" y="526"/>
                    <a:pt x="20" y="527"/>
                    <a:pt x="20" y="527"/>
                  </a:cubicBezTo>
                  <a:cubicBezTo>
                    <a:pt x="20" y="527"/>
                    <a:pt x="20" y="527"/>
                    <a:pt x="20" y="527"/>
                  </a:cubicBezTo>
                  <a:cubicBezTo>
                    <a:pt x="22" y="528"/>
                    <a:pt x="22" y="531"/>
                    <a:pt x="22" y="530"/>
                  </a:cubicBezTo>
                  <a:cubicBezTo>
                    <a:pt x="22" y="530"/>
                    <a:pt x="22" y="530"/>
                    <a:pt x="22" y="530"/>
                  </a:cubicBezTo>
                  <a:cubicBezTo>
                    <a:pt x="23" y="530"/>
                    <a:pt x="24" y="531"/>
                    <a:pt x="24" y="531"/>
                  </a:cubicBezTo>
                  <a:cubicBezTo>
                    <a:pt x="24" y="531"/>
                    <a:pt x="24" y="531"/>
                    <a:pt x="24" y="531"/>
                  </a:cubicBezTo>
                  <a:cubicBezTo>
                    <a:pt x="24" y="532"/>
                    <a:pt x="24" y="532"/>
                    <a:pt x="24" y="532"/>
                  </a:cubicBezTo>
                  <a:cubicBezTo>
                    <a:pt x="24" y="532"/>
                    <a:pt x="24" y="532"/>
                    <a:pt x="24" y="532"/>
                  </a:cubicBezTo>
                  <a:cubicBezTo>
                    <a:pt x="24" y="532"/>
                    <a:pt x="24" y="533"/>
                    <a:pt x="24" y="533"/>
                  </a:cubicBezTo>
                  <a:cubicBezTo>
                    <a:pt x="24" y="533"/>
                    <a:pt x="24" y="533"/>
                    <a:pt x="24" y="533"/>
                  </a:cubicBezTo>
                  <a:cubicBezTo>
                    <a:pt x="24" y="534"/>
                    <a:pt x="25" y="534"/>
                    <a:pt x="25" y="534"/>
                  </a:cubicBezTo>
                  <a:cubicBezTo>
                    <a:pt x="25" y="534"/>
                    <a:pt x="25" y="534"/>
                    <a:pt x="25" y="534"/>
                  </a:cubicBezTo>
                  <a:cubicBezTo>
                    <a:pt x="25" y="534"/>
                    <a:pt x="25" y="534"/>
                    <a:pt x="25" y="534"/>
                  </a:cubicBezTo>
                  <a:cubicBezTo>
                    <a:pt x="25" y="534"/>
                    <a:pt x="25" y="534"/>
                    <a:pt x="25" y="534"/>
                  </a:cubicBezTo>
                  <a:cubicBezTo>
                    <a:pt x="25" y="533"/>
                    <a:pt x="25" y="532"/>
                    <a:pt x="25" y="531"/>
                  </a:cubicBezTo>
                  <a:cubicBezTo>
                    <a:pt x="25" y="531"/>
                    <a:pt x="25" y="531"/>
                    <a:pt x="25" y="531"/>
                  </a:cubicBezTo>
                  <a:cubicBezTo>
                    <a:pt x="26" y="531"/>
                    <a:pt x="26" y="530"/>
                    <a:pt x="27" y="530"/>
                  </a:cubicBezTo>
                  <a:cubicBezTo>
                    <a:pt x="27" y="530"/>
                    <a:pt x="27" y="530"/>
                    <a:pt x="27" y="530"/>
                  </a:cubicBezTo>
                  <a:cubicBezTo>
                    <a:pt x="27" y="530"/>
                    <a:pt x="28" y="530"/>
                    <a:pt x="28" y="531"/>
                  </a:cubicBezTo>
                  <a:cubicBezTo>
                    <a:pt x="28" y="531"/>
                    <a:pt x="28" y="531"/>
                    <a:pt x="28" y="531"/>
                  </a:cubicBezTo>
                  <a:cubicBezTo>
                    <a:pt x="29" y="532"/>
                    <a:pt x="29" y="534"/>
                    <a:pt x="30" y="534"/>
                  </a:cubicBezTo>
                  <a:cubicBezTo>
                    <a:pt x="30" y="534"/>
                    <a:pt x="30" y="534"/>
                    <a:pt x="30" y="534"/>
                  </a:cubicBezTo>
                  <a:cubicBezTo>
                    <a:pt x="32" y="534"/>
                    <a:pt x="33" y="535"/>
                    <a:pt x="33" y="537"/>
                  </a:cubicBezTo>
                  <a:cubicBezTo>
                    <a:pt x="33" y="537"/>
                    <a:pt x="33" y="537"/>
                    <a:pt x="33" y="537"/>
                  </a:cubicBezTo>
                  <a:cubicBezTo>
                    <a:pt x="33" y="537"/>
                    <a:pt x="33" y="537"/>
                    <a:pt x="33" y="538"/>
                  </a:cubicBezTo>
                  <a:cubicBezTo>
                    <a:pt x="33" y="538"/>
                    <a:pt x="33" y="538"/>
                    <a:pt x="33" y="538"/>
                  </a:cubicBezTo>
                  <a:cubicBezTo>
                    <a:pt x="33" y="538"/>
                    <a:pt x="33" y="538"/>
                    <a:pt x="33" y="538"/>
                  </a:cubicBezTo>
                  <a:cubicBezTo>
                    <a:pt x="33" y="538"/>
                    <a:pt x="33" y="538"/>
                    <a:pt x="33" y="538"/>
                  </a:cubicBezTo>
                  <a:cubicBezTo>
                    <a:pt x="33" y="539"/>
                    <a:pt x="33" y="540"/>
                    <a:pt x="34" y="540"/>
                  </a:cubicBezTo>
                  <a:cubicBezTo>
                    <a:pt x="34" y="540"/>
                    <a:pt x="34" y="540"/>
                    <a:pt x="34" y="540"/>
                  </a:cubicBezTo>
                  <a:cubicBezTo>
                    <a:pt x="34" y="540"/>
                    <a:pt x="34" y="540"/>
                    <a:pt x="35" y="539"/>
                  </a:cubicBezTo>
                  <a:cubicBezTo>
                    <a:pt x="35" y="539"/>
                    <a:pt x="35" y="539"/>
                    <a:pt x="35" y="539"/>
                  </a:cubicBezTo>
                  <a:cubicBezTo>
                    <a:pt x="38" y="538"/>
                    <a:pt x="43" y="538"/>
                    <a:pt x="43" y="537"/>
                  </a:cubicBezTo>
                  <a:cubicBezTo>
                    <a:pt x="43" y="537"/>
                    <a:pt x="43" y="537"/>
                    <a:pt x="43" y="537"/>
                  </a:cubicBezTo>
                  <a:cubicBezTo>
                    <a:pt x="43" y="537"/>
                    <a:pt x="43" y="537"/>
                    <a:pt x="43" y="537"/>
                  </a:cubicBezTo>
                  <a:cubicBezTo>
                    <a:pt x="43" y="537"/>
                    <a:pt x="43" y="537"/>
                    <a:pt x="43" y="537"/>
                  </a:cubicBezTo>
                  <a:cubicBezTo>
                    <a:pt x="43" y="536"/>
                    <a:pt x="43" y="534"/>
                    <a:pt x="42" y="533"/>
                  </a:cubicBezTo>
                  <a:cubicBezTo>
                    <a:pt x="42" y="533"/>
                    <a:pt x="42" y="533"/>
                    <a:pt x="42" y="533"/>
                  </a:cubicBezTo>
                  <a:cubicBezTo>
                    <a:pt x="43" y="533"/>
                    <a:pt x="43" y="532"/>
                    <a:pt x="44" y="532"/>
                  </a:cubicBezTo>
                  <a:cubicBezTo>
                    <a:pt x="44" y="532"/>
                    <a:pt x="44" y="532"/>
                    <a:pt x="44" y="532"/>
                  </a:cubicBezTo>
                  <a:cubicBezTo>
                    <a:pt x="44" y="532"/>
                    <a:pt x="45" y="532"/>
                    <a:pt x="45" y="533"/>
                  </a:cubicBezTo>
                  <a:cubicBezTo>
                    <a:pt x="45" y="533"/>
                    <a:pt x="45" y="533"/>
                    <a:pt x="45" y="533"/>
                  </a:cubicBezTo>
                  <a:cubicBezTo>
                    <a:pt x="49" y="536"/>
                    <a:pt x="48" y="536"/>
                    <a:pt x="50" y="537"/>
                  </a:cubicBezTo>
                  <a:cubicBezTo>
                    <a:pt x="50" y="537"/>
                    <a:pt x="50" y="537"/>
                    <a:pt x="50" y="537"/>
                  </a:cubicBezTo>
                  <a:cubicBezTo>
                    <a:pt x="51" y="538"/>
                    <a:pt x="52" y="538"/>
                    <a:pt x="52" y="540"/>
                  </a:cubicBezTo>
                  <a:cubicBezTo>
                    <a:pt x="52" y="540"/>
                    <a:pt x="52" y="540"/>
                    <a:pt x="52" y="540"/>
                  </a:cubicBezTo>
                  <a:cubicBezTo>
                    <a:pt x="52" y="541"/>
                    <a:pt x="52" y="542"/>
                    <a:pt x="51" y="543"/>
                  </a:cubicBezTo>
                  <a:cubicBezTo>
                    <a:pt x="51" y="543"/>
                    <a:pt x="51" y="543"/>
                    <a:pt x="51" y="543"/>
                  </a:cubicBezTo>
                  <a:cubicBezTo>
                    <a:pt x="49" y="545"/>
                    <a:pt x="48" y="549"/>
                    <a:pt x="48" y="553"/>
                  </a:cubicBezTo>
                  <a:cubicBezTo>
                    <a:pt x="48" y="553"/>
                    <a:pt x="48" y="553"/>
                    <a:pt x="48" y="553"/>
                  </a:cubicBezTo>
                  <a:cubicBezTo>
                    <a:pt x="48" y="556"/>
                    <a:pt x="50" y="561"/>
                    <a:pt x="51" y="563"/>
                  </a:cubicBezTo>
                  <a:cubicBezTo>
                    <a:pt x="51" y="563"/>
                    <a:pt x="51" y="563"/>
                    <a:pt x="51" y="563"/>
                  </a:cubicBezTo>
                  <a:cubicBezTo>
                    <a:pt x="53" y="566"/>
                    <a:pt x="53" y="569"/>
                    <a:pt x="55" y="569"/>
                  </a:cubicBezTo>
                  <a:cubicBezTo>
                    <a:pt x="55" y="569"/>
                    <a:pt x="55" y="569"/>
                    <a:pt x="55" y="569"/>
                  </a:cubicBezTo>
                  <a:cubicBezTo>
                    <a:pt x="56" y="570"/>
                    <a:pt x="57" y="570"/>
                    <a:pt x="58" y="570"/>
                  </a:cubicBezTo>
                  <a:cubicBezTo>
                    <a:pt x="58" y="570"/>
                    <a:pt x="58" y="570"/>
                    <a:pt x="58" y="570"/>
                  </a:cubicBezTo>
                  <a:cubicBezTo>
                    <a:pt x="61" y="570"/>
                    <a:pt x="64" y="569"/>
                    <a:pt x="66" y="568"/>
                  </a:cubicBezTo>
                  <a:cubicBezTo>
                    <a:pt x="66" y="568"/>
                    <a:pt x="66" y="568"/>
                    <a:pt x="66" y="568"/>
                  </a:cubicBezTo>
                  <a:cubicBezTo>
                    <a:pt x="67" y="568"/>
                    <a:pt x="68" y="566"/>
                    <a:pt x="68" y="565"/>
                  </a:cubicBezTo>
                  <a:cubicBezTo>
                    <a:pt x="68" y="565"/>
                    <a:pt x="68" y="565"/>
                    <a:pt x="68" y="565"/>
                  </a:cubicBezTo>
                  <a:cubicBezTo>
                    <a:pt x="68" y="564"/>
                    <a:pt x="67" y="563"/>
                    <a:pt x="67" y="562"/>
                  </a:cubicBezTo>
                  <a:cubicBezTo>
                    <a:pt x="67" y="562"/>
                    <a:pt x="67" y="562"/>
                    <a:pt x="67" y="562"/>
                  </a:cubicBezTo>
                  <a:cubicBezTo>
                    <a:pt x="65" y="560"/>
                    <a:pt x="63" y="556"/>
                    <a:pt x="63" y="556"/>
                  </a:cubicBezTo>
                  <a:cubicBezTo>
                    <a:pt x="63" y="556"/>
                    <a:pt x="63" y="556"/>
                    <a:pt x="63" y="556"/>
                  </a:cubicBezTo>
                  <a:cubicBezTo>
                    <a:pt x="62" y="556"/>
                    <a:pt x="60" y="554"/>
                    <a:pt x="60" y="552"/>
                  </a:cubicBezTo>
                  <a:cubicBezTo>
                    <a:pt x="60" y="552"/>
                    <a:pt x="60" y="552"/>
                    <a:pt x="60" y="552"/>
                  </a:cubicBezTo>
                  <a:cubicBezTo>
                    <a:pt x="60" y="551"/>
                    <a:pt x="60" y="551"/>
                    <a:pt x="60" y="550"/>
                  </a:cubicBezTo>
                  <a:cubicBezTo>
                    <a:pt x="60" y="550"/>
                    <a:pt x="60" y="550"/>
                    <a:pt x="60" y="550"/>
                  </a:cubicBezTo>
                  <a:cubicBezTo>
                    <a:pt x="60" y="549"/>
                    <a:pt x="61" y="548"/>
                    <a:pt x="62" y="548"/>
                  </a:cubicBezTo>
                  <a:cubicBezTo>
                    <a:pt x="62" y="548"/>
                    <a:pt x="62" y="548"/>
                    <a:pt x="62" y="548"/>
                  </a:cubicBezTo>
                  <a:cubicBezTo>
                    <a:pt x="63" y="549"/>
                    <a:pt x="63" y="549"/>
                    <a:pt x="63" y="550"/>
                  </a:cubicBezTo>
                  <a:cubicBezTo>
                    <a:pt x="63" y="550"/>
                    <a:pt x="63" y="550"/>
                    <a:pt x="63" y="550"/>
                  </a:cubicBezTo>
                  <a:cubicBezTo>
                    <a:pt x="63" y="551"/>
                    <a:pt x="64" y="551"/>
                    <a:pt x="64" y="551"/>
                  </a:cubicBezTo>
                  <a:cubicBezTo>
                    <a:pt x="64" y="551"/>
                    <a:pt x="64" y="551"/>
                    <a:pt x="64" y="551"/>
                  </a:cubicBezTo>
                  <a:cubicBezTo>
                    <a:pt x="64" y="551"/>
                    <a:pt x="64" y="551"/>
                    <a:pt x="64" y="551"/>
                  </a:cubicBezTo>
                  <a:cubicBezTo>
                    <a:pt x="64" y="551"/>
                    <a:pt x="64" y="551"/>
                    <a:pt x="64" y="551"/>
                  </a:cubicBezTo>
                  <a:cubicBezTo>
                    <a:pt x="65" y="551"/>
                    <a:pt x="65" y="550"/>
                    <a:pt x="66" y="550"/>
                  </a:cubicBezTo>
                  <a:cubicBezTo>
                    <a:pt x="66" y="550"/>
                    <a:pt x="66" y="550"/>
                    <a:pt x="66" y="550"/>
                  </a:cubicBezTo>
                  <a:cubicBezTo>
                    <a:pt x="66" y="550"/>
                    <a:pt x="67" y="550"/>
                    <a:pt x="67" y="551"/>
                  </a:cubicBezTo>
                  <a:cubicBezTo>
                    <a:pt x="67" y="551"/>
                    <a:pt x="67" y="551"/>
                    <a:pt x="67" y="551"/>
                  </a:cubicBezTo>
                  <a:cubicBezTo>
                    <a:pt x="68" y="551"/>
                    <a:pt x="68" y="551"/>
                    <a:pt x="68" y="551"/>
                  </a:cubicBezTo>
                  <a:cubicBezTo>
                    <a:pt x="68" y="551"/>
                    <a:pt x="68" y="551"/>
                    <a:pt x="68" y="551"/>
                  </a:cubicBezTo>
                  <a:cubicBezTo>
                    <a:pt x="69" y="551"/>
                    <a:pt x="69" y="550"/>
                    <a:pt x="69" y="550"/>
                  </a:cubicBezTo>
                  <a:cubicBezTo>
                    <a:pt x="69" y="550"/>
                    <a:pt x="69" y="550"/>
                    <a:pt x="69" y="550"/>
                  </a:cubicBezTo>
                  <a:cubicBezTo>
                    <a:pt x="69" y="550"/>
                    <a:pt x="69" y="550"/>
                    <a:pt x="68" y="550"/>
                  </a:cubicBezTo>
                  <a:cubicBezTo>
                    <a:pt x="68" y="550"/>
                    <a:pt x="68" y="550"/>
                    <a:pt x="68" y="550"/>
                  </a:cubicBezTo>
                  <a:cubicBezTo>
                    <a:pt x="67" y="549"/>
                    <a:pt x="65" y="549"/>
                    <a:pt x="65" y="547"/>
                  </a:cubicBezTo>
                  <a:cubicBezTo>
                    <a:pt x="65" y="547"/>
                    <a:pt x="65" y="547"/>
                    <a:pt x="65" y="547"/>
                  </a:cubicBezTo>
                  <a:cubicBezTo>
                    <a:pt x="65" y="546"/>
                    <a:pt x="65" y="546"/>
                    <a:pt x="65" y="546"/>
                  </a:cubicBezTo>
                  <a:cubicBezTo>
                    <a:pt x="65" y="546"/>
                    <a:pt x="65" y="546"/>
                    <a:pt x="65" y="546"/>
                  </a:cubicBezTo>
                  <a:cubicBezTo>
                    <a:pt x="65" y="545"/>
                    <a:pt x="65" y="545"/>
                    <a:pt x="65" y="544"/>
                  </a:cubicBezTo>
                  <a:cubicBezTo>
                    <a:pt x="65" y="544"/>
                    <a:pt x="65" y="544"/>
                    <a:pt x="65" y="544"/>
                  </a:cubicBezTo>
                  <a:cubicBezTo>
                    <a:pt x="65" y="543"/>
                    <a:pt x="65" y="542"/>
                    <a:pt x="65" y="541"/>
                  </a:cubicBezTo>
                  <a:cubicBezTo>
                    <a:pt x="65" y="541"/>
                    <a:pt x="65" y="541"/>
                    <a:pt x="65" y="541"/>
                  </a:cubicBezTo>
                  <a:cubicBezTo>
                    <a:pt x="65" y="541"/>
                    <a:pt x="65" y="541"/>
                    <a:pt x="65" y="540"/>
                  </a:cubicBezTo>
                  <a:cubicBezTo>
                    <a:pt x="65" y="540"/>
                    <a:pt x="65" y="540"/>
                    <a:pt x="65" y="540"/>
                  </a:cubicBezTo>
                  <a:cubicBezTo>
                    <a:pt x="65" y="540"/>
                    <a:pt x="65" y="540"/>
                    <a:pt x="66" y="540"/>
                  </a:cubicBezTo>
                  <a:cubicBezTo>
                    <a:pt x="66" y="540"/>
                    <a:pt x="66" y="540"/>
                    <a:pt x="66" y="540"/>
                  </a:cubicBezTo>
                  <a:cubicBezTo>
                    <a:pt x="67" y="540"/>
                    <a:pt x="66" y="540"/>
                    <a:pt x="67" y="541"/>
                  </a:cubicBezTo>
                  <a:cubicBezTo>
                    <a:pt x="67" y="541"/>
                    <a:pt x="67" y="541"/>
                    <a:pt x="67" y="541"/>
                  </a:cubicBezTo>
                  <a:cubicBezTo>
                    <a:pt x="68" y="543"/>
                    <a:pt x="68" y="543"/>
                    <a:pt x="69" y="545"/>
                  </a:cubicBezTo>
                  <a:cubicBezTo>
                    <a:pt x="69" y="545"/>
                    <a:pt x="69" y="545"/>
                    <a:pt x="69" y="545"/>
                  </a:cubicBezTo>
                  <a:cubicBezTo>
                    <a:pt x="69" y="546"/>
                    <a:pt x="69" y="547"/>
                    <a:pt x="70" y="547"/>
                  </a:cubicBezTo>
                  <a:cubicBezTo>
                    <a:pt x="70" y="547"/>
                    <a:pt x="70" y="547"/>
                    <a:pt x="70" y="547"/>
                  </a:cubicBezTo>
                  <a:cubicBezTo>
                    <a:pt x="70" y="547"/>
                    <a:pt x="70" y="547"/>
                    <a:pt x="70" y="546"/>
                  </a:cubicBezTo>
                  <a:cubicBezTo>
                    <a:pt x="70" y="546"/>
                    <a:pt x="70" y="546"/>
                    <a:pt x="70" y="546"/>
                  </a:cubicBezTo>
                  <a:cubicBezTo>
                    <a:pt x="71" y="543"/>
                    <a:pt x="75" y="541"/>
                    <a:pt x="77" y="540"/>
                  </a:cubicBezTo>
                  <a:cubicBezTo>
                    <a:pt x="77" y="540"/>
                    <a:pt x="77" y="540"/>
                    <a:pt x="77" y="540"/>
                  </a:cubicBezTo>
                  <a:cubicBezTo>
                    <a:pt x="78" y="539"/>
                    <a:pt x="85" y="536"/>
                    <a:pt x="88" y="536"/>
                  </a:cubicBezTo>
                  <a:cubicBezTo>
                    <a:pt x="88" y="536"/>
                    <a:pt x="88" y="536"/>
                    <a:pt x="88" y="536"/>
                  </a:cubicBezTo>
                  <a:cubicBezTo>
                    <a:pt x="88" y="536"/>
                    <a:pt x="89" y="536"/>
                    <a:pt x="89" y="536"/>
                  </a:cubicBezTo>
                  <a:cubicBezTo>
                    <a:pt x="89" y="536"/>
                    <a:pt x="89" y="536"/>
                    <a:pt x="89" y="536"/>
                  </a:cubicBezTo>
                  <a:cubicBezTo>
                    <a:pt x="91" y="536"/>
                    <a:pt x="92" y="537"/>
                    <a:pt x="93" y="537"/>
                  </a:cubicBezTo>
                  <a:cubicBezTo>
                    <a:pt x="93" y="537"/>
                    <a:pt x="93" y="537"/>
                    <a:pt x="93" y="537"/>
                  </a:cubicBezTo>
                  <a:cubicBezTo>
                    <a:pt x="94" y="537"/>
                    <a:pt x="94" y="537"/>
                    <a:pt x="95" y="536"/>
                  </a:cubicBezTo>
                  <a:cubicBezTo>
                    <a:pt x="95" y="536"/>
                    <a:pt x="95" y="536"/>
                    <a:pt x="95" y="536"/>
                  </a:cubicBezTo>
                  <a:cubicBezTo>
                    <a:pt x="97" y="535"/>
                    <a:pt x="98" y="534"/>
                    <a:pt x="98" y="533"/>
                  </a:cubicBezTo>
                  <a:cubicBezTo>
                    <a:pt x="98" y="533"/>
                    <a:pt x="98" y="533"/>
                    <a:pt x="98" y="533"/>
                  </a:cubicBezTo>
                  <a:cubicBezTo>
                    <a:pt x="98" y="533"/>
                    <a:pt x="98" y="532"/>
                    <a:pt x="98" y="532"/>
                  </a:cubicBezTo>
                  <a:cubicBezTo>
                    <a:pt x="98" y="532"/>
                    <a:pt x="98" y="532"/>
                    <a:pt x="98" y="532"/>
                  </a:cubicBezTo>
                  <a:cubicBezTo>
                    <a:pt x="98" y="532"/>
                    <a:pt x="98" y="531"/>
                    <a:pt x="98" y="530"/>
                  </a:cubicBezTo>
                  <a:cubicBezTo>
                    <a:pt x="98" y="530"/>
                    <a:pt x="98" y="530"/>
                    <a:pt x="98" y="530"/>
                  </a:cubicBezTo>
                  <a:cubicBezTo>
                    <a:pt x="98" y="530"/>
                    <a:pt x="98" y="529"/>
                    <a:pt x="99" y="529"/>
                  </a:cubicBezTo>
                  <a:cubicBezTo>
                    <a:pt x="99" y="529"/>
                    <a:pt x="99" y="529"/>
                    <a:pt x="99" y="529"/>
                  </a:cubicBezTo>
                  <a:cubicBezTo>
                    <a:pt x="99" y="529"/>
                    <a:pt x="100" y="530"/>
                    <a:pt x="100" y="530"/>
                  </a:cubicBezTo>
                  <a:cubicBezTo>
                    <a:pt x="100" y="530"/>
                    <a:pt x="100" y="530"/>
                    <a:pt x="100" y="530"/>
                  </a:cubicBezTo>
                  <a:cubicBezTo>
                    <a:pt x="102" y="532"/>
                    <a:pt x="101" y="534"/>
                    <a:pt x="102" y="534"/>
                  </a:cubicBezTo>
                  <a:cubicBezTo>
                    <a:pt x="102" y="534"/>
                    <a:pt x="102" y="534"/>
                    <a:pt x="102" y="534"/>
                  </a:cubicBezTo>
                  <a:cubicBezTo>
                    <a:pt x="103" y="534"/>
                    <a:pt x="103" y="534"/>
                    <a:pt x="104" y="534"/>
                  </a:cubicBezTo>
                  <a:cubicBezTo>
                    <a:pt x="104" y="534"/>
                    <a:pt x="104" y="534"/>
                    <a:pt x="104" y="534"/>
                  </a:cubicBezTo>
                  <a:cubicBezTo>
                    <a:pt x="104" y="534"/>
                    <a:pt x="104" y="534"/>
                    <a:pt x="104" y="534"/>
                  </a:cubicBezTo>
                  <a:cubicBezTo>
                    <a:pt x="104" y="534"/>
                    <a:pt x="104" y="534"/>
                    <a:pt x="104" y="534"/>
                  </a:cubicBezTo>
                  <a:cubicBezTo>
                    <a:pt x="104" y="534"/>
                    <a:pt x="104" y="534"/>
                    <a:pt x="104" y="534"/>
                  </a:cubicBezTo>
                  <a:cubicBezTo>
                    <a:pt x="104" y="534"/>
                    <a:pt x="104" y="534"/>
                    <a:pt x="104" y="534"/>
                  </a:cubicBezTo>
                  <a:cubicBezTo>
                    <a:pt x="104" y="533"/>
                    <a:pt x="104" y="532"/>
                    <a:pt x="104" y="531"/>
                  </a:cubicBezTo>
                  <a:cubicBezTo>
                    <a:pt x="104" y="531"/>
                    <a:pt x="104" y="531"/>
                    <a:pt x="104" y="531"/>
                  </a:cubicBezTo>
                  <a:cubicBezTo>
                    <a:pt x="104" y="531"/>
                    <a:pt x="104" y="530"/>
                    <a:pt x="105" y="530"/>
                  </a:cubicBezTo>
                  <a:cubicBezTo>
                    <a:pt x="105" y="530"/>
                    <a:pt x="105" y="530"/>
                    <a:pt x="105" y="530"/>
                  </a:cubicBezTo>
                  <a:cubicBezTo>
                    <a:pt x="106" y="529"/>
                    <a:pt x="106" y="529"/>
                    <a:pt x="107" y="528"/>
                  </a:cubicBezTo>
                  <a:cubicBezTo>
                    <a:pt x="107" y="528"/>
                    <a:pt x="107" y="528"/>
                    <a:pt x="107" y="528"/>
                  </a:cubicBezTo>
                  <a:cubicBezTo>
                    <a:pt x="108" y="529"/>
                    <a:pt x="109" y="529"/>
                    <a:pt x="110" y="529"/>
                  </a:cubicBezTo>
                  <a:cubicBezTo>
                    <a:pt x="110" y="529"/>
                    <a:pt x="110" y="529"/>
                    <a:pt x="110" y="529"/>
                  </a:cubicBezTo>
                  <a:cubicBezTo>
                    <a:pt x="111" y="531"/>
                    <a:pt x="111" y="531"/>
                    <a:pt x="112" y="531"/>
                  </a:cubicBezTo>
                  <a:cubicBezTo>
                    <a:pt x="112" y="531"/>
                    <a:pt x="112" y="531"/>
                    <a:pt x="112" y="531"/>
                  </a:cubicBezTo>
                  <a:cubicBezTo>
                    <a:pt x="112" y="531"/>
                    <a:pt x="112" y="531"/>
                    <a:pt x="113" y="531"/>
                  </a:cubicBezTo>
                  <a:cubicBezTo>
                    <a:pt x="113" y="531"/>
                    <a:pt x="113" y="531"/>
                    <a:pt x="113" y="531"/>
                  </a:cubicBezTo>
                  <a:cubicBezTo>
                    <a:pt x="114" y="531"/>
                    <a:pt x="114" y="531"/>
                    <a:pt x="114" y="531"/>
                  </a:cubicBezTo>
                  <a:cubicBezTo>
                    <a:pt x="114" y="531"/>
                    <a:pt x="114" y="531"/>
                    <a:pt x="114" y="531"/>
                  </a:cubicBezTo>
                  <a:cubicBezTo>
                    <a:pt x="114" y="531"/>
                    <a:pt x="114" y="531"/>
                    <a:pt x="114" y="531"/>
                  </a:cubicBezTo>
                  <a:cubicBezTo>
                    <a:pt x="114" y="531"/>
                    <a:pt x="114" y="530"/>
                    <a:pt x="114" y="530"/>
                  </a:cubicBezTo>
                  <a:cubicBezTo>
                    <a:pt x="114" y="530"/>
                    <a:pt x="114" y="530"/>
                    <a:pt x="114" y="530"/>
                  </a:cubicBezTo>
                  <a:cubicBezTo>
                    <a:pt x="114" y="530"/>
                    <a:pt x="114" y="530"/>
                    <a:pt x="114" y="530"/>
                  </a:cubicBezTo>
                  <a:cubicBezTo>
                    <a:pt x="114" y="530"/>
                    <a:pt x="114" y="530"/>
                    <a:pt x="114" y="530"/>
                  </a:cubicBezTo>
                  <a:cubicBezTo>
                    <a:pt x="114" y="528"/>
                    <a:pt x="114" y="526"/>
                    <a:pt x="114" y="525"/>
                  </a:cubicBezTo>
                  <a:cubicBezTo>
                    <a:pt x="114" y="525"/>
                    <a:pt x="114" y="525"/>
                    <a:pt x="114" y="525"/>
                  </a:cubicBezTo>
                  <a:cubicBezTo>
                    <a:pt x="114" y="525"/>
                    <a:pt x="114" y="524"/>
                    <a:pt x="115" y="523"/>
                  </a:cubicBezTo>
                  <a:cubicBezTo>
                    <a:pt x="115" y="523"/>
                    <a:pt x="115" y="523"/>
                    <a:pt x="115" y="523"/>
                  </a:cubicBezTo>
                  <a:cubicBezTo>
                    <a:pt x="115" y="523"/>
                    <a:pt x="116" y="524"/>
                    <a:pt x="116" y="524"/>
                  </a:cubicBezTo>
                  <a:cubicBezTo>
                    <a:pt x="116" y="524"/>
                    <a:pt x="116" y="524"/>
                    <a:pt x="116" y="524"/>
                  </a:cubicBezTo>
                  <a:cubicBezTo>
                    <a:pt x="117" y="524"/>
                    <a:pt x="117" y="525"/>
                    <a:pt x="117" y="525"/>
                  </a:cubicBezTo>
                  <a:cubicBezTo>
                    <a:pt x="117" y="525"/>
                    <a:pt x="117" y="525"/>
                    <a:pt x="117" y="525"/>
                  </a:cubicBezTo>
                  <a:cubicBezTo>
                    <a:pt x="117" y="526"/>
                    <a:pt x="117" y="526"/>
                    <a:pt x="117" y="527"/>
                  </a:cubicBezTo>
                  <a:cubicBezTo>
                    <a:pt x="117" y="527"/>
                    <a:pt x="117" y="527"/>
                    <a:pt x="117" y="527"/>
                  </a:cubicBezTo>
                  <a:cubicBezTo>
                    <a:pt x="117" y="527"/>
                    <a:pt x="117" y="527"/>
                    <a:pt x="118" y="528"/>
                  </a:cubicBezTo>
                  <a:cubicBezTo>
                    <a:pt x="118" y="528"/>
                    <a:pt x="118" y="528"/>
                    <a:pt x="118" y="528"/>
                  </a:cubicBezTo>
                  <a:cubicBezTo>
                    <a:pt x="118" y="528"/>
                    <a:pt x="119" y="528"/>
                    <a:pt x="119" y="528"/>
                  </a:cubicBezTo>
                  <a:cubicBezTo>
                    <a:pt x="119" y="528"/>
                    <a:pt x="119" y="528"/>
                    <a:pt x="119" y="528"/>
                  </a:cubicBezTo>
                  <a:cubicBezTo>
                    <a:pt x="120" y="528"/>
                    <a:pt x="120" y="527"/>
                    <a:pt x="121" y="527"/>
                  </a:cubicBezTo>
                  <a:cubicBezTo>
                    <a:pt x="121" y="527"/>
                    <a:pt x="121" y="527"/>
                    <a:pt x="121" y="527"/>
                  </a:cubicBezTo>
                  <a:cubicBezTo>
                    <a:pt x="122" y="525"/>
                    <a:pt x="123" y="525"/>
                    <a:pt x="127" y="525"/>
                  </a:cubicBezTo>
                  <a:cubicBezTo>
                    <a:pt x="127" y="525"/>
                    <a:pt x="127" y="525"/>
                    <a:pt x="127" y="525"/>
                  </a:cubicBezTo>
                  <a:cubicBezTo>
                    <a:pt x="130" y="524"/>
                    <a:pt x="129" y="523"/>
                    <a:pt x="129" y="520"/>
                  </a:cubicBezTo>
                  <a:cubicBezTo>
                    <a:pt x="129" y="520"/>
                    <a:pt x="129" y="520"/>
                    <a:pt x="129" y="520"/>
                  </a:cubicBezTo>
                  <a:cubicBezTo>
                    <a:pt x="130" y="517"/>
                    <a:pt x="130" y="514"/>
                    <a:pt x="132" y="514"/>
                  </a:cubicBezTo>
                  <a:cubicBezTo>
                    <a:pt x="132" y="514"/>
                    <a:pt x="132" y="514"/>
                    <a:pt x="132" y="514"/>
                  </a:cubicBezTo>
                  <a:cubicBezTo>
                    <a:pt x="133" y="514"/>
                    <a:pt x="133" y="515"/>
                    <a:pt x="134" y="516"/>
                  </a:cubicBezTo>
                  <a:cubicBezTo>
                    <a:pt x="134" y="516"/>
                    <a:pt x="134" y="516"/>
                    <a:pt x="134" y="516"/>
                  </a:cubicBezTo>
                  <a:cubicBezTo>
                    <a:pt x="134" y="519"/>
                    <a:pt x="135" y="522"/>
                    <a:pt x="136" y="523"/>
                  </a:cubicBezTo>
                  <a:cubicBezTo>
                    <a:pt x="136" y="523"/>
                    <a:pt x="136" y="523"/>
                    <a:pt x="136" y="523"/>
                  </a:cubicBezTo>
                  <a:cubicBezTo>
                    <a:pt x="136" y="523"/>
                    <a:pt x="136" y="523"/>
                    <a:pt x="136" y="523"/>
                  </a:cubicBezTo>
                  <a:cubicBezTo>
                    <a:pt x="136" y="523"/>
                    <a:pt x="136" y="523"/>
                    <a:pt x="136" y="523"/>
                  </a:cubicBezTo>
                  <a:cubicBezTo>
                    <a:pt x="136" y="523"/>
                    <a:pt x="136" y="523"/>
                    <a:pt x="136" y="523"/>
                  </a:cubicBezTo>
                  <a:cubicBezTo>
                    <a:pt x="136" y="523"/>
                    <a:pt x="136" y="523"/>
                    <a:pt x="136" y="523"/>
                  </a:cubicBezTo>
                  <a:cubicBezTo>
                    <a:pt x="137" y="520"/>
                    <a:pt x="138" y="520"/>
                    <a:pt x="140" y="518"/>
                  </a:cubicBezTo>
                  <a:cubicBezTo>
                    <a:pt x="140" y="518"/>
                    <a:pt x="140" y="518"/>
                    <a:pt x="140" y="518"/>
                  </a:cubicBezTo>
                  <a:cubicBezTo>
                    <a:pt x="142" y="517"/>
                    <a:pt x="144" y="514"/>
                    <a:pt x="143" y="512"/>
                  </a:cubicBezTo>
                  <a:cubicBezTo>
                    <a:pt x="143" y="512"/>
                    <a:pt x="143" y="512"/>
                    <a:pt x="143" y="512"/>
                  </a:cubicBezTo>
                  <a:cubicBezTo>
                    <a:pt x="143" y="510"/>
                    <a:pt x="143" y="509"/>
                    <a:pt x="142" y="507"/>
                  </a:cubicBezTo>
                  <a:cubicBezTo>
                    <a:pt x="142" y="507"/>
                    <a:pt x="142" y="507"/>
                    <a:pt x="142" y="507"/>
                  </a:cubicBezTo>
                  <a:cubicBezTo>
                    <a:pt x="141" y="506"/>
                    <a:pt x="141" y="506"/>
                    <a:pt x="141" y="505"/>
                  </a:cubicBezTo>
                  <a:cubicBezTo>
                    <a:pt x="141" y="505"/>
                    <a:pt x="141" y="505"/>
                    <a:pt x="141" y="505"/>
                  </a:cubicBezTo>
                  <a:cubicBezTo>
                    <a:pt x="141" y="504"/>
                    <a:pt x="142" y="504"/>
                    <a:pt x="142" y="503"/>
                  </a:cubicBezTo>
                  <a:cubicBezTo>
                    <a:pt x="142" y="503"/>
                    <a:pt x="142" y="503"/>
                    <a:pt x="142" y="503"/>
                  </a:cubicBezTo>
                  <a:cubicBezTo>
                    <a:pt x="142" y="501"/>
                    <a:pt x="141" y="497"/>
                    <a:pt x="141" y="496"/>
                  </a:cubicBezTo>
                  <a:cubicBezTo>
                    <a:pt x="141" y="496"/>
                    <a:pt x="141" y="496"/>
                    <a:pt x="141" y="496"/>
                  </a:cubicBezTo>
                  <a:cubicBezTo>
                    <a:pt x="141" y="495"/>
                    <a:pt x="141" y="494"/>
                    <a:pt x="142" y="494"/>
                  </a:cubicBezTo>
                  <a:cubicBezTo>
                    <a:pt x="142" y="494"/>
                    <a:pt x="142" y="494"/>
                    <a:pt x="142" y="494"/>
                  </a:cubicBezTo>
                  <a:cubicBezTo>
                    <a:pt x="142" y="494"/>
                    <a:pt x="143" y="495"/>
                    <a:pt x="143" y="495"/>
                  </a:cubicBezTo>
                  <a:cubicBezTo>
                    <a:pt x="143" y="495"/>
                    <a:pt x="143" y="495"/>
                    <a:pt x="143" y="495"/>
                  </a:cubicBezTo>
                  <a:cubicBezTo>
                    <a:pt x="147" y="498"/>
                    <a:pt x="145" y="498"/>
                    <a:pt x="148" y="502"/>
                  </a:cubicBezTo>
                  <a:cubicBezTo>
                    <a:pt x="148" y="502"/>
                    <a:pt x="148" y="502"/>
                    <a:pt x="148" y="502"/>
                  </a:cubicBezTo>
                  <a:cubicBezTo>
                    <a:pt x="150" y="506"/>
                    <a:pt x="153" y="507"/>
                    <a:pt x="153" y="510"/>
                  </a:cubicBezTo>
                  <a:cubicBezTo>
                    <a:pt x="153" y="510"/>
                    <a:pt x="153" y="510"/>
                    <a:pt x="153" y="510"/>
                  </a:cubicBezTo>
                  <a:cubicBezTo>
                    <a:pt x="154" y="513"/>
                    <a:pt x="153" y="513"/>
                    <a:pt x="156" y="513"/>
                  </a:cubicBezTo>
                  <a:cubicBezTo>
                    <a:pt x="156" y="513"/>
                    <a:pt x="156" y="513"/>
                    <a:pt x="156" y="513"/>
                  </a:cubicBezTo>
                  <a:cubicBezTo>
                    <a:pt x="157" y="513"/>
                    <a:pt x="158" y="513"/>
                    <a:pt x="159" y="513"/>
                  </a:cubicBezTo>
                  <a:cubicBezTo>
                    <a:pt x="159" y="513"/>
                    <a:pt x="159" y="513"/>
                    <a:pt x="159" y="513"/>
                  </a:cubicBezTo>
                  <a:cubicBezTo>
                    <a:pt x="161" y="513"/>
                    <a:pt x="162" y="513"/>
                    <a:pt x="162" y="512"/>
                  </a:cubicBezTo>
                  <a:cubicBezTo>
                    <a:pt x="162" y="512"/>
                    <a:pt x="162" y="512"/>
                    <a:pt x="162" y="512"/>
                  </a:cubicBezTo>
                  <a:cubicBezTo>
                    <a:pt x="162" y="510"/>
                    <a:pt x="161" y="509"/>
                    <a:pt x="160" y="507"/>
                  </a:cubicBezTo>
                  <a:cubicBezTo>
                    <a:pt x="160" y="507"/>
                    <a:pt x="160" y="507"/>
                    <a:pt x="160" y="507"/>
                  </a:cubicBezTo>
                  <a:cubicBezTo>
                    <a:pt x="160" y="506"/>
                    <a:pt x="161" y="506"/>
                    <a:pt x="162" y="506"/>
                  </a:cubicBezTo>
                  <a:cubicBezTo>
                    <a:pt x="162" y="506"/>
                    <a:pt x="162" y="506"/>
                    <a:pt x="162" y="506"/>
                  </a:cubicBezTo>
                  <a:cubicBezTo>
                    <a:pt x="162" y="506"/>
                    <a:pt x="163" y="506"/>
                    <a:pt x="163" y="506"/>
                  </a:cubicBezTo>
                  <a:cubicBezTo>
                    <a:pt x="163" y="506"/>
                    <a:pt x="163" y="506"/>
                    <a:pt x="163" y="506"/>
                  </a:cubicBezTo>
                  <a:cubicBezTo>
                    <a:pt x="165" y="506"/>
                    <a:pt x="166" y="508"/>
                    <a:pt x="166" y="509"/>
                  </a:cubicBezTo>
                  <a:cubicBezTo>
                    <a:pt x="166" y="509"/>
                    <a:pt x="166" y="509"/>
                    <a:pt x="166" y="509"/>
                  </a:cubicBezTo>
                  <a:cubicBezTo>
                    <a:pt x="166" y="509"/>
                    <a:pt x="166" y="509"/>
                    <a:pt x="166" y="509"/>
                  </a:cubicBezTo>
                  <a:cubicBezTo>
                    <a:pt x="166" y="509"/>
                    <a:pt x="166" y="509"/>
                    <a:pt x="166" y="509"/>
                  </a:cubicBezTo>
                  <a:cubicBezTo>
                    <a:pt x="166" y="509"/>
                    <a:pt x="167" y="509"/>
                    <a:pt x="167" y="509"/>
                  </a:cubicBezTo>
                  <a:cubicBezTo>
                    <a:pt x="167" y="509"/>
                    <a:pt x="167" y="509"/>
                    <a:pt x="167" y="509"/>
                  </a:cubicBezTo>
                  <a:cubicBezTo>
                    <a:pt x="167" y="509"/>
                    <a:pt x="167" y="508"/>
                    <a:pt x="167" y="508"/>
                  </a:cubicBezTo>
                  <a:cubicBezTo>
                    <a:pt x="167" y="508"/>
                    <a:pt x="167" y="508"/>
                    <a:pt x="167" y="508"/>
                  </a:cubicBezTo>
                  <a:cubicBezTo>
                    <a:pt x="168" y="508"/>
                    <a:pt x="167" y="507"/>
                    <a:pt x="167" y="506"/>
                  </a:cubicBezTo>
                  <a:cubicBezTo>
                    <a:pt x="167" y="506"/>
                    <a:pt x="167" y="506"/>
                    <a:pt x="167" y="506"/>
                  </a:cubicBezTo>
                  <a:cubicBezTo>
                    <a:pt x="167" y="506"/>
                    <a:pt x="167" y="506"/>
                    <a:pt x="167" y="506"/>
                  </a:cubicBezTo>
                  <a:cubicBezTo>
                    <a:pt x="167" y="506"/>
                    <a:pt x="167" y="506"/>
                    <a:pt x="167" y="506"/>
                  </a:cubicBezTo>
                  <a:cubicBezTo>
                    <a:pt x="167" y="504"/>
                    <a:pt x="167" y="502"/>
                    <a:pt x="169" y="501"/>
                  </a:cubicBezTo>
                  <a:cubicBezTo>
                    <a:pt x="169" y="501"/>
                    <a:pt x="169" y="501"/>
                    <a:pt x="169" y="501"/>
                  </a:cubicBezTo>
                  <a:cubicBezTo>
                    <a:pt x="170" y="501"/>
                    <a:pt x="170" y="501"/>
                    <a:pt x="171" y="501"/>
                  </a:cubicBezTo>
                  <a:cubicBezTo>
                    <a:pt x="171" y="501"/>
                    <a:pt x="171" y="501"/>
                    <a:pt x="171" y="501"/>
                  </a:cubicBezTo>
                  <a:cubicBezTo>
                    <a:pt x="173" y="501"/>
                    <a:pt x="173" y="502"/>
                    <a:pt x="173" y="504"/>
                  </a:cubicBezTo>
                  <a:cubicBezTo>
                    <a:pt x="173" y="504"/>
                    <a:pt x="173" y="504"/>
                    <a:pt x="173" y="504"/>
                  </a:cubicBezTo>
                  <a:cubicBezTo>
                    <a:pt x="173" y="506"/>
                    <a:pt x="174" y="507"/>
                    <a:pt x="174" y="507"/>
                  </a:cubicBezTo>
                  <a:cubicBezTo>
                    <a:pt x="174" y="507"/>
                    <a:pt x="174" y="507"/>
                    <a:pt x="174" y="507"/>
                  </a:cubicBezTo>
                  <a:cubicBezTo>
                    <a:pt x="175" y="507"/>
                    <a:pt x="175" y="507"/>
                    <a:pt x="175" y="506"/>
                  </a:cubicBezTo>
                  <a:cubicBezTo>
                    <a:pt x="175" y="506"/>
                    <a:pt x="175" y="506"/>
                    <a:pt x="175" y="506"/>
                  </a:cubicBezTo>
                  <a:cubicBezTo>
                    <a:pt x="176" y="504"/>
                    <a:pt x="174" y="501"/>
                    <a:pt x="180" y="500"/>
                  </a:cubicBezTo>
                  <a:cubicBezTo>
                    <a:pt x="180" y="500"/>
                    <a:pt x="180" y="500"/>
                    <a:pt x="180" y="500"/>
                  </a:cubicBezTo>
                  <a:cubicBezTo>
                    <a:pt x="183" y="500"/>
                    <a:pt x="182" y="499"/>
                    <a:pt x="183" y="499"/>
                  </a:cubicBezTo>
                  <a:cubicBezTo>
                    <a:pt x="183" y="499"/>
                    <a:pt x="183" y="499"/>
                    <a:pt x="183" y="499"/>
                  </a:cubicBezTo>
                  <a:cubicBezTo>
                    <a:pt x="184" y="499"/>
                    <a:pt x="185" y="499"/>
                    <a:pt x="186" y="500"/>
                  </a:cubicBezTo>
                  <a:cubicBezTo>
                    <a:pt x="186" y="500"/>
                    <a:pt x="186" y="500"/>
                    <a:pt x="186" y="500"/>
                  </a:cubicBezTo>
                  <a:cubicBezTo>
                    <a:pt x="189" y="501"/>
                    <a:pt x="190" y="502"/>
                    <a:pt x="191" y="502"/>
                  </a:cubicBezTo>
                  <a:cubicBezTo>
                    <a:pt x="191" y="502"/>
                    <a:pt x="191" y="502"/>
                    <a:pt x="191" y="502"/>
                  </a:cubicBezTo>
                  <a:cubicBezTo>
                    <a:pt x="191" y="502"/>
                    <a:pt x="191" y="502"/>
                    <a:pt x="191" y="501"/>
                  </a:cubicBezTo>
                  <a:cubicBezTo>
                    <a:pt x="191" y="501"/>
                    <a:pt x="191" y="501"/>
                    <a:pt x="191" y="501"/>
                  </a:cubicBezTo>
                  <a:cubicBezTo>
                    <a:pt x="191" y="500"/>
                    <a:pt x="191" y="497"/>
                    <a:pt x="193" y="497"/>
                  </a:cubicBezTo>
                  <a:cubicBezTo>
                    <a:pt x="193" y="497"/>
                    <a:pt x="193" y="497"/>
                    <a:pt x="193" y="497"/>
                  </a:cubicBezTo>
                  <a:cubicBezTo>
                    <a:pt x="194" y="497"/>
                    <a:pt x="194" y="497"/>
                    <a:pt x="195" y="497"/>
                  </a:cubicBezTo>
                  <a:cubicBezTo>
                    <a:pt x="195" y="497"/>
                    <a:pt x="195" y="497"/>
                    <a:pt x="195" y="497"/>
                  </a:cubicBezTo>
                  <a:cubicBezTo>
                    <a:pt x="197" y="498"/>
                    <a:pt x="198" y="499"/>
                    <a:pt x="199" y="499"/>
                  </a:cubicBezTo>
                  <a:cubicBezTo>
                    <a:pt x="199" y="499"/>
                    <a:pt x="199" y="499"/>
                    <a:pt x="199" y="499"/>
                  </a:cubicBezTo>
                  <a:cubicBezTo>
                    <a:pt x="199" y="499"/>
                    <a:pt x="200" y="499"/>
                    <a:pt x="200" y="499"/>
                  </a:cubicBezTo>
                  <a:cubicBezTo>
                    <a:pt x="200" y="499"/>
                    <a:pt x="200" y="499"/>
                    <a:pt x="200" y="499"/>
                  </a:cubicBezTo>
                  <a:cubicBezTo>
                    <a:pt x="203" y="497"/>
                    <a:pt x="207" y="492"/>
                    <a:pt x="211" y="492"/>
                  </a:cubicBezTo>
                  <a:cubicBezTo>
                    <a:pt x="211" y="492"/>
                    <a:pt x="211" y="492"/>
                    <a:pt x="211" y="492"/>
                  </a:cubicBezTo>
                  <a:cubicBezTo>
                    <a:pt x="214" y="492"/>
                    <a:pt x="214" y="491"/>
                    <a:pt x="215" y="490"/>
                  </a:cubicBezTo>
                  <a:cubicBezTo>
                    <a:pt x="215" y="490"/>
                    <a:pt x="215" y="490"/>
                    <a:pt x="215" y="490"/>
                  </a:cubicBezTo>
                  <a:cubicBezTo>
                    <a:pt x="216" y="488"/>
                    <a:pt x="216" y="487"/>
                    <a:pt x="218" y="486"/>
                  </a:cubicBezTo>
                  <a:cubicBezTo>
                    <a:pt x="218" y="486"/>
                    <a:pt x="218" y="486"/>
                    <a:pt x="218" y="486"/>
                  </a:cubicBezTo>
                  <a:cubicBezTo>
                    <a:pt x="220" y="485"/>
                    <a:pt x="220" y="483"/>
                    <a:pt x="221" y="482"/>
                  </a:cubicBezTo>
                  <a:cubicBezTo>
                    <a:pt x="221" y="482"/>
                    <a:pt x="221" y="482"/>
                    <a:pt x="221" y="482"/>
                  </a:cubicBezTo>
                  <a:cubicBezTo>
                    <a:pt x="221" y="481"/>
                    <a:pt x="221" y="475"/>
                    <a:pt x="225" y="475"/>
                  </a:cubicBezTo>
                  <a:cubicBezTo>
                    <a:pt x="225" y="475"/>
                    <a:pt x="225" y="475"/>
                    <a:pt x="225" y="475"/>
                  </a:cubicBezTo>
                  <a:cubicBezTo>
                    <a:pt x="228" y="475"/>
                    <a:pt x="230" y="474"/>
                    <a:pt x="230" y="474"/>
                  </a:cubicBezTo>
                  <a:cubicBezTo>
                    <a:pt x="230" y="474"/>
                    <a:pt x="230" y="474"/>
                    <a:pt x="230" y="474"/>
                  </a:cubicBezTo>
                  <a:cubicBezTo>
                    <a:pt x="231" y="472"/>
                    <a:pt x="233" y="471"/>
                    <a:pt x="235" y="469"/>
                  </a:cubicBezTo>
                  <a:cubicBezTo>
                    <a:pt x="235" y="469"/>
                    <a:pt x="235" y="469"/>
                    <a:pt x="235" y="469"/>
                  </a:cubicBezTo>
                  <a:cubicBezTo>
                    <a:pt x="236" y="467"/>
                    <a:pt x="236" y="466"/>
                    <a:pt x="238" y="466"/>
                  </a:cubicBezTo>
                  <a:cubicBezTo>
                    <a:pt x="238" y="466"/>
                    <a:pt x="238" y="466"/>
                    <a:pt x="238" y="466"/>
                  </a:cubicBezTo>
                  <a:cubicBezTo>
                    <a:pt x="241" y="466"/>
                    <a:pt x="243" y="465"/>
                    <a:pt x="245" y="463"/>
                  </a:cubicBezTo>
                  <a:cubicBezTo>
                    <a:pt x="245" y="463"/>
                    <a:pt x="245" y="463"/>
                    <a:pt x="245" y="463"/>
                  </a:cubicBezTo>
                  <a:cubicBezTo>
                    <a:pt x="248" y="461"/>
                    <a:pt x="247" y="457"/>
                    <a:pt x="251" y="456"/>
                  </a:cubicBezTo>
                  <a:cubicBezTo>
                    <a:pt x="251" y="456"/>
                    <a:pt x="251" y="456"/>
                    <a:pt x="251" y="456"/>
                  </a:cubicBezTo>
                  <a:cubicBezTo>
                    <a:pt x="252" y="456"/>
                    <a:pt x="252" y="456"/>
                    <a:pt x="252" y="456"/>
                  </a:cubicBezTo>
                  <a:cubicBezTo>
                    <a:pt x="252" y="456"/>
                    <a:pt x="252" y="456"/>
                    <a:pt x="252" y="456"/>
                  </a:cubicBezTo>
                  <a:cubicBezTo>
                    <a:pt x="252" y="455"/>
                    <a:pt x="251" y="454"/>
                    <a:pt x="249" y="454"/>
                  </a:cubicBezTo>
                  <a:cubicBezTo>
                    <a:pt x="249" y="454"/>
                    <a:pt x="249" y="454"/>
                    <a:pt x="249" y="454"/>
                  </a:cubicBezTo>
                  <a:cubicBezTo>
                    <a:pt x="248" y="453"/>
                    <a:pt x="247" y="452"/>
                    <a:pt x="247" y="451"/>
                  </a:cubicBezTo>
                  <a:cubicBezTo>
                    <a:pt x="247" y="451"/>
                    <a:pt x="247" y="451"/>
                    <a:pt x="247" y="451"/>
                  </a:cubicBezTo>
                  <a:cubicBezTo>
                    <a:pt x="247" y="451"/>
                    <a:pt x="247" y="450"/>
                    <a:pt x="247" y="450"/>
                  </a:cubicBezTo>
                  <a:cubicBezTo>
                    <a:pt x="247" y="450"/>
                    <a:pt x="247" y="450"/>
                    <a:pt x="247" y="450"/>
                  </a:cubicBezTo>
                  <a:cubicBezTo>
                    <a:pt x="247" y="449"/>
                    <a:pt x="248" y="447"/>
                    <a:pt x="252" y="447"/>
                  </a:cubicBezTo>
                  <a:cubicBezTo>
                    <a:pt x="252" y="447"/>
                    <a:pt x="252" y="447"/>
                    <a:pt x="252" y="447"/>
                  </a:cubicBezTo>
                  <a:cubicBezTo>
                    <a:pt x="252" y="447"/>
                    <a:pt x="252" y="447"/>
                    <a:pt x="252" y="447"/>
                  </a:cubicBezTo>
                  <a:cubicBezTo>
                    <a:pt x="252" y="447"/>
                    <a:pt x="252" y="447"/>
                    <a:pt x="252" y="447"/>
                  </a:cubicBezTo>
                  <a:cubicBezTo>
                    <a:pt x="252" y="447"/>
                    <a:pt x="253" y="447"/>
                    <a:pt x="253" y="447"/>
                  </a:cubicBezTo>
                  <a:cubicBezTo>
                    <a:pt x="253" y="447"/>
                    <a:pt x="253" y="447"/>
                    <a:pt x="253" y="447"/>
                  </a:cubicBezTo>
                  <a:cubicBezTo>
                    <a:pt x="255" y="447"/>
                    <a:pt x="256" y="446"/>
                    <a:pt x="258" y="446"/>
                  </a:cubicBezTo>
                  <a:cubicBezTo>
                    <a:pt x="258" y="446"/>
                    <a:pt x="258" y="446"/>
                    <a:pt x="258" y="446"/>
                  </a:cubicBezTo>
                  <a:cubicBezTo>
                    <a:pt x="258" y="446"/>
                    <a:pt x="259" y="446"/>
                    <a:pt x="260" y="447"/>
                  </a:cubicBezTo>
                  <a:cubicBezTo>
                    <a:pt x="260" y="447"/>
                    <a:pt x="260" y="447"/>
                    <a:pt x="260" y="447"/>
                  </a:cubicBezTo>
                  <a:cubicBezTo>
                    <a:pt x="261" y="447"/>
                    <a:pt x="262" y="447"/>
                    <a:pt x="262" y="447"/>
                  </a:cubicBezTo>
                  <a:cubicBezTo>
                    <a:pt x="262" y="447"/>
                    <a:pt x="262" y="447"/>
                    <a:pt x="262" y="447"/>
                  </a:cubicBezTo>
                  <a:cubicBezTo>
                    <a:pt x="263" y="447"/>
                    <a:pt x="263" y="447"/>
                    <a:pt x="264" y="446"/>
                  </a:cubicBezTo>
                  <a:cubicBezTo>
                    <a:pt x="264" y="446"/>
                    <a:pt x="264" y="446"/>
                    <a:pt x="264" y="446"/>
                  </a:cubicBezTo>
                  <a:cubicBezTo>
                    <a:pt x="264" y="445"/>
                    <a:pt x="264" y="445"/>
                    <a:pt x="264" y="445"/>
                  </a:cubicBezTo>
                  <a:cubicBezTo>
                    <a:pt x="264" y="445"/>
                    <a:pt x="264" y="445"/>
                    <a:pt x="264" y="445"/>
                  </a:cubicBezTo>
                  <a:cubicBezTo>
                    <a:pt x="264" y="444"/>
                    <a:pt x="263" y="443"/>
                    <a:pt x="263" y="442"/>
                  </a:cubicBezTo>
                  <a:cubicBezTo>
                    <a:pt x="263" y="442"/>
                    <a:pt x="263" y="442"/>
                    <a:pt x="263" y="442"/>
                  </a:cubicBezTo>
                  <a:cubicBezTo>
                    <a:pt x="263" y="441"/>
                    <a:pt x="264" y="440"/>
                    <a:pt x="265" y="439"/>
                  </a:cubicBezTo>
                  <a:cubicBezTo>
                    <a:pt x="265" y="439"/>
                    <a:pt x="265" y="439"/>
                    <a:pt x="265" y="439"/>
                  </a:cubicBezTo>
                  <a:cubicBezTo>
                    <a:pt x="268" y="438"/>
                    <a:pt x="267" y="438"/>
                    <a:pt x="268" y="435"/>
                  </a:cubicBezTo>
                  <a:cubicBezTo>
                    <a:pt x="268" y="435"/>
                    <a:pt x="268" y="435"/>
                    <a:pt x="268" y="435"/>
                  </a:cubicBezTo>
                  <a:cubicBezTo>
                    <a:pt x="268" y="434"/>
                    <a:pt x="267" y="433"/>
                    <a:pt x="267" y="431"/>
                  </a:cubicBezTo>
                  <a:cubicBezTo>
                    <a:pt x="267" y="431"/>
                    <a:pt x="267" y="431"/>
                    <a:pt x="267" y="431"/>
                  </a:cubicBezTo>
                  <a:cubicBezTo>
                    <a:pt x="267" y="430"/>
                    <a:pt x="268" y="428"/>
                    <a:pt x="269" y="428"/>
                  </a:cubicBezTo>
                  <a:cubicBezTo>
                    <a:pt x="269" y="428"/>
                    <a:pt x="269" y="428"/>
                    <a:pt x="269" y="428"/>
                  </a:cubicBezTo>
                  <a:cubicBezTo>
                    <a:pt x="270" y="428"/>
                    <a:pt x="270" y="428"/>
                    <a:pt x="270" y="429"/>
                  </a:cubicBezTo>
                  <a:cubicBezTo>
                    <a:pt x="270" y="429"/>
                    <a:pt x="270" y="429"/>
                    <a:pt x="270" y="429"/>
                  </a:cubicBezTo>
                  <a:cubicBezTo>
                    <a:pt x="273" y="429"/>
                    <a:pt x="273" y="430"/>
                    <a:pt x="274" y="430"/>
                  </a:cubicBezTo>
                  <a:cubicBezTo>
                    <a:pt x="274" y="430"/>
                    <a:pt x="274" y="430"/>
                    <a:pt x="274" y="430"/>
                  </a:cubicBezTo>
                  <a:cubicBezTo>
                    <a:pt x="274" y="430"/>
                    <a:pt x="275" y="430"/>
                    <a:pt x="276" y="430"/>
                  </a:cubicBezTo>
                  <a:cubicBezTo>
                    <a:pt x="276" y="430"/>
                    <a:pt x="276" y="430"/>
                    <a:pt x="276" y="430"/>
                  </a:cubicBezTo>
                  <a:cubicBezTo>
                    <a:pt x="278" y="429"/>
                    <a:pt x="278" y="429"/>
                    <a:pt x="278" y="428"/>
                  </a:cubicBezTo>
                  <a:cubicBezTo>
                    <a:pt x="278" y="428"/>
                    <a:pt x="278" y="428"/>
                    <a:pt x="278" y="428"/>
                  </a:cubicBezTo>
                  <a:cubicBezTo>
                    <a:pt x="278" y="428"/>
                    <a:pt x="277" y="428"/>
                    <a:pt x="277" y="427"/>
                  </a:cubicBezTo>
                  <a:cubicBezTo>
                    <a:pt x="277" y="427"/>
                    <a:pt x="277" y="427"/>
                    <a:pt x="277" y="427"/>
                  </a:cubicBezTo>
                  <a:cubicBezTo>
                    <a:pt x="276" y="427"/>
                    <a:pt x="273" y="427"/>
                    <a:pt x="273" y="425"/>
                  </a:cubicBezTo>
                  <a:cubicBezTo>
                    <a:pt x="273" y="425"/>
                    <a:pt x="273" y="425"/>
                    <a:pt x="273" y="425"/>
                  </a:cubicBezTo>
                  <a:cubicBezTo>
                    <a:pt x="273" y="424"/>
                    <a:pt x="274" y="423"/>
                    <a:pt x="275" y="423"/>
                  </a:cubicBezTo>
                  <a:cubicBezTo>
                    <a:pt x="275" y="423"/>
                    <a:pt x="275" y="423"/>
                    <a:pt x="275" y="423"/>
                  </a:cubicBezTo>
                  <a:cubicBezTo>
                    <a:pt x="277" y="421"/>
                    <a:pt x="278" y="420"/>
                    <a:pt x="279" y="420"/>
                  </a:cubicBezTo>
                  <a:cubicBezTo>
                    <a:pt x="279" y="420"/>
                    <a:pt x="279" y="420"/>
                    <a:pt x="279" y="420"/>
                  </a:cubicBezTo>
                  <a:cubicBezTo>
                    <a:pt x="280" y="420"/>
                    <a:pt x="280" y="421"/>
                    <a:pt x="281" y="422"/>
                  </a:cubicBezTo>
                  <a:cubicBezTo>
                    <a:pt x="281" y="422"/>
                    <a:pt x="281" y="422"/>
                    <a:pt x="281" y="422"/>
                  </a:cubicBezTo>
                  <a:cubicBezTo>
                    <a:pt x="281" y="423"/>
                    <a:pt x="282" y="423"/>
                    <a:pt x="282" y="424"/>
                  </a:cubicBezTo>
                  <a:cubicBezTo>
                    <a:pt x="282" y="424"/>
                    <a:pt x="282" y="424"/>
                    <a:pt x="282" y="424"/>
                  </a:cubicBezTo>
                  <a:cubicBezTo>
                    <a:pt x="282" y="424"/>
                    <a:pt x="282" y="423"/>
                    <a:pt x="283" y="423"/>
                  </a:cubicBezTo>
                  <a:cubicBezTo>
                    <a:pt x="283" y="423"/>
                    <a:pt x="283" y="423"/>
                    <a:pt x="283" y="423"/>
                  </a:cubicBezTo>
                  <a:cubicBezTo>
                    <a:pt x="284" y="423"/>
                    <a:pt x="283" y="423"/>
                    <a:pt x="284" y="423"/>
                  </a:cubicBezTo>
                  <a:cubicBezTo>
                    <a:pt x="284" y="423"/>
                    <a:pt x="284" y="423"/>
                    <a:pt x="284" y="423"/>
                  </a:cubicBezTo>
                  <a:cubicBezTo>
                    <a:pt x="284" y="422"/>
                    <a:pt x="284" y="422"/>
                    <a:pt x="284" y="422"/>
                  </a:cubicBezTo>
                  <a:cubicBezTo>
                    <a:pt x="284" y="422"/>
                    <a:pt x="284" y="422"/>
                    <a:pt x="284" y="422"/>
                  </a:cubicBezTo>
                  <a:cubicBezTo>
                    <a:pt x="284" y="421"/>
                    <a:pt x="282" y="420"/>
                    <a:pt x="281" y="419"/>
                  </a:cubicBezTo>
                  <a:cubicBezTo>
                    <a:pt x="281" y="419"/>
                    <a:pt x="281" y="419"/>
                    <a:pt x="281" y="419"/>
                  </a:cubicBezTo>
                  <a:cubicBezTo>
                    <a:pt x="281" y="418"/>
                    <a:pt x="280" y="417"/>
                    <a:pt x="280" y="416"/>
                  </a:cubicBezTo>
                  <a:cubicBezTo>
                    <a:pt x="280" y="416"/>
                    <a:pt x="280" y="416"/>
                    <a:pt x="280" y="416"/>
                  </a:cubicBezTo>
                  <a:cubicBezTo>
                    <a:pt x="280" y="415"/>
                    <a:pt x="281" y="415"/>
                    <a:pt x="282" y="415"/>
                  </a:cubicBezTo>
                  <a:cubicBezTo>
                    <a:pt x="282" y="415"/>
                    <a:pt x="282" y="415"/>
                    <a:pt x="282" y="415"/>
                  </a:cubicBezTo>
                  <a:cubicBezTo>
                    <a:pt x="283" y="415"/>
                    <a:pt x="284" y="413"/>
                    <a:pt x="284" y="411"/>
                  </a:cubicBezTo>
                  <a:cubicBezTo>
                    <a:pt x="284" y="411"/>
                    <a:pt x="284" y="411"/>
                    <a:pt x="284" y="411"/>
                  </a:cubicBezTo>
                  <a:cubicBezTo>
                    <a:pt x="284" y="410"/>
                    <a:pt x="284" y="409"/>
                    <a:pt x="284" y="409"/>
                  </a:cubicBezTo>
                  <a:cubicBezTo>
                    <a:pt x="284" y="409"/>
                    <a:pt x="284" y="409"/>
                    <a:pt x="284" y="409"/>
                  </a:cubicBezTo>
                  <a:cubicBezTo>
                    <a:pt x="284" y="408"/>
                    <a:pt x="284" y="408"/>
                    <a:pt x="283" y="408"/>
                  </a:cubicBezTo>
                  <a:cubicBezTo>
                    <a:pt x="283" y="408"/>
                    <a:pt x="283" y="408"/>
                    <a:pt x="283" y="408"/>
                  </a:cubicBezTo>
                  <a:cubicBezTo>
                    <a:pt x="283" y="407"/>
                    <a:pt x="283" y="407"/>
                    <a:pt x="283" y="407"/>
                  </a:cubicBezTo>
                  <a:cubicBezTo>
                    <a:pt x="283" y="408"/>
                    <a:pt x="283" y="408"/>
                    <a:pt x="283" y="408"/>
                  </a:cubicBezTo>
                  <a:cubicBezTo>
                    <a:pt x="283" y="408"/>
                    <a:pt x="283" y="408"/>
                    <a:pt x="283" y="408"/>
                  </a:cubicBezTo>
                  <a:cubicBezTo>
                    <a:pt x="283" y="408"/>
                    <a:pt x="283" y="408"/>
                    <a:pt x="283" y="408"/>
                  </a:cubicBezTo>
                  <a:cubicBezTo>
                    <a:pt x="282" y="408"/>
                    <a:pt x="280" y="407"/>
                    <a:pt x="280" y="406"/>
                  </a:cubicBezTo>
                  <a:cubicBezTo>
                    <a:pt x="280" y="406"/>
                    <a:pt x="280" y="406"/>
                    <a:pt x="280" y="406"/>
                  </a:cubicBezTo>
                  <a:cubicBezTo>
                    <a:pt x="280" y="405"/>
                    <a:pt x="280" y="404"/>
                    <a:pt x="281" y="404"/>
                  </a:cubicBezTo>
                  <a:cubicBezTo>
                    <a:pt x="281" y="404"/>
                    <a:pt x="281" y="404"/>
                    <a:pt x="281" y="404"/>
                  </a:cubicBezTo>
                  <a:cubicBezTo>
                    <a:pt x="282" y="402"/>
                    <a:pt x="283" y="400"/>
                    <a:pt x="285" y="399"/>
                  </a:cubicBezTo>
                  <a:cubicBezTo>
                    <a:pt x="285" y="399"/>
                    <a:pt x="285" y="399"/>
                    <a:pt x="285" y="399"/>
                  </a:cubicBezTo>
                  <a:cubicBezTo>
                    <a:pt x="286" y="399"/>
                    <a:pt x="287" y="398"/>
                    <a:pt x="288" y="398"/>
                  </a:cubicBezTo>
                  <a:cubicBezTo>
                    <a:pt x="288" y="398"/>
                    <a:pt x="288" y="398"/>
                    <a:pt x="288" y="398"/>
                  </a:cubicBezTo>
                  <a:cubicBezTo>
                    <a:pt x="287" y="398"/>
                    <a:pt x="285" y="399"/>
                    <a:pt x="285" y="399"/>
                  </a:cubicBezTo>
                  <a:cubicBezTo>
                    <a:pt x="285" y="399"/>
                    <a:pt x="285" y="399"/>
                    <a:pt x="285" y="399"/>
                  </a:cubicBezTo>
                  <a:cubicBezTo>
                    <a:pt x="284" y="399"/>
                    <a:pt x="284" y="399"/>
                    <a:pt x="284" y="399"/>
                  </a:cubicBezTo>
                  <a:cubicBezTo>
                    <a:pt x="284" y="399"/>
                    <a:pt x="284" y="399"/>
                    <a:pt x="284" y="399"/>
                  </a:cubicBezTo>
                  <a:cubicBezTo>
                    <a:pt x="284" y="399"/>
                    <a:pt x="282" y="398"/>
                    <a:pt x="282" y="396"/>
                  </a:cubicBezTo>
                  <a:cubicBezTo>
                    <a:pt x="282" y="396"/>
                    <a:pt x="282" y="396"/>
                    <a:pt x="282" y="396"/>
                  </a:cubicBezTo>
                  <a:cubicBezTo>
                    <a:pt x="282" y="395"/>
                    <a:pt x="282" y="395"/>
                    <a:pt x="283" y="395"/>
                  </a:cubicBezTo>
                  <a:cubicBezTo>
                    <a:pt x="283" y="395"/>
                    <a:pt x="283" y="395"/>
                    <a:pt x="283" y="395"/>
                  </a:cubicBezTo>
                  <a:cubicBezTo>
                    <a:pt x="284" y="394"/>
                    <a:pt x="285" y="394"/>
                    <a:pt x="285" y="394"/>
                  </a:cubicBezTo>
                  <a:cubicBezTo>
                    <a:pt x="285" y="394"/>
                    <a:pt x="285" y="394"/>
                    <a:pt x="285" y="394"/>
                  </a:cubicBezTo>
                  <a:cubicBezTo>
                    <a:pt x="285" y="393"/>
                    <a:pt x="286" y="393"/>
                    <a:pt x="286" y="393"/>
                  </a:cubicBezTo>
                  <a:cubicBezTo>
                    <a:pt x="286" y="393"/>
                    <a:pt x="286" y="393"/>
                    <a:pt x="286" y="393"/>
                  </a:cubicBezTo>
                  <a:cubicBezTo>
                    <a:pt x="285" y="393"/>
                    <a:pt x="285" y="393"/>
                    <a:pt x="285" y="392"/>
                  </a:cubicBezTo>
                  <a:cubicBezTo>
                    <a:pt x="285" y="392"/>
                    <a:pt x="285" y="392"/>
                    <a:pt x="285" y="392"/>
                  </a:cubicBezTo>
                  <a:cubicBezTo>
                    <a:pt x="283" y="391"/>
                    <a:pt x="280" y="391"/>
                    <a:pt x="280" y="389"/>
                  </a:cubicBezTo>
                  <a:cubicBezTo>
                    <a:pt x="280" y="389"/>
                    <a:pt x="280" y="389"/>
                    <a:pt x="280" y="389"/>
                  </a:cubicBezTo>
                  <a:cubicBezTo>
                    <a:pt x="280" y="389"/>
                    <a:pt x="280" y="388"/>
                    <a:pt x="281" y="387"/>
                  </a:cubicBezTo>
                  <a:cubicBezTo>
                    <a:pt x="281" y="387"/>
                    <a:pt x="281" y="387"/>
                    <a:pt x="281" y="387"/>
                  </a:cubicBezTo>
                  <a:cubicBezTo>
                    <a:pt x="282" y="386"/>
                    <a:pt x="283" y="385"/>
                    <a:pt x="284" y="385"/>
                  </a:cubicBezTo>
                  <a:cubicBezTo>
                    <a:pt x="284" y="385"/>
                    <a:pt x="284" y="385"/>
                    <a:pt x="284" y="385"/>
                  </a:cubicBezTo>
                  <a:cubicBezTo>
                    <a:pt x="285" y="385"/>
                    <a:pt x="285" y="385"/>
                    <a:pt x="286" y="385"/>
                  </a:cubicBezTo>
                  <a:cubicBezTo>
                    <a:pt x="286" y="385"/>
                    <a:pt x="286" y="385"/>
                    <a:pt x="286" y="385"/>
                  </a:cubicBezTo>
                  <a:cubicBezTo>
                    <a:pt x="289" y="386"/>
                    <a:pt x="290" y="388"/>
                    <a:pt x="289" y="389"/>
                  </a:cubicBezTo>
                  <a:cubicBezTo>
                    <a:pt x="289" y="389"/>
                    <a:pt x="289" y="389"/>
                    <a:pt x="289" y="389"/>
                  </a:cubicBezTo>
                  <a:cubicBezTo>
                    <a:pt x="289" y="389"/>
                    <a:pt x="289" y="389"/>
                    <a:pt x="289" y="390"/>
                  </a:cubicBezTo>
                  <a:cubicBezTo>
                    <a:pt x="289" y="390"/>
                    <a:pt x="289" y="390"/>
                    <a:pt x="289" y="390"/>
                  </a:cubicBezTo>
                  <a:cubicBezTo>
                    <a:pt x="289" y="390"/>
                    <a:pt x="289" y="391"/>
                    <a:pt x="289" y="391"/>
                  </a:cubicBezTo>
                  <a:cubicBezTo>
                    <a:pt x="289" y="391"/>
                    <a:pt x="289" y="391"/>
                    <a:pt x="289" y="391"/>
                  </a:cubicBezTo>
                  <a:cubicBezTo>
                    <a:pt x="290" y="391"/>
                    <a:pt x="292" y="390"/>
                    <a:pt x="292" y="388"/>
                  </a:cubicBezTo>
                  <a:cubicBezTo>
                    <a:pt x="292" y="388"/>
                    <a:pt x="292" y="388"/>
                    <a:pt x="292" y="388"/>
                  </a:cubicBezTo>
                  <a:cubicBezTo>
                    <a:pt x="292" y="385"/>
                    <a:pt x="292" y="383"/>
                    <a:pt x="293" y="381"/>
                  </a:cubicBezTo>
                  <a:cubicBezTo>
                    <a:pt x="293" y="381"/>
                    <a:pt x="293" y="381"/>
                    <a:pt x="293" y="381"/>
                  </a:cubicBezTo>
                  <a:cubicBezTo>
                    <a:pt x="294" y="380"/>
                    <a:pt x="294" y="378"/>
                    <a:pt x="295" y="376"/>
                  </a:cubicBezTo>
                  <a:cubicBezTo>
                    <a:pt x="295" y="376"/>
                    <a:pt x="295" y="376"/>
                    <a:pt x="295" y="376"/>
                  </a:cubicBezTo>
                  <a:cubicBezTo>
                    <a:pt x="297" y="374"/>
                    <a:pt x="298" y="374"/>
                    <a:pt x="299" y="372"/>
                  </a:cubicBezTo>
                  <a:cubicBezTo>
                    <a:pt x="299" y="372"/>
                    <a:pt x="299" y="372"/>
                    <a:pt x="299" y="372"/>
                  </a:cubicBezTo>
                  <a:cubicBezTo>
                    <a:pt x="300" y="369"/>
                    <a:pt x="301" y="368"/>
                    <a:pt x="301" y="366"/>
                  </a:cubicBezTo>
                  <a:cubicBezTo>
                    <a:pt x="301" y="366"/>
                    <a:pt x="301" y="366"/>
                    <a:pt x="301" y="366"/>
                  </a:cubicBezTo>
                  <a:cubicBezTo>
                    <a:pt x="301" y="363"/>
                    <a:pt x="301" y="359"/>
                    <a:pt x="303" y="357"/>
                  </a:cubicBezTo>
                  <a:cubicBezTo>
                    <a:pt x="303" y="357"/>
                    <a:pt x="303" y="357"/>
                    <a:pt x="303" y="357"/>
                  </a:cubicBezTo>
                  <a:cubicBezTo>
                    <a:pt x="303" y="356"/>
                    <a:pt x="303" y="356"/>
                    <a:pt x="304" y="356"/>
                  </a:cubicBezTo>
                  <a:cubicBezTo>
                    <a:pt x="304" y="356"/>
                    <a:pt x="304" y="356"/>
                    <a:pt x="304" y="356"/>
                  </a:cubicBezTo>
                  <a:cubicBezTo>
                    <a:pt x="304" y="356"/>
                    <a:pt x="304" y="356"/>
                    <a:pt x="304" y="355"/>
                  </a:cubicBezTo>
                  <a:cubicBezTo>
                    <a:pt x="304" y="355"/>
                    <a:pt x="304" y="355"/>
                    <a:pt x="304" y="355"/>
                  </a:cubicBezTo>
                  <a:cubicBezTo>
                    <a:pt x="303" y="355"/>
                    <a:pt x="303" y="355"/>
                    <a:pt x="303" y="354"/>
                  </a:cubicBezTo>
                  <a:cubicBezTo>
                    <a:pt x="303" y="354"/>
                    <a:pt x="303" y="354"/>
                    <a:pt x="303" y="354"/>
                  </a:cubicBezTo>
                  <a:cubicBezTo>
                    <a:pt x="302" y="353"/>
                    <a:pt x="301" y="352"/>
                    <a:pt x="301" y="352"/>
                  </a:cubicBezTo>
                  <a:cubicBezTo>
                    <a:pt x="301" y="352"/>
                    <a:pt x="301" y="352"/>
                    <a:pt x="301" y="352"/>
                  </a:cubicBezTo>
                  <a:cubicBezTo>
                    <a:pt x="301" y="351"/>
                    <a:pt x="302" y="350"/>
                    <a:pt x="303" y="350"/>
                  </a:cubicBezTo>
                  <a:cubicBezTo>
                    <a:pt x="303" y="350"/>
                    <a:pt x="303" y="350"/>
                    <a:pt x="303" y="350"/>
                  </a:cubicBezTo>
                  <a:cubicBezTo>
                    <a:pt x="304" y="350"/>
                    <a:pt x="304" y="351"/>
                    <a:pt x="305" y="351"/>
                  </a:cubicBezTo>
                  <a:cubicBezTo>
                    <a:pt x="305" y="351"/>
                    <a:pt x="305" y="351"/>
                    <a:pt x="305" y="351"/>
                  </a:cubicBezTo>
                  <a:cubicBezTo>
                    <a:pt x="306" y="351"/>
                    <a:pt x="306" y="351"/>
                    <a:pt x="306" y="351"/>
                  </a:cubicBezTo>
                  <a:cubicBezTo>
                    <a:pt x="306" y="351"/>
                    <a:pt x="306" y="351"/>
                    <a:pt x="306" y="351"/>
                  </a:cubicBezTo>
                  <a:cubicBezTo>
                    <a:pt x="308" y="351"/>
                    <a:pt x="309" y="348"/>
                    <a:pt x="309" y="347"/>
                  </a:cubicBezTo>
                  <a:cubicBezTo>
                    <a:pt x="309" y="347"/>
                    <a:pt x="309" y="347"/>
                    <a:pt x="309" y="347"/>
                  </a:cubicBezTo>
                  <a:cubicBezTo>
                    <a:pt x="310" y="345"/>
                    <a:pt x="309" y="341"/>
                    <a:pt x="312" y="340"/>
                  </a:cubicBezTo>
                  <a:cubicBezTo>
                    <a:pt x="312" y="340"/>
                    <a:pt x="312" y="340"/>
                    <a:pt x="312" y="340"/>
                  </a:cubicBezTo>
                  <a:cubicBezTo>
                    <a:pt x="312" y="340"/>
                    <a:pt x="313" y="340"/>
                    <a:pt x="313" y="340"/>
                  </a:cubicBezTo>
                  <a:cubicBezTo>
                    <a:pt x="313" y="340"/>
                    <a:pt x="313" y="340"/>
                    <a:pt x="313" y="340"/>
                  </a:cubicBezTo>
                  <a:cubicBezTo>
                    <a:pt x="314" y="340"/>
                    <a:pt x="314" y="341"/>
                    <a:pt x="314" y="342"/>
                  </a:cubicBezTo>
                  <a:cubicBezTo>
                    <a:pt x="314" y="342"/>
                    <a:pt x="314" y="342"/>
                    <a:pt x="314" y="342"/>
                  </a:cubicBezTo>
                  <a:cubicBezTo>
                    <a:pt x="314" y="343"/>
                    <a:pt x="313" y="344"/>
                    <a:pt x="313" y="345"/>
                  </a:cubicBezTo>
                  <a:cubicBezTo>
                    <a:pt x="313" y="345"/>
                    <a:pt x="313" y="345"/>
                    <a:pt x="313" y="345"/>
                  </a:cubicBezTo>
                  <a:cubicBezTo>
                    <a:pt x="312" y="346"/>
                    <a:pt x="312" y="347"/>
                    <a:pt x="312" y="348"/>
                  </a:cubicBezTo>
                  <a:cubicBezTo>
                    <a:pt x="312" y="348"/>
                    <a:pt x="312" y="348"/>
                    <a:pt x="312" y="348"/>
                  </a:cubicBezTo>
                  <a:cubicBezTo>
                    <a:pt x="312" y="348"/>
                    <a:pt x="312" y="348"/>
                    <a:pt x="312" y="348"/>
                  </a:cubicBezTo>
                  <a:cubicBezTo>
                    <a:pt x="312" y="348"/>
                    <a:pt x="312" y="348"/>
                    <a:pt x="312" y="348"/>
                  </a:cubicBezTo>
                  <a:cubicBezTo>
                    <a:pt x="312" y="348"/>
                    <a:pt x="312" y="348"/>
                    <a:pt x="313" y="348"/>
                  </a:cubicBezTo>
                  <a:cubicBezTo>
                    <a:pt x="313" y="348"/>
                    <a:pt x="313" y="348"/>
                    <a:pt x="313" y="348"/>
                  </a:cubicBezTo>
                  <a:cubicBezTo>
                    <a:pt x="315" y="345"/>
                    <a:pt x="316" y="345"/>
                    <a:pt x="317" y="344"/>
                  </a:cubicBezTo>
                  <a:cubicBezTo>
                    <a:pt x="317" y="344"/>
                    <a:pt x="317" y="344"/>
                    <a:pt x="317" y="344"/>
                  </a:cubicBezTo>
                  <a:cubicBezTo>
                    <a:pt x="318" y="342"/>
                    <a:pt x="320" y="340"/>
                    <a:pt x="320" y="338"/>
                  </a:cubicBezTo>
                  <a:cubicBezTo>
                    <a:pt x="320" y="338"/>
                    <a:pt x="320" y="338"/>
                    <a:pt x="320" y="338"/>
                  </a:cubicBezTo>
                  <a:cubicBezTo>
                    <a:pt x="320" y="338"/>
                    <a:pt x="320" y="337"/>
                    <a:pt x="320" y="337"/>
                  </a:cubicBezTo>
                  <a:cubicBezTo>
                    <a:pt x="320" y="337"/>
                    <a:pt x="320" y="337"/>
                    <a:pt x="320" y="337"/>
                  </a:cubicBezTo>
                  <a:cubicBezTo>
                    <a:pt x="319" y="335"/>
                    <a:pt x="317" y="334"/>
                    <a:pt x="317" y="332"/>
                  </a:cubicBezTo>
                  <a:cubicBezTo>
                    <a:pt x="317" y="332"/>
                    <a:pt x="317" y="332"/>
                    <a:pt x="317" y="332"/>
                  </a:cubicBezTo>
                  <a:cubicBezTo>
                    <a:pt x="317" y="331"/>
                    <a:pt x="317" y="331"/>
                    <a:pt x="318" y="330"/>
                  </a:cubicBezTo>
                  <a:cubicBezTo>
                    <a:pt x="318" y="330"/>
                    <a:pt x="318" y="330"/>
                    <a:pt x="318" y="330"/>
                  </a:cubicBezTo>
                  <a:cubicBezTo>
                    <a:pt x="319" y="329"/>
                    <a:pt x="321" y="326"/>
                    <a:pt x="321" y="325"/>
                  </a:cubicBezTo>
                  <a:cubicBezTo>
                    <a:pt x="321" y="325"/>
                    <a:pt x="321" y="325"/>
                    <a:pt x="321" y="325"/>
                  </a:cubicBezTo>
                  <a:cubicBezTo>
                    <a:pt x="321" y="324"/>
                    <a:pt x="321" y="323"/>
                    <a:pt x="320" y="323"/>
                  </a:cubicBezTo>
                  <a:cubicBezTo>
                    <a:pt x="320" y="323"/>
                    <a:pt x="320" y="323"/>
                    <a:pt x="320" y="323"/>
                  </a:cubicBezTo>
                  <a:cubicBezTo>
                    <a:pt x="318" y="320"/>
                    <a:pt x="316" y="318"/>
                    <a:pt x="316" y="317"/>
                  </a:cubicBezTo>
                  <a:cubicBezTo>
                    <a:pt x="316" y="317"/>
                    <a:pt x="316" y="317"/>
                    <a:pt x="316" y="317"/>
                  </a:cubicBezTo>
                  <a:cubicBezTo>
                    <a:pt x="316" y="316"/>
                    <a:pt x="317" y="315"/>
                    <a:pt x="318" y="315"/>
                  </a:cubicBezTo>
                  <a:cubicBezTo>
                    <a:pt x="318" y="315"/>
                    <a:pt x="318" y="315"/>
                    <a:pt x="318" y="315"/>
                  </a:cubicBezTo>
                  <a:cubicBezTo>
                    <a:pt x="320" y="315"/>
                    <a:pt x="320" y="316"/>
                    <a:pt x="322" y="316"/>
                  </a:cubicBezTo>
                  <a:cubicBezTo>
                    <a:pt x="322" y="316"/>
                    <a:pt x="322" y="316"/>
                    <a:pt x="322" y="316"/>
                  </a:cubicBezTo>
                  <a:cubicBezTo>
                    <a:pt x="322" y="316"/>
                    <a:pt x="323" y="316"/>
                    <a:pt x="323" y="316"/>
                  </a:cubicBezTo>
                  <a:cubicBezTo>
                    <a:pt x="323" y="316"/>
                    <a:pt x="323" y="316"/>
                    <a:pt x="323" y="316"/>
                  </a:cubicBezTo>
                  <a:cubicBezTo>
                    <a:pt x="326" y="315"/>
                    <a:pt x="325" y="315"/>
                    <a:pt x="325" y="313"/>
                  </a:cubicBezTo>
                  <a:cubicBezTo>
                    <a:pt x="325" y="313"/>
                    <a:pt x="325" y="313"/>
                    <a:pt x="325" y="313"/>
                  </a:cubicBezTo>
                  <a:cubicBezTo>
                    <a:pt x="325" y="312"/>
                    <a:pt x="326" y="310"/>
                    <a:pt x="326" y="309"/>
                  </a:cubicBezTo>
                  <a:cubicBezTo>
                    <a:pt x="326" y="309"/>
                    <a:pt x="326" y="309"/>
                    <a:pt x="326" y="309"/>
                  </a:cubicBezTo>
                  <a:cubicBezTo>
                    <a:pt x="326" y="308"/>
                    <a:pt x="326" y="307"/>
                    <a:pt x="325" y="306"/>
                  </a:cubicBezTo>
                  <a:cubicBezTo>
                    <a:pt x="325" y="306"/>
                    <a:pt x="325" y="306"/>
                    <a:pt x="325" y="306"/>
                  </a:cubicBezTo>
                  <a:cubicBezTo>
                    <a:pt x="325" y="306"/>
                    <a:pt x="325" y="306"/>
                    <a:pt x="325" y="306"/>
                  </a:cubicBezTo>
                  <a:cubicBezTo>
                    <a:pt x="325" y="306"/>
                    <a:pt x="325" y="306"/>
                    <a:pt x="325" y="306"/>
                  </a:cubicBezTo>
                  <a:cubicBezTo>
                    <a:pt x="324" y="306"/>
                    <a:pt x="321" y="308"/>
                    <a:pt x="320" y="309"/>
                  </a:cubicBezTo>
                  <a:cubicBezTo>
                    <a:pt x="320" y="309"/>
                    <a:pt x="320" y="309"/>
                    <a:pt x="320" y="309"/>
                  </a:cubicBezTo>
                  <a:cubicBezTo>
                    <a:pt x="319" y="310"/>
                    <a:pt x="316" y="312"/>
                    <a:pt x="316" y="312"/>
                  </a:cubicBezTo>
                  <a:cubicBezTo>
                    <a:pt x="316" y="312"/>
                    <a:pt x="316" y="312"/>
                    <a:pt x="316" y="312"/>
                  </a:cubicBezTo>
                  <a:cubicBezTo>
                    <a:pt x="316" y="312"/>
                    <a:pt x="316" y="312"/>
                    <a:pt x="316" y="312"/>
                  </a:cubicBezTo>
                  <a:cubicBezTo>
                    <a:pt x="316" y="312"/>
                    <a:pt x="316" y="312"/>
                    <a:pt x="316" y="312"/>
                  </a:cubicBezTo>
                  <a:cubicBezTo>
                    <a:pt x="316" y="311"/>
                    <a:pt x="314" y="312"/>
                    <a:pt x="313" y="310"/>
                  </a:cubicBezTo>
                  <a:cubicBezTo>
                    <a:pt x="313" y="310"/>
                    <a:pt x="313" y="310"/>
                    <a:pt x="313" y="310"/>
                  </a:cubicBezTo>
                  <a:cubicBezTo>
                    <a:pt x="313" y="309"/>
                    <a:pt x="314" y="309"/>
                    <a:pt x="315" y="308"/>
                  </a:cubicBezTo>
                  <a:cubicBezTo>
                    <a:pt x="315" y="308"/>
                    <a:pt x="315" y="308"/>
                    <a:pt x="315" y="308"/>
                  </a:cubicBezTo>
                  <a:cubicBezTo>
                    <a:pt x="318" y="307"/>
                    <a:pt x="321" y="306"/>
                    <a:pt x="322" y="304"/>
                  </a:cubicBezTo>
                  <a:cubicBezTo>
                    <a:pt x="322" y="304"/>
                    <a:pt x="322" y="304"/>
                    <a:pt x="322" y="304"/>
                  </a:cubicBezTo>
                  <a:cubicBezTo>
                    <a:pt x="323" y="302"/>
                    <a:pt x="326" y="299"/>
                    <a:pt x="326" y="298"/>
                  </a:cubicBezTo>
                  <a:cubicBezTo>
                    <a:pt x="326" y="298"/>
                    <a:pt x="326" y="298"/>
                    <a:pt x="326" y="298"/>
                  </a:cubicBezTo>
                  <a:cubicBezTo>
                    <a:pt x="326" y="298"/>
                    <a:pt x="326" y="298"/>
                    <a:pt x="326" y="298"/>
                  </a:cubicBezTo>
                  <a:cubicBezTo>
                    <a:pt x="326" y="298"/>
                    <a:pt x="326" y="298"/>
                    <a:pt x="326" y="298"/>
                  </a:cubicBezTo>
                  <a:cubicBezTo>
                    <a:pt x="323" y="298"/>
                    <a:pt x="317" y="297"/>
                    <a:pt x="316" y="295"/>
                  </a:cubicBezTo>
                  <a:cubicBezTo>
                    <a:pt x="316" y="295"/>
                    <a:pt x="316" y="295"/>
                    <a:pt x="316" y="295"/>
                  </a:cubicBezTo>
                  <a:cubicBezTo>
                    <a:pt x="314" y="294"/>
                    <a:pt x="311" y="289"/>
                    <a:pt x="308" y="289"/>
                  </a:cubicBezTo>
                  <a:cubicBezTo>
                    <a:pt x="308" y="289"/>
                    <a:pt x="308" y="289"/>
                    <a:pt x="308" y="289"/>
                  </a:cubicBezTo>
                  <a:cubicBezTo>
                    <a:pt x="307" y="289"/>
                    <a:pt x="307" y="289"/>
                    <a:pt x="307" y="289"/>
                  </a:cubicBezTo>
                  <a:cubicBezTo>
                    <a:pt x="307" y="289"/>
                    <a:pt x="307" y="289"/>
                    <a:pt x="307" y="289"/>
                  </a:cubicBezTo>
                  <a:cubicBezTo>
                    <a:pt x="304" y="290"/>
                    <a:pt x="305" y="291"/>
                    <a:pt x="301" y="294"/>
                  </a:cubicBezTo>
                  <a:cubicBezTo>
                    <a:pt x="301" y="294"/>
                    <a:pt x="301" y="294"/>
                    <a:pt x="301" y="294"/>
                  </a:cubicBezTo>
                  <a:cubicBezTo>
                    <a:pt x="299" y="295"/>
                    <a:pt x="297" y="295"/>
                    <a:pt x="296" y="295"/>
                  </a:cubicBezTo>
                  <a:cubicBezTo>
                    <a:pt x="296" y="295"/>
                    <a:pt x="296" y="295"/>
                    <a:pt x="296" y="295"/>
                  </a:cubicBezTo>
                  <a:cubicBezTo>
                    <a:pt x="294" y="295"/>
                    <a:pt x="293" y="294"/>
                    <a:pt x="293" y="293"/>
                  </a:cubicBezTo>
                  <a:cubicBezTo>
                    <a:pt x="293" y="293"/>
                    <a:pt x="293" y="293"/>
                    <a:pt x="293" y="293"/>
                  </a:cubicBezTo>
                  <a:cubicBezTo>
                    <a:pt x="293" y="291"/>
                    <a:pt x="292" y="290"/>
                    <a:pt x="292" y="290"/>
                  </a:cubicBezTo>
                  <a:cubicBezTo>
                    <a:pt x="292" y="290"/>
                    <a:pt x="292" y="290"/>
                    <a:pt x="292" y="290"/>
                  </a:cubicBezTo>
                  <a:cubicBezTo>
                    <a:pt x="292" y="290"/>
                    <a:pt x="292" y="290"/>
                    <a:pt x="291" y="291"/>
                  </a:cubicBezTo>
                  <a:cubicBezTo>
                    <a:pt x="291" y="291"/>
                    <a:pt x="291" y="291"/>
                    <a:pt x="291" y="291"/>
                  </a:cubicBezTo>
                  <a:cubicBezTo>
                    <a:pt x="290" y="291"/>
                    <a:pt x="288" y="292"/>
                    <a:pt x="287" y="292"/>
                  </a:cubicBezTo>
                  <a:cubicBezTo>
                    <a:pt x="287" y="292"/>
                    <a:pt x="287" y="292"/>
                    <a:pt x="287" y="292"/>
                  </a:cubicBezTo>
                  <a:cubicBezTo>
                    <a:pt x="287" y="292"/>
                    <a:pt x="286" y="292"/>
                    <a:pt x="286" y="291"/>
                  </a:cubicBezTo>
                  <a:cubicBezTo>
                    <a:pt x="286" y="291"/>
                    <a:pt x="286" y="291"/>
                    <a:pt x="286" y="291"/>
                  </a:cubicBezTo>
                  <a:cubicBezTo>
                    <a:pt x="286" y="290"/>
                    <a:pt x="286" y="290"/>
                    <a:pt x="287" y="290"/>
                  </a:cubicBezTo>
                  <a:cubicBezTo>
                    <a:pt x="287" y="290"/>
                    <a:pt x="287" y="290"/>
                    <a:pt x="287" y="290"/>
                  </a:cubicBezTo>
                  <a:cubicBezTo>
                    <a:pt x="289" y="288"/>
                    <a:pt x="290" y="287"/>
                    <a:pt x="292" y="287"/>
                  </a:cubicBezTo>
                  <a:cubicBezTo>
                    <a:pt x="292" y="287"/>
                    <a:pt x="292" y="287"/>
                    <a:pt x="292" y="287"/>
                  </a:cubicBezTo>
                  <a:cubicBezTo>
                    <a:pt x="293" y="287"/>
                    <a:pt x="294" y="287"/>
                    <a:pt x="294" y="287"/>
                  </a:cubicBezTo>
                  <a:cubicBezTo>
                    <a:pt x="294" y="287"/>
                    <a:pt x="294" y="287"/>
                    <a:pt x="294" y="287"/>
                  </a:cubicBezTo>
                  <a:cubicBezTo>
                    <a:pt x="296" y="287"/>
                    <a:pt x="297" y="288"/>
                    <a:pt x="298" y="288"/>
                  </a:cubicBezTo>
                  <a:cubicBezTo>
                    <a:pt x="298" y="288"/>
                    <a:pt x="298" y="288"/>
                    <a:pt x="298" y="288"/>
                  </a:cubicBezTo>
                  <a:cubicBezTo>
                    <a:pt x="298" y="288"/>
                    <a:pt x="298" y="288"/>
                    <a:pt x="299" y="287"/>
                  </a:cubicBezTo>
                  <a:cubicBezTo>
                    <a:pt x="299" y="287"/>
                    <a:pt x="299" y="287"/>
                    <a:pt x="299" y="287"/>
                  </a:cubicBezTo>
                  <a:cubicBezTo>
                    <a:pt x="300" y="285"/>
                    <a:pt x="300" y="283"/>
                    <a:pt x="303" y="281"/>
                  </a:cubicBezTo>
                  <a:cubicBezTo>
                    <a:pt x="303" y="281"/>
                    <a:pt x="303" y="281"/>
                    <a:pt x="303" y="281"/>
                  </a:cubicBezTo>
                  <a:cubicBezTo>
                    <a:pt x="305" y="279"/>
                    <a:pt x="306" y="277"/>
                    <a:pt x="309" y="276"/>
                  </a:cubicBezTo>
                  <a:cubicBezTo>
                    <a:pt x="309" y="276"/>
                    <a:pt x="309" y="276"/>
                    <a:pt x="309" y="276"/>
                  </a:cubicBezTo>
                  <a:cubicBezTo>
                    <a:pt x="311" y="275"/>
                    <a:pt x="313" y="272"/>
                    <a:pt x="316" y="272"/>
                  </a:cubicBezTo>
                  <a:cubicBezTo>
                    <a:pt x="316" y="272"/>
                    <a:pt x="316" y="272"/>
                    <a:pt x="316" y="272"/>
                  </a:cubicBezTo>
                  <a:cubicBezTo>
                    <a:pt x="316" y="272"/>
                    <a:pt x="316" y="272"/>
                    <a:pt x="316" y="272"/>
                  </a:cubicBezTo>
                  <a:cubicBezTo>
                    <a:pt x="316" y="272"/>
                    <a:pt x="316" y="272"/>
                    <a:pt x="316" y="272"/>
                  </a:cubicBezTo>
                  <a:cubicBezTo>
                    <a:pt x="316" y="272"/>
                    <a:pt x="316" y="272"/>
                    <a:pt x="316" y="272"/>
                  </a:cubicBezTo>
                  <a:cubicBezTo>
                    <a:pt x="316" y="272"/>
                    <a:pt x="316" y="272"/>
                    <a:pt x="316" y="272"/>
                  </a:cubicBezTo>
                  <a:cubicBezTo>
                    <a:pt x="318" y="272"/>
                    <a:pt x="319" y="271"/>
                    <a:pt x="319" y="270"/>
                  </a:cubicBezTo>
                  <a:cubicBezTo>
                    <a:pt x="319" y="270"/>
                    <a:pt x="319" y="270"/>
                    <a:pt x="319" y="270"/>
                  </a:cubicBezTo>
                  <a:cubicBezTo>
                    <a:pt x="319" y="269"/>
                    <a:pt x="319" y="269"/>
                    <a:pt x="319" y="268"/>
                  </a:cubicBezTo>
                  <a:cubicBezTo>
                    <a:pt x="319" y="268"/>
                    <a:pt x="319" y="268"/>
                    <a:pt x="319" y="268"/>
                  </a:cubicBezTo>
                  <a:cubicBezTo>
                    <a:pt x="316" y="264"/>
                    <a:pt x="313" y="261"/>
                    <a:pt x="310" y="259"/>
                  </a:cubicBezTo>
                  <a:cubicBezTo>
                    <a:pt x="310" y="259"/>
                    <a:pt x="310" y="259"/>
                    <a:pt x="310" y="259"/>
                  </a:cubicBezTo>
                  <a:cubicBezTo>
                    <a:pt x="307" y="257"/>
                    <a:pt x="305" y="257"/>
                    <a:pt x="302" y="255"/>
                  </a:cubicBezTo>
                  <a:cubicBezTo>
                    <a:pt x="302" y="255"/>
                    <a:pt x="302" y="255"/>
                    <a:pt x="302" y="255"/>
                  </a:cubicBezTo>
                  <a:cubicBezTo>
                    <a:pt x="300" y="253"/>
                    <a:pt x="296" y="251"/>
                    <a:pt x="295" y="251"/>
                  </a:cubicBezTo>
                  <a:cubicBezTo>
                    <a:pt x="295" y="251"/>
                    <a:pt x="295" y="251"/>
                    <a:pt x="295" y="251"/>
                  </a:cubicBezTo>
                  <a:cubicBezTo>
                    <a:pt x="294" y="251"/>
                    <a:pt x="293" y="251"/>
                    <a:pt x="293" y="250"/>
                  </a:cubicBezTo>
                  <a:cubicBezTo>
                    <a:pt x="293" y="250"/>
                    <a:pt x="293" y="250"/>
                    <a:pt x="293" y="250"/>
                  </a:cubicBezTo>
                  <a:cubicBezTo>
                    <a:pt x="293" y="250"/>
                    <a:pt x="293" y="249"/>
                    <a:pt x="292" y="248"/>
                  </a:cubicBezTo>
                  <a:cubicBezTo>
                    <a:pt x="292" y="248"/>
                    <a:pt x="292" y="248"/>
                    <a:pt x="292" y="248"/>
                  </a:cubicBezTo>
                  <a:cubicBezTo>
                    <a:pt x="290" y="246"/>
                    <a:pt x="290" y="246"/>
                    <a:pt x="288" y="246"/>
                  </a:cubicBezTo>
                  <a:cubicBezTo>
                    <a:pt x="288" y="246"/>
                    <a:pt x="288" y="246"/>
                    <a:pt x="288" y="246"/>
                  </a:cubicBezTo>
                  <a:cubicBezTo>
                    <a:pt x="286" y="246"/>
                    <a:pt x="287" y="247"/>
                    <a:pt x="285" y="248"/>
                  </a:cubicBezTo>
                  <a:cubicBezTo>
                    <a:pt x="285" y="248"/>
                    <a:pt x="285" y="248"/>
                    <a:pt x="285" y="248"/>
                  </a:cubicBezTo>
                  <a:cubicBezTo>
                    <a:pt x="285" y="248"/>
                    <a:pt x="284" y="248"/>
                    <a:pt x="283" y="248"/>
                  </a:cubicBezTo>
                  <a:cubicBezTo>
                    <a:pt x="283" y="248"/>
                    <a:pt x="283" y="248"/>
                    <a:pt x="283" y="248"/>
                  </a:cubicBezTo>
                  <a:cubicBezTo>
                    <a:pt x="283" y="248"/>
                    <a:pt x="281" y="248"/>
                    <a:pt x="281" y="247"/>
                  </a:cubicBezTo>
                  <a:cubicBezTo>
                    <a:pt x="281" y="247"/>
                    <a:pt x="281" y="247"/>
                    <a:pt x="281" y="247"/>
                  </a:cubicBezTo>
                  <a:cubicBezTo>
                    <a:pt x="281" y="246"/>
                    <a:pt x="282" y="245"/>
                    <a:pt x="282" y="245"/>
                  </a:cubicBezTo>
                  <a:cubicBezTo>
                    <a:pt x="282" y="245"/>
                    <a:pt x="282" y="245"/>
                    <a:pt x="282" y="245"/>
                  </a:cubicBezTo>
                  <a:cubicBezTo>
                    <a:pt x="284" y="243"/>
                    <a:pt x="285" y="242"/>
                    <a:pt x="287" y="242"/>
                  </a:cubicBezTo>
                  <a:cubicBezTo>
                    <a:pt x="287" y="242"/>
                    <a:pt x="287" y="242"/>
                    <a:pt x="287" y="242"/>
                  </a:cubicBezTo>
                  <a:cubicBezTo>
                    <a:pt x="289" y="242"/>
                    <a:pt x="290" y="243"/>
                    <a:pt x="291" y="244"/>
                  </a:cubicBezTo>
                  <a:cubicBezTo>
                    <a:pt x="291" y="244"/>
                    <a:pt x="291" y="244"/>
                    <a:pt x="291" y="244"/>
                  </a:cubicBezTo>
                  <a:cubicBezTo>
                    <a:pt x="295" y="246"/>
                    <a:pt x="298" y="248"/>
                    <a:pt x="299" y="248"/>
                  </a:cubicBezTo>
                  <a:cubicBezTo>
                    <a:pt x="299" y="248"/>
                    <a:pt x="299" y="248"/>
                    <a:pt x="299" y="248"/>
                  </a:cubicBezTo>
                  <a:cubicBezTo>
                    <a:pt x="300" y="249"/>
                    <a:pt x="300" y="246"/>
                    <a:pt x="303" y="246"/>
                  </a:cubicBezTo>
                  <a:cubicBezTo>
                    <a:pt x="303" y="246"/>
                    <a:pt x="303" y="246"/>
                    <a:pt x="303" y="246"/>
                  </a:cubicBezTo>
                  <a:cubicBezTo>
                    <a:pt x="304" y="246"/>
                    <a:pt x="305" y="246"/>
                    <a:pt x="306" y="247"/>
                  </a:cubicBezTo>
                  <a:cubicBezTo>
                    <a:pt x="306" y="247"/>
                    <a:pt x="306" y="247"/>
                    <a:pt x="306" y="247"/>
                  </a:cubicBezTo>
                  <a:cubicBezTo>
                    <a:pt x="310" y="248"/>
                    <a:pt x="314" y="250"/>
                    <a:pt x="316" y="250"/>
                  </a:cubicBezTo>
                  <a:cubicBezTo>
                    <a:pt x="316" y="250"/>
                    <a:pt x="316" y="250"/>
                    <a:pt x="316" y="250"/>
                  </a:cubicBezTo>
                  <a:cubicBezTo>
                    <a:pt x="317" y="250"/>
                    <a:pt x="317" y="250"/>
                    <a:pt x="317" y="249"/>
                  </a:cubicBezTo>
                  <a:cubicBezTo>
                    <a:pt x="317" y="249"/>
                    <a:pt x="317" y="249"/>
                    <a:pt x="317" y="249"/>
                  </a:cubicBezTo>
                  <a:cubicBezTo>
                    <a:pt x="317" y="249"/>
                    <a:pt x="317" y="248"/>
                    <a:pt x="316" y="248"/>
                  </a:cubicBezTo>
                  <a:cubicBezTo>
                    <a:pt x="316" y="248"/>
                    <a:pt x="316" y="248"/>
                    <a:pt x="316" y="248"/>
                  </a:cubicBezTo>
                  <a:cubicBezTo>
                    <a:pt x="314" y="242"/>
                    <a:pt x="312" y="242"/>
                    <a:pt x="308" y="240"/>
                  </a:cubicBezTo>
                  <a:cubicBezTo>
                    <a:pt x="308" y="240"/>
                    <a:pt x="308" y="240"/>
                    <a:pt x="308" y="240"/>
                  </a:cubicBezTo>
                  <a:cubicBezTo>
                    <a:pt x="306" y="239"/>
                    <a:pt x="304" y="238"/>
                    <a:pt x="304" y="236"/>
                  </a:cubicBezTo>
                  <a:cubicBezTo>
                    <a:pt x="304" y="236"/>
                    <a:pt x="304" y="236"/>
                    <a:pt x="304" y="236"/>
                  </a:cubicBezTo>
                  <a:cubicBezTo>
                    <a:pt x="304" y="235"/>
                    <a:pt x="303" y="233"/>
                    <a:pt x="300" y="232"/>
                  </a:cubicBezTo>
                  <a:cubicBezTo>
                    <a:pt x="300" y="232"/>
                    <a:pt x="300" y="232"/>
                    <a:pt x="300" y="232"/>
                  </a:cubicBezTo>
                  <a:cubicBezTo>
                    <a:pt x="297" y="231"/>
                    <a:pt x="291" y="228"/>
                    <a:pt x="291" y="224"/>
                  </a:cubicBezTo>
                  <a:cubicBezTo>
                    <a:pt x="291" y="224"/>
                    <a:pt x="291" y="224"/>
                    <a:pt x="291" y="224"/>
                  </a:cubicBezTo>
                  <a:cubicBezTo>
                    <a:pt x="291" y="220"/>
                    <a:pt x="291" y="220"/>
                    <a:pt x="288" y="215"/>
                  </a:cubicBezTo>
                  <a:cubicBezTo>
                    <a:pt x="288" y="215"/>
                    <a:pt x="288" y="215"/>
                    <a:pt x="288" y="215"/>
                  </a:cubicBezTo>
                  <a:cubicBezTo>
                    <a:pt x="286" y="211"/>
                    <a:pt x="280" y="198"/>
                    <a:pt x="280" y="198"/>
                  </a:cubicBezTo>
                  <a:cubicBezTo>
                    <a:pt x="280" y="198"/>
                    <a:pt x="280" y="198"/>
                    <a:pt x="280" y="198"/>
                  </a:cubicBezTo>
                  <a:cubicBezTo>
                    <a:pt x="280" y="198"/>
                    <a:pt x="280" y="198"/>
                    <a:pt x="280" y="198"/>
                  </a:cubicBezTo>
                  <a:cubicBezTo>
                    <a:pt x="280" y="198"/>
                    <a:pt x="280" y="198"/>
                    <a:pt x="280" y="198"/>
                  </a:cubicBezTo>
                  <a:cubicBezTo>
                    <a:pt x="280" y="198"/>
                    <a:pt x="276" y="189"/>
                    <a:pt x="275" y="186"/>
                  </a:cubicBezTo>
                  <a:cubicBezTo>
                    <a:pt x="275" y="186"/>
                    <a:pt x="275" y="186"/>
                    <a:pt x="275" y="186"/>
                  </a:cubicBezTo>
                  <a:cubicBezTo>
                    <a:pt x="273" y="184"/>
                    <a:pt x="273" y="185"/>
                    <a:pt x="271" y="183"/>
                  </a:cubicBezTo>
                  <a:cubicBezTo>
                    <a:pt x="271" y="183"/>
                    <a:pt x="271" y="183"/>
                    <a:pt x="271" y="183"/>
                  </a:cubicBezTo>
                  <a:cubicBezTo>
                    <a:pt x="268" y="182"/>
                    <a:pt x="264" y="181"/>
                    <a:pt x="261" y="179"/>
                  </a:cubicBezTo>
                  <a:cubicBezTo>
                    <a:pt x="261" y="179"/>
                    <a:pt x="261" y="179"/>
                    <a:pt x="261" y="179"/>
                  </a:cubicBezTo>
                  <a:cubicBezTo>
                    <a:pt x="257" y="177"/>
                    <a:pt x="256" y="175"/>
                    <a:pt x="254" y="175"/>
                  </a:cubicBezTo>
                  <a:cubicBezTo>
                    <a:pt x="254" y="175"/>
                    <a:pt x="254" y="175"/>
                    <a:pt x="254" y="175"/>
                  </a:cubicBezTo>
                  <a:cubicBezTo>
                    <a:pt x="252" y="174"/>
                    <a:pt x="249" y="173"/>
                    <a:pt x="249" y="169"/>
                  </a:cubicBezTo>
                  <a:cubicBezTo>
                    <a:pt x="249" y="169"/>
                    <a:pt x="249" y="169"/>
                    <a:pt x="249" y="169"/>
                  </a:cubicBezTo>
                  <a:cubicBezTo>
                    <a:pt x="249" y="169"/>
                    <a:pt x="249" y="168"/>
                    <a:pt x="250" y="167"/>
                  </a:cubicBezTo>
                  <a:cubicBezTo>
                    <a:pt x="250" y="167"/>
                    <a:pt x="250" y="167"/>
                    <a:pt x="250" y="167"/>
                  </a:cubicBezTo>
                  <a:cubicBezTo>
                    <a:pt x="251" y="162"/>
                    <a:pt x="253" y="160"/>
                    <a:pt x="254" y="159"/>
                  </a:cubicBezTo>
                  <a:cubicBezTo>
                    <a:pt x="254" y="159"/>
                    <a:pt x="254" y="159"/>
                    <a:pt x="254" y="159"/>
                  </a:cubicBezTo>
                  <a:cubicBezTo>
                    <a:pt x="255" y="157"/>
                    <a:pt x="256" y="156"/>
                    <a:pt x="257" y="153"/>
                  </a:cubicBezTo>
                  <a:cubicBezTo>
                    <a:pt x="257" y="153"/>
                    <a:pt x="257" y="153"/>
                    <a:pt x="257" y="153"/>
                  </a:cubicBezTo>
                  <a:cubicBezTo>
                    <a:pt x="258" y="150"/>
                    <a:pt x="259" y="151"/>
                    <a:pt x="261" y="149"/>
                  </a:cubicBezTo>
                  <a:cubicBezTo>
                    <a:pt x="261" y="149"/>
                    <a:pt x="261" y="149"/>
                    <a:pt x="261" y="149"/>
                  </a:cubicBezTo>
                  <a:cubicBezTo>
                    <a:pt x="263" y="147"/>
                    <a:pt x="264" y="144"/>
                    <a:pt x="264" y="143"/>
                  </a:cubicBezTo>
                  <a:cubicBezTo>
                    <a:pt x="264" y="143"/>
                    <a:pt x="264" y="143"/>
                    <a:pt x="264" y="143"/>
                  </a:cubicBezTo>
                  <a:cubicBezTo>
                    <a:pt x="264" y="141"/>
                    <a:pt x="266" y="141"/>
                    <a:pt x="267" y="140"/>
                  </a:cubicBezTo>
                  <a:cubicBezTo>
                    <a:pt x="267" y="140"/>
                    <a:pt x="267" y="140"/>
                    <a:pt x="267" y="140"/>
                  </a:cubicBezTo>
                  <a:cubicBezTo>
                    <a:pt x="268" y="140"/>
                    <a:pt x="268" y="140"/>
                    <a:pt x="268" y="139"/>
                  </a:cubicBezTo>
                  <a:cubicBezTo>
                    <a:pt x="268" y="139"/>
                    <a:pt x="268" y="139"/>
                    <a:pt x="268" y="139"/>
                  </a:cubicBezTo>
                  <a:cubicBezTo>
                    <a:pt x="268" y="139"/>
                    <a:pt x="268" y="139"/>
                    <a:pt x="267" y="138"/>
                  </a:cubicBezTo>
                  <a:cubicBezTo>
                    <a:pt x="267" y="138"/>
                    <a:pt x="267" y="138"/>
                    <a:pt x="267" y="138"/>
                  </a:cubicBezTo>
                  <a:cubicBezTo>
                    <a:pt x="266" y="137"/>
                    <a:pt x="265" y="136"/>
                    <a:pt x="265" y="135"/>
                  </a:cubicBezTo>
                  <a:cubicBezTo>
                    <a:pt x="265" y="135"/>
                    <a:pt x="265" y="135"/>
                    <a:pt x="265" y="135"/>
                  </a:cubicBezTo>
                  <a:cubicBezTo>
                    <a:pt x="265" y="134"/>
                    <a:pt x="265" y="134"/>
                    <a:pt x="266" y="133"/>
                  </a:cubicBezTo>
                  <a:cubicBezTo>
                    <a:pt x="266" y="133"/>
                    <a:pt x="266" y="133"/>
                    <a:pt x="266" y="133"/>
                  </a:cubicBezTo>
                  <a:cubicBezTo>
                    <a:pt x="268" y="132"/>
                    <a:pt x="269" y="131"/>
                    <a:pt x="270" y="131"/>
                  </a:cubicBezTo>
                  <a:cubicBezTo>
                    <a:pt x="270" y="131"/>
                    <a:pt x="270" y="131"/>
                    <a:pt x="270" y="131"/>
                  </a:cubicBezTo>
                  <a:cubicBezTo>
                    <a:pt x="271" y="131"/>
                    <a:pt x="271" y="132"/>
                    <a:pt x="271" y="133"/>
                  </a:cubicBezTo>
                  <a:cubicBezTo>
                    <a:pt x="271" y="133"/>
                    <a:pt x="271" y="133"/>
                    <a:pt x="271" y="133"/>
                  </a:cubicBezTo>
                  <a:cubicBezTo>
                    <a:pt x="271" y="134"/>
                    <a:pt x="271" y="136"/>
                    <a:pt x="270" y="136"/>
                  </a:cubicBezTo>
                  <a:cubicBezTo>
                    <a:pt x="270" y="136"/>
                    <a:pt x="270" y="136"/>
                    <a:pt x="270" y="136"/>
                  </a:cubicBezTo>
                  <a:cubicBezTo>
                    <a:pt x="270" y="136"/>
                    <a:pt x="270" y="136"/>
                    <a:pt x="270" y="136"/>
                  </a:cubicBezTo>
                  <a:cubicBezTo>
                    <a:pt x="270" y="136"/>
                    <a:pt x="270" y="136"/>
                    <a:pt x="270" y="136"/>
                  </a:cubicBezTo>
                  <a:cubicBezTo>
                    <a:pt x="272" y="136"/>
                    <a:pt x="274" y="134"/>
                    <a:pt x="276" y="134"/>
                  </a:cubicBezTo>
                  <a:cubicBezTo>
                    <a:pt x="276" y="134"/>
                    <a:pt x="276" y="134"/>
                    <a:pt x="276" y="134"/>
                  </a:cubicBezTo>
                  <a:cubicBezTo>
                    <a:pt x="277" y="134"/>
                    <a:pt x="277" y="133"/>
                    <a:pt x="277" y="131"/>
                  </a:cubicBezTo>
                  <a:cubicBezTo>
                    <a:pt x="277" y="131"/>
                    <a:pt x="277" y="131"/>
                    <a:pt x="277" y="131"/>
                  </a:cubicBezTo>
                  <a:cubicBezTo>
                    <a:pt x="277" y="131"/>
                    <a:pt x="277" y="131"/>
                    <a:pt x="277" y="131"/>
                  </a:cubicBezTo>
                  <a:cubicBezTo>
                    <a:pt x="277" y="131"/>
                    <a:pt x="277" y="131"/>
                    <a:pt x="277" y="131"/>
                  </a:cubicBezTo>
                  <a:cubicBezTo>
                    <a:pt x="277" y="130"/>
                    <a:pt x="277" y="128"/>
                    <a:pt x="277" y="126"/>
                  </a:cubicBezTo>
                  <a:cubicBezTo>
                    <a:pt x="277" y="126"/>
                    <a:pt x="277" y="126"/>
                    <a:pt x="277" y="126"/>
                  </a:cubicBezTo>
                  <a:cubicBezTo>
                    <a:pt x="277" y="125"/>
                    <a:pt x="277" y="124"/>
                    <a:pt x="278" y="124"/>
                  </a:cubicBezTo>
                  <a:cubicBezTo>
                    <a:pt x="278" y="124"/>
                    <a:pt x="278" y="124"/>
                    <a:pt x="278" y="124"/>
                  </a:cubicBezTo>
                  <a:cubicBezTo>
                    <a:pt x="278" y="124"/>
                    <a:pt x="279" y="124"/>
                    <a:pt x="279" y="124"/>
                  </a:cubicBezTo>
                  <a:cubicBezTo>
                    <a:pt x="279" y="124"/>
                    <a:pt x="279" y="124"/>
                    <a:pt x="279" y="124"/>
                  </a:cubicBezTo>
                  <a:cubicBezTo>
                    <a:pt x="280" y="124"/>
                    <a:pt x="280" y="125"/>
                    <a:pt x="281" y="125"/>
                  </a:cubicBezTo>
                  <a:cubicBezTo>
                    <a:pt x="281" y="125"/>
                    <a:pt x="281" y="125"/>
                    <a:pt x="281" y="125"/>
                  </a:cubicBezTo>
                  <a:cubicBezTo>
                    <a:pt x="281" y="124"/>
                    <a:pt x="281" y="125"/>
                    <a:pt x="282" y="123"/>
                  </a:cubicBezTo>
                  <a:cubicBezTo>
                    <a:pt x="282" y="123"/>
                    <a:pt x="282" y="123"/>
                    <a:pt x="282" y="123"/>
                  </a:cubicBezTo>
                  <a:cubicBezTo>
                    <a:pt x="282" y="123"/>
                    <a:pt x="282" y="122"/>
                    <a:pt x="282" y="122"/>
                  </a:cubicBezTo>
                  <a:cubicBezTo>
                    <a:pt x="282" y="122"/>
                    <a:pt x="282" y="122"/>
                    <a:pt x="282" y="122"/>
                  </a:cubicBezTo>
                  <a:cubicBezTo>
                    <a:pt x="281" y="120"/>
                    <a:pt x="282" y="120"/>
                    <a:pt x="284" y="118"/>
                  </a:cubicBezTo>
                  <a:cubicBezTo>
                    <a:pt x="284" y="118"/>
                    <a:pt x="284" y="118"/>
                    <a:pt x="284" y="118"/>
                  </a:cubicBezTo>
                  <a:cubicBezTo>
                    <a:pt x="287" y="116"/>
                    <a:pt x="291" y="114"/>
                    <a:pt x="294" y="113"/>
                  </a:cubicBezTo>
                  <a:cubicBezTo>
                    <a:pt x="294" y="113"/>
                    <a:pt x="294" y="113"/>
                    <a:pt x="294" y="113"/>
                  </a:cubicBezTo>
                  <a:cubicBezTo>
                    <a:pt x="296" y="113"/>
                    <a:pt x="298" y="110"/>
                    <a:pt x="300" y="109"/>
                  </a:cubicBezTo>
                  <a:cubicBezTo>
                    <a:pt x="300" y="109"/>
                    <a:pt x="300" y="109"/>
                    <a:pt x="300" y="109"/>
                  </a:cubicBezTo>
                  <a:cubicBezTo>
                    <a:pt x="302" y="108"/>
                    <a:pt x="303" y="107"/>
                    <a:pt x="305" y="107"/>
                  </a:cubicBezTo>
                  <a:cubicBezTo>
                    <a:pt x="305" y="107"/>
                    <a:pt x="305" y="107"/>
                    <a:pt x="305" y="107"/>
                  </a:cubicBezTo>
                  <a:cubicBezTo>
                    <a:pt x="305" y="107"/>
                    <a:pt x="306" y="108"/>
                    <a:pt x="306" y="108"/>
                  </a:cubicBezTo>
                  <a:cubicBezTo>
                    <a:pt x="306" y="108"/>
                    <a:pt x="306" y="108"/>
                    <a:pt x="306" y="108"/>
                  </a:cubicBezTo>
                  <a:cubicBezTo>
                    <a:pt x="307" y="110"/>
                    <a:pt x="308" y="111"/>
                    <a:pt x="308" y="110"/>
                  </a:cubicBezTo>
                  <a:cubicBezTo>
                    <a:pt x="308" y="110"/>
                    <a:pt x="308" y="110"/>
                    <a:pt x="308" y="110"/>
                  </a:cubicBezTo>
                  <a:cubicBezTo>
                    <a:pt x="308" y="110"/>
                    <a:pt x="309" y="110"/>
                    <a:pt x="309" y="110"/>
                  </a:cubicBezTo>
                  <a:cubicBezTo>
                    <a:pt x="309" y="110"/>
                    <a:pt x="309" y="110"/>
                    <a:pt x="309" y="110"/>
                  </a:cubicBezTo>
                  <a:cubicBezTo>
                    <a:pt x="311" y="109"/>
                    <a:pt x="313" y="108"/>
                    <a:pt x="312" y="108"/>
                  </a:cubicBezTo>
                  <a:cubicBezTo>
                    <a:pt x="312" y="108"/>
                    <a:pt x="312" y="108"/>
                    <a:pt x="312" y="108"/>
                  </a:cubicBezTo>
                  <a:cubicBezTo>
                    <a:pt x="312" y="107"/>
                    <a:pt x="312" y="107"/>
                    <a:pt x="312" y="107"/>
                  </a:cubicBezTo>
                  <a:cubicBezTo>
                    <a:pt x="312" y="107"/>
                    <a:pt x="312" y="107"/>
                    <a:pt x="312" y="107"/>
                  </a:cubicBezTo>
                  <a:cubicBezTo>
                    <a:pt x="312" y="106"/>
                    <a:pt x="311" y="105"/>
                    <a:pt x="311" y="104"/>
                  </a:cubicBezTo>
                  <a:cubicBezTo>
                    <a:pt x="311" y="104"/>
                    <a:pt x="311" y="104"/>
                    <a:pt x="311" y="104"/>
                  </a:cubicBezTo>
                  <a:cubicBezTo>
                    <a:pt x="311" y="103"/>
                    <a:pt x="312" y="102"/>
                    <a:pt x="312" y="101"/>
                  </a:cubicBezTo>
                  <a:cubicBezTo>
                    <a:pt x="312" y="101"/>
                    <a:pt x="312" y="101"/>
                    <a:pt x="312" y="101"/>
                  </a:cubicBezTo>
                  <a:cubicBezTo>
                    <a:pt x="313" y="99"/>
                    <a:pt x="313" y="98"/>
                    <a:pt x="314" y="96"/>
                  </a:cubicBezTo>
                  <a:cubicBezTo>
                    <a:pt x="314" y="96"/>
                    <a:pt x="314" y="96"/>
                    <a:pt x="314" y="96"/>
                  </a:cubicBezTo>
                  <a:cubicBezTo>
                    <a:pt x="314" y="96"/>
                    <a:pt x="314" y="96"/>
                    <a:pt x="314" y="95"/>
                  </a:cubicBezTo>
                  <a:cubicBezTo>
                    <a:pt x="314" y="95"/>
                    <a:pt x="314" y="95"/>
                    <a:pt x="314" y="95"/>
                  </a:cubicBezTo>
                  <a:cubicBezTo>
                    <a:pt x="314" y="95"/>
                    <a:pt x="313" y="96"/>
                    <a:pt x="313" y="96"/>
                  </a:cubicBezTo>
                  <a:cubicBezTo>
                    <a:pt x="313" y="96"/>
                    <a:pt x="313" y="96"/>
                    <a:pt x="313" y="96"/>
                  </a:cubicBezTo>
                  <a:cubicBezTo>
                    <a:pt x="312" y="96"/>
                    <a:pt x="312" y="96"/>
                    <a:pt x="311" y="96"/>
                  </a:cubicBezTo>
                  <a:cubicBezTo>
                    <a:pt x="311" y="96"/>
                    <a:pt x="311" y="96"/>
                    <a:pt x="311" y="96"/>
                  </a:cubicBezTo>
                  <a:cubicBezTo>
                    <a:pt x="309" y="96"/>
                    <a:pt x="308" y="95"/>
                    <a:pt x="306" y="95"/>
                  </a:cubicBezTo>
                  <a:cubicBezTo>
                    <a:pt x="306" y="95"/>
                    <a:pt x="306" y="95"/>
                    <a:pt x="306" y="95"/>
                  </a:cubicBezTo>
                  <a:cubicBezTo>
                    <a:pt x="305" y="95"/>
                    <a:pt x="303" y="93"/>
                    <a:pt x="302" y="93"/>
                  </a:cubicBezTo>
                  <a:cubicBezTo>
                    <a:pt x="302" y="93"/>
                    <a:pt x="302" y="93"/>
                    <a:pt x="302" y="93"/>
                  </a:cubicBezTo>
                  <a:cubicBezTo>
                    <a:pt x="301" y="93"/>
                    <a:pt x="301" y="93"/>
                    <a:pt x="301" y="94"/>
                  </a:cubicBezTo>
                  <a:cubicBezTo>
                    <a:pt x="301" y="94"/>
                    <a:pt x="301" y="94"/>
                    <a:pt x="301" y="94"/>
                  </a:cubicBezTo>
                  <a:cubicBezTo>
                    <a:pt x="300" y="96"/>
                    <a:pt x="299" y="97"/>
                    <a:pt x="295" y="97"/>
                  </a:cubicBezTo>
                  <a:cubicBezTo>
                    <a:pt x="295" y="97"/>
                    <a:pt x="295" y="97"/>
                    <a:pt x="295" y="97"/>
                  </a:cubicBezTo>
                  <a:cubicBezTo>
                    <a:pt x="294" y="97"/>
                    <a:pt x="294" y="97"/>
                    <a:pt x="293" y="97"/>
                  </a:cubicBezTo>
                  <a:cubicBezTo>
                    <a:pt x="293" y="97"/>
                    <a:pt x="293" y="97"/>
                    <a:pt x="293" y="97"/>
                  </a:cubicBezTo>
                  <a:cubicBezTo>
                    <a:pt x="292" y="97"/>
                    <a:pt x="292" y="97"/>
                    <a:pt x="290" y="96"/>
                  </a:cubicBezTo>
                  <a:cubicBezTo>
                    <a:pt x="290" y="96"/>
                    <a:pt x="290" y="96"/>
                    <a:pt x="290" y="96"/>
                  </a:cubicBezTo>
                  <a:cubicBezTo>
                    <a:pt x="286" y="94"/>
                    <a:pt x="285" y="95"/>
                    <a:pt x="282" y="92"/>
                  </a:cubicBezTo>
                  <a:cubicBezTo>
                    <a:pt x="282" y="92"/>
                    <a:pt x="282" y="92"/>
                    <a:pt x="282" y="92"/>
                  </a:cubicBezTo>
                  <a:cubicBezTo>
                    <a:pt x="279" y="90"/>
                    <a:pt x="278" y="89"/>
                    <a:pt x="276" y="89"/>
                  </a:cubicBezTo>
                  <a:cubicBezTo>
                    <a:pt x="276" y="89"/>
                    <a:pt x="276" y="89"/>
                    <a:pt x="276" y="89"/>
                  </a:cubicBezTo>
                  <a:cubicBezTo>
                    <a:pt x="276" y="89"/>
                    <a:pt x="276" y="89"/>
                    <a:pt x="276" y="89"/>
                  </a:cubicBezTo>
                  <a:cubicBezTo>
                    <a:pt x="276" y="89"/>
                    <a:pt x="276" y="89"/>
                    <a:pt x="276" y="89"/>
                  </a:cubicBezTo>
                  <a:cubicBezTo>
                    <a:pt x="273" y="89"/>
                    <a:pt x="267" y="93"/>
                    <a:pt x="266" y="93"/>
                  </a:cubicBezTo>
                  <a:cubicBezTo>
                    <a:pt x="266" y="93"/>
                    <a:pt x="266" y="93"/>
                    <a:pt x="266" y="93"/>
                  </a:cubicBezTo>
                  <a:cubicBezTo>
                    <a:pt x="265" y="94"/>
                    <a:pt x="263" y="99"/>
                    <a:pt x="261" y="101"/>
                  </a:cubicBezTo>
                  <a:cubicBezTo>
                    <a:pt x="261" y="101"/>
                    <a:pt x="261" y="101"/>
                    <a:pt x="261" y="101"/>
                  </a:cubicBezTo>
                  <a:cubicBezTo>
                    <a:pt x="260" y="103"/>
                    <a:pt x="259" y="103"/>
                    <a:pt x="258" y="103"/>
                  </a:cubicBezTo>
                  <a:cubicBezTo>
                    <a:pt x="258" y="103"/>
                    <a:pt x="258" y="103"/>
                    <a:pt x="258" y="103"/>
                  </a:cubicBezTo>
                  <a:cubicBezTo>
                    <a:pt x="258" y="103"/>
                    <a:pt x="258" y="103"/>
                    <a:pt x="258" y="103"/>
                  </a:cubicBezTo>
                  <a:cubicBezTo>
                    <a:pt x="258" y="103"/>
                    <a:pt x="258" y="103"/>
                    <a:pt x="258" y="103"/>
                  </a:cubicBezTo>
                  <a:cubicBezTo>
                    <a:pt x="259" y="104"/>
                    <a:pt x="259" y="104"/>
                    <a:pt x="259" y="105"/>
                  </a:cubicBezTo>
                  <a:cubicBezTo>
                    <a:pt x="259" y="105"/>
                    <a:pt x="259" y="105"/>
                    <a:pt x="259" y="105"/>
                  </a:cubicBezTo>
                  <a:cubicBezTo>
                    <a:pt x="259" y="106"/>
                    <a:pt x="258" y="109"/>
                    <a:pt x="256" y="109"/>
                  </a:cubicBezTo>
                  <a:cubicBezTo>
                    <a:pt x="256" y="109"/>
                    <a:pt x="256" y="109"/>
                    <a:pt x="256" y="109"/>
                  </a:cubicBezTo>
                  <a:cubicBezTo>
                    <a:pt x="254" y="110"/>
                    <a:pt x="250" y="110"/>
                    <a:pt x="246" y="111"/>
                  </a:cubicBezTo>
                  <a:cubicBezTo>
                    <a:pt x="246" y="111"/>
                    <a:pt x="246" y="111"/>
                    <a:pt x="246" y="111"/>
                  </a:cubicBezTo>
                  <a:cubicBezTo>
                    <a:pt x="246" y="111"/>
                    <a:pt x="246" y="111"/>
                    <a:pt x="245" y="111"/>
                  </a:cubicBezTo>
                  <a:cubicBezTo>
                    <a:pt x="245" y="111"/>
                    <a:pt x="245" y="111"/>
                    <a:pt x="245" y="111"/>
                  </a:cubicBezTo>
                  <a:cubicBezTo>
                    <a:pt x="242" y="111"/>
                    <a:pt x="237" y="107"/>
                    <a:pt x="237" y="104"/>
                  </a:cubicBezTo>
                  <a:cubicBezTo>
                    <a:pt x="237" y="104"/>
                    <a:pt x="237" y="104"/>
                    <a:pt x="237" y="104"/>
                  </a:cubicBezTo>
                  <a:cubicBezTo>
                    <a:pt x="237" y="103"/>
                    <a:pt x="236" y="101"/>
                    <a:pt x="236" y="100"/>
                  </a:cubicBezTo>
                  <a:cubicBezTo>
                    <a:pt x="236" y="100"/>
                    <a:pt x="236" y="100"/>
                    <a:pt x="236" y="100"/>
                  </a:cubicBezTo>
                  <a:cubicBezTo>
                    <a:pt x="236" y="99"/>
                    <a:pt x="237" y="97"/>
                    <a:pt x="238" y="96"/>
                  </a:cubicBezTo>
                  <a:cubicBezTo>
                    <a:pt x="238" y="96"/>
                    <a:pt x="238" y="96"/>
                    <a:pt x="238" y="96"/>
                  </a:cubicBezTo>
                  <a:cubicBezTo>
                    <a:pt x="238" y="95"/>
                    <a:pt x="240" y="94"/>
                    <a:pt x="241" y="93"/>
                  </a:cubicBezTo>
                  <a:cubicBezTo>
                    <a:pt x="241" y="93"/>
                    <a:pt x="241" y="93"/>
                    <a:pt x="241" y="93"/>
                  </a:cubicBezTo>
                  <a:cubicBezTo>
                    <a:pt x="241" y="93"/>
                    <a:pt x="241" y="93"/>
                    <a:pt x="241" y="93"/>
                  </a:cubicBezTo>
                  <a:cubicBezTo>
                    <a:pt x="241" y="93"/>
                    <a:pt x="241" y="93"/>
                    <a:pt x="241" y="93"/>
                  </a:cubicBezTo>
                  <a:cubicBezTo>
                    <a:pt x="240" y="93"/>
                    <a:pt x="239" y="92"/>
                    <a:pt x="238" y="91"/>
                  </a:cubicBezTo>
                  <a:cubicBezTo>
                    <a:pt x="238" y="91"/>
                    <a:pt x="238" y="91"/>
                    <a:pt x="238" y="91"/>
                  </a:cubicBezTo>
                  <a:cubicBezTo>
                    <a:pt x="237" y="88"/>
                    <a:pt x="236" y="87"/>
                    <a:pt x="235" y="86"/>
                  </a:cubicBezTo>
                  <a:cubicBezTo>
                    <a:pt x="235" y="86"/>
                    <a:pt x="235" y="86"/>
                    <a:pt x="235" y="86"/>
                  </a:cubicBezTo>
                  <a:cubicBezTo>
                    <a:pt x="234" y="84"/>
                    <a:pt x="233" y="83"/>
                    <a:pt x="233" y="84"/>
                  </a:cubicBezTo>
                  <a:cubicBezTo>
                    <a:pt x="233" y="84"/>
                    <a:pt x="233" y="84"/>
                    <a:pt x="233" y="84"/>
                  </a:cubicBezTo>
                  <a:cubicBezTo>
                    <a:pt x="233" y="84"/>
                    <a:pt x="232" y="84"/>
                    <a:pt x="232" y="85"/>
                  </a:cubicBezTo>
                  <a:cubicBezTo>
                    <a:pt x="232" y="85"/>
                    <a:pt x="232" y="85"/>
                    <a:pt x="232" y="85"/>
                  </a:cubicBezTo>
                  <a:cubicBezTo>
                    <a:pt x="230" y="87"/>
                    <a:pt x="228" y="88"/>
                    <a:pt x="228" y="88"/>
                  </a:cubicBezTo>
                  <a:cubicBezTo>
                    <a:pt x="228" y="88"/>
                    <a:pt x="228" y="88"/>
                    <a:pt x="228" y="88"/>
                  </a:cubicBezTo>
                  <a:cubicBezTo>
                    <a:pt x="227" y="89"/>
                    <a:pt x="227" y="89"/>
                    <a:pt x="227" y="89"/>
                  </a:cubicBezTo>
                  <a:cubicBezTo>
                    <a:pt x="227" y="88"/>
                    <a:pt x="227" y="88"/>
                    <a:pt x="227" y="88"/>
                  </a:cubicBezTo>
                  <a:cubicBezTo>
                    <a:pt x="227" y="88"/>
                    <a:pt x="227" y="88"/>
                    <a:pt x="227" y="88"/>
                  </a:cubicBezTo>
                  <a:cubicBezTo>
                    <a:pt x="227" y="88"/>
                    <a:pt x="227" y="87"/>
                    <a:pt x="226" y="87"/>
                  </a:cubicBezTo>
                  <a:cubicBezTo>
                    <a:pt x="226" y="87"/>
                    <a:pt x="226" y="87"/>
                    <a:pt x="226" y="87"/>
                  </a:cubicBezTo>
                  <a:cubicBezTo>
                    <a:pt x="226" y="87"/>
                    <a:pt x="226" y="87"/>
                    <a:pt x="225" y="87"/>
                  </a:cubicBezTo>
                  <a:cubicBezTo>
                    <a:pt x="225" y="87"/>
                    <a:pt x="225" y="87"/>
                    <a:pt x="225" y="87"/>
                  </a:cubicBezTo>
                  <a:cubicBezTo>
                    <a:pt x="225" y="87"/>
                    <a:pt x="225" y="87"/>
                    <a:pt x="225" y="87"/>
                  </a:cubicBezTo>
                  <a:cubicBezTo>
                    <a:pt x="225" y="87"/>
                    <a:pt x="225" y="87"/>
                    <a:pt x="225" y="87"/>
                  </a:cubicBezTo>
                  <a:cubicBezTo>
                    <a:pt x="224" y="87"/>
                    <a:pt x="223" y="87"/>
                    <a:pt x="222" y="87"/>
                  </a:cubicBezTo>
                  <a:cubicBezTo>
                    <a:pt x="222" y="87"/>
                    <a:pt x="222" y="87"/>
                    <a:pt x="222" y="87"/>
                  </a:cubicBezTo>
                  <a:cubicBezTo>
                    <a:pt x="222" y="87"/>
                    <a:pt x="222" y="87"/>
                    <a:pt x="221" y="88"/>
                  </a:cubicBezTo>
                  <a:cubicBezTo>
                    <a:pt x="221" y="88"/>
                    <a:pt x="221" y="88"/>
                    <a:pt x="221" y="88"/>
                  </a:cubicBezTo>
                  <a:cubicBezTo>
                    <a:pt x="221" y="89"/>
                    <a:pt x="220" y="90"/>
                    <a:pt x="219" y="91"/>
                  </a:cubicBezTo>
                  <a:cubicBezTo>
                    <a:pt x="219" y="91"/>
                    <a:pt x="219" y="91"/>
                    <a:pt x="219" y="91"/>
                  </a:cubicBezTo>
                  <a:cubicBezTo>
                    <a:pt x="218" y="91"/>
                    <a:pt x="218" y="90"/>
                    <a:pt x="218" y="90"/>
                  </a:cubicBezTo>
                  <a:cubicBezTo>
                    <a:pt x="218" y="90"/>
                    <a:pt x="218" y="90"/>
                    <a:pt x="218" y="90"/>
                  </a:cubicBezTo>
                  <a:cubicBezTo>
                    <a:pt x="217" y="88"/>
                    <a:pt x="218" y="89"/>
                    <a:pt x="216" y="86"/>
                  </a:cubicBezTo>
                  <a:cubicBezTo>
                    <a:pt x="216" y="86"/>
                    <a:pt x="216" y="86"/>
                    <a:pt x="216" y="86"/>
                  </a:cubicBezTo>
                  <a:cubicBezTo>
                    <a:pt x="214" y="84"/>
                    <a:pt x="212" y="85"/>
                    <a:pt x="211" y="82"/>
                  </a:cubicBezTo>
                  <a:cubicBezTo>
                    <a:pt x="211" y="82"/>
                    <a:pt x="211" y="82"/>
                    <a:pt x="211" y="82"/>
                  </a:cubicBezTo>
                  <a:cubicBezTo>
                    <a:pt x="211" y="81"/>
                    <a:pt x="207" y="77"/>
                    <a:pt x="207" y="72"/>
                  </a:cubicBezTo>
                  <a:cubicBezTo>
                    <a:pt x="207" y="72"/>
                    <a:pt x="207" y="72"/>
                    <a:pt x="207" y="72"/>
                  </a:cubicBezTo>
                  <a:cubicBezTo>
                    <a:pt x="207" y="72"/>
                    <a:pt x="207" y="71"/>
                    <a:pt x="207" y="71"/>
                  </a:cubicBezTo>
                  <a:cubicBezTo>
                    <a:pt x="207" y="71"/>
                    <a:pt x="207" y="71"/>
                    <a:pt x="207" y="71"/>
                  </a:cubicBezTo>
                  <a:cubicBezTo>
                    <a:pt x="207" y="66"/>
                    <a:pt x="209" y="65"/>
                    <a:pt x="209" y="62"/>
                  </a:cubicBezTo>
                  <a:cubicBezTo>
                    <a:pt x="209" y="62"/>
                    <a:pt x="209" y="62"/>
                    <a:pt x="209" y="62"/>
                  </a:cubicBezTo>
                  <a:cubicBezTo>
                    <a:pt x="210" y="60"/>
                    <a:pt x="209" y="58"/>
                    <a:pt x="212" y="56"/>
                  </a:cubicBezTo>
                  <a:cubicBezTo>
                    <a:pt x="212" y="56"/>
                    <a:pt x="212" y="56"/>
                    <a:pt x="212" y="56"/>
                  </a:cubicBezTo>
                  <a:cubicBezTo>
                    <a:pt x="214" y="56"/>
                    <a:pt x="215" y="55"/>
                    <a:pt x="216" y="55"/>
                  </a:cubicBezTo>
                  <a:cubicBezTo>
                    <a:pt x="216" y="55"/>
                    <a:pt x="216" y="55"/>
                    <a:pt x="216" y="55"/>
                  </a:cubicBezTo>
                  <a:cubicBezTo>
                    <a:pt x="217" y="55"/>
                    <a:pt x="218" y="56"/>
                    <a:pt x="218" y="57"/>
                  </a:cubicBezTo>
                  <a:cubicBezTo>
                    <a:pt x="218" y="57"/>
                    <a:pt x="218" y="57"/>
                    <a:pt x="218" y="57"/>
                  </a:cubicBezTo>
                  <a:cubicBezTo>
                    <a:pt x="220" y="59"/>
                    <a:pt x="220" y="60"/>
                    <a:pt x="221" y="60"/>
                  </a:cubicBezTo>
                  <a:cubicBezTo>
                    <a:pt x="221" y="60"/>
                    <a:pt x="221" y="60"/>
                    <a:pt x="221" y="60"/>
                  </a:cubicBezTo>
                  <a:cubicBezTo>
                    <a:pt x="221" y="60"/>
                    <a:pt x="221" y="60"/>
                    <a:pt x="222" y="59"/>
                  </a:cubicBezTo>
                  <a:cubicBezTo>
                    <a:pt x="222" y="59"/>
                    <a:pt x="222" y="59"/>
                    <a:pt x="222" y="59"/>
                  </a:cubicBezTo>
                  <a:cubicBezTo>
                    <a:pt x="225" y="57"/>
                    <a:pt x="226" y="56"/>
                    <a:pt x="228" y="56"/>
                  </a:cubicBezTo>
                  <a:cubicBezTo>
                    <a:pt x="228" y="56"/>
                    <a:pt x="228" y="56"/>
                    <a:pt x="228" y="56"/>
                  </a:cubicBezTo>
                  <a:cubicBezTo>
                    <a:pt x="229" y="56"/>
                    <a:pt x="229" y="56"/>
                    <a:pt x="230" y="56"/>
                  </a:cubicBezTo>
                  <a:cubicBezTo>
                    <a:pt x="230" y="56"/>
                    <a:pt x="230" y="56"/>
                    <a:pt x="230" y="56"/>
                  </a:cubicBezTo>
                  <a:cubicBezTo>
                    <a:pt x="230" y="56"/>
                    <a:pt x="231" y="56"/>
                    <a:pt x="232" y="56"/>
                  </a:cubicBezTo>
                  <a:cubicBezTo>
                    <a:pt x="232" y="56"/>
                    <a:pt x="232" y="56"/>
                    <a:pt x="232" y="56"/>
                  </a:cubicBezTo>
                  <a:cubicBezTo>
                    <a:pt x="233" y="56"/>
                    <a:pt x="234" y="56"/>
                    <a:pt x="235" y="55"/>
                  </a:cubicBezTo>
                  <a:cubicBezTo>
                    <a:pt x="235" y="55"/>
                    <a:pt x="235" y="55"/>
                    <a:pt x="235" y="55"/>
                  </a:cubicBezTo>
                  <a:cubicBezTo>
                    <a:pt x="237" y="52"/>
                    <a:pt x="238" y="49"/>
                    <a:pt x="239" y="47"/>
                  </a:cubicBezTo>
                  <a:cubicBezTo>
                    <a:pt x="239" y="47"/>
                    <a:pt x="239" y="47"/>
                    <a:pt x="239" y="47"/>
                  </a:cubicBezTo>
                  <a:cubicBezTo>
                    <a:pt x="239" y="44"/>
                    <a:pt x="240" y="41"/>
                    <a:pt x="243" y="37"/>
                  </a:cubicBezTo>
                  <a:cubicBezTo>
                    <a:pt x="243" y="37"/>
                    <a:pt x="243" y="37"/>
                    <a:pt x="243" y="37"/>
                  </a:cubicBezTo>
                  <a:cubicBezTo>
                    <a:pt x="246" y="33"/>
                    <a:pt x="251" y="30"/>
                    <a:pt x="254" y="28"/>
                  </a:cubicBezTo>
                  <a:cubicBezTo>
                    <a:pt x="254" y="28"/>
                    <a:pt x="254" y="28"/>
                    <a:pt x="254" y="28"/>
                  </a:cubicBezTo>
                  <a:cubicBezTo>
                    <a:pt x="256" y="26"/>
                    <a:pt x="261" y="25"/>
                    <a:pt x="261" y="22"/>
                  </a:cubicBezTo>
                  <a:cubicBezTo>
                    <a:pt x="261" y="22"/>
                    <a:pt x="261" y="22"/>
                    <a:pt x="261" y="22"/>
                  </a:cubicBezTo>
                  <a:cubicBezTo>
                    <a:pt x="262" y="19"/>
                    <a:pt x="267" y="11"/>
                    <a:pt x="269" y="7"/>
                  </a:cubicBezTo>
                  <a:cubicBezTo>
                    <a:pt x="269" y="7"/>
                    <a:pt x="269" y="7"/>
                    <a:pt x="269" y="7"/>
                  </a:cubicBezTo>
                  <a:cubicBezTo>
                    <a:pt x="271" y="3"/>
                    <a:pt x="275" y="3"/>
                    <a:pt x="277" y="3"/>
                  </a:cubicBezTo>
                  <a:cubicBezTo>
                    <a:pt x="277" y="3"/>
                    <a:pt x="277" y="3"/>
                    <a:pt x="277" y="3"/>
                  </a:cubicBezTo>
                  <a:cubicBezTo>
                    <a:pt x="279" y="3"/>
                    <a:pt x="281" y="4"/>
                    <a:pt x="282" y="4"/>
                  </a:cubicBezTo>
                  <a:cubicBezTo>
                    <a:pt x="282" y="4"/>
                    <a:pt x="282" y="4"/>
                    <a:pt x="282" y="4"/>
                  </a:cubicBezTo>
                  <a:cubicBezTo>
                    <a:pt x="283" y="4"/>
                    <a:pt x="283" y="4"/>
                    <a:pt x="283" y="3"/>
                  </a:cubicBezTo>
                  <a:cubicBezTo>
                    <a:pt x="283" y="3"/>
                    <a:pt x="283" y="3"/>
                    <a:pt x="283" y="3"/>
                  </a:cubicBezTo>
                  <a:cubicBezTo>
                    <a:pt x="284" y="2"/>
                    <a:pt x="283" y="0"/>
                    <a:pt x="286" y="0"/>
                  </a:cubicBezTo>
                  <a:cubicBezTo>
                    <a:pt x="286" y="0"/>
                    <a:pt x="286" y="0"/>
                    <a:pt x="286" y="0"/>
                  </a:cubicBezTo>
                  <a:cubicBezTo>
                    <a:pt x="286" y="0"/>
                    <a:pt x="286" y="0"/>
                    <a:pt x="286" y="0"/>
                  </a:cubicBezTo>
                  <a:cubicBezTo>
                    <a:pt x="286" y="0"/>
                    <a:pt x="286" y="0"/>
                    <a:pt x="286" y="0"/>
                  </a:cubicBezTo>
                  <a:cubicBezTo>
                    <a:pt x="288" y="0"/>
                    <a:pt x="289" y="2"/>
                    <a:pt x="290" y="4"/>
                  </a:cubicBezTo>
                  <a:cubicBezTo>
                    <a:pt x="290" y="4"/>
                    <a:pt x="290" y="4"/>
                    <a:pt x="290" y="4"/>
                  </a:cubicBezTo>
                  <a:cubicBezTo>
                    <a:pt x="290" y="6"/>
                    <a:pt x="293" y="6"/>
                    <a:pt x="293" y="8"/>
                  </a:cubicBezTo>
                  <a:cubicBezTo>
                    <a:pt x="293" y="8"/>
                    <a:pt x="293" y="8"/>
                    <a:pt x="293" y="8"/>
                  </a:cubicBezTo>
                  <a:cubicBezTo>
                    <a:pt x="294" y="9"/>
                    <a:pt x="296" y="11"/>
                    <a:pt x="296" y="14"/>
                  </a:cubicBezTo>
                  <a:cubicBezTo>
                    <a:pt x="296" y="14"/>
                    <a:pt x="296" y="14"/>
                    <a:pt x="296" y="14"/>
                  </a:cubicBezTo>
                  <a:cubicBezTo>
                    <a:pt x="296" y="15"/>
                    <a:pt x="296" y="16"/>
                    <a:pt x="295" y="17"/>
                  </a:cubicBezTo>
                  <a:cubicBezTo>
                    <a:pt x="295" y="17"/>
                    <a:pt x="295" y="17"/>
                    <a:pt x="295" y="17"/>
                  </a:cubicBezTo>
                  <a:cubicBezTo>
                    <a:pt x="293" y="21"/>
                    <a:pt x="292" y="23"/>
                    <a:pt x="289" y="27"/>
                  </a:cubicBezTo>
                  <a:cubicBezTo>
                    <a:pt x="289" y="27"/>
                    <a:pt x="289" y="27"/>
                    <a:pt x="289" y="27"/>
                  </a:cubicBezTo>
                  <a:cubicBezTo>
                    <a:pt x="287" y="31"/>
                    <a:pt x="283" y="32"/>
                    <a:pt x="284" y="34"/>
                  </a:cubicBezTo>
                  <a:cubicBezTo>
                    <a:pt x="284" y="34"/>
                    <a:pt x="284" y="34"/>
                    <a:pt x="284" y="34"/>
                  </a:cubicBezTo>
                  <a:cubicBezTo>
                    <a:pt x="284" y="34"/>
                    <a:pt x="284" y="34"/>
                    <a:pt x="284" y="34"/>
                  </a:cubicBezTo>
                  <a:cubicBezTo>
                    <a:pt x="284" y="34"/>
                    <a:pt x="284" y="34"/>
                    <a:pt x="284" y="34"/>
                  </a:cubicBezTo>
                  <a:cubicBezTo>
                    <a:pt x="284" y="37"/>
                    <a:pt x="285" y="37"/>
                    <a:pt x="285" y="39"/>
                  </a:cubicBezTo>
                  <a:cubicBezTo>
                    <a:pt x="285" y="39"/>
                    <a:pt x="285" y="39"/>
                    <a:pt x="285" y="39"/>
                  </a:cubicBezTo>
                  <a:cubicBezTo>
                    <a:pt x="285" y="39"/>
                    <a:pt x="285" y="40"/>
                    <a:pt x="285" y="40"/>
                  </a:cubicBezTo>
                  <a:cubicBezTo>
                    <a:pt x="285" y="40"/>
                    <a:pt x="285" y="40"/>
                    <a:pt x="285" y="40"/>
                  </a:cubicBezTo>
                  <a:cubicBezTo>
                    <a:pt x="284" y="42"/>
                    <a:pt x="284" y="43"/>
                    <a:pt x="284" y="44"/>
                  </a:cubicBezTo>
                  <a:cubicBezTo>
                    <a:pt x="284" y="44"/>
                    <a:pt x="284" y="44"/>
                    <a:pt x="284" y="44"/>
                  </a:cubicBezTo>
                  <a:cubicBezTo>
                    <a:pt x="284" y="44"/>
                    <a:pt x="284" y="44"/>
                    <a:pt x="284" y="44"/>
                  </a:cubicBezTo>
                  <a:cubicBezTo>
                    <a:pt x="284" y="44"/>
                    <a:pt x="284" y="44"/>
                    <a:pt x="284" y="44"/>
                  </a:cubicBezTo>
                  <a:cubicBezTo>
                    <a:pt x="284" y="44"/>
                    <a:pt x="284" y="44"/>
                    <a:pt x="285" y="44"/>
                  </a:cubicBezTo>
                  <a:cubicBezTo>
                    <a:pt x="285" y="44"/>
                    <a:pt x="285" y="44"/>
                    <a:pt x="285" y="44"/>
                  </a:cubicBezTo>
                  <a:cubicBezTo>
                    <a:pt x="286" y="44"/>
                    <a:pt x="289" y="43"/>
                    <a:pt x="290" y="43"/>
                  </a:cubicBezTo>
                  <a:cubicBezTo>
                    <a:pt x="290" y="43"/>
                    <a:pt x="290" y="43"/>
                    <a:pt x="290" y="43"/>
                  </a:cubicBezTo>
                  <a:cubicBezTo>
                    <a:pt x="290" y="43"/>
                    <a:pt x="291" y="43"/>
                    <a:pt x="291" y="44"/>
                  </a:cubicBezTo>
                  <a:cubicBezTo>
                    <a:pt x="291" y="44"/>
                    <a:pt x="291" y="44"/>
                    <a:pt x="291" y="44"/>
                  </a:cubicBezTo>
                  <a:cubicBezTo>
                    <a:pt x="291" y="44"/>
                    <a:pt x="291" y="45"/>
                    <a:pt x="290" y="46"/>
                  </a:cubicBezTo>
                  <a:cubicBezTo>
                    <a:pt x="290" y="46"/>
                    <a:pt x="290" y="46"/>
                    <a:pt x="290" y="46"/>
                  </a:cubicBezTo>
                  <a:cubicBezTo>
                    <a:pt x="288" y="49"/>
                    <a:pt x="289" y="50"/>
                    <a:pt x="287" y="53"/>
                  </a:cubicBezTo>
                  <a:cubicBezTo>
                    <a:pt x="287" y="53"/>
                    <a:pt x="287" y="53"/>
                    <a:pt x="287" y="53"/>
                  </a:cubicBezTo>
                  <a:cubicBezTo>
                    <a:pt x="286" y="55"/>
                    <a:pt x="284" y="56"/>
                    <a:pt x="282" y="57"/>
                  </a:cubicBezTo>
                  <a:cubicBezTo>
                    <a:pt x="282" y="57"/>
                    <a:pt x="282" y="57"/>
                    <a:pt x="282" y="57"/>
                  </a:cubicBezTo>
                  <a:cubicBezTo>
                    <a:pt x="281" y="58"/>
                    <a:pt x="279" y="58"/>
                    <a:pt x="279" y="60"/>
                  </a:cubicBezTo>
                  <a:cubicBezTo>
                    <a:pt x="279" y="60"/>
                    <a:pt x="279" y="60"/>
                    <a:pt x="279" y="60"/>
                  </a:cubicBezTo>
                  <a:cubicBezTo>
                    <a:pt x="279" y="60"/>
                    <a:pt x="279" y="60"/>
                    <a:pt x="279" y="60"/>
                  </a:cubicBezTo>
                  <a:cubicBezTo>
                    <a:pt x="279" y="60"/>
                    <a:pt x="279" y="60"/>
                    <a:pt x="279" y="60"/>
                  </a:cubicBezTo>
                  <a:cubicBezTo>
                    <a:pt x="279" y="61"/>
                    <a:pt x="280" y="61"/>
                    <a:pt x="280" y="61"/>
                  </a:cubicBezTo>
                  <a:cubicBezTo>
                    <a:pt x="280" y="61"/>
                    <a:pt x="280" y="61"/>
                    <a:pt x="280" y="61"/>
                  </a:cubicBezTo>
                  <a:cubicBezTo>
                    <a:pt x="280" y="61"/>
                    <a:pt x="280" y="61"/>
                    <a:pt x="280" y="61"/>
                  </a:cubicBezTo>
                  <a:cubicBezTo>
                    <a:pt x="280" y="61"/>
                    <a:pt x="282" y="59"/>
                    <a:pt x="284" y="59"/>
                  </a:cubicBezTo>
                  <a:cubicBezTo>
                    <a:pt x="284" y="59"/>
                    <a:pt x="284" y="59"/>
                    <a:pt x="284" y="59"/>
                  </a:cubicBezTo>
                  <a:cubicBezTo>
                    <a:pt x="286" y="58"/>
                    <a:pt x="288" y="59"/>
                    <a:pt x="288" y="57"/>
                  </a:cubicBezTo>
                  <a:cubicBezTo>
                    <a:pt x="288" y="57"/>
                    <a:pt x="288" y="57"/>
                    <a:pt x="288" y="57"/>
                  </a:cubicBezTo>
                  <a:cubicBezTo>
                    <a:pt x="288" y="57"/>
                    <a:pt x="288" y="56"/>
                    <a:pt x="288" y="55"/>
                  </a:cubicBezTo>
                  <a:cubicBezTo>
                    <a:pt x="288" y="55"/>
                    <a:pt x="288" y="55"/>
                    <a:pt x="288" y="55"/>
                  </a:cubicBezTo>
                  <a:cubicBezTo>
                    <a:pt x="288" y="54"/>
                    <a:pt x="289" y="53"/>
                    <a:pt x="290" y="53"/>
                  </a:cubicBezTo>
                  <a:cubicBezTo>
                    <a:pt x="290" y="53"/>
                    <a:pt x="290" y="53"/>
                    <a:pt x="290" y="53"/>
                  </a:cubicBezTo>
                  <a:cubicBezTo>
                    <a:pt x="290" y="53"/>
                    <a:pt x="290" y="53"/>
                    <a:pt x="291" y="53"/>
                  </a:cubicBezTo>
                  <a:cubicBezTo>
                    <a:pt x="291" y="53"/>
                    <a:pt x="291" y="53"/>
                    <a:pt x="291" y="53"/>
                  </a:cubicBezTo>
                  <a:cubicBezTo>
                    <a:pt x="292" y="53"/>
                    <a:pt x="293" y="54"/>
                    <a:pt x="293" y="54"/>
                  </a:cubicBezTo>
                  <a:cubicBezTo>
                    <a:pt x="293" y="54"/>
                    <a:pt x="293" y="54"/>
                    <a:pt x="293" y="54"/>
                  </a:cubicBezTo>
                  <a:cubicBezTo>
                    <a:pt x="294" y="54"/>
                    <a:pt x="294" y="54"/>
                    <a:pt x="295" y="53"/>
                  </a:cubicBezTo>
                  <a:cubicBezTo>
                    <a:pt x="295" y="53"/>
                    <a:pt x="295" y="53"/>
                    <a:pt x="295" y="53"/>
                  </a:cubicBezTo>
                  <a:cubicBezTo>
                    <a:pt x="296" y="50"/>
                    <a:pt x="303" y="40"/>
                    <a:pt x="308" y="37"/>
                  </a:cubicBezTo>
                  <a:cubicBezTo>
                    <a:pt x="308" y="37"/>
                    <a:pt x="308" y="37"/>
                    <a:pt x="308" y="37"/>
                  </a:cubicBezTo>
                  <a:cubicBezTo>
                    <a:pt x="313" y="33"/>
                    <a:pt x="320" y="28"/>
                    <a:pt x="324" y="27"/>
                  </a:cubicBezTo>
                  <a:cubicBezTo>
                    <a:pt x="324" y="27"/>
                    <a:pt x="324" y="27"/>
                    <a:pt x="324" y="27"/>
                  </a:cubicBezTo>
                  <a:cubicBezTo>
                    <a:pt x="326" y="26"/>
                    <a:pt x="328" y="25"/>
                    <a:pt x="330" y="25"/>
                  </a:cubicBezTo>
                  <a:cubicBezTo>
                    <a:pt x="330" y="25"/>
                    <a:pt x="330" y="25"/>
                    <a:pt x="330" y="25"/>
                  </a:cubicBezTo>
                  <a:cubicBezTo>
                    <a:pt x="331" y="25"/>
                    <a:pt x="332" y="25"/>
                    <a:pt x="333" y="25"/>
                  </a:cubicBezTo>
                  <a:cubicBezTo>
                    <a:pt x="333" y="25"/>
                    <a:pt x="333" y="25"/>
                    <a:pt x="333" y="25"/>
                  </a:cubicBezTo>
                  <a:cubicBezTo>
                    <a:pt x="334" y="26"/>
                    <a:pt x="336" y="24"/>
                    <a:pt x="337" y="22"/>
                  </a:cubicBezTo>
                  <a:cubicBezTo>
                    <a:pt x="337" y="22"/>
                    <a:pt x="337" y="22"/>
                    <a:pt x="337" y="22"/>
                  </a:cubicBezTo>
                  <a:cubicBezTo>
                    <a:pt x="338" y="21"/>
                    <a:pt x="338" y="21"/>
                    <a:pt x="338" y="20"/>
                  </a:cubicBezTo>
                  <a:cubicBezTo>
                    <a:pt x="338" y="20"/>
                    <a:pt x="338" y="20"/>
                    <a:pt x="338" y="20"/>
                  </a:cubicBezTo>
                  <a:cubicBezTo>
                    <a:pt x="338" y="18"/>
                    <a:pt x="338" y="17"/>
                    <a:pt x="339" y="17"/>
                  </a:cubicBezTo>
                  <a:cubicBezTo>
                    <a:pt x="339" y="17"/>
                    <a:pt x="339" y="17"/>
                    <a:pt x="339" y="17"/>
                  </a:cubicBezTo>
                  <a:cubicBezTo>
                    <a:pt x="340" y="17"/>
                    <a:pt x="340" y="18"/>
                    <a:pt x="340" y="18"/>
                  </a:cubicBezTo>
                  <a:cubicBezTo>
                    <a:pt x="340" y="18"/>
                    <a:pt x="340" y="18"/>
                    <a:pt x="340" y="18"/>
                  </a:cubicBezTo>
                  <a:cubicBezTo>
                    <a:pt x="340" y="19"/>
                    <a:pt x="340" y="20"/>
                    <a:pt x="340" y="20"/>
                  </a:cubicBezTo>
                  <a:cubicBezTo>
                    <a:pt x="340" y="20"/>
                    <a:pt x="340" y="20"/>
                    <a:pt x="340" y="20"/>
                  </a:cubicBezTo>
                  <a:cubicBezTo>
                    <a:pt x="340" y="22"/>
                    <a:pt x="340" y="23"/>
                    <a:pt x="341" y="24"/>
                  </a:cubicBezTo>
                  <a:cubicBezTo>
                    <a:pt x="341" y="24"/>
                    <a:pt x="341" y="24"/>
                    <a:pt x="341" y="24"/>
                  </a:cubicBezTo>
                  <a:cubicBezTo>
                    <a:pt x="341" y="25"/>
                    <a:pt x="341" y="25"/>
                    <a:pt x="341" y="25"/>
                  </a:cubicBezTo>
                  <a:cubicBezTo>
                    <a:pt x="339" y="24"/>
                    <a:pt x="339" y="23"/>
                    <a:pt x="339" y="22"/>
                  </a:cubicBezTo>
                  <a:cubicBezTo>
                    <a:pt x="339" y="22"/>
                    <a:pt x="339" y="22"/>
                    <a:pt x="339" y="22"/>
                  </a:cubicBezTo>
                  <a:cubicBezTo>
                    <a:pt x="338" y="22"/>
                    <a:pt x="338" y="22"/>
                    <a:pt x="338" y="23"/>
                  </a:cubicBezTo>
                  <a:cubicBezTo>
                    <a:pt x="338" y="23"/>
                    <a:pt x="338" y="23"/>
                    <a:pt x="338" y="23"/>
                  </a:cubicBezTo>
                  <a:cubicBezTo>
                    <a:pt x="337" y="24"/>
                    <a:pt x="335" y="27"/>
                    <a:pt x="333" y="27"/>
                  </a:cubicBezTo>
                  <a:cubicBezTo>
                    <a:pt x="333" y="27"/>
                    <a:pt x="333" y="27"/>
                    <a:pt x="333" y="27"/>
                  </a:cubicBezTo>
                  <a:cubicBezTo>
                    <a:pt x="332" y="27"/>
                    <a:pt x="331" y="27"/>
                    <a:pt x="330" y="27"/>
                  </a:cubicBezTo>
                  <a:cubicBezTo>
                    <a:pt x="330" y="27"/>
                    <a:pt x="330" y="27"/>
                    <a:pt x="330" y="27"/>
                  </a:cubicBezTo>
                  <a:cubicBezTo>
                    <a:pt x="329" y="27"/>
                    <a:pt x="326" y="27"/>
                    <a:pt x="324" y="28"/>
                  </a:cubicBezTo>
                  <a:cubicBezTo>
                    <a:pt x="324" y="28"/>
                    <a:pt x="324" y="28"/>
                    <a:pt x="324" y="28"/>
                  </a:cubicBezTo>
                  <a:cubicBezTo>
                    <a:pt x="321" y="29"/>
                    <a:pt x="313" y="35"/>
                    <a:pt x="309" y="38"/>
                  </a:cubicBezTo>
                  <a:cubicBezTo>
                    <a:pt x="309" y="38"/>
                    <a:pt x="309" y="38"/>
                    <a:pt x="309" y="38"/>
                  </a:cubicBezTo>
                  <a:cubicBezTo>
                    <a:pt x="304" y="41"/>
                    <a:pt x="297" y="51"/>
                    <a:pt x="296" y="53"/>
                  </a:cubicBezTo>
                  <a:cubicBezTo>
                    <a:pt x="296" y="53"/>
                    <a:pt x="296" y="53"/>
                    <a:pt x="296" y="53"/>
                  </a:cubicBezTo>
                  <a:cubicBezTo>
                    <a:pt x="296" y="55"/>
                    <a:pt x="295" y="55"/>
                    <a:pt x="293" y="55"/>
                  </a:cubicBezTo>
                  <a:cubicBezTo>
                    <a:pt x="293" y="55"/>
                    <a:pt x="293" y="55"/>
                    <a:pt x="293" y="55"/>
                  </a:cubicBezTo>
                  <a:cubicBezTo>
                    <a:pt x="292" y="55"/>
                    <a:pt x="291" y="55"/>
                    <a:pt x="290" y="54"/>
                  </a:cubicBezTo>
                  <a:cubicBezTo>
                    <a:pt x="290" y="54"/>
                    <a:pt x="290" y="54"/>
                    <a:pt x="290" y="54"/>
                  </a:cubicBezTo>
                  <a:cubicBezTo>
                    <a:pt x="290" y="54"/>
                    <a:pt x="290" y="54"/>
                    <a:pt x="290" y="54"/>
                  </a:cubicBezTo>
                  <a:cubicBezTo>
                    <a:pt x="290" y="54"/>
                    <a:pt x="290" y="54"/>
                    <a:pt x="290" y="54"/>
                  </a:cubicBezTo>
                  <a:cubicBezTo>
                    <a:pt x="290" y="54"/>
                    <a:pt x="290" y="54"/>
                    <a:pt x="289" y="55"/>
                  </a:cubicBezTo>
                  <a:cubicBezTo>
                    <a:pt x="289" y="55"/>
                    <a:pt x="289" y="55"/>
                    <a:pt x="289" y="55"/>
                  </a:cubicBezTo>
                  <a:cubicBezTo>
                    <a:pt x="289" y="56"/>
                    <a:pt x="289" y="57"/>
                    <a:pt x="289" y="58"/>
                  </a:cubicBezTo>
                  <a:cubicBezTo>
                    <a:pt x="289" y="58"/>
                    <a:pt x="289" y="58"/>
                    <a:pt x="289" y="58"/>
                  </a:cubicBezTo>
                  <a:cubicBezTo>
                    <a:pt x="289" y="61"/>
                    <a:pt x="286" y="60"/>
                    <a:pt x="284" y="60"/>
                  </a:cubicBezTo>
                  <a:cubicBezTo>
                    <a:pt x="284" y="60"/>
                    <a:pt x="284" y="60"/>
                    <a:pt x="284" y="60"/>
                  </a:cubicBezTo>
                  <a:cubicBezTo>
                    <a:pt x="283" y="61"/>
                    <a:pt x="281" y="62"/>
                    <a:pt x="280" y="62"/>
                  </a:cubicBezTo>
                  <a:cubicBezTo>
                    <a:pt x="280" y="62"/>
                    <a:pt x="280" y="62"/>
                    <a:pt x="280" y="62"/>
                  </a:cubicBezTo>
                  <a:cubicBezTo>
                    <a:pt x="279" y="62"/>
                    <a:pt x="278" y="61"/>
                    <a:pt x="278" y="61"/>
                  </a:cubicBezTo>
                  <a:cubicBezTo>
                    <a:pt x="278" y="61"/>
                    <a:pt x="278" y="61"/>
                    <a:pt x="278" y="61"/>
                  </a:cubicBezTo>
                  <a:cubicBezTo>
                    <a:pt x="278" y="60"/>
                    <a:pt x="278" y="60"/>
                    <a:pt x="278" y="60"/>
                  </a:cubicBezTo>
                  <a:cubicBezTo>
                    <a:pt x="278" y="60"/>
                    <a:pt x="278" y="60"/>
                    <a:pt x="278" y="60"/>
                  </a:cubicBezTo>
                  <a:cubicBezTo>
                    <a:pt x="278" y="57"/>
                    <a:pt x="281" y="57"/>
                    <a:pt x="282" y="56"/>
                  </a:cubicBezTo>
                  <a:cubicBezTo>
                    <a:pt x="282" y="56"/>
                    <a:pt x="282" y="56"/>
                    <a:pt x="282" y="56"/>
                  </a:cubicBezTo>
                  <a:cubicBezTo>
                    <a:pt x="283" y="55"/>
                    <a:pt x="285" y="54"/>
                    <a:pt x="286" y="52"/>
                  </a:cubicBezTo>
                  <a:cubicBezTo>
                    <a:pt x="286" y="52"/>
                    <a:pt x="286" y="52"/>
                    <a:pt x="286" y="52"/>
                  </a:cubicBezTo>
                  <a:cubicBezTo>
                    <a:pt x="288" y="50"/>
                    <a:pt x="286" y="49"/>
                    <a:pt x="289" y="45"/>
                  </a:cubicBezTo>
                  <a:cubicBezTo>
                    <a:pt x="289" y="45"/>
                    <a:pt x="289" y="45"/>
                    <a:pt x="289" y="45"/>
                  </a:cubicBezTo>
                  <a:cubicBezTo>
                    <a:pt x="289" y="45"/>
                    <a:pt x="289" y="44"/>
                    <a:pt x="290" y="44"/>
                  </a:cubicBezTo>
                  <a:cubicBezTo>
                    <a:pt x="290" y="44"/>
                    <a:pt x="290" y="44"/>
                    <a:pt x="290" y="44"/>
                  </a:cubicBezTo>
                  <a:cubicBezTo>
                    <a:pt x="289" y="44"/>
                    <a:pt x="286" y="45"/>
                    <a:pt x="285" y="45"/>
                  </a:cubicBezTo>
                  <a:cubicBezTo>
                    <a:pt x="285" y="45"/>
                    <a:pt x="285" y="45"/>
                    <a:pt x="285" y="45"/>
                  </a:cubicBezTo>
                  <a:cubicBezTo>
                    <a:pt x="284" y="45"/>
                    <a:pt x="284" y="45"/>
                    <a:pt x="283" y="45"/>
                  </a:cubicBezTo>
                  <a:cubicBezTo>
                    <a:pt x="283" y="45"/>
                    <a:pt x="283" y="45"/>
                    <a:pt x="283" y="45"/>
                  </a:cubicBezTo>
                  <a:cubicBezTo>
                    <a:pt x="283" y="45"/>
                    <a:pt x="283" y="44"/>
                    <a:pt x="283" y="44"/>
                  </a:cubicBezTo>
                  <a:cubicBezTo>
                    <a:pt x="283" y="44"/>
                    <a:pt x="283" y="44"/>
                    <a:pt x="283" y="44"/>
                  </a:cubicBezTo>
                  <a:cubicBezTo>
                    <a:pt x="283" y="43"/>
                    <a:pt x="283" y="42"/>
                    <a:pt x="283" y="40"/>
                  </a:cubicBezTo>
                  <a:cubicBezTo>
                    <a:pt x="283" y="40"/>
                    <a:pt x="283" y="40"/>
                    <a:pt x="283" y="40"/>
                  </a:cubicBezTo>
                  <a:cubicBezTo>
                    <a:pt x="283" y="40"/>
                    <a:pt x="283" y="39"/>
                    <a:pt x="283" y="39"/>
                  </a:cubicBezTo>
                  <a:cubicBezTo>
                    <a:pt x="283" y="39"/>
                    <a:pt x="283" y="39"/>
                    <a:pt x="283" y="39"/>
                  </a:cubicBezTo>
                  <a:cubicBezTo>
                    <a:pt x="283" y="37"/>
                    <a:pt x="283" y="37"/>
                    <a:pt x="282" y="34"/>
                  </a:cubicBezTo>
                  <a:cubicBezTo>
                    <a:pt x="282" y="34"/>
                    <a:pt x="282" y="34"/>
                    <a:pt x="282" y="34"/>
                  </a:cubicBezTo>
                  <a:cubicBezTo>
                    <a:pt x="282" y="34"/>
                    <a:pt x="282" y="34"/>
                    <a:pt x="282" y="34"/>
                  </a:cubicBezTo>
                  <a:cubicBezTo>
                    <a:pt x="282" y="34"/>
                    <a:pt x="282" y="34"/>
                    <a:pt x="282" y="34"/>
                  </a:cubicBezTo>
                  <a:cubicBezTo>
                    <a:pt x="282" y="30"/>
                    <a:pt x="286" y="30"/>
                    <a:pt x="288" y="26"/>
                  </a:cubicBezTo>
                  <a:cubicBezTo>
                    <a:pt x="288" y="26"/>
                    <a:pt x="288" y="26"/>
                    <a:pt x="288" y="26"/>
                  </a:cubicBezTo>
                  <a:cubicBezTo>
                    <a:pt x="291" y="22"/>
                    <a:pt x="292" y="20"/>
                    <a:pt x="294" y="16"/>
                  </a:cubicBezTo>
                  <a:cubicBezTo>
                    <a:pt x="294" y="16"/>
                    <a:pt x="294" y="16"/>
                    <a:pt x="294" y="16"/>
                  </a:cubicBezTo>
                  <a:cubicBezTo>
                    <a:pt x="295" y="15"/>
                    <a:pt x="295" y="15"/>
                    <a:pt x="295" y="14"/>
                  </a:cubicBezTo>
                  <a:cubicBezTo>
                    <a:pt x="295" y="14"/>
                    <a:pt x="295" y="14"/>
                    <a:pt x="295" y="14"/>
                  </a:cubicBezTo>
                  <a:cubicBezTo>
                    <a:pt x="295" y="12"/>
                    <a:pt x="293" y="10"/>
                    <a:pt x="292" y="9"/>
                  </a:cubicBezTo>
                  <a:cubicBezTo>
                    <a:pt x="292" y="9"/>
                    <a:pt x="292" y="9"/>
                    <a:pt x="292" y="9"/>
                  </a:cubicBezTo>
                  <a:cubicBezTo>
                    <a:pt x="292" y="8"/>
                    <a:pt x="289" y="7"/>
                    <a:pt x="288" y="4"/>
                  </a:cubicBezTo>
                  <a:cubicBezTo>
                    <a:pt x="288" y="4"/>
                    <a:pt x="288" y="4"/>
                    <a:pt x="288" y="4"/>
                  </a:cubicBezTo>
                  <a:cubicBezTo>
                    <a:pt x="288" y="2"/>
                    <a:pt x="287" y="1"/>
                    <a:pt x="286" y="1"/>
                  </a:cubicBezTo>
                  <a:cubicBezTo>
                    <a:pt x="286" y="1"/>
                    <a:pt x="286" y="1"/>
                    <a:pt x="286" y="1"/>
                  </a:cubicBezTo>
                  <a:cubicBezTo>
                    <a:pt x="286" y="1"/>
                    <a:pt x="286" y="1"/>
                    <a:pt x="286" y="1"/>
                  </a:cubicBezTo>
                  <a:cubicBezTo>
                    <a:pt x="286" y="1"/>
                    <a:pt x="286" y="1"/>
                    <a:pt x="286" y="1"/>
                  </a:cubicBezTo>
                  <a:cubicBezTo>
                    <a:pt x="285" y="1"/>
                    <a:pt x="285" y="2"/>
                    <a:pt x="284" y="4"/>
                  </a:cubicBezTo>
                  <a:cubicBezTo>
                    <a:pt x="284" y="4"/>
                    <a:pt x="284" y="4"/>
                    <a:pt x="284" y="4"/>
                  </a:cubicBezTo>
                  <a:cubicBezTo>
                    <a:pt x="284" y="5"/>
                    <a:pt x="283" y="5"/>
                    <a:pt x="282" y="5"/>
                  </a:cubicBezTo>
                  <a:cubicBezTo>
                    <a:pt x="282" y="5"/>
                    <a:pt x="282" y="5"/>
                    <a:pt x="282" y="5"/>
                  </a:cubicBezTo>
                  <a:cubicBezTo>
                    <a:pt x="280" y="5"/>
                    <a:pt x="278" y="4"/>
                    <a:pt x="277" y="4"/>
                  </a:cubicBezTo>
                  <a:cubicBezTo>
                    <a:pt x="277" y="4"/>
                    <a:pt x="277" y="4"/>
                    <a:pt x="277" y="4"/>
                  </a:cubicBezTo>
                  <a:cubicBezTo>
                    <a:pt x="275" y="4"/>
                    <a:pt x="272" y="5"/>
                    <a:pt x="270" y="8"/>
                  </a:cubicBezTo>
                  <a:cubicBezTo>
                    <a:pt x="270" y="8"/>
                    <a:pt x="270" y="8"/>
                    <a:pt x="270" y="8"/>
                  </a:cubicBezTo>
                  <a:cubicBezTo>
                    <a:pt x="268" y="11"/>
                    <a:pt x="263" y="20"/>
                    <a:pt x="263" y="22"/>
                  </a:cubicBezTo>
                  <a:cubicBezTo>
                    <a:pt x="263" y="22"/>
                    <a:pt x="263" y="22"/>
                    <a:pt x="263" y="22"/>
                  </a:cubicBezTo>
                  <a:cubicBezTo>
                    <a:pt x="262" y="26"/>
                    <a:pt x="257" y="27"/>
                    <a:pt x="254" y="29"/>
                  </a:cubicBezTo>
                  <a:cubicBezTo>
                    <a:pt x="254" y="29"/>
                    <a:pt x="254" y="29"/>
                    <a:pt x="254" y="29"/>
                  </a:cubicBezTo>
                  <a:cubicBezTo>
                    <a:pt x="252" y="32"/>
                    <a:pt x="247" y="34"/>
                    <a:pt x="244" y="38"/>
                  </a:cubicBezTo>
                  <a:cubicBezTo>
                    <a:pt x="244" y="38"/>
                    <a:pt x="244" y="38"/>
                    <a:pt x="244" y="38"/>
                  </a:cubicBezTo>
                  <a:cubicBezTo>
                    <a:pt x="241" y="41"/>
                    <a:pt x="241" y="44"/>
                    <a:pt x="240" y="47"/>
                  </a:cubicBezTo>
                  <a:cubicBezTo>
                    <a:pt x="240" y="47"/>
                    <a:pt x="240" y="47"/>
                    <a:pt x="240" y="47"/>
                  </a:cubicBezTo>
                  <a:cubicBezTo>
                    <a:pt x="239" y="50"/>
                    <a:pt x="238" y="53"/>
                    <a:pt x="236" y="55"/>
                  </a:cubicBezTo>
                  <a:cubicBezTo>
                    <a:pt x="236" y="55"/>
                    <a:pt x="236" y="55"/>
                    <a:pt x="236" y="55"/>
                  </a:cubicBezTo>
                  <a:cubicBezTo>
                    <a:pt x="234" y="57"/>
                    <a:pt x="233" y="57"/>
                    <a:pt x="232" y="57"/>
                  </a:cubicBezTo>
                  <a:cubicBezTo>
                    <a:pt x="232" y="57"/>
                    <a:pt x="232" y="57"/>
                    <a:pt x="232" y="57"/>
                  </a:cubicBezTo>
                  <a:cubicBezTo>
                    <a:pt x="231" y="57"/>
                    <a:pt x="230" y="57"/>
                    <a:pt x="230" y="57"/>
                  </a:cubicBezTo>
                  <a:cubicBezTo>
                    <a:pt x="230" y="57"/>
                    <a:pt x="230" y="57"/>
                    <a:pt x="230" y="57"/>
                  </a:cubicBezTo>
                  <a:cubicBezTo>
                    <a:pt x="229" y="57"/>
                    <a:pt x="229" y="57"/>
                    <a:pt x="229" y="57"/>
                  </a:cubicBezTo>
                  <a:cubicBezTo>
                    <a:pt x="229" y="57"/>
                    <a:pt x="229" y="57"/>
                    <a:pt x="229" y="57"/>
                  </a:cubicBezTo>
                  <a:cubicBezTo>
                    <a:pt x="226" y="58"/>
                    <a:pt x="225" y="58"/>
                    <a:pt x="223" y="60"/>
                  </a:cubicBezTo>
                  <a:cubicBezTo>
                    <a:pt x="223" y="60"/>
                    <a:pt x="223" y="60"/>
                    <a:pt x="223" y="60"/>
                  </a:cubicBezTo>
                  <a:cubicBezTo>
                    <a:pt x="222" y="61"/>
                    <a:pt x="222" y="61"/>
                    <a:pt x="221" y="61"/>
                  </a:cubicBezTo>
                  <a:cubicBezTo>
                    <a:pt x="221" y="61"/>
                    <a:pt x="221" y="61"/>
                    <a:pt x="221" y="61"/>
                  </a:cubicBezTo>
                  <a:cubicBezTo>
                    <a:pt x="219" y="61"/>
                    <a:pt x="218" y="60"/>
                    <a:pt x="217" y="58"/>
                  </a:cubicBezTo>
                  <a:cubicBezTo>
                    <a:pt x="217" y="58"/>
                    <a:pt x="217" y="58"/>
                    <a:pt x="217" y="58"/>
                  </a:cubicBezTo>
                  <a:cubicBezTo>
                    <a:pt x="216" y="56"/>
                    <a:pt x="216" y="56"/>
                    <a:pt x="216" y="56"/>
                  </a:cubicBezTo>
                  <a:cubicBezTo>
                    <a:pt x="216" y="56"/>
                    <a:pt x="216" y="56"/>
                    <a:pt x="216" y="56"/>
                  </a:cubicBezTo>
                  <a:cubicBezTo>
                    <a:pt x="215" y="56"/>
                    <a:pt x="215" y="57"/>
                    <a:pt x="213" y="58"/>
                  </a:cubicBezTo>
                  <a:cubicBezTo>
                    <a:pt x="213" y="58"/>
                    <a:pt x="213" y="58"/>
                    <a:pt x="213" y="58"/>
                  </a:cubicBezTo>
                  <a:cubicBezTo>
                    <a:pt x="210" y="59"/>
                    <a:pt x="211" y="60"/>
                    <a:pt x="211" y="62"/>
                  </a:cubicBezTo>
                  <a:cubicBezTo>
                    <a:pt x="211" y="62"/>
                    <a:pt x="211" y="62"/>
                    <a:pt x="211" y="62"/>
                  </a:cubicBezTo>
                  <a:cubicBezTo>
                    <a:pt x="210" y="65"/>
                    <a:pt x="209" y="67"/>
                    <a:pt x="208" y="71"/>
                  </a:cubicBezTo>
                  <a:cubicBezTo>
                    <a:pt x="208" y="71"/>
                    <a:pt x="208" y="71"/>
                    <a:pt x="208" y="71"/>
                  </a:cubicBezTo>
                  <a:cubicBezTo>
                    <a:pt x="208" y="71"/>
                    <a:pt x="208" y="72"/>
                    <a:pt x="208" y="72"/>
                  </a:cubicBezTo>
                  <a:cubicBezTo>
                    <a:pt x="208" y="72"/>
                    <a:pt x="208" y="72"/>
                    <a:pt x="208" y="72"/>
                  </a:cubicBezTo>
                  <a:cubicBezTo>
                    <a:pt x="208" y="76"/>
                    <a:pt x="212" y="80"/>
                    <a:pt x="213" y="82"/>
                  </a:cubicBezTo>
                  <a:cubicBezTo>
                    <a:pt x="213" y="82"/>
                    <a:pt x="213" y="82"/>
                    <a:pt x="213" y="82"/>
                  </a:cubicBezTo>
                  <a:cubicBezTo>
                    <a:pt x="213" y="83"/>
                    <a:pt x="215" y="83"/>
                    <a:pt x="217" y="85"/>
                  </a:cubicBezTo>
                  <a:cubicBezTo>
                    <a:pt x="217" y="85"/>
                    <a:pt x="217" y="85"/>
                    <a:pt x="217" y="85"/>
                  </a:cubicBezTo>
                  <a:cubicBezTo>
                    <a:pt x="219" y="88"/>
                    <a:pt x="218" y="88"/>
                    <a:pt x="219" y="89"/>
                  </a:cubicBezTo>
                  <a:cubicBezTo>
                    <a:pt x="219" y="89"/>
                    <a:pt x="219" y="89"/>
                    <a:pt x="219" y="89"/>
                  </a:cubicBezTo>
                  <a:cubicBezTo>
                    <a:pt x="219" y="89"/>
                    <a:pt x="219" y="89"/>
                    <a:pt x="219" y="89"/>
                  </a:cubicBezTo>
                  <a:cubicBezTo>
                    <a:pt x="219" y="89"/>
                    <a:pt x="219" y="89"/>
                    <a:pt x="219" y="89"/>
                  </a:cubicBezTo>
                  <a:cubicBezTo>
                    <a:pt x="219" y="89"/>
                    <a:pt x="219" y="89"/>
                    <a:pt x="219" y="89"/>
                  </a:cubicBezTo>
                  <a:cubicBezTo>
                    <a:pt x="219" y="89"/>
                    <a:pt x="219" y="89"/>
                    <a:pt x="219" y="89"/>
                  </a:cubicBezTo>
                  <a:cubicBezTo>
                    <a:pt x="220" y="88"/>
                    <a:pt x="220" y="88"/>
                    <a:pt x="220" y="87"/>
                  </a:cubicBezTo>
                  <a:cubicBezTo>
                    <a:pt x="220" y="87"/>
                    <a:pt x="220" y="87"/>
                    <a:pt x="220" y="87"/>
                  </a:cubicBezTo>
                  <a:cubicBezTo>
                    <a:pt x="221" y="86"/>
                    <a:pt x="222" y="86"/>
                    <a:pt x="222" y="86"/>
                  </a:cubicBezTo>
                  <a:cubicBezTo>
                    <a:pt x="222" y="86"/>
                    <a:pt x="222" y="86"/>
                    <a:pt x="222" y="86"/>
                  </a:cubicBezTo>
                  <a:cubicBezTo>
                    <a:pt x="223" y="86"/>
                    <a:pt x="224" y="86"/>
                    <a:pt x="225" y="86"/>
                  </a:cubicBezTo>
                  <a:cubicBezTo>
                    <a:pt x="225" y="86"/>
                    <a:pt x="225" y="86"/>
                    <a:pt x="225" y="86"/>
                  </a:cubicBezTo>
                  <a:cubicBezTo>
                    <a:pt x="225" y="86"/>
                    <a:pt x="225" y="86"/>
                    <a:pt x="225" y="86"/>
                  </a:cubicBezTo>
                  <a:cubicBezTo>
                    <a:pt x="225" y="86"/>
                    <a:pt x="225" y="86"/>
                    <a:pt x="225" y="86"/>
                  </a:cubicBezTo>
                  <a:cubicBezTo>
                    <a:pt x="226" y="86"/>
                    <a:pt x="226" y="86"/>
                    <a:pt x="226" y="86"/>
                  </a:cubicBezTo>
                  <a:cubicBezTo>
                    <a:pt x="226" y="86"/>
                    <a:pt x="226" y="86"/>
                    <a:pt x="226" y="86"/>
                  </a:cubicBezTo>
                  <a:cubicBezTo>
                    <a:pt x="227" y="86"/>
                    <a:pt x="228" y="86"/>
                    <a:pt x="228" y="87"/>
                  </a:cubicBezTo>
                  <a:cubicBezTo>
                    <a:pt x="228" y="87"/>
                    <a:pt x="228" y="87"/>
                    <a:pt x="228" y="87"/>
                  </a:cubicBezTo>
                  <a:cubicBezTo>
                    <a:pt x="229" y="86"/>
                    <a:pt x="230" y="85"/>
                    <a:pt x="231" y="84"/>
                  </a:cubicBezTo>
                  <a:cubicBezTo>
                    <a:pt x="231" y="84"/>
                    <a:pt x="231" y="84"/>
                    <a:pt x="231" y="84"/>
                  </a:cubicBezTo>
                  <a:cubicBezTo>
                    <a:pt x="231" y="83"/>
                    <a:pt x="232" y="82"/>
                    <a:pt x="233" y="82"/>
                  </a:cubicBezTo>
                  <a:cubicBezTo>
                    <a:pt x="233" y="82"/>
                    <a:pt x="233" y="82"/>
                    <a:pt x="233" y="82"/>
                  </a:cubicBezTo>
                  <a:cubicBezTo>
                    <a:pt x="234" y="82"/>
                    <a:pt x="235" y="84"/>
                    <a:pt x="236" y="85"/>
                  </a:cubicBezTo>
                  <a:cubicBezTo>
                    <a:pt x="236" y="85"/>
                    <a:pt x="236" y="85"/>
                    <a:pt x="236" y="85"/>
                  </a:cubicBezTo>
                  <a:cubicBezTo>
                    <a:pt x="237" y="86"/>
                    <a:pt x="238" y="87"/>
                    <a:pt x="240" y="90"/>
                  </a:cubicBezTo>
                  <a:cubicBezTo>
                    <a:pt x="240" y="90"/>
                    <a:pt x="240" y="90"/>
                    <a:pt x="240" y="90"/>
                  </a:cubicBezTo>
                  <a:cubicBezTo>
                    <a:pt x="240" y="91"/>
                    <a:pt x="241" y="92"/>
                    <a:pt x="242" y="92"/>
                  </a:cubicBezTo>
                  <a:cubicBezTo>
                    <a:pt x="242" y="92"/>
                    <a:pt x="242" y="92"/>
                    <a:pt x="242" y="92"/>
                  </a:cubicBezTo>
                  <a:cubicBezTo>
                    <a:pt x="242" y="93"/>
                    <a:pt x="242" y="93"/>
                    <a:pt x="242" y="94"/>
                  </a:cubicBezTo>
                  <a:cubicBezTo>
                    <a:pt x="242" y="94"/>
                    <a:pt x="242" y="94"/>
                    <a:pt x="242" y="94"/>
                  </a:cubicBezTo>
                  <a:cubicBezTo>
                    <a:pt x="242" y="94"/>
                    <a:pt x="242" y="94"/>
                    <a:pt x="242" y="94"/>
                  </a:cubicBezTo>
                  <a:cubicBezTo>
                    <a:pt x="242" y="94"/>
                    <a:pt x="242" y="94"/>
                    <a:pt x="242" y="94"/>
                  </a:cubicBezTo>
                  <a:cubicBezTo>
                    <a:pt x="242" y="94"/>
                    <a:pt x="242" y="94"/>
                    <a:pt x="242" y="94"/>
                  </a:cubicBezTo>
                  <a:cubicBezTo>
                    <a:pt x="242" y="94"/>
                    <a:pt x="242" y="94"/>
                    <a:pt x="242" y="95"/>
                  </a:cubicBezTo>
                  <a:cubicBezTo>
                    <a:pt x="242" y="95"/>
                    <a:pt x="242" y="95"/>
                    <a:pt x="242" y="95"/>
                  </a:cubicBezTo>
                  <a:cubicBezTo>
                    <a:pt x="241" y="95"/>
                    <a:pt x="239" y="96"/>
                    <a:pt x="239" y="97"/>
                  </a:cubicBezTo>
                  <a:cubicBezTo>
                    <a:pt x="239" y="97"/>
                    <a:pt x="239" y="97"/>
                    <a:pt x="239" y="97"/>
                  </a:cubicBezTo>
                  <a:cubicBezTo>
                    <a:pt x="238" y="98"/>
                    <a:pt x="238" y="99"/>
                    <a:pt x="238" y="100"/>
                  </a:cubicBezTo>
                  <a:cubicBezTo>
                    <a:pt x="238" y="100"/>
                    <a:pt x="238" y="100"/>
                    <a:pt x="238" y="100"/>
                  </a:cubicBezTo>
                  <a:cubicBezTo>
                    <a:pt x="238" y="101"/>
                    <a:pt x="238" y="103"/>
                    <a:pt x="238" y="104"/>
                  </a:cubicBezTo>
                  <a:cubicBezTo>
                    <a:pt x="238" y="104"/>
                    <a:pt x="238" y="104"/>
                    <a:pt x="238" y="104"/>
                  </a:cubicBezTo>
                  <a:cubicBezTo>
                    <a:pt x="238" y="106"/>
                    <a:pt x="242" y="110"/>
                    <a:pt x="245" y="109"/>
                  </a:cubicBezTo>
                  <a:cubicBezTo>
                    <a:pt x="245" y="109"/>
                    <a:pt x="245" y="109"/>
                    <a:pt x="245" y="109"/>
                  </a:cubicBezTo>
                  <a:cubicBezTo>
                    <a:pt x="246" y="109"/>
                    <a:pt x="246" y="109"/>
                    <a:pt x="246" y="109"/>
                  </a:cubicBezTo>
                  <a:cubicBezTo>
                    <a:pt x="246" y="109"/>
                    <a:pt x="246" y="109"/>
                    <a:pt x="246" y="109"/>
                  </a:cubicBezTo>
                  <a:cubicBezTo>
                    <a:pt x="250" y="109"/>
                    <a:pt x="254" y="109"/>
                    <a:pt x="256" y="108"/>
                  </a:cubicBezTo>
                  <a:cubicBezTo>
                    <a:pt x="256" y="108"/>
                    <a:pt x="256" y="108"/>
                    <a:pt x="256" y="108"/>
                  </a:cubicBezTo>
                  <a:cubicBezTo>
                    <a:pt x="257" y="108"/>
                    <a:pt x="257" y="106"/>
                    <a:pt x="257" y="105"/>
                  </a:cubicBezTo>
                  <a:cubicBezTo>
                    <a:pt x="257" y="105"/>
                    <a:pt x="257" y="105"/>
                    <a:pt x="257" y="105"/>
                  </a:cubicBezTo>
                  <a:cubicBezTo>
                    <a:pt x="257" y="104"/>
                    <a:pt x="257" y="104"/>
                    <a:pt x="257" y="104"/>
                  </a:cubicBezTo>
                  <a:cubicBezTo>
                    <a:pt x="257" y="104"/>
                    <a:pt x="257" y="104"/>
                    <a:pt x="257" y="104"/>
                  </a:cubicBezTo>
                  <a:cubicBezTo>
                    <a:pt x="257" y="104"/>
                    <a:pt x="257" y="103"/>
                    <a:pt x="257" y="103"/>
                  </a:cubicBezTo>
                  <a:cubicBezTo>
                    <a:pt x="257" y="103"/>
                    <a:pt x="257" y="103"/>
                    <a:pt x="257" y="103"/>
                  </a:cubicBezTo>
                  <a:cubicBezTo>
                    <a:pt x="257" y="101"/>
                    <a:pt x="258" y="102"/>
                    <a:pt x="260" y="100"/>
                  </a:cubicBezTo>
                  <a:cubicBezTo>
                    <a:pt x="260" y="100"/>
                    <a:pt x="260" y="100"/>
                    <a:pt x="260" y="100"/>
                  </a:cubicBezTo>
                  <a:cubicBezTo>
                    <a:pt x="262" y="99"/>
                    <a:pt x="263" y="94"/>
                    <a:pt x="265" y="92"/>
                  </a:cubicBezTo>
                  <a:cubicBezTo>
                    <a:pt x="265" y="92"/>
                    <a:pt x="265" y="92"/>
                    <a:pt x="265" y="92"/>
                  </a:cubicBezTo>
                  <a:cubicBezTo>
                    <a:pt x="266" y="91"/>
                    <a:pt x="272" y="88"/>
                    <a:pt x="275" y="87"/>
                  </a:cubicBezTo>
                  <a:cubicBezTo>
                    <a:pt x="275" y="87"/>
                    <a:pt x="275" y="87"/>
                    <a:pt x="275" y="87"/>
                  </a:cubicBezTo>
                  <a:cubicBezTo>
                    <a:pt x="276" y="87"/>
                    <a:pt x="276" y="87"/>
                    <a:pt x="276" y="87"/>
                  </a:cubicBezTo>
                  <a:cubicBezTo>
                    <a:pt x="276" y="87"/>
                    <a:pt x="276" y="87"/>
                    <a:pt x="276" y="87"/>
                  </a:cubicBezTo>
                  <a:cubicBezTo>
                    <a:pt x="279" y="87"/>
                    <a:pt x="280" y="89"/>
                    <a:pt x="283" y="91"/>
                  </a:cubicBezTo>
                  <a:cubicBezTo>
                    <a:pt x="283" y="91"/>
                    <a:pt x="283" y="91"/>
                    <a:pt x="283" y="91"/>
                  </a:cubicBezTo>
                  <a:cubicBezTo>
                    <a:pt x="286" y="94"/>
                    <a:pt x="286" y="93"/>
                    <a:pt x="290" y="94"/>
                  </a:cubicBezTo>
                  <a:cubicBezTo>
                    <a:pt x="290" y="94"/>
                    <a:pt x="290" y="94"/>
                    <a:pt x="290" y="94"/>
                  </a:cubicBezTo>
                  <a:cubicBezTo>
                    <a:pt x="293" y="95"/>
                    <a:pt x="292" y="96"/>
                    <a:pt x="293" y="96"/>
                  </a:cubicBezTo>
                  <a:cubicBezTo>
                    <a:pt x="293" y="96"/>
                    <a:pt x="293" y="96"/>
                    <a:pt x="293" y="96"/>
                  </a:cubicBezTo>
                  <a:cubicBezTo>
                    <a:pt x="293" y="96"/>
                    <a:pt x="294" y="96"/>
                    <a:pt x="295" y="96"/>
                  </a:cubicBezTo>
                  <a:cubicBezTo>
                    <a:pt x="295" y="96"/>
                    <a:pt x="295" y="96"/>
                    <a:pt x="295" y="96"/>
                  </a:cubicBezTo>
                  <a:cubicBezTo>
                    <a:pt x="299" y="95"/>
                    <a:pt x="298" y="96"/>
                    <a:pt x="300" y="93"/>
                  </a:cubicBezTo>
                  <a:cubicBezTo>
                    <a:pt x="300" y="93"/>
                    <a:pt x="300" y="93"/>
                    <a:pt x="300" y="93"/>
                  </a:cubicBezTo>
                  <a:cubicBezTo>
                    <a:pt x="300" y="92"/>
                    <a:pt x="301" y="92"/>
                    <a:pt x="302" y="92"/>
                  </a:cubicBezTo>
                  <a:cubicBezTo>
                    <a:pt x="302" y="92"/>
                    <a:pt x="302" y="92"/>
                    <a:pt x="302" y="92"/>
                  </a:cubicBezTo>
                  <a:cubicBezTo>
                    <a:pt x="304" y="92"/>
                    <a:pt x="306" y="93"/>
                    <a:pt x="307" y="94"/>
                  </a:cubicBezTo>
                  <a:cubicBezTo>
                    <a:pt x="307" y="94"/>
                    <a:pt x="307" y="94"/>
                    <a:pt x="307" y="94"/>
                  </a:cubicBezTo>
                  <a:cubicBezTo>
                    <a:pt x="308" y="94"/>
                    <a:pt x="309" y="94"/>
                    <a:pt x="311" y="94"/>
                  </a:cubicBezTo>
                  <a:cubicBezTo>
                    <a:pt x="311" y="94"/>
                    <a:pt x="311" y="94"/>
                    <a:pt x="311" y="94"/>
                  </a:cubicBezTo>
                  <a:cubicBezTo>
                    <a:pt x="312" y="94"/>
                    <a:pt x="312" y="94"/>
                    <a:pt x="313" y="94"/>
                  </a:cubicBezTo>
                  <a:cubicBezTo>
                    <a:pt x="313" y="94"/>
                    <a:pt x="313" y="94"/>
                    <a:pt x="313" y="94"/>
                  </a:cubicBezTo>
                  <a:cubicBezTo>
                    <a:pt x="314" y="94"/>
                    <a:pt x="314" y="94"/>
                    <a:pt x="314" y="94"/>
                  </a:cubicBezTo>
                  <a:cubicBezTo>
                    <a:pt x="314" y="94"/>
                    <a:pt x="314" y="94"/>
                    <a:pt x="314" y="94"/>
                  </a:cubicBezTo>
                  <a:cubicBezTo>
                    <a:pt x="315" y="94"/>
                    <a:pt x="315" y="94"/>
                    <a:pt x="316" y="95"/>
                  </a:cubicBezTo>
                  <a:cubicBezTo>
                    <a:pt x="316" y="95"/>
                    <a:pt x="316" y="95"/>
                    <a:pt x="316" y="95"/>
                  </a:cubicBezTo>
                  <a:cubicBezTo>
                    <a:pt x="315" y="96"/>
                    <a:pt x="315" y="96"/>
                    <a:pt x="315" y="96"/>
                  </a:cubicBezTo>
                  <a:cubicBezTo>
                    <a:pt x="315" y="96"/>
                    <a:pt x="315" y="96"/>
                    <a:pt x="315" y="96"/>
                  </a:cubicBezTo>
                  <a:cubicBezTo>
                    <a:pt x="314" y="98"/>
                    <a:pt x="315" y="100"/>
                    <a:pt x="313" y="102"/>
                  </a:cubicBezTo>
                  <a:cubicBezTo>
                    <a:pt x="313" y="102"/>
                    <a:pt x="313" y="102"/>
                    <a:pt x="313" y="102"/>
                  </a:cubicBezTo>
                  <a:cubicBezTo>
                    <a:pt x="313" y="103"/>
                    <a:pt x="313" y="103"/>
                    <a:pt x="313" y="104"/>
                  </a:cubicBezTo>
                  <a:cubicBezTo>
                    <a:pt x="313" y="104"/>
                    <a:pt x="313" y="104"/>
                    <a:pt x="313" y="104"/>
                  </a:cubicBezTo>
                  <a:cubicBezTo>
                    <a:pt x="313" y="104"/>
                    <a:pt x="313" y="105"/>
                    <a:pt x="314" y="107"/>
                  </a:cubicBezTo>
                  <a:cubicBezTo>
                    <a:pt x="314" y="107"/>
                    <a:pt x="314" y="107"/>
                    <a:pt x="314" y="107"/>
                  </a:cubicBezTo>
                  <a:cubicBezTo>
                    <a:pt x="314" y="107"/>
                    <a:pt x="314" y="107"/>
                    <a:pt x="314" y="108"/>
                  </a:cubicBezTo>
                  <a:cubicBezTo>
                    <a:pt x="314" y="108"/>
                    <a:pt x="314" y="108"/>
                    <a:pt x="314" y="108"/>
                  </a:cubicBezTo>
                  <a:cubicBezTo>
                    <a:pt x="314" y="110"/>
                    <a:pt x="311" y="110"/>
                    <a:pt x="310" y="111"/>
                  </a:cubicBezTo>
                  <a:cubicBezTo>
                    <a:pt x="310" y="111"/>
                    <a:pt x="310" y="111"/>
                    <a:pt x="310" y="111"/>
                  </a:cubicBezTo>
                  <a:cubicBezTo>
                    <a:pt x="309" y="112"/>
                    <a:pt x="309" y="112"/>
                    <a:pt x="308" y="112"/>
                  </a:cubicBezTo>
                  <a:cubicBezTo>
                    <a:pt x="308" y="112"/>
                    <a:pt x="308" y="112"/>
                    <a:pt x="308" y="112"/>
                  </a:cubicBezTo>
                  <a:cubicBezTo>
                    <a:pt x="307" y="112"/>
                    <a:pt x="306" y="111"/>
                    <a:pt x="305" y="109"/>
                  </a:cubicBezTo>
                  <a:cubicBezTo>
                    <a:pt x="305" y="109"/>
                    <a:pt x="305" y="109"/>
                    <a:pt x="305" y="109"/>
                  </a:cubicBezTo>
                  <a:cubicBezTo>
                    <a:pt x="305" y="108"/>
                    <a:pt x="305" y="108"/>
                    <a:pt x="305" y="108"/>
                  </a:cubicBezTo>
                  <a:cubicBezTo>
                    <a:pt x="305" y="108"/>
                    <a:pt x="305" y="108"/>
                    <a:pt x="305" y="108"/>
                  </a:cubicBezTo>
                  <a:cubicBezTo>
                    <a:pt x="304" y="108"/>
                    <a:pt x="303" y="110"/>
                    <a:pt x="301" y="110"/>
                  </a:cubicBezTo>
                  <a:cubicBezTo>
                    <a:pt x="301" y="110"/>
                    <a:pt x="301" y="110"/>
                    <a:pt x="301" y="110"/>
                  </a:cubicBezTo>
                  <a:cubicBezTo>
                    <a:pt x="299" y="111"/>
                    <a:pt x="297" y="114"/>
                    <a:pt x="294" y="114"/>
                  </a:cubicBezTo>
                  <a:cubicBezTo>
                    <a:pt x="294" y="114"/>
                    <a:pt x="294" y="114"/>
                    <a:pt x="294" y="114"/>
                  </a:cubicBezTo>
                  <a:cubicBezTo>
                    <a:pt x="291" y="115"/>
                    <a:pt x="288" y="117"/>
                    <a:pt x="285" y="119"/>
                  </a:cubicBezTo>
                  <a:cubicBezTo>
                    <a:pt x="285" y="119"/>
                    <a:pt x="285" y="119"/>
                    <a:pt x="285" y="119"/>
                  </a:cubicBezTo>
                  <a:cubicBezTo>
                    <a:pt x="283" y="121"/>
                    <a:pt x="283" y="121"/>
                    <a:pt x="283" y="122"/>
                  </a:cubicBezTo>
                  <a:cubicBezTo>
                    <a:pt x="283" y="122"/>
                    <a:pt x="283" y="122"/>
                    <a:pt x="283" y="122"/>
                  </a:cubicBezTo>
                  <a:cubicBezTo>
                    <a:pt x="283" y="122"/>
                    <a:pt x="283" y="123"/>
                    <a:pt x="283" y="123"/>
                  </a:cubicBezTo>
                  <a:cubicBezTo>
                    <a:pt x="283" y="123"/>
                    <a:pt x="283" y="123"/>
                    <a:pt x="283" y="123"/>
                  </a:cubicBezTo>
                  <a:cubicBezTo>
                    <a:pt x="283" y="124"/>
                    <a:pt x="283" y="125"/>
                    <a:pt x="282" y="125"/>
                  </a:cubicBezTo>
                  <a:cubicBezTo>
                    <a:pt x="282" y="125"/>
                    <a:pt x="282" y="125"/>
                    <a:pt x="282" y="125"/>
                  </a:cubicBezTo>
                  <a:cubicBezTo>
                    <a:pt x="282" y="126"/>
                    <a:pt x="281" y="126"/>
                    <a:pt x="281" y="126"/>
                  </a:cubicBezTo>
                  <a:cubicBezTo>
                    <a:pt x="281" y="126"/>
                    <a:pt x="281" y="126"/>
                    <a:pt x="281" y="126"/>
                  </a:cubicBezTo>
                  <a:cubicBezTo>
                    <a:pt x="280" y="126"/>
                    <a:pt x="279" y="126"/>
                    <a:pt x="278" y="125"/>
                  </a:cubicBezTo>
                  <a:cubicBezTo>
                    <a:pt x="278" y="125"/>
                    <a:pt x="278" y="125"/>
                    <a:pt x="278" y="125"/>
                  </a:cubicBezTo>
                  <a:cubicBezTo>
                    <a:pt x="278" y="125"/>
                    <a:pt x="278" y="125"/>
                    <a:pt x="278" y="125"/>
                  </a:cubicBezTo>
                  <a:cubicBezTo>
                    <a:pt x="278" y="125"/>
                    <a:pt x="278" y="125"/>
                    <a:pt x="278" y="125"/>
                  </a:cubicBezTo>
                  <a:cubicBezTo>
                    <a:pt x="278" y="125"/>
                    <a:pt x="278" y="125"/>
                    <a:pt x="278" y="126"/>
                  </a:cubicBezTo>
                  <a:cubicBezTo>
                    <a:pt x="278" y="126"/>
                    <a:pt x="278" y="126"/>
                    <a:pt x="278" y="126"/>
                  </a:cubicBezTo>
                  <a:cubicBezTo>
                    <a:pt x="278" y="128"/>
                    <a:pt x="278" y="130"/>
                    <a:pt x="278" y="131"/>
                  </a:cubicBezTo>
                  <a:cubicBezTo>
                    <a:pt x="278" y="131"/>
                    <a:pt x="278" y="131"/>
                    <a:pt x="278" y="131"/>
                  </a:cubicBezTo>
                  <a:cubicBezTo>
                    <a:pt x="278" y="131"/>
                    <a:pt x="278" y="131"/>
                    <a:pt x="278" y="131"/>
                  </a:cubicBezTo>
                  <a:cubicBezTo>
                    <a:pt x="278" y="131"/>
                    <a:pt x="278" y="131"/>
                    <a:pt x="278" y="131"/>
                  </a:cubicBezTo>
                  <a:cubicBezTo>
                    <a:pt x="278" y="133"/>
                    <a:pt x="279" y="135"/>
                    <a:pt x="276" y="135"/>
                  </a:cubicBezTo>
                  <a:cubicBezTo>
                    <a:pt x="276" y="135"/>
                    <a:pt x="276" y="135"/>
                    <a:pt x="276" y="135"/>
                  </a:cubicBezTo>
                  <a:cubicBezTo>
                    <a:pt x="275" y="135"/>
                    <a:pt x="273" y="137"/>
                    <a:pt x="271" y="138"/>
                  </a:cubicBezTo>
                  <a:cubicBezTo>
                    <a:pt x="271" y="138"/>
                    <a:pt x="271" y="138"/>
                    <a:pt x="271" y="138"/>
                  </a:cubicBezTo>
                  <a:cubicBezTo>
                    <a:pt x="270" y="138"/>
                    <a:pt x="270" y="138"/>
                    <a:pt x="270" y="138"/>
                  </a:cubicBezTo>
                  <a:cubicBezTo>
                    <a:pt x="270" y="138"/>
                    <a:pt x="270" y="138"/>
                    <a:pt x="270" y="138"/>
                  </a:cubicBezTo>
                  <a:cubicBezTo>
                    <a:pt x="270" y="138"/>
                    <a:pt x="269" y="138"/>
                    <a:pt x="269" y="137"/>
                  </a:cubicBezTo>
                  <a:cubicBezTo>
                    <a:pt x="269" y="137"/>
                    <a:pt x="269" y="137"/>
                    <a:pt x="269" y="137"/>
                  </a:cubicBezTo>
                  <a:cubicBezTo>
                    <a:pt x="269" y="137"/>
                    <a:pt x="269" y="137"/>
                    <a:pt x="269" y="137"/>
                  </a:cubicBezTo>
                  <a:cubicBezTo>
                    <a:pt x="269" y="137"/>
                    <a:pt x="269" y="137"/>
                    <a:pt x="269" y="137"/>
                  </a:cubicBezTo>
                  <a:cubicBezTo>
                    <a:pt x="269" y="136"/>
                    <a:pt x="270" y="134"/>
                    <a:pt x="270" y="133"/>
                  </a:cubicBezTo>
                  <a:cubicBezTo>
                    <a:pt x="270" y="133"/>
                    <a:pt x="270" y="133"/>
                    <a:pt x="270" y="133"/>
                  </a:cubicBezTo>
                  <a:cubicBezTo>
                    <a:pt x="270" y="133"/>
                    <a:pt x="270" y="133"/>
                    <a:pt x="270" y="133"/>
                  </a:cubicBezTo>
                  <a:cubicBezTo>
                    <a:pt x="270" y="133"/>
                    <a:pt x="270" y="133"/>
                    <a:pt x="270" y="133"/>
                  </a:cubicBezTo>
                  <a:cubicBezTo>
                    <a:pt x="269" y="133"/>
                    <a:pt x="268" y="133"/>
                    <a:pt x="267" y="134"/>
                  </a:cubicBezTo>
                  <a:cubicBezTo>
                    <a:pt x="267" y="134"/>
                    <a:pt x="267" y="134"/>
                    <a:pt x="267" y="134"/>
                  </a:cubicBezTo>
                  <a:cubicBezTo>
                    <a:pt x="266" y="135"/>
                    <a:pt x="266" y="135"/>
                    <a:pt x="266" y="135"/>
                  </a:cubicBezTo>
                  <a:cubicBezTo>
                    <a:pt x="266" y="135"/>
                    <a:pt x="266" y="135"/>
                    <a:pt x="266" y="135"/>
                  </a:cubicBezTo>
                  <a:cubicBezTo>
                    <a:pt x="266" y="135"/>
                    <a:pt x="267" y="136"/>
                    <a:pt x="268" y="137"/>
                  </a:cubicBezTo>
                  <a:cubicBezTo>
                    <a:pt x="268" y="137"/>
                    <a:pt x="268" y="137"/>
                    <a:pt x="268" y="137"/>
                  </a:cubicBezTo>
                  <a:cubicBezTo>
                    <a:pt x="269" y="138"/>
                    <a:pt x="269" y="138"/>
                    <a:pt x="269" y="139"/>
                  </a:cubicBezTo>
                  <a:cubicBezTo>
                    <a:pt x="269" y="139"/>
                    <a:pt x="269" y="139"/>
                    <a:pt x="269" y="139"/>
                  </a:cubicBezTo>
                  <a:cubicBezTo>
                    <a:pt x="269" y="140"/>
                    <a:pt x="268" y="141"/>
                    <a:pt x="268" y="142"/>
                  </a:cubicBezTo>
                  <a:cubicBezTo>
                    <a:pt x="268" y="142"/>
                    <a:pt x="268" y="142"/>
                    <a:pt x="268" y="142"/>
                  </a:cubicBezTo>
                  <a:cubicBezTo>
                    <a:pt x="266" y="142"/>
                    <a:pt x="265" y="143"/>
                    <a:pt x="265" y="143"/>
                  </a:cubicBezTo>
                  <a:cubicBezTo>
                    <a:pt x="265" y="143"/>
                    <a:pt x="265" y="143"/>
                    <a:pt x="265" y="143"/>
                  </a:cubicBezTo>
                  <a:cubicBezTo>
                    <a:pt x="265" y="144"/>
                    <a:pt x="265" y="148"/>
                    <a:pt x="262" y="150"/>
                  </a:cubicBezTo>
                  <a:cubicBezTo>
                    <a:pt x="262" y="150"/>
                    <a:pt x="262" y="150"/>
                    <a:pt x="262" y="150"/>
                  </a:cubicBezTo>
                  <a:cubicBezTo>
                    <a:pt x="259" y="152"/>
                    <a:pt x="259" y="151"/>
                    <a:pt x="258" y="154"/>
                  </a:cubicBezTo>
                  <a:cubicBezTo>
                    <a:pt x="258" y="154"/>
                    <a:pt x="258" y="154"/>
                    <a:pt x="258" y="154"/>
                  </a:cubicBezTo>
                  <a:cubicBezTo>
                    <a:pt x="257" y="156"/>
                    <a:pt x="257" y="158"/>
                    <a:pt x="255" y="160"/>
                  </a:cubicBezTo>
                  <a:cubicBezTo>
                    <a:pt x="255" y="160"/>
                    <a:pt x="255" y="160"/>
                    <a:pt x="255" y="160"/>
                  </a:cubicBezTo>
                  <a:cubicBezTo>
                    <a:pt x="254" y="161"/>
                    <a:pt x="253" y="163"/>
                    <a:pt x="251" y="167"/>
                  </a:cubicBezTo>
                  <a:cubicBezTo>
                    <a:pt x="251" y="167"/>
                    <a:pt x="251" y="167"/>
                    <a:pt x="251" y="167"/>
                  </a:cubicBezTo>
                  <a:cubicBezTo>
                    <a:pt x="251" y="168"/>
                    <a:pt x="251" y="169"/>
                    <a:pt x="251" y="169"/>
                  </a:cubicBezTo>
                  <a:cubicBezTo>
                    <a:pt x="251" y="169"/>
                    <a:pt x="251" y="169"/>
                    <a:pt x="251" y="169"/>
                  </a:cubicBezTo>
                  <a:cubicBezTo>
                    <a:pt x="251" y="172"/>
                    <a:pt x="253" y="173"/>
                    <a:pt x="254" y="173"/>
                  </a:cubicBezTo>
                  <a:cubicBezTo>
                    <a:pt x="254" y="173"/>
                    <a:pt x="254" y="173"/>
                    <a:pt x="254" y="173"/>
                  </a:cubicBezTo>
                  <a:cubicBezTo>
                    <a:pt x="257" y="174"/>
                    <a:pt x="258" y="177"/>
                    <a:pt x="261" y="178"/>
                  </a:cubicBezTo>
                  <a:cubicBezTo>
                    <a:pt x="261" y="178"/>
                    <a:pt x="261" y="178"/>
                    <a:pt x="261" y="178"/>
                  </a:cubicBezTo>
                  <a:cubicBezTo>
                    <a:pt x="264" y="180"/>
                    <a:pt x="269" y="181"/>
                    <a:pt x="271" y="182"/>
                  </a:cubicBezTo>
                  <a:cubicBezTo>
                    <a:pt x="271" y="182"/>
                    <a:pt x="271" y="182"/>
                    <a:pt x="271" y="182"/>
                  </a:cubicBezTo>
                  <a:cubicBezTo>
                    <a:pt x="274" y="183"/>
                    <a:pt x="275" y="183"/>
                    <a:pt x="276" y="186"/>
                  </a:cubicBezTo>
                  <a:cubicBezTo>
                    <a:pt x="276" y="186"/>
                    <a:pt x="276" y="186"/>
                    <a:pt x="276" y="186"/>
                  </a:cubicBezTo>
                  <a:cubicBezTo>
                    <a:pt x="277" y="188"/>
                    <a:pt x="282" y="198"/>
                    <a:pt x="282" y="198"/>
                  </a:cubicBezTo>
                  <a:cubicBezTo>
                    <a:pt x="282" y="198"/>
                    <a:pt x="282" y="198"/>
                    <a:pt x="282" y="198"/>
                  </a:cubicBezTo>
                  <a:cubicBezTo>
                    <a:pt x="282" y="198"/>
                    <a:pt x="287" y="210"/>
                    <a:pt x="290" y="215"/>
                  </a:cubicBezTo>
                  <a:cubicBezTo>
                    <a:pt x="290" y="215"/>
                    <a:pt x="290" y="215"/>
                    <a:pt x="290" y="215"/>
                  </a:cubicBezTo>
                  <a:cubicBezTo>
                    <a:pt x="292" y="219"/>
                    <a:pt x="292" y="220"/>
                    <a:pt x="292" y="224"/>
                  </a:cubicBezTo>
                  <a:cubicBezTo>
                    <a:pt x="292" y="224"/>
                    <a:pt x="292" y="224"/>
                    <a:pt x="292" y="224"/>
                  </a:cubicBezTo>
                  <a:cubicBezTo>
                    <a:pt x="292" y="226"/>
                    <a:pt x="298" y="230"/>
                    <a:pt x="301" y="231"/>
                  </a:cubicBezTo>
                  <a:cubicBezTo>
                    <a:pt x="301" y="231"/>
                    <a:pt x="301" y="231"/>
                    <a:pt x="301" y="231"/>
                  </a:cubicBezTo>
                  <a:cubicBezTo>
                    <a:pt x="304" y="232"/>
                    <a:pt x="305" y="234"/>
                    <a:pt x="305" y="236"/>
                  </a:cubicBezTo>
                  <a:cubicBezTo>
                    <a:pt x="305" y="236"/>
                    <a:pt x="305" y="236"/>
                    <a:pt x="305" y="236"/>
                  </a:cubicBezTo>
                  <a:cubicBezTo>
                    <a:pt x="305" y="237"/>
                    <a:pt x="306" y="237"/>
                    <a:pt x="309" y="239"/>
                  </a:cubicBezTo>
                  <a:cubicBezTo>
                    <a:pt x="309" y="239"/>
                    <a:pt x="309" y="239"/>
                    <a:pt x="309" y="239"/>
                  </a:cubicBezTo>
                  <a:cubicBezTo>
                    <a:pt x="312" y="240"/>
                    <a:pt x="315" y="241"/>
                    <a:pt x="318" y="247"/>
                  </a:cubicBezTo>
                  <a:cubicBezTo>
                    <a:pt x="318" y="247"/>
                    <a:pt x="318" y="247"/>
                    <a:pt x="318" y="247"/>
                  </a:cubicBezTo>
                  <a:cubicBezTo>
                    <a:pt x="318" y="248"/>
                    <a:pt x="318" y="249"/>
                    <a:pt x="318" y="249"/>
                  </a:cubicBezTo>
                  <a:cubicBezTo>
                    <a:pt x="318" y="249"/>
                    <a:pt x="318" y="249"/>
                    <a:pt x="318" y="249"/>
                  </a:cubicBezTo>
                  <a:cubicBezTo>
                    <a:pt x="318" y="251"/>
                    <a:pt x="317" y="251"/>
                    <a:pt x="316" y="251"/>
                  </a:cubicBezTo>
                  <a:cubicBezTo>
                    <a:pt x="316" y="251"/>
                    <a:pt x="316" y="251"/>
                    <a:pt x="316" y="251"/>
                  </a:cubicBezTo>
                  <a:cubicBezTo>
                    <a:pt x="314" y="251"/>
                    <a:pt x="309" y="249"/>
                    <a:pt x="306" y="248"/>
                  </a:cubicBezTo>
                  <a:cubicBezTo>
                    <a:pt x="306" y="248"/>
                    <a:pt x="306" y="248"/>
                    <a:pt x="306" y="248"/>
                  </a:cubicBezTo>
                  <a:cubicBezTo>
                    <a:pt x="305" y="248"/>
                    <a:pt x="304" y="248"/>
                    <a:pt x="303" y="248"/>
                  </a:cubicBezTo>
                  <a:cubicBezTo>
                    <a:pt x="303" y="248"/>
                    <a:pt x="303" y="248"/>
                    <a:pt x="303" y="248"/>
                  </a:cubicBezTo>
                  <a:cubicBezTo>
                    <a:pt x="301" y="248"/>
                    <a:pt x="301" y="249"/>
                    <a:pt x="299" y="250"/>
                  </a:cubicBezTo>
                  <a:cubicBezTo>
                    <a:pt x="299" y="250"/>
                    <a:pt x="299" y="250"/>
                    <a:pt x="299" y="250"/>
                  </a:cubicBezTo>
                  <a:cubicBezTo>
                    <a:pt x="297" y="250"/>
                    <a:pt x="294" y="247"/>
                    <a:pt x="291" y="245"/>
                  </a:cubicBezTo>
                  <a:cubicBezTo>
                    <a:pt x="291" y="245"/>
                    <a:pt x="291" y="245"/>
                    <a:pt x="291" y="245"/>
                  </a:cubicBezTo>
                  <a:cubicBezTo>
                    <a:pt x="289" y="244"/>
                    <a:pt x="288" y="244"/>
                    <a:pt x="287" y="244"/>
                  </a:cubicBezTo>
                  <a:cubicBezTo>
                    <a:pt x="287" y="244"/>
                    <a:pt x="287" y="244"/>
                    <a:pt x="287" y="244"/>
                  </a:cubicBezTo>
                  <a:cubicBezTo>
                    <a:pt x="286" y="244"/>
                    <a:pt x="285" y="244"/>
                    <a:pt x="283" y="246"/>
                  </a:cubicBezTo>
                  <a:cubicBezTo>
                    <a:pt x="283" y="246"/>
                    <a:pt x="283" y="246"/>
                    <a:pt x="283" y="246"/>
                  </a:cubicBezTo>
                  <a:cubicBezTo>
                    <a:pt x="283" y="246"/>
                    <a:pt x="283" y="247"/>
                    <a:pt x="283" y="247"/>
                  </a:cubicBezTo>
                  <a:cubicBezTo>
                    <a:pt x="283" y="247"/>
                    <a:pt x="283" y="247"/>
                    <a:pt x="283" y="247"/>
                  </a:cubicBezTo>
                  <a:cubicBezTo>
                    <a:pt x="283" y="247"/>
                    <a:pt x="283" y="247"/>
                    <a:pt x="283" y="247"/>
                  </a:cubicBezTo>
                  <a:cubicBezTo>
                    <a:pt x="283" y="247"/>
                    <a:pt x="283" y="247"/>
                    <a:pt x="283" y="247"/>
                  </a:cubicBezTo>
                  <a:cubicBezTo>
                    <a:pt x="283" y="247"/>
                    <a:pt x="283" y="247"/>
                    <a:pt x="283" y="247"/>
                  </a:cubicBezTo>
                  <a:cubicBezTo>
                    <a:pt x="283" y="247"/>
                    <a:pt x="283" y="247"/>
                    <a:pt x="283" y="247"/>
                  </a:cubicBezTo>
                  <a:cubicBezTo>
                    <a:pt x="284" y="247"/>
                    <a:pt x="284" y="247"/>
                    <a:pt x="285" y="247"/>
                  </a:cubicBezTo>
                  <a:cubicBezTo>
                    <a:pt x="285" y="247"/>
                    <a:pt x="285" y="247"/>
                    <a:pt x="285" y="247"/>
                  </a:cubicBezTo>
                  <a:cubicBezTo>
                    <a:pt x="285" y="247"/>
                    <a:pt x="286" y="244"/>
                    <a:pt x="288" y="244"/>
                  </a:cubicBezTo>
                  <a:cubicBezTo>
                    <a:pt x="288" y="244"/>
                    <a:pt x="288" y="244"/>
                    <a:pt x="288" y="244"/>
                  </a:cubicBezTo>
                  <a:cubicBezTo>
                    <a:pt x="291" y="244"/>
                    <a:pt x="292" y="246"/>
                    <a:pt x="293" y="247"/>
                  </a:cubicBezTo>
                  <a:cubicBezTo>
                    <a:pt x="293" y="247"/>
                    <a:pt x="293" y="247"/>
                    <a:pt x="293" y="247"/>
                  </a:cubicBezTo>
                  <a:cubicBezTo>
                    <a:pt x="294" y="248"/>
                    <a:pt x="294" y="249"/>
                    <a:pt x="294" y="250"/>
                  </a:cubicBezTo>
                  <a:cubicBezTo>
                    <a:pt x="294" y="250"/>
                    <a:pt x="294" y="250"/>
                    <a:pt x="294" y="250"/>
                  </a:cubicBezTo>
                  <a:cubicBezTo>
                    <a:pt x="295" y="250"/>
                    <a:pt x="294" y="250"/>
                    <a:pt x="295" y="250"/>
                  </a:cubicBezTo>
                  <a:cubicBezTo>
                    <a:pt x="295" y="250"/>
                    <a:pt x="295" y="250"/>
                    <a:pt x="295" y="250"/>
                  </a:cubicBezTo>
                  <a:cubicBezTo>
                    <a:pt x="296" y="250"/>
                    <a:pt x="301" y="251"/>
                    <a:pt x="303" y="254"/>
                  </a:cubicBezTo>
                  <a:cubicBezTo>
                    <a:pt x="303" y="254"/>
                    <a:pt x="303" y="254"/>
                    <a:pt x="303" y="254"/>
                  </a:cubicBezTo>
                  <a:cubicBezTo>
                    <a:pt x="306" y="256"/>
                    <a:pt x="307" y="256"/>
                    <a:pt x="311" y="258"/>
                  </a:cubicBezTo>
                  <a:cubicBezTo>
                    <a:pt x="311" y="258"/>
                    <a:pt x="311" y="258"/>
                    <a:pt x="311" y="258"/>
                  </a:cubicBezTo>
                  <a:cubicBezTo>
                    <a:pt x="314" y="260"/>
                    <a:pt x="317" y="263"/>
                    <a:pt x="320" y="267"/>
                  </a:cubicBezTo>
                  <a:cubicBezTo>
                    <a:pt x="320" y="267"/>
                    <a:pt x="320" y="267"/>
                    <a:pt x="320" y="267"/>
                  </a:cubicBezTo>
                  <a:cubicBezTo>
                    <a:pt x="320" y="268"/>
                    <a:pt x="321" y="269"/>
                    <a:pt x="321" y="270"/>
                  </a:cubicBezTo>
                  <a:cubicBezTo>
                    <a:pt x="321" y="270"/>
                    <a:pt x="321" y="270"/>
                    <a:pt x="321" y="270"/>
                  </a:cubicBezTo>
                  <a:cubicBezTo>
                    <a:pt x="321" y="272"/>
                    <a:pt x="318" y="274"/>
                    <a:pt x="316" y="274"/>
                  </a:cubicBezTo>
                  <a:cubicBezTo>
                    <a:pt x="316" y="274"/>
                    <a:pt x="316" y="274"/>
                    <a:pt x="316" y="274"/>
                  </a:cubicBezTo>
                  <a:cubicBezTo>
                    <a:pt x="316" y="274"/>
                    <a:pt x="316" y="274"/>
                    <a:pt x="316" y="274"/>
                  </a:cubicBezTo>
                  <a:cubicBezTo>
                    <a:pt x="316" y="274"/>
                    <a:pt x="316" y="274"/>
                    <a:pt x="316" y="274"/>
                  </a:cubicBezTo>
                  <a:cubicBezTo>
                    <a:pt x="316" y="274"/>
                    <a:pt x="316" y="274"/>
                    <a:pt x="316" y="274"/>
                  </a:cubicBezTo>
                  <a:cubicBezTo>
                    <a:pt x="316" y="274"/>
                    <a:pt x="316" y="274"/>
                    <a:pt x="316" y="274"/>
                  </a:cubicBezTo>
                  <a:cubicBezTo>
                    <a:pt x="314" y="274"/>
                    <a:pt x="312" y="276"/>
                    <a:pt x="309" y="277"/>
                  </a:cubicBezTo>
                  <a:cubicBezTo>
                    <a:pt x="309" y="277"/>
                    <a:pt x="309" y="277"/>
                    <a:pt x="309" y="277"/>
                  </a:cubicBezTo>
                  <a:cubicBezTo>
                    <a:pt x="307" y="278"/>
                    <a:pt x="307" y="280"/>
                    <a:pt x="304" y="282"/>
                  </a:cubicBezTo>
                  <a:cubicBezTo>
                    <a:pt x="304" y="282"/>
                    <a:pt x="304" y="282"/>
                    <a:pt x="304" y="282"/>
                  </a:cubicBezTo>
                  <a:cubicBezTo>
                    <a:pt x="301" y="284"/>
                    <a:pt x="301" y="285"/>
                    <a:pt x="300" y="287"/>
                  </a:cubicBezTo>
                  <a:cubicBezTo>
                    <a:pt x="300" y="287"/>
                    <a:pt x="300" y="287"/>
                    <a:pt x="300" y="287"/>
                  </a:cubicBezTo>
                  <a:cubicBezTo>
                    <a:pt x="299" y="289"/>
                    <a:pt x="298" y="289"/>
                    <a:pt x="298" y="289"/>
                  </a:cubicBezTo>
                  <a:cubicBezTo>
                    <a:pt x="298" y="289"/>
                    <a:pt x="298" y="289"/>
                    <a:pt x="298" y="289"/>
                  </a:cubicBezTo>
                  <a:cubicBezTo>
                    <a:pt x="296" y="289"/>
                    <a:pt x="295" y="289"/>
                    <a:pt x="294" y="288"/>
                  </a:cubicBezTo>
                  <a:cubicBezTo>
                    <a:pt x="294" y="288"/>
                    <a:pt x="294" y="288"/>
                    <a:pt x="294" y="288"/>
                  </a:cubicBezTo>
                  <a:cubicBezTo>
                    <a:pt x="293" y="288"/>
                    <a:pt x="293" y="288"/>
                    <a:pt x="292" y="288"/>
                  </a:cubicBezTo>
                  <a:cubicBezTo>
                    <a:pt x="292" y="288"/>
                    <a:pt x="292" y="288"/>
                    <a:pt x="292" y="288"/>
                  </a:cubicBezTo>
                  <a:cubicBezTo>
                    <a:pt x="291" y="288"/>
                    <a:pt x="290" y="289"/>
                    <a:pt x="288" y="290"/>
                  </a:cubicBezTo>
                  <a:cubicBezTo>
                    <a:pt x="288" y="290"/>
                    <a:pt x="288" y="290"/>
                    <a:pt x="288" y="290"/>
                  </a:cubicBezTo>
                  <a:cubicBezTo>
                    <a:pt x="289" y="290"/>
                    <a:pt x="290" y="289"/>
                    <a:pt x="291" y="289"/>
                  </a:cubicBezTo>
                  <a:cubicBezTo>
                    <a:pt x="291" y="289"/>
                    <a:pt x="291" y="289"/>
                    <a:pt x="291" y="289"/>
                  </a:cubicBezTo>
                  <a:cubicBezTo>
                    <a:pt x="291" y="289"/>
                    <a:pt x="292" y="289"/>
                    <a:pt x="292" y="289"/>
                  </a:cubicBezTo>
                  <a:cubicBezTo>
                    <a:pt x="292" y="289"/>
                    <a:pt x="292" y="289"/>
                    <a:pt x="292" y="289"/>
                  </a:cubicBezTo>
                  <a:cubicBezTo>
                    <a:pt x="294" y="289"/>
                    <a:pt x="294" y="291"/>
                    <a:pt x="294" y="293"/>
                  </a:cubicBezTo>
                  <a:cubicBezTo>
                    <a:pt x="294" y="293"/>
                    <a:pt x="294" y="293"/>
                    <a:pt x="294" y="293"/>
                  </a:cubicBezTo>
                  <a:cubicBezTo>
                    <a:pt x="294" y="294"/>
                    <a:pt x="295" y="294"/>
                    <a:pt x="296" y="294"/>
                  </a:cubicBezTo>
                  <a:cubicBezTo>
                    <a:pt x="296" y="294"/>
                    <a:pt x="296" y="294"/>
                    <a:pt x="296" y="294"/>
                  </a:cubicBezTo>
                  <a:cubicBezTo>
                    <a:pt x="297" y="294"/>
                    <a:pt x="298" y="294"/>
                    <a:pt x="300" y="292"/>
                  </a:cubicBezTo>
                  <a:cubicBezTo>
                    <a:pt x="300" y="292"/>
                    <a:pt x="300" y="292"/>
                    <a:pt x="300" y="292"/>
                  </a:cubicBezTo>
                  <a:cubicBezTo>
                    <a:pt x="304" y="290"/>
                    <a:pt x="303" y="288"/>
                    <a:pt x="307" y="288"/>
                  </a:cubicBezTo>
                  <a:cubicBezTo>
                    <a:pt x="307" y="288"/>
                    <a:pt x="307" y="288"/>
                    <a:pt x="307" y="288"/>
                  </a:cubicBezTo>
                  <a:cubicBezTo>
                    <a:pt x="307" y="288"/>
                    <a:pt x="307" y="288"/>
                    <a:pt x="308" y="288"/>
                  </a:cubicBezTo>
                  <a:cubicBezTo>
                    <a:pt x="308" y="288"/>
                    <a:pt x="308" y="288"/>
                    <a:pt x="308" y="288"/>
                  </a:cubicBezTo>
                  <a:cubicBezTo>
                    <a:pt x="312" y="288"/>
                    <a:pt x="315" y="293"/>
                    <a:pt x="317" y="294"/>
                  </a:cubicBezTo>
                  <a:cubicBezTo>
                    <a:pt x="317" y="294"/>
                    <a:pt x="317" y="294"/>
                    <a:pt x="317" y="294"/>
                  </a:cubicBezTo>
                  <a:cubicBezTo>
                    <a:pt x="318" y="295"/>
                    <a:pt x="323" y="297"/>
                    <a:pt x="326" y="297"/>
                  </a:cubicBezTo>
                  <a:cubicBezTo>
                    <a:pt x="326" y="297"/>
                    <a:pt x="326" y="297"/>
                    <a:pt x="326" y="297"/>
                  </a:cubicBezTo>
                  <a:cubicBezTo>
                    <a:pt x="327" y="297"/>
                    <a:pt x="328" y="297"/>
                    <a:pt x="328" y="298"/>
                  </a:cubicBezTo>
                  <a:cubicBezTo>
                    <a:pt x="328" y="298"/>
                    <a:pt x="328" y="298"/>
                    <a:pt x="328" y="298"/>
                  </a:cubicBezTo>
                  <a:cubicBezTo>
                    <a:pt x="327" y="300"/>
                    <a:pt x="324" y="303"/>
                    <a:pt x="323" y="304"/>
                  </a:cubicBezTo>
                  <a:cubicBezTo>
                    <a:pt x="323" y="304"/>
                    <a:pt x="323" y="304"/>
                    <a:pt x="323" y="304"/>
                  </a:cubicBezTo>
                  <a:cubicBezTo>
                    <a:pt x="323" y="305"/>
                    <a:pt x="323" y="305"/>
                    <a:pt x="323" y="305"/>
                  </a:cubicBezTo>
                  <a:cubicBezTo>
                    <a:pt x="323" y="305"/>
                    <a:pt x="323" y="305"/>
                    <a:pt x="323" y="305"/>
                  </a:cubicBezTo>
                  <a:cubicBezTo>
                    <a:pt x="323" y="305"/>
                    <a:pt x="324" y="304"/>
                    <a:pt x="325" y="304"/>
                  </a:cubicBezTo>
                  <a:cubicBezTo>
                    <a:pt x="325" y="304"/>
                    <a:pt x="325" y="304"/>
                    <a:pt x="325" y="304"/>
                  </a:cubicBezTo>
                  <a:cubicBezTo>
                    <a:pt x="327" y="305"/>
                    <a:pt x="327" y="307"/>
                    <a:pt x="327" y="309"/>
                  </a:cubicBezTo>
                  <a:cubicBezTo>
                    <a:pt x="327" y="309"/>
                    <a:pt x="327" y="309"/>
                    <a:pt x="327" y="309"/>
                  </a:cubicBezTo>
                  <a:cubicBezTo>
                    <a:pt x="327" y="310"/>
                    <a:pt x="327" y="312"/>
                    <a:pt x="327" y="313"/>
                  </a:cubicBezTo>
                  <a:cubicBezTo>
                    <a:pt x="327" y="313"/>
                    <a:pt x="327" y="313"/>
                    <a:pt x="327" y="313"/>
                  </a:cubicBezTo>
                  <a:cubicBezTo>
                    <a:pt x="327" y="315"/>
                    <a:pt x="327" y="317"/>
                    <a:pt x="323" y="317"/>
                  </a:cubicBezTo>
                  <a:cubicBezTo>
                    <a:pt x="323" y="317"/>
                    <a:pt x="323" y="317"/>
                    <a:pt x="323" y="317"/>
                  </a:cubicBezTo>
                  <a:cubicBezTo>
                    <a:pt x="323" y="317"/>
                    <a:pt x="322" y="317"/>
                    <a:pt x="322" y="317"/>
                  </a:cubicBezTo>
                  <a:cubicBezTo>
                    <a:pt x="322" y="317"/>
                    <a:pt x="322" y="317"/>
                    <a:pt x="322" y="317"/>
                  </a:cubicBezTo>
                  <a:cubicBezTo>
                    <a:pt x="320" y="317"/>
                    <a:pt x="320" y="316"/>
                    <a:pt x="318" y="316"/>
                  </a:cubicBezTo>
                  <a:cubicBezTo>
                    <a:pt x="318" y="316"/>
                    <a:pt x="318" y="316"/>
                    <a:pt x="318" y="316"/>
                  </a:cubicBezTo>
                  <a:cubicBezTo>
                    <a:pt x="317" y="316"/>
                    <a:pt x="317" y="317"/>
                    <a:pt x="317" y="317"/>
                  </a:cubicBezTo>
                  <a:cubicBezTo>
                    <a:pt x="317" y="317"/>
                    <a:pt x="317" y="317"/>
                    <a:pt x="317" y="317"/>
                  </a:cubicBezTo>
                  <a:cubicBezTo>
                    <a:pt x="317" y="317"/>
                    <a:pt x="319" y="320"/>
                    <a:pt x="321" y="322"/>
                  </a:cubicBezTo>
                  <a:cubicBezTo>
                    <a:pt x="321" y="322"/>
                    <a:pt x="321" y="322"/>
                    <a:pt x="321" y="322"/>
                  </a:cubicBezTo>
                  <a:cubicBezTo>
                    <a:pt x="322" y="323"/>
                    <a:pt x="322" y="324"/>
                    <a:pt x="322" y="325"/>
                  </a:cubicBezTo>
                  <a:cubicBezTo>
                    <a:pt x="322" y="325"/>
                    <a:pt x="322" y="325"/>
                    <a:pt x="322" y="325"/>
                  </a:cubicBezTo>
                  <a:cubicBezTo>
                    <a:pt x="322" y="327"/>
                    <a:pt x="320" y="330"/>
                    <a:pt x="319" y="331"/>
                  </a:cubicBezTo>
                  <a:cubicBezTo>
                    <a:pt x="319" y="331"/>
                    <a:pt x="319" y="331"/>
                    <a:pt x="319" y="331"/>
                  </a:cubicBezTo>
                  <a:cubicBezTo>
                    <a:pt x="319" y="331"/>
                    <a:pt x="319" y="331"/>
                    <a:pt x="319" y="332"/>
                  </a:cubicBezTo>
                  <a:cubicBezTo>
                    <a:pt x="319" y="332"/>
                    <a:pt x="319" y="332"/>
                    <a:pt x="319" y="332"/>
                  </a:cubicBezTo>
                  <a:cubicBezTo>
                    <a:pt x="319" y="333"/>
                    <a:pt x="320" y="334"/>
                    <a:pt x="321" y="337"/>
                  </a:cubicBezTo>
                  <a:cubicBezTo>
                    <a:pt x="321" y="337"/>
                    <a:pt x="321" y="337"/>
                    <a:pt x="321" y="337"/>
                  </a:cubicBezTo>
                  <a:cubicBezTo>
                    <a:pt x="321" y="337"/>
                    <a:pt x="321" y="338"/>
                    <a:pt x="321" y="338"/>
                  </a:cubicBezTo>
                  <a:cubicBezTo>
                    <a:pt x="321" y="338"/>
                    <a:pt x="321" y="338"/>
                    <a:pt x="321" y="338"/>
                  </a:cubicBezTo>
                  <a:cubicBezTo>
                    <a:pt x="321" y="341"/>
                    <a:pt x="319" y="343"/>
                    <a:pt x="318" y="344"/>
                  </a:cubicBezTo>
                  <a:cubicBezTo>
                    <a:pt x="318" y="344"/>
                    <a:pt x="318" y="344"/>
                    <a:pt x="318" y="344"/>
                  </a:cubicBezTo>
                  <a:cubicBezTo>
                    <a:pt x="317" y="346"/>
                    <a:pt x="316" y="347"/>
                    <a:pt x="314" y="349"/>
                  </a:cubicBezTo>
                  <a:cubicBezTo>
                    <a:pt x="314" y="349"/>
                    <a:pt x="314" y="349"/>
                    <a:pt x="314" y="349"/>
                  </a:cubicBezTo>
                  <a:cubicBezTo>
                    <a:pt x="313" y="349"/>
                    <a:pt x="313" y="350"/>
                    <a:pt x="312" y="350"/>
                  </a:cubicBezTo>
                  <a:cubicBezTo>
                    <a:pt x="312" y="350"/>
                    <a:pt x="312" y="350"/>
                    <a:pt x="312" y="350"/>
                  </a:cubicBezTo>
                  <a:cubicBezTo>
                    <a:pt x="311" y="349"/>
                    <a:pt x="311" y="349"/>
                    <a:pt x="311" y="348"/>
                  </a:cubicBezTo>
                  <a:cubicBezTo>
                    <a:pt x="311" y="348"/>
                    <a:pt x="311" y="348"/>
                    <a:pt x="311" y="348"/>
                  </a:cubicBezTo>
                  <a:cubicBezTo>
                    <a:pt x="311" y="347"/>
                    <a:pt x="311" y="346"/>
                    <a:pt x="311" y="345"/>
                  </a:cubicBezTo>
                  <a:cubicBezTo>
                    <a:pt x="311" y="345"/>
                    <a:pt x="311" y="345"/>
                    <a:pt x="311" y="345"/>
                  </a:cubicBezTo>
                  <a:cubicBezTo>
                    <a:pt x="312" y="343"/>
                    <a:pt x="313" y="342"/>
                    <a:pt x="313" y="342"/>
                  </a:cubicBezTo>
                  <a:cubicBezTo>
                    <a:pt x="313" y="342"/>
                    <a:pt x="313" y="342"/>
                    <a:pt x="313" y="342"/>
                  </a:cubicBezTo>
                  <a:cubicBezTo>
                    <a:pt x="313" y="341"/>
                    <a:pt x="313" y="342"/>
                    <a:pt x="312" y="341"/>
                  </a:cubicBezTo>
                  <a:cubicBezTo>
                    <a:pt x="312" y="341"/>
                    <a:pt x="312" y="341"/>
                    <a:pt x="312" y="341"/>
                  </a:cubicBezTo>
                  <a:cubicBezTo>
                    <a:pt x="312" y="341"/>
                    <a:pt x="312" y="341"/>
                    <a:pt x="312" y="341"/>
                  </a:cubicBezTo>
                  <a:cubicBezTo>
                    <a:pt x="312" y="341"/>
                    <a:pt x="312" y="342"/>
                    <a:pt x="311" y="343"/>
                  </a:cubicBezTo>
                  <a:cubicBezTo>
                    <a:pt x="311" y="343"/>
                    <a:pt x="311" y="343"/>
                    <a:pt x="311" y="343"/>
                  </a:cubicBezTo>
                  <a:cubicBezTo>
                    <a:pt x="311" y="345"/>
                    <a:pt x="311" y="346"/>
                    <a:pt x="311" y="347"/>
                  </a:cubicBezTo>
                  <a:cubicBezTo>
                    <a:pt x="311" y="347"/>
                    <a:pt x="311" y="347"/>
                    <a:pt x="311" y="347"/>
                  </a:cubicBezTo>
                  <a:cubicBezTo>
                    <a:pt x="310" y="348"/>
                    <a:pt x="309" y="352"/>
                    <a:pt x="306" y="352"/>
                  </a:cubicBezTo>
                  <a:cubicBezTo>
                    <a:pt x="306" y="352"/>
                    <a:pt x="306" y="352"/>
                    <a:pt x="306" y="352"/>
                  </a:cubicBezTo>
                  <a:cubicBezTo>
                    <a:pt x="306" y="352"/>
                    <a:pt x="305" y="352"/>
                    <a:pt x="305" y="352"/>
                  </a:cubicBezTo>
                  <a:cubicBezTo>
                    <a:pt x="305" y="352"/>
                    <a:pt x="305" y="352"/>
                    <a:pt x="305" y="352"/>
                  </a:cubicBezTo>
                  <a:cubicBezTo>
                    <a:pt x="304" y="352"/>
                    <a:pt x="304" y="352"/>
                    <a:pt x="303" y="352"/>
                  </a:cubicBezTo>
                  <a:cubicBezTo>
                    <a:pt x="303" y="352"/>
                    <a:pt x="303" y="352"/>
                    <a:pt x="303" y="352"/>
                  </a:cubicBezTo>
                  <a:cubicBezTo>
                    <a:pt x="303" y="352"/>
                    <a:pt x="303" y="352"/>
                    <a:pt x="303" y="352"/>
                  </a:cubicBezTo>
                  <a:cubicBezTo>
                    <a:pt x="303" y="352"/>
                    <a:pt x="303" y="352"/>
                    <a:pt x="303" y="352"/>
                  </a:cubicBezTo>
                  <a:cubicBezTo>
                    <a:pt x="303" y="352"/>
                    <a:pt x="303" y="353"/>
                    <a:pt x="304" y="353"/>
                  </a:cubicBezTo>
                  <a:cubicBezTo>
                    <a:pt x="304" y="353"/>
                    <a:pt x="304" y="353"/>
                    <a:pt x="304" y="353"/>
                  </a:cubicBezTo>
                  <a:cubicBezTo>
                    <a:pt x="305" y="355"/>
                    <a:pt x="305" y="355"/>
                    <a:pt x="305" y="356"/>
                  </a:cubicBezTo>
                  <a:cubicBezTo>
                    <a:pt x="305" y="356"/>
                    <a:pt x="305" y="356"/>
                    <a:pt x="305" y="356"/>
                  </a:cubicBezTo>
                  <a:cubicBezTo>
                    <a:pt x="305" y="357"/>
                    <a:pt x="304" y="357"/>
                    <a:pt x="304" y="358"/>
                  </a:cubicBezTo>
                  <a:cubicBezTo>
                    <a:pt x="304" y="358"/>
                    <a:pt x="304" y="358"/>
                    <a:pt x="304" y="358"/>
                  </a:cubicBezTo>
                  <a:cubicBezTo>
                    <a:pt x="303" y="359"/>
                    <a:pt x="303" y="363"/>
                    <a:pt x="303" y="366"/>
                  </a:cubicBezTo>
                  <a:cubicBezTo>
                    <a:pt x="303" y="366"/>
                    <a:pt x="303" y="366"/>
                    <a:pt x="303" y="366"/>
                  </a:cubicBezTo>
                  <a:cubicBezTo>
                    <a:pt x="303" y="368"/>
                    <a:pt x="301" y="370"/>
                    <a:pt x="300" y="372"/>
                  </a:cubicBezTo>
                  <a:cubicBezTo>
                    <a:pt x="300" y="372"/>
                    <a:pt x="300" y="372"/>
                    <a:pt x="300" y="372"/>
                  </a:cubicBezTo>
                  <a:cubicBezTo>
                    <a:pt x="299" y="375"/>
                    <a:pt x="297" y="375"/>
                    <a:pt x="297" y="377"/>
                  </a:cubicBezTo>
                  <a:cubicBezTo>
                    <a:pt x="297" y="377"/>
                    <a:pt x="297" y="377"/>
                    <a:pt x="297" y="377"/>
                  </a:cubicBezTo>
                  <a:cubicBezTo>
                    <a:pt x="296" y="378"/>
                    <a:pt x="296" y="380"/>
                    <a:pt x="294" y="382"/>
                  </a:cubicBezTo>
                  <a:cubicBezTo>
                    <a:pt x="294" y="382"/>
                    <a:pt x="294" y="382"/>
                    <a:pt x="294" y="382"/>
                  </a:cubicBezTo>
                  <a:cubicBezTo>
                    <a:pt x="293" y="384"/>
                    <a:pt x="293" y="385"/>
                    <a:pt x="293" y="388"/>
                  </a:cubicBezTo>
                  <a:cubicBezTo>
                    <a:pt x="293" y="388"/>
                    <a:pt x="293" y="388"/>
                    <a:pt x="293" y="388"/>
                  </a:cubicBezTo>
                  <a:cubicBezTo>
                    <a:pt x="293" y="391"/>
                    <a:pt x="290" y="392"/>
                    <a:pt x="289" y="393"/>
                  </a:cubicBezTo>
                  <a:cubicBezTo>
                    <a:pt x="289" y="393"/>
                    <a:pt x="289" y="393"/>
                    <a:pt x="289" y="393"/>
                  </a:cubicBezTo>
                  <a:cubicBezTo>
                    <a:pt x="289" y="393"/>
                    <a:pt x="288" y="393"/>
                    <a:pt x="288" y="393"/>
                  </a:cubicBezTo>
                  <a:cubicBezTo>
                    <a:pt x="288" y="393"/>
                    <a:pt x="288" y="393"/>
                    <a:pt x="288" y="393"/>
                  </a:cubicBezTo>
                  <a:cubicBezTo>
                    <a:pt x="287" y="393"/>
                    <a:pt x="287" y="392"/>
                    <a:pt x="287" y="392"/>
                  </a:cubicBezTo>
                  <a:cubicBezTo>
                    <a:pt x="287" y="392"/>
                    <a:pt x="287" y="392"/>
                    <a:pt x="287" y="392"/>
                  </a:cubicBezTo>
                  <a:cubicBezTo>
                    <a:pt x="287" y="391"/>
                    <a:pt x="288" y="389"/>
                    <a:pt x="288" y="389"/>
                  </a:cubicBezTo>
                  <a:cubicBezTo>
                    <a:pt x="288" y="389"/>
                    <a:pt x="288" y="389"/>
                    <a:pt x="288" y="389"/>
                  </a:cubicBezTo>
                  <a:cubicBezTo>
                    <a:pt x="288" y="389"/>
                    <a:pt x="288" y="389"/>
                    <a:pt x="288" y="389"/>
                  </a:cubicBezTo>
                  <a:cubicBezTo>
                    <a:pt x="288" y="389"/>
                    <a:pt x="288" y="389"/>
                    <a:pt x="288" y="389"/>
                  </a:cubicBezTo>
                  <a:cubicBezTo>
                    <a:pt x="288" y="388"/>
                    <a:pt x="288" y="387"/>
                    <a:pt x="286" y="387"/>
                  </a:cubicBezTo>
                  <a:cubicBezTo>
                    <a:pt x="286" y="387"/>
                    <a:pt x="286" y="387"/>
                    <a:pt x="286" y="387"/>
                  </a:cubicBezTo>
                  <a:cubicBezTo>
                    <a:pt x="285" y="387"/>
                    <a:pt x="284" y="386"/>
                    <a:pt x="284" y="386"/>
                  </a:cubicBezTo>
                  <a:cubicBezTo>
                    <a:pt x="284" y="386"/>
                    <a:pt x="284" y="386"/>
                    <a:pt x="284" y="386"/>
                  </a:cubicBezTo>
                  <a:cubicBezTo>
                    <a:pt x="283" y="386"/>
                    <a:pt x="283" y="387"/>
                    <a:pt x="282" y="388"/>
                  </a:cubicBezTo>
                  <a:cubicBezTo>
                    <a:pt x="282" y="388"/>
                    <a:pt x="282" y="388"/>
                    <a:pt x="282" y="388"/>
                  </a:cubicBezTo>
                  <a:cubicBezTo>
                    <a:pt x="281" y="389"/>
                    <a:pt x="281" y="389"/>
                    <a:pt x="281" y="389"/>
                  </a:cubicBezTo>
                  <a:cubicBezTo>
                    <a:pt x="281" y="389"/>
                    <a:pt x="281" y="389"/>
                    <a:pt x="281" y="389"/>
                  </a:cubicBezTo>
                  <a:cubicBezTo>
                    <a:pt x="281" y="389"/>
                    <a:pt x="281" y="390"/>
                    <a:pt x="282" y="390"/>
                  </a:cubicBezTo>
                  <a:cubicBezTo>
                    <a:pt x="282" y="390"/>
                    <a:pt x="282" y="390"/>
                    <a:pt x="282" y="390"/>
                  </a:cubicBezTo>
                  <a:cubicBezTo>
                    <a:pt x="283" y="390"/>
                    <a:pt x="284" y="391"/>
                    <a:pt x="285" y="391"/>
                  </a:cubicBezTo>
                  <a:cubicBezTo>
                    <a:pt x="285" y="391"/>
                    <a:pt x="285" y="391"/>
                    <a:pt x="285" y="391"/>
                  </a:cubicBezTo>
                  <a:cubicBezTo>
                    <a:pt x="286" y="392"/>
                    <a:pt x="287" y="392"/>
                    <a:pt x="287" y="393"/>
                  </a:cubicBezTo>
                  <a:cubicBezTo>
                    <a:pt x="287" y="393"/>
                    <a:pt x="287" y="393"/>
                    <a:pt x="287" y="393"/>
                  </a:cubicBezTo>
                  <a:cubicBezTo>
                    <a:pt x="287" y="395"/>
                    <a:pt x="285" y="395"/>
                    <a:pt x="283" y="396"/>
                  </a:cubicBezTo>
                  <a:cubicBezTo>
                    <a:pt x="283" y="396"/>
                    <a:pt x="283" y="396"/>
                    <a:pt x="283" y="396"/>
                  </a:cubicBezTo>
                  <a:cubicBezTo>
                    <a:pt x="283" y="396"/>
                    <a:pt x="283" y="396"/>
                    <a:pt x="283" y="396"/>
                  </a:cubicBezTo>
                  <a:cubicBezTo>
                    <a:pt x="283" y="396"/>
                    <a:pt x="283" y="396"/>
                    <a:pt x="283" y="396"/>
                  </a:cubicBezTo>
                  <a:cubicBezTo>
                    <a:pt x="283" y="396"/>
                    <a:pt x="283" y="397"/>
                    <a:pt x="284" y="397"/>
                  </a:cubicBezTo>
                  <a:cubicBezTo>
                    <a:pt x="284" y="397"/>
                    <a:pt x="284" y="397"/>
                    <a:pt x="284" y="397"/>
                  </a:cubicBezTo>
                  <a:cubicBezTo>
                    <a:pt x="284" y="397"/>
                    <a:pt x="284" y="397"/>
                    <a:pt x="285" y="397"/>
                  </a:cubicBezTo>
                  <a:cubicBezTo>
                    <a:pt x="285" y="397"/>
                    <a:pt x="285" y="397"/>
                    <a:pt x="285" y="397"/>
                  </a:cubicBezTo>
                  <a:cubicBezTo>
                    <a:pt x="285" y="397"/>
                    <a:pt x="287" y="397"/>
                    <a:pt x="289" y="397"/>
                  </a:cubicBezTo>
                  <a:cubicBezTo>
                    <a:pt x="289" y="397"/>
                    <a:pt x="289" y="397"/>
                    <a:pt x="289" y="397"/>
                  </a:cubicBezTo>
                  <a:cubicBezTo>
                    <a:pt x="289" y="397"/>
                    <a:pt x="289" y="397"/>
                    <a:pt x="289" y="397"/>
                  </a:cubicBezTo>
                  <a:cubicBezTo>
                    <a:pt x="289" y="397"/>
                    <a:pt x="289" y="397"/>
                    <a:pt x="289" y="397"/>
                  </a:cubicBezTo>
                  <a:cubicBezTo>
                    <a:pt x="290" y="397"/>
                    <a:pt x="290" y="397"/>
                    <a:pt x="290" y="397"/>
                  </a:cubicBezTo>
                  <a:cubicBezTo>
                    <a:pt x="290" y="397"/>
                    <a:pt x="290" y="397"/>
                    <a:pt x="290" y="397"/>
                  </a:cubicBezTo>
                  <a:cubicBezTo>
                    <a:pt x="290" y="399"/>
                    <a:pt x="289" y="399"/>
                    <a:pt x="289" y="399"/>
                  </a:cubicBezTo>
                  <a:cubicBezTo>
                    <a:pt x="289" y="399"/>
                    <a:pt x="289" y="399"/>
                    <a:pt x="289" y="399"/>
                  </a:cubicBezTo>
                  <a:cubicBezTo>
                    <a:pt x="288" y="400"/>
                    <a:pt x="287" y="400"/>
                    <a:pt x="286" y="400"/>
                  </a:cubicBezTo>
                  <a:cubicBezTo>
                    <a:pt x="286" y="400"/>
                    <a:pt x="286" y="400"/>
                    <a:pt x="286" y="400"/>
                  </a:cubicBezTo>
                  <a:cubicBezTo>
                    <a:pt x="284" y="401"/>
                    <a:pt x="284" y="403"/>
                    <a:pt x="282" y="405"/>
                  </a:cubicBezTo>
                  <a:cubicBezTo>
                    <a:pt x="282" y="405"/>
                    <a:pt x="282" y="405"/>
                    <a:pt x="282" y="405"/>
                  </a:cubicBezTo>
                  <a:cubicBezTo>
                    <a:pt x="281" y="405"/>
                    <a:pt x="281" y="406"/>
                    <a:pt x="281" y="406"/>
                  </a:cubicBezTo>
                  <a:cubicBezTo>
                    <a:pt x="281" y="406"/>
                    <a:pt x="281" y="406"/>
                    <a:pt x="281" y="406"/>
                  </a:cubicBezTo>
                  <a:cubicBezTo>
                    <a:pt x="281" y="406"/>
                    <a:pt x="282" y="406"/>
                    <a:pt x="283" y="406"/>
                  </a:cubicBezTo>
                  <a:cubicBezTo>
                    <a:pt x="283" y="406"/>
                    <a:pt x="283" y="406"/>
                    <a:pt x="283" y="406"/>
                  </a:cubicBezTo>
                  <a:cubicBezTo>
                    <a:pt x="283" y="406"/>
                    <a:pt x="283" y="406"/>
                    <a:pt x="283" y="406"/>
                  </a:cubicBezTo>
                  <a:cubicBezTo>
                    <a:pt x="283" y="406"/>
                    <a:pt x="283" y="406"/>
                    <a:pt x="283" y="406"/>
                  </a:cubicBezTo>
                  <a:cubicBezTo>
                    <a:pt x="283" y="406"/>
                    <a:pt x="283" y="406"/>
                    <a:pt x="283" y="406"/>
                  </a:cubicBezTo>
                  <a:cubicBezTo>
                    <a:pt x="283" y="406"/>
                    <a:pt x="283" y="406"/>
                    <a:pt x="283" y="406"/>
                  </a:cubicBezTo>
                  <a:cubicBezTo>
                    <a:pt x="285" y="406"/>
                    <a:pt x="286" y="408"/>
                    <a:pt x="286" y="409"/>
                  </a:cubicBezTo>
                  <a:cubicBezTo>
                    <a:pt x="286" y="409"/>
                    <a:pt x="286" y="409"/>
                    <a:pt x="286" y="409"/>
                  </a:cubicBezTo>
                  <a:cubicBezTo>
                    <a:pt x="286" y="410"/>
                    <a:pt x="285" y="410"/>
                    <a:pt x="285" y="411"/>
                  </a:cubicBezTo>
                  <a:cubicBezTo>
                    <a:pt x="285" y="411"/>
                    <a:pt x="285" y="411"/>
                    <a:pt x="285" y="411"/>
                  </a:cubicBezTo>
                  <a:cubicBezTo>
                    <a:pt x="285" y="413"/>
                    <a:pt x="285" y="416"/>
                    <a:pt x="282" y="416"/>
                  </a:cubicBezTo>
                  <a:cubicBezTo>
                    <a:pt x="282" y="416"/>
                    <a:pt x="282" y="416"/>
                    <a:pt x="282" y="416"/>
                  </a:cubicBezTo>
                  <a:cubicBezTo>
                    <a:pt x="282" y="416"/>
                    <a:pt x="282" y="416"/>
                    <a:pt x="282" y="416"/>
                  </a:cubicBezTo>
                  <a:cubicBezTo>
                    <a:pt x="282" y="416"/>
                    <a:pt x="282" y="416"/>
                    <a:pt x="282" y="416"/>
                  </a:cubicBezTo>
                  <a:cubicBezTo>
                    <a:pt x="282" y="417"/>
                    <a:pt x="282" y="417"/>
                    <a:pt x="283" y="418"/>
                  </a:cubicBezTo>
                  <a:cubicBezTo>
                    <a:pt x="283" y="418"/>
                    <a:pt x="283" y="418"/>
                    <a:pt x="283" y="418"/>
                  </a:cubicBezTo>
                  <a:cubicBezTo>
                    <a:pt x="283" y="419"/>
                    <a:pt x="285" y="420"/>
                    <a:pt x="285" y="422"/>
                  </a:cubicBezTo>
                  <a:cubicBezTo>
                    <a:pt x="285" y="422"/>
                    <a:pt x="285" y="422"/>
                    <a:pt x="285" y="422"/>
                  </a:cubicBezTo>
                  <a:cubicBezTo>
                    <a:pt x="285" y="422"/>
                    <a:pt x="285" y="422"/>
                    <a:pt x="285" y="423"/>
                  </a:cubicBezTo>
                  <a:cubicBezTo>
                    <a:pt x="285" y="423"/>
                    <a:pt x="285" y="423"/>
                    <a:pt x="285" y="423"/>
                  </a:cubicBezTo>
                  <a:cubicBezTo>
                    <a:pt x="285" y="424"/>
                    <a:pt x="284" y="424"/>
                    <a:pt x="283" y="425"/>
                  </a:cubicBezTo>
                  <a:cubicBezTo>
                    <a:pt x="283" y="425"/>
                    <a:pt x="283" y="425"/>
                    <a:pt x="283" y="425"/>
                  </a:cubicBezTo>
                  <a:cubicBezTo>
                    <a:pt x="283" y="425"/>
                    <a:pt x="282" y="425"/>
                    <a:pt x="282" y="425"/>
                  </a:cubicBezTo>
                  <a:cubicBezTo>
                    <a:pt x="282" y="425"/>
                    <a:pt x="282" y="425"/>
                    <a:pt x="282" y="425"/>
                  </a:cubicBezTo>
                  <a:cubicBezTo>
                    <a:pt x="281" y="425"/>
                    <a:pt x="280" y="424"/>
                    <a:pt x="280" y="423"/>
                  </a:cubicBezTo>
                  <a:cubicBezTo>
                    <a:pt x="280" y="423"/>
                    <a:pt x="280" y="423"/>
                    <a:pt x="280" y="423"/>
                  </a:cubicBezTo>
                  <a:cubicBezTo>
                    <a:pt x="279" y="422"/>
                    <a:pt x="279" y="421"/>
                    <a:pt x="279" y="421"/>
                  </a:cubicBezTo>
                  <a:cubicBezTo>
                    <a:pt x="279" y="421"/>
                    <a:pt x="279" y="421"/>
                    <a:pt x="279" y="421"/>
                  </a:cubicBezTo>
                  <a:cubicBezTo>
                    <a:pt x="279" y="421"/>
                    <a:pt x="277" y="422"/>
                    <a:pt x="275" y="424"/>
                  </a:cubicBezTo>
                  <a:cubicBezTo>
                    <a:pt x="275" y="424"/>
                    <a:pt x="275" y="424"/>
                    <a:pt x="275" y="424"/>
                  </a:cubicBezTo>
                  <a:cubicBezTo>
                    <a:pt x="274" y="425"/>
                    <a:pt x="274" y="425"/>
                    <a:pt x="274" y="425"/>
                  </a:cubicBezTo>
                  <a:cubicBezTo>
                    <a:pt x="274" y="425"/>
                    <a:pt x="274" y="425"/>
                    <a:pt x="274" y="425"/>
                  </a:cubicBezTo>
                  <a:cubicBezTo>
                    <a:pt x="274" y="425"/>
                    <a:pt x="275" y="425"/>
                    <a:pt x="276" y="426"/>
                  </a:cubicBezTo>
                  <a:cubicBezTo>
                    <a:pt x="276" y="426"/>
                    <a:pt x="276" y="426"/>
                    <a:pt x="276" y="426"/>
                  </a:cubicBezTo>
                  <a:cubicBezTo>
                    <a:pt x="277" y="426"/>
                    <a:pt x="277" y="426"/>
                    <a:pt x="277" y="426"/>
                  </a:cubicBezTo>
                  <a:cubicBezTo>
                    <a:pt x="277" y="426"/>
                    <a:pt x="277" y="426"/>
                    <a:pt x="277" y="426"/>
                  </a:cubicBezTo>
                  <a:cubicBezTo>
                    <a:pt x="278" y="426"/>
                    <a:pt x="278" y="426"/>
                    <a:pt x="278" y="426"/>
                  </a:cubicBezTo>
                  <a:cubicBezTo>
                    <a:pt x="278" y="426"/>
                    <a:pt x="278" y="426"/>
                    <a:pt x="278" y="426"/>
                  </a:cubicBezTo>
                  <a:cubicBezTo>
                    <a:pt x="278" y="426"/>
                    <a:pt x="279" y="427"/>
                    <a:pt x="279" y="428"/>
                  </a:cubicBezTo>
                  <a:cubicBezTo>
                    <a:pt x="279" y="428"/>
                    <a:pt x="279" y="428"/>
                    <a:pt x="279" y="428"/>
                  </a:cubicBezTo>
                  <a:cubicBezTo>
                    <a:pt x="279" y="429"/>
                    <a:pt x="278" y="430"/>
                    <a:pt x="276" y="431"/>
                  </a:cubicBezTo>
                  <a:cubicBezTo>
                    <a:pt x="276" y="431"/>
                    <a:pt x="276" y="431"/>
                    <a:pt x="276" y="431"/>
                  </a:cubicBezTo>
                  <a:cubicBezTo>
                    <a:pt x="275" y="431"/>
                    <a:pt x="274" y="432"/>
                    <a:pt x="274" y="432"/>
                  </a:cubicBezTo>
                  <a:cubicBezTo>
                    <a:pt x="274" y="432"/>
                    <a:pt x="274" y="432"/>
                    <a:pt x="274" y="432"/>
                  </a:cubicBezTo>
                  <a:cubicBezTo>
                    <a:pt x="272" y="431"/>
                    <a:pt x="272" y="430"/>
                    <a:pt x="270" y="430"/>
                  </a:cubicBezTo>
                  <a:cubicBezTo>
                    <a:pt x="270" y="430"/>
                    <a:pt x="270" y="430"/>
                    <a:pt x="270" y="430"/>
                  </a:cubicBezTo>
                  <a:cubicBezTo>
                    <a:pt x="270" y="430"/>
                    <a:pt x="269" y="430"/>
                    <a:pt x="269" y="430"/>
                  </a:cubicBezTo>
                  <a:cubicBezTo>
                    <a:pt x="269" y="430"/>
                    <a:pt x="269" y="430"/>
                    <a:pt x="269" y="430"/>
                  </a:cubicBezTo>
                  <a:cubicBezTo>
                    <a:pt x="269" y="430"/>
                    <a:pt x="269" y="430"/>
                    <a:pt x="269" y="431"/>
                  </a:cubicBezTo>
                  <a:cubicBezTo>
                    <a:pt x="269" y="431"/>
                    <a:pt x="269" y="431"/>
                    <a:pt x="269" y="431"/>
                  </a:cubicBezTo>
                  <a:cubicBezTo>
                    <a:pt x="269" y="432"/>
                    <a:pt x="269" y="434"/>
                    <a:pt x="269" y="435"/>
                  </a:cubicBezTo>
                  <a:cubicBezTo>
                    <a:pt x="269" y="435"/>
                    <a:pt x="269" y="435"/>
                    <a:pt x="269" y="435"/>
                  </a:cubicBezTo>
                  <a:cubicBezTo>
                    <a:pt x="269" y="438"/>
                    <a:pt x="268" y="439"/>
                    <a:pt x="266" y="440"/>
                  </a:cubicBezTo>
                  <a:cubicBezTo>
                    <a:pt x="266" y="440"/>
                    <a:pt x="266" y="440"/>
                    <a:pt x="266" y="440"/>
                  </a:cubicBezTo>
                  <a:cubicBezTo>
                    <a:pt x="265" y="441"/>
                    <a:pt x="265" y="441"/>
                    <a:pt x="265" y="442"/>
                  </a:cubicBezTo>
                  <a:cubicBezTo>
                    <a:pt x="265" y="442"/>
                    <a:pt x="265" y="442"/>
                    <a:pt x="265" y="442"/>
                  </a:cubicBezTo>
                  <a:cubicBezTo>
                    <a:pt x="265" y="443"/>
                    <a:pt x="265" y="444"/>
                    <a:pt x="265" y="445"/>
                  </a:cubicBezTo>
                  <a:cubicBezTo>
                    <a:pt x="265" y="445"/>
                    <a:pt x="265" y="445"/>
                    <a:pt x="265" y="445"/>
                  </a:cubicBezTo>
                  <a:cubicBezTo>
                    <a:pt x="265" y="445"/>
                    <a:pt x="265" y="445"/>
                    <a:pt x="265" y="446"/>
                  </a:cubicBezTo>
                  <a:cubicBezTo>
                    <a:pt x="265" y="446"/>
                    <a:pt x="265" y="446"/>
                    <a:pt x="265" y="446"/>
                  </a:cubicBezTo>
                  <a:cubicBezTo>
                    <a:pt x="265" y="447"/>
                    <a:pt x="264" y="449"/>
                    <a:pt x="262" y="449"/>
                  </a:cubicBezTo>
                  <a:cubicBezTo>
                    <a:pt x="262" y="449"/>
                    <a:pt x="262" y="449"/>
                    <a:pt x="262" y="449"/>
                  </a:cubicBezTo>
                  <a:cubicBezTo>
                    <a:pt x="262" y="449"/>
                    <a:pt x="261" y="448"/>
                    <a:pt x="259" y="448"/>
                  </a:cubicBezTo>
                  <a:cubicBezTo>
                    <a:pt x="259" y="448"/>
                    <a:pt x="259" y="448"/>
                    <a:pt x="259" y="448"/>
                  </a:cubicBezTo>
                  <a:cubicBezTo>
                    <a:pt x="259" y="447"/>
                    <a:pt x="258" y="447"/>
                    <a:pt x="258" y="447"/>
                  </a:cubicBezTo>
                  <a:cubicBezTo>
                    <a:pt x="258" y="447"/>
                    <a:pt x="258" y="447"/>
                    <a:pt x="258" y="447"/>
                  </a:cubicBezTo>
                  <a:cubicBezTo>
                    <a:pt x="257" y="447"/>
                    <a:pt x="255" y="448"/>
                    <a:pt x="253" y="448"/>
                  </a:cubicBezTo>
                  <a:cubicBezTo>
                    <a:pt x="253" y="448"/>
                    <a:pt x="253" y="448"/>
                    <a:pt x="253" y="448"/>
                  </a:cubicBezTo>
                  <a:cubicBezTo>
                    <a:pt x="253" y="448"/>
                    <a:pt x="252" y="448"/>
                    <a:pt x="252" y="448"/>
                  </a:cubicBezTo>
                  <a:cubicBezTo>
                    <a:pt x="252" y="448"/>
                    <a:pt x="252" y="448"/>
                    <a:pt x="252" y="448"/>
                  </a:cubicBezTo>
                  <a:cubicBezTo>
                    <a:pt x="252" y="448"/>
                    <a:pt x="252" y="448"/>
                    <a:pt x="252" y="448"/>
                  </a:cubicBezTo>
                  <a:cubicBezTo>
                    <a:pt x="252" y="448"/>
                    <a:pt x="252" y="448"/>
                    <a:pt x="252" y="448"/>
                  </a:cubicBezTo>
                  <a:cubicBezTo>
                    <a:pt x="249" y="448"/>
                    <a:pt x="249" y="450"/>
                    <a:pt x="249" y="450"/>
                  </a:cubicBezTo>
                  <a:cubicBezTo>
                    <a:pt x="249" y="450"/>
                    <a:pt x="249" y="450"/>
                    <a:pt x="249" y="450"/>
                  </a:cubicBezTo>
                  <a:cubicBezTo>
                    <a:pt x="249" y="451"/>
                    <a:pt x="249" y="451"/>
                    <a:pt x="249" y="451"/>
                  </a:cubicBezTo>
                  <a:cubicBezTo>
                    <a:pt x="249" y="451"/>
                    <a:pt x="249" y="451"/>
                    <a:pt x="249" y="451"/>
                  </a:cubicBezTo>
                  <a:cubicBezTo>
                    <a:pt x="249" y="451"/>
                    <a:pt x="248" y="451"/>
                    <a:pt x="248" y="451"/>
                  </a:cubicBezTo>
                  <a:cubicBezTo>
                    <a:pt x="248" y="451"/>
                    <a:pt x="248" y="451"/>
                    <a:pt x="248" y="451"/>
                  </a:cubicBezTo>
                  <a:cubicBezTo>
                    <a:pt x="248" y="452"/>
                    <a:pt x="248" y="452"/>
                    <a:pt x="250" y="452"/>
                  </a:cubicBezTo>
                  <a:cubicBezTo>
                    <a:pt x="250" y="452"/>
                    <a:pt x="250" y="452"/>
                    <a:pt x="250" y="452"/>
                  </a:cubicBezTo>
                  <a:cubicBezTo>
                    <a:pt x="252" y="453"/>
                    <a:pt x="253" y="454"/>
                    <a:pt x="253" y="456"/>
                  </a:cubicBezTo>
                  <a:cubicBezTo>
                    <a:pt x="253" y="456"/>
                    <a:pt x="253" y="456"/>
                    <a:pt x="253" y="456"/>
                  </a:cubicBezTo>
                  <a:cubicBezTo>
                    <a:pt x="253" y="457"/>
                    <a:pt x="252" y="457"/>
                    <a:pt x="251" y="457"/>
                  </a:cubicBezTo>
                  <a:cubicBezTo>
                    <a:pt x="251" y="457"/>
                    <a:pt x="251" y="457"/>
                    <a:pt x="251" y="457"/>
                  </a:cubicBezTo>
                  <a:cubicBezTo>
                    <a:pt x="249" y="457"/>
                    <a:pt x="249" y="461"/>
                    <a:pt x="246" y="464"/>
                  </a:cubicBezTo>
                  <a:cubicBezTo>
                    <a:pt x="246" y="464"/>
                    <a:pt x="246" y="464"/>
                    <a:pt x="246" y="464"/>
                  </a:cubicBezTo>
                  <a:cubicBezTo>
                    <a:pt x="243" y="466"/>
                    <a:pt x="241" y="467"/>
                    <a:pt x="239" y="467"/>
                  </a:cubicBezTo>
                  <a:cubicBezTo>
                    <a:pt x="239" y="467"/>
                    <a:pt x="239" y="467"/>
                    <a:pt x="239" y="467"/>
                  </a:cubicBezTo>
                  <a:cubicBezTo>
                    <a:pt x="237" y="467"/>
                    <a:pt x="238" y="467"/>
                    <a:pt x="236" y="470"/>
                  </a:cubicBezTo>
                  <a:cubicBezTo>
                    <a:pt x="236" y="470"/>
                    <a:pt x="236" y="470"/>
                    <a:pt x="236" y="470"/>
                  </a:cubicBezTo>
                  <a:cubicBezTo>
                    <a:pt x="234" y="472"/>
                    <a:pt x="232" y="473"/>
                    <a:pt x="231" y="474"/>
                  </a:cubicBezTo>
                  <a:cubicBezTo>
                    <a:pt x="231" y="474"/>
                    <a:pt x="231" y="474"/>
                    <a:pt x="231" y="474"/>
                  </a:cubicBezTo>
                  <a:cubicBezTo>
                    <a:pt x="230" y="476"/>
                    <a:pt x="228" y="476"/>
                    <a:pt x="225" y="476"/>
                  </a:cubicBezTo>
                  <a:cubicBezTo>
                    <a:pt x="225" y="476"/>
                    <a:pt x="225" y="476"/>
                    <a:pt x="225" y="476"/>
                  </a:cubicBezTo>
                  <a:cubicBezTo>
                    <a:pt x="223" y="476"/>
                    <a:pt x="222" y="481"/>
                    <a:pt x="222" y="482"/>
                  </a:cubicBezTo>
                  <a:cubicBezTo>
                    <a:pt x="222" y="482"/>
                    <a:pt x="222" y="482"/>
                    <a:pt x="222" y="482"/>
                  </a:cubicBezTo>
                  <a:cubicBezTo>
                    <a:pt x="222" y="483"/>
                    <a:pt x="221" y="486"/>
                    <a:pt x="219" y="487"/>
                  </a:cubicBezTo>
                  <a:cubicBezTo>
                    <a:pt x="219" y="487"/>
                    <a:pt x="219" y="487"/>
                    <a:pt x="219" y="487"/>
                  </a:cubicBezTo>
                  <a:cubicBezTo>
                    <a:pt x="217" y="488"/>
                    <a:pt x="217" y="488"/>
                    <a:pt x="216" y="490"/>
                  </a:cubicBezTo>
                  <a:cubicBezTo>
                    <a:pt x="216" y="490"/>
                    <a:pt x="216" y="490"/>
                    <a:pt x="216" y="490"/>
                  </a:cubicBezTo>
                  <a:cubicBezTo>
                    <a:pt x="216" y="492"/>
                    <a:pt x="214" y="494"/>
                    <a:pt x="211" y="494"/>
                  </a:cubicBezTo>
                  <a:cubicBezTo>
                    <a:pt x="211" y="494"/>
                    <a:pt x="211" y="494"/>
                    <a:pt x="211" y="494"/>
                  </a:cubicBezTo>
                  <a:cubicBezTo>
                    <a:pt x="208" y="494"/>
                    <a:pt x="204" y="498"/>
                    <a:pt x="201" y="500"/>
                  </a:cubicBezTo>
                  <a:cubicBezTo>
                    <a:pt x="201" y="500"/>
                    <a:pt x="201" y="500"/>
                    <a:pt x="201" y="500"/>
                  </a:cubicBezTo>
                  <a:cubicBezTo>
                    <a:pt x="200" y="500"/>
                    <a:pt x="199" y="500"/>
                    <a:pt x="199" y="500"/>
                  </a:cubicBezTo>
                  <a:cubicBezTo>
                    <a:pt x="199" y="500"/>
                    <a:pt x="199" y="500"/>
                    <a:pt x="199" y="500"/>
                  </a:cubicBezTo>
                  <a:cubicBezTo>
                    <a:pt x="197" y="500"/>
                    <a:pt x="196" y="499"/>
                    <a:pt x="194" y="499"/>
                  </a:cubicBezTo>
                  <a:cubicBezTo>
                    <a:pt x="194" y="499"/>
                    <a:pt x="194" y="499"/>
                    <a:pt x="194" y="499"/>
                  </a:cubicBezTo>
                  <a:cubicBezTo>
                    <a:pt x="194" y="498"/>
                    <a:pt x="194" y="498"/>
                    <a:pt x="193" y="498"/>
                  </a:cubicBezTo>
                  <a:cubicBezTo>
                    <a:pt x="193" y="498"/>
                    <a:pt x="193" y="498"/>
                    <a:pt x="193" y="498"/>
                  </a:cubicBezTo>
                  <a:cubicBezTo>
                    <a:pt x="193" y="498"/>
                    <a:pt x="193" y="499"/>
                    <a:pt x="192" y="502"/>
                  </a:cubicBezTo>
                  <a:cubicBezTo>
                    <a:pt x="192" y="502"/>
                    <a:pt x="192" y="502"/>
                    <a:pt x="192" y="502"/>
                  </a:cubicBezTo>
                  <a:cubicBezTo>
                    <a:pt x="192" y="503"/>
                    <a:pt x="192" y="503"/>
                    <a:pt x="191" y="503"/>
                  </a:cubicBezTo>
                  <a:cubicBezTo>
                    <a:pt x="191" y="503"/>
                    <a:pt x="191" y="503"/>
                    <a:pt x="191" y="503"/>
                  </a:cubicBezTo>
                  <a:cubicBezTo>
                    <a:pt x="189" y="503"/>
                    <a:pt x="188" y="502"/>
                    <a:pt x="186" y="501"/>
                  </a:cubicBezTo>
                  <a:cubicBezTo>
                    <a:pt x="186" y="501"/>
                    <a:pt x="186" y="501"/>
                    <a:pt x="186" y="501"/>
                  </a:cubicBezTo>
                  <a:cubicBezTo>
                    <a:pt x="184" y="501"/>
                    <a:pt x="184" y="500"/>
                    <a:pt x="183" y="500"/>
                  </a:cubicBezTo>
                  <a:cubicBezTo>
                    <a:pt x="183" y="500"/>
                    <a:pt x="183" y="500"/>
                    <a:pt x="183" y="500"/>
                  </a:cubicBezTo>
                  <a:cubicBezTo>
                    <a:pt x="183" y="500"/>
                    <a:pt x="183" y="501"/>
                    <a:pt x="180" y="501"/>
                  </a:cubicBezTo>
                  <a:cubicBezTo>
                    <a:pt x="180" y="501"/>
                    <a:pt x="180" y="501"/>
                    <a:pt x="180" y="501"/>
                  </a:cubicBezTo>
                  <a:cubicBezTo>
                    <a:pt x="175" y="502"/>
                    <a:pt x="178" y="503"/>
                    <a:pt x="176" y="507"/>
                  </a:cubicBezTo>
                  <a:cubicBezTo>
                    <a:pt x="176" y="507"/>
                    <a:pt x="176" y="507"/>
                    <a:pt x="176" y="507"/>
                  </a:cubicBezTo>
                  <a:cubicBezTo>
                    <a:pt x="176" y="508"/>
                    <a:pt x="175" y="508"/>
                    <a:pt x="174" y="508"/>
                  </a:cubicBezTo>
                  <a:cubicBezTo>
                    <a:pt x="174" y="508"/>
                    <a:pt x="174" y="508"/>
                    <a:pt x="174" y="508"/>
                  </a:cubicBezTo>
                  <a:cubicBezTo>
                    <a:pt x="173" y="508"/>
                    <a:pt x="172" y="506"/>
                    <a:pt x="172" y="504"/>
                  </a:cubicBezTo>
                  <a:cubicBezTo>
                    <a:pt x="172" y="504"/>
                    <a:pt x="172" y="504"/>
                    <a:pt x="172" y="504"/>
                  </a:cubicBezTo>
                  <a:cubicBezTo>
                    <a:pt x="171" y="503"/>
                    <a:pt x="171" y="502"/>
                    <a:pt x="171" y="502"/>
                  </a:cubicBezTo>
                  <a:cubicBezTo>
                    <a:pt x="171" y="502"/>
                    <a:pt x="171" y="502"/>
                    <a:pt x="171" y="502"/>
                  </a:cubicBezTo>
                  <a:cubicBezTo>
                    <a:pt x="171" y="502"/>
                    <a:pt x="171" y="502"/>
                    <a:pt x="171" y="502"/>
                  </a:cubicBezTo>
                  <a:cubicBezTo>
                    <a:pt x="171" y="502"/>
                    <a:pt x="171" y="502"/>
                    <a:pt x="171" y="502"/>
                  </a:cubicBezTo>
                  <a:cubicBezTo>
                    <a:pt x="171" y="502"/>
                    <a:pt x="170" y="502"/>
                    <a:pt x="170" y="502"/>
                  </a:cubicBezTo>
                  <a:cubicBezTo>
                    <a:pt x="170" y="502"/>
                    <a:pt x="170" y="502"/>
                    <a:pt x="170" y="502"/>
                  </a:cubicBezTo>
                  <a:cubicBezTo>
                    <a:pt x="168" y="504"/>
                    <a:pt x="169" y="504"/>
                    <a:pt x="168" y="506"/>
                  </a:cubicBezTo>
                  <a:cubicBezTo>
                    <a:pt x="168" y="506"/>
                    <a:pt x="168" y="506"/>
                    <a:pt x="168" y="506"/>
                  </a:cubicBezTo>
                  <a:cubicBezTo>
                    <a:pt x="168" y="506"/>
                    <a:pt x="168" y="506"/>
                    <a:pt x="168" y="506"/>
                  </a:cubicBezTo>
                  <a:cubicBezTo>
                    <a:pt x="168" y="506"/>
                    <a:pt x="168" y="506"/>
                    <a:pt x="168" y="506"/>
                  </a:cubicBezTo>
                  <a:cubicBezTo>
                    <a:pt x="168" y="507"/>
                    <a:pt x="169" y="507"/>
                    <a:pt x="169" y="508"/>
                  </a:cubicBezTo>
                  <a:cubicBezTo>
                    <a:pt x="169" y="508"/>
                    <a:pt x="169" y="508"/>
                    <a:pt x="169" y="508"/>
                  </a:cubicBezTo>
                  <a:cubicBezTo>
                    <a:pt x="169" y="509"/>
                    <a:pt x="168" y="510"/>
                    <a:pt x="167" y="510"/>
                  </a:cubicBezTo>
                  <a:cubicBezTo>
                    <a:pt x="167" y="510"/>
                    <a:pt x="167" y="510"/>
                    <a:pt x="167" y="510"/>
                  </a:cubicBezTo>
                  <a:cubicBezTo>
                    <a:pt x="167" y="510"/>
                    <a:pt x="167" y="510"/>
                    <a:pt x="166" y="511"/>
                  </a:cubicBezTo>
                  <a:cubicBezTo>
                    <a:pt x="166" y="511"/>
                    <a:pt x="166" y="511"/>
                    <a:pt x="166" y="511"/>
                  </a:cubicBezTo>
                  <a:cubicBezTo>
                    <a:pt x="165" y="510"/>
                    <a:pt x="165" y="509"/>
                    <a:pt x="165" y="509"/>
                  </a:cubicBezTo>
                  <a:cubicBezTo>
                    <a:pt x="165" y="509"/>
                    <a:pt x="165" y="509"/>
                    <a:pt x="165" y="509"/>
                  </a:cubicBezTo>
                  <a:cubicBezTo>
                    <a:pt x="164" y="508"/>
                    <a:pt x="164" y="507"/>
                    <a:pt x="163" y="507"/>
                  </a:cubicBezTo>
                  <a:cubicBezTo>
                    <a:pt x="163" y="507"/>
                    <a:pt x="163" y="507"/>
                    <a:pt x="163" y="507"/>
                  </a:cubicBezTo>
                  <a:cubicBezTo>
                    <a:pt x="162" y="507"/>
                    <a:pt x="162" y="507"/>
                    <a:pt x="162" y="507"/>
                  </a:cubicBezTo>
                  <a:cubicBezTo>
                    <a:pt x="162" y="507"/>
                    <a:pt x="162" y="507"/>
                    <a:pt x="162" y="507"/>
                  </a:cubicBezTo>
                  <a:cubicBezTo>
                    <a:pt x="162" y="507"/>
                    <a:pt x="162" y="507"/>
                    <a:pt x="162" y="507"/>
                  </a:cubicBezTo>
                  <a:cubicBezTo>
                    <a:pt x="162" y="507"/>
                    <a:pt x="162" y="507"/>
                    <a:pt x="162" y="507"/>
                  </a:cubicBezTo>
                  <a:cubicBezTo>
                    <a:pt x="162" y="508"/>
                    <a:pt x="163" y="510"/>
                    <a:pt x="163" y="512"/>
                  </a:cubicBezTo>
                  <a:cubicBezTo>
                    <a:pt x="163" y="512"/>
                    <a:pt x="163" y="512"/>
                    <a:pt x="163" y="512"/>
                  </a:cubicBezTo>
                  <a:cubicBezTo>
                    <a:pt x="163" y="514"/>
                    <a:pt x="161" y="514"/>
                    <a:pt x="159" y="514"/>
                  </a:cubicBezTo>
                  <a:cubicBezTo>
                    <a:pt x="159" y="514"/>
                    <a:pt x="159" y="514"/>
                    <a:pt x="159" y="514"/>
                  </a:cubicBezTo>
                  <a:cubicBezTo>
                    <a:pt x="158" y="514"/>
                    <a:pt x="157" y="514"/>
                    <a:pt x="156" y="514"/>
                  </a:cubicBezTo>
                  <a:cubicBezTo>
                    <a:pt x="156" y="514"/>
                    <a:pt x="156" y="514"/>
                    <a:pt x="156" y="514"/>
                  </a:cubicBezTo>
                  <a:cubicBezTo>
                    <a:pt x="153" y="514"/>
                    <a:pt x="152" y="512"/>
                    <a:pt x="152" y="510"/>
                  </a:cubicBezTo>
                  <a:cubicBezTo>
                    <a:pt x="152" y="510"/>
                    <a:pt x="152" y="510"/>
                    <a:pt x="152" y="510"/>
                  </a:cubicBezTo>
                  <a:cubicBezTo>
                    <a:pt x="152" y="508"/>
                    <a:pt x="150" y="507"/>
                    <a:pt x="147" y="503"/>
                  </a:cubicBezTo>
                  <a:cubicBezTo>
                    <a:pt x="147" y="503"/>
                    <a:pt x="147" y="503"/>
                    <a:pt x="147" y="503"/>
                  </a:cubicBezTo>
                  <a:cubicBezTo>
                    <a:pt x="143" y="498"/>
                    <a:pt x="145" y="498"/>
                    <a:pt x="142" y="496"/>
                  </a:cubicBezTo>
                  <a:cubicBezTo>
                    <a:pt x="142" y="496"/>
                    <a:pt x="142" y="496"/>
                    <a:pt x="142" y="496"/>
                  </a:cubicBezTo>
                  <a:cubicBezTo>
                    <a:pt x="142" y="496"/>
                    <a:pt x="142" y="496"/>
                    <a:pt x="142" y="496"/>
                  </a:cubicBezTo>
                  <a:cubicBezTo>
                    <a:pt x="142" y="496"/>
                    <a:pt x="142" y="496"/>
                    <a:pt x="142" y="496"/>
                  </a:cubicBezTo>
                  <a:cubicBezTo>
                    <a:pt x="142" y="497"/>
                    <a:pt x="144" y="501"/>
                    <a:pt x="144" y="503"/>
                  </a:cubicBezTo>
                  <a:cubicBezTo>
                    <a:pt x="144" y="503"/>
                    <a:pt x="144" y="503"/>
                    <a:pt x="144" y="503"/>
                  </a:cubicBezTo>
                  <a:cubicBezTo>
                    <a:pt x="144" y="504"/>
                    <a:pt x="143" y="505"/>
                    <a:pt x="143" y="505"/>
                  </a:cubicBezTo>
                  <a:cubicBezTo>
                    <a:pt x="143" y="505"/>
                    <a:pt x="143" y="505"/>
                    <a:pt x="143" y="505"/>
                  </a:cubicBezTo>
                  <a:cubicBezTo>
                    <a:pt x="142" y="505"/>
                    <a:pt x="142" y="505"/>
                    <a:pt x="142" y="505"/>
                  </a:cubicBezTo>
                  <a:cubicBezTo>
                    <a:pt x="142" y="505"/>
                    <a:pt x="142" y="505"/>
                    <a:pt x="142" y="505"/>
                  </a:cubicBezTo>
                  <a:cubicBezTo>
                    <a:pt x="142" y="505"/>
                    <a:pt x="142" y="506"/>
                    <a:pt x="143" y="506"/>
                  </a:cubicBezTo>
                  <a:cubicBezTo>
                    <a:pt x="143" y="506"/>
                    <a:pt x="143" y="506"/>
                    <a:pt x="143" y="506"/>
                  </a:cubicBezTo>
                  <a:cubicBezTo>
                    <a:pt x="144" y="508"/>
                    <a:pt x="145" y="510"/>
                    <a:pt x="145" y="512"/>
                  </a:cubicBezTo>
                  <a:cubicBezTo>
                    <a:pt x="145" y="512"/>
                    <a:pt x="145" y="512"/>
                    <a:pt x="145" y="512"/>
                  </a:cubicBezTo>
                  <a:cubicBezTo>
                    <a:pt x="145" y="515"/>
                    <a:pt x="143" y="518"/>
                    <a:pt x="141" y="519"/>
                  </a:cubicBezTo>
                  <a:cubicBezTo>
                    <a:pt x="141" y="519"/>
                    <a:pt x="141" y="519"/>
                    <a:pt x="141" y="519"/>
                  </a:cubicBezTo>
                  <a:cubicBezTo>
                    <a:pt x="139" y="521"/>
                    <a:pt x="138" y="521"/>
                    <a:pt x="137" y="524"/>
                  </a:cubicBezTo>
                  <a:cubicBezTo>
                    <a:pt x="137" y="524"/>
                    <a:pt x="137" y="524"/>
                    <a:pt x="137" y="524"/>
                  </a:cubicBezTo>
                  <a:cubicBezTo>
                    <a:pt x="137" y="524"/>
                    <a:pt x="137" y="525"/>
                    <a:pt x="136" y="525"/>
                  </a:cubicBezTo>
                  <a:cubicBezTo>
                    <a:pt x="136" y="525"/>
                    <a:pt x="136" y="525"/>
                    <a:pt x="136" y="525"/>
                  </a:cubicBezTo>
                  <a:cubicBezTo>
                    <a:pt x="134" y="524"/>
                    <a:pt x="133" y="520"/>
                    <a:pt x="132" y="517"/>
                  </a:cubicBezTo>
                  <a:cubicBezTo>
                    <a:pt x="132" y="517"/>
                    <a:pt x="132" y="517"/>
                    <a:pt x="132" y="517"/>
                  </a:cubicBezTo>
                  <a:cubicBezTo>
                    <a:pt x="132" y="516"/>
                    <a:pt x="132" y="516"/>
                    <a:pt x="132" y="516"/>
                  </a:cubicBezTo>
                  <a:cubicBezTo>
                    <a:pt x="132" y="516"/>
                    <a:pt x="132" y="516"/>
                    <a:pt x="132" y="516"/>
                  </a:cubicBezTo>
                  <a:cubicBezTo>
                    <a:pt x="132" y="516"/>
                    <a:pt x="132" y="516"/>
                    <a:pt x="132" y="516"/>
                  </a:cubicBezTo>
                  <a:cubicBezTo>
                    <a:pt x="132" y="516"/>
                    <a:pt x="132" y="516"/>
                    <a:pt x="132" y="516"/>
                  </a:cubicBezTo>
                  <a:cubicBezTo>
                    <a:pt x="132" y="516"/>
                    <a:pt x="132" y="516"/>
                    <a:pt x="131" y="517"/>
                  </a:cubicBezTo>
                  <a:cubicBezTo>
                    <a:pt x="131" y="517"/>
                    <a:pt x="131" y="517"/>
                    <a:pt x="131" y="517"/>
                  </a:cubicBezTo>
                  <a:cubicBezTo>
                    <a:pt x="131" y="518"/>
                    <a:pt x="131" y="519"/>
                    <a:pt x="130" y="520"/>
                  </a:cubicBezTo>
                  <a:cubicBezTo>
                    <a:pt x="130" y="520"/>
                    <a:pt x="130" y="520"/>
                    <a:pt x="130" y="520"/>
                  </a:cubicBezTo>
                  <a:cubicBezTo>
                    <a:pt x="130" y="522"/>
                    <a:pt x="131" y="526"/>
                    <a:pt x="127" y="526"/>
                  </a:cubicBezTo>
                  <a:cubicBezTo>
                    <a:pt x="127" y="526"/>
                    <a:pt x="127" y="526"/>
                    <a:pt x="127" y="526"/>
                  </a:cubicBezTo>
                  <a:cubicBezTo>
                    <a:pt x="123" y="527"/>
                    <a:pt x="122" y="527"/>
                    <a:pt x="122" y="527"/>
                  </a:cubicBezTo>
                  <a:cubicBezTo>
                    <a:pt x="122" y="527"/>
                    <a:pt x="122" y="527"/>
                    <a:pt x="122" y="527"/>
                  </a:cubicBezTo>
                  <a:cubicBezTo>
                    <a:pt x="122" y="528"/>
                    <a:pt x="121" y="529"/>
                    <a:pt x="119" y="530"/>
                  </a:cubicBezTo>
                  <a:cubicBezTo>
                    <a:pt x="119" y="530"/>
                    <a:pt x="119" y="530"/>
                    <a:pt x="119" y="530"/>
                  </a:cubicBezTo>
                  <a:cubicBezTo>
                    <a:pt x="119" y="530"/>
                    <a:pt x="118" y="529"/>
                    <a:pt x="117" y="529"/>
                  </a:cubicBezTo>
                  <a:cubicBezTo>
                    <a:pt x="117" y="529"/>
                    <a:pt x="117" y="529"/>
                    <a:pt x="117" y="529"/>
                  </a:cubicBezTo>
                  <a:cubicBezTo>
                    <a:pt x="116" y="528"/>
                    <a:pt x="116" y="528"/>
                    <a:pt x="116" y="528"/>
                  </a:cubicBezTo>
                  <a:cubicBezTo>
                    <a:pt x="116" y="528"/>
                    <a:pt x="116" y="528"/>
                    <a:pt x="116" y="528"/>
                  </a:cubicBezTo>
                  <a:cubicBezTo>
                    <a:pt x="116" y="528"/>
                    <a:pt x="116" y="529"/>
                    <a:pt x="116" y="530"/>
                  </a:cubicBezTo>
                  <a:cubicBezTo>
                    <a:pt x="116" y="530"/>
                    <a:pt x="116" y="530"/>
                    <a:pt x="116" y="530"/>
                  </a:cubicBezTo>
                  <a:cubicBezTo>
                    <a:pt x="116" y="530"/>
                    <a:pt x="116" y="530"/>
                    <a:pt x="116" y="530"/>
                  </a:cubicBezTo>
                  <a:cubicBezTo>
                    <a:pt x="116" y="530"/>
                    <a:pt x="116" y="530"/>
                    <a:pt x="116" y="530"/>
                  </a:cubicBezTo>
                  <a:cubicBezTo>
                    <a:pt x="116" y="531"/>
                    <a:pt x="116" y="532"/>
                    <a:pt x="115" y="532"/>
                  </a:cubicBezTo>
                  <a:cubicBezTo>
                    <a:pt x="115" y="532"/>
                    <a:pt x="115" y="532"/>
                    <a:pt x="115" y="532"/>
                  </a:cubicBezTo>
                  <a:cubicBezTo>
                    <a:pt x="114" y="532"/>
                    <a:pt x="114" y="532"/>
                    <a:pt x="113" y="532"/>
                  </a:cubicBezTo>
                  <a:cubicBezTo>
                    <a:pt x="113" y="532"/>
                    <a:pt x="113" y="532"/>
                    <a:pt x="113" y="532"/>
                  </a:cubicBezTo>
                  <a:cubicBezTo>
                    <a:pt x="113" y="532"/>
                    <a:pt x="112" y="532"/>
                    <a:pt x="112" y="532"/>
                  </a:cubicBezTo>
                  <a:cubicBezTo>
                    <a:pt x="112" y="532"/>
                    <a:pt x="112" y="532"/>
                    <a:pt x="112" y="532"/>
                  </a:cubicBezTo>
                  <a:cubicBezTo>
                    <a:pt x="111" y="532"/>
                    <a:pt x="110" y="531"/>
                    <a:pt x="109" y="531"/>
                  </a:cubicBezTo>
                  <a:cubicBezTo>
                    <a:pt x="109" y="531"/>
                    <a:pt x="109" y="531"/>
                    <a:pt x="109" y="531"/>
                  </a:cubicBezTo>
                  <a:cubicBezTo>
                    <a:pt x="108" y="530"/>
                    <a:pt x="108" y="530"/>
                    <a:pt x="107" y="530"/>
                  </a:cubicBezTo>
                  <a:cubicBezTo>
                    <a:pt x="107" y="530"/>
                    <a:pt x="107" y="530"/>
                    <a:pt x="107" y="530"/>
                  </a:cubicBezTo>
                  <a:cubicBezTo>
                    <a:pt x="107" y="530"/>
                    <a:pt x="107" y="530"/>
                    <a:pt x="105" y="531"/>
                  </a:cubicBezTo>
                  <a:cubicBezTo>
                    <a:pt x="105" y="531"/>
                    <a:pt x="105" y="531"/>
                    <a:pt x="105" y="531"/>
                  </a:cubicBezTo>
                  <a:cubicBezTo>
                    <a:pt x="105" y="531"/>
                    <a:pt x="105" y="531"/>
                    <a:pt x="105" y="531"/>
                  </a:cubicBezTo>
                  <a:cubicBezTo>
                    <a:pt x="105" y="531"/>
                    <a:pt x="105" y="531"/>
                    <a:pt x="105" y="531"/>
                  </a:cubicBezTo>
                  <a:cubicBezTo>
                    <a:pt x="105" y="532"/>
                    <a:pt x="105" y="533"/>
                    <a:pt x="106" y="534"/>
                  </a:cubicBezTo>
                  <a:cubicBezTo>
                    <a:pt x="106" y="534"/>
                    <a:pt x="106" y="534"/>
                    <a:pt x="106" y="534"/>
                  </a:cubicBezTo>
                  <a:cubicBezTo>
                    <a:pt x="106" y="534"/>
                    <a:pt x="106" y="534"/>
                    <a:pt x="106" y="534"/>
                  </a:cubicBezTo>
                  <a:cubicBezTo>
                    <a:pt x="106" y="534"/>
                    <a:pt x="106" y="534"/>
                    <a:pt x="106" y="534"/>
                  </a:cubicBezTo>
                  <a:cubicBezTo>
                    <a:pt x="106" y="535"/>
                    <a:pt x="105" y="536"/>
                    <a:pt x="104" y="536"/>
                  </a:cubicBezTo>
                  <a:cubicBezTo>
                    <a:pt x="104" y="536"/>
                    <a:pt x="104" y="536"/>
                    <a:pt x="104" y="536"/>
                  </a:cubicBezTo>
                  <a:cubicBezTo>
                    <a:pt x="103" y="536"/>
                    <a:pt x="102" y="536"/>
                    <a:pt x="102" y="535"/>
                  </a:cubicBezTo>
                  <a:cubicBezTo>
                    <a:pt x="102" y="535"/>
                    <a:pt x="102" y="535"/>
                    <a:pt x="102" y="535"/>
                  </a:cubicBezTo>
                  <a:cubicBezTo>
                    <a:pt x="99" y="534"/>
                    <a:pt x="100" y="532"/>
                    <a:pt x="99" y="531"/>
                  </a:cubicBezTo>
                  <a:cubicBezTo>
                    <a:pt x="99" y="531"/>
                    <a:pt x="99" y="531"/>
                    <a:pt x="99" y="531"/>
                  </a:cubicBezTo>
                  <a:cubicBezTo>
                    <a:pt x="99" y="531"/>
                    <a:pt x="99" y="531"/>
                    <a:pt x="99" y="531"/>
                  </a:cubicBezTo>
                  <a:cubicBezTo>
                    <a:pt x="99" y="531"/>
                    <a:pt x="99" y="531"/>
                    <a:pt x="99" y="531"/>
                  </a:cubicBezTo>
                  <a:cubicBezTo>
                    <a:pt x="99" y="531"/>
                    <a:pt x="99" y="531"/>
                    <a:pt x="99" y="532"/>
                  </a:cubicBezTo>
                  <a:cubicBezTo>
                    <a:pt x="99" y="532"/>
                    <a:pt x="99" y="532"/>
                    <a:pt x="99" y="532"/>
                  </a:cubicBezTo>
                  <a:cubicBezTo>
                    <a:pt x="100" y="532"/>
                    <a:pt x="100" y="532"/>
                    <a:pt x="100" y="533"/>
                  </a:cubicBezTo>
                  <a:cubicBezTo>
                    <a:pt x="100" y="533"/>
                    <a:pt x="100" y="533"/>
                    <a:pt x="100" y="533"/>
                  </a:cubicBezTo>
                  <a:cubicBezTo>
                    <a:pt x="100" y="535"/>
                    <a:pt x="98" y="537"/>
                    <a:pt x="96" y="538"/>
                  </a:cubicBezTo>
                  <a:cubicBezTo>
                    <a:pt x="96" y="538"/>
                    <a:pt x="96" y="538"/>
                    <a:pt x="96" y="538"/>
                  </a:cubicBezTo>
                  <a:cubicBezTo>
                    <a:pt x="95" y="538"/>
                    <a:pt x="94" y="538"/>
                    <a:pt x="93" y="538"/>
                  </a:cubicBezTo>
                  <a:cubicBezTo>
                    <a:pt x="93" y="538"/>
                    <a:pt x="93" y="538"/>
                    <a:pt x="93" y="538"/>
                  </a:cubicBezTo>
                  <a:cubicBezTo>
                    <a:pt x="92" y="538"/>
                    <a:pt x="90" y="537"/>
                    <a:pt x="89" y="537"/>
                  </a:cubicBezTo>
                  <a:cubicBezTo>
                    <a:pt x="89" y="537"/>
                    <a:pt x="89" y="537"/>
                    <a:pt x="89" y="537"/>
                  </a:cubicBezTo>
                  <a:cubicBezTo>
                    <a:pt x="89" y="537"/>
                    <a:pt x="88" y="537"/>
                    <a:pt x="88" y="537"/>
                  </a:cubicBezTo>
                  <a:cubicBezTo>
                    <a:pt x="88" y="537"/>
                    <a:pt x="88" y="537"/>
                    <a:pt x="88" y="537"/>
                  </a:cubicBezTo>
                  <a:cubicBezTo>
                    <a:pt x="85" y="538"/>
                    <a:pt x="78" y="540"/>
                    <a:pt x="77" y="541"/>
                  </a:cubicBezTo>
                  <a:cubicBezTo>
                    <a:pt x="77" y="541"/>
                    <a:pt x="77" y="541"/>
                    <a:pt x="77" y="541"/>
                  </a:cubicBezTo>
                  <a:cubicBezTo>
                    <a:pt x="76" y="541"/>
                    <a:pt x="72" y="545"/>
                    <a:pt x="72" y="546"/>
                  </a:cubicBezTo>
                  <a:cubicBezTo>
                    <a:pt x="72" y="546"/>
                    <a:pt x="72" y="546"/>
                    <a:pt x="72" y="546"/>
                  </a:cubicBezTo>
                  <a:cubicBezTo>
                    <a:pt x="71" y="547"/>
                    <a:pt x="71" y="548"/>
                    <a:pt x="70" y="548"/>
                  </a:cubicBezTo>
                  <a:cubicBezTo>
                    <a:pt x="70" y="548"/>
                    <a:pt x="70" y="548"/>
                    <a:pt x="70" y="548"/>
                  </a:cubicBezTo>
                  <a:cubicBezTo>
                    <a:pt x="68" y="548"/>
                    <a:pt x="67" y="547"/>
                    <a:pt x="67" y="545"/>
                  </a:cubicBezTo>
                  <a:cubicBezTo>
                    <a:pt x="67" y="545"/>
                    <a:pt x="67" y="545"/>
                    <a:pt x="67" y="545"/>
                  </a:cubicBezTo>
                  <a:cubicBezTo>
                    <a:pt x="67" y="544"/>
                    <a:pt x="67" y="544"/>
                    <a:pt x="66" y="543"/>
                  </a:cubicBezTo>
                  <a:cubicBezTo>
                    <a:pt x="66" y="543"/>
                    <a:pt x="66" y="543"/>
                    <a:pt x="66" y="543"/>
                  </a:cubicBezTo>
                  <a:cubicBezTo>
                    <a:pt x="66" y="543"/>
                    <a:pt x="66" y="544"/>
                    <a:pt x="66" y="544"/>
                  </a:cubicBezTo>
                  <a:cubicBezTo>
                    <a:pt x="66" y="544"/>
                    <a:pt x="66" y="544"/>
                    <a:pt x="66" y="544"/>
                  </a:cubicBezTo>
                  <a:cubicBezTo>
                    <a:pt x="66" y="545"/>
                    <a:pt x="66" y="545"/>
                    <a:pt x="66" y="546"/>
                  </a:cubicBezTo>
                  <a:cubicBezTo>
                    <a:pt x="66" y="546"/>
                    <a:pt x="66" y="546"/>
                    <a:pt x="66" y="546"/>
                  </a:cubicBezTo>
                  <a:cubicBezTo>
                    <a:pt x="66" y="546"/>
                    <a:pt x="66" y="547"/>
                    <a:pt x="66" y="547"/>
                  </a:cubicBezTo>
                  <a:cubicBezTo>
                    <a:pt x="66" y="547"/>
                    <a:pt x="66" y="547"/>
                    <a:pt x="66" y="547"/>
                  </a:cubicBezTo>
                  <a:cubicBezTo>
                    <a:pt x="66" y="548"/>
                    <a:pt x="67" y="548"/>
                    <a:pt x="69" y="549"/>
                  </a:cubicBezTo>
                  <a:cubicBezTo>
                    <a:pt x="69" y="549"/>
                    <a:pt x="69" y="549"/>
                    <a:pt x="69" y="549"/>
                  </a:cubicBezTo>
                  <a:cubicBezTo>
                    <a:pt x="70" y="549"/>
                    <a:pt x="70" y="550"/>
                    <a:pt x="70" y="550"/>
                  </a:cubicBezTo>
                  <a:cubicBezTo>
                    <a:pt x="70" y="550"/>
                    <a:pt x="70" y="550"/>
                    <a:pt x="70" y="550"/>
                  </a:cubicBezTo>
                  <a:cubicBezTo>
                    <a:pt x="70" y="552"/>
                    <a:pt x="68" y="552"/>
                    <a:pt x="67" y="552"/>
                  </a:cubicBezTo>
                  <a:cubicBezTo>
                    <a:pt x="67" y="552"/>
                    <a:pt x="67" y="552"/>
                    <a:pt x="67" y="552"/>
                  </a:cubicBezTo>
                  <a:cubicBezTo>
                    <a:pt x="67" y="552"/>
                    <a:pt x="66" y="552"/>
                    <a:pt x="66" y="552"/>
                  </a:cubicBezTo>
                  <a:cubicBezTo>
                    <a:pt x="66" y="552"/>
                    <a:pt x="66" y="552"/>
                    <a:pt x="66" y="552"/>
                  </a:cubicBezTo>
                  <a:cubicBezTo>
                    <a:pt x="66" y="552"/>
                    <a:pt x="66" y="552"/>
                    <a:pt x="66" y="552"/>
                  </a:cubicBezTo>
                  <a:cubicBezTo>
                    <a:pt x="66" y="552"/>
                    <a:pt x="66" y="552"/>
                    <a:pt x="66" y="552"/>
                  </a:cubicBezTo>
                  <a:cubicBezTo>
                    <a:pt x="65" y="552"/>
                    <a:pt x="65" y="552"/>
                    <a:pt x="64" y="552"/>
                  </a:cubicBezTo>
                  <a:cubicBezTo>
                    <a:pt x="64" y="552"/>
                    <a:pt x="64" y="552"/>
                    <a:pt x="64" y="552"/>
                  </a:cubicBezTo>
                  <a:cubicBezTo>
                    <a:pt x="64" y="552"/>
                    <a:pt x="64" y="552"/>
                    <a:pt x="64" y="552"/>
                  </a:cubicBezTo>
                  <a:cubicBezTo>
                    <a:pt x="64" y="552"/>
                    <a:pt x="64" y="552"/>
                    <a:pt x="64" y="552"/>
                  </a:cubicBezTo>
                  <a:cubicBezTo>
                    <a:pt x="64" y="552"/>
                    <a:pt x="62" y="552"/>
                    <a:pt x="62" y="551"/>
                  </a:cubicBezTo>
                  <a:cubicBezTo>
                    <a:pt x="62" y="551"/>
                    <a:pt x="62" y="551"/>
                    <a:pt x="62" y="551"/>
                  </a:cubicBezTo>
                  <a:cubicBezTo>
                    <a:pt x="62" y="550"/>
                    <a:pt x="62" y="550"/>
                    <a:pt x="62" y="550"/>
                  </a:cubicBezTo>
                  <a:cubicBezTo>
                    <a:pt x="62" y="550"/>
                    <a:pt x="62" y="550"/>
                    <a:pt x="62" y="550"/>
                  </a:cubicBezTo>
                  <a:cubicBezTo>
                    <a:pt x="61" y="550"/>
                    <a:pt x="61" y="550"/>
                    <a:pt x="61" y="551"/>
                  </a:cubicBezTo>
                  <a:cubicBezTo>
                    <a:pt x="61" y="551"/>
                    <a:pt x="61" y="551"/>
                    <a:pt x="61" y="551"/>
                  </a:cubicBezTo>
                  <a:cubicBezTo>
                    <a:pt x="61" y="551"/>
                    <a:pt x="61" y="552"/>
                    <a:pt x="61" y="552"/>
                  </a:cubicBezTo>
                  <a:cubicBezTo>
                    <a:pt x="61" y="552"/>
                    <a:pt x="61" y="552"/>
                    <a:pt x="61" y="552"/>
                  </a:cubicBezTo>
                  <a:cubicBezTo>
                    <a:pt x="61" y="554"/>
                    <a:pt x="62" y="555"/>
                    <a:pt x="63" y="555"/>
                  </a:cubicBezTo>
                  <a:cubicBezTo>
                    <a:pt x="63" y="555"/>
                    <a:pt x="63" y="555"/>
                    <a:pt x="63" y="555"/>
                  </a:cubicBezTo>
                  <a:cubicBezTo>
                    <a:pt x="65" y="556"/>
                    <a:pt x="66" y="559"/>
                    <a:pt x="68" y="561"/>
                  </a:cubicBezTo>
                  <a:cubicBezTo>
                    <a:pt x="68" y="561"/>
                    <a:pt x="68" y="561"/>
                    <a:pt x="68" y="561"/>
                  </a:cubicBezTo>
                  <a:cubicBezTo>
                    <a:pt x="69" y="562"/>
                    <a:pt x="69" y="564"/>
                    <a:pt x="69" y="565"/>
                  </a:cubicBezTo>
                  <a:cubicBezTo>
                    <a:pt x="69" y="565"/>
                    <a:pt x="69" y="565"/>
                    <a:pt x="69" y="565"/>
                  </a:cubicBezTo>
                  <a:cubicBezTo>
                    <a:pt x="69" y="567"/>
                    <a:pt x="68" y="569"/>
                    <a:pt x="66" y="570"/>
                  </a:cubicBezTo>
                  <a:cubicBezTo>
                    <a:pt x="66" y="570"/>
                    <a:pt x="66" y="570"/>
                    <a:pt x="66" y="570"/>
                  </a:cubicBezTo>
                  <a:cubicBezTo>
                    <a:pt x="64" y="571"/>
                    <a:pt x="61" y="571"/>
                    <a:pt x="58" y="571"/>
                  </a:cubicBezTo>
                  <a:cubicBezTo>
                    <a:pt x="58" y="571"/>
                    <a:pt x="58" y="571"/>
                    <a:pt x="58" y="571"/>
                  </a:cubicBezTo>
                  <a:cubicBezTo>
                    <a:pt x="57" y="571"/>
                    <a:pt x="56" y="571"/>
                    <a:pt x="55" y="571"/>
                  </a:cubicBezTo>
                  <a:close/>
                  <a:moveTo>
                    <a:pt x="65" y="541"/>
                  </a:moveTo>
                  <a:cubicBezTo>
                    <a:pt x="65" y="541"/>
                    <a:pt x="65" y="541"/>
                    <a:pt x="65" y="541"/>
                  </a:cubicBezTo>
                  <a:cubicBezTo>
                    <a:pt x="65" y="541"/>
                    <a:pt x="65" y="541"/>
                    <a:pt x="65" y="541"/>
                  </a:cubicBezTo>
                  <a:close/>
                  <a:moveTo>
                    <a:pt x="115" y="526"/>
                  </a:moveTo>
                  <a:cubicBezTo>
                    <a:pt x="115" y="526"/>
                    <a:pt x="116" y="526"/>
                    <a:pt x="115" y="525"/>
                  </a:cubicBezTo>
                  <a:cubicBezTo>
                    <a:pt x="115" y="525"/>
                    <a:pt x="115" y="525"/>
                    <a:pt x="115" y="525"/>
                  </a:cubicBezTo>
                  <a:cubicBezTo>
                    <a:pt x="115" y="525"/>
                    <a:pt x="116" y="525"/>
                    <a:pt x="115" y="525"/>
                  </a:cubicBezTo>
                  <a:cubicBezTo>
                    <a:pt x="115" y="525"/>
                    <a:pt x="115" y="525"/>
                    <a:pt x="115" y="525"/>
                  </a:cubicBezTo>
                  <a:cubicBezTo>
                    <a:pt x="115" y="525"/>
                    <a:pt x="115" y="526"/>
                    <a:pt x="115" y="526"/>
                  </a:cubicBezTo>
                  <a:close/>
                  <a:moveTo>
                    <a:pt x="315" y="310"/>
                  </a:moveTo>
                  <a:cubicBezTo>
                    <a:pt x="315" y="310"/>
                    <a:pt x="316" y="310"/>
                    <a:pt x="316" y="310"/>
                  </a:cubicBezTo>
                  <a:cubicBezTo>
                    <a:pt x="316" y="310"/>
                    <a:pt x="316" y="310"/>
                    <a:pt x="316" y="310"/>
                  </a:cubicBezTo>
                  <a:cubicBezTo>
                    <a:pt x="316" y="310"/>
                    <a:pt x="319" y="309"/>
                    <a:pt x="319" y="308"/>
                  </a:cubicBezTo>
                  <a:cubicBezTo>
                    <a:pt x="319" y="308"/>
                    <a:pt x="319" y="308"/>
                    <a:pt x="319" y="308"/>
                  </a:cubicBezTo>
                  <a:cubicBezTo>
                    <a:pt x="319" y="308"/>
                    <a:pt x="320" y="308"/>
                    <a:pt x="320" y="307"/>
                  </a:cubicBezTo>
                  <a:cubicBezTo>
                    <a:pt x="320" y="307"/>
                    <a:pt x="320" y="307"/>
                    <a:pt x="320" y="307"/>
                  </a:cubicBezTo>
                  <a:cubicBezTo>
                    <a:pt x="319" y="308"/>
                    <a:pt x="317" y="309"/>
                    <a:pt x="316" y="309"/>
                  </a:cubicBezTo>
                  <a:cubicBezTo>
                    <a:pt x="316" y="309"/>
                    <a:pt x="316" y="309"/>
                    <a:pt x="316" y="309"/>
                  </a:cubicBezTo>
                  <a:cubicBezTo>
                    <a:pt x="315" y="310"/>
                    <a:pt x="315" y="310"/>
                    <a:pt x="315" y="310"/>
                  </a:cubicBezTo>
                  <a:cubicBezTo>
                    <a:pt x="315" y="310"/>
                    <a:pt x="315" y="310"/>
                    <a:pt x="315" y="310"/>
                  </a:cubicBezTo>
                  <a:cubicBezTo>
                    <a:pt x="315" y="310"/>
                    <a:pt x="315" y="310"/>
                    <a:pt x="315" y="310"/>
                  </a:cubicBezTo>
                  <a:close/>
                  <a:moveTo>
                    <a:pt x="314" y="95"/>
                  </a:moveTo>
                  <a:cubicBezTo>
                    <a:pt x="314" y="95"/>
                    <a:pt x="314" y="95"/>
                    <a:pt x="314" y="95"/>
                  </a:cubicBezTo>
                  <a:cubicBezTo>
                    <a:pt x="314" y="95"/>
                    <a:pt x="314" y="95"/>
                    <a:pt x="314" y="95"/>
                  </a:cubicBezTo>
                  <a:cubicBezTo>
                    <a:pt x="314" y="95"/>
                    <a:pt x="314" y="95"/>
                    <a:pt x="314" y="95"/>
                  </a:cubicBezTo>
                  <a:close/>
                  <a:moveTo>
                    <a:pt x="241" y="94"/>
                  </a:moveTo>
                  <a:cubicBezTo>
                    <a:pt x="241" y="94"/>
                    <a:pt x="241" y="94"/>
                    <a:pt x="241" y="94"/>
                  </a:cubicBezTo>
                  <a:cubicBezTo>
                    <a:pt x="241" y="94"/>
                    <a:pt x="241" y="94"/>
                    <a:pt x="241" y="94"/>
                  </a:cubicBezTo>
                  <a:cubicBezTo>
                    <a:pt x="241" y="94"/>
                    <a:pt x="241" y="94"/>
                    <a:pt x="241" y="94"/>
                  </a:cubicBezTo>
                  <a:cubicBezTo>
                    <a:pt x="241" y="94"/>
                    <a:pt x="241" y="94"/>
                    <a:pt x="241" y="94"/>
                  </a:cubicBezTo>
                  <a:close/>
                  <a:moveTo>
                    <a:pt x="1" y="540"/>
                  </a:moveTo>
                  <a:cubicBezTo>
                    <a:pt x="1" y="540"/>
                    <a:pt x="1" y="540"/>
                    <a:pt x="1" y="540"/>
                  </a:cubicBezTo>
                  <a:cubicBezTo>
                    <a:pt x="1" y="540"/>
                    <a:pt x="1" y="540"/>
                    <a:pt x="1" y="540"/>
                  </a:cubicBezTo>
                  <a:cubicBezTo>
                    <a:pt x="1" y="540"/>
                    <a:pt x="1" y="540"/>
                    <a:pt x="1" y="540"/>
                  </a:cubicBezTo>
                  <a:cubicBezTo>
                    <a:pt x="1" y="540"/>
                    <a:pt x="1" y="540"/>
                    <a:pt x="1" y="540"/>
                  </a:cubicBezTo>
                  <a:close/>
                  <a:moveTo>
                    <a:pt x="322" y="512"/>
                  </a:moveTo>
                  <a:cubicBezTo>
                    <a:pt x="322" y="512"/>
                    <a:pt x="322" y="512"/>
                    <a:pt x="322" y="511"/>
                  </a:cubicBezTo>
                  <a:cubicBezTo>
                    <a:pt x="322" y="511"/>
                    <a:pt x="322" y="511"/>
                    <a:pt x="322" y="511"/>
                  </a:cubicBezTo>
                  <a:cubicBezTo>
                    <a:pt x="322" y="512"/>
                    <a:pt x="321" y="512"/>
                    <a:pt x="321" y="512"/>
                  </a:cubicBezTo>
                  <a:cubicBezTo>
                    <a:pt x="321" y="512"/>
                    <a:pt x="321" y="512"/>
                    <a:pt x="321" y="512"/>
                  </a:cubicBezTo>
                  <a:cubicBezTo>
                    <a:pt x="321" y="512"/>
                    <a:pt x="321" y="513"/>
                    <a:pt x="321" y="513"/>
                  </a:cubicBezTo>
                  <a:cubicBezTo>
                    <a:pt x="321" y="513"/>
                    <a:pt x="321" y="513"/>
                    <a:pt x="321" y="513"/>
                  </a:cubicBezTo>
                  <a:cubicBezTo>
                    <a:pt x="319" y="512"/>
                    <a:pt x="320" y="511"/>
                    <a:pt x="319" y="511"/>
                  </a:cubicBezTo>
                  <a:cubicBezTo>
                    <a:pt x="319" y="511"/>
                    <a:pt x="319" y="511"/>
                    <a:pt x="319" y="511"/>
                  </a:cubicBezTo>
                  <a:cubicBezTo>
                    <a:pt x="319" y="510"/>
                    <a:pt x="319" y="510"/>
                    <a:pt x="319" y="510"/>
                  </a:cubicBezTo>
                  <a:cubicBezTo>
                    <a:pt x="319" y="510"/>
                    <a:pt x="319" y="510"/>
                    <a:pt x="319" y="510"/>
                  </a:cubicBezTo>
                  <a:cubicBezTo>
                    <a:pt x="319" y="510"/>
                    <a:pt x="318" y="509"/>
                    <a:pt x="318" y="509"/>
                  </a:cubicBezTo>
                  <a:cubicBezTo>
                    <a:pt x="318" y="509"/>
                    <a:pt x="318" y="509"/>
                    <a:pt x="318" y="509"/>
                  </a:cubicBezTo>
                  <a:cubicBezTo>
                    <a:pt x="318" y="508"/>
                    <a:pt x="319" y="508"/>
                    <a:pt x="319" y="508"/>
                  </a:cubicBezTo>
                  <a:cubicBezTo>
                    <a:pt x="319" y="508"/>
                    <a:pt x="319" y="508"/>
                    <a:pt x="319" y="508"/>
                  </a:cubicBezTo>
                  <a:cubicBezTo>
                    <a:pt x="319" y="507"/>
                    <a:pt x="319" y="507"/>
                    <a:pt x="319" y="507"/>
                  </a:cubicBezTo>
                  <a:cubicBezTo>
                    <a:pt x="319" y="507"/>
                    <a:pt x="319" y="507"/>
                    <a:pt x="319" y="507"/>
                  </a:cubicBezTo>
                  <a:cubicBezTo>
                    <a:pt x="319" y="507"/>
                    <a:pt x="319" y="507"/>
                    <a:pt x="319" y="507"/>
                  </a:cubicBezTo>
                  <a:cubicBezTo>
                    <a:pt x="319" y="507"/>
                    <a:pt x="319" y="507"/>
                    <a:pt x="319" y="507"/>
                  </a:cubicBezTo>
                  <a:cubicBezTo>
                    <a:pt x="319" y="507"/>
                    <a:pt x="318" y="506"/>
                    <a:pt x="318" y="505"/>
                  </a:cubicBezTo>
                  <a:cubicBezTo>
                    <a:pt x="318" y="505"/>
                    <a:pt x="318" y="505"/>
                    <a:pt x="318" y="505"/>
                  </a:cubicBezTo>
                  <a:cubicBezTo>
                    <a:pt x="318" y="505"/>
                    <a:pt x="318" y="505"/>
                    <a:pt x="318" y="505"/>
                  </a:cubicBezTo>
                  <a:cubicBezTo>
                    <a:pt x="318" y="505"/>
                    <a:pt x="318" y="505"/>
                    <a:pt x="318" y="505"/>
                  </a:cubicBezTo>
                  <a:cubicBezTo>
                    <a:pt x="318" y="505"/>
                    <a:pt x="318" y="505"/>
                    <a:pt x="318" y="505"/>
                  </a:cubicBezTo>
                  <a:cubicBezTo>
                    <a:pt x="318" y="505"/>
                    <a:pt x="318" y="505"/>
                    <a:pt x="318" y="505"/>
                  </a:cubicBezTo>
                  <a:cubicBezTo>
                    <a:pt x="318" y="504"/>
                    <a:pt x="318" y="504"/>
                    <a:pt x="318" y="504"/>
                  </a:cubicBezTo>
                  <a:cubicBezTo>
                    <a:pt x="318" y="504"/>
                    <a:pt x="318" y="504"/>
                    <a:pt x="318" y="504"/>
                  </a:cubicBezTo>
                  <a:cubicBezTo>
                    <a:pt x="317" y="504"/>
                    <a:pt x="316" y="502"/>
                    <a:pt x="316" y="502"/>
                  </a:cubicBezTo>
                  <a:cubicBezTo>
                    <a:pt x="316" y="502"/>
                    <a:pt x="316" y="502"/>
                    <a:pt x="316" y="502"/>
                  </a:cubicBezTo>
                  <a:cubicBezTo>
                    <a:pt x="316" y="501"/>
                    <a:pt x="315" y="501"/>
                    <a:pt x="314" y="500"/>
                  </a:cubicBezTo>
                  <a:cubicBezTo>
                    <a:pt x="314" y="500"/>
                    <a:pt x="314" y="500"/>
                    <a:pt x="314" y="500"/>
                  </a:cubicBezTo>
                  <a:cubicBezTo>
                    <a:pt x="313" y="500"/>
                    <a:pt x="312" y="499"/>
                    <a:pt x="311" y="499"/>
                  </a:cubicBezTo>
                  <a:cubicBezTo>
                    <a:pt x="311" y="499"/>
                    <a:pt x="311" y="499"/>
                    <a:pt x="311" y="499"/>
                  </a:cubicBezTo>
                  <a:cubicBezTo>
                    <a:pt x="310" y="499"/>
                    <a:pt x="308" y="497"/>
                    <a:pt x="308" y="497"/>
                  </a:cubicBezTo>
                  <a:cubicBezTo>
                    <a:pt x="308" y="497"/>
                    <a:pt x="308" y="497"/>
                    <a:pt x="308" y="497"/>
                  </a:cubicBezTo>
                  <a:cubicBezTo>
                    <a:pt x="307" y="496"/>
                    <a:pt x="307" y="496"/>
                    <a:pt x="306" y="495"/>
                  </a:cubicBezTo>
                  <a:cubicBezTo>
                    <a:pt x="306" y="495"/>
                    <a:pt x="306" y="495"/>
                    <a:pt x="306" y="495"/>
                  </a:cubicBezTo>
                  <a:cubicBezTo>
                    <a:pt x="306" y="495"/>
                    <a:pt x="307" y="495"/>
                    <a:pt x="307" y="495"/>
                  </a:cubicBezTo>
                  <a:cubicBezTo>
                    <a:pt x="307" y="495"/>
                    <a:pt x="307" y="495"/>
                    <a:pt x="307" y="495"/>
                  </a:cubicBezTo>
                  <a:cubicBezTo>
                    <a:pt x="307" y="495"/>
                    <a:pt x="307" y="495"/>
                    <a:pt x="307" y="495"/>
                  </a:cubicBezTo>
                  <a:cubicBezTo>
                    <a:pt x="307" y="495"/>
                    <a:pt x="307" y="495"/>
                    <a:pt x="307" y="495"/>
                  </a:cubicBezTo>
                  <a:cubicBezTo>
                    <a:pt x="307" y="494"/>
                    <a:pt x="306" y="494"/>
                    <a:pt x="306" y="493"/>
                  </a:cubicBezTo>
                  <a:cubicBezTo>
                    <a:pt x="306" y="493"/>
                    <a:pt x="306" y="493"/>
                    <a:pt x="306" y="493"/>
                  </a:cubicBezTo>
                  <a:cubicBezTo>
                    <a:pt x="306" y="493"/>
                    <a:pt x="306" y="493"/>
                    <a:pt x="306" y="493"/>
                  </a:cubicBezTo>
                  <a:cubicBezTo>
                    <a:pt x="306" y="493"/>
                    <a:pt x="306" y="493"/>
                    <a:pt x="306" y="493"/>
                  </a:cubicBezTo>
                  <a:cubicBezTo>
                    <a:pt x="306" y="493"/>
                    <a:pt x="306" y="493"/>
                    <a:pt x="306" y="493"/>
                  </a:cubicBezTo>
                  <a:cubicBezTo>
                    <a:pt x="306" y="493"/>
                    <a:pt x="306" y="493"/>
                    <a:pt x="306" y="493"/>
                  </a:cubicBezTo>
                  <a:cubicBezTo>
                    <a:pt x="305" y="493"/>
                    <a:pt x="305" y="492"/>
                    <a:pt x="305" y="491"/>
                  </a:cubicBezTo>
                  <a:cubicBezTo>
                    <a:pt x="305" y="491"/>
                    <a:pt x="305" y="491"/>
                    <a:pt x="305" y="491"/>
                  </a:cubicBezTo>
                  <a:cubicBezTo>
                    <a:pt x="305" y="491"/>
                    <a:pt x="305" y="491"/>
                    <a:pt x="305" y="490"/>
                  </a:cubicBezTo>
                  <a:cubicBezTo>
                    <a:pt x="305" y="490"/>
                    <a:pt x="305" y="490"/>
                    <a:pt x="305" y="490"/>
                  </a:cubicBezTo>
                  <a:cubicBezTo>
                    <a:pt x="304" y="490"/>
                    <a:pt x="304" y="489"/>
                    <a:pt x="304" y="489"/>
                  </a:cubicBezTo>
                  <a:cubicBezTo>
                    <a:pt x="304" y="489"/>
                    <a:pt x="304" y="489"/>
                    <a:pt x="304" y="489"/>
                  </a:cubicBezTo>
                  <a:cubicBezTo>
                    <a:pt x="304" y="489"/>
                    <a:pt x="304" y="489"/>
                    <a:pt x="304" y="489"/>
                  </a:cubicBezTo>
                  <a:cubicBezTo>
                    <a:pt x="304" y="489"/>
                    <a:pt x="304" y="489"/>
                    <a:pt x="304" y="489"/>
                  </a:cubicBezTo>
                  <a:cubicBezTo>
                    <a:pt x="304" y="489"/>
                    <a:pt x="304" y="488"/>
                    <a:pt x="304" y="488"/>
                  </a:cubicBezTo>
                  <a:cubicBezTo>
                    <a:pt x="304" y="488"/>
                    <a:pt x="304" y="488"/>
                    <a:pt x="304" y="488"/>
                  </a:cubicBezTo>
                  <a:cubicBezTo>
                    <a:pt x="303" y="487"/>
                    <a:pt x="303" y="487"/>
                    <a:pt x="303" y="486"/>
                  </a:cubicBezTo>
                  <a:cubicBezTo>
                    <a:pt x="303" y="486"/>
                    <a:pt x="303" y="486"/>
                    <a:pt x="303" y="486"/>
                  </a:cubicBezTo>
                  <a:cubicBezTo>
                    <a:pt x="303" y="486"/>
                    <a:pt x="303" y="486"/>
                    <a:pt x="303" y="486"/>
                  </a:cubicBezTo>
                  <a:cubicBezTo>
                    <a:pt x="303" y="486"/>
                    <a:pt x="303" y="486"/>
                    <a:pt x="303" y="486"/>
                  </a:cubicBezTo>
                  <a:cubicBezTo>
                    <a:pt x="303" y="486"/>
                    <a:pt x="303" y="486"/>
                    <a:pt x="303" y="486"/>
                  </a:cubicBezTo>
                  <a:cubicBezTo>
                    <a:pt x="303" y="486"/>
                    <a:pt x="303" y="486"/>
                    <a:pt x="303" y="486"/>
                  </a:cubicBezTo>
                  <a:cubicBezTo>
                    <a:pt x="302" y="486"/>
                    <a:pt x="302" y="485"/>
                    <a:pt x="301" y="485"/>
                  </a:cubicBezTo>
                  <a:cubicBezTo>
                    <a:pt x="301" y="485"/>
                    <a:pt x="301" y="485"/>
                    <a:pt x="301" y="485"/>
                  </a:cubicBezTo>
                  <a:cubicBezTo>
                    <a:pt x="301" y="485"/>
                    <a:pt x="300" y="485"/>
                    <a:pt x="300" y="484"/>
                  </a:cubicBezTo>
                  <a:cubicBezTo>
                    <a:pt x="300" y="484"/>
                    <a:pt x="300" y="484"/>
                    <a:pt x="300" y="484"/>
                  </a:cubicBezTo>
                  <a:cubicBezTo>
                    <a:pt x="300" y="484"/>
                    <a:pt x="300" y="484"/>
                    <a:pt x="300" y="484"/>
                  </a:cubicBezTo>
                  <a:cubicBezTo>
                    <a:pt x="300" y="484"/>
                    <a:pt x="300" y="484"/>
                    <a:pt x="300" y="484"/>
                  </a:cubicBezTo>
                  <a:cubicBezTo>
                    <a:pt x="300" y="484"/>
                    <a:pt x="300" y="484"/>
                    <a:pt x="300" y="484"/>
                  </a:cubicBezTo>
                  <a:cubicBezTo>
                    <a:pt x="300" y="484"/>
                    <a:pt x="300" y="484"/>
                    <a:pt x="300" y="483"/>
                  </a:cubicBezTo>
                  <a:cubicBezTo>
                    <a:pt x="300" y="483"/>
                    <a:pt x="300" y="483"/>
                    <a:pt x="300" y="483"/>
                  </a:cubicBezTo>
                  <a:cubicBezTo>
                    <a:pt x="300" y="483"/>
                    <a:pt x="300" y="483"/>
                    <a:pt x="300" y="483"/>
                  </a:cubicBezTo>
                  <a:cubicBezTo>
                    <a:pt x="300" y="483"/>
                    <a:pt x="300" y="483"/>
                    <a:pt x="300" y="483"/>
                  </a:cubicBezTo>
                  <a:cubicBezTo>
                    <a:pt x="300" y="482"/>
                    <a:pt x="300" y="482"/>
                    <a:pt x="301" y="482"/>
                  </a:cubicBezTo>
                  <a:cubicBezTo>
                    <a:pt x="301" y="482"/>
                    <a:pt x="301" y="482"/>
                    <a:pt x="301" y="482"/>
                  </a:cubicBezTo>
                  <a:cubicBezTo>
                    <a:pt x="301" y="482"/>
                    <a:pt x="301" y="482"/>
                    <a:pt x="301" y="482"/>
                  </a:cubicBezTo>
                  <a:cubicBezTo>
                    <a:pt x="301" y="482"/>
                    <a:pt x="301" y="482"/>
                    <a:pt x="301" y="482"/>
                  </a:cubicBezTo>
                  <a:cubicBezTo>
                    <a:pt x="301" y="482"/>
                    <a:pt x="301" y="481"/>
                    <a:pt x="301" y="481"/>
                  </a:cubicBezTo>
                  <a:cubicBezTo>
                    <a:pt x="301" y="481"/>
                    <a:pt x="301" y="481"/>
                    <a:pt x="301" y="481"/>
                  </a:cubicBezTo>
                  <a:cubicBezTo>
                    <a:pt x="300" y="481"/>
                    <a:pt x="300" y="481"/>
                    <a:pt x="300" y="480"/>
                  </a:cubicBezTo>
                  <a:cubicBezTo>
                    <a:pt x="300" y="480"/>
                    <a:pt x="300" y="480"/>
                    <a:pt x="300" y="480"/>
                  </a:cubicBezTo>
                  <a:cubicBezTo>
                    <a:pt x="300" y="479"/>
                    <a:pt x="301" y="478"/>
                    <a:pt x="301" y="478"/>
                  </a:cubicBezTo>
                  <a:cubicBezTo>
                    <a:pt x="301" y="478"/>
                    <a:pt x="301" y="478"/>
                    <a:pt x="301" y="478"/>
                  </a:cubicBezTo>
                  <a:cubicBezTo>
                    <a:pt x="301" y="477"/>
                    <a:pt x="301" y="477"/>
                    <a:pt x="301" y="477"/>
                  </a:cubicBezTo>
                  <a:cubicBezTo>
                    <a:pt x="301" y="477"/>
                    <a:pt x="301" y="477"/>
                    <a:pt x="301" y="477"/>
                  </a:cubicBezTo>
                  <a:cubicBezTo>
                    <a:pt x="301" y="477"/>
                    <a:pt x="301" y="476"/>
                    <a:pt x="301" y="476"/>
                  </a:cubicBezTo>
                  <a:cubicBezTo>
                    <a:pt x="301" y="476"/>
                    <a:pt x="301" y="476"/>
                    <a:pt x="301" y="476"/>
                  </a:cubicBezTo>
                  <a:cubicBezTo>
                    <a:pt x="301" y="476"/>
                    <a:pt x="301" y="476"/>
                    <a:pt x="301" y="476"/>
                  </a:cubicBezTo>
                  <a:cubicBezTo>
                    <a:pt x="301" y="476"/>
                    <a:pt x="301" y="476"/>
                    <a:pt x="301" y="476"/>
                  </a:cubicBezTo>
                  <a:cubicBezTo>
                    <a:pt x="301" y="476"/>
                    <a:pt x="301" y="475"/>
                    <a:pt x="301" y="475"/>
                  </a:cubicBezTo>
                  <a:cubicBezTo>
                    <a:pt x="301" y="475"/>
                    <a:pt x="301" y="475"/>
                    <a:pt x="301" y="475"/>
                  </a:cubicBezTo>
                  <a:cubicBezTo>
                    <a:pt x="301" y="474"/>
                    <a:pt x="301" y="474"/>
                    <a:pt x="301" y="473"/>
                  </a:cubicBezTo>
                  <a:cubicBezTo>
                    <a:pt x="301" y="473"/>
                    <a:pt x="301" y="473"/>
                    <a:pt x="301" y="473"/>
                  </a:cubicBezTo>
                  <a:cubicBezTo>
                    <a:pt x="301" y="473"/>
                    <a:pt x="301" y="472"/>
                    <a:pt x="301" y="472"/>
                  </a:cubicBezTo>
                  <a:cubicBezTo>
                    <a:pt x="301" y="472"/>
                    <a:pt x="301" y="472"/>
                    <a:pt x="301" y="472"/>
                  </a:cubicBezTo>
                  <a:cubicBezTo>
                    <a:pt x="301" y="472"/>
                    <a:pt x="301" y="471"/>
                    <a:pt x="301" y="471"/>
                  </a:cubicBezTo>
                  <a:cubicBezTo>
                    <a:pt x="301" y="471"/>
                    <a:pt x="301" y="471"/>
                    <a:pt x="301" y="471"/>
                  </a:cubicBezTo>
                  <a:cubicBezTo>
                    <a:pt x="301" y="471"/>
                    <a:pt x="301" y="470"/>
                    <a:pt x="301" y="469"/>
                  </a:cubicBezTo>
                  <a:cubicBezTo>
                    <a:pt x="301" y="469"/>
                    <a:pt x="301" y="469"/>
                    <a:pt x="301" y="469"/>
                  </a:cubicBezTo>
                  <a:cubicBezTo>
                    <a:pt x="300" y="469"/>
                    <a:pt x="300" y="468"/>
                    <a:pt x="300" y="468"/>
                  </a:cubicBezTo>
                  <a:cubicBezTo>
                    <a:pt x="300" y="468"/>
                    <a:pt x="300" y="468"/>
                    <a:pt x="300" y="468"/>
                  </a:cubicBezTo>
                  <a:cubicBezTo>
                    <a:pt x="300" y="467"/>
                    <a:pt x="301" y="466"/>
                    <a:pt x="302" y="466"/>
                  </a:cubicBezTo>
                  <a:cubicBezTo>
                    <a:pt x="302" y="466"/>
                    <a:pt x="302" y="466"/>
                    <a:pt x="302" y="466"/>
                  </a:cubicBezTo>
                  <a:cubicBezTo>
                    <a:pt x="302" y="466"/>
                    <a:pt x="302" y="466"/>
                    <a:pt x="302" y="466"/>
                  </a:cubicBezTo>
                  <a:cubicBezTo>
                    <a:pt x="302" y="466"/>
                    <a:pt x="302" y="466"/>
                    <a:pt x="302" y="466"/>
                  </a:cubicBezTo>
                  <a:cubicBezTo>
                    <a:pt x="302" y="465"/>
                    <a:pt x="302" y="464"/>
                    <a:pt x="302" y="464"/>
                  </a:cubicBezTo>
                  <a:cubicBezTo>
                    <a:pt x="302" y="464"/>
                    <a:pt x="302" y="464"/>
                    <a:pt x="302" y="464"/>
                  </a:cubicBezTo>
                  <a:cubicBezTo>
                    <a:pt x="303" y="463"/>
                    <a:pt x="303" y="463"/>
                    <a:pt x="303" y="463"/>
                  </a:cubicBezTo>
                  <a:cubicBezTo>
                    <a:pt x="303" y="463"/>
                    <a:pt x="303" y="463"/>
                    <a:pt x="303" y="463"/>
                  </a:cubicBezTo>
                  <a:cubicBezTo>
                    <a:pt x="303" y="462"/>
                    <a:pt x="303" y="462"/>
                    <a:pt x="303" y="462"/>
                  </a:cubicBezTo>
                  <a:cubicBezTo>
                    <a:pt x="303" y="462"/>
                    <a:pt x="303" y="462"/>
                    <a:pt x="303" y="462"/>
                  </a:cubicBezTo>
                  <a:cubicBezTo>
                    <a:pt x="303" y="461"/>
                    <a:pt x="303" y="461"/>
                    <a:pt x="304" y="461"/>
                  </a:cubicBezTo>
                  <a:cubicBezTo>
                    <a:pt x="304" y="461"/>
                    <a:pt x="304" y="461"/>
                    <a:pt x="304" y="461"/>
                  </a:cubicBezTo>
                  <a:cubicBezTo>
                    <a:pt x="304" y="461"/>
                    <a:pt x="304" y="461"/>
                    <a:pt x="304" y="460"/>
                  </a:cubicBezTo>
                  <a:cubicBezTo>
                    <a:pt x="304" y="460"/>
                    <a:pt x="304" y="460"/>
                    <a:pt x="304" y="460"/>
                  </a:cubicBezTo>
                  <a:cubicBezTo>
                    <a:pt x="304" y="459"/>
                    <a:pt x="304" y="459"/>
                    <a:pt x="305" y="458"/>
                  </a:cubicBezTo>
                  <a:cubicBezTo>
                    <a:pt x="305" y="458"/>
                    <a:pt x="305" y="458"/>
                    <a:pt x="305" y="458"/>
                  </a:cubicBezTo>
                  <a:cubicBezTo>
                    <a:pt x="305" y="458"/>
                    <a:pt x="305" y="457"/>
                    <a:pt x="306" y="457"/>
                  </a:cubicBezTo>
                  <a:cubicBezTo>
                    <a:pt x="306" y="457"/>
                    <a:pt x="306" y="457"/>
                    <a:pt x="306" y="457"/>
                  </a:cubicBezTo>
                  <a:cubicBezTo>
                    <a:pt x="306" y="457"/>
                    <a:pt x="306" y="456"/>
                    <a:pt x="307" y="455"/>
                  </a:cubicBezTo>
                  <a:cubicBezTo>
                    <a:pt x="307" y="455"/>
                    <a:pt x="307" y="455"/>
                    <a:pt x="307" y="455"/>
                  </a:cubicBezTo>
                  <a:cubicBezTo>
                    <a:pt x="307" y="454"/>
                    <a:pt x="307" y="454"/>
                    <a:pt x="308" y="453"/>
                  </a:cubicBezTo>
                  <a:cubicBezTo>
                    <a:pt x="308" y="453"/>
                    <a:pt x="308" y="453"/>
                    <a:pt x="308" y="453"/>
                  </a:cubicBezTo>
                  <a:cubicBezTo>
                    <a:pt x="308" y="452"/>
                    <a:pt x="308" y="452"/>
                    <a:pt x="308" y="452"/>
                  </a:cubicBezTo>
                  <a:cubicBezTo>
                    <a:pt x="308" y="452"/>
                    <a:pt x="308" y="452"/>
                    <a:pt x="308" y="452"/>
                  </a:cubicBezTo>
                  <a:cubicBezTo>
                    <a:pt x="308" y="451"/>
                    <a:pt x="308" y="451"/>
                    <a:pt x="308" y="451"/>
                  </a:cubicBezTo>
                  <a:cubicBezTo>
                    <a:pt x="308" y="451"/>
                    <a:pt x="308" y="451"/>
                    <a:pt x="308" y="451"/>
                  </a:cubicBezTo>
                  <a:cubicBezTo>
                    <a:pt x="308" y="451"/>
                    <a:pt x="308" y="451"/>
                    <a:pt x="308" y="451"/>
                  </a:cubicBezTo>
                  <a:cubicBezTo>
                    <a:pt x="308" y="451"/>
                    <a:pt x="308" y="451"/>
                    <a:pt x="308" y="451"/>
                  </a:cubicBezTo>
                  <a:cubicBezTo>
                    <a:pt x="308" y="450"/>
                    <a:pt x="308" y="450"/>
                    <a:pt x="309" y="449"/>
                  </a:cubicBezTo>
                  <a:cubicBezTo>
                    <a:pt x="309" y="449"/>
                    <a:pt x="309" y="449"/>
                    <a:pt x="309" y="449"/>
                  </a:cubicBezTo>
                  <a:cubicBezTo>
                    <a:pt x="309" y="449"/>
                    <a:pt x="309" y="449"/>
                    <a:pt x="310" y="448"/>
                  </a:cubicBezTo>
                  <a:cubicBezTo>
                    <a:pt x="310" y="448"/>
                    <a:pt x="310" y="448"/>
                    <a:pt x="310" y="448"/>
                  </a:cubicBezTo>
                  <a:cubicBezTo>
                    <a:pt x="310" y="447"/>
                    <a:pt x="310" y="447"/>
                    <a:pt x="310" y="446"/>
                  </a:cubicBezTo>
                  <a:cubicBezTo>
                    <a:pt x="310" y="446"/>
                    <a:pt x="310" y="446"/>
                    <a:pt x="310" y="446"/>
                  </a:cubicBezTo>
                  <a:cubicBezTo>
                    <a:pt x="310" y="445"/>
                    <a:pt x="311" y="445"/>
                    <a:pt x="311" y="444"/>
                  </a:cubicBezTo>
                  <a:cubicBezTo>
                    <a:pt x="311" y="444"/>
                    <a:pt x="311" y="444"/>
                    <a:pt x="311" y="444"/>
                  </a:cubicBezTo>
                  <a:cubicBezTo>
                    <a:pt x="312" y="444"/>
                    <a:pt x="312" y="444"/>
                    <a:pt x="312" y="443"/>
                  </a:cubicBezTo>
                  <a:cubicBezTo>
                    <a:pt x="312" y="443"/>
                    <a:pt x="312" y="443"/>
                    <a:pt x="312" y="443"/>
                  </a:cubicBezTo>
                  <a:cubicBezTo>
                    <a:pt x="312" y="442"/>
                    <a:pt x="312" y="441"/>
                    <a:pt x="312" y="441"/>
                  </a:cubicBezTo>
                  <a:cubicBezTo>
                    <a:pt x="312" y="441"/>
                    <a:pt x="312" y="441"/>
                    <a:pt x="312" y="441"/>
                  </a:cubicBezTo>
                  <a:cubicBezTo>
                    <a:pt x="313" y="440"/>
                    <a:pt x="313" y="440"/>
                    <a:pt x="313" y="440"/>
                  </a:cubicBezTo>
                  <a:cubicBezTo>
                    <a:pt x="313" y="440"/>
                    <a:pt x="313" y="440"/>
                    <a:pt x="313" y="440"/>
                  </a:cubicBezTo>
                  <a:cubicBezTo>
                    <a:pt x="313" y="439"/>
                    <a:pt x="314" y="439"/>
                    <a:pt x="314" y="439"/>
                  </a:cubicBezTo>
                  <a:cubicBezTo>
                    <a:pt x="314" y="439"/>
                    <a:pt x="314" y="439"/>
                    <a:pt x="314" y="439"/>
                  </a:cubicBezTo>
                  <a:cubicBezTo>
                    <a:pt x="314" y="439"/>
                    <a:pt x="314" y="439"/>
                    <a:pt x="314" y="439"/>
                  </a:cubicBezTo>
                  <a:cubicBezTo>
                    <a:pt x="314" y="439"/>
                    <a:pt x="314" y="439"/>
                    <a:pt x="314" y="439"/>
                  </a:cubicBezTo>
                  <a:cubicBezTo>
                    <a:pt x="314" y="439"/>
                    <a:pt x="315" y="439"/>
                    <a:pt x="315" y="438"/>
                  </a:cubicBezTo>
                  <a:cubicBezTo>
                    <a:pt x="315" y="438"/>
                    <a:pt x="315" y="438"/>
                    <a:pt x="315" y="438"/>
                  </a:cubicBezTo>
                  <a:cubicBezTo>
                    <a:pt x="315" y="438"/>
                    <a:pt x="315" y="437"/>
                    <a:pt x="316" y="437"/>
                  </a:cubicBezTo>
                  <a:cubicBezTo>
                    <a:pt x="316" y="437"/>
                    <a:pt x="316" y="437"/>
                    <a:pt x="316" y="437"/>
                  </a:cubicBezTo>
                  <a:cubicBezTo>
                    <a:pt x="316" y="437"/>
                    <a:pt x="316" y="437"/>
                    <a:pt x="316" y="437"/>
                  </a:cubicBezTo>
                  <a:cubicBezTo>
                    <a:pt x="316" y="437"/>
                    <a:pt x="316" y="437"/>
                    <a:pt x="316" y="437"/>
                  </a:cubicBezTo>
                  <a:cubicBezTo>
                    <a:pt x="316" y="437"/>
                    <a:pt x="316" y="436"/>
                    <a:pt x="316" y="436"/>
                  </a:cubicBezTo>
                  <a:cubicBezTo>
                    <a:pt x="316" y="436"/>
                    <a:pt x="316" y="436"/>
                    <a:pt x="316" y="436"/>
                  </a:cubicBezTo>
                  <a:cubicBezTo>
                    <a:pt x="316" y="436"/>
                    <a:pt x="316" y="436"/>
                    <a:pt x="316" y="436"/>
                  </a:cubicBezTo>
                  <a:cubicBezTo>
                    <a:pt x="316" y="436"/>
                    <a:pt x="316" y="436"/>
                    <a:pt x="316" y="436"/>
                  </a:cubicBezTo>
                  <a:cubicBezTo>
                    <a:pt x="316" y="435"/>
                    <a:pt x="316" y="435"/>
                    <a:pt x="316" y="435"/>
                  </a:cubicBezTo>
                  <a:cubicBezTo>
                    <a:pt x="316" y="435"/>
                    <a:pt x="316" y="435"/>
                    <a:pt x="316" y="435"/>
                  </a:cubicBezTo>
                  <a:cubicBezTo>
                    <a:pt x="316" y="434"/>
                    <a:pt x="317" y="434"/>
                    <a:pt x="317" y="433"/>
                  </a:cubicBezTo>
                  <a:cubicBezTo>
                    <a:pt x="317" y="433"/>
                    <a:pt x="317" y="433"/>
                    <a:pt x="317" y="433"/>
                  </a:cubicBezTo>
                  <a:cubicBezTo>
                    <a:pt x="317" y="433"/>
                    <a:pt x="317" y="433"/>
                    <a:pt x="317" y="432"/>
                  </a:cubicBezTo>
                  <a:cubicBezTo>
                    <a:pt x="317" y="432"/>
                    <a:pt x="317" y="432"/>
                    <a:pt x="317" y="432"/>
                  </a:cubicBezTo>
                  <a:cubicBezTo>
                    <a:pt x="317" y="431"/>
                    <a:pt x="318" y="431"/>
                    <a:pt x="318" y="430"/>
                  </a:cubicBezTo>
                  <a:cubicBezTo>
                    <a:pt x="318" y="430"/>
                    <a:pt x="318" y="430"/>
                    <a:pt x="318" y="430"/>
                  </a:cubicBezTo>
                  <a:cubicBezTo>
                    <a:pt x="319" y="428"/>
                    <a:pt x="320" y="427"/>
                    <a:pt x="321" y="427"/>
                  </a:cubicBezTo>
                  <a:cubicBezTo>
                    <a:pt x="321" y="427"/>
                    <a:pt x="321" y="427"/>
                    <a:pt x="321" y="427"/>
                  </a:cubicBezTo>
                  <a:cubicBezTo>
                    <a:pt x="322" y="427"/>
                    <a:pt x="321" y="427"/>
                    <a:pt x="322" y="426"/>
                  </a:cubicBezTo>
                  <a:cubicBezTo>
                    <a:pt x="322" y="426"/>
                    <a:pt x="322" y="426"/>
                    <a:pt x="322" y="426"/>
                  </a:cubicBezTo>
                  <a:cubicBezTo>
                    <a:pt x="323" y="426"/>
                    <a:pt x="324" y="426"/>
                    <a:pt x="325" y="426"/>
                  </a:cubicBezTo>
                  <a:cubicBezTo>
                    <a:pt x="325" y="426"/>
                    <a:pt x="325" y="426"/>
                    <a:pt x="325" y="426"/>
                  </a:cubicBezTo>
                  <a:cubicBezTo>
                    <a:pt x="325" y="426"/>
                    <a:pt x="326" y="425"/>
                    <a:pt x="327" y="425"/>
                  </a:cubicBezTo>
                  <a:cubicBezTo>
                    <a:pt x="327" y="425"/>
                    <a:pt x="327" y="425"/>
                    <a:pt x="327" y="425"/>
                  </a:cubicBezTo>
                  <a:cubicBezTo>
                    <a:pt x="327" y="425"/>
                    <a:pt x="327" y="424"/>
                    <a:pt x="326" y="424"/>
                  </a:cubicBezTo>
                  <a:cubicBezTo>
                    <a:pt x="326" y="424"/>
                    <a:pt x="326" y="424"/>
                    <a:pt x="326" y="424"/>
                  </a:cubicBezTo>
                  <a:cubicBezTo>
                    <a:pt x="326" y="424"/>
                    <a:pt x="326" y="424"/>
                    <a:pt x="326" y="424"/>
                  </a:cubicBezTo>
                  <a:cubicBezTo>
                    <a:pt x="326" y="424"/>
                    <a:pt x="326" y="424"/>
                    <a:pt x="326" y="424"/>
                  </a:cubicBezTo>
                  <a:cubicBezTo>
                    <a:pt x="326" y="423"/>
                    <a:pt x="327" y="422"/>
                    <a:pt x="328" y="421"/>
                  </a:cubicBezTo>
                  <a:cubicBezTo>
                    <a:pt x="328" y="421"/>
                    <a:pt x="328" y="421"/>
                    <a:pt x="328" y="421"/>
                  </a:cubicBezTo>
                  <a:cubicBezTo>
                    <a:pt x="329" y="420"/>
                    <a:pt x="330" y="420"/>
                    <a:pt x="331" y="420"/>
                  </a:cubicBezTo>
                  <a:cubicBezTo>
                    <a:pt x="331" y="420"/>
                    <a:pt x="331" y="420"/>
                    <a:pt x="331" y="420"/>
                  </a:cubicBezTo>
                  <a:cubicBezTo>
                    <a:pt x="331" y="420"/>
                    <a:pt x="331" y="420"/>
                    <a:pt x="331" y="420"/>
                  </a:cubicBezTo>
                  <a:cubicBezTo>
                    <a:pt x="331" y="420"/>
                    <a:pt x="331" y="420"/>
                    <a:pt x="331" y="420"/>
                  </a:cubicBezTo>
                  <a:cubicBezTo>
                    <a:pt x="332" y="420"/>
                    <a:pt x="333" y="421"/>
                    <a:pt x="333" y="422"/>
                  </a:cubicBezTo>
                  <a:cubicBezTo>
                    <a:pt x="333" y="422"/>
                    <a:pt x="333" y="422"/>
                    <a:pt x="333" y="422"/>
                  </a:cubicBezTo>
                  <a:cubicBezTo>
                    <a:pt x="333" y="422"/>
                    <a:pt x="333" y="422"/>
                    <a:pt x="334" y="422"/>
                  </a:cubicBezTo>
                  <a:cubicBezTo>
                    <a:pt x="334" y="422"/>
                    <a:pt x="334" y="422"/>
                    <a:pt x="334" y="422"/>
                  </a:cubicBezTo>
                  <a:cubicBezTo>
                    <a:pt x="334" y="422"/>
                    <a:pt x="335" y="423"/>
                    <a:pt x="335" y="423"/>
                  </a:cubicBezTo>
                  <a:cubicBezTo>
                    <a:pt x="335" y="423"/>
                    <a:pt x="335" y="423"/>
                    <a:pt x="335" y="423"/>
                  </a:cubicBezTo>
                  <a:cubicBezTo>
                    <a:pt x="335" y="423"/>
                    <a:pt x="335" y="423"/>
                    <a:pt x="335" y="423"/>
                  </a:cubicBezTo>
                  <a:cubicBezTo>
                    <a:pt x="335" y="423"/>
                    <a:pt x="335" y="423"/>
                    <a:pt x="335" y="423"/>
                  </a:cubicBezTo>
                  <a:cubicBezTo>
                    <a:pt x="335" y="423"/>
                    <a:pt x="335" y="423"/>
                    <a:pt x="335" y="423"/>
                  </a:cubicBezTo>
                  <a:cubicBezTo>
                    <a:pt x="335" y="423"/>
                    <a:pt x="335" y="423"/>
                    <a:pt x="335" y="423"/>
                  </a:cubicBezTo>
                  <a:cubicBezTo>
                    <a:pt x="335" y="423"/>
                    <a:pt x="335" y="423"/>
                    <a:pt x="336" y="423"/>
                  </a:cubicBezTo>
                  <a:cubicBezTo>
                    <a:pt x="336" y="423"/>
                    <a:pt x="336" y="423"/>
                    <a:pt x="336" y="423"/>
                  </a:cubicBezTo>
                  <a:cubicBezTo>
                    <a:pt x="336" y="423"/>
                    <a:pt x="337" y="423"/>
                    <a:pt x="337" y="424"/>
                  </a:cubicBezTo>
                  <a:cubicBezTo>
                    <a:pt x="337" y="424"/>
                    <a:pt x="337" y="424"/>
                    <a:pt x="337" y="424"/>
                  </a:cubicBezTo>
                  <a:cubicBezTo>
                    <a:pt x="337" y="424"/>
                    <a:pt x="337" y="424"/>
                    <a:pt x="337" y="424"/>
                  </a:cubicBezTo>
                  <a:cubicBezTo>
                    <a:pt x="337" y="424"/>
                    <a:pt x="337" y="424"/>
                    <a:pt x="337" y="424"/>
                  </a:cubicBezTo>
                  <a:cubicBezTo>
                    <a:pt x="338" y="424"/>
                    <a:pt x="338" y="424"/>
                    <a:pt x="338" y="424"/>
                  </a:cubicBezTo>
                  <a:cubicBezTo>
                    <a:pt x="338" y="424"/>
                    <a:pt x="338" y="424"/>
                    <a:pt x="338" y="424"/>
                  </a:cubicBezTo>
                  <a:cubicBezTo>
                    <a:pt x="338" y="424"/>
                    <a:pt x="338" y="424"/>
                    <a:pt x="339" y="424"/>
                  </a:cubicBezTo>
                  <a:cubicBezTo>
                    <a:pt x="339" y="424"/>
                    <a:pt x="339" y="424"/>
                    <a:pt x="339" y="424"/>
                  </a:cubicBezTo>
                  <a:cubicBezTo>
                    <a:pt x="339" y="424"/>
                    <a:pt x="340" y="423"/>
                    <a:pt x="340" y="425"/>
                  </a:cubicBezTo>
                  <a:cubicBezTo>
                    <a:pt x="340" y="425"/>
                    <a:pt x="340" y="425"/>
                    <a:pt x="340" y="425"/>
                  </a:cubicBezTo>
                  <a:cubicBezTo>
                    <a:pt x="340" y="425"/>
                    <a:pt x="340" y="425"/>
                    <a:pt x="340" y="425"/>
                  </a:cubicBezTo>
                  <a:cubicBezTo>
                    <a:pt x="340" y="425"/>
                    <a:pt x="340" y="425"/>
                    <a:pt x="340" y="425"/>
                  </a:cubicBezTo>
                  <a:cubicBezTo>
                    <a:pt x="340" y="425"/>
                    <a:pt x="340" y="425"/>
                    <a:pt x="340" y="425"/>
                  </a:cubicBezTo>
                  <a:cubicBezTo>
                    <a:pt x="340" y="425"/>
                    <a:pt x="340" y="425"/>
                    <a:pt x="340" y="425"/>
                  </a:cubicBezTo>
                  <a:cubicBezTo>
                    <a:pt x="340" y="426"/>
                    <a:pt x="340" y="426"/>
                    <a:pt x="341" y="426"/>
                  </a:cubicBezTo>
                  <a:cubicBezTo>
                    <a:pt x="341" y="426"/>
                    <a:pt x="341" y="426"/>
                    <a:pt x="341" y="426"/>
                  </a:cubicBezTo>
                  <a:cubicBezTo>
                    <a:pt x="341" y="426"/>
                    <a:pt x="341" y="426"/>
                    <a:pt x="341" y="427"/>
                  </a:cubicBezTo>
                  <a:cubicBezTo>
                    <a:pt x="341" y="427"/>
                    <a:pt x="341" y="427"/>
                    <a:pt x="341" y="427"/>
                  </a:cubicBezTo>
                  <a:cubicBezTo>
                    <a:pt x="341" y="427"/>
                    <a:pt x="341" y="427"/>
                    <a:pt x="341" y="427"/>
                  </a:cubicBezTo>
                  <a:cubicBezTo>
                    <a:pt x="341" y="427"/>
                    <a:pt x="341" y="427"/>
                    <a:pt x="341" y="427"/>
                  </a:cubicBezTo>
                  <a:cubicBezTo>
                    <a:pt x="341" y="427"/>
                    <a:pt x="341" y="427"/>
                    <a:pt x="341" y="427"/>
                  </a:cubicBezTo>
                  <a:cubicBezTo>
                    <a:pt x="342" y="427"/>
                    <a:pt x="342" y="427"/>
                    <a:pt x="342" y="427"/>
                  </a:cubicBezTo>
                  <a:cubicBezTo>
                    <a:pt x="342" y="427"/>
                    <a:pt x="342" y="427"/>
                    <a:pt x="342" y="427"/>
                  </a:cubicBezTo>
                  <a:cubicBezTo>
                    <a:pt x="342" y="428"/>
                    <a:pt x="342" y="428"/>
                    <a:pt x="342" y="428"/>
                  </a:cubicBezTo>
                  <a:cubicBezTo>
                    <a:pt x="342" y="428"/>
                    <a:pt x="342" y="428"/>
                    <a:pt x="342" y="428"/>
                  </a:cubicBezTo>
                  <a:cubicBezTo>
                    <a:pt x="342" y="428"/>
                    <a:pt x="342" y="428"/>
                    <a:pt x="342" y="428"/>
                  </a:cubicBezTo>
                  <a:cubicBezTo>
                    <a:pt x="341" y="429"/>
                    <a:pt x="341" y="429"/>
                    <a:pt x="341" y="429"/>
                  </a:cubicBezTo>
                  <a:cubicBezTo>
                    <a:pt x="341" y="429"/>
                    <a:pt x="341" y="429"/>
                    <a:pt x="340" y="430"/>
                  </a:cubicBezTo>
                  <a:cubicBezTo>
                    <a:pt x="340" y="430"/>
                    <a:pt x="340" y="430"/>
                    <a:pt x="340" y="430"/>
                  </a:cubicBezTo>
                  <a:cubicBezTo>
                    <a:pt x="340" y="430"/>
                    <a:pt x="339" y="431"/>
                    <a:pt x="339" y="433"/>
                  </a:cubicBezTo>
                  <a:cubicBezTo>
                    <a:pt x="339" y="433"/>
                    <a:pt x="339" y="433"/>
                    <a:pt x="339" y="433"/>
                  </a:cubicBezTo>
                  <a:cubicBezTo>
                    <a:pt x="339" y="433"/>
                    <a:pt x="339" y="433"/>
                    <a:pt x="339" y="433"/>
                  </a:cubicBezTo>
                  <a:cubicBezTo>
                    <a:pt x="339" y="433"/>
                    <a:pt x="339" y="433"/>
                    <a:pt x="339" y="433"/>
                  </a:cubicBezTo>
                  <a:cubicBezTo>
                    <a:pt x="339" y="434"/>
                    <a:pt x="339" y="435"/>
                    <a:pt x="340" y="436"/>
                  </a:cubicBezTo>
                  <a:cubicBezTo>
                    <a:pt x="340" y="436"/>
                    <a:pt x="340" y="436"/>
                    <a:pt x="340" y="436"/>
                  </a:cubicBezTo>
                  <a:cubicBezTo>
                    <a:pt x="340" y="437"/>
                    <a:pt x="340" y="438"/>
                    <a:pt x="341" y="438"/>
                  </a:cubicBezTo>
                  <a:cubicBezTo>
                    <a:pt x="341" y="438"/>
                    <a:pt x="341" y="438"/>
                    <a:pt x="341" y="438"/>
                  </a:cubicBezTo>
                  <a:cubicBezTo>
                    <a:pt x="341" y="438"/>
                    <a:pt x="341" y="439"/>
                    <a:pt x="341" y="439"/>
                  </a:cubicBezTo>
                  <a:cubicBezTo>
                    <a:pt x="341" y="439"/>
                    <a:pt x="341" y="439"/>
                    <a:pt x="341" y="439"/>
                  </a:cubicBezTo>
                  <a:cubicBezTo>
                    <a:pt x="341" y="439"/>
                    <a:pt x="341" y="439"/>
                    <a:pt x="341" y="440"/>
                  </a:cubicBezTo>
                  <a:cubicBezTo>
                    <a:pt x="341" y="440"/>
                    <a:pt x="341" y="440"/>
                    <a:pt x="341" y="440"/>
                  </a:cubicBezTo>
                  <a:cubicBezTo>
                    <a:pt x="341" y="440"/>
                    <a:pt x="341" y="440"/>
                    <a:pt x="341" y="440"/>
                  </a:cubicBezTo>
                  <a:cubicBezTo>
                    <a:pt x="341" y="440"/>
                    <a:pt x="341" y="440"/>
                    <a:pt x="341" y="440"/>
                  </a:cubicBezTo>
                  <a:cubicBezTo>
                    <a:pt x="341" y="440"/>
                    <a:pt x="341" y="440"/>
                    <a:pt x="341" y="441"/>
                  </a:cubicBezTo>
                  <a:cubicBezTo>
                    <a:pt x="341" y="441"/>
                    <a:pt x="341" y="441"/>
                    <a:pt x="341" y="441"/>
                  </a:cubicBezTo>
                  <a:cubicBezTo>
                    <a:pt x="341" y="441"/>
                    <a:pt x="341" y="441"/>
                    <a:pt x="341" y="441"/>
                  </a:cubicBezTo>
                  <a:cubicBezTo>
                    <a:pt x="341" y="441"/>
                    <a:pt x="341" y="441"/>
                    <a:pt x="341" y="441"/>
                  </a:cubicBezTo>
                  <a:cubicBezTo>
                    <a:pt x="341" y="442"/>
                    <a:pt x="341" y="442"/>
                    <a:pt x="341" y="443"/>
                  </a:cubicBezTo>
                  <a:cubicBezTo>
                    <a:pt x="341" y="443"/>
                    <a:pt x="341" y="443"/>
                    <a:pt x="341" y="443"/>
                  </a:cubicBezTo>
                  <a:cubicBezTo>
                    <a:pt x="340" y="443"/>
                    <a:pt x="340" y="443"/>
                    <a:pt x="340" y="444"/>
                  </a:cubicBezTo>
                  <a:cubicBezTo>
                    <a:pt x="340" y="444"/>
                    <a:pt x="340" y="444"/>
                    <a:pt x="340" y="444"/>
                  </a:cubicBezTo>
                  <a:cubicBezTo>
                    <a:pt x="340" y="445"/>
                    <a:pt x="340" y="445"/>
                    <a:pt x="339" y="447"/>
                  </a:cubicBezTo>
                  <a:cubicBezTo>
                    <a:pt x="339" y="447"/>
                    <a:pt x="339" y="447"/>
                    <a:pt x="339" y="447"/>
                  </a:cubicBezTo>
                  <a:cubicBezTo>
                    <a:pt x="339" y="448"/>
                    <a:pt x="339" y="448"/>
                    <a:pt x="338" y="449"/>
                  </a:cubicBezTo>
                  <a:cubicBezTo>
                    <a:pt x="338" y="449"/>
                    <a:pt x="338" y="449"/>
                    <a:pt x="338" y="449"/>
                  </a:cubicBezTo>
                  <a:cubicBezTo>
                    <a:pt x="338" y="449"/>
                    <a:pt x="338" y="450"/>
                    <a:pt x="338" y="450"/>
                  </a:cubicBezTo>
                  <a:cubicBezTo>
                    <a:pt x="338" y="450"/>
                    <a:pt x="338" y="450"/>
                    <a:pt x="338" y="450"/>
                  </a:cubicBezTo>
                  <a:cubicBezTo>
                    <a:pt x="337" y="451"/>
                    <a:pt x="337" y="451"/>
                    <a:pt x="337" y="452"/>
                  </a:cubicBezTo>
                  <a:cubicBezTo>
                    <a:pt x="337" y="452"/>
                    <a:pt x="337" y="452"/>
                    <a:pt x="337" y="452"/>
                  </a:cubicBezTo>
                  <a:cubicBezTo>
                    <a:pt x="336" y="452"/>
                    <a:pt x="336" y="452"/>
                    <a:pt x="336" y="452"/>
                  </a:cubicBezTo>
                  <a:cubicBezTo>
                    <a:pt x="336" y="452"/>
                    <a:pt x="336" y="452"/>
                    <a:pt x="336" y="452"/>
                  </a:cubicBezTo>
                  <a:cubicBezTo>
                    <a:pt x="336" y="452"/>
                    <a:pt x="336" y="452"/>
                    <a:pt x="336" y="452"/>
                  </a:cubicBezTo>
                  <a:cubicBezTo>
                    <a:pt x="336" y="452"/>
                    <a:pt x="336" y="452"/>
                    <a:pt x="336" y="452"/>
                  </a:cubicBezTo>
                  <a:cubicBezTo>
                    <a:pt x="336" y="453"/>
                    <a:pt x="337" y="453"/>
                    <a:pt x="337" y="454"/>
                  </a:cubicBezTo>
                  <a:cubicBezTo>
                    <a:pt x="337" y="454"/>
                    <a:pt x="337" y="454"/>
                    <a:pt x="337" y="454"/>
                  </a:cubicBezTo>
                  <a:cubicBezTo>
                    <a:pt x="337" y="454"/>
                    <a:pt x="337" y="454"/>
                    <a:pt x="337" y="454"/>
                  </a:cubicBezTo>
                  <a:cubicBezTo>
                    <a:pt x="337" y="454"/>
                    <a:pt x="337" y="454"/>
                    <a:pt x="337" y="454"/>
                  </a:cubicBezTo>
                  <a:cubicBezTo>
                    <a:pt x="337" y="455"/>
                    <a:pt x="336" y="456"/>
                    <a:pt x="336" y="457"/>
                  </a:cubicBezTo>
                  <a:cubicBezTo>
                    <a:pt x="336" y="457"/>
                    <a:pt x="336" y="457"/>
                    <a:pt x="336" y="457"/>
                  </a:cubicBezTo>
                  <a:cubicBezTo>
                    <a:pt x="336" y="458"/>
                    <a:pt x="336" y="458"/>
                    <a:pt x="336" y="459"/>
                  </a:cubicBezTo>
                  <a:cubicBezTo>
                    <a:pt x="336" y="459"/>
                    <a:pt x="336" y="459"/>
                    <a:pt x="336" y="459"/>
                  </a:cubicBezTo>
                  <a:cubicBezTo>
                    <a:pt x="336" y="459"/>
                    <a:pt x="336" y="460"/>
                    <a:pt x="336" y="460"/>
                  </a:cubicBezTo>
                  <a:cubicBezTo>
                    <a:pt x="336" y="460"/>
                    <a:pt x="336" y="460"/>
                    <a:pt x="336" y="460"/>
                  </a:cubicBezTo>
                  <a:cubicBezTo>
                    <a:pt x="336" y="460"/>
                    <a:pt x="336" y="460"/>
                    <a:pt x="336" y="461"/>
                  </a:cubicBezTo>
                  <a:cubicBezTo>
                    <a:pt x="336" y="461"/>
                    <a:pt x="336" y="461"/>
                    <a:pt x="336" y="461"/>
                  </a:cubicBezTo>
                  <a:cubicBezTo>
                    <a:pt x="336" y="462"/>
                    <a:pt x="336" y="462"/>
                    <a:pt x="336" y="462"/>
                  </a:cubicBezTo>
                  <a:cubicBezTo>
                    <a:pt x="336" y="462"/>
                    <a:pt x="336" y="462"/>
                    <a:pt x="336" y="462"/>
                  </a:cubicBezTo>
                  <a:cubicBezTo>
                    <a:pt x="336" y="463"/>
                    <a:pt x="336" y="464"/>
                    <a:pt x="336" y="465"/>
                  </a:cubicBezTo>
                  <a:cubicBezTo>
                    <a:pt x="336" y="465"/>
                    <a:pt x="336" y="465"/>
                    <a:pt x="336" y="465"/>
                  </a:cubicBezTo>
                  <a:cubicBezTo>
                    <a:pt x="336" y="465"/>
                    <a:pt x="336" y="466"/>
                    <a:pt x="336" y="466"/>
                  </a:cubicBezTo>
                  <a:cubicBezTo>
                    <a:pt x="336" y="466"/>
                    <a:pt x="336" y="466"/>
                    <a:pt x="336" y="466"/>
                  </a:cubicBezTo>
                  <a:cubicBezTo>
                    <a:pt x="336" y="467"/>
                    <a:pt x="336" y="467"/>
                    <a:pt x="336" y="467"/>
                  </a:cubicBezTo>
                  <a:cubicBezTo>
                    <a:pt x="336" y="467"/>
                    <a:pt x="336" y="467"/>
                    <a:pt x="336" y="467"/>
                  </a:cubicBezTo>
                  <a:cubicBezTo>
                    <a:pt x="336" y="468"/>
                    <a:pt x="336" y="468"/>
                    <a:pt x="336" y="468"/>
                  </a:cubicBezTo>
                  <a:cubicBezTo>
                    <a:pt x="336" y="468"/>
                    <a:pt x="336" y="468"/>
                    <a:pt x="336" y="468"/>
                  </a:cubicBezTo>
                  <a:cubicBezTo>
                    <a:pt x="336" y="469"/>
                    <a:pt x="336" y="469"/>
                    <a:pt x="336" y="470"/>
                  </a:cubicBezTo>
                  <a:cubicBezTo>
                    <a:pt x="336" y="470"/>
                    <a:pt x="336" y="470"/>
                    <a:pt x="336" y="470"/>
                  </a:cubicBezTo>
                  <a:cubicBezTo>
                    <a:pt x="335" y="470"/>
                    <a:pt x="335" y="470"/>
                    <a:pt x="335" y="471"/>
                  </a:cubicBezTo>
                  <a:cubicBezTo>
                    <a:pt x="335" y="471"/>
                    <a:pt x="335" y="471"/>
                    <a:pt x="335" y="471"/>
                  </a:cubicBezTo>
                  <a:cubicBezTo>
                    <a:pt x="335" y="471"/>
                    <a:pt x="335" y="471"/>
                    <a:pt x="335" y="471"/>
                  </a:cubicBezTo>
                  <a:cubicBezTo>
                    <a:pt x="335" y="471"/>
                    <a:pt x="335" y="471"/>
                    <a:pt x="335" y="471"/>
                  </a:cubicBezTo>
                  <a:cubicBezTo>
                    <a:pt x="335" y="471"/>
                    <a:pt x="335" y="471"/>
                    <a:pt x="335" y="471"/>
                  </a:cubicBezTo>
                  <a:cubicBezTo>
                    <a:pt x="335" y="471"/>
                    <a:pt x="335" y="471"/>
                    <a:pt x="335" y="471"/>
                  </a:cubicBezTo>
                  <a:cubicBezTo>
                    <a:pt x="335" y="472"/>
                    <a:pt x="335" y="472"/>
                    <a:pt x="335" y="473"/>
                  </a:cubicBezTo>
                  <a:cubicBezTo>
                    <a:pt x="335" y="473"/>
                    <a:pt x="335" y="473"/>
                    <a:pt x="335" y="473"/>
                  </a:cubicBezTo>
                  <a:cubicBezTo>
                    <a:pt x="335" y="474"/>
                    <a:pt x="335" y="474"/>
                    <a:pt x="335" y="474"/>
                  </a:cubicBezTo>
                  <a:cubicBezTo>
                    <a:pt x="335" y="474"/>
                    <a:pt x="335" y="474"/>
                    <a:pt x="335" y="474"/>
                  </a:cubicBezTo>
                  <a:cubicBezTo>
                    <a:pt x="335" y="474"/>
                    <a:pt x="334" y="475"/>
                    <a:pt x="334" y="475"/>
                  </a:cubicBezTo>
                  <a:cubicBezTo>
                    <a:pt x="334" y="475"/>
                    <a:pt x="334" y="475"/>
                    <a:pt x="334" y="475"/>
                  </a:cubicBezTo>
                  <a:cubicBezTo>
                    <a:pt x="334" y="476"/>
                    <a:pt x="334" y="476"/>
                    <a:pt x="334" y="476"/>
                  </a:cubicBezTo>
                  <a:cubicBezTo>
                    <a:pt x="334" y="476"/>
                    <a:pt x="334" y="476"/>
                    <a:pt x="334" y="476"/>
                  </a:cubicBezTo>
                  <a:cubicBezTo>
                    <a:pt x="334" y="476"/>
                    <a:pt x="334" y="476"/>
                    <a:pt x="334" y="476"/>
                  </a:cubicBezTo>
                  <a:cubicBezTo>
                    <a:pt x="334" y="476"/>
                    <a:pt x="334" y="476"/>
                    <a:pt x="334" y="476"/>
                  </a:cubicBezTo>
                  <a:cubicBezTo>
                    <a:pt x="334" y="477"/>
                    <a:pt x="334" y="477"/>
                    <a:pt x="334" y="477"/>
                  </a:cubicBezTo>
                  <a:cubicBezTo>
                    <a:pt x="334" y="477"/>
                    <a:pt x="334" y="477"/>
                    <a:pt x="334" y="477"/>
                  </a:cubicBezTo>
                  <a:cubicBezTo>
                    <a:pt x="334" y="478"/>
                    <a:pt x="334" y="478"/>
                    <a:pt x="334" y="479"/>
                  </a:cubicBezTo>
                  <a:cubicBezTo>
                    <a:pt x="334" y="479"/>
                    <a:pt x="334" y="479"/>
                    <a:pt x="334" y="479"/>
                  </a:cubicBezTo>
                  <a:cubicBezTo>
                    <a:pt x="333" y="480"/>
                    <a:pt x="333" y="479"/>
                    <a:pt x="333" y="480"/>
                  </a:cubicBezTo>
                  <a:cubicBezTo>
                    <a:pt x="333" y="480"/>
                    <a:pt x="333" y="480"/>
                    <a:pt x="333" y="480"/>
                  </a:cubicBezTo>
                  <a:cubicBezTo>
                    <a:pt x="333" y="481"/>
                    <a:pt x="333" y="482"/>
                    <a:pt x="332" y="483"/>
                  </a:cubicBezTo>
                  <a:cubicBezTo>
                    <a:pt x="332" y="483"/>
                    <a:pt x="332" y="483"/>
                    <a:pt x="332" y="483"/>
                  </a:cubicBezTo>
                  <a:cubicBezTo>
                    <a:pt x="332" y="483"/>
                    <a:pt x="332" y="483"/>
                    <a:pt x="332" y="483"/>
                  </a:cubicBezTo>
                  <a:cubicBezTo>
                    <a:pt x="332" y="483"/>
                    <a:pt x="332" y="483"/>
                    <a:pt x="332" y="483"/>
                  </a:cubicBezTo>
                  <a:cubicBezTo>
                    <a:pt x="332" y="484"/>
                    <a:pt x="332" y="483"/>
                    <a:pt x="332" y="484"/>
                  </a:cubicBezTo>
                  <a:cubicBezTo>
                    <a:pt x="332" y="484"/>
                    <a:pt x="332" y="484"/>
                    <a:pt x="332" y="484"/>
                  </a:cubicBezTo>
                  <a:cubicBezTo>
                    <a:pt x="331" y="484"/>
                    <a:pt x="332" y="484"/>
                    <a:pt x="331" y="484"/>
                  </a:cubicBezTo>
                  <a:cubicBezTo>
                    <a:pt x="331" y="484"/>
                    <a:pt x="331" y="484"/>
                    <a:pt x="331" y="484"/>
                  </a:cubicBezTo>
                  <a:cubicBezTo>
                    <a:pt x="331" y="485"/>
                    <a:pt x="331" y="485"/>
                    <a:pt x="330" y="486"/>
                  </a:cubicBezTo>
                  <a:cubicBezTo>
                    <a:pt x="330" y="486"/>
                    <a:pt x="330" y="486"/>
                    <a:pt x="330" y="486"/>
                  </a:cubicBezTo>
                  <a:cubicBezTo>
                    <a:pt x="330" y="486"/>
                    <a:pt x="330" y="486"/>
                    <a:pt x="330" y="486"/>
                  </a:cubicBezTo>
                  <a:cubicBezTo>
                    <a:pt x="330" y="486"/>
                    <a:pt x="330" y="486"/>
                    <a:pt x="330" y="486"/>
                  </a:cubicBezTo>
                  <a:cubicBezTo>
                    <a:pt x="330" y="486"/>
                    <a:pt x="330" y="486"/>
                    <a:pt x="330" y="487"/>
                  </a:cubicBezTo>
                  <a:cubicBezTo>
                    <a:pt x="330" y="487"/>
                    <a:pt x="330" y="487"/>
                    <a:pt x="330" y="487"/>
                  </a:cubicBezTo>
                  <a:cubicBezTo>
                    <a:pt x="330" y="487"/>
                    <a:pt x="330" y="487"/>
                    <a:pt x="330" y="487"/>
                  </a:cubicBezTo>
                  <a:cubicBezTo>
                    <a:pt x="330" y="487"/>
                    <a:pt x="330" y="487"/>
                    <a:pt x="330" y="487"/>
                  </a:cubicBezTo>
                  <a:cubicBezTo>
                    <a:pt x="330" y="488"/>
                    <a:pt x="330" y="488"/>
                    <a:pt x="330" y="488"/>
                  </a:cubicBezTo>
                  <a:cubicBezTo>
                    <a:pt x="330" y="488"/>
                    <a:pt x="330" y="488"/>
                    <a:pt x="330" y="488"/>
                  </a:cubicBezTo>
                  <a:cubicBezTo>
                    <a:pt x="330" y="489"/>
                    <a:pt x="329" y="489"/>
                    <a:pt x="329" y="489"/>
                  </a:cubicBezTo>
                  <a:cubicBezTo>
                    <a:pt x="329" y="489"/>
                    <a:pt x="329" y="489"/>
                    <a:pt x="329" y="489"/>
                  </a:cubicBezTo>
                  <a:cubicBezTo>
                    <a:pt x="329" y="490"/>
                    <a:pt x="329" y="490"/>
                    <a:pt x="328" y="490"/>
                  </a:cubicBezTo>
                  <a:cubicBezTo>
                    <a:pt x="328" y="490"/>
                    <a:pt x="328" y="490"/>
                    <a:pt x="328" y="490"/>
                  </a:cubicBezTo>
                  <a:cubicBezTo>
                    <a:pt x="327" y="491"/>
                    <a:pt x="328" y="491"/>
                    <a:pt x="327" y="492"/>
                  </a:cubicBezTo>
                  <a:cubicBezTo>
                    <a:pt x="327" y="492"/>
                    <a:pt x="327" y="492"/>
                    <a:pt x="327" y="492"/>
                  </a:cubicBezTo>
                  <a:cubicBezTo>
                    <a:pt x="326" y="492"/>
                    <a:pt x="326" y="493"/>
                    <a:pt x="325" y="494"/>
                  </a:cubicBezTo>
                  <a:cubicBezTo>
                    <a:pt x="325" y="494"/>
                    <a:pt x="325" y="494"/>
                    <a:pt x="325" y="494"/>
                  </a:cubicBezTo>
                  <a:cubicBezTo>
                    <a:pt x="325" y="496"/>
                    <a:pt x="325" y="496"/>
                    <a:pt x="325" y="497"/>
                  </a:cubicBezTo>
                  <a:cubicBezTo>
                    <a:pt x="325" y="497"/>
                    <a:pt x="325" y="497"/>
                    <a:pt x="325" y="497"/>
                  </a:cubicBezTo>
                  <a:cubicBezTo>
                    <a:pt x="325" y="498"/>
                    <a:pt x="324" y="499"/>
                    <a:pt x="324" y="500"/>
                  </a:cubicBezTo>
                  <a:cubicBezTo>
                    <a:pt x="324" y="500"/>
                    <a:pt x="324" y="500"/>
                    <a:pt x="324" y="500"/>
                  </a:cubicBezTo>
                  <a:cubicBezTo>
                    <a:pt x="324" y="500"/>
                    <a:pt x="324" y="501"/>
                    <a:pt x="324" y="501"/>
                  </a:cubicBezTo>
                  <a:cubicBezTo>
                    <a:pt x="324" y="501"/>
                    <a:pt x="324" y="501"/>
                    <a:pt x="324" y="501"/>
                  </a:cubicBezTo>
                  <a:cubicBezTo>
                    <a:pt x="324" y="501"/>
                    <a:pt x="324" y="501"/>
                    <a:pt x="324" y="501"/>
                  </a:cubicBezTo>
                  <a:cubicBezTo>
                    <a:pt x="324" y="501"/>
                    <a:pt x="324" y="501"/>
                    <a:pt x="324" y="501"/>
                  </a:cubicBezTo>
                  <a:cubicBezTo>
                    <a:pt x="324" y="502"/>
                    <a:pt x="324" y="502"/>
                    <a:pt x="324" y="503"/>
                  </a:cubicBezTo>
                  <a:cubicBezTo>
                    <a:pt x="324" y="503"/>
                    <a:pt x="324" y="503"/>
                    <a:pt x="324" y="503"/>
                  </a:cubicBezTo>
                  <a:cubicBezTo>
                    <a:pt x="324" y="503"/>
                    <a:pt x="324" y="503"/>
                    <a:pt x="324" y="503"/>
                  </a:cubicBezTo>
                  <a:cubicBezTo>
                    <a:pt x="324" y="503"/>
                    <a:pt x="324" y="503"/>
                    <a:pt x="324" y="503"/>
                  </a:cubicBezTo>
                  <a:cubicBezTo>
                    <a:pt x="324" y="503"/>
                    <a:pt x="324" y="503"/>
                    <a:pt x="324" y="504"/>
                  </a:cubicBezTo>
                  <a:cubicBezTo>
                    <a:pt x="324" y="504"/>
                    <a:pt x="324" y="504"/>
                    <a:pt x="324" y="504"/>
                  </a:cubicBezTo>
                  <a:cubicBezTo>
                    <a:pt x="324" y="504"/>
                    <a:pt x="324" y="504"/>
                    <a:pt x="325" y="505"/>
                  </a:cubicBezTo>
                  <a:cubicBezTo>
                    <a:pt x="325" y="505"/>
                    <a:pt x="325" y="505"/>
                    <a:pt x="325" y="505"/>
                  </a:cubicBezTo>
                  <a:cubicBezTo>
                    <a:pt x="325" y="506"/>
                    <a:pt x="325" y="506"/>
                    <a:pt x="325" y="507"/>
                  </a:cubicBezTo>
                  <a:cubicBezTo>
                    <a:pt x="325" y="507"/>
                    <a:pt x="325" y="507"/>
                    <a:pt x="325" y="507"/>
                  </a:cubicBezTo>
                  <a:cubicBezTo>
                    <a:pt x="325" y="507"/>
                    <a:pt x="325" y="507"/>
                    <a:pt x="325" y="508"/>
                  </a:cubicBezTo>
                  <a:cubicBezTo>
                    <a:pt x="325" y="508"/>
                    <a:pt x="325" y="508"/>
                    <a:pt x="325" y="508"/>
                  </a:cubicBezTo>
                  <a:cubicBezTo>
                    <a:pt x="325" y="508"/>
                    <a:pt x="325" y="508"/>
                    <a:pt x="325" y="509"/>
                  </a:cubicBezTo>
                  <a:cubicBezTo>
                    <a:pt x="325" y="509"/>
                    <a:pt x="325" y="509"/>
                    <a:pt x="325" y="509"/>
                  </a:cubicBezTo>
                  <a:cubicBezTo>
                    <a:pt x="324" y="509"/>
                    <a:pt x="324" y="509"/>
                    <a:pt x="324" y="510"/>
                  </a:cubicBezTo>
                  <a:cubicBezTo>
                    <a:pt x="324" y="510"/>
                    <a:pt x="324" y="510"/>
                    <a:pt x="324" y="510"/>
                  </a:cubicBezTo>
                  <a:cubicBezTo>
                    <a:pt x="324" y="510"/>
                    <a:pt x="324" y="510"/>
                    <a:pt x="324" y="510"/>
                  </a:cubicBezTo>
                  <a:cubicBezTo>
                    <a:pt x="324" y="510"/>
                    <a:pt x="324" y="510"/>
                    <a:pt x="324" y="510"/>
                  </a:cubicBezTo>
                  <a:cubicBezTo>
                    <a:pt x="324" y="511"/>
                    <a:pt x="324" y="511"/>
                    <a:pt x="324" y="511"/>
                  </a:cubicBezTo>
                  <a:cubicBezTo>
                    <a:pt x="324" y="511"/>
                    <a:pt x="324" y="511"/>
                    <a:pt x="324" y="511"/>
                  </a:cubicBezTo>
                  <a:cubicBezTo>
                    <a:pt x="325" y="511"/>
                    <a:pt x="325" y="511"/>
                    <a:pt x="325" y="512"/>
                  </a:cubicBezTo>
                  <a:cubicBezTo>
                    <a:pt x="325" y="512"/>
                    <a:pt x="325" y="512"/>
                    <a:pt x="325" y="512"/>
                  </a:cubicBezTo>
                  <a:cubicBezTo>
                    <a:pt x="325" y="512"/>
                    <a:pt x="325" y="513"/>
                    <a:pt x="324" y="513"/>
                  </a:cubicBezTo>
                  <a:cubicBezTo>
                    <a:pt x="324" y="513"/>
                    <a:pt x="324" y="513"/>
                    <a:pt x="324" y="513"/>
                  </a:cubicBezTo>
                  <a:cubicBezTo>
                    <a:pt x="324" y="513"/>
                    <a:pt x="324" y="513"/>
                    <a:pt x="324" y="513"/>
                  </a:cubicBezTo>
                  <a:cubicBezTo>
                    <a:pt x="324" y="513"/>
                    <a:pt x="324" y="513"/>
                    <a:pt x="324" y="513"/>
                  </a:cubicBezTo>
                  <a:cubicBezTo>
                    <a:pt x="323" y="513"/>
                    <a:pt x="323" y="512"/>
                    <a:pt x="322" y="512"/>
                  </a:cubicBezTo>
                  <a:close/>
                  <a:moveTo>
                    <a:pt x="322" y="510"/>
                  </a:moveTo>
                  <a:cubicBezTo>
                    <a:pt x="322" y="510"/>
                    <a:pt x="322" y="510"/>
                    <a:pt x="323" y="510"/>
                  </a:cubicBezTo>
                  <a:cubicBezTo>
                    <a:pt x="323" y="510"/>
                    <a:pt x="323" y="510"/>
                    <a:pt x="323" y="510"/>
                  </a:cubicBezTo>
                  <a:cubicBezTo>
                    <a:pt x="323" y="510"/>
                    <a:pt x="323" y="510"/>
                    <a:pt x="323" y="511"/>
                  </a:cubicBezTo>
                  <a:cubicBezTo>
                    <a:pt x="323" y="511"/>
                    <a:pt x="323" y="511"/>
                    <a:pt x="323" y="511"/>
                  </a:cubicBezTo>
                  <a:cubicBezTo>
                    <a:pt x="323" y="510"/>
                    <a:pt x="323" y="510"/>
                    <a:pt x="323" y="510"/>
                  </a:cubicBezTo>
                  <a:cubicBezTo>
                    <a:pt x="323" y="510"/>
                    <a:pt x="323" y="510"/>
                    <a:pt x="323" y="510"/>
                  </a:cubicBezTo>
                  <a:cubicBezTo>
                    <a:pt x="323" y="510"/>
                    <a:pt x="323" y="510"/>
                    <a:pt x="323" y="510"/>
                  </a:cubicBezTo>
                  <a:cubicBezTo>
                    <a:pt x="323" y="510"/>
                    <a:pt x="323" y="510"/>
                    <a:pt x="323" y="510"/>
                  </a:cubicBezTo>
                  <a:cubicBezTo>
                    <a:pt x="323" y="509"/>
                    <a:pt x="323" y="508"/>
                    <a:pt x="324" y="508"/>
                  </a:cubicBezTo>
                  <a:cubicBezTo>
                    <a:pt x="324" y="508"/>
                    <a:pt x="324" y="508"/>
                    <a:pt x="324" y="508"/>
                  </a:cubicBezTo>
                  <a:cubicBezTo>
                    <a:pt x="324" y="508"/>
                    <a:pt x="324" y="508"/>
                    <a:pt x="324" y="508"/>
                  </a:cubicBezTo>
                  <a:cubicBezTo>
                    <a:pt x="324" y="508"/>
                    <a:pt x="324" y="508"/>
                    <a:pt x="324" y="508"/>
                  </a:cubicBezTo>
                  <a:cubicBezTo>
                    <a:pt x="324" y="508"/>
                    <a:pt x="324" y="507"/>
                    <a:pt x="324" y="507"/>
                  </a:cubicBezTo>
                  <a:cubicBezTo>
                    <a:pt x="324" y="507"/>
                    <a:pt x="324" y="507"/>
                    <a:pt x="324" y="507"/>
                  </a:cubicBezTo>
                  <a:cubicBezTo>
                    <a:pt x="323" y="506"/>
                    <a:pt x="323" y="506"/>
                    <a:pt x="323" y="505"/>
                  </a:cubicBezTo>
                  <a:cubicBezTo>
                    <a:pt x="323" y="505"/>
                    <a:pt x="323" y="505"/>
                    <a:pt x="323" y="505"/>
                  </a:cubicBezTo>
                  <a:cubicBezTo>
                    <a:pt x="323" y="504"/>
                    <a:pt x="323" y="504"/>
                    <a:pt x="323" y="504"/>
                  </a:cubicBezTo>
                  <a:cubicBezTo>
                    <a:pt x="323" y="504"/>
                    <a:pt x="323" y="504"/>
                    <a:pt x="323" y="504"/>
                  </a:cubicBezTo>
                  <a:cubicBezTo>
                    <a:pt x="323" y="503"/>
                    <a:pt x="323" y="503"/>
                    <a:pt x="323" y="503"/>
                  </a:cubicBezTo>
                  <a:cubicBezTo>
                    <a:pt x="323" y="503"/>
                    <a:pt x="323" y="503"/>
                    <a:pt x="323" y="503"/>
                  </a:cubicBezTo>
                  <a:cubicBezTo>
                    <a:pt x="323" y="503"/>
                    <a:pt x="323" y="503"/>
                    <a:pt x="323" y="503"/>
                  </a:cubicBezTo>
                  <a:cubicBezTo>
                    <a:pt x="323" y="503"/>
                    <a:pt x="323" y="503"/>
                    <a:pt x="323" y="503"/>
                  </a:cubicBezTo>
                  <a:cubicBezTo>
                    <a:pt x="323" y="503"/>
                    <a:pt x="323" y="503"/>
                    <a:pt x="323" y="502"/>
                  </a:cubicBezTo>
                  <a:cubicBezTo>
                    <a:pt x="323" y="502"/>
                    <a:pt x="323" y="502"/>
                    <a:pt x="323" y="502"/>
                  </a:cubicBezTo>
                  <a:cubicBezTo>
                    <a:pt x="322" y="501"/>
                    <a:pt x="322" y="501"/>
                    <a:pt x="322" y="501"/>
                  </a:cubicBezTo>
                  <a:cubicBezTo>
                    <a:pt x="322" y="501"/>
                    <a:pt x="322" y="501"/>
                    <a:pt x="322" y="501"/>
                  </a:cubicBezTo>
                  <a:cubicBezTo>
                    <a:pt x="322" y="500"/>
                    <a:pt x="323" y="500"/>
                    <a:pt x="323" y="499"/>
                  </a:cubicBezTo>
                  <a:cubicBezTo>
                    <a:pt x="323" y="499"/>
                    <a:pt x="323" y="499"/>
                    <a:pt x="323" y="499"/>
                  </a:cubicBezTo>
                  <a:cubicBezTo>
                    <a:pt x="323" y="499"/>
                    <a:pt x="323" y="498"/>
                    <a:pt x="323" y="497"/>
                  </a:cubicBezTo>
                  <a:cubicBezTo>
                    <a:pt x="323" y="497"/>
                    <a:pt x="323" y="497"/>
                    <a:pt x="323" y="497"/>
                  </a:cubicBezTo>
                  <a:cubicBezTo>
                    <a:pt x="323" y="496"/>
                    <a:pt x="324" y="495"/>
                    <a:pt x="324" y="494"/>
                  </a:cubicBezTo>
                  <a:cubicBezTo>
                    <a:pt x="324" y="494"/>
                    <a:pt x="324" y="494"/>
                    <a:pt x="324" y="494"/>
                  </a:cubicBezTo>
                  <a:cubicBezTo>
                    <a:pt x="324" y="493"/>
                    <a:pt x="325" y="491"/>
                    <a:pt x="326" y="491"/>
                  </a:cubicBezTo>
                  <a:cubicBezTo>
                    <a:pt x="326" y="491"/>
                    <a:pt x="326" y="491"/>
                    <a:pt x="326" y="491"/>
                  </a:cubicBezTo>
                  <a:cubicBezTo>
                    <a:pt x="326" y="490"/>
                    <a:pt x="326" y="490"/>
                    <a:pt x="327" y="489"/>
                  </a:cubicBezTo>
                  <a:cubicBezTo>
                    <a:pt x="327" y="489"/>
                    <a:pt x="327" y="489"/>
                    <a:pt x="327" y="489"/>
                  </a:cubicBezTo>
                  <a:cubicBezTo>
                    <a:pt x="328" y="489"/>
                    <a:pt x="328" y="489"/>
                    <a:pt x="328" y="489"/>
                  </a:cubicBezTo>
                  <a:cubicBezTo>
                    <a:pt x="328" y="489"/>
                    <a:pt x="328" y="489"/>
                    <a:pt x="328" y="489"/>
                  </a:cubicBezTo>
                  <a:cubicBezTo>
                    <a:pt x="328" y="489"/>
                    <a:pt x="328" y="489"/>
                    <a:pt x="328" y="489"/>
                  </a:cubicBezTo>
                  <a:cubicBezTo>
                    <a:pt x="328" y="489"/>
                    <a:pt x="328" y="489"/>
                    <a:pt x="328" y="489"/>
                  </a:cubicBezTo>
                  <a:cubicBezTo>
                    <a:pt x="328" y="488"/>
                    <a:pt x="328" y="488"/>
                    <a:pt x="329" y="488"/>
                  </a:cubicBezTo>
                  <a:cubicBezTo>
                    <a:pt x="329" y="488"/>
                    <a:pt x="329" y="488"/>
                    <a:pt x="329" y="488"/>
                  </a:cubicBezTo>
                  <a:cubicBezTo>
                    <a:pt x="329" y="488"/>
                    <a:pt x="329" y="487"/>
                    <a:pt x="329" y="487"/>
                  </a:cubicBezTo>
                  <a:cubicBezTo>
                    <a:pt x="329" y="487"/>
                    <a:pt x="329" y="487"/>
                    <a:pt x="329" y="487"/>
                  </a:cubicBezTo>
                  <a:cubicBezTo>
                    <a:pt x="329" y="487"/>
                    <a:pt x="329" y="487"/>
                    <a:pt x="329" y="487"/>
                  </a:cubicBezTo>
                  <a:cubicBezTo>
                    <a:pt x="329" y="487"/>
                    <a:pt x="329" y="487"/>
                    <a:pt x="329" y="487"/>
                  </a:cubicBezTo>
                  <a:cubicBezTo>
                    <a:pt x="329" y="487"/>
                    <a:pt x="329" y="487"/>
                    <a:pt x="329" y="486"/>
                  </a:cubicBezTo>
                  <a:cubicBezTo>
                    <a:pt x="329" y="486"/>
                    <a:pt x="329" y="486"/>
                    <a:pt x="329" y="486"/>
                  </a:cubicBezTo>
                  <a:cubicBezTo>
                    <a:pt x="329" y="486"/>
                    <a:pt x="329" y="485"/>
                    <a:pt x="330" y="485"/>
                  </a:cubicBezTo>
                  <a:cubicBezTo>
                    <a:pt x="330" y="485"/>
                    <a:pt x="330" y="485"/>
                    <a:pt x="330" y="485"/>
                  </a:cubicBezTo>
                  <a:cubicBezTo>
                    <a:pt x="330" y="485"/>
                    <a:pt x="330" y="484"/>
                    <a:pt x="330" y="484"/>
                  </a:cubicBezTo>
                  <a:cubicBezTo>
                    <a:pt x="330" y="484"/>
                    <a:pt x="330" y="484"/>
                    <a:pt x="330" y="484"/>
                  </a:cubicBezTo>
                  <a:cubicBezTo>
                    <a:pt x="330" y="484"/>
                    <a:pt x="330" y="483"/>
                    <a:pt x="331" y="483"/>
                  </a:cubicBezTo>
                  <a:cubicBezTo>
                    <a:pt x="331" y="483"/>
                    <a:pt x="331" y="483"/>
                    <a:pt x="331" y="483"/>
                  </a:cubicBezTo>
                  <a:cubicBezTo>
                    <a:pt x="331" y="482"/>
                    <a:pt x="331" y="482"/>
                    <a:pt x="331" y="482"/>
                  </a:cubicBezTo>
                  <a:cubicBezTo>
                    <a:pt x="331" y="482"/>
                    <a:pt x="331" y="482"/>
                    <a:pt x="331" y="482"/>
                  </a:cubicBezTo>
                  <a:cubicBezTo>
                    <a:pt x="331" y="482"/>
                    <a:pt x="331" y="482"/>
                    <a:pt x="331" y="482"/>
                  </a:cubicBezTo>
                  <a:cubicBezTo>
                    <a:pt x="331" y="482"/>
                    <a:pt x="331" y="482"/>
                    <a:pt x="331" y="482"/>
                  </a:cubicBezTo>
                  <a:cubicBezTo>
                    <a:pt x="332" y="481"/>
                    <a:pt x="332" y="481"/>
                    <a:pt x="332" y="480"/>
                  </a:cubicBezTo>
                  <a:cubicBezTo>
                    <a:pt x="332" y="480"/>
                    <a:pt x="332" y="480"/>
                    <a:pt x="332" y="480"/>
                  </a:cubicBezTo>
                  <a:cubicBezTo>
                    <a:pt x="332" y="479"/>
                    <a:pt x="332" y="478"/>
                    <a:pt x="333" y="478"/>
                  </a:cubicBezTo>
                  <a:cubicBezTo>
                    <a:pt x="333" y="478"/>
                    <a:pt x="333" y="478"/>
                    <a:pt x="333" y="478"/>
                  </a:cubicBezTo>
                  <a:cubicBezTo>
                    <a:pt x="333" y="478"/>
                    <a:pt x="333" y="478"/>
                    <a:pt x="333" y="477"/>
                  </a:cubicBezTo>
                  <a:cubicBezTo>
                    <a:pt x="333" y="477"/>
                    <a:pt x="333" y="477"/>
                    <a:pt x="333" y="477"/>
                  </a:cubicBezTo>
                  <a:cubicBezTo>
                    <a:pt x="333" y="477"/>
                    <a:pt x="333" y="477"/>
                    <a:pt x="333" y="477"/>
                  </a:cubicBezTo>
                  <a:cubicBezTo>
                    <a:pt x="333" y="477"/>
                    <a:pt x="333" y="477"/>
                    <a:pt x="333" y="477"/>
                  </a:cubicBezTo>
                  <a:cubicBezTo>
                    <a:pt x="333" y="477"/>
                    <a:pt x="333" y="476"/>
                    <a:pt x="333" y="476"/>
                  </a:cubicBezTo>
                  <a:cubicBezTo>
                    <a:pt x="333" y="476"/>
                    <a:pt x="333" y="476"/>
                    <a:pt x="333" y="476"/>
                  </a:cubicBezTo>
                  <a:cubicBezTo>
                    <a:pt x="333" y="476"/>
                    <a:pt x="333" y="475"/>
                    <a:pt x="333" y="475"/>
                  </a:cubicBezTo>
                  <a:cubicBezTo>
                    <a:pt x="333" y="475"/>
                    <a:pt x="333" y="475"/>
                    <a:pt x="333" y="475"/>
                  </a:cubicBezTo>
                  <a:cubicBezTo>
                    <a:pt x="333" y="474"/>
                    <a:pt x="333" y="474"/>
                    <a:pt x="333" y="474"/>
                  </a:cubicBezTo>
                  <a:cubicBezTo>
                    <a:pt x="333" y="474"/>
                    <a:pt x="333" y="474"/>
                    <a:pt x="333" y="474"/>
                  </a:cubicBezTo>
                  <a:cubicBezTo>
                    <a:pt x="333" y="473"/>
                    <a:pt x="333" y="473"/>
                    <a:pt x="334" y="472"/>
                  </a:cubicBezTo>
                  <a:cubicBezTo>
                    <a:pt x="334" y="472"/>
                    <a:pt x="334" y="472"/>
                    <a:pt x="334" y="472"/>
                  </a:cubicBezTo>
                  <a:cubicBezTo>
                    <a:pt x="334" y="472"/>
                    <a:pt x="334" y="472"/>
                    <a:pt x="334" y="471"/>
                  </a:cubicBezTo>
                  <a:cubicBezTo>
                    <a:pt x="334" y="471"/>
                    <a:pt x="334" y="471"/>
                    <a:pt x="334" y="471"/>
                  </a:cubicBezTo>
                  <a:cubicBezTo>
                    <a:pt x="334" y="471"/>
                    <a:pt x="334" y="471"/>
                    <a:pt x="334" y="471"/>
                  </a:cubicBezTo>
                  <a:cubicBezTo>
                    <a:pt x="334" y="471"/>
                    <a:pt x="334" y="471"/>
                    <a:pt x="334" y="471"/>
                  </a:cubicBezTo>
                  <a:cubicBezTo>
                    <a:pt x="334" y="471"/>
                    <a:pt x="334" y="471"/>
                    <a:pt x="334" y="471"/>
                  </a:cubicBezTo>
                  <a:cubicBezTo>
                    <a:pt x="334" y="471"/>
                    <a:pt x="334" y="471"/>
                    <a:pt x="334" y="471"/>
                  </a:cubicBezTo>
                  <a:cubicBezTo>
                    <a:pt x="334" y="470"/>
                    <a:pt x="334" y="470"/>
                    <a:pt x="334" y="469"/>
                  </a:cubicBezTo>
                  <a:cubicBezTo>
                    <a:pt x="334" y="469"/>
                    <a:pt x="334" y="469"/>
                    <a:pt x="334" y="469"/>
                  </a:cubicBezTo>
                  <a:cubicBezTo>
                    <a:pt x="334" y="469"/>
                    <a:pt x="334" y="469"/>
                    <a:pt x="334" y="468"/>
                  </a:cubicBezTo>
                  <a:cubicBezTo>
                    <a:pt x="334" y="468"/>
                    <a:pt x="334" y="468"/>
                    <a:pt x="334" y="468"/>
                  </a:cubicBezTo>
                  <a:cubicBezTo>
                    <a:pt x="334" y="468"/>
                    <a:pt x="334" y="468"/>
                    <a:pt x="334" y="467"/>
                  </a:cubicBezTo>
                  <a:cubicBezTo>
                    <a:pt x="334" y="467"/>
                    <a:pt x="334" y="467"/>
                    <a:pt x="334" y="467"/>
                  </a:cubicBezTo>
                  <a:cubicBezTo>
                    <a:pt x="334" y="467"/>
                    <a:pt x="334" y="467"/>
                    <a:pt x="334" y="466"/>
                  </a:cubicBezTo>
                  <a:cubicBezTo>
                    <a:pt x="334" y="466"/>
                    <a:pt x="334" y="466"/>
                    <a:pt x="334" y="466"/>
                  </a:cubicBezTo>
                  <a:cubicBezTo>
                    <a:pt x="334" y="466"/>
                    <a:pt x="334" y="465"/>
                    <a:pt x="334" y="464"/>
                  </a:cubicBezTo>
                  <a:cubicBezTo>
                    <a:pt x="334" y="464"/>
                    <a:pt x="334" y="464"/>
                    <a:pt x="334" y="464"/>
                  </a:cubicBezTo>
                  <a:cubicBezTo>
                    <a:pt x="335" y="463"/>
                    <a:pt x="335" y="463"/>
                    <a:pt x="335" y="462"/>
                  </a:cubicBezTo>
                  <a:cubicBezTo>
                    <a:pt x="335" y="462"/>
                    <a:pt x="335" y="462"/>
                    <a:pt x="335" y="462"/>
                  </a:cubicBezTo>
                  <a:cubicBezTo>
                    <a:pt x="335" y="462"/>
                    <a:pt x="335" y="462"/>
                    <a:pt x="335" y="461"/>
                  </a:cubicBezTo>
                  <a:cubicBezTo>
                    <a:pt x="335" y="461"/>
                    <a:pt x="335" y="461"/>
                    <a:pt x="335" y="461"/>
                  </a:cubicBezTo>
                  <a:cubicBezTo>
                    <a:pt x="335" y="460"/>
                    <a:pt x="335" y="460"/>
                    <a:pt x="335" y="460"/>
                  </a:cubicBezTo>
                  <a:cubicBezTo>
                    <a:pt x="335" y="460"/>
                    <a:pt x="335" y="460"/>
                    <a:pt x="335" y="460"/>
                  </a:cubicBezTo>
                  <a:cubicBezTo>
                    <a:pt x="335" y="460"/>
                    <a:pt x="335" y="459"/>
                    <a:pt x="335" y="459"/>
                  </a:cubicBezTo>
                  <a:cubicBezTo>
                    <a:pt x="335" y="459"/>
                    <a:pt x="335" y="459"/>
                    <a:pt x="335" y="459"/>
                  </a:cubicBezTo>
                  <a:cubicBezTo>
                    <a:pt x="335" y="458"/>
                    <a:pt x="335" y="457"/>
                    <a:pt x="335" y="457"/>
                  </a:cubicBezTo>
                  <a:cubicBezTo>
                    <a:pt x="335" y="457"/>
                    <a:pt x="335" y="457"/>
                    <a:pt x="335" y="457"/>
                  </a:cubicBezTo>
                  <a:cubicBezTo>
                    <a:pt x="335" y="456"/>
                    <a:pt x="335" y="455"/>
                    <a:pt x="335" y="454"/>
                  </a:cubicBezTo>
                  <a:cubicBezTo>
                    <a:pt x="335" y="454"/>
                    <a:pt x="335" y="454"/>
                    <a:pt x="335" y="454"/>
                  </a:cubicBezTo>
                  <a:cubicBezTo>
                    <a:pt x="335" y="454"/>
                    <a:pt x="335" y="454"/>
                    <a:pt x="335" y="454"/>
                  </a:cubicBezTo>
                  <a:cubicBezTo>
                    <a:pt x="335" y="454"/>
                    <a:pt x="335" y="454"/>
                    <a:pt x="335" y="454"/>
                  </a:cubicBezTo>
                  <a:cubicBezTo>
                    <a:pt x="335" y="454"/>
                    <a:pt x="335" y="454"/>
                    <a:pt x="335" y="453"/>
                  </a:cubicBezTo>
                  <a:cubicBezTo>
                    <a:pt x="335" y="453"/>
                    <a:pt x="335" y="453"/>
                    <a:pt x="335" y="453"/>
                  </a:cubicBezTo>
                  <a:cubicBezTo>
                    <a:pt x="335" y="453"/>
                    <a:pt x="335" y="453"/>
                    <a:pt x="335" y="452"/>
                  </a:cubicBezTo>
                  <a:cubicBezTo>
                    <a:pt x="335" y="452"/>
                    <a:pt x="335" y="452"/>
                    <a:pt x="335" y="452"/>
                  </a:cubicBezTo>
                  <a:cubicBezTo>
                    <a:pt x="335" y="451"/>
                    <a:pt x="335" y="451"/>
                    <a:pt x="336" y="451"/>
                  </a:cubicBezTo>
                  <a:cubicBezTo>
                    <a:pt x="336" y="451"/>
                    <a:pt x="336" y="451"/>
                    <a:pt x="336" y="451"/>
                  </a:cubicBezTo>
                  <a:cubicBezTo>
                    <a:pt x="336" y="450"/>
                    <a:pt x="336" y="450"/>
                    <a:pt x="336" y="450"/>
                  </a:cubicBezTo>
                  <a:cubicBezTo>
                    <a:pt x="336" y="450"/>
                    <a:pt x="336" y="450"/>
                    <a:pt x="336" y="450"/>
                  </a:cubicBezTo>
                  <a:cubicBezTo>
                    <a:pt x="336" y="449"/>
                    <a:pt x="337" y="449"/>
                    <a:pt x="337" y="448"/>
                  </a:cubicBezTo>
                  <a:cubicBezTo>
                    <a:pt x="337" y="448"/>
                    <a:pt x="337" y="448"/>
                    <a:pt x="337" y="448"/>
                  </a:cubicBezTo>
                  <a:cubicBezTo>
                    <a:pt x="337" y="447"/>
                    <a:pt x="337" y="448"/>
                    <a:pt x="338" y="446"/>
                  </a:cubicBezTo>
                  <a:cubicBezTo>
                    <a:pt x="338" y="446"/>
                    <a:pt x="338" y="446"/>
                    <a:pt x="338" y="446"/>
                  </a:cubicBezTo>
                  <a:cubicBezTo>
                    <a:pt x="339" y="445"/>
                    <a:pt x="339" y="444"/>
                    <a:pt x="339" y="444"/>
                  </a:cubicBezTo>
                  <a:cubicBezTo>
                    <a:pt x="339" y="444"/>
                    <a:pt x="339" y="444"/>
                    <a:pt x="339" y="444"/>
                  </a:cubicBezTo>
                  <a:cubicBezTo>
                    <a:pt x="339" y="443"/>
                    <a:pt x="339" y="442"/>
                    <a:pt x="339" y="442"/>
                  </a:cubicBezTo>
                  <a:cubicBezTo>
                    <a:pt x="339" y="442"/>
                    <a:pt x="339" y="442"/>
                    <a:pt x="339" y="442"/>
                  </a:cubicBezTo>
                  <a:cubicBezTo>
                    <a:pt x="340" y="441"/>
                    <a:pt x="340" y="441"/>
                    <a:pt x="340" y="441"/>
                  </a:cubicBezTo>
                  <a:cubicBezTo>
                    <a:pt x="340" y="441"/>
                    <a:pt x="340" y="441"/>
                    <a:pt x="340" y="441"/>
                  </a:cubicBezTo>
                  <a:cubicBezTo>
                    <a:pt x="340" y="441"/>
                    <a:pt x="340" y="441"/>
                    <a:pt x="340" y="441"/>
                  </a:cubicBezTo>
                  <a:cubicBezTo>
                    <a:pt x="340" y="441"/>
                    <a:pt x="340" y="441"/>
                    <a:pt x="340" y="441"/>
                  </a:cubicBezTo>
                  <a:cubicBezTo>
                    <a:pt x="339" y="441"/>
                    <a:pt x="339" y="440"/>
                    <a:pt x="339" y="440"/>
                  </a:cubicBezTo>
                  <a:cubicBezTo>
                    <a:pt x="339" y="440"/>
                    <a:pt x="339" y="440"/>
                    <a:pt x="339" y="440"/>
                  </a:cubicBezTo>
                  <a:cubicBezTo>
                    <a:pt x="339" y="440"/>
                    <a:pt x="339" y="440"/>
                    <a:pt x="340" y="440"/>
                  </a:cubicBezTo>
                  <a:cubicBezTo>
                    <a:pt x="340" y="440"/>
                    <a:pt x="340" y="440"/>
                    <a:pt x="340" y="440"/>
                  </a:cubicBezTo>
                  <a:cubicBezTo>
                    <a:pt x="340" y="439"/>
                    <a:pt x="340" y="439"/>
                    <a:pt x="340" y="439"/>
                  </a:cubicBezTo>
                  <a:cubicBezTo>
                    <a:pt x="340" y="439"/>
                    <a:pt x="340" y="439"/>
                    <a:pt x="340" y="439"/>
                  </a:cubicBezTo>
                  <a:cubicBezTo>
                    <a:pt x="340" y="439"/>
                    <a:pt x="340" y="439"/>
                    <a:pt x="339" y="439"/>
                  </a:cubicBezTo>
                  <a:cubicBezTo>
                    <a:pt x="339" y="439"/>
                    <a:pt x="339" y="439"/>
                    <a:pt x="339" y="439"/>
                  </a:cubicBezTo>
                  <a:cubicBezTo>
                    <a:pt x="339" y="438"/>
                    <a:pt x="339" y="438"/>
                    <a:pt x="338" y="437"/>
                  </a:cubicBezTo>
                  <a:cubicBezTo>
                    <a:pt x="338" y="437"/>
                    <a:pt x="338" y="437"/>
                    <a:pt x="338" y="437"/>
                  </a:cubicBezTo>
                  <a:cubicBezTo>
                    <a:pt x="338" y="436"/>
                    <a:pt x="338" y="435"/>
                    <a:pt x="338" y="433"/>
                  </a:cubicBezTo>
                  <a:cubicBezTo>
                    <a:pt x="338" y="433"/>
                    <a:pt x="338" y="433"/>
                    <a:pt x="338" y="433"/>
                  </a:cubicBezTo>
                  <a:cubicBezTo>
                    <a:pt x="338" y="433"/>
                    <a:pt x="338" y="433"/>
                    <a:pt x="338" y="433"/>
                  </a:cubicBezTo>
                  <a:cubicBezTo>
                    <a:pt x="338" y="433"/>
                    <a:pt x="338" y="433"/>
                    <a:pt x="338" y="433"/>
                  </a:cubicBezTo>
                  <a:cubicBezTo>
                    <a:pt x="338" y="431"/>
                    <a:pt x="339" y="429"/>
                    <a:pt x="339" y="429"/>
                  </a:cubicBezTo>
                  <a:cubicBezTo>
                    <a:pt x="339" y="429"/>
                    <a:pt x="339" y="429"/>
                    <a:pt x="339" y="429"/>
                  </a:cubicBezTo>
                  <a:cubicBezTo>
                    <a:pt x="340" y="428"/>
                    <a:pt x="340" y="428"/>
                    <a:pt x="340" y="428"/>
                  </a:cubicBezTo>
                  <a:cubicBezTo>
                    <a:pt x="340" y="428"/>
                    <a:pt x="340" y="428"/>
                    <a:pt x="340" y="428"/>
                  </a:cubicBezTo>
                  <a:cubicBezTo>
                    <a:pt x="340" y="428"/>
                    <a:pt x="340" y="428"/>
                    <a:pt x="340" y="427"/>
                  </a:cubicBezTo>
                  <a:cubicBezTo>
                    <a:pt x="340" y="427"/>
                    <a:pt x="340" y="427"/>
                    <a:pt x="340" y="427"/>
                  </a:cubicBezTo>
                  <a:cubicBezTo>
                    <a:pt x="339" y="427"/>
                    <a:pt x="339" y="426"/>
                    <a:pt x="339" y="425"/>
                  </a:cubicBezTo>
                  <a:cubicBezTo>
                    <a:pt x="339" y="425"/>
                    <a:pt x="339" y="425"/>
                    <a:pt x="339" y="425"/>
                  </a:cubicBezTo>
                  <a:cubicBezTo>
                    <a:pt x="339" y="425"/>
                    <a:pt x="339" y="425"/>
                    <a:pt x="339" y="425"/>
                  </a:cubicBezTo>
                  <a:cubicBezTo>
                    <a:pt x="339" y="425"/>
                    <a:pt x="339" y="425"/>
                    <a:pt x="339" y="425"/>
                  </a:cubicBezTo>
                  <a:cubicBezTo>
                    <a:pt x="339" y="425"/>
                    <a:pt x="339" y="425"/>
                    <a:pt x="339" y="425"/>
                  </a:cubicBezTo>
                  <a:cubicBezTo>
                    <a:pt x="339" y="425"/>
                    <a:pt x="339" y="425"/>
                    <a:pt x="339" y="425"/>
                  </a:cubicBezTo>
                  <a:cubicBezTo>
                    <a:pt x="338" y="425"/>
                    <a:pt x="338" y="425"/>
                    <a:pt x="338" y="425"/>
                  </a:cubicBezTo>
                  <a:cubicBezTo>
                    <a:pt x="338" y="425"/>
                    <a:pt x="338" y="425"/>
                    <a:pt x="338" y="425"/>
                  </a:cubicBezTo>
                  <a:cubicBezTo>
                    <a:pt x="338" y="425"/>
                    <a:pt x="338" y="425"/>
                    <a:pt x="337" y="425"/>
                  </a:cubicBezTo>
                  <a:cubicBezTo>
                    <a:pt x="337" y="425"/>
                    <a:pt x="337" y="425"/>
                    <a:pt x="337" y="425"/>
                  </a:cubicBezTo>
                  <a:cubicBezTo>
                    <a:pt x="337" y="425"/>
                    <a:pt x="337" y="425"/>
                    <a:pt x="336" y="425"/>
                  </a:cubicBezTo>
                  <a:cubicBezTo>
                    <a:pt x="336" y="425"/>
                    <a:pt x="336" y="425"/>
                    <a:pt x="336" y="425"/>
                  </a:cubicBezTo>
                  <a:cubicBezTo>
                    <a:pt x="336" y="425"/>
                    <a:pt x="336" y="424"/>
                    <a:pt x="336" y="424"/>
                  </a:cubicBezTo>
                  <a:cubicBezTo>
                    <a:pt x="336" y="424"/>
                    <a:pt x="336" y="424"/>
                    <a:pt x="336" y="424"/>
                  </a:cubicBezTo>
                  <a:cubicBezTo>
                    <a:pt x="336" y="424"/>
                    <a:pt x="336" y="424"/>
                    <a:pt x="335" y="424"/>
                  </a:cubicBezTo>
                  <a:cubicBezTo>
                    <a:pt x="335" y="424"/>
                    <a:pt x="335" y="424"/>
                    <a:pt x="335" y="424"/>
                  </a:cubicBezTo>
                  <a:cubicBezTo>
                    <a:pt x="335" y="425"/>
                    <a:pt x="335" y="425"/>
                    <a:pt x="335" y="425"/>
                  </a:cubicBezTo>
                  <a:cubicBezTo>
                    <a:pt x="335" y="425"/>
                    <a:pt x="335" y="425"/>
                    <a:pt x="335" y="425"/>
                  </a:cubicBezTo>
                  <a:cubicBezTo>
                    <a:pt x="334" y="425"/>
                    <a:pt x="334" y="424"/>
                    <a:pt x="334" y="424"/>
                  </a:cubicBezTo>
                  <a:cubicBezTo>
                    <a:pt x="334" y="424"/>
                    <a:pt x="334" y="424"/>
                    <a:pt x="334" y="424"/>
                  </a:cubicBezTo>
                  <a:cubicBezTo>
                    <a:pt x="334" y="424"/>
                    <a:pt x="333" y="424"/>
                    <a:pt x="333" y="424"/>
                  </a:cubicBezTo>
                  <a:cubicBezTo>
                    <a:pt x="333" y="424"/>
                    <a:pt x="333" y="424"/>
                    <a:pt x="333" y="424"/>
                  </a:cubicBezTo>
                  <a:cubicBezTo>
                    <a:pt x="333" y="424"/>
                    <a:pt x="333" y="424"/>
                    <a:pt x="333" y="424"/>
                  </a:cubicBezTo>
                  <a:cubicBezTo>
                    <a:pt x="333" y="424"/>
                    <a:pt x="333" y="424"/>
                    <a:pt x="333" y="424"/>
                  </a:cubicBezTo>
                  <a:cubicBezTo>
                    <a:pt x="333" y="424"/>
                    <a:pt x="332" y="423"/>
                    <a:pt x="332" y="422"/>
                  </a:cubicBezTo>
                  <a:cubicBezTo>
                    <a:pt x="332" y="422"/>
                    <a:pt x="332" y="422"/>
                    <a:pt x="332" y="422"/>
                  </a:cubicBezTo>
                  <a:cubicBezTo>
                    <a:pt x="332" y="422"/>
                    <a:pt x="331" y="421"/>
                    <a:pt x="331" y="421"/>
                  </a:cubicBezTo>
                  <a:cubicBezTo>
                    <a:pt x="331" y="421"/>
                    <a:pt x="331" y="421"/>
                    <a:pt x="331" y="421"/>
                  </a:cubicBezTo>
                  <a:cubicBezTo>
                    <a:pt x="331" y="421"/>
                    <a:pt x="331" y="421"/>
                    <a:pt x="331" y="421"/>
                  </a:cubicBezTo>
                  <a:cubicBezTo>
                    <a:pt x="331" y="421"/>
                    <a:pt x="331" y="421"/>
                    <a:pt x="331" y="421"/>
                  </a:cubicBezTo>
                  <a:cubicBezTo>
                    <a:pt x="330" y="421"/>
                    <a:pt x="330" y="421"/>
                    <a:pt x="329" y="422"/>
                  </a:cubicBezTo>
                  <a:cubicBezTo>
                    <a:pt x="329" y="422"/>
                    <a:pt x="329" y="422"/>
                    <a:pt x="329" y="422"/>
                  </a:cubicBezTo>
                  <a:cubicBezTo>
                    <a:pt x="328" y="423"/>
                    <a:pt x="328" y="424"/>
                    <a:pt x="328" y="424"/>
                  </a:cubicBezTo>
                  <a:cubicBezTo>
                    <a:pt x="328" y="424"/>
                    <a:pt x="328" y="424"/>
                    <a:pt x="328" y="424"/>
                  </a:cubicBezTo>
                  <a:cubicBezTo>
                    <a:pt x="328" y="424"/>
                    <a:pt x="328" y="424"/>
                    <a:pt x="328" y="425"/>
                  </a:cubicBezTo>
                  <a:cubicBezTo>
                    <a:pt x="328" y="425"/>
                    <a:pt x="328" y="425"/>
                    <a:pt x="328" y="425"/>
                  </a:cubicBezTo>
                  <a:cubicBezTo>
                    <a:pt x="328" y="425"/>
                    <a:pt x="328" y="426"/>
                    <a:pt x="327" y="426"/>
                  </a:cubicBezTo>
                  <a:cubicBezTo>
                    <a:pt x="327" y="426"/>
                    <a:pt x="327" y="426"/>
                    <a:pt x="327" y="426"/>
                  </a:cubicBezTo>
                  <a:cubicBezTo>
                    <a:pt x="327" y="426"/>
                    <a:pt x="326" y="427"/>
                    <a:pt x="325" y="427"/>
                  </a:cubicBezTo>
                  <a:cubicBezTo>
                    <a:pt x="325" y="427"/>
                    <a:pt x="325" y="427"/>
                    <a:pt x="325" y="427"/>
                  </a:cubicBezTo>
                  <a:cubicBezTo>
                    <a:pt x="324" y="427"/>
                    <a:pt x="324" y="427"/>
                    <a:pt x="323" y="427"/>
                  </a:cubicBezTo>
                  <a:cubicBezTo>
                    <a:pt x="323" y="427"/>
                    <a:pt x="323" y="427"/>
                    <a:pt x="323" y="427"/>
                  </a:cubicBezTo>
                  <a:cubicBezTo>
                    <a:pt x="323" y="428"/>
                    <a:pt x="323" y="428"/>
                    <a:pt x="321" y="429"/>
                  </a:cubicBezTo>
                  <a:cubicBezTo>
                    <a:pt x="321" y="429"/>
                    <a:pt x="321" y="429"/>
                    <a:pt x="321" y="429"/>
                  </a:cubicBezTo>
                  <a:cubicBezTo>
                    <a:pt x="321" y="429"/>
                    <a:pt x="320" y="429"/>
                    <a:pt x="319" y="430"/>
                  </a:cubicBezTo>
                  <a:cubicBezTo>
                    <a:pt x="319" y="430"/>
                    <a:pt x="319" y="430"/>
                    <a:pt x="319" y="430"/>
                  </a:cubicBezTo>
                  <a:cubicBezTo>
                    <a:pt x="319" y="432"/>
                    <a:pt x="319" y="432"/>
                    <a:pt x="318" y="432"/>
                  </a:cubicBezTo>
                  <a:cubicBezTo>
                    <a:pt x="318" y="432"/>
                    <a:pt x="318" y="432"/>
                    <a:pt x="318" y="432"/>
                  </a:cubicBezTo>
                  <a:cubicBezTo>
                    <a:pt x="318" y="433"/>
                    <a:pt x="318" y="433"/>
                    <a:pt x="318" y="434"/>
                  </a:cubicBezTo>
                  <a:cubicBezTo>
                    <a:pt x="318" y="434"/>
                    <a:pt x="318" y="434"/>
                    <a:pt x="318" y="434"/>
                  </a:cubicBezTo>
                  <a:cubicBezTo>
                    <a:pt x="318" y="434"/>
                    <a:pt x="318" y="435"/>
                    <a:pt x="318" y="435"/>
                  </a:cubicBezTo>
                  <a:cubicBezTo>
                    <a:pt x="318" y="435"/>
                    <a:pt x="318" y="435"/>
                    <a:pt x="318" y="435"/>
                  </a:cubicBezTo>
                  <a:cubicBezTo>
                    <a:pt x="317" y="435"/>
                    <a:pt x="317" y="435"/>
                    <a:pt x="317" y="435"/>
                  </a:cubicBezTo>
                  <a:cubicBezTo>
                    <a:pt x="318" y="435"/>
                    <a:pt x="318" y="435"/>
                    <a:pt x="318" y="435"/>
                  </a:cubicBezTo>
                  <a:cubicBezTo>
                    <a:pt x="318" y="436"/>
                    <a:pt x="318" y="436"/>
                    <a:pt x="318" y="436"/>
                  </a:cubicBezTo>
                  <a:cubicBezTo>
                    <a:pt x="318" y="436"/>
                    <a:pt x="318" y="436"/>
                    <a:pt x="318" y="436"/>
                  </a:cubicBezTo>
                  <a:cubicBezTo>
                    <a:pt x="318" y="437"/>
                    <a:pt x="318" y="437"/>
                    <a:pt x="317" y="438"/>
                  </a:cubicBezTo>
                  <a:cubicBezTo>
                    <a:pt x="317" y="438"/>
                    <a:pt x="317" y="438"/>
                    <a:pt x="317" y="438"/>
                  </a:cubicBezTo>
                  <a:cubicBezTo>
                    <a:pt x="317" y="438"/>
                    <a:pt x="317" y="438"/>
                    <a:pt x="317" y="438"/>
                  </a:cubicBezTo>
                  <a:cubicBezTo>
                    <a:pt x="317" y="438"/>
                    <a:pt x="317" y="438"/>
                    <a:pt x="317" y="438"/>
                  </a:cubicBezTo>
                  <a:cubicBezTo>
                    <a:pt x="317" y="438"/>
                    <a:pt x="316" y="438"/>
                    <a:pt x="316" y="438"/>
                  </a:cubicBezTo>
                  <a:cubicBezTo>
                    <a:pt x="316" y="438"/>
                    <a:pt x="316" y="438"/>
                    <a:pt x="316" y="438"/>
                  </a:cubicBezTo>
                  <a:cubicBezTo>
                    <a:pt x="316" y="438"/>
                    <a:pt x="316" y="438"/>
                    <a:pt x="316" y="439"/>
                  </a:cubicBezTo>
                  <a:cubicBezTo>
                    <a:pt x="316" y="439"/>
                    <a:pt x="316" y="439"/>
                    <a:pt x="316" y="439"/>
                  </a:cubicBezTo>
                  <a:cubicBezTo>
                    <a:pt x="316" y="439"/>
                    <a:pt x="316" y="440"/>
                    <a:pt x="314" y="441"/>
                  </a:cubicBezTo>
                  <a:cubicBezTo>
                    <a:pt x="314" y="441"/>
                    <a:pt x="314" y="441"/>
                    <a:pt x="314" y="441"/>
                  </a:cubicBezTo>
                  <a:cubicBezTo>
                    <a:pt x="314" y="440"/>
                    <a:pt x="314" y="441"/>
                    <a:pt x="314" y="441"/>
                  </a:cubicBezTo>
                  <a:cubicBezTo>
                    <a:pt x="314" y="441"/>
                    <a:pt x="314" y="441"/>
                    <a:pt x="314" y="441"/>
                  </a:cubicBezTo>
                  <a:cubicBezTo>
                    <a:pt x="314" y="441"/>
                    <a:pt x="314" y="441"/>
                    <a:pt x="313" y="442"/>
                  </a:cubicBezTo>
                  <a:cubicBezTo>
                    <a:pt x="313" y="442"/>
                    <a:pt x="313" y="442"/>
                    <a:pt x="313" y="442"/>
                  </a:cubicBezTo>
                  <a:cubicBezTo>
                    <a:pt x="313" y="442"/>
                    <a:pt x="313" y="442"/>
                    <a:pt x="313" y="443"/>
                  </a:cubicBezTo>
                  <a:cubicBezTo>
                    <a:pt x="313" y="443"/>
                    <a:pt x="313" y="443"/>
                    <a:pt x="313" y="443"/>
                  </a:cubicBezTo>
                  <a:cubicBezTo>
                    <a:pt x="313" y="444"/>
                    <a:pt x="313" y="445"/>
                    <a:pt x="312" y="445"/>
                  </a:cubicBezTo>
                  <a:cubicBezTo>
                    <a:pt x="312" y="445"/>
                    <a:pt x="312" y="445"/>
                    <a:pt x="312" y="445"/>
                  </a:cubicBezTo>
                  <a:cubicBezTo>
                    <a:pt x="311" y="446"/>
                    <a:pt x="312" y="446"/>
                    <a:pt x="311" y="446"/>
                  </a:cubicBezTo>
                  <a:cubicBezTo>
                    <a:pt x="311" y="446"/>
                    <a:pt x="311" y="446"/>
                    <a:pt x="311" y="446"/>
                  </a:cubicBezTo>
                  <a:cubicBezTo>
                    <a:pt x="311" y="447"/>
                    <a:pt x="311" y="448"/>
                    <a:pt x="311" y="448"/>
                  </a:cubicBezTo>
                  <a:cubicBezTo>
                    <a:pt x="311" y="448"/>
                    <a:pt x="311" y="448"/>
                    <a:pt x="311" y="448"/>
                  </a:cubicBezTo>
                  <a:cubicBezTo>
                    <a:pt x="311" y="449"/>
                    <a:pt x="310" y="449"/>
                    <a:pt x="310" y="450"/>
                  </a:cubicBezTo>
                  <a:cubicBezTo>
                    <a:pt x="310" y="450"/>
                    <a:pt x="310" y="450"/>
                    <a:pt x="310" y="450"/>
                  </a:cubicBezTo>
                  <a:cubicBezTo>
                    <a:pt x="309" y="450"/>
                    <a:pt x="309" y="451"/>
                    <a:pt x="309" y="451"/>
                  </a:cubicBezTo>
                  <a:cubicBezTo>
                    <a:pt x="309" y="451"/>
                    <a:pt x="309" y="451"/>
                    <a:pt x="309" y="451"/>
                  </a:cubicBezTo>
                  <a:cubicBezTo>
                    <a:pt x="309" y="451"/>
                    <a:pt x="309" y="451"/>
                    <a:pt x="309" y="451"/>
                  </a:cubicBezTo>
                  <a:cubicBezTo>
                    <a:pt x="309" y="451"/>
                    <a:pt x="309" y="451"/>
                    <a:pt x="309" y="452"/>
                  </a:cubicBezTo>
                  <a:cubicBezTo>
                    <a:pt x="309" y="452"/>
                    <a:pt x="309" y="452"/>
                    <a:pt x="309" y="452"/>
                  </a:cubicBezTo>
                  <a:cubicBezTo>
                    <a:pt x="309" y="452"/>
                    <a:pt x="309" y="453"/>
                    <a:pt x="309" y="454"/>
                  </a:cubicBezTo>
                  <a:cubicBezTo>
                    <a:pt x="309" y="454"/>
                    <a:pt x="309" y="454"/>
                    <a:pt x="309" y="454"/>
                  </a:cubicBezTo>
                  <a:cubicBezTo>
                    <a:pt x="308" y="454"/>
                    <a:pt x="308" y="454"/>
                    <a:pt x="308" y="455"/>
                  </a:cubicBezTo>
                  <a:cubicBezTo>
                    <a:pt x="308" y="455"/>
                    <a:pt x="308" y="455"/>
                    <a:pt x="308" y="455"/>
                  </a:cubicBezTo>
                  <a:cubicBezTo>
                    <a:pt x="307" y="456"/>
                    <a:pt x="307" y="457"/>
                    <a:pt x="307" y="458"/>
                  </a:cubicBezTo>
                  <a:cubicBezTo>
                    <a:pt x="307" y="458"/>
                    <a:pt x="307" y="458"/>
                    <a:pt x="307" y="458"/>
                  </a:cubicBezTo>
                  <a:cubicBezTo>
                    <a:pt x="306" y="458"/>
                    <a:pt x="306" y="458"/>
                    <a:pt x="306" y="459"/>
                  </a:cubicBezTo>
                  <a:cubicBezTo>
                    <a:pt x="306" y="459"/>
                    <a:pt x="306" y="459"/>
                    <a:pt x="306" y="459"/>
                  </a:cubicBezTo>
                  <a:cubicBezTo>
                    <a:pt x="305" y="460"/>
                    <a:pt x="306" y="460"/>
                    <a:pt x="305" y="460"/>
                  </a:cubicBezTo>
                  <a:cubicBezTo>
                    <a:pt x="305" y="460"/>
                    <a:pt x="305" y="460"/>
                    <a:pt x="305" y="460"/>
                  </a:cubicBezTo>
                  <a:cubicBezTo>
                    <a:pt x="305" y="461"/>
                    <a:pt x="305" y="461"/>
                    <a:pt x="304" y="462"/>
                  </a:cubicBezTo>
                  <a:cubicBezTo>
                    <a:pt x="304" y="462"/>
                    <a:pt x="304" y="462"/>
                    <a:pt x="304" y="462"/>
                  </a:cubicBezTo>
                  <a:cubicBezTo>
                    <a:pt x="304" y="462"/>
                    <a:pt x="304" y="462"/>
                    <a:pt x="304" y="462"/>
                  </a:cubicBezTo>
                  <a:cubicBezTo>
                    <a:pt x="304" y="462"/>
                    <a:pt x="304" y="462"/>
                    <a:pt x="304" y="462"/>
                  </a:cubicBezTo>
                  <a:cubicBezTo>
                    <a:pt x="304" y="462"/>
                    <a:pt x="304" y="462"/>
                    <a:pt x="304" y="462"/>
                  </a:cubicBezTo>
                  <a:cubicBezTo>
                    <a:pt x="304" y="462"/>
                    <a:pt x="304" y="462"/>
                    <a:pt x="304" y="462"/>
                  </a:cubicBezTo>
                  <a:cubicBezTo>
                    <a:pt x="305" y="462"/>
                    <a:pt x="305" y="462"/>
                    <a:pt x="305" y="463"/>
                  </a:cubicBezTo>
                  <a:cubicBezTo>
                    <a:pt x="305" y="463"/>
                    <a:pt x="305" y="463"/>
                    <a:pt x="305" y="463"/>
                  </a:cubicBezTo>
                  <a:cubicBezTo>
                    <a:pt x="305" y="464"/>
                    <a:pt x="305" y="464"/>
                    <a:pt x="304" y="464"/>
                  </a:cubicBezTo>
                  <a:cubicBezTo>
                    <a:pt x="304" y="464"/>
                    <a:pt x="304" y="464"/>
                    <a:pt x="304" y="464"/>
                  </a:cubicBezTo>
                  <a:cubicBezTo>
                    <a:pt x="304" y="464"/>
                    <a:pt x="304" y="464"/>
                    <a:pt x="303" y="465"/>
                  </a:cubicBezTo>
                  <a:cubicBezTo>
                    <a:pt x="303" y="465"/>
                    <a:pt x="303" y="465"/>
                    <a:pt x="303" y="465"/>
                  </a:cubicBezTo>
                  <a:cubicBezTo>
                    <a:pt x="303" y="465"/>
                    <a:pt x="303" y="465"/>
                    <a:pt x="303" y="466"/>
                  </a:cubicBezTo>
                  <a:cubicBezTo>
                    <a:pt x="303" y="466"/>
                    <a:pt x="303" y="466"/>
                    <a:pt x="303" y="466"/>
                  </a:cubicBezTo>
                  <a:cubicBezTo>
                    <a:pt x="303" y="466"/>
                    <a:pt x="303" y="466"/>
                    <a:pt x="303" y="466"/>
                  </a:cubicBezTo>
                  <a:cubicBezTo>
                    <a:pt x="303" y="466"/>
                    <a:pt x="303" y="466"/>
                    <a:pt x="303" y="466"/>
                  </a:cubicBezTo>
                  <a:cubicBezTo>
                    <a:pt x="303" y="466"/>
                    <a:pt x="303" y="467"/>
                    <a:pt x="302" y="467"/>
                  </a:cubicBezTo>
                  <a:cubicBezTo>
                    <a:pt x="302" y="467"/>
                    <a:pt x="302" y="467"/>
                    <a:pt x="302" y="467"/>
                  </a:cubicBezTo>
                  <a:cubicBezTo>
                    <a:pt x="302" y="467"/>
                    <a:pt x="302" y="467"/>
                    <a:pt x="302" y="467"/>
                  </a:cubicBezTo>
                  <a:cubicBezTo>
                    <a:pt x="302" y="467"/>
                    <a:pt x="302" y="467"/>
                    <a:pt x="302" y="467"/>
                  </a:cubicBezTo>
                  <a:cubicBezTo>
                    <a:pt x="302" y="468"/>
                    <a:pt x="302" y="468"/>
                    <a:pt x="302" y="468"/>
                  </a:cubicBezTo>
                  <a:cubicBezTo>
                    <a:pt x="302" y="468"/>
                    <a:pt x="302" y="468"/>
                    <a:pt x="302" y="468"/>
                  </a:cubicBezTo>
                  <a:cubicBezTo>
                    <a:pt x="302" y="468"/>
                    <a:pt x="302" y="468"/>
                    <a:pt x="302" y="468"/>
                  </a:cubicBezTo>
                  <a:cubicBezTo>
                    <a:pt x="302" y="468"/>
                    <a:pt x="302" y="468"/>
                    <a:pt x="302" y="468"/>
                  </a:cubicBezTo>
                  <a:cubicBezTo>
                    <a:pt x="302" y="469"/>
                    <a:pt x="303" y="470"/>
                    <a:pt x="303" y="471"/>
                  </a:cubicBezTo>
                  <a:cubicBezTo>
                    <a:pt x="303" y="471"/>
                    <a:pt x="303" y="471"/>
                    <a:pt x="303" y="471"/>
                  </a:cubicBezTo>
                  <a:cubicBezTo>
                    <a:pt x="303" y="472"/>
                    <a:pt x="303" y="472"/>
                    <a:pt x="303" y="472"/>
                  </a:cubicBezTo>
                  <a:cubicBezTo>
                    <a:pt x="303" y="472"/>
                    <a:pt x="303" y="472"/>
                    <a:pt x="303" y="472"/>
                  </a:cubicBezTo>
                  <a:cubicBezTo>
                    <a:pt x="303" y="472"/>
                    <a:pt x="303" y="473"/>
                    <a:pt x="303" y="473"/>
                  </a:cubicBezTo>
                  <a:cubicBezTo>
                    <a:pt x="303" y="473"/>
                    <a:pt x="303" y="473"/>
                    <a:pt x="303" y="473"/>
                  </a:cubicBezTo>
                  <a:cubicBezTo>
                    <a:pt x="303" y="474"/>
                    <a:pt x="303" y="474"/>
                    <a:pt x="303" y="474"/>
                  </a:cubicBezTo>
                  <a:cubicBezTo>
                    <a:pt x="303" y="474"/>
                    <a:pt x="303" y="474"/>
                    <a:pt x="303" y="474"/>
                  </a:cubicBezTo>
                  <a:cubicBezTo>
                    <a:pt x="303" y="475"/>
                    <a:pt x="303" y="475"/>
                    <a:pt x="303" y="475"/>
                  </a:cubicBezTo>
                  <a:cubicBezTo>
                    <a:pt x="303" y="475"/>
                    <a:pt x="303" y="475"/>
                    <a:pt x="303" y="475"/>
                  </a:cubicBezTo>
                  <a:cubicBezTo>
                    <a:pt x="303" y="476"/>
                    <a:pt x="303" y="476"/>
                    <a:pt x="302" y="476"/>
                  </a:cubicBezTo>
                  <a:cubicBezTo>
                    <a:pt x="302" y="476"/>
                    <a:pt x="302" y="476"/>
                    <a:pt x="302" y="476"/>
                  </a:cubicBezTo>
                  <a:cubicBezTo>
                    <a:pt x="302" y="476"/>
                    <a:pt x="302" y="476"/>
                    <a:pt x="302" y="476"/>
                  </a:cubicBezTo>
                  <a:cubicBezTo>
                    <a:pt x="302" y="476"/>
                    <a:pt x="302" y="476"/>
                    <a:pt x="302" y="476"/>
                  </a:cubicBezTo>
                  <a:cubicBezTo>
                    <a:pt x="302" y="476"/>
                    <a:pt x="302" y="477"/>
                    <a:pt x="302" y="477"/>
                  </a:cubicBezTo>
                  <a:cubicBezTo>
                    <a:pt x="302" y="477"/>
                    <a:pt x="302" y="477"/>
                    <a:pt x="302" y="477"/>
                  </a:cubicBezTo>
                  <a:cubicBezTo>
                    <a:pt x="302" y="477"/>
                    <a:pt x="302" y="477"/>
                    <a:pt x="302" y="478"/>
                  </a:cubicBezTo>
                  <a:cubicBezTo>
                    <a:pt x="302" y="478"/>
                    <a:pt x="302" y="478"/>
                    <a:pt x="302" y="478"/>
                  </a:cubicBezTo>
                  <a:cubicBezTo>
                    <a:pt x="302" y="479"/>
                    <a:pt x="302" y="480"/>
                    <a:pt x="302" y="480"/>
                  </a:cubicBezTo>
                  <a:cubicBezTo>
                    <a:pt x="302" y="480"/>
                    <a:pt x="302" y="480"/>
                    <a:pt x="302" y="480"/>
                  </a:cubicBezTo>
                  <a:cubicBezTo>
                    <a:pt x="302" y="480"/>
                    <a:pt x="302" y="481"/>
                    <a:pt x="302" y="481"/>
                  </a:cubicBezTo>
                  <a:cubicBezTo>
                    <a:pt x="302" y="481"/>
                    <a:pt x="302" y="481"/>
                    <a:pt x="302" y="481"/>
                  </a:cubicBezTo>
                  <a:cubicBezTo>
                    <a:pt x="302" y="481"/>
                    <a:pt x="302" y="481"/>
                    <a:pt x="302" y="482"/>
                  </a:cubicBezTo>
                  <a:cubicBezTo>
                    <a:pt x="302" y="482"/>
                    <a:pt x="302" y="482"/>
                    <a:pt x="302" y="482"/>
                  </a:cubicBezTo>
                  <a:cubicBezTo>
                    <a:pt x="302" y="482"/>
                    <a:pt x="302" y="482"/>
                    <a:pt x="302" y="483"/>
                  </a:cubicBezTo>
                  <a:cubicBezTo>
                    <a:pt x="302" y="483"/>
                    <a:pt x="302" y="483"/>
                    <a:pt x="302" y="483"/>
                  </a:cubicBezTo>
                  <a:cubicBezTo>
                    <a:pt x="302" y="483"/>
                    <a:pt x="302" y="483"/>
                    <a:pt x="302" y="483"/>
                  </a:cubicBezTo>
                  <a:cubicBezTo>
                    <a:pt x="302" y="483"/>
                    <a:pt x="302" y="483"/>
                    <a:pt x="302" y="483"/>
                  </a:cubicBezTo>
                  <a:cubicBezTo>
                    <a:pt x="302" y="483"/>
                    <a:pt x="302" y="483"/>
                    <a:pt x="302" y="484"/>
                  </a:cubicBezTo>
                  <a:cubicBezTo>
                    <a:pt x="302" y="484"/>
                    <a:pt x="302" y="484"/>
                    <a:pt x="302" y="484"/>
                  </a:cubicBezTo>
                  <a:cubicBezTo>
                    <a:pt x="302" y="484"/>
                    <a:pt x="302" y="484"/>
                    <a:pt x="302" y="484"/>
                  </a:cubicBezTo>
                  <a:cubicBezTo>
                    <a:pt x="302" y="484"/>
                    <a:pt x="302" y="484"/>
                    <a:pt x="302" y="484"/>
                  </a:cubicBezTo>
                  <a:cubicBezTo>
                    <a:pt x="302" y="484"/>
                    <a:pt x="302" y="484"/>
                    <a:pt x="302" y="484"/>
                  </a:cubicBezTo>
                  <a:cubicBezTo>
                    <a:pt x="302" y="484"/>
                    <a:pt x="302" y="484"/>
                    <a:pt x="302" y="484"/>
                  </a:cubicBezTo>
                  <a:cubicBezTo>
                    <a:pt x="302" y="484"/>
                    <a:pt x="303" y="484"/>
                    <a:pt x="303" y="484"/>
                  </a:cubicBezTo>
                  <a:cubicBezTo>
                    <a:pt x="303" y="484"/>
                    <a:pt x="303" y="484"/>
                    <a:pt x="303" y="484"/>
                  </a:cubicBezTo>
                  <a:cubicBezTo>
                    <a:pt x="303" y="484"/>
                    <a:pt x="303" y="484"/>
                    <a:pt x="303" y="484"/>
                  </a:cubicBezTo>
                  <a:cubicBezTo>
                    <a:pt x="303" y="484"/>
                    <a:pt x="303" y="484"/>
                    <a:pt x="303" y="484"/>
                  </a:cubicBezTo>
                  <a:cubicBezTo>
                    <a:pt x="303" y="484"/>
                    <a:pt x="303" y="484"/>
                    <a:pt x="303" y="484"/>
                  </a:cubicBezTo>
                  <a:cubicBezTo>
                    <a:pt x="303" y="484"/>
                    <a:pt x="303" y="484"/>
                    <a:pt x="303" y="484"/>
                  </a:cubicBezTo>
                  <a:cubicBezTo>
                    <a:pt x="303" y="484"/>
                    <a:pt x="303" y="484"/>
                    <a:pt x="303" y="484"/>
                  </a:cubicBezTo>
                  <a:cubicBezTo>
                    <a:pt x="303" y="484"/>
                    <a:pt x="303" y="484"/>
                    <a:pt x="303" y="484"/>
                  </a:cubicBezTo>
                  <a:cubicBezTo>
                    <a:pt x="304" y="484"/>
                    <a:pt x="304" y="485"/>
                    <a:pt x="304" y="485"/>
                  </a:cubicBezTo>
                  <a:cubicBezTo>
                    <a:pt x="304" y="485"/>
                    <a:pt x="304" y="485"/>
                    <a:pt x="304" y="485"/>
                  </a:cubicBezTo>
                  <a:cubicBezTo>
                    <a:pt x="304" y="485"/>
                    <a:pt x="304" y="486"/>
                    <a:pt x="304" y="486"/>
                  </a:cubicBezTo>
                  <a:cubicBezTo>
                    <a:pt x="304" y="486"/>
                    <a:pt x="304" y="486"/>
                    <a:pt x="304" y="486"/>
                  </a:cubicBezTo>
                  <a:cubicBezTo>
                    <a:pt x="304" y="486"/>
                    <a:pt x="304" y="486"/>
                    <a:pt x="304" y="486"/>
                  </a:cubicBezTo>
                  <a:cubicBezTo>
                    <a:pt x="304" y="486"/>
                    <a:pt x="304" y="486"/>
                    <a:pt x="304" y="486"/>
                  </a:cubicBezTo>
                  <a:cubicBezTo>
                    <a:pt x="304" y="486"/>
                    <a:pt x="304" y="487"/>
                    <a:pt x="305" y="487"/>
                  </a:cubicBezTo>
                  <a:cubicBezTo>
                    <a:pt x="305" y="487"/>
                    <a:pt x="305" y="487"/>
                    <a:pt x="305" y="487"/>
                  </a:cubicBezTo>
                  <a:cubicBezTo>
                    <a:pt x="305" y="487"/>
                    <a:pt x="306" y="488"/>
                    <a:pt x="306" y="489"/>
                  </a:cubicBezTo>
                  <a:cubicBezTo>
                    <a:pt x="306" y="489"/>
                    <a:pt x="306" y="489"/>
                    <a:pt x="306" y="489"/>
                  </a:cubicBezTo>
                  <a:cubicBezTo>
                    <a:pt x="306" y="489"/>
                    <a:pt x="306" y="489"/>
                    <a:pt x="306" y="489"/>
                  </a:cubicBezTo>
                  <a:cubicBezTo>
                    <a:pt x="306" y="489"/>
                    <a:pt x="306" y="489"/>
                    <a:pt x="306" y="489"/>
                  </a:cubicBezTo>
                  <a:cubicBezTo>
                    <a:pt x="306" y="489"/>
                    <a:pt x="306" y="489"/>
                    <a:pt x="306" y="489"/>
                  </a:cubicBezTo>
                  <a:cubicBezTo>
                    <a:pt x="306" y="489"/>
                    <a:pt x="306" y="489"/>
                    <a:pt x="306" y="489"/>
                  </a:cubicBezTo>
                  <a:cubicBezTo>
                    <a:pt x="306" y="490"/>
                    <a:pt x="307" y="490"/>
                    <a:pt x="307" y="491"/>
                  </a:cubicBezTo>
                  <a:cubicBezTo>
                    <a:pt x="307" y="491"/>
                    <a:pt x="307" y="491"/>
                    <a:pt x="307" y="491"/>
                  </a:cubicBezTo>
                  <a:cubicBezTo>
                    <a:pt x="307" y="491"/>
                    <a:pt x="307" y="492"/>
                    <a:pt x="307" y="492"/>
                  </a:cubicBezTo>
                  <a:cubicBezTo>
                    <a:pt x="307" y="492"/>
                    <a:pt x="307" y="492"/>
                    <a:pt x="307" y="492"/>
                  </a:cubicBezTo>
                  <a:cubicBezTo>
                    <a:pt x="307" y="492"/>
                    <a:pt x="308" y="492"/>
                    <a:pt x="308" y="493"/>
                  </a:cubicBezTo>
                  <a:cubicBezTo>
                    <a:pt x="308" y="493"/>
                    <a:pt x="308" y="493"/>
                    <a:pt x="308" y="493"/>
                  </a:cubicBezTo>
                  <a:cubicBezTo>
                    <a:pt x="308" y="493"/>
                    <a:pt x="308" y="493"/>
                    <a:pt x="308" y="493"/>
                  </a:cubicBezTo>
                  <a:cubicBezTo>
                    <a:pt x="308" y="493"/>
                    <a:pt x="308" y="493"/>
                    <a:pt x="308" y="493"/>
                  </a:cubicBezTo>
                  <a:cubicBezTo>
                    <a:pt x="308" y="493"/>
                    <a:pt x="308" y="493"/>
                    <a:pt x="308" y="493"/>
                  </a:cubicBezTo>
                  <a:cubicBezTo>
                    <a:pt x="308" y="493"/>
                    <a:pt x="308" y="493"/>
                    <a:pt x="308" y="494"/>
                  </a:cubicBezTo>
                  <a:cubicBezTo>
                    <a:pt x="308" y="494"/>
                    <a:pt x="308" y="494"/>
                    <a:pt x="308" y="494"/>
                  </a:cubicBezTo>
                  <a:cubicBezTo>
                    <a:pt x="308" y="494"/>
                    <a:pt x="309" y="494"/>
                    <a:pt x="309" y="495"/>
                  </a:cubicBezTo>
                  <a:cubicBezTo>
                    <a:pt x="309" y="495"/>
                    <a:pt x="309" y="495"/>
                    <a:pt x="309" y="495"/>
                  </a:cubicBezTo>
                  <a:cubicBezTo>
                    <a:pt x="309" y="495"/>
                    <a:pt x="309" y="495"/>
                    <a:pt x="309" y="496"/>
                  </a:cubicBezTo>
                  <a:cubicBezTo>
                    <a:pt x="309" y="496"/>
                    <a:pt x="309" y="496"/>
                    <a:pt x="309" y="496"/>
                  </a:cubicBezTo>
                  <a:cubicBezTo>
                    <a:pt x="309" y="496"/>
                    <a:pt x="309" y="496"/>
                    <a:pt x="309" y="496"/>
                  </a:cubicBezTo>
                  <a:cubicBezTo>
                    <a:pt x="309" y="496"/>
                    <a:pt x="309" y="496"/>
                    <a:pt x="309" y="496"/>
                  </a:cubicBezTo>
                  <a:cubicBezTo>
                    <a:pt x="310" y="497"/>
                    <a:pt x="311" y="498"/>
                    <a:pt x="312" y="498"/>
                  </a:cubicBezTo>
                  <a:cubicBezTo>
                    <a:pt x="312" y="498"/>
                    <a:pt x="312" y="498"/>
                    <a:pt x="312" y="498"/>
                  </a:cubicBezTo>
                  <a:cubicBezTo>
                    <a:pt x="313" y="498"/>
                    <a:pt x="314" y="499"/>
                    <a:pt x="315" y="499"/>
                  </a:cubicBezTo>
                  <a:cubicBezTo>
                    <a:pt x="315" y="499"/>
                    <a:pt x="315" y="499"/>
                    <a:pt x="315" y="499"/>
                  </a:cubicBezTo>
                  <a:cubicBezTo>
                    <a:pt x="316" y="499"/>
                    <a:pt x="317" y="500"/>
                    <a:pt x="317" y="501"/>
                  </a:cubicBezTo>
                  <a:cubicBezTo>
                    <a:pt x="317" y="501"/>
                    <a:pt x="317" y="501"/>
                    <a:pt x="317" y="501"/>
                  </a:cubicBezTo>
                  <a:cubicBezTo>
                    <a:pt x="318" y="502"/>
                    <a:pt x="318" y="503"/>
                    <a:pt x="318" y="503"/>
                  </a:cubicBezTo>
                  <a:cubicBezTo>
                    <a:pt x="318" y="503"/>
                    <a:pt x="318" y="503"/>
                    <a:pt x="318" y="503"/>
                  </a:cubicBezTo>
                  <a:cubicBezTo>
                    <a:pt x="319" y="503"/>
                    <a:pt x="320" y="504"/>
                    <a:pt x="320" y="505"/>
                  </a:cubicBezTo>
                  <a:cubicBezTo>
                    <a:pt x="320" y="505"/>
                    <a:pt x="320" y="505"/>
                    <a:pt x="320" y="505"/>
                  </a:cubicBezTo>
                  <a:cubicBezTo>
                    <a:pt x="320" y="505"/>
                    <a:pt x="320" y="505"/>
                    <a:pt x="319" y="505"/>
                  </a:cubicBezTo>
                  <a:cubicBezTo>
                    <a:pt x="319" y="505"/>
                    <a:pt x="319" y="505"/>
                    <a:pt x="319" y="505"/>
                  </a:cubicBezTo>
                  <a:cubicBezTo>
                    <a:pt x="319" y="505"/>
                    <a:pt x="319" y="505"/>
                    <a:pt x="319" y="505"/>
                  </a:cubicBezTo>
                  <a:cubicBezTo>
                    <a:pt x="319" y="505"/>
                    <a:pt x="319" y="505"/>
                    <a:pt x="319" y="505"/>
                  </a:cubicBezTo>
                  <a:cubicBezTo>
                    <a:pt x="319" y="506"/>
                    <a:pt x="320" y="506"/>
                    <a:pt x="320" y="506"/>
                  </a:cubicBezTo>
                  <a:cubicBezTo>
                    <a:pt x="320" y="506"/>
                    <a:pt x="320" y="506"/>
                    <a:pt x="320" y="506"/>
                  </a:cubicBezTo>
                  <a:cubicBezTo>
                    <a:pt x="320" y="506"/>
                    <a:pt x="320" y="507"/>
                    <a:pt x="320" y="507"/>
                  </a:cubicBezTo>
                  <a:cubicBezTo>
                    <a:pt x="320" y="507"/>
                    <a:pt x="320" y="507"/>
                    <a:pt x="320" y="507"/>
                  </a:cubicBezTo>
                  <a:cubicBezTo>
                    <a:pt x="320" y="508"/>
                    <a:pt x="320" y="508"/>
                    <a:pt x="320" y="508"/>
                  </a:cubicBezTo>
                  <a:cubicBezTo>
                    <a:pt x="320" y="508"/>
                    <a:pt x="320" y="508"/>
                    <a:pt x="320" y="508"/>
                  </a:cubicBezTo>
                  <a:cubicBezTo>
                    <a:pt x="320" y="508"/>
                    <a:pt x="320" y="509"/>
                    <a:pt x="320" y="509"/>
                  </a:cubicBezTo>
                  <a:cubicBezTo>
                    <a:pt x="320" y="509"/>
                    <a:pt x="320" y="509"/>
                    <a:pt x="320" y="509"/>
                  </a:cubicBezTo>
                  <a:cubicBezTo>
                    <a:pt x="320" y="509"/>
                    <a:pt x="320" y="509"/>
                    <a:pt x="320" y="509"/>
                  </a:cubicBezTo>
                  <a:cubicBezTo>
                    <a:pt x="320" y="509"/>
                    <a:pt x="320" y="509"/>
                    <a:pt x="320" y="509"/>
                  </a:cubicBezTo>
                  <a:cubicBezTo>
                    <a:pt x="320" y="509"/>
                    <a:pt x="321" y="510"/>
                    <a:pt x="321" y="510"/>
                  </a:cubicBezTo>
                  <a:cubicBezTo>
                    <a:pt x="321" y="510"/>
                    <a:pt x="321" y="510"/>
                    <a:pt x="321" y="510"/>
                  </a:cubicBezTo>
                  <a:cubicBezTo>
                    <a:pt x="321" y="510"/>
                    <a:pt x="321" y="510"/>
                    <a:pt x="322" y="510"/>
                  </a:cubicBezTo>
                  <a:cubicBezTo>
                    <a:pt x="322" y="510"/>
                    <a:pt x="322" y="510"/>
                    <a:pt x="322" y="510"/>
                  </a:cubicBezTo>
                  <a:cubicBezTo>
                    <a:pt x="322" y="510"/>
                    <a:pt x="322" y="510"/>
                    <a:pt x="322" y="510"/>
                  </a:cubicBezTo>
                  <a:close/>
                  <a:moveTo>
                    <a:pt x="327" y="425"/>
                  </a:moveTo>
                  <a:cubicBezTo>
                    <a:pt x="327" y="425"/>
                    <a:pt x="327" y="425"/>
                    <a:pt x="327" y="425"/>
                  </a:cubicBezTo>
                  <a:cubicBezTo>
                    <a:pt x="327" y="425"/>
                    <a:pt x="327" y="425"/>
                    <a:pt x="327" y="425"/>
                  </a:cubicBezTo>
                  <a:cubicBezTo>
                    <a:pt x="327" y="425"/>
                    <a:pt x="327" y="425"/>
                    <a:pt x="327" y="425"/>
                  </a:cubicBezTo>
                  <a:close/>
                </a:path>
              </a:pathLst>
            </a:custGeom>
            <a:solidFill>
              <a:srgbClr val="00A0E9"/>
            </a:solidFill>
            <a:ln w="9525">
              <a:noFill/>
            </a:ln>
          </p:spPr>
          <p:txBody>
            <a:bodyPr/>
            <a:lstStyle/>
            <a:p>
              <a:endParaRPr lang="zh-CN" altLang="en-US"/>
            </a:p>
          </p:txBody>
        </p:sp>
        <p:sp>
          <p:nvSpPr>
            <p:cNvPr id="30787" name="任意多边形 1192"/>
            <p:cNvSpPr/>
            <p:nvPr/>
          </p:nvSpPr>
          <p:spPr>
            <a:xfrm>
              <a:off x="7107152" y="5337042"/>
              <a:ext cx="4599" cy="6899"/>
            </a:xfrm>
            <a:custGeom>
              <a:avLst/>
              <a:gdLst/>
              <a:ahLst/>
              <a:cxnLst>
                <a:cxn ang="0">
                  <a:pos x="4599" y="0"/>
                </a:cxn>
                <a:cxn ang="0">
                  <a:pos x="0" y="6899"/>
                </a:cxn>
                <a:cxn ang="0">
                  <a:pos x="4599" y="0"/>
                </a:cxn>
              </a:cxnLst>
              <a:rect l="0" t="0" r="0" b="0"/>
              <a:pathLst>
                <a:path w="1" h="1">
                  <a:moveTo>
                    <a:pt x="1" y="0"/>
                  </a:moveTo>
                  <a:cubicBezTo>
                    <a:pt x="0" y="0"/>
                    <a:pt x="0" y="1"/>
                    <a:pt x="0" y="1"/>
                  </a:cubicBezTo>
                  <a:cubicBezTo>
                    <a:pt x="1" y="1"/>
                    <a:pt x="1" y="1"/>
                    <a:pt x="1" y="0"/>
                  </a:cubicBezTo>
                  <a:close/>
                </a:path>
              </a:pathLst>
            </a:custGeom>
            <a:solidFill>
              <a:srgbClr val="00A0E9"/>
            </a:solidFill>
            <a:ln w="9525">
              <a:noFill/>
            </a:ln>
          </p:spPr>
          <p:txBody>
            <a:bodyPr/>
            <a:lstStyle/>
            <a:p>
              <a:endParaRPr lang="zh-CN" altLang="en-US"/>
            </a:p>
          </p:txBody>
        </p:sp>
        <p:sp>
          <p:nvSpPr>
            <p:cNvPr id="30788" name="任意多边形 1193"/>
            <p:cNvSpPr/>
            <p:nvPr/>
          </p:nvSpPr>
          <p:spPr>
            <a:xfrm>
              <a:off x="7100253" y="5332443"/>
              <a:ext cx="16097" cy="16097"/>
            </a:xfrm>
            <a:custGeom>
              <a:avLst/>
              <a:gdLst/>
              <a:ahLst/>
              <a:cxnLst>
                <a:cxn ang="0">
                  <a:pos x="5365" y="16097"/>
                </a:cxn>
                <a:cxn ang="0">
                  <a:pos x="0" y="10731"/>
                </a:cxn>
                <a:cxn ang="0">
                  <a:pos x="0" y="10731"/>
                </a:cxn>
                <a:cxn ang="0">
                  <a:pos x="10731" y="0"/>
                </a:cxn>
                <a:cxn ang="0">
                  <a:pos x="10731" y="0"/>
                </a:cxn>
                <a:cxn ang="0">
                  <a:pos x="10731" y="0"/>
                </a:cxn>
                <a:cxn ang="0">
                  <a:pos x="10731" y="0"/>
                </a:cxn>
                <a:cxn ang="0">
                  <a:pos x="10731" y="0"/>
                </a:cxn>
                <a:cxn ang="0">
                  <a:pos x="16097" y="10731"/>
                </a:cxn>
                <a:cxn ang="0">
                  <a:pos x="16097" y="10731"/>
                </a:cxn>
                <a:cxn ang="0">
                  <a:pos x="10731" y="16097"/>
                </a:cxn>
                <a:cxn ang="0">
                  <a:pos x="10731" y="16097"/>
                </a:cxn>
                <a:cxn ang="0">
                  <a:pos x="10731" y="16097"/>
                </a:cxn>
                <a:cxn ang="0">
                  <a:pos x="10731" y="16097"/>
                </a:cxn>
                <a:cxn ang="0">
                  <a:pos x="5365" y="16097"/>
                </a:cxn>
                <a:cxn ang="0">
                  <a:pos x="10731" y="10731"/>
                </a:cxn>
                <a:cxn ang="0">
                  <a:pos x="10731" y="10731"/>
                </a:cxn>
                <a:cxn ang="0">
                  <a:pos x="10731" y="10731"/>
                </a:cxn>
                <a:cxn ang="0">
                  <a:pos x="10731" y="10731"/>
                </a:cxn>
                <a:cxn ang="0">
                  <a:pos x="10731" y="10731"/>
                </a:cxn>
                <a:cxn ang="0">
                  <a:pos x="10731" y="10731"/>
                </a:cxn>
                <a:cxn ang="0">
                  <a:pos x="10731" y="5365"/>
                </a:cxn>
                <a:cxn ang="0">
                  <a:pos x="10731" y="10731"/>
                </a:cxn>
                <a:cxn ang="0">
                  <a:pos x="10731" y="10731"/>
                </a:cxn>
                <a:cxn ang="0">
                  <a:pos x="10731" y="10731"/>
                </a:cxn>
                <a:cxn ang="0">
                  <a:pos x="10731" y="10731"/>
                </a:cxn>
                <a:cxn ang="0">
                  <a:pos x="10731" y="10731"/>
                </a:cxn>
              </a:cxnLst>
              <a:rect l="0" t="0" r="0" b="0"/>
              <a:pathLst>
                <a:path w="3" h="3">
                  <a:moveTo>
                    <a:pt x="1" y="3"/>
                  </a:moveTo>
                  <a:cubicBezTo>
                    <a:pt x="1" y="3"/>
                    <a:pt x="0" y="2"/>
                    <a:pt x="0" y="2"/>
                  </a:cubicBezTo>
                  <a:cubicBezTo>
                    <a:pt x="0" y="2"/>
                    <a:pt x="0" y="2"/>
                    <a:pt x="0" y="2"/>
                  </a:cubicBezTo>
                  <a:cubicBezTo>
                    <a:pt x="0" y="1"/>
                    <a:pt x="1" y="0"/>
                    <a:pt x="2" y="0"/>
                  </a:cubicBezTo>
                  <a:cubicBezTo>
                    <a:pt x="2" y="0"/>
                    <a:pt x="2" y="0"/>
                    <a:pt x="2" y="0"/>
                  </a:cubicBezTo>
                  <a:cubicBezTo>
                    <a:pt x="2" y="0"/>
                    <a:pt x="2" y="0"/>
                    <a:pt x="2" y="0"/>
                  </a:cubicBezTo>
                  <a:cubicBezTo>
                    <a:pt x="2" y="0"/>
                    <a:pt x="2" y="0"/>
                    <a:pt x="2" y="0"/>
                  </a:cubicBezTo>
                  <a:cubicBezTo>
                    <a:pt x="2" y="0"/>
                    <a:pt x="2" y="0"/>
                    <a:pt x="2" y="0"/>
                  </a:cubicBezTo>
                  <a:cubicBezTo>
                    <a:pt x="3" y="1"/>
                    <a:pt x="3" y="1"/>
                    <a:pt x="3" y="2"/>
                  </a:cubicBezTo>
                  <a:cubicBezTo>
                    <a:pt x="3" y="2"/>
                    <a:pt x="3" y="2"/>
                    <a:pt x="3" y="2"/>
                  </a:cubicBezTo>
                  <a:cubicBezTo>
                    <a:pt x="3" y="2"/>
                    <a:pt x="3" y="3"/>
                    <a:pt x="2" y="3"/>
                  </a:cubicBezTo>
                  <a:cubicBezTo>
                    <a:pt x="2" y="3"/>
                    <a:pt x="2" y="3"/>
                    <a:pt x="2" y="3"/>
                  </a:cubicBezTo>
                  <a:cubicBezTo>
                    <a:pt x="2" y="3"/>
                    <a:pt x="2" y="3"/>
                    <a:pt x="2" y="3"/>
                  </a:cubicBezTo>
                  <a:cubicBezTo>
                    <a:pt x="2" y="3"/>
                    <a:pt x="2" y="3"/>
                    <a:pt x="2" y="3"/>
                  </a:cubicBezTo>
                  <a:cubicBezTo>
                    <a:pt x="1" y="3"/>
                    <a:pt x="1" y="3"/>
                    <a:pt x="1" y="3"/>
                  </a:cubicBezTo>
                  <a:close/>
                  <a:moveTo>
                    <a:pt x="2" y="2"/>
                  </a:moveTo>
                  <a:cubicBezTo>
                    <a:pt x="2" y="2"/>
                    <a:pt x="2" y="2"/>
                    <a:pt x="2" y="2"/>
                  </a:cubicBezTo>
                  <a:cubicBezTo>
                    <a:pt x="2" y="2"/>
                    <a:pt x="2" y="2"/>
                    <a:pt x="2" y="2"/>
                  </a:cubicBezTo>
                  <a:cubicBezTo>
                    <a:pt x="2" y="2"/>
                    <a:pt x="2" y="2"/>
                    <a:pt x="2" y="2"/>
                  </a:cubicBezTo>
                  <a:cubicBezTo>
                    <a:pt x="2" y="2"/>
                    <a:pt x="2" y="2"/>
                    <a:pt x="2" y="2"/>
                  </a:cubicBezTo>
                  <a:close/>
                  <a:moveTo>
                    <a:pt x="2" y="2"/>
                  </a:moveTo>
                  <a:cubicBezTo>
                    <a:pt x="2" y="1"/>
                    <a:pt x="2" y="1"/>
                    <a:pt x="2" y="1"/>
                  </a:cubicBezTo>
                  <a:cubicBezTo>
                    <a:pt x="2" y="2"/>
                    <a:pt x="2" y="2"/>
                    <a:pt x="2" y="2"/>
                  </a:cubicBezTo>
                  <a:cubicBezTo>
                    <a:pt x="2" y="2"/>
                    <a:pt x="2" y="2"/>
                    <a:pt x="2" y="2"/>
                  </a:cubicBezTo>
                  <a:close/>
                  <a:moveTo>
                    <a:pt x="2" y="2"/>
                  </a:moveTo>
                  <a:cubicBezTo>
                    <a:pt x="2" y="2"/>
                    <a:pt x="2" y="2"/>
                    <a:pt x="2" y="2"/>
                  </a:cubicBezTo>
                  <a:cubicBezTo>
                    <a:pt x="2" y="2"/>
                    <a:pt x="2" y="2"/>
                    <a:pt x="2" y="2"/>
                  </a:cubicBezTo>
                  <a:close/>
                </a:path>
              </a:pathLst>
            </a:custGeom>
            <a:solidFill>
              <a:srgbClr val="00A0E9"/>
            </a:solidFill>
            <a:ln w="9525">
              <a:noFill/>
            </a:ln>
          </p:spPr>
          <p:txBody>
            <a:bodyPr/>
            <a:lstStyle/>
            <a:p>
              <a:endParaRPr lang="zh-CN" altLang="en-US"/>
            </a:p>
          </p:txBody>
        </p:sp>
        <p:sp>
          <p:nvSpPr>
            <p:cNvPr id="30789" name="任意多边形 1194"/>
            <p:cNvSpPr/>
            <p:nvPr/>
          </p:nvSpPr>
          <p:spPr>
            <a:xfrm>
              <a:off x="7010571" y="5295650"/>
              <a:ext cx="4599" cy="4599"/>
            </a:xfrm>
            <a:custGeom>
              <a:avLst/>
              <a:gdLst/>
              <a:ahLst/>
              <a:cxnLst>
                <a:cxn ang="0">
                  <a:pos x="4599" y="0"/>
                </a:cxn>
                <a:cxn ang="0">
                  <a:pos x="0" y="4599"/>
                </a:cxn>
                <a:cxn ang="0">
                  <a:pos x="4599" y="0"/>
                </a:cxn>
              </a:cxnLst>
              <a:rect l="0" t="0" r="0" b="0"/>
              <a:pathLst>
                <a:path w="1" h="1">
                  <a:moveTo>
                    <a:pt x="1" y="0"/>
                  </a:moveTo>
                  <a:cubicBezTo>
                    <a:pt x="0" y="0"/>
                    <a:pt x="0" y="0"/>
                    <a:pt x="0" y="1"/>
                  </a:cubicBezTo>
                  <a:cubicBezTo>
                    <a:pt x="1" y="1"/>
                    <a:pt x="1" y="0"/>
                    <a:pt x="1" y="0"/>
                  </a:cubicBezTo>
                  <a:close/>
                </a:path>
              </a:pathLst>
            </a:custGeom>
            <a:solidFill>
              <a:srgbClr val="00A0E9"/>
            </a:solidFill>
            <a:ln w="9525">
              <a:noFill/>
            </a:ln>
          </p:spPr>
          <p:txBody>
            <a:bodyPr/>
            <a:lstStyle/>
            <a:p>
              <a:endParaRPr lang="zh-CN" altLang="en-US"/>
            </a:p>
          </p:txBody>
        </p:sp>
        <p:sp>
          <p:nvSpPr>
            <p:cNvPr id="30790" name="任意多边形 1195"/>
            <p:cNvSpPr/>
            <p:nvPr/>
          </p:nvSpPr>
          <p:spPr>
            <a:xfrm>
              <a:off x="7005972" y="5291051"/>
              <a:ext cx="13797" cy="13797"/>
            </a:xfrm>
            <a:custGeom>
              <a:avLst/>
              <a:gdLst/>
              <a:ahLst/>
              <a:cxnLst>
                <a:cxn ang="0">
                  <a:pos x="4599" y="13797"/>
                </a:cxn>
                <a:cxn ang="0">
                  <a:pos x="0" y="4599"/>
                </a:cxn>
                <a:cxn ang="0">
                  <a:pos x="0" y="4599"/>
                </a:cxn>
                <a:cxn ang="0">
                  <a:pos x="9198" y="0"/>
                </a:cxn>
                <a:cxn ang="0">
                  <a:pos x="9198" y="0"/>
                </a:cxn>
                <a:cxn ang="0">
                  <a:pos x="9198" y="0"/>
                </a:cxn>
                <a:cxn ang="0">
                  <a:pos x="9198" y="0"/>
                </a:cxn>
                <a:cxn ang="0">
                  <a:pos x="9198" y="0"/>
                </a:cxn>
                <a:cxn ang="0">
                  <a:pos x="13797" y="9198"/>
                </a:cxn>
                <a:cxn ang="0">
                  <a:pos x="13797" y="9198"/>
                </a:cxn>
                <a:cxn ang="0">
                  <a:pos x="9198" y="13797"/>
                </a:cxn>
                <a:cxn ang="0">
                  <a:pos x="9198" y="13797"/>
                </a:cxn>
                <a:cxn ang="0">
                  <a:pos x="4599" y="13797"/>
                </a:cxn>
                <a:cxn ang="0">
                  <a:pos x="9198" y="9198"/>
                </a:cxn>
                <a:cxn ang="0">
                  <a:pos x="9198" y="9198"/>
                </a:cxn>
                <a:cxn ang="0">
                  <a:pos x="9198" y="9198"/>
                </a:cxn>
                <a:cxn ang="0">
                  <a:pos x="9198" y="9198"/>
                </a:cxn>
                <a:cxn ang="0">
                  <a:pos x="9198" y="9198"/>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Lst>
              <a:rect l="0" t="0" r="0" b="0"/>
              <a:pathLst>
                <a:path w="3" h="3">
                  <a:moveTo>
                    <a:pt x="1" y="3"/>
                  </a:moveTo>
                  <a:cubicBezTo>
                    <a:pt x="1" y="2"/>
                    <a:pt x="0" y="2"/>
                    <a:pt x="0" y="1"/>
                  </a:cubicBezTo>
                  <a:cubicBezTo>
                    <a:pt x="0" y="1"/>
                    <a:pt x="0" y="1"/>
                    <a:pt x="0" y="1"/>
                  </a:cubicBezTo>
                  <a:cubicBezTo>
                    <a:pt x="0" y="1"/>
                    <a:pt x="1" y="0"/>
                    <a:pt x="2" y="0"/>
                  </a:cubicBezTo>
                  <a:cubicBezTo>
                    <a:pt x="2" y="0"/>
                    <a:pt x="2" y="0"/>
                    <a:pt x="2" y="0"/>
                  </a:cubicBezTo>
                  <a:cubicBezTo>
                    <a:pt x="2" y="0"/>
                    <a:pt x="2" y="0"/>
                    <a:pt x="2" y="0"/>
                  </a:cubicBezTo>
                  <a:cubicBezTo>
                    <a:pt x="2" y="0"/>
                    <a:pt x="2" y="0"/>
                    <a:pt x="2" y="0"/>
                  </a:cubicBezTo>
                  <a:cubicBezTo>
                    <a:pt x="2" y="0"/>
                    <a:pt x="2" y="0"/>
                    <a:pt x="2" y="0"/>
                  </a:cubicBezTo>
                  <a:cubicBezTo>
                    <a:pt x="3" y="1"/>
                    <a:pt x="3" y="1"/>
                    <a:pt x="3" y="2"/>
                  </a:cubicBezTo>
                  <a:cubicBezTo>
                    <a:pt x="3" y="2"/>
                    <a:pt x="3" y="2"/>
                    <a:pt x="3" y="2"/>
                  </a:cubicBezTo>
                  <a:cubicBezTo>
                    <a:pt x="3" y="2"/>
                    <a:pt x="3" y="3"/>
                    <a:pt x="2" y="3"/>
                  </a:cubicBezTo>
                  <a:cubicBezTo>
                    <a:pt x="2" y="3"/>
                    <a:pt x="2" y="3"/>
                    <a:pt x="2" y="3"/>
                  </a:cubicBezTo>
                  <a:cubicBezTo>
                    <a:pt x="1" y="3"/>
                    <a:pt x="1" y="3"/>
                    <a:pt x="1" y="3"/>
                  </a:cubicBezTo>
                  <a:close/>
                  <a:moveTo>
                    <a:pt x="2" y="2"/>
                  </a:moveTo>
                  <a:cubicBezTo>
                    <a:pt x="2" y="2"/>
                    <a:pt x="2" y="2"/>
                    <a:pt x="2" y="2"/>
                  </a:cubicBezTo>
                  <a:cubicBezTo>
                    <a:pt x="2" y="2"/>
                    <a:pt x="2" y="2"/>
                    <a:pt x="2" y="2"/>
                  </a:cubicBezTo>
                  <a:cubicBezTo>
                    <a:pt x="2" y="2"/>
                    <a:pt x="2" y="2"/>
                    <a:pt x="2" y="2"/>
                  </a:cubicBezTo>
                  <a:cubicBezTo>
                    <a:pt x="2" y="2"/>
                    <a:pt x="2" y="2"/>
                    <a:pt x="2" y="2"/>
                  </a:cubicBezTo>
                  <a:close/>
                  <a:moveTo>
                    <a:pt x="2" y="1"/>
                  </a:move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lose/>
                  <a:moveTo>
                    <a:pt x="2" y="1"/>
                  </a:moveTo>
                  <a:cubicBezTo>
                    <a:pt x="2" y="1"/>
                    <a:pt x="2" y="1"/>
                    <a:pt x="2" y="1"/>
                  </a:cubicBezTo>
                  <a:cubicBezTo>
                    <a:pt x="2" y="1"/>
                    <a:pt x="2" y="1"/>
                    <a:pt x="2" y="1"/>
                  </a:cubicBezTo>
                  <a:close/>
                  <a:moveTo>
                    <a:pt x="2" y="1"/>
                  </a:move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791" name="任意多边形 1196"/>
            <p:cNvSpPr/>
            <p:nvPr/>
          </p:nvSpPr>
          <p:spPr>
            <a:xfrm>
              <a:off x="7001373" y="5314047"/>
              <a:ext cx="9198" cy="9198"/>
            </a:xfrm>
            <a:custGeom>
              <a:avLst/>
              <a:gdLst/>
              <a:ahLst/>
              <a:cxnLst>
                <a:cxn ang="0">
                  <a:pos x="4599" y="4599"/>
                </a:cxn>
                <a:cxn ang="0">
                  <a:pos x="4599" y="4599"/>
                </a:cxn>
                <a:cxn ang="0">
                  <a:pos x="4599" y="4599"/>
                </a:cxn>
              </a:cxnLst>
              <a:rect l="0" t="0" r="0" b="0"/>
              <a:pathLst>
                <a:path w="2" h="2">
                  <a:moveTo>
                    <a:pt x="1" y="1"/>
                  </a:moveTo>
                  <a:cubicBezTo>
                    <a:pt x="1" y="0"/>
                    <a:pt x="0" y="1"/>
                    <a:pt x="1" y="1"/>
                  </a:cubicBezTo>
                  <a:cubicBezTo>
                    <a:pt x="1" y="2"/>
                    <a:pt x="2" y="1"/>
                    <a:pt x="1" y="1"/>
                  </a:cubicBezTo>
                  <a:close/>
                </a:path>
              </a:pathLst>
            </a:custGeom>
            <a:solidFill>
              <a:srgbClr val="00A0E9"/>
            </a:solidFill>
            <a:ln w="9525">
              <a:noFill/>
            </a:ln>
          </p:spPr>
          <p:txBody>
            <a:bodyPr/>
            <a:lstStyle/>
            <a:p>
              <a:endParaRPr lang="zh-CN" altLang="en-US"/>
            </a:p>
          </p:txBody>
        </p:sp>
        <p:sp>
          <p:nvSpPr>
            <p:cNvPr id="30792" name="任意多边形 1197"/>
            <p:cNvSpPr/>
            <p:nvPr/>
          </p:nvSpPr>
          <p:spPr>
            <a:xfrm>
              <a:off x="6996774" y="5314047"/>
              <a:ext cx="13797" cy="9198"/>
            </a:xfrm>
            <a:custGeom>
              <a:avLst/>
              <a:gdLst/>
              <a:ahLst/>
              <a:cxnLst>
                <a:cxn ang="0">
                  <a:pos x="4599" y="9198"/>
                </a:cxn>
                <a:cxn ang="0">
                  <a:pos x="0" y="4599"/>
                </a:cxn>
                <a:cxn ang="0">
                  <a:pos x="0" y="4599"/>
                </a:cxn>
                <a:cxn ang="0">
                  <a:pos x="9198" y="0"/>
                </a:cxn>
                <a:cxn ang="0">
                  <a:pos x="9198" y="0"/>
                </a:cxn>
                <a:cxn ang="0">
                  <a:pos x="9198" y="0"/>
                </a:cxn>
                <a:cxn ang="0">
                  <a:pos x="9198" y="0"/>
                </a:cxn>
                <a:cxn ang="0">
                  <a:pos x="9198" y="0"/>
                </a:cxn>
                <a:cxn ang="0">
                  <a:pos x="13797" y="4599"/>
                </a:cxn>
                <a:cxn ang="0">
                  <a:pos x="13797" y="4599"/>
                </a:cxn>
                <a:cxn ang="0">
                  <a:pos x="9198" y="9198"/>
                </a:cxn>
                <a:cxn ang="0">
                  <a:pos x="9198" y="9198"/>
                </a:cxn>
                <a:cxn ang="0">
                  <a:pos x="9198" y="9198"/>
                </a:cxn>
                <a:cxn ang="0">
                  <a:pos x="9198" y="9198"/>
                </a:cxn>
                <a:cxn ang="0">
                  <a:pos x="4599" y="9198"/>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4599"/>
                </a:cxn>
                <a:cxn ang="0">
                  <a:pos x="9198" y="0"/>
                </a:cxn>
                <a:cxn ang="0">
                  <a:pos x="9198" y="4599"/>
                </a:cxn>
                <a:cxn ang="0">
                  <a:pos x="9198" y="4599"/>
                </a:cxn>
                <a:cxn ang="0">
                  <a:pos x="9198" y="4599"/>
                </a:cxn>
                <a:cxn ang="0">
                  <a:pos x="9198" y="4599"/>
                </a:cxn>
              </a:cxnLst>
              <a:rect l="0" t="0" r="0" b="0"/>
              <a:pathLst>
                <a:path w="3" h="2">
                  <a:moveTo>
                    <a:pt x="1" y="2"/>
                  </a:moveTo>
                  <a:cubicBezTo>
                    <a:pt x="1" y="2"/>
                    <a:pt x="0" y="1"/>
                    <a:pt x="0" y="1"/>
                  </a:cubicBezTo>
                  <a:cubicBezTo>
                    <a:pt x="0" y="1"/>
                    <a:pt x="0" y="1"/>
                    <a:pt x="0" y="1"/>
                  </a:cubicBezTo>
                  <a:cubicBezTo>
                    <a:pt x="0" y="0"/>
                    <a:pt x="1" y="0"/>
                    <a:pt x="2" y="0"/>
                  </a:cubicBezTo>
                  <a:cubicBezTo>
                    <a:pt x="2" y="0"/>
                    <a:pt x="2" y="0"/>
                    <a:pt x="2" y="0"/>
                  </a:cubicBezTo>
                  <a:cubicBezTo>
                    <a:pt x="2" y="0"/>
                    <a:pt x="2" y="0"/>
                    <a:pt x="2" y="0"/>
                  </a:cubicBezTo>
                  <a:cubicBezTo>
                    <a:pt x="2" y="0"/>
                    <a:pt x="2" y="0"/>
                    <a:pt x="2" y="0"/>
                  </a:cubicBezTo>
                  <a:cubicBezTo>
                    <a:pt x="2" y="0"/>
                    <a:pt x="2" y="0"/>
                    <a:pt x="2" y="0"/>
                  </a:cubicBezTo>
                  <a:cubicBezTo>
                    <a:pt x="3" y="0"/>
                    <a:pt x="3" y="0"/>
                    <a:pt x="3" y="1"/>
                  </a:cubicBezTo>
                  <a:cubicBezTo>
                    <a:pt x="3" y="1"/>
                    <a:pt x="3" y="1"/>
                    <a:pt x="3" y="1"/>
                  </a:cubicBezTo>
                  <a:cubicBezTo>
                    <a:pt x="3" y="2"/>
                    <a:pt x="3" y="2"/>
                    <a:pt x="2" y="2"/>
                  </a:cubicBezTo>
                  <a:cubicBezTo>
                    <a:pt x="2" y="2"/>
                    <a:pt x="2" y="2"/>
                    <a:pt x="2" y="2"/>
                  </a:cubicBezTo>
                  <a:cubicBezTo>
                    <a:pt x="2" y="2"/>
                    <a:pt x="2" y="2"/>
                    <a:pt x="2" y="2"/>
                  </a:cubicBezTo>
                  <a:cubicBezTo>
                    <a:pt x="2" y="2"/>
                    <a:pt x="2" y="2"/>
                    <a:pt x="2" y="2"/>
                  </a:cubicBezTo>
                  <a:cubicBezTo>
                    <a:pt x="2" y="2"/>
                    <a:pt x="1" y="2"/>
                    <a:pt x="1" y="2"/>
                  </a:cubicBezTo>
                  <a:close/>
                  <a:moveTo>
                    <a:pt x="2" y="1"/>
                  </a:moveTo>
                  <a:cubicBezTo>
                    <a:pt x="2" y="1"/>
                    <a:pt x="2" y="1"/>
                    <a:pt x="2" y="1"/>
                  </a:cubicBezTo>
                  <a:cubicBezTo>
                    <a:pt x="2" y="1"/>
                    <a:pt x="2" y="1"/>
                    <a:pt x="2" y="1"/>
                  </a:cubicBezTo>
                  <a:cubicBezTo>
                    <a:pt x="2" y="1"/>
                    <a:pt x="2" y="1"/>
                    <a:pt x="2" y="1"/>
                  </a:cubicBezTo>
                  <a:cubicBezTo>
                    <a:pt x="2" y="1"/>
                    <a:pt x="2" y="1"/>
                    <a:pt x="2" y="1"/>
                  </a:cubicBezTo>
                  <a:close/>
                  <a:moveTo>
                    <a:pt x="2" y="1"/>
                  </a:moveTo>
                  <a:cubicBezTo>
                    <a:pt x="2" y="1"/>
                    <a:pt x="2" y="1"/>
                    <a:pt x="2" y="1"/>
                  </a:cubicBezTo>
                  <a:cubicBezTo>
                    <a:pt x="2" y="1"/>
                    <a:pt x="2" y="1"/>
                    <a:pt x="2" y="1"/>
                  </a:cubicBezTo>
                  <a:cubicBezTo>
                    <a:pt x="2" y="1"/>
                    <a:pt x="2" y="1"/>
                    <a:pt x="2" y="1"/>
                  </a:cubicBezTo>
                  <a:cubicBezTo>
                    <a:pt x="2" y="1"/>
                    <a:pt x="2" y="1"/>
                    <a:pt x="2" y="1"/>
                  </a:cubicBezTo>
                  <a:close/>
                  <a:moveTo>
                    <a:pt x="2" y="1"/>
                  </a:moveTo>
                  <a:cubicBezTo>
                    <a:pt x="2" y="0"/>
                    <a:pt x="2" y="0"/>
                    <a:pt x="2" y="0"/>
                  </a:cubicBezTo>
                  <a:cubicBezTo>
                    <a:pt x="2" y="1"/>
                    <a:pt x="2" y="1"/>
                    <a:pt x="2" y="1"/>
                  </a:cubicBezTo>
                  <a:close/>
                  <a:moveTo>
                    <a:pt x="2" y="1"/>
                  </a:move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1211" name="任意多边形 1210"/>
            <p:cNvSpPr/>
            <p:nvPr/>
          </p:nvSpPr>
          <p:spPr bwMode="auto">
            <a:xfrm>
              <a:off x="3174944" y="1167981"/>
              <a:ext cx="5040584" cy="4284038"/>
            </a:xfrm>
            <a:custGeom>
              <a:avLst/>
              <a:gdLst>
                <a:gd name="T0" fmla="*/ 650 w 1054"/>
                <a:gd name="T1" fmla="*/ 743 h 897"/>
                <a:gd name="T2" fmla="*/ 555 w 1054"/>
                <a:gd name="T3" fmla="*/ 793 h 897"/>
                <a:gd name="T4" fmla="*/ 586 w 1054"/>
                <a:gd name="T5" fmla="*/ 752 h 897"/>
                <a:gd name="T6" fmla="*/ 615 w 1054"/>
                <a:gd name="T7" fmla="*/ 668 h 897"/>
                <a:gd name="T8" fmla="*/ 509 w 1054"/>
                <a:gd name="T9" fmla="*/ 720 h 897"/>
                <a:gd name="T10" fmla="*/ 459 w 1054"/>
                <a:gd name="T11" fmla="*/ 731 h 897"/>
                <a:gd name="T12" fmla="*/ 402 w 1054"/>
                <a:gd name="T13" fmla="*/ 643 h 897"/>
                <a:gd name="T14" fmla="*/ 232 w 1054"/>
                <a:gd name="T15" fmla="*/ 504 h 897"/>
                <a:gd name="T16" fmla="*/ 0 w 1054"/>
                <a:gd name="T17" fmla="*/ 414 h 897"/>
                <a:gd name="T18" fmla="*/ 250 w 1054"/>
                <a:gd name="T19" fmla="*/ 369 h 897"/>
                <a:gd name="T20" fmla="*/ 338 w 1054"/>
                <a:gd name="T21" fmla="*/ 376 h 897"/>
                <a:gd name="T22" fmla="*/ 497 w 1054"/>
                <a:gd name="T23" fmla="*/ 479 h 897"/>
                <a:gd name="T24" fmla="*/ 391 w 1054"/>
                <a:gd name="T25" fmla="*/ 384 h 897"/>
                <a:gd name="T26" fmla="*/ 224 w 1054"/>
                <a:gd name="T27" fmla="*/ 473 h 897"/>
                <a:gd name="T28" fmla="*/ 410 w 1054"/>
                <a:gd name="T29" fmla="*/ 530 h 897"/>
                <a:gd name="T30" fmla="*/ 462 w 1054"/>
                <a:gd name="T31" fmla="*/ 521 h 897"/>
                <a:gd name="T32" fmla="*/ 559 w 1054"/>
                <a:gd name="T33" fmla="*/ 544 h 897"/>
                <a:gd name="T34" fmla="*/ 602 w 1054"/>
                <a:gd name="T35" fmla="*/ 501 h 897"/>
                <a:gd name="T36" fmla="*/ 643 w 1054"/>
                <a:gd name="T37" fmla="*/ 578 h 897"/>
                <a:gd name="T38" fmla="*/ 629 w 1054"/>
                <a:gd name="T39" fmla="*/ 653 h 897"/>
                <a:gd name="T40" fmla="*/ 783 w 1054"/>
                <a:gd name="T41" fmla="*/ 611 h 897"/>
                <a:gd name="T42" fmla="*/ 662 w 1054"/>
                <a:gd name="T43" fmla="*/ 520 h 897"/>
                <a:gd name="T44" fmla="*/ 617 w 1054"/>
                <a:gd name="T45" fmla="*/ 429 h 897"/>
                <a:gd name="T46" fmla="*/ 735 w 1054"/>
                <a:gd name="T47" fmla="*/ 343 h 897"/>
                <a:gd name="T48" fmla="*/ 812 w 1054"/>
                <a:gd name="T49" fmla="*/ 406 h 897"/>
                <a:gd name="T50" fmla="*/ 839 w 1054"/>
                <a:gd name="T51" fmla="*/ 501 h 897"/>
                <a:gd name="T52" fmla="*/ 870 w 1054"/>
                <a:gd name="T53" fmla="*/ 592 h 897"/>
                <a:gd name="T54" fmla="*/ 893 w 1054"/>
                <a:gd name="T55" fmla="*/ 596 h 897"/>
                <a:gd name="T56" fmla="*/ 872 w 1054"/>
                <a:gd name="T57" fmla="*/ 691 h 897"/>
                <a:gd name="T58" fmla="*/ 793 w 1054"/>
                <a:gd name="T59" fmla="*/ 774 h 897"/>
                <a:gd name="T60" fmla="*/ 649 w 1054"/>
                <a:gd name="T61" fmla="*/ 859 h 897"/>
                <a:gd name="T62" fmla="*/ 757 w 1054"/>
                <a:gd name="T63" fmla="*/ 651 h 897"/>
                <a:gd name="T64" fmla="*/ 745 w 1054"/>
                <a:gd name="T65" fmla="*/ 757 h 897"/>
                <a:gd name="T66" fmla="*/ 637 w 1054"/>
                <a:gd name="T67" fmla="*/ 673 h 897"/>
                <a:gd name="T68" fmla="*/ 467 w 1054"/>
                <a:gd name="T69" fmla="*/ 733 h 897"/>
                <a:gd name="T70" fmla="*/ 557 w 1054"/>
                <a:gd name="T71" fmla="*/ 680 h 897"/>
                <a:gd name="T72" fmla="*/ 586 w 1054"/>
                <a:gd name="T73" fmla="*/ 561 h 897"/>
                <a:gd name="T74" fmla="*/ 463 w 1054"/>
                <a:gd name="T75" fmla="*/ 540 h 897"/>
                <a:gd name="T76" fmla="*/ 409 w 1054"/>
                <a:gd name="T77" fmla="*/ 663 h 897"/>
                <a:gd name="T78" fmla="*/ 633 w 1054"/>
                <a:gd name="T79" fmla="*/ 620 h 897"/>
                <a:gd name="T80" fmla="*/ 583 w 1054"/>
                <a:gd name="T81" fmla="*/ 666 h 897"/>
                <a:gd name="T82" fmla="*/ 829 w 1054"/>
                <a:gd name="T83" fmla="*/ 543 h 897"/>
                <a:gd name="T84" fmla="*/ 791 w 1054"/>
                <a:gd name="T85" fmla="*/ 628 h 897"/>
                <a:gd name="T86" fmla="*/ 776 w 1054"/>
                <a:gd name="T87" fmla="*/ 468 h 897"/>
                <a:gd name="T88" fmla="*/ 731 w 1054"/>
                <a:gd name="T89" fmla="*/ 571 h 897"/>
                <a:gd name="T90" fmla="*/ 731 w 1054"/>
                <a:gd name="T91" fmla="*/ 440 h 897"/>
                <a:gd name="T92" fmla="*/ 665 w 1054"/>
                <a:gd name="T93" fmla="*/ 411 h 897"/>
                <a:gd name="T94" fmla="*/ 566 w 1054"/>
                <a:gd name="T95" fmla="*/ 486 h 897"/>
                <a:gd name="T96" fmla="*/ 430 w 1054"/>
                <a:gd name="T97" fmla="*/ 332 h 897"/>
                <a:gd name="T98" fmla="*/ 529 w 1054"/>
                <a:gd name="T99" fmla="*/ 396 h 897"/>
                <a:gd name="T100" fmla="*/ 579 w 1054"/>
                <a:gd name="T101" fmla="*/ 480 h 897"/>
                <a:gd name="T102" fmla="*/ 541 w 1054"/>
                <a:gd name="T103" fmla="*/ 431 h 897"/>
                <a:gd name="T104" fmla="*/ 778 w 1054"/>
                <a:gd name="T105" fmla="*/ 334 h 897"/>
                <a:gd name="T106" fmla="*/ 800 w 1054"/>
                <a:gd name="T107" fmla="*/ 398 h 897"/>
                <a:gd name="T108" fmla="*/ 845 w 1054"/>
                <a:gd name="T109" fmla="*/ 352 h 897"/>
                <a:gd name="T110" fmla="*/ 816 w 1054"/>
                <a:gd name="T111" fmla="*/ 320 h 897"/>
                <a:gd name="T112" fmla="*/ 950 w 1054"/>
                <a:gd name="T113" fmla="*/ 294 h 897"/>
                <a:gd name="T114" fmla="*/ 833 w 1054"/>
                <a:gd name="T115" fmla="*/ 321 h 897"/>
                <a:gd name="T116" fmla="*/ 872 w 1054"/>
                <a:gd name="T117" fmla="*/ 199 h 897"/>
                <a:gd name="T118" fmla="*/ 922 w 1054"/>
                <a:gd name="T119" fmla="*/ 197 h 897"/>
                <a:gd name="T120" fmla="*/ 1025 w 1054"/>
                <a:gd name="T121" fmla="*/ 218 h 897"/>
                <a:gd name="T122" fmla="*/ 878 w 1054"/>
                <a:gd name="T123" fmla="*/ 225 h 897"/>
                <a:gd name="T124" fmla="*/ 844 w 1054"/>
                <a:gd name="T125" fmla="*/ 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54" h="897">
                  <a:moveTo>
                    <a:pt x="649" y="897"/>
                  </a:moveTo>
                  <a:cubicBezTo>
                    <a:pt x="649" y="895"/>
                    <a:pt x="649" y="895"/>
                    <a:pt x="649" y="895"/>
                  </a:cubicBezTo>
                  <a:cubicBezTo>
                    <a:pt x="649" y="895"/>
                    <a:pt x="651" y="895"/>
                    <a:pt x="654" y="895"/>
                  </a:cubicBezTo>
                  <a:cubicBezTo>
                    <a:pt x="654" y="895"/>
                    <a:pt x="654" y="895"/>
                    <a:pt x="654" y="895"/>
                  </a:cubicBezTo>
                  <a:cubicBezTo>
                    <a:pt x="655" y="895"/>
                    <a:pt x="657" y="895"/>
                    <a:pt x="658" y="895"/>
                  </a:cubicBezTo>
                  <a:cubicBezTo>
                    <a:pt x="658" y="895"/>
                    <a:pt x="658" y="895"/>
                    <a:pt x="658" y="895"/>
                  </a:cubicBezTo>
                  <a:cubicBezTo>
                    <a:pt x="661" y="894"/>
                    <a:pt x="664" y="895"/>
                    <a:pt x="667" y="893"/>
                  </a:cubicBezTo>
                  <a:cubicBezTo>
                    <a:pt x="667" y="893"/>
                    <a:pt x="667" y="893"/>
                    <a:pt x="667" y="893"/>
                  </a:cubicBezTo>
                  <a:cubicBezTo>
                    <a:pt x="668" y="892"/>
                    <a:pt x="670" y="891"/>
                    <a:pt x="671" y="890"/>
                  </a:cubicBezTo>
                  <a:cubicBezTo>
                    <a:pt x="671" y="890"/>
                    <a:pt x="671" y="890"/>
                    <a:pt x="671" y="890"/>
                  </a:cubicBezTo>
                  <a:cubicBezTo>
                    <a:pt x="672" y="892"/>
                    <a:pt x="672" y="892"/>
                    <a:pt x="672" y="892"/>
                  </a:cubicBezTo>
                  <a:cubicBezTo>
                    <a:pt x="670" y="892"/>
                    <a:pt x="669" y="893"/>
                    <a:pt x="667" y="894"/>
                  </a:cubicBezTo>
                  <a:cubicBezTo>
                    <a:pt x="667" y="894"/>
                    <a:pt x="667" y="894"/>
                    <a:pt x="667" y="894"/>
                  </a:cubicBezTo>
                  <a:cubicBezTo>
                    <a:pt x="665" y="896"/>
                    <a:pt x="661" y="896"/>
                    <a:pt x="658" y="896"/>
                  </a:cubicBezTo>
                  <a:cubicBezTo>
                    <a:pt x="658" y="896"/>
                    <a:pt x="658" y="896"/>
                    <a:pt x="658" y="896"/>
                  </a:cubicBezTo>
                  <a:cubicBezTo>
                    <a:pt x="657" y="897"/>
                    <a:pt x="655" y="897"/>
                    <a:pt x="654" y="897"/>
                  </a:cubicBezTo>
                  <a:cubicBezTo>
                    <a:pt x="654" y="897"/>
                    <a:pt x="654" y="897"/>
                    <a:pt x="654" y="897"/>
                  </a:cubicBezTo>
                  <a:cubicBezTo>
                    <a:pt x="651" y="897"/>
                    <a:pt x="649" y="897"/>
                    <a:pt x="649" y="897"/>
                  </a:cubicBezTo>
                  <a:close/>
                  <a:moveTo>
                    <a:pt x="647" y="860"/>
                  </a:moveTo>
                  <a:cubicBezTo>
                    <a:pt x="647" y="860"/>
                    <a:pt x="647" y="860"/>
                    <a:pt x="647" y="860"/>
                  </a:cubicBezTo>
                  <a:cubicBezTo>
                    <a:pt x="647" y="860"/>
                    <a:pt x="647" y="860"/>
                    <a:pt x="647" y="860"/>
                  </a:cubicBezTo>
                  <a:cubicBezTo>
                    <a:pt x="647" y="859"/>
                    <a:pt x="648" y="858"/>
                    <a:pt x="649" y="858"/>
                  </a:cubicBezTo>
                  <a:cubicBezTo>
                    <a:pt x="649" y="858"/>
                    <a:pt x="649" y="858"/>
                    <a:pt x="649" y="858"/>
                  </a:cubicBezTo>
                  <a:cubicBezTo>
                    <a:pt x="650" y="857"/>
                    <a:pt x="651" y="857"/>
                    <a:pt x="652" y="855"/>
                  </a:cubicBezTo>
                  <a:cubicBezTo>
                    <a:pt x="652" y="855"/>
                    <a:pt x="652" y="855"/>
                    <a:pt x="652" y="855"/>
                  </a:cubicBezTo>
                  <a:cubicBezTo>
                    <a:pt x="654" y="852"/>
                    <a:pt x="655" y="851"/>
                    <a:pt x="657" y="851"/>
                  </a:cubicBezTo>
                  <a:cubicBezTo>
                    <a:pt x="657" y="851"/>
                    <a:pt x="657" y="851"/>
                    <a:pt x="657" y="851"/>
                  </a:cubicBezTo>
                  <a:cubicBezTo>
                    <a:pt x="658" y="851"/>
                    <a:pt x="658" y="851"/>
                    <a:pt x="660" y="851"/>
                  </a:cubicBezTo>
                  <a:cubicBezTo>
                    <a:pt x="660" y="851"/>
                    <a:pt x="660" y="851"/>
                    <a:pt x="660" y="851"/>
                  </a:cubicBezTo>
                  <a:cubicBezTo>
                    <a:pt x="660" y="851"/>
                    <a:pt x="660" y="851"/>
                    <a:pt x="661" y="851"/>
                  </a:cubicBezTo>
                  <a:cubicBezTo>
                    <a:pt x="661" y="851"/>
                    <a:pt x="661" y="851"/>
                    <a:pt x="661" y="851"/>
                  </a:cubicBezTo>
                  <a:cubicBezTo>
                    <a:pt x="662" y="851"/>
                    <a:pt x="662" y="850"/>
                    <a:pt x="663" y="850"/>
                  </a:cubicBezTo>
                  <a:cubicBezTo>
                    <a:pt x="663" y="850"/>
                    <a:pt x="663" y="850"/>
                    <a:pt x="663" y="850"/>
                  </a:cubicBezTo>
                  <a:cubicBezTo>
                    <a:pt x="664" y="850"/>
                    <a:pt x="665" y="849"/>
                    <a:pt x="664" y="849"/>
                  </a:cubicBezTo>
                  <a:cubicBezTo>
                    <a:pt x="664" y="849"/>
                    <a:pt x="664" y="849"/>
                    <a:pt x="664" y="849"/>
                  </a:cubicBezTo>
                  <a:cubicBezTo>
                    <a:pt x="664" y="849"/>
                    <a:pt x="664" y="849"/>
                    <a:pt x="664" y="849"/>
                  </a:cubicBezTo>
                  <a:cubicBezTo>
                    <a:pt x="664" y="849"/>
                    <a:pt x="664" y="849"/>
                    <a:pt x="664" y="849"/>
                  </a:cubicBezTo>
                  <a:cubicBezTo>
                    <a:pt x="665" y="849"/>
                    <a:pt x="664" y="848"/>
                    <a:pt x="663" y="847"/>
                  </a:cubicBezTo>
                  <a:cubicBezTo>
                    <a:pt x="663" y="847"/>
                    <a:pt x="663" y="847"/>
                    <a:pt x="663" y="847"/>
                  </a:cubicBezTo>
                  <a:cubicBezTo>
                    <a:pt x="663" y="847"/>
                    <a:pt x="663" y="846"/>
                    <a:pt x="663" y="846"/>
                  </a:cubicBezTo>
                  <a:cubicBezTo>
                    <a:pt x="663" y="846"/>
                    <a:pt x="663" y="846"/>
                    <a:pt x="663" y="846"/>
                  </a:cubicBezTo>
                  <a:cubicBezTo>
                    <a:pt x="663" y="846"/>
                    <a:pt x="663" y="846"/>
                    <a:pt x="663" y="846"/>
                  </a:cubicBezTo>
                  <a:cubicBezTo>
                    <a:pt x="663" y="846"/>
                    <a:pt x="663" y="846"/>
                    <a:pt x="663" y="846"/>
                  </a:cubicBezTo>
                  <a:cubicBezTo>
                    <a:pt x="663" y="846"/>
                    <a:pt x="663" y="846"/>
                    <a:pt x="663" y="846"/>
                  </a:cubicBezTo>
                  <a:cubicBezTo>
                    <a:pt x="663" y="846"/>
                    <a:pt x="663" y="846"/>
                    <a:pt x="663" y="846"/>
                  </a:cubicBezTo>
                  <a:cubicBezTo>
                    <a:pt x="663" y="845"/>
                    <a:pt x="663" y="845"/>
                    <a:pt x="663" y="845"/>
                  </a:cubicBezTo>
                  <a:cubicBezTo>
                    <a:pt x="663" y="845"/>
                    <a:pt x="663" y="845"/>
                    <a:pt x="663" y="845"/>
                  </a:cubicBezTo>
                  <a:cubicBezTo>
                    <a:pt x="663" y="845"/>
                    <a:pt x="663" y="844"/>
                    <a:pt x="663" y="844"/>
                  </a:cubicBezTo>
                  <a:cubicBezTo>
                    <a:pt x="663" y="844"/>
                    <a:pt x="663" y="844"/>
                    <a:pt x="663" y="844"/>
                  </a:cubicBezTo>
                  <a:cubicBezTo>
                    <a:pt x="663" y="843"/>
                    <a:pt x="663" y="842"/>
                    <a:pt x="665" y="842"/>
                  </a:cubicBezTo>
                  <a:cubicBezTo>
                    <a:pt x="665" y="842"/>
                    <a:pt x="665" y="842"/>
                    <a:pt x="665" y="842"/>
                  </a:cubicBezTo>
                  <a:cubicBezTo>
                    <a:pt x="665" y="842"/>
                    <a:pt x="666" y="843"/>
                    <a:pt x="666" y="843"/>
                  </a:cubicBezTo>
                  <a:cubicBezTo>
                    <a:pt x="666" y="843"/>
                    <a:pt x="666" y="843"/>
                    <a:pt x="666" y="843"/>
                  </a:cubicBezTo>
                  <a:cubicBezTo>
                    <a:pt x="666" y="844"/>
                    <a:pt x="667" y="844"/>
                    <a:pt x="667" y="844"/>
                  </a:cubicBezTo>
                  <a:cubicBezTo>
                    <a:pt x="667" y="844"/>
                    <a:pt x="667" y="844"/>
                    <a:pt x="667" y="844"/>
                  </a:cubicBezTo>
                  <a:cubicBezTo>
                    <a:pt x="667" y="844"/>
                    <a:pt x="667" y="844"/>
                    <a:pt x="668" y="843"/>
                  </a:cubicBezTo>
                  <a:cubicBezTo>
                    <a:pt x="668" y="843"/>
                    <a:pt x="668" y="843"/>
                    <a:pt x="668" y="843"/>
                  </a:cubicBezTo>
                  <a:cubicBezTo>
                    <a:pt x="668" y="843"/>
                    <a:pt x="669" y="843"/>
                    <a:pt x="669" y="843"/>
                  </a:cubicBezTo>
                  <a:cubicBezTo>
                    <a:pt x="669" y="843"/>
                    <a:pt x="669" y="843"/>
                    <a:pt x="669" y="843"/>
                  </a:cubicBezTo>
                  <a:cubicBezTo>
                    <a:pt x="669" y="843"/>
                    <a:pt x="669" y="843"/>
                    <a:pt x="669" y="843"/>
                  </a:cubicBezTo>
                  <a:cubicBezTo>
                    <a:pt x="669" y="843"/>
                    <a:pt x="669" y="843"/>
                    <a:pt x="669" y="843"/>
                  </a:cubicBezTo>
                  <a:cubicBezTo>
                    <a:pt x="669" y="843"/>
                    <a:pt x="669" y="843"/>
                    <a:pt x="669" y="843"/>
                  </a:cubicBezTo>
                  <a:cubicBezTo>
                    <a:pt x="669" y="843"/>
                    <a:pt x="669" y="843"/>
                    <a:pt x="669" y="843"/>
                  </a:cubicBezTo>
                  <a:cubicBezTo>
                    <a:pt x="670" y="843"/>
                    <a:pt x="671" y="842"/>
                    <a:pt x="671" y="841"/>
                  </a:cubicBezTo>
                  <a:cubicBezTo>
                    <a:pt x="671" y="841"/>
                    <a:pt x="671" y="841"/>
                    <a:pt x="671" y="841"/>
                  </a:cubicBezTo>
                  <a:cubicBezTo>
                    <a:pt x="671" y="841"/>
                    <a:pt x="671" y="841"/>
                    <a:pt x="671" y="841"/>
                  </a:cubicBezTo>
                  <a:cubicBezTo>
                    <a:pt x="671" y="841"/>
                    <a:pt x="671" y="841"/>
                    <a:pt x="671" y="841"/>
                  </a:cubicBezTo>
                  <a:cubicBezTo>
                    <a:pt x="671" y="840"/>
                    <a:pt x="671" y="840"/>
                    <a:pt x="671" y="839"/>
                  </a:cubicBezTo>
                  <a:cubicBezTo>
                    <a:pt x="671" y="839"/>
                    <a:pt x="671" y="839"/>
                    <a:pt x="671" y="839"/>
                  </a:cubicBezTo>
                  <a:cubicBezTo>
                    <a:pt x="671" y="839"/>
                    <a:pt x="671" y="839"/>
                    <a:pt x="671" y="838"/>
                  </a:cubicBezTo>
                  <a:cubicBezTo>
                    <a:pt x="671" y="838"/>
                    <a:pt x="671" y="838"/>
                    <a:pt x="671" y="838"/>
                  </a:cubicBezTo>
                  <a:cubicBezTo>
                    <a:pt x="671" y="838"/>
                    <a:pt x="671" y="837"/>
                    <a:pt x="672" y="837"/>
                  </a:cubicBezTo>
                  <a:cubicBezTo>
                    <a:pt x="672" y="837"/>
                    <a:pt x="672" y="837"/>
                    <a:pt x="672" y="837"/>
                  </a:cubicBezTo>
                  <a:cubicBezTo>
                    <a:pt x="672" y="837"/>
                    <a:pt x="672" y="837"/>
                    <a:pt x="672" y="837"/>
                  </a:cubicBezTo>
                  <a:cubicBezTo>
                    <a:pt x="672" y="837"/>
                    <a:pt x="672" y="837"/>
                    <a:pt x="672" y="837"/>
                  </a:cubicBezTo>
                  <a:cubicBezTo>
                    <a:pt x="672" y="837"/>
                    <a:pt x="672" y="836"/>
                    <a:pt x="672" y="836"/>
                  </a:cubicBezTo>
                  <a:cubicBezTo>
                    <a:pt x="672" y="836"/>
                    <a:pt x="672" y="836"/>
                    <a:pt x="672" y="836"/>
                  </a:cubicBezTo>
                  <a:cubicBezTo>
                    <a:pt x="672" y="835"/>
                    <a:pt x="672" y="835"/>
                    <a:pt x="672" y="834"/>
                  </a:cubicBezTo>
                  <a:cubicBezTo>
                    <a:pt x="672" y="834"/>
                    <a:pt x="672" y="834"/>
                    <a:pt x="672" y="834"/>
                  </a:cubicBezTo>
                  <a:cubicBezTo>
                    <a:pt x="673" y="833"/>
                    <a:pt x="676" y="831"/>
                    <a:pt x="678" y="830"/>
                  </a:cubicBezTo>
                  <a:cubicBezTo>
                    <a:pt x="678" y="830"/>
                    <a:pt x="678" y="830"/>
                    <a:pt x="678" y="830"/>
                  </a:cubicBezTo>
                  <a:cubicBezTo>
                    <a:pt x="678" y="830"/>
                    <a:pt x="678" y="830"/>
                    <a:pt x="678" y="829"/>
                  </a:cubicBezTo>
                  <a:cubicBezTo>
                    <a:pt x="678" y="829"/>
                    <a:pt x="678" y="829"/>
                    <a:pt x="678" y="829"/>
                  </a:cubicBezTo>
                  <a:cubicBezTo>
                    <a:pt x="678" y="828"/>
                    <a:pt x="679" y="828"/>
                    <a:pt x="680" y="828"/>
                  </a:cubicBezTo>
                  <a:cubicBezTo>
                    <a:pt x="680" y="828"/>
                    <a:pt x="680" y="828"/>
                    <a:pt x="680" y="828"/>
                  </a:cubicBezTo>
                  <a:cubicBezTo>
                    <a:pt x="680" y="828"/>
                    <a:pt x="681" y="828"/>
                    <a:pt x="681" y="828"/>
                  </a:cubicBezTo>
                  <a:cubicBezTo>
                    <a:pt x="681" y="828"/>
                    <a:pt x="681" y="828"/>
                    <a:pt x="681" y="828"/>
                  </a:cubicBezTo>
                  <a:cubicBezTo>
                    <a:pt x="681" y="828"/>
                    <a:pt x="682" y="828"/>
                    <a:pt x="682" y="828"/>
                  </a:cubicBezTo>
                  <a:cubicBezTo>
                    <a:pt x="682" y="828"/>
                    <a:pt x="682" y="828"/>
                    <a:pt x="682" y="828"/>
                  </a:cubicBezTo>
                  <a:cubicBezTo>
                    <a:pt x="683" y="828"/>
                    <a:pt x="684" y="828"/>
                    <a:pt x="684" y="828"/>
                  </a:cubicBezTo>
                  <a:cubicBezTo>
                    <a:pt x="684" y="828"/>
                    <a:pt x="684" y="828"/>
                    <a:pt x="684" y="828"/>
                  </a:cubicBezTo>
                  <a:cubicBezTo>
                    <a:pt x="684" y="826"/>
                    <a:pt x="685" y="825"/>
                    <a:pt x="687" y="823"/>
                  </a:cubicBezTo>
                  <a:cubicBezTo>
                    <a:pt x="687" y="823"/>
                    <a:pt x="687" y="823"/>
                    <a:pt x="687" y="823"/>
                  </a:cubicBezTo>
                  <a:cubicBezTo>
                    <a:pt x="687" y="822"/>
                    <a:pt x="688" y="821"/>
                    <a:pt x="688" y="820"/>
                  </a:cubicBezTo>
                  <a:cubicBezTo>
                    <a:pt x="688" y="820"/>
                    <a:pt x="688" y="820"/>
                    <a:pt x="688" y="820"/>
                  </a:cubicBezTo>
                  <a:cubicBezTo>
                    <a:pt x="688" y="818"/>
                    <a:pt x="686" y="815"/>
                    <a:pt x="686" y="813"/>
                  </a:cubicBezTo>
                  <a:cubicBezTo>
                    <a:pt x="686" y="813"/>
                    <a:pt x="686" y="813"/>
                    <a:pt x="686" y="813"/>
                  </a:cubicBezTo>
                  <a:cubicBezTo>
                    <a:pt x="686" y="813"/>
                    <a:pt x="686" y="813"/>
                    <a:pt x="686" y="813"/>
                  </a:cubicBezTo>
                  <a:cubicBezTo>
                    <a:pt x="686" y="813"/>
                    <a:pt x="686" y="813"/>
                    <a:pt x="686" y="813"/>
                  </a:cubicBezTo>
                  <a:cubicBezTo>
                    <a:pt x="687" y="810"/>
                    <a:pt x="689" y="806"/>
                    <a:pt x="691" y="805"/>
                  </a:cubicBezTo>
                  <a:cubicBezTo>
                    <a:pt x="691" y="805"/>
                    <a:pt x="691" y="805"/>
                    <a:pt x="691" y="805"/>
                  </a:cubicBezTo>
                  <a:cubicBezTo>
                    <a:pt x="692" y="804"/>
                    <a:pt x="693" y="803"/>
                    <a:pt x="693" y="802"/>
                  </a:cubicBezTo>
                  <a:cubicBezTo>
                    <a:pt x="693" y="802"/>
                    <a:pt x="693" y="802"/>
                    <a:pt x="693" y="802"/>
                  </a:cubicBezTo>
                  <a:cubicBezTo>
                    <a:pt x="693" y="800"/>
                    <a:pt x="695" y="800"/>
                    <a:pt x="696" y="800"/>
                  </a:cubicBezTo>
                  <a:cubicBezTo>
                    <a:pt x="696" y="800"/>
                    <a:pt x="696" y="800"/>
                    <a:pt x="696" y="800"/>
                  </a:cubicBezTo>
                  <a:cubicBezTo>
                    <a:pt x="697" y="800"/>
                    <a:pt x="697" y="798"/>
                    <a:pt x="699" y="796"/>
                  </a:cubicBezTo>
                  <a:cubicBezTo>
                    <a:pt x="699" y="796"/>
                    <a:pt x="699" y="796"/>
                    <a:pt x="699" y="796"/>
                  </a:cubicBezTo>
                  <a:cubicBezTo>
                    <a:pt x="700" y="796"/>
                    <a:pt x="700" y="796"/>
                    <a:pt x="700" y="796"/>
                  </a:cubicBezTo>
                  <a:cubicBezTo>
                    <a:pt x="700" y="796"/>
                    <a:pt x="700" y="796"/>
                    <a:pt x="700" y="796"/>
                  </a:cubicBezTo>
                  <a:cubicBezTo>
                    <a:pt x="700" y="795"/>
                    <a:pt x="699" y="794"/>
                    <a:pt x="699" y="793"/>
                  </a:cubicBezTo>
                  <a:cubicBezTo>
                    <a:pt x="699" y="793"/>
                    <a:pt x="699" y="793"/>
                    <a:pt x="699" y="793"/>
                  </a:cubicBezTo>
                  <a:cubicBezTo>
                    <a:pt x="698" y="792"/>
                    <a:pt x="698" y="792"/>
                    <a:pt x="698" y="791"/>
                  </a:cubicBezTo>
                  <a:cubicBezTo>
                    <a:pt x="698" y="791"/>
                    <a:pt x="698" y="791"/>
                    <a:pt x="698" y="791"/>
                  </a:cubicBezTo>
                  <a:cubicBezTo>
                    <a:pt x="698" y="789"/>
                    <a:pt x="700" y="788"/>
                    <a:pt x="701" y="788"/>
                  </a:cubicBezTo>
                  <a:cubicBezTo>
                    <a:pt x="701" y="788"/>
                    <a:pt x="701" y="788"/>
                    <a:pt x="701" y="788"/>
                  </a:cubicBezTo>
                  <a:cubicBezTo>
                    <a:pt x="702" y="788"/>
                    <a:pt x="702" y="787"/>
                    <a:pt x="702" y="785"/>
                  </a:cubicBezTo>
                  <a:cubicBezTo>
                    <a:pt x="702" y="785"/>
                    <a:pt x="702" y="785"/>
                    <a:pt x="702" y="785"/>
                  </a:cubicBezTo>
                  <a:cubicBezTo>
                    <a:pt x="702" y="785"/>
                    <a:pt x="702" y="784"/>
                    <a:pt x="702" y="784"/>
                  </a:cubicBezTo>
                  <a:cubicBezTo>
                    <a:pt x="702" y="784"/>
                    <a:pt x="702" y="784"/>
                    <a:pt x="702" y="784"/>
                  </a:cubicBezTo>
                  <a:cubicBezTo>
                    <a:pt x="701" y="781"/>
                    <a:pt x="701" y="780"/>
                    <a:pt x="700" y="779"/>
                  </a:cubicBezTo>
                  <a:cubicBezTo>
                    <a:pt x="700" y="779"/>
                    <a:pt x="700" y="779"/>
                    <a:pt x="700" y="779"/>
                  </a:cubicBezTo>
                  <a:cubicBezTo>
                    <a:pt x="700" y="779"/>
                    <a:pt x="700" y="778"/>
                    <a:pt x="700" y="778"/>
                  </a:cubicBezTo>
                  <a:cubicBezTo>
                    <a:pt x="700" y="778"/>
                    <a:pt x="700" y="778"/>
                    <a:pt x="700" y="778"/>
                  </a:cubicBezTo>
                  <a:cubicBezTo>
                    <a:pt x="700" y="777"/>
                    <a:pt x="700" y="776"/>
                    <a:pt x="701" y="775"/>
                  </a:cubicBezTo>
                  <a:cubicBezTo>
                    <a:pt x="701" y="775"/>
                    <a:pt x="701" y="775"/>
                    <a:pt x="701" y="775"/>
                  </a:cubicBezTo>
                  <a:cubicBezTo>
                    <a:pt x="699" y="775"/>
                    <a:pt x="698" y="775"/>
                    <a:pt x="697" y="775"/>
                  </a:cubicBezTo>
                  <a:cubicBezTo>
                    <a:pt x="697" y="775"/>
                    <a:pt x="697" y="775"/>
                    <a:pt x="697" y="775"/>
                  </a:cubicBezTo>
                  <a:cubicBezTo>
                    <a:pt x="695" y="775"/>
                    <a:pt x="694" y="775"/>
                    <a:pt x="694" y="776"/>
                  </a:cubicBezTo>
                  <a:cubicBezTo>
                    <a:pt x="694" y="776"/>
                    <a:pt x="694" y="776"/>
                    <a:pt x="694" y="776"/>
                  </a:cubicBezTo>
                  <a:cubicBezTo>
                    <a:pt x="693" y="777"/>
                    <a:pt x="693" y="778"/>
                    <a:pt x="691" y="778"/>
                  </a:cubicBezTo>
                  <a:cubicBezTo>
                    <a:pt x="691" y="778"/>
                    <a:pt x="691" y="778"/>
                    <a:pt x="691" y="778"/>
                  </a:cubicBezTo>
                  <a:cubicBezTo>
                    <a:pt x="691" y="778"/>
                    <a:pt x="690" y="778"/>
                    <a:pt x="690" y="778"/>
                  </a:cubicBezTo>
                  <a:cubicBezTo>
                    <a:pt x="690" y="778"/>
                    <a:pt x="690" y="778"/>
                    <a:pt x="690" y="778"/>
                  </a:cubicBezTo>
                  <a:cubicBezTo>
                    <a:pt x="689" y="777"/>
                    <a:pt x="688" y="776"/>
                    <a:pt x="688" y="776"/>
                  </a:cubicBezTo>
                  <a:cubicBezTo>
                    <a:pt x="688" y="776"/>
                    <a:pt x="688" y="776"/>
                    <a:pt x="688" y="776"/>
                  </a:cubicBezTo>
                  <a:cubicBezTo>
                    <a:pt x="688" y="775"/>
                    <a:pt x="689" y="774"/>
                    <a:pt x="689" y="773"/>
                  </a:cubicBezTo>
                  <a:cubicBezTo>
                    <a:pt x="689" y="773"/>
                    <a:pt x="689" y="773"/>
                    <a:pt x="689" y="773"/>
                  </a:cubicBezTo>
                  <a:cubicBezTo>
                    <a:pt x="689" y="773"/>
                    <a:pt x="689" y="773"/>
                    <a:pt x="689" y="773"/>
                  </a:cubicBezTo>
                  <a:cubicBezTo>
                    <a:pt x="689" y="773"/>
                    <a:pt x="689" y="773"/>
                    <a:pt x="689" y="773"/>
                  </a:cubicBezTo>
                  <a:cubicBezTo>
                    <a:pt x="689" y="772"/>
                    <a:pt x="689" y="771"/>
                    <a:pt x="689" y="771"/>
                  </a:cubicBezTo>
                  <a:cubicBezTo>
                    <a:pt x="689" y="771"/>
                    <a:pt x="689" y="771"/>
                    <a:pt x="689" y="771"/>
                  </a:cubicBezTo>
                  <a:cubicBezTo>
                    <a:pt x="689" y="771"/>
                    <a:pt x="689" y="770"/>
                    <a:pt x="689" y="770"/>
                  </a:cubicBezTo>
                  <a:cubicBezTo>
                    <a:pt x="689" y="770"/>
                    <a:pt x="689" y="770"/>
                    <a:pt x="689" y="770"/>
                  </a:cubicBezTo>
                  <a:cubicBezTo>
                    <a:pt x="689" y="768"/>
                    <a:pt x="688" y="767"/>
                    <a:pt x="688" y="766"/>
                  </a:cubicBezTo>
                  <a:cubicBezTo>
                    <a:pt x="688" y="766"/>
                    <a:pt x="688" y="766"/>
                    <a:pt x="688" y="766"/>
                  </a:cubicBezTo>
                  <a:cubicBezTo>
                    <a:pt x="687" y="766"/>
                    <a:pt x="687" y="766"/>
                    <a:pt x="687" y="766"/>
                  </a:cubicBezTo>
                  <a:cubicBezTo>
                    <a:pt x="687" y="766"/>
                    <a:pt x="687" y="766"/>
                    <a:pt x="687" y="766"/>
                  </a:cubicBezTo>
                  <a:cubicBezTo>
                    <a:pt x="686" y="766"/>
                    <a:pt x="686" y="766"/>
                    <a:pt x="686" y="766"/>
                  </a:cubicBezTo>
                  <a:cubicBezTo>
                    <a:pt x="686" y="766"/>
                    <a:pt x="686" y="766"/>
                    <a:pt x="686" y="766"/>
                  </a:cubicBezTo>
                  <a:cubicBezTo>
                    <a:pt x="686" y="766"/>
                    <a:pt x="686" y="766"/>
                    <a:pt x="685" y="766"/>
                  </a:cubicBezTo>
                  <a:cubicBezTo>
                    <a:pt x="685" y="766"/>
                    <a:pt x="685" y="766"/>
                    <a:pt x="685" y="766"/>
                  </a:cubicBezTo>
                  <a:cubicBezTo>
                    <a:pt x="685" y="766"/>
                    <a:pt x="685" y="766"/>
                    <a:pt x="685" y="766"/>
                  </a:cubicBezTo>
                  <a:cubicBezTo>
                    <a:pt x="684" y="766"/>
                    <a:pt x="682" y="767"/>
                    <a:pt x="682" y="768"/>
                  </a:cubicBezTo>
                  <a:cubicBezTo>
                    <a:pt x="682" y="768"/>
                    <a:pt x="682" y="768"/>
                    <a:pt x="682" y="768"/>
                  </a:cubicBezTo>
                  <a:cubicBezTo>
                    <a:pt x="681" y="770"/>
                    <a:pt x="679" y="771"/>
                    <a:pt x="678" y="772"/>
                  </a:cubicBezTo>
                  <a:cubicBezTo>
                    <a:pt x="678" y="772"/>
                    <a:pt x="678" y="772"/>
                    <a:pt x="678" y="772"/>
                  </a:cubicBezTo>
                  <a:cubicBezTo>
                    <a:pt x="677" y="772"/>
                    <a:pt x="676" y="771"/>
                    <a:pt x="676" y="770"/>
                  </a:cubicBezTo>
                  <a:cubicBezTo>
                    <a:pt x="676" y="770"/>
                    <a:pt x="676" y="770"/>
                    <a:pt x="676" y="770"/>
                  </a:cubicBezTo>
                  <a:cubicBezTo>
                    <a:pt x="676" y="770"/>
                    <a:pt x="676" y="769"/>
                    <a:pt x="676" y="769"/>
                  </a:cubicBezTo>
                  <a:cubicBezTo>
                    <a:pt x="676" y="769"/>
                    <a:pt x="676" y="769"/>
                    <a:pt x="676" y="769"/>
                  </a:cubicBezTo>
                  <a:cubicBezTo>
                    <a:pt x="677" y="767"/>
                    <a:pt x="677" y="766"/>
                    <a:pt x="677" y="765"/>
                  </a:cubicBezTo>
                  <a:cubicBezTo>
                    <a:pt x="677" y="765"/>
                    <a:pt x="677" y="765"/>
                    <a:pt x="677" y="765"/>
                  </a:cubicBezTo>
                  <a:cubicBezTo>
                    <a:pt x="677" y="764"/>
                    <a:pt x="678" y="764"/>
                    <a:pt x="679" y="764"/>
                  </a:cubicBezTo>
                  <a:cubicBezTo>
                    <a:pt x="679" y="764"/>
                    <a:pt x="679" y="764"/>
                    <a:pt x="679" y="764"/>
                  </a:cubicBezTo>
                  <a:cubicBezTo>
                    <a:pt x="680" y="763"/>
                    <a:pt x="679" y="764"/>
                    <a:pt x="680" y="761"/>
                  </a:cubicBezTo>
                  <a:cubicBezTo>
                    <a:pt x="680" y="761"/>
                    <a:pt x="680" y="761"/>
                    <a:pt x="680" y="761"/>
                  </a:cubicBezTo>
                  <a:cubicBezTo>
                    <a:pt x="681" y="760"/>
                    <a:pt x="685" y="755"/>
                    <a:pt x="685" y="753"/>
                  </a:cubicBezTo>
                  <a:cubicBezTo>
                    <a:pt x="685" y="753"/>
                    <a:pt x="685" y="753"/>
                    <a:pt x="685" y="753"/>
                  </a:cubicBezTo>
                  <a:cubicBezTo>
                    <a:pt x="685" y="752"/>
                    <a:pt x="685" y="751"/>
                    <a:pt x="685" y="750"/>
                  </a:cubicBezTo>
                  <a:cubicBezTo>
                    <a:pt x="685" y="750"/>
                    <a:pt x="685" y="750"/>
                    <a:pt x="685" y="750"/>
                  </a:cubicBezTo>
                  <a:cubicBezTo>
                    <a:pt x="685" y="750"/>
                    <a:pt x="685" y="748"/>
                    <a:pt x="687" y="748"/>
                  </a:cubicBezTo>
                  <a:cubicBezTo>
                    <a:pt x="687" y="748"/>
                    <a:pt x="687" y="748"/>
                    <a:pt x="687" y="748"/>
                  </a:cubicBezTo>
                  <a:cubicBezTo>
                    <a:pt x="687" y="748"/>
                    <a:pt x="688" y="747"/>
                    <a:pt x="688" y="746"/>
                  </a:cubicBezTo>
                  <a:cubicBezTo>
                    <a:pt x="688" y="746"/>
                    <a:pt x="688" y="746"/>
                    <a:pt x="688" y="746"/>
                  </a:cubicBezTo>
                  <a:cubicBezTo>
                    <a:pt x="688" y="746"/>
                    <a:pt x="688" y="746"/>
                    <a:pt x="688" y="746"/>
                  </a:cubicBezTo>
                  <a:cubicBezTo>
                    <a:pt x="688" y="746"/>
                    <a:pt x="688" y="746"/>
                    <a:pt x="688" y="746"/>
                  </a:cubicBezTo>
                  <a:cubicBezTo>
                    <a:pt x="688" y="746"/>
                    <a:pt x="688" y="746"/>
                    <a:pt x="688" y="746"/>
                  </a:cubicBezTo>
                  <a:cubicBezTo>
                    <a:pt x="688" y="746"/>
                    <a:pt x="688" y="746"/>
                    <a:pt x="688" y="746"/>
                  </a:cubicBezTo>
                  <a:cubicBezTo>
                    <a:pt x="687" y="746"/>
                    <a:pt x="686" y="746"/>
                    <a:pt x="684" y="747"/>
                  </a:cubicBezTo>
                  <a:cubicBezTo>
                    <a:pt x="684" y="747"/>
                    <a:pt x="684" y="747"/>
                    <a:pt x="684" y="747"/>
                  </a:cubicBezTo>
                  <a:cubicBezTo>
                    <a:pt x="684" y="747"/>
                    <a:pt x="683" y="746"/>
                    <a:pt x="683" y="744"/>
                  </a:cubicBezTo>
                  <a:cubicBezTo>
                    <a:pt x="683" y="744"/>
                    <a:pt x="683" y="744"/>
                    <a:pt x="683" y="744"/>
                  </a:cubicBezTo>
                  <a:cubicBezTo>
                    <a:pt x="683" y="744"/>
                    <a:pt x="683" y="743"/>
                    <a:pt x="683" y="742"/>
                  </a:cubicBezTo>
                  <a:cubicBezTo>
                    <a:pt x="683" y="742"/>
                    <a:pt x="683" y="742"/>
                    <a:pt x="683" y="742"/>
                  </a:cubicBezTo>
                  <a:cubicBezTo>
                    <a:pt x="683" y="741"/>
                    <a:pt x="683" y="739"/>
                    <a:pt x="684" y="738"/>
                  </a:cubicBezTo>
                  <a:cubicBezTo>
                    <a:pt x="684" y="738"/>
                    <a:pt x="684" y="738"/>
                    <a:pt x="684" y="738"/>
                  </a:cubicBezTo>
                  <a:cubicBezTo>
                    <a:pt x="684" y="737"/>
                    <a:pt x="684" y="737"/>
                    <a:pt x="684" y="737"/>
                  </a:cubicBezTo>
                  <a:cubicBezTo>
                    <a:pt x="684" y="737"/>
                    <a:pt x="684" y="737"/>
                    <a:pt x="684" y="737"/>
                  </a:cubicBezTo>
                  <a:cubicBezTo>
                    <a:pt x="684" y="736"/>
                    <a:pt x="683" y="735"/>
                    <a:pt x="681" y="735"/>
                  </a:cubicBezTo>
                  <a:cubicBezTo>
                    <a:pt x="681" y="735"/>
                    <a:pt x="681" y="735"/>
                    <a:pt x="681" y="735"/>
                  </a:cubicBezTo>
                  <a:cubicBezTo>
                    <a:pt x="678" y="735"/>
                    <a:pt x="678" y="734"/>
                    <a:pt x="677" y="733"/>
                  </a:cubicBezTo>
                  <a:cubicBezTo>
                    <a:pt x="677" y="733"/>
                    <a:pt x="677" y="733"/>
                    <a:pt x="677" y="733"/>
                  </a:cubicBezTo>
                  <a:cubicBezTo>
                    <a:pt x="677" y="733"/>
                    <a:pt x="677" y="733"/>
                    <a:pt x="677" y="733"/>
                  </a:cubicBezTo>
                  <a:cubicBezTo>
                    <a:pt x="677" y="733"/>
                    <a:pt x="677" y="733"/>
                    <a:pt x="677" y="733"/>
                  </a:cubicBezTo>
                  <a:cubicBezTo>
                    <a:pt x="677" y="733"/>
                    <a:pt x="677" y="733"/>
                    <a:pt x="677" y="734"/>
                  </a:cubicBezTo>
                  <a:cubicBezTo>
                    <a:pt x="677" y="734"/>
                    <a:pt x="677" y="734"/>
                    <a:pt x="677" y="734"/>
                  </a:cubicBezTo>
                  <a:cubicBezTo>
                    <a:pt x="676" y="735"/>
                    <a:pt x="674" y="736"/>
                    <a:pt x="673" y="736"/>
                  </a:cubicBezTo>
                  <a:cubicBezTo>
                    <a:pt x="673" y="736"/>
                    <a:pt x="673" y="736"/>
                    <a:pt x="673" y="736"/>
                  </a:cubicBezTo>
                  <a:cubicBezTo>
                    <a:pt x="672" y="736"/>
                    <a:pt x="672" y="736"/>
                    <a:pt x="671" y="735"/>
                  </a:cubicBezTo>
                  <a:cubicBezTo>
                    <a:pt x="671" y="735"/>
                    <a:pt x="671" y="735"/>
                    <a:pt x="671" y="735"/>
                  </a:cubicBezTo>
                  <a:cubicBezTo>
                    <a:pt x="671" y="735"/>
                    <a:pt x="670" y="734"/>
                    <a:pt x="670" y="734"/>
                  </a:cubicBezTo>
                  <a:cubicBezTo>
                    <a:pt x="670" y="734"/>
                    <a:pt x="670" y="734"/>
                    <a:pt x="670" y="734"/>
                  </a:cubicBezTo>
                  <a:cubicBezTo>
                    <a:pt x="669" y="734"/>
                    <a:pt x="668" y="735"/>
                    <a:pt x="668" y="735"/>
                  </a:cubicBezTo>
                  <a:cubicBezTo>
                    <a:pt x="668" y="735"/>
                    <a:pt x="668" y="735"/>
                    <a:pt x="668" y="735"/>
                  </a:cubicBezTo>
                  <a:cubicBezTo>
                    <a:pt x="667" y="735"/>
                    <a:pt x="667" y="735"/>
                    <a:pt x="667" y="735"/>
                  </a:cubicBezTo>
                  <a:cubicBezTo>
                    <a:pt x="668" y="735"/>
                    <a:pt x="668" y="735"/>
                    <a:pt x="668" y="735"/>
                  </a:cubicBezTo>
                  <a:cubicBezTo>
                    <a:pt x="668" y="735"/>
                    <a:pt x="667" y="736"/>
                    <a:pt x="667" y="736"/>
                  </a:cubicBezTo>
                  <a:cubicBezTo>
                    <a:pt x="667" y="736"/>
                    <a:pt x="667" y="736"/>
                    <a:pt x="667" y="736"/>
                  </a:cubicBezTo>
                  <a:cubicBezTo>
                    <a:pt x="666" y="738"/>
                    <a:pt x="663" y="740"/>
                    <a:pt x="663" y="741"/>
                  </a:cubicBezTo>
                  <a:cubicBezTo>
                    <a:pt x="663" y="741"/>
                    <a:pt x="663" y="741"/>
                    <a:pt x="663" y="741"/>
                  </a:cubicBezTo>
                  <a:cubicBezTo>
                    <a:pt x="663" y="742"/>
                    <a:pt x="662" y="744"/>
                    <a:pt x="661" y="744"/>
                  </a:cubicBezTo>
                  <a:cubicBezTo>
                    <a:pt x="661" y="744"/>
                    <a:pt x="661" y="744"/>
                    <a:pt x="661" y="744"/>
                  </a:cubicBezTo>
                  <a:cubicBezTo>
                    <a:pt x="660" y="744"/>
                    <a:pt x="659" y="743"/>
                    <a:pt x="659" y="742"/>
                  </a:cubicBezTo>
                  <a:cubicBezTo>
                    <a:pt x="659" y="742"/>
                    <a:pt x="659" y="742"/>
                    <a:pt x="659" y="742"/>
                  </a:cubicBezTo>
                  <a:cubicBezTo>
                    <a:pt x="659" y="742"/>
                    <a:pt x="658" y="742"/>
                    <a:pt x="658" y="742"/>
                  </a:cubicBezTo>
                  <a:cubicBezTo>
                    <a:pt x="658" y="742"/>
                    <a:pt x="658" y="742"/>
                    <a:pt x="658" y="742"/>
                  </a:cubicBezTo>
                  <a:cubicBezTo>
                    <a:pt x="658" y="742"/>
                    <a:pt x="658" y="742"/>
                    <a:pt x="657" y="742"/>
                  </a:cubicBezTo>
                  <a:cubicBezTo>
                    <a:pt x="657" y="742"/>
                    <a:pt x="657" y="742"/>
                    <a:pt x="657" y="742"/>
                  </a:cubicBezTo>
                  <a:cubicBezTo>
                    <a:pt x="657" y="742"/>
                    <a:pt x="657" y="742"/>
                    <a:pt x="657" y="742"/>
                  </a:cubicBezTo>
                  <a:cubicBezTo>
                    <a:pt x="657" y="742"/>
                    <a:pt x="657" y="742"/>
                    <a:pt x="657" y="742"/>
                  </a:cubicBezTo>
                  <a:cubicBezTo>
                    <a:pt x="655" y="742"/>
                    <a:pt x="655" y="741"/>
                    <a:pt x="655" y="740"/>
                  </a:cubicBezTo>
                  <a:cubicBezTo>
                    <a:pt x="655" y="740"/>
                    <a:pt x="655" y="740"/>
                    <a:pt x="655" y="740"/>
                  </a:cubicBezTo>
                  <a:cubicBezTo>
                    <a:pt x="655" y="739"/>
                    <a:pt x="655" y="739"/>
                    <a:pt x="655" y="739"/>
                  </a:cubicBezTo>
                  <a:cubicBezTo>
                    <a:pt x="655" y="739"/>
                    <a:pt x="655" y="739"/>
                    <a:pt x="655" y="739"/>
                  </a:cubicBezTo>
                  <a:cubicBezTo>
                    <a:pt x="655" y="739"/>
                    <a:pt x="655" y="739"/>
                    <a:pt x="655" y="739"/>
                  </a:cubicBezTo>
                  <a:cubicBezTo>
                    <a:pt x="655" y="739"/>
                    <a:pt x="655" y="739"/>
                    <a:pt x="655" y="738"/>
                  </a:cubicBezTo>
                  <a:cubicBezTo>
                    <a:pt x="655" y="738"/>
                    <a:pt x="655" y="738"/>
                    <a:pt x="655" y="738"/>
                  </a:cubicBezTo>
                  <a:cubicBezTo>
                    <a:pt x="655" y="738"/>
                    <a:pt x="654" y="738"/>
                    <a:pt x="654" y="738"/>
                  </a:cubicBezTo>
                  <a:cubicBezTo>
                    <a:pt x="654" y="738"/>
                    <a:pt x="654" y="738"/>
                    <a:pt x="654" y="738"/>
                  </a:cubicBezTo>
                  <a:cubicBezTo>
                    <a:pt x="653" y="738"/>
                    <a:pt x="653" y="738"/>
                    <a:pt x="653" y="739"/>
                  </a:cubicBezTo>
                  <a:cubicBezTo>
                    <a:pt x="653" y="739"/>
                    <a:pt x="653" y="739"/>
                    <a:pt x="653" y="739"/>
                  </a:cubicBezTo>
                  <a:cubicBezTo>
                    <a:pt x="652" y="741"/>
                    <a:pt x="652" y="742"/>
                    <a:pt x="650" y="743"/>
                  </a:cubicBezTo>
                  <a:cubicBezTo>
                    <a:pt x="650" y="743"/>
                    <a:pt x="650" y="743"/>
                    <a:pt x="650" y="743"/>
                  </a:cubicBezTo>
                  <a:cubicBezTo>
                    <a:pt x="650" y="743"/>
                    <a:pt x="650" y="743"/>
                    <a:pt x="650" y="743"/>
                  </a:cubicBezTo>
                  <a:cubicBezTo>
                    <a:pt x="650" y="743"/>
                    <a:pt x="650" y="743"/>
                    <a:pt x="650" y="743"/>
                  </a:cubicBezTo>
                  <a:cubicBezTo>
                    <a:pt x="650" y="743"/>
                    <a:pt x="650" y="743"/>
                    <a:pt x="650" y="743"/>
                  </a:cubicBezTo>
                  <a:cubicBezTo>
                    <a:pt x="650" y="743"/>
                    <a:pt x="650" y="743"/>
                    <a:pt x="650" y="743"/>
                  </a:cubicBezTo>
                  <a:cubicBezTo>
                    <a:pt x="650" y="743"/>
                    <a:pt x="650" y="743"/>
                    <a:pt x="650" y="743"/>
                  </a:cubicBezTo>
                  <a:cubicBezTo>
                    <a:pt x="650" y="744"/>
                    <a:pt x="651" y="744"/>
                    <a:pt x="651" y="745"/>
                  </a:cubicBezTo>
                  <a:cubicBezTo>
                    <a:pt x="651" y="745"/>
                    <a:pt x="651" y="745"/>
                    <a:pt x="651" y="745"/>
                  </a:cubicBezTo>
                  <a:cubicBezTo>
                    <a:pt x="651" y="746"/>
                    <a:pt x="650" y="746"/>
                    <a:pt x="649" y="746"/>
                  </a:cubicBezTo>
                  <a:cubicBezTo>
                    <a:pt x="649" y="746"/>
                    <a:pt x="649" y="746"/>
                    <a:pt x="649" y="746"/>
                  </a:cubicBezTo>
                  <a:cubicBezTo>
                    <a:pt x="647" y="746"/>
                    <a:pt x="646" y="746"/>
                    <a:pt x="646" y="745"/>
                  </a:cubicBezTo>
                  <a:cubicBezTo>
                    <a:pt x="646" y="745"/>
                    <a:pt x="646" y="745"/>
                    <a:pt x="646" y="745"/>
                  </a:cubicBezTo>
                  <a:cubicBezTo>
                    <a:pt x="646" y="744"/>
                    <a:pt x="646" y="744"/>
                    <a:pt x="646" y="743"/>
                  </a:cubicBezTo>
                  <a:cubicBezTo>
                    <a:pt x="646" y="743"/>
                    <a:pt x="646" y="743"/>
                    <a:pt x="646" y="743"/>
                  </a:cubicBezTo>
                  <a:cubicBezTo>
                    <a:pt x="646" y="743"/>
                    <a:pt x="647" y="743"/>
                    <a:pt x="647" y="743"/>
                  </a:cubicBezTo>
                  <a:cubicBezTo>
                    <a:pt x="647" y="743"/>
                    <a:pt x="647" y="743"/>
                    <a:pt x="647" y="743"/>
                  </a:cubicBezTo>
                  <a:cubicBezTo>
                    <a:pt x="647" y="743"/>
                    <a:pt x="646" y="743"/>
                    <a:pt x="645" y="743"/>
                  </a:cubicBezTo>
                  <a:cubicBezTo>
                    <a:pt x="645" y="743"/>
                    <a:pt x="645" y="743"/>
                    <a:pt x="645" y="743"/>
                  </a:cubicBezTo>
                  <a:cubicBezTo>
                    <a:pt x="645" y="743"/>
                    <a:pt x="645" y="743"/>
                    <a:pt x="645" y="743"/>
                  </a:cubicBezTo>
                  <a:cubicBezTo>
                    <a:pt x="645" y="743"/>
                    <a:pt x="645" y="743"/>
                    <a:pt x="645" y="743"/>
                  </a:cubicBezTo>
                  <a:cubicBezTo>
                    <a:pt x="644" y="743"/>
                    <a:pt x="642" y="743"/>
                    <a:pt x="642" y="743"/>
                  </a:cubicBezTo>
                  <a:cubicBezTo>
                    <a:pt x="642" y="743"/>
                    <a:pt x="642" y="743"/>
                    <a:pt x="642" y="743"/>
                  </a:cubicBezTo>
                  <a:cubicBezTo>
                    <a:pt x="642" y="743"/>
                    <a:pt x="642" y="744"/>
                    <a:pt x="641" y="744"/>
                  </a:cubicBezTo>
                  <a:cubicBezTo>
                    <a:pt x="641" y="744"/>
                    <a:pt x="641" y="744"/>
                    <a:pt x="641" y="744"/>
                  </a:cubicBezTo>
                  <a:cubicBezTo>
                    <a:pt x="641" y="745"/>
                    <a:pt x="640" y="746"/>
                    <a:pt x="640" y="747"/>
                  </a:cubicBezTo>
                  <a:cubicBezTo>
                    <a:pt x="640" y="747"/>
                    <a:pt x="640" y="747"/>
                    <a:pt x="640" y="747"/>
                  </a:cubicBezTo>
                  <a:cubicBezTo>
                    <a:pt x="639" y="748"/>
                    <a:pt x="639" y="750"/>
                    <a:pt x="637" y="750"/>
                  </a:cubicBezTo>
                  <a:cubicBezTo>
                    <a:pt x="637" y="750"/>
                    <a:pt x="637" y="750"/>
                    <a:pt x="637" y="750"/>
                  </a:cubicBezTo>
                  <a:cubicBezTo>
                    <a:pt x="636" y="750"/>
                    <a:pt x="635" y="750"/>
                    <a:pt x="634" y="749"/>
                  </a:cubicBezTo>
                  <a:cubicBezTo>
                    <a:pt x="634" y="749"/>
                    <a:pt x="634" y="749"/>
                    <a:pt x="634" y="749"/>
                  </a:cubicBezTo>
                  <a:cubicBezTo>
                    <a:pt x="633" y="748"/>
                    <a:pt x="632" y="748"/>
                    <a:pt x="632" y="748"/>
                  </a:cubicBezTo>
                  <a:cubicBezTo>
                    <a:pt x="632" y="748"/>
                    <a:pt x="632" y="748"/>
                    <a:pt x="632" y="748"/>
                  </a:cubicBezTo>
                  <a:cubicBezTo>
                    <a:pt x="632" y="748"/>
                    <a:pt x="631" y="748"/>
                    <a:pt x="631" y="748"/>
                  </a:cubicBezTo>
                  <a:cubicBezTo>
                    <a:pt x="631" y="748"/>
                    <a:pt x="631" y="748"/>
                    <a:pt x="631" y="748"/>
                  </a:cubicBezTo>
                  <a:cubicBezTo>
                    <a:pt x="630" y="749"/>
                    <a:pt x="630" y="749"/>
                    <a:pt x="629" y="750"/>
                  </a:cubicBezTo>
                  <a:cubicBezTo>
                    <a:pt x="629" y="750"/>
                    <a:pt x="629" y="750"/>
                    <a:pt x="629" y="750"/>
                  </a:cubicBezTo>
                  <a:cubicBezTo>
                    <a:pt x="630" y="750"/>
                    <a:pt x="630" y="750"/>
                    <a:pt x="630" y="750"/>
                  </a:cubicBezTo>
                  <a:cubicBezTo>
                    <a:pt x="630" y="750"/>
                    <a:pt x="630" y="750"/>
                    <a:pt x="630" y="750"/>
                  </a:cubicBezTo>
                  <a:cubicBezTo>
                    <a:pt x="631" y="750"/>
                    <a:pt x="631" y="750"/>
                    <a:pt x="631" y="750"/>
                  </a:cubicBezTo>
                  <a:cubicBezTo>
                    <a:pt x="631" y="750"/>
                    <a:pt x="631" y="750"/>
                    <a:pt x="631" y="750"/>
                  </a:cubicBezTo>
                  <a:cubicBezTo>
                    <a:pt x="631" y="750"/>
                    <a:pt x="632" y="751"/>
                    <a:pt x="632" y="751"/>
                  </a:cubicBezTo>
                  <a:cubicBezTo>
                    <a:pt x="632" y="751"/>
                    <a:pt x="632" y="751"/>
                    <a:pt x="632" y="751"/>
                  </a:cubicBezTo>
                  <a:cubicBezTo>
                    <a:pt x="632" y="751"/>
                    <a:pt x="631" y="752"/>
                    <a:pt x="631" y="752"/>
                  </a:cubicBezTo>
                  <a:cubicBezTo>
                    <a:pt x="631" y="752"/>
                    <a:pt x="631" y="752"/>
                    <a:pt x="631" y="752"/>
                  </a:cubicBezTo>
                  <a:cubicBezTo>
                    <a:pt x="631" y="753"/>
                    <a:pt x="631" y="753"/>
                    <a:pt x="631" y="753"/>
                  </a:cubicBezTo>
                  <a:cubicBezTo>
                    <a:pt x="631" y="753"/>
                    <a:pt x="631" y="753"/>
                    <a:pt x="631" y="753"/>
                  </a:cubicBezTo>
                  <a:cubicBezTo>
                    <a:pt x="631" y="753"/>
                    <a:pt x="631" y="753"/>
                    <a:pt x="631" y="753"/>
                  </a:cubicBezTo>
                  <a:cubicBezTo>
                    <a:pt x="631" y="753"/>
                    <a:pt x="631" y="753"/>
                    <a:pt x="631" y="753"/>
                  </a:cubicBezTo>
                  <a:cubicBezTo>
                    <a:pt x="631" y="753"/>
                    <a:pt x="632" y="754"/>
                    <a:pt x="632" y="754"/>
                  </a:cubicBezTo>
                  <a:cubicBezTo>
                    <a:pt x="632" y="754"/>
                    <a:pt x="632" y="754"/>
                    <a:pt x="632" y="754"/>
                  </a:cubicBezTo>
                  <a:cubicBezTo>
                    <a:pt x="632" y="754"/>
                    <a:pt x="632" y="754"/>
                    <a:pt x="632" y="755"/>
                  </a:cubicBezTo>
                  <a:cubicBezTo>
                    <a:pt x="632" y="755"/>
                    <a:pt x="632" y="755"/>
                    <a:pt x="632" y="755"/>
                  </a:cubicBezTo>
                  <a:cubicBezTo>
                    <a:pt x="632" y="755"/>
                    <a:pt x="631" y="756"/>
                    <a:pt x="630" y="756"/>
                  </a:cubicBezTo>
                  <a:cubicBezTo>
                    <a:pt x="630" y="756"/>
                    <a:pt x="630" y="756"/>
                    <a:pt x="630" y="756"/>
                  </a:cubicBezTo>
                  <a:cubicBezTo>
                    <a:pt x="630" y="756"/>
                    <a:pt x="630" y="756"/>
                    <a:pt x="630" y="756"/>
                  </a:cubicBezTo>
                  <a:cubicBezTo>
                    <a:pt x="630" y="756"/>
                    <a:pt x="630" y="756"/>
                    <a:pt x="630" y="756"/>
                  </a:cubicBezTo>
                  <a:cubicBezTo>
                    <a:pt x="628" y="756"/>
                    <a:pt x="625" y="756"/>
                    <a:pt x="624" y="754"/>
                  </a:cubicBezTo>
                  <a:cubicBezTo>
                    <a:pt x="624" y="754"/>
                    <a:pt x="624" y="754"/>
                    <a:pt x="624" y="754"/>
                  </a:cubicBezTo>
                  <a:cubicBezTo>
                    <a:pt x="624" y="754"/>
                    <a:pt x="624" y="753"/>
                    <a:pt x="623" y="753"/>
                  </a:cubicBezTo>
                  <a:cubicBezTo>
                    <a:pt x="623" y="753"/>
                    <a:pt x="623" y="753"/>
                    <a:pt x="623" y="753"/>
                  </a:cubicBezTo>
                  <a:cubicBezTo>
                    <a:pt x="624" y="752"/>
                    <a:pt x="624" y="752"/>
                    <a:pt x="624" y="752"/>
                  </a:cubicBezTo>
                  <a:cubicBezTo>
                    <a:pt x="623" y="753"/>
                    <a:pt x="623" y="753"/>
                    <a:pt x="623" y="753"/>
                  </a:cubicBezTo>
                  <a:cubicBezTo>
                    <a:pt x="623" y="753"/>
                    <a:pt x="623" y="753"/>
                    <a:pt x="623" y="753"/>
                  </a:cubicBezTo>
                  <a:cubicBezTo>
                    <a:pt x="623" y="753"/>
                    <a:pt x="623" y="753"/>
                    <a:pt x="623" y="753"/>
                  </a:cubicBezTo>
                  <a:cubicBezTo>
                    <a:pt x="623" y="753"/>
                    <a:pt x="623" y="753"/>
                    <a:pt x="623" y="754"/>
                  </a:cubicBezTo>
                  <a:cubicBezTo>
                    <a:pt x="623" y="754"/>
                    <a:pt x="623" y="754"/>
                    <a:pt x="623" y="754"/>
                  </a:cubicBezTo>
                  <a:cubicBezTo>
                    <a:pt x="622" y="756"/>
                    <a:pt x="621" y="756"/>
                    <a:pt x="621" y="757"/>
                  </a:cubicBezTo>
                  <a:cubicBezTo>
                    <a:pt x="621" y="757"/>
                    <a:pt x="621" y="757"/>
                    <a:pt x="621" y="757"/>
                  </a:cubicBezTo>
                  <a:cubicBezTo>
                    <a:pt x="621" y="758"/>
                    <a:pt x="621" y="759"/>
                    <a:pt x="621" y="759"/>
                  </a:cubicBezTo>
                  <a:cubicBezTo>
                    <a:pt x="621" y="759"/>
                    <a:pt x="621" y="759"/>
                    <a:pt x="621" y="759"/>
                  </a:cubicBezTo>
                  <a:cubicBezTo>
                    <a:pt x="621" y="760"/>
                    <a:pt x="621" y="761"/>
                    <a:pt x="620" y="761"/>
                  </a:cubicBezTo>
                  <a:cubicBezTo>
                    <a:pt x="620" y="761"/>
                    <a:pt x="620" y="761"/>
                    <a:pt x="620" y="761"/>
                  </a:cubicBezTo>
                  <a:cubicBezTo>
                    <a:pt x="620" y="761"/>
                    <a:pt x="620" y="760"/>
                    <a:pt x="619" y="760"/>
                  </a:cubicBezTo>
                  <a:cubicBezTo>
                    <a:pt x="619" y="760"/>
                    <a:pt x="619" y="760"/>
                    <a:pt x="619" y="760"/>
                  </a:cubicBezTo>
                  <a:cubicBezTo>
                    <a:pt x="618" y="759"/>
                    <a:pt x="616" y="757"/>
                    <a:pt x="615" y="757"/>
                  </a:cubicBezTo>
                  <a:cubicBezTo>
                    <a:pt x="615" y="757"/>
                    <a:pt x="615" y="757"/>
                    <a:pt x="615" y="757"/>
                  </a:cubicBezTo>
                  <a:cubicBezTo>
                    <a:pt x="614" y="756"/>
                    <a:pt x="614" y="756"/>
                    <a:pt x="613" y="756"/>
                  </a:cubicBezTo>
                  <a:cubicBezTo>
                    <a:pt x="613" y="756"/>
                    <a:pt x="613" y="756"/>
                    <a:pt x="613" y="756"/>
                  </a:cubicBezTo>
                  <a:cubicBezTo>
                    <a:pt x="613" y="756"/>
                    <a:pt x="613" y="756"/>
                    <a:pt x="613" y="757"/>
                  </a:cubicBezTo>
                  <a:cubicBezTo>
                    <a:pt x="613" y="757"/>
                    <a:pt x="613" y="757"/>
                    <a:pt x="613" y="757"/>
                  </a:cubicBezTo>
                  <a:cubicBezTo>
                    <a:pt x="611" y="759"/>
                    <a:pt x="610" y="757"/>
                    <a:pt x="610" y="759"/>
                  </a:cubicBezTo>
                  <a:cubicBezTo>
                    <a:pt x="610" y="759"/>
                    <a:pt x="610" y="759"/>
                    <a:pt x="610" y="759"/>
                  </a:cubicBezTo>
                  <a:cubicBezTo>
                    <a:pt x="610" y="759"/>
                    <a:pt x="610" y="760"/>
                    <a:pt x="610" y="760"/>
                  </a:cubicBezTo>
                  <a:cubicBezTo>
                    <a:pt x="610" y="760"/>
                    <a:pt x="610" y="760"/>
                    <a:pt x="610" y="760"/>
                  </a:cubicBezTo>
                  <a:cubicBezTo>
                    <a:pt x="610" y="760"/>
                    <a:pt x="610" y="761"/>
                    <a:pt x="610" y="761"/>
                  </a:cubicBezTo>
                  <a:cubicBezTo>
                    <a:pt x="610" y="761"/>
                    <a:pt x="610" y="761"/>
                    <a:pt x="610" y="761"/>
                  </a:cubicBezTo>
                  <a:cubicBezTo>
                    <a:pt x="610" y="762"/>
                    <a:pt x="609" y="764"/>
                    <a:pt x="606" y="765"/>
                  </a:cubicBezTo>
                  <a:cubicBezTo>
                    <a:pt x="606" y="765"/>
                    <a:pt x="606" y="765"/>
                    <a:pt x="606" y="765"/>
                  </a:cubicBezTo>
                  <a:cubicBezTo>
                    <a:pt x="603" y="766"/>
                    <a:pt x="602" y="766"/>
                    <a:pt x="601" y="766"/>
                  </a:cubicBezTo>
                  <a:cubicBezTo>
                    <a:pt x="601" y="766"/>
                    <a:pt x="601" y="766"/>
                    <a:pt x="601" y="766"/>
                  </a:cubicBezTo>
                  <a:cubicBezTo>
                    <a:pt x="600" y="766"/>
                    <a:pt x="600" y="765"/>
                    <a:pt x="600" y="765"/>
                  </a:cubicBezTo>
                  <a:cubicBezTo>
                    <a:pt x="600" y="765"/>
                    <a:pt x="600" y="765"/>
                    <a:pt x="600" y="765"/>
                  </a:cubicBezTo>
                  <a:cubicBezTo>
                    <a:pt x="600" y="764"/>
                    <a:pt x="600" y="764"/>
                    <a:pt x="600" y="764"/>
                  </a:cubicBezTo>
                  <a:cubicBezTo>
                    <a:pt x="600" y="764"/>
                    <a:pt x="600" y="764"/>
                    <a:pt x="600" y="764"/>
                  </a:cubicBezTo>
                  <a:cubicBezTo>
                    <a:pt x="600" y="764"/>
                    <a:pt x="600" y="764"/>
                    <a:pt x="600" y="764"/>
                  </a:cubicBezTo>
                  <a:cubicBezTo>
                    <a:pt x="600" y="764"/>
                    <a:pt x="600" y="764"/>
                    <a:pt x="600" y="764"/>
                  </a:cubicBezTo>
                  <a:cubicBezTo>
                    <a:pt x="599" y="764"/>
                    <a:pt x="599" y="764"/>
                    <a:pt x="599" y="764"/>
                  </a:cubicBezTo>
                  <a:cubicBezTo>
                    <a:pt x="599" y="764"/>
                    <a:pt x="599" y="764"/>
                    <a:pt x="599" y="764"/>
                  </a:cubicBezTo>
                  <a:cubicBezTo>
                    <a:pt x="598" y="764"/>
                    <a:pt x="598" y="763"/>
                    <a:pt x="598" y="763"/>
                  </a:cubicBezTo>
                  <a:cubicBezTo>
                    <a:pt x="598" y="763"/>
                    <a:pt x="598" y="763"/>
                    <a:pt x="598" y="763"/>
                  </a:cubicBezTo>
                  <a:cubicBezTo>
                    <a:pt x="598" y="762"/>
                    <a:pt x="598" y="762"/>
                    <a:pt x="598" y="762"/>
                  </a:cubicBezTo>
                  <a:cubicBezTo>
                    <a:pt x="598" y="762"/>
                    <a:pt x="598" y="762"/>
                    <a:pt x="598" y="762"/>
                  </a:cubicBezTo>
                  <a:cubicBezTo>
                    <a:pt x="598" y="761"/>
                    <a:pt x="598" y="761"/>
                    <a:pt x="598" y="761"/>
                  </a:cubicBezTo>
                  <a:cubicBezTo>
                    <a:pt x="598" y="761"/>
                    <a:pt x="598" y="761"/>
                    <a:pt x="598" y="761"/>
                  </a:cubicBezTo>
                  <a:cubicBezTo>
                    <a:pt x="598" y="761"/>
                    <a:pt x="597" y="761"/>
                    <a:pt x="597" y="762"/>
                  </a:cubicBezTo>
                  <a:cubicBezTo>
                    <a:pt x="597" y="762"/>
                    <a:pt x="597" y="762"/>
                    <a:pt x="597" y="762"/>
                  </a:cubicBezTo>
                  <a:cubicBezTo>
                    <a:pt x="596" y="763"/>
                    <a:pt x="595" y="763"/>
                    <a:pt x="594" y="764"/>
                  </a:cubicBezTo>
                  <a:cubicBezTo>
                    <a:pt x="594" y="764"/>
                    <a:pt x="594" y="764"/>
                    <a:pt x="594" y="764"/>
                  </a:cubicBezTo>
                  <a:cubicBezTo>
                    <a:pt x="593" y="764"/>
                    <a:pt x="593" y="763"/>
                    <a:pt x="593" y="762"/>
                  </a:cubicBezTo>
                  <a:cubicBezTo>
                    <a:pt x="593" y="762"/>
                    <a:pt x="593" y="762"/>
                    <a:pt x="593" y="762"/>
                  </a:cubicBezTo>
                  <a:cubicBezTo>
                    <a:pt x="593" y="762"/>
                    <a:pt x="593" y="762"/>
                    <a:pt x="593" y="762"/>
                  </a:cubicBezTo>
                  <a:cubicBezTo>
                    <a:pt x="593" y="762"/>
                    <a:pt x="593" y="762"/>
                    <a:pt x="593" y="762"/>
                  </a:cubicBezTo>
                  <a:cubicBezTo>
                    <a:pt x="593" y="762"/>
                    <a:pt x="593" y="762"/>
                    <a:pt x="593" y="762"/>
                  </a:cubicBezTo>
                  <a:cubicBezTo>
                    <a:pt x="593" y="762"/>
                    <a:pt x="593" y="762"/>
                    <a:pt x="593" y="762"/>
                  </a:cubicBezTo>
                  <a:cubicBezTo>
                    <a:pt x="593" y="762"/>
                    <a:pt x="593" y="762"/>
                    <a:pt x="593" y="762"/>
                  </a:cubicBezTo>
                  <a:cubicBezTo>
                    <a:pt x="593" y="762"/>
                    <a:pt x="593" y="762"/>
                    <a:pt x="593" y="762"/>
                  </a:cubicBezTo>
                  <a:cubicBezTo>
                    <a:pt x="593" y="762"/>
                    <a:pt x="593" y="762"/>
                    <a:pt x="593" y="762"/>
                  </a:cubicBezTo>
                  <a:cubicBezTo>
                    <a:pt x="593" y="762"/>
                    <a:pt x="592" y="762"/>
                    <a:pt x="591" y="760"/>
                  </a:cubicBezTo>
                  <a:cubicBezTo>
                    <a:pt x="591" y="760"/>
                    <a:pt x="591" y="760"/>
                    <a:pt x="591" y="760"/>
                  </a:cubicBezTo>
                  <a:cubicBezTo>
                    <a:pt x="591" y="759"/>
                    <a:pt x="591" y="758"/>
                    <a:pt x="591" y="758"/>
                  </a:cubicBezTo>
                  <a:cubicBezTo>
                    <a:pt x="591" y="758"/>
                    <a:pt x="591" y="758"/>
                    <a:pt x="591" y="758"/>
                  </a:cubicBezTo>
                  <a:cubicBezTo>
                    <a:pt x="590" y="758"/>
                    <a:pt x="589" y="758"/>
                    <a:pt x="589" y="756"/>
                  </a:cubicBezTo>
                  <a:cubicBezTo>
                    <a:pt x="589" y="756"/>
                    <a:pt x="589" y="756"/>
                    <a:pt x="589" y="756"/>
                  </a:cubicBezTo>
                  <a:cubicBezTo>
                    <a:pt x="589" y="756"/>
                    <a:pt x="589" y="756"/>
                    <a:pt x="589" y="756"/>
                  </a:cubicBezTo>
                  <a:cubicBezTo>
                    <a:pt x="589" y="756"/>
                    <a:pt x="589" y="756"/>
                    <a:pt x="589" y="756"/>
                  </a:cubicBezTo>
                  <a:cubicBezTo>
                    <a:pt x="589" y="756"/>
                    <a:pt x="589" y="756"/>
                    <a:pt x="589" y="756"/>
                  </a:cubicBezTo>
                  <a:cubicBezTo>
                    <a:pt x="590" y="756"/>
                    <a:pt x="589" y="755"/>
                    <a:pt x="589" y="754"/>
                  </a:cubicBezTo>
                  <a:cubicBezTo>
                    <a:pt x="589" y="754"/>
                    <a:pt x="589" y="754"/>
                    <a:pt x="589" y="754"/>
                  </a:cubicBezTo>
                  <a:cubicBezTo>
                    <a:pt x="588" y="754"/>
                    <a:pt x="587" y="753"/>
                    <a:pt x="587" y="753"/>
                  </a:cubicBezTo>
                  <a:cubicBezTo>
                    <a:pt x="587" y="753"/>
                    <a:pt x="587" y="753"/>
                    <a:pt x="587" y="753"/>
                  </a:cubicBezTo>
                  <a:cubicBezTo>
                    <a:pt x="587" y="753"/>
                    <a:pt x="587" y="753"/>
                    <a:pt x="586" y="753"/>
                  </a:cubicBezTo>
                  <a:cubicBezTo>
                    <a:pt x="586" y="753"/>
                    <a:pt x="586" y="753"/>
                    <a:pt x="586" y="753"/>
                  </a:cubicBezTo>
                  <a:cubicBezTo>
                    <a:pt x="585" y="754"/>
                    <a:pt x="583" y="755"/>
                    <a:pt x="583" y="757"/>
                  </a:cubicBezTo>
                  <a:cubicBezTo>
                    <a:pt x="583" y="757"/>
                    <a:pt x="583" y="757"/>
                    <a:pt x="583" y="757"/>
                  </a:cubicBezTo>
                  <a:cubicBezTo>
                    <a:pt x="583" y="757"/>
                    <a:pt x="583" y="757"/>
                    <a:pt x="583" y="757"/>
                  </a:cubicBezTo>
                  <a:cubicBezTo>
                    <a:pt x="583" y="757"/>
                    <a:pt x="583" y="757"/>
                    <a:pt x="583" y="757"/>
                  </a:cubicBezTo>
                  <a:cubicBezTo>
                    <a:pt x="583" y="758"/>
                    <a:pt x="583" y="759"/>
                    <a:pt x="583" y="760"/>
                  </a:cubicBezTo>
                  <a:cubicBezTo>
                    <a:pt x="583" y="760"/>
                    <a:pt x="583" y="760"/>
                    <a:pt x="583" y="760"/>
                  </a:cubicBezTo>
                  <a:cubicBezTo>
                    <a:pt x="583" y="761"/>
                    <a:pt x="583" y="762"/>
                    <a:pt x="582" y="762"/>
                  </a:cubicBezTo>
                  <a:cubicBezTo>
                    <a:pt x="582" y="762"/>
                    <a:pt x="582" y="762"/>
                    <a:pt x="582" y="762"/>
                  </a:cubicBezTo>
                  <a:cubicBezTo>
                    <a:pt x="580" y="762"/>
                    <a:pt x="578" y="763"/>
                    <a:pt x="575" y="764"/>
                  </a:cubicBezTo>
                  <a:cubicBezTo>
                    <a:pt x="575" y="764"/>
                    <a:pt x="575" y="764"/>
                    <a:pt x="575" y="764"/>
                  </a:cubicBezTo>
                  <a:cubicBezTo>
                    <a:pt x="572" y="765"/>
                    <a:pt x="570" y="765"/>
                    <a:pt x="568" y="767"/>
                  </a:cubicBezTo>
                  <a:cubicBezTo>
                    <a:pt x="568" y="767"/>
                    <a:pt x="568" y="767"/>
                    <a:pt x="568" y="767"/>
                  </a:cubicBezTo>
                  <a:cubicBezTo>
                    <a:pt x="566" y="770"/>
                    <a:pt x="566" y="771"/>
                    <a:pt x="564" y="773"/>
                  </a:cubicBezTo>
                  <a:cubicBezTo>
                    <a:pt x="564" y="773"/>
                    <a:pt x="564" y="773"/>
                    <a:pt x="564" y="773"/>
                  </a:cubicBezTo>
                  <a:cubicBezTo>
                    <a:pt x="562" y="774"/>
                    <a:pt x="562" y="775"/>
                    <a:pt x="560" y="775"/>
                  </a:cubicBezTo>
                  <a:cubicBezTo>
                    <a:pt x="560" y="775"/>
                    <a:pt x="560" y="775"/>
                    <a:pt x="560" y="775"/>
                  </a:cubicBezTo>
                  <a:cubicBezTo>
                    <a:pt x="559" y="775"/>
                    <a:pt x="558" y="775"/>
                    <a:pt x="557" y="775"/>
                  </a:cubicBezTo>
                  <a:cubicBezTo>
                    <a:pt x="557" y="775"/>
                    <a:pt x="557" y="775"/>
                    <a:pt x="557" y="775"/>
                  </a:cubicBezTo>
                  <a:cubicBezTo>
                    <a:pt x="553" y="773"/>
                    <a:pt x="549" y="770"/>
                    <a:pt x="544" y="767"/>
                  </a:cubicBezTo>
                  <a:cubicBezTo>
                    <a:pt x="544" y="767"/>
                    <a:pt x="544" y="767"/>
                    <a:pt x="544" y="767"/>
                  </a:cubicBezTo>
                  <a:cubicBezTo>
                    <a:pt x="541" y="766"/>
                    <a:pt x="540" y="766"/>
                    <a:pt x="538" y="766"/>
                  </a:cubicBezTo>
                  <a:cubicBezTo>
                    <a:pt x="538" y="766"/>
                    <a:pt x="538" y="766"/>
                    <a:pt x="538" y="766"/>
                  </a:cubicBezTo>
                  <a:cubicBezTo>
                    <a:pt x="537" y="766"/>
                    <a:pt x="536" y="767"/>
                    <a:pt x="534" y="768"/>
                  </a:cubicBezTo>
                  <a:cubicBezTo>
                    <a:pt x="534" y="768"/>
                    <a:pt x="534" y="768"/>
                    <a:pt x="534" y="768"/>
                  </a:cubicBezTo>
                  <a:cubicBezTo>
                    <a:pt x="531" y="771"/>
                    <a:pt x="531" y="773"/>
                    <a:pt x="528" y="775"/>
                  </a:cubicBezTo>
                  <a:cubicBezTo>
                    <a:pt x="528" y="775"/>
                    <a:pt x="528" y="775"/>
                    <a:pt x="528" y="775"/>
                  </a:cubicBezTo>
                  <a:cubicBezTo>
                    <a:pt x="526" y="776"/>
                    <a:pt x="524" y="777"/>
                    <a:pt x="523" y="777"/>
                  </a:cubicBezTo>
                  <a:cubicBezTo>
                    <a:pt x="523" y="777"/>
                    <a:pt x="523" y="777"/>
                    <a:pt x="523" y="777"/>
                  </a:cubicBezTo>
                  <a:cubicBezTo>
                    <a:pt x="524" y="779"/>
                    <a:pt x="525" y="781"/>
                    <a:pt x="526" y="782"/>
                  </a:cubicBezTo>
                  <a:cubicBezTo>
                    <a:pt x="526" y="782"/>
                    <a:pt x="526" y="782"/>
                    <a:pt x="526" y="782"/>
                  </a:cubicBezTo>
                  <a:cubicBezTo>
                    <a:pt x="526" y="782"/>
                    <a:pt x="526" y="782"/>
                    <a:pt x="527" y="782"/>
                  </a:cubicBezTo>
                  <a:cubicBezTo>
                    <a:pt x="527" y="782"/>
                    <a:pt x="527" y="782"/>
                    <a:pt x="527" y="782"/>
                  </a:cubicBezTo>
                  <a:cubicBezTo>
                    <a:pt x="527" y="782"/>
                    <a:pt x="527" y="782"/>
                    <a:pt x="527" y="782"/>
                  </a:cubicBezTo>
                  <a:cubicBezTo>
                    <a:pt x="527" y="782"/>
                    <a:pt x="527" y="782"/>
                    <a:pt x="527" y="782"/>
                  </a:cubicBezTo>
                  <a:cubicBezTo>
                    <a:pt x="527" y="782"/>
                    <a:pt x="527" y="782"/>
                    <a:pt x="527" y="782"/>
                  </a:cubicBezTo>
                  <a:cubicBezTo>
                    <a:pt x="527" y="782"/>
                    <a:pt x="527" y="782"/>
                    <a:pt x="527" y="782"/>
                  </a:cubicBezTo>
                  <a:cubicBezTo>
                    <a:pt x="527" y="782"/>
                    <a:pt x="526" y="781"/>
                    <a:pt x="526" y="781"/>
                  </a:cubicBezTo>
                  <a:cubicBezTo>
                    <a:pt x="526" y="781"/>
                    <a:pt x="526" y="781"/>
                    <a:pt x="526" y="781"/>
                  </a:cubicBezTo>
                  <a:cubicBezTo>
                    <a:pt x="526" y="781"/>
                    <a:pt x="526" y="780"/>
                    <a:pt x="527" y="780"/>
                  </a:cubicBezTo>
                  <a:cubicBezTo>
                    <a:pt x="527" y="780"/>
                    <a:pt x="527" y="780"/>
                    <a:pt x="527" y="780"/>
                  </a:cubicBezTo>
                  <a:cubicBezTo>
                    <a:pt x="527" y="780"/>
                    <a:pt x="527" y="780"/>
                    <a:pt x="528" y="780"/>
                  </a:cubicBezTo>
                  <a:cubicBezTo>
                    <a:pt x="528" y="780"/>
                    <a:pt x="528" y="780"/>
                    <a:pt x="528" y="780"/>
                  </a:cubicBezTo>
                  <a:cubicBezTo>
                    <a:pt x="528" y="780"/>
                    <a:pt x="528" y="780"/>
                    <a:pt x="529" y="780"/>
                  </a:cubicBezTo>
                  <a:cubicBezTo>
                    <a:pt x="529" y="780"/>
                    <a:pt x="529" y="780"/>
                    <a:pt x="529" y="780"/>
                  </a:cubicBezTo>
                  <a:cubicBezTo>
                    <a:pt x="530" y="780"/>
                    <a:pt x="532" y="781"/>
                    <a:pt x="533" y="781"/>
                  </a:cubicBezTo>
                  <a:cubicBezTo>
                    <a:pt x="533" y="781"/>
                    <a:pt x="533" y="781"/>
                    <a:pt x="533" y="781"/>
                  </a:cubicBezTo>
                  <a:cubicBezTo>
                    <a:pt x="533" y="781"/>
                    <a:pt x="533" y="781"/>
                    <a:pt x="533" y="781"/>
                  </a:cubicBezTo>
                  <a:cubicBezTo>
                    <a:pt x="533" y="781"/>
                    <a:pt x="533" y="781"/>
                    <a:pt x="533" y="781"/>
                  </a:cubicBezTo>
                  <a:cubicBezTo>
                    <a:pt x="534" y="780"/>
                    <a:pt x="534" y="780"/>
                    <a:pt x="535" y="780"/>
                  </a:cubicBezTo>
                  <a:cubicBezTo>
                    <a:pt x="535" y="780"/>
                    <a:pt x="535" y="780"/>
                    <a:pt x="535" y="780"/>
                  </a:cubicBezTo>
                  <a:cubicBezTo>
                    <a:pt x="536" y="780"/>
                    <a:pt x="537" y="781"/>
                    <a:pt x="538" y="782"/>
                  </a:cubicBezTo>
                  <a:cubicBezTo>
                    <a:pt x="538" y="782"/>
                    <a:pt x="538" y="782"/>
                    <a:pt x="538" y="782"/>
                  </a:cubicBezTo>
                  <a:cubicBezTo>
                    <a:pt x="539" y="783"/>
                    <a:pt x="539" y="784"/>
                    <a:pt x="539" y="785"/>
                  </a:cubicBezTo>
                  <a:cubicBezTo>
                    <a:pt x="539" y="785"/>
                    <a:pt x="539" y="785"/>
                    <a:pt x="539" y="785"/>
                  </a:cubicBezTo>
                  <a:cubicBezTo>
                    <a:pt x="539" y="786"/>
                    <a:pt x="540" y="787"/>
                    <a:pt x="540" y="788"/>
                  </a:cubicBezTo>
                  <a:cubicBezTo>
                    <a:pt x="540" y="788"/>
                    <a:pt x="540" y="788"/>
                    <a:pt x="540" y="788"/>
                  </a:cubicBezTo>
                  <a:cubicBezTo>
                    <a:pt x="540" y="789"/>
                    <a:pt x="540" y="789"/>
                    <a:pt x="539" y="789"/>
                  </a:cubicBezTo>
                  <a:cubicBezTo>
                    <a:pt x="539" y="789"/>
                    <a:pt x="539" y="789"/>
                    <a:pt x="539" y="789"/>
                  </a:cubicBezTo>
                  <a:cubicBezTo>
                    <a:pt x="539" y="790"/>
                    <a:pt x="539" y="790"/>
                    <a:pt x="539" y="790"/>
                  </a:cubicBezTo>
                  <a:cubicBezTo>
                    <a:pt x="539" y="790"/>
                    <a:pt x="539" y="790"/>
                    <a:pt x="539" y="790"/>
                  </a:cubicBezTo>
                  <a:cubicBezTo>
                    <a:pt x="539" y="790"/>
                    <a:pt x="539" y="790"/>
                    <a:pt x="540" y="790"/>
                  </a:cubicBezTo>
                  <a:cubicBezTo>
                    <a:pt x="540" y="790"/>
                    <a:pt x="540" y="790"/>
                    <a:pt x="540" y="790"/>
                  </a:cubicBezTo>
                  <a:cubicBezTo>
                    <a:pt x="540" y="790"/>
                    <a:pt x="540" y="790"/>
                    <a:pt x="540" y="790"/>
                  </a:cubicBezTo>
                  <a:cubicBezTo>
                    <a:pt x="540" y="790"/>
                    <a:pt x="540" y="790"/>
                    <a:pt x="540" y="790"/>
                  </a:cubicBezTo>
                  <a:cubicBezTo>
                    <a:pt x="541" y="790"/>
                    <a:pt x="541" y="790"/>
                    <a:pt x="541" y="790"/>
                  </a:cubicBezTo>
                  <a:cubicBezTo>
                    <a:pt x="541" y="790"/>
                    <a:pt x="541" y="790"/>
                    <a:pt x="541" y="790"/>
                  </a:cubicBezTo>
                  <a:cubicBezTo>
                    <a:pt x="542" y="790"/>
                    <a:pt x="543" y="790"/>
                    <a:pt x="543" y="791"/>
                  </a:cubicBezTo>
                  <a:cubicBezTo>
                    <a:pt x="543" y="791"/>
                    <a:pt x="543" y="791"/>
                    <a:pt x="543" y="791"/>
                  </a:cubicBezTo>
                  <a:cubicBezTo>
                    <a:pt x="544" y="792"/>
                    <a:pt x="544" y="792"/>
                    <a:pt x="544" y="792"/>
                  </a:cubicBezTo>
                  <a:cubicBezTo>
                    <a:pt x="544" y="792"/>
                    <a:pt x="544" y="792"/>
                    <a:pt x="544" y="792"/>
                  </a:cubicBezTo>
                  <a:cubicBezTo>
                    <a:pt x="544" y="792"/>
                    <a:pt x="545" y="792"/>
                    <a:pt x="545" y="792"/>
                  </a:cubicBezTo>
                  <a:cubicBezTo>
                    <a:pt x="545" y="792"/>
                    <a:pt x="545" y="792"/>
                    <a:pt x="545" y="792"/>
                  </a:cubicBezTo>
                  <a:cubicBezTo>
                    <a:pt x="546" y="791"/>
                    <a:pt x="546" y="790"/>
                    <a:pt x="547" y="789"/>
                  </a:cubicBezTo>
                  <a:cubicBezTo>
                    <a:pt x="547" y="789"/>
                    <a:pt x="547" y="789"/>
                    <a:pt x="547" y="789"/>
                  </a:cubicBezTo>
                  <a:cubicBezTo>
                    <a:pt x="548" y="789"/>
                    <a:pt x="548" y="790"/>
                    <a:pt x="548" y="790"/>
                  </a:cubicBezTo>
                  <a:cubicBezTo>
                    <a:pt x="548" y="790"/>
                    <a:pt x="548" y="790"/>
                    <a:pt x="548" y="790"/>
                  </a:cubicBezTo>
                  <a:cubicBezTo>
                    <a:pt x="549" y="791"/>
                    <a:pt x="549" y="792"/>
                    <a:pt x="549" y="792"/>
                  </a:cubicBezTo>
                  <a:cubicBezTo>
                    <a:pt x="549" y="792"/>
                    <a:pt x="549" y="792"/>
                    <a:pt x="549" y="792"/>
                  </a:cubicBezTo>
                  <a:cubicBezTo>
                    <a:pt x="549" y="792"/>
                    <a:pt x="549" y="792"/>
                    <a:pt x="549" y="792"/>
                  </a:cubicBezTo>
                  <a:cubicBezTo>
                    <a:pt x="549" y="792"/>
                    <a:pt x="549" y="792"/>
                    <a:pt x="549" y="792"/>
                  </a:cubicBezTo>
                  <a:cubicBezTo>
                    <a:pt x="550" y="792"/>
                    <a:pt x="551" y="791"/>
                    <a:pt x="552" y="791"/>
                  </a:cubicBezTo>
                  <a:cubicBezTo>
                    <a:pt x="552" y="791"/>
                    <a:pt x="552" y="791"/>
                    <a:pt x="552" y="791"/>
                  </a:cubicBezTo>
                  <a:cubicBezTo>
                    <a:pt x="552" y="791"/>
                    <a:pt x="553" y="791"/>
                    <a:pt x="553" y="792"/>
                  </a:cubicBezTo>
                  <a:cubicBezTo>
                    <a:pt x="553" y="792"/>
                    <a:pt x="553" y="792"/>
                    <a:pt x="553" y="792"/>
                  </a:cubicBezTo>
                  <a:cubicBezTo>
                    <a:pt x="553" y="792"/>
                    <a:pt x="553" y="792"/>
                    <a:pt x="554" y="792"/>
                  </a:cubicBezTo>
                  <a:cubicBezTo>
                    <a:pt x="554" y="792"/>
                    <a:pt x="554" y="792"/>
                    <a:pt x="554" y="792"/>
                  </a:cubicBezTo>
                  <a:cubicBezTo>
                    <a:pt x="554" y="792"/>
                    <a:pt x="554" y="792"/>
                    <a:pt x="555" y="792"/>
                  </a:cubicBezTo>
                  <a:cubicBezTo>
                    <a:pt x="555" y="792"/>
                    <a:pt x="555" y="792"/>
                    <a:pt x="555" y="792"/>
                  </a:cubicBezTo>
                  <a:cubicBezTo>
                    <a:pt x="555" y="792"/>
                    <a:pt x="555" y="792"/>
                    <a:pt x="555" y="792"/>
                  </a:cubicBezTo>
                  <a:cubicBezTo>
                    <a:pt x="555" y="792"/>
                    <a:pt x="555" y="792"/>
                    <a:pt x="555" y="792"/>
                  </a:cubicBezTo>
                  <a:cubicBezTo>
                    <a:pt x="555" y="791"/>
                    <a:pt x="556" y="790"/>
                    <a:pt x="557" y="790"/>
                  </a:cubicBezTo>
                  <a:cubicBezTo>
                    <a:pt x="557" y="790"/>
                    <a:pt x="557" y="790"/>
                    <a:pt x="557" y="790"/>
                  </a:cubicBezTo>
                  <a:cubicBezTo>
                    <a:pt x="558" y="790"/>
                    <a:pt x="558" y="790"/>
                    <a:pt x="559" y="790"/>
                  </a:cubicBezTo>
                  <a:cubicBezTo>
                    <a:pt x="559" y="790"/>
                    <a:pt x="559" y="790"/>
                    <a:pt x="559" y="790"/>
                  </a:cubicBezTo>
                  <a:cubicBezTo>
                    <a:pt x="560" y="791"/>
                    <a:pt x="559" y="792"/>
                    <a:pt x="560" y="793"/>
                  </a:cubicBezTo>
                  <a:cubicBezTo>
                    <a:pt x="560" y="793"/>
                    <a:pt x="560" y="793"/>
                    <a:pt x="560" y="793"/>
                  </a:cubicBezTo>
                  <a:cubicBezTo>
                    <a:pt x="560" y="794"/>
                    <a:pt x="561" y="794"/>
                    <a:pt x="561" y="794"/>
                  </a:cubicBezTo>
                  <a:cubicBezTo>
                    <a:pt x="561" y="794"/>
                    <a:pt x="561" y="794"/>
                    <a:pt x="561" y="794"/>
                  </a:cubicBezTo>
                  <a:cubicBezTo>
                    <a:pt x="560" y="795"/>
                    <a:pt x="560" y="795"/>
                    <a:pt x="560" y="795"/>
                  </a:cubicBezTo>
                  <a:cubicBezTo>
                    <a:pt x="560" y="795"/>
                    <a:pt x="559" y="794"/>
                    <a:pt x="559" y="794"/>
                  </a:cubicBezTo>
                  <a:cubicBezTo>
                    <a:pt x="559" y="794"/>
                    <a:pt x="559" y="794"/>
                    <a:pt x="559" y="794"/>
                  </a:cubicBezTo>
                  <a:cubicBezTo>
                    <a:pt x="558" y="792"/>
                    <a:pt x="558" y="792"/>
                    <a:pt x="558" y="791"/>
                  </a:cubicBezTo>
                  <a:cubicBezTo>
                    <a:pt x="558" y="791"/>
                    <a:pt x="558" y="791"/>
                    <a:pt x="558" y="791"/>
                  </a:cubicBezTo>
                  <a:cubicBezTo>
                    <a:pt x="558" y="791"/>
                    <a:pt x="558" y="791"/>
                    <a:pt x="557" y="791"/>
                  </a:cubicBezTo>
                  <a:cubicBezTo>
                    <a:pt x="557" y="791"/>
                    <a:pt x="557" y="791"/>
                    <a:pt x="557" y="791"/>
                  </a:cubicBezTo>
                  <a:cubicBezTo>
                    <a:pt x="557" y="791"/>
                    <a:pt x="556" y="792"/>
                    <a:pt x="556" y="792"/>
                  </a:cubicBezTo>
                  <a:cubicBezTo>
                    <a:pt x="556" y="792"/>
                    <a:pt x="556" y="792"/>
                    <a:pt x="556" y="792"/>
                  </a:cubicBezTo>
                  <a:cubicBezTo>
                    <a:pt x="556" y="792"/>
                    <a:pt x="556" y="793"/>
                    <a:pt x="555" y="793"/>
                  </a:cubicBezTo>
                  <a:cubicBezTo>
                    <a:pt x="555" y="793"/>
                    <a:pt x="555" y="793"/>
                    <a:pt x="555" y="793"/>
                  </a:cubicBezTo>
                  <a:cubicBezTo>
                    <a:pt x="555" y="793"/>
                    <a:pt x="555" y="793"/>
                    <a:pt x="555" y="793"/>
                  </a:cubicBezTo>
                  <a:cubicBezTo>
                    <a:pt x="555" y="793"/>
                    <a:pt x="555" y="793"/>
                    <a:pt x="555" y="793"/>
                  </a:cubicBezTo>
                  <a:cubicBezTo>
                    <a:pt x="555" y="793"/>
                    <a:pt x="554" y="793"/>
                    <a:pt x="554" y="793"/>
                  </a:cubicBezTo>
                  <a:cubicBezTo>
                    <a:pt x="554" y="793"/>
                    <a:pt x="554" y="793"/>
                    <a:pt x="554" y="793"/>
                  </a:cubicBezTo>
                  <a:cubicBezTo>
                    <a:pt x="554" y="793"/>
                    <a:pt x="553" y="794"/>
                    <a:pt x="553" y="794"/>
                  </a:cubicBezTo>
                  <a:cubicBezTo>
                    <a:pt x="553" y="794"/>
                    <a:pt x="553" y="794"/>
                    <a:pt x="553" y="794"/>
                  </a:cubicBezTo>
                  <a:cubicBezTo>
                    <a:pt x="553" y="794"/>
                    <a:pt x="552" y="793"/>
                    <a:pt x="552" y="793"/>
                  </a:cubicBezTo>
                  <a:cubicBezTo>
                    <a:pt x="552" y="793"/>
                    <a:pt x="552" y="793"/>
                    <a:pt x="552" y="793"/>
                  </a:cubicBezTo>
                  <a:cubicBezTo>
                    <a:pt x="552" y="793"/>
                    <a:pt x="552" y="793"/>
                    <a:pt x="552" y="793"/>
                  </a:cubicBezTo>
                  <a:cubicBezTo>
                    <a:pt x="552" y="793"/>
                    <a:pt x="552" y="793"/>
                    <a:pt x="552" y="793"/>
                  </a:cubicBezTo>
                  <a:cubicBezTo>
                    <a:pt x="552" y="793"/>
                    <a:pt x="550" y="793"/>
                    <a:pt x="549" y="793"/>
                  </a:cubicBezTo>
                  <a:cubicBezTo>
                    <a:pt x="549" y="793"/>
                    <a:pt x="549" y="793"/>
                    <a:pt x="549" y="793"/>
                  </a:cubicBezTo>
                  <a:cubicBezTo>
                    <a:pt x="549" y="793"/>
                    <a:pt x="549" y="793"/>
                    <a:pt x="549" y="793"/>
                  </a:cubicBezTo>
                  <a:cubicBezTo>
                    <a:pt x="549" y="793"/>
                    <a:pt x="549" y="793"/>
                    <a:pt x="549" y="793"/>
                  </a:cubicBezTo>
                  <a:cubicBezTo>
                    <a:pt x="547" y="793"/>
                    <a:pt x="548" y="791"/>
                    <a:pt x="547" y="791"/>
                  </a:cubicBezTo>
                  <a:cubicBezTo>
                    <a:pt x="547" y="791"/>
                    <a:pt x="547" y="791"/>
                    <a:pt x="547" y="791"/>
                  </a:cubicBezTo>
                  <a:cubicBezTo>
                    <a:pt x="547" y="791"/>
                    <a:pt x="547" y="791"/>
                    <a:pt x="547" y="791"/>
                  </a:cubicBezTo>
                  <a:cubicBezTo>
                    <a:pt x="547" y="791"/>
                    <a:pt x="547" y="791"/>
                    <a:pt x="546" y="792"/>
                  </a:cubicBezTo>
                  <a:cubicBezTo>
                    <a:pt x="546" y="792"/>
                    <a:pt x="546" y="792"/>
                    <a:pt x="546" y="792"/>
                  </a:cubicBezTo>
                  <a:cubicBezTo>
                    <a:pt x="546" y="793"/>
                    <a:pt x="545" y="793"/>
                    <a:pt x="544" y="793"/>
                  </a:cubicBezTo>
                  <a:cubicBezTo>
                    <a:pt x="544" y="793"/>
                    <a:pt x="544" y="793"/>
                    <a:pt x="544" y="793"/>
                  </a:cubicBezTo>
                  <a:cubicBezTo>
                    <a:pt x="543" y="793"/>
                    <a:pt x="543" y="793"/>
                    <a:pt x="542" y="792"/>
                  </a:cubicBezTo>
                  <a:cubicBezTo>
                    <a:pt x="542" y="792"/>
                    <a:pt x="542" y="792"/>
                    <a:pt x="542" y="792"/>
                  </a:cubicBezTo>
                  <a:cubicBezTo>
                    <a:pt x="542" y="791"/>
                    <a:pt x="542" y="791"/>
                    <a:pt x="541" y="791"/>
                  </a:cubicBezTo>
                  <a:cubicBezTo>
                    <a:pt x="541" y="791"/>
                    <a:pt x="541" y="791"/>
                    <a:pt x="541" y="791"/>
                  </a:cubicBezTo>
                  <a:cubicBezTo>
                    <a:pt x="541" y="791"/>
                    <a:pt x="541" y="791"/>
                    <a:pt x="540" y="791"/>
                  </a:cubicBezTo>
                  <a:cubicBezTo>
                    <a:pt x="540" y="791"/>
                    <a:pt x="540" y="791"/>
                    <a:pt x="540" y="791"/>
                  </a:cubicBezTo>
                  <a:cubicBezTo>
                    <a:pt x="540" y="791"/>
                    <a:pt x="540" y="791"/>
                    <a:pt x="539" y="791"/>
                  </a:cubicBezTo>
                  <a:cubicBezTo>
                    <a:pt x="539" y="791"/>
                    <a:pt x="539" y="791"/>
                    <a:pt x="539" y="791"/>
                  </a:cubicBezTo>
                  <a:cubicBezTo>
                    <a:pt x="538" y="791"/>
                    <a:pt x="538" y="790"/>
                    <a:pt x="538" y="790"/>
                  </a:cubicBezTo>
                  <a:cubicBezTo>
                    <a:pt x="538" y="790"/>
                    <a:pt x="538" y="790"/>
                    <a:pt x="538" y="790"/>
                  </a:cubicBezTo>
                  <a:cubicBezTo>
                    <a:pt x="538" y="789"/>
                    <a:pt x="538" y="788"/>
                    <a:pt x="539" y="788"/>
                  </a:cubicBezTo>
                  <a:cubicBezTo>
                    <a:pt x="539" y="788"/>
                    <a:pt x="539" y="788"/>
                    <a:pt x="539" y="788"/>
                  </a:cubicBezTo>
                  <a:cubicBezTo>
                    <a:pt x="539" y="788"/>
                    <a:pt x="538" y="787"/>
                    <a:pt x="538" y="786"/>
                  </a:cubicBezTo>
                  <a:cubicBezTo>
                    <a:pt x="538" y="786"/>
                    <a:pt x="538" y="786"/>
                    <a:pt x="538" y="786"/>
                  </a:cubicBezTo>
                  <a:cubicBezTo>
                    <a:pt x="537" y="785"/>
                    <a:pt x="537" y="784"/>
                    <a:pt x="537" y="783"/>
                  </a:cubicBezTo>
                  <a:cubicBezTo>
                    <a:pt x="537" y="783"/>
                    <a:pt x="537" y="783"/>
                    <a:pt x="537" y="783"/>
                  </a:cubicBezTo>
                  <a:cubicBezTo>
                    <a:pt x="536" y="782"/>
                    <a:pt x="536" y="782"/>
                    <a:pt x="535" y="782"/>
                  </a:cubicBezTo>
                  <a:cubicBezTo>
                    <a:pt x="535" y="782"/>
                    <a:pt x="535" y="782"/>
                    <a:pt x="535" y="782"/>
                  </a:cubicBezTo>
                  <a:cubicBezTo>
                    <a:pt x="535" y="782"/>
                    <a:pt x="534" y="782"/>
                    <a:pt x="534" y="782"/>
                  </a:cubicBezTo>
                  <a:cubicBezTo>
                    <a:pt x="534" y="782"/>
                    <a:pt x="534" y="782"/>
                    <a:pt x="534" y="782"/>
                  </a:cubicBezTo>
                  <a:cubicBezTo>
                    <a:pt x="534" y="782"/>
                    <a:pt x="533" y="782"/>
                    <a:pt x="533" y="782"/>
                  </a:cubicBezTo>
                  <a:cubicBezTo>
                    <a:pt x="533" y="782"/>
                    <a:pt x="533" y="782"/>
                    <a:pt x="533" y="782"/>
                  </a:cubicBezTo>
                  <a:cubicBezTo>
                    <a:pt x="531" y="782"/>
                    <a:pt x="530" y="782"/>
                    <a:pt x="529" y="781"/>
                  </a:cubicBezTo>
                  <a:cubicBezTo>
                    <a:pt x="529" y="781"/>
                    <a:pt x="529" y="781"/>
                    <a:pt x="529" y="781"/>
                  </a:cubicBezTo>
                  <a:cubicBezTo>
                    <a:pt x="528" y="781"/>
                    <a:pt x="528" y="781"/>
                    <a:pt x="528" y="781"/>
                  </a:cubicBezTo>
                  <a:cubicBezTo>
                    <a:pt x="528" y="781"/>
                    <a:pt x="528" y="781"/>
                    <a:pt x="528" y="781"/>
                  </a:cubicBezTo>
                  <a:cubicBezTo>
                    <a:pt x="528" y="781"/>
                    <a:pt x="528" y="782"/>
                    <a:pt x="528" y="782"/>
                  </a:cubicBezTo>
                  <a:cubicBezTo>
                    <a:pt x="528" y="782"/>
                    <a:pt x="528" y="782"/>
                    <a:pt x="528" y="782"/>
                  </a:cubicBezTo>
                  <a:cubicBezTo>
                    <a:pt x="528" y="782"/>
                    <a:pt x="528" y="782"/>
                    <a:pt x="528" y="782"/>
                  </a:cubicBezTo>
                  <a:cubicBezTo>
                    <a:pt x="528" y="782"/>
                    <a:pt x="528" y="782"/>
                    <a:pt x="528" y="782"/>
                  </a:cubicBezTo>
                  <a:cubicBezTo>
                    <a:pt x="528" y="783"/>
                    <a:pt x="528" y="784"/>
                    <a:pt x="527" y="784"/>
                  </a:cubicBezTo>
                  <a:cubicBezTo>
                    <a:pt x="527" y="784"/>
                    <a:pt x="527" y="784"/>
                    <a:pt x="527" y="784"/>
                  </a:cubicBezTo>
                  <a:cubicBezTo>
                    <a:pt x="526" y="784"/>
                    <a:pt x="526" y="783"/>
                    <a:pt x="525" y="783"/>
                  </a:cubicBezTo>
                  <a:cubicBezTo>
                    <a:pt x="525" y="783"/>
                    <a:pt x="525" y="783"/>
                    <a:pt x="525" y="783"/>
                  </a:cubicBezTo>
                  <a:cubicBezTo>
                    <a:pt x="524" y="782"/>
                    <a:pt x="523" y="780"/>
                    <a:pt x="522" y="777"/>
                  </a:cubicBezTo>
                  <a:cubicBezTo>
                    <a:pt x="522" y="777"/>
                    <a:pt x="522" y="777"/>
                    <a:pt x="522" y="777"/>
                  </a:cubicBezTo>
                  <a:cubicBezTo>
                    <a:pt x="522" y="776"/>
                    <a:pt x="522" y="775"/>
                    <a:pt x="522" y="775"/>
                  </a:cubicBezTo>
                  <a:cubicBezTo>
                    <a:pt x="522" y="775"/>
                    <a:pt x="522" y="775"/>
                    <a:pt x="522" y="775"/>
                  </a:cubicBezTo>
                  <a:cubicBezTo>
                    <a:pt x="522" y="774"/>
                    <a:pt x="522" y="774"/>
                    <a:pt x="522" y="773"/>
                  </a:cubicBezTo>
                  <a:cubicBezTo>
                    <a:pt x="522" y="773"/>
                    <a:pt x="522" y="773"/>
                    <a:pt x="522" y="773"/>
                  </a:cubicBezTo>
                  <a:cubicBezTo>
                    <a:pt x="522" y="771"/>
                    <a:pt x="523" y="770"/>
                    <a:pt x="525" y="767"/>
                  </a:cubicBezTo>
                  <a:cubicBezTo>
                    <a:pt x="525" y="767"/>
                    <a:pt x="525" y="767"/>
                    <a:pt x="525" y="767"/>
                  </a:cubicBezTo>
                  <a:cubicBezTo>
                    <a:pt x="526" y="766"/>
                    <a:pt x="527" y="765"/>
                    <a:pt x="527" y="765"/>
                  </a:cubicBezTo>
                  <a:cubicBezTo>
                    <a:pt x="527" y="765"/>
                    <a:pt x="527" y="765"/>
                    <a:pt x="527" y="765"/>
                  </a:cubicBezTo>
                  <a:cubicBezTo>
                    <a:pt x="527" y="765"/>
                    <a:pt x="527" y="764"/>
                    <a:pt x="526" y="764"/>
                  </a:cubicBezTo>
                  <a:cubicBezTo>
                    <a:pt x="526" y="764"/>
                    <a:pt x="526" y="764"/>
                    <a:pt x="526" y="764"/>
                  </a:cubicBezTo>
                  <a:cubicBezTo>
                    <a:pt x="526" y="764"/>
                    <a:pt x="526" y="763"/>
                    <a:pt x="526" y="763"/>
                  </a:cubicBezTo>
                  <a:cubicBezTo>
                    <a:pt x="526" y="763"/>
                    <a:pt x="526" y="763"/>
                    <a:pt x="526" y="763"/>
                  </a:cubicBezTo>
                  <a:cubicBezTo>
                    <a:pt x="526" y="762"/>
                    <a:pt x="528" y="760"/>
                    <a:pt x="528" y="760"/>
                  </a:cubicBezTo>
                  <a:cubicBezTo>
                    <a:pt x="528" y="760"/>
                    <a:pt x="528" y="760"/>
                    <a:pt x="528" y="760"/>
                  </a:cubicBezTo>
                  <a:cubicBezTo>
                    <a:pt x="528" y="759"/>
                    <a:pt x="529" y="759"/>
                    <a:pt x="529" y="759"/>
                  </a:cubicBezTo>
                  <a:cubicBezTo>
                    <a:pt x="529" y="759"/>
                    <a:pt x="529" y="759"/>
                    <a:pt x="529" y="759"/>
                  </a:cubicBezTo>
                  <a:cubicBezTo>
                    <a:pt x="529" y="759"/>
                    <a:pt x="529" y="759"/>
                    <a:pt x="529" y="759"/>
                  </a:cubicBezTo>
                  <a:cubicBezTo>
                    <a:pt x="529" y="759"/>
                    <a:pt x="529" y="759"/>
                    <a:pt x="529" y="759"/>
                  </a:cubicBezTo>
                  <a:cubicBezTo>
                    <a:pt x="529" y="759"/>
                    <a:pt x="528" y="758"/>
                    <a:pt x="528" y="758"/>
                  </a:cubicBezTo>
                  <a:cubicBezTo>
                    <a:pt x="528" y="758"/>
                    <a:pt x="528" y="758"/>
                    <a:pt x="528" y="758"/>
                  </a:cubicBezTo>
                  <a:cubicBezTo>
                    <a:pt x="525" y="757"/>
                    <a:pt x="526" y="756"/>
                    <a:pt x="525" y="755"/>
                  </a:cubicBezTo>
                  <a:cubicBezTo>
                    <a:pt x="525" y="755"/>
                    <a:pt x="525" y="755"/>
                    <a:pt x="525" y="755"/>
                  </a:cubicBezTo>
                  <a:cubicBezTo>
                    <a:pt x="525" y="755"/>
                    <a:pt x="524" y="755"/>
                    <a:pt x="524" y="752"/>
                  </a:cubicBezTo>
                  <a:cubicBezTo>
                    <a:pt x="524" y="752"/>
                    <a:pt x="524" y="752"/>
                    <a:pt x="524" y="752"/>
                  </a:cubicBezTo>
                  <a:cubicBezTo>
                    <a:pt x="524" y="752"/>
                    <a:pt x="524" y="752"/>
                    <a:pt x="524" y="752"/>
                  </a:cubicBezTo>
                  <a:cubicBezTo>
                    <a:pt x="524" y="752"/>
                    <a:pt x="524" y="752"/>
                    <a:pt x="524" y="752"/>
                  </a:cubicBezTo>
                  <a:cubicBezTo>
                    <a:pt x="524" y="752"/>
                    <a:pt x="524" y="752"/>
                    <a:pt x="523" y="752"/>
                  </a:cubicBezTo>
                  <a:cubicBezTo>
                    <a:pt x="523" y="752"/>
                    <a:pt x="523" y="752"/>
                    <a:pt x="523" y="752"/>
                  </a:cubicBezTo>
                  <a:cubicBezTo>
                    <a:pt x="523" y="752"/>
                    <a:pt x="523" y="752"/>
                    <a:pt x="522" y="752"/>
                  </a:cubicBezTo>
                  <a:cubicBezTo>
                    <a:pt x="522" y="752"/>
                    <a:pt x="522" y="752"/>
                    <a:pt x="522" y="752"/>
                  </a:cubicBezTo>
                  <a:cubicBezTo>
                    <a:pt x="521" y="752"/>
                    <a:pt x="521" y="752"/>
                    <a:pt x="521" y="751"/>
                  </a:cubicBezTo>
                  <a:cubicBezTo>
                    <a:pt x="521" y="751"/>
                    <a:pt x="521" y="751"/>
                    <a:pt x="521" y="751"/>
                  </a:cubicBezTo>
                  <a:cubicBezTo>
                    <a:pt x="521" y="751"/>
                    <a:pt x="522" y="751"/>
                    <a:pt x="522" y="751"/>
                  </a:cubicBezTo>
                  <a:cubicBezTo>
                    <a:pt x="522" y="751"/>
                    <a:pt x="522" y="751"/>
                    <a:pt x="522" y="751"/>
                  </a:cubicBezTo>
                  <a:cubicBezTo>
                    <a:pt x="522" y="750"/>
                    <a:pt x="521" y="750"/>
                    <a:pt x="519" y="747"/>
                  </a:cubicBezTo>
                  <a:cubicBezTo>
                    <a:pt x="519" y="747"/>
                    <a:pt x="519" y="747"/>
                    <a:pt x="519" y="747"/>
                  </a:cubicBezTo>
                  <a:cubicBezTo>
                    <a:pt x="519" y="747"/>
                    <a:pt x="519" y="746"/>
                    <a:pt x="519" y="746"/>
                  </a:cubicBezTo>
                  <a:cubicBezTo>
                    <a:pt x="519" y="746"/>
                    <a:pt x="519" y="746"/>
                    <a:pt x="519" y="746"/>
                  </a:cubicBezTo>
                  <a:cubicBezTo>
                    <a:pt x="519" y="744"/>
                    <a:pt x="521" y="744"/>
                    <a:pt x="521" y="744"/>
                  </a:cubicBezTo>
                  <a:cubicBezTo>
                    <a:pt x="521" y="744"/>
                    <a:pt x="521" y="744"/>
                    <a:pt x="521" y="744"/>
                  </a:cubicBezTo>
                  <a:cubicBezTo>
                    <a:pt x="521" y="744"/>
                    <a:pt x="522" y="739"/>
                    <a:pt x="522" y="738"/>
                  </a:cubicBezTo>
                  <a:cubicBezTo>
                    <a:pt x="522" y="738"/>
                    <a:pt x="522" y="738"/>
                    <a:pt x="522" y="738"/>
                  </a:cubicBezTo>
                  <a:cubicBezTo>
                    <a:pt x="523" y="736"/>
                    <a:pt x="524" y="735"/>
                    <a:pt x="525" y="733"/>
                  </a:cubicBezTo>
                  <a:cubicBezTo>
                    <a:pt x="525" y="733"/>
                    <a:pt x="525" y="733"/>
                    <a:pt x="525" y="733"/>
                  </a:cubicBezTo>
                  <a:cubicBezTo>
                    <a:pt x="525" y="730"/>
                    <a:pt x="526" y="729"/>
                    <a:pt x="528" y="729"/>
                  </a:cubicBezTo>
                  <a:cubicBezTo>
                    <a:pt x="528" y="729"/>
                    <a:pt x="528" y="729"/>
                    <a:pt x="528" y="729"/>
                  </a:cubicBezTo>
                  <a:cubicBezTo>
                    <a:pt x="528" y="728"/>
                    <a:pt x="528" y="728"/>
                    <a:pt x="528" y="728"/>
                  </a:cubicBezTo>
                  <a:cubicBezTo>
                    <a:pt x="528" y="728"/>
                    <a:pt x="528" y="728"/>
                    <a:pt x="528" y="728"/>
                  </a:cubicBezTo>
                  <a:cubicBezTo>
                    <a:pt x="528" y="727"/>
                    <a:pt x="527" y="726"/>
                    <a:pt x="527" y="725"/>
                  </a:cubicBezTo>
                  <a:cubicBezTo>
                    <a:pt x="527" y="725"/>
                    <a:pt x="527" y="725"/>
                    <a:pt x="527" y="725"/>
                  </a:cubicBezTo>
                  <a:cubicBezTo>
                    <a:pt x="526" y="723"/>
                    <a:pt x="526" y="724"/>
                    <a:pt x="525" y="723"/>
                  </a:cubicBezTo>
                  <a:cubicBezTo>
                    <a:pt x="525" y="723"/>
                    <a:pt x="525" y="723"/>
                    <a:pt x="525" y="723"/>
                  </a:cubicBezTo>
                  <a:cubicBezTo>
                    <a:pt x="523" y="723"/>
                    <a:pt x="524" y="722"/>
                    <a:pt x="523" y="721"/>
                  </a:cubicBezTo>
                  <a:cubicBezTo>
                    <a:pt x="523" y="721"/>
                    <a:pt x="523" y="721"/>
                    <a:pt x="523" y="721"/>
                  </a:cubicBezTo>
                  <a:cubicBezTo>
                    <a:pt x="523" y="720"/>
                    <a:pt x="523" y="720"/>
                    <a:pt x="523" y="720"/>
                  </a:cubicBezTo>
                  <a:cubicBezTo>
                    <a:pt x="523" y="720"/>
                    <a:pt x="523" y="720"/>
                    <a:pt x="523" y="720"/>
                  </a:cubicBezTo>
                  <a:cubicBezTo>
                    <a:pt x="523" y="720"/>
                    <a:pt x="522" y="720"/>
                    <a:pt x="522" y="721"/>
                  </a:cubicBezTo>
                  <a:cubicBezTo>
                    <a:pt x="522" y="721"/>
                    <a:pt x="522" y="721"/>
                    <a:pt x="522" y="721"/>
                  </a:cubicBezTo>
                  <a:cubicBezTo>
                    <a:pt x="522" y="721"/>
                    <a:pt x="522" y="721"/>
                    <a:pt x="521" y="722"/>
                  </a:cubicBezTo>
                  <a:cubicBezTo>
                    <a:pt x="521" y="722"/>
                    <a:pt x="521" y="722"/>
                    <a:pt x="521" y="722"/>
                  </a:cubicBezTo>
                  <a:cubicBezTo>
                    <a:pt x="521" y="722"/>
                    <a:pt x="520" y="722"/>
                    <a:pt x="520" y="722"/>
                  </a:cubicBezTo>
                  <a:cubicBezTo>
                    <a:pt x="520" y="722"/>
                    <a:pt x="520" y="722"/>
                    <a:pt x="520" y="722"/>
                  </a:cubicBezTo>
                  <a:cubicBezTo>
                    <a:pt x="519" y="722"/>
                    <a:pt x="518" y="721"/>
                    <a:pt x="517" y="721"/>
                  </a:cubicBezTo>
                  <a:cubicBezTo>
                    <a:pt x="517" y="721"/>
                    <a:pt x="517" y="721"/>
                    <a:pt x="517" y="721"/>
                  </a:cubicBezTo>
                  <a:cubicBezTo>
                    <a:pt x="516" y="721"/>
                    <a:pt x="516" y="721"/>
                    <a:pt x="516" y="721"/>
                  </a:cubicBezTo>
                  <a:cubicBezTo>
                    <a:pt x="516" y="721"/>
                    <a:pt x="516" y="721"/>
                    <a:pt x="516" y="721"/>
                  </a:cubicBezTo>
                  <a:cubicBezTo>
                    <a:pt x="516" y="721"/>
                    <a:pt x="515" y="722"/>
                    <a:pt x="515" y="723"/>
                  </a:cubicBezTo>
                  <a:cubicBezTo>
                    <a:pt x="515" y="723"/>
                    <a:pt x="515" y="723"/>
                    <a:pt x="515" y="723"/>
                  </a:cubicBezTo>
                  <a:cubicBezTo>
                    <a:pt x="515" y="724"/>
                    <a:pt x="514" y="724"/>
                    <a:pt x="513" y="724"/>
                  </a:cubicBezTo>
                  <a:cubicBezTo>
                    <a:pt x="513" y="724"/>
                    <a:pt x="513" y="724"/>
                    <a:pt x="513" y="724"/>
                  </a:cubicBezTo>
                  <a:cubicBezTo>
                    <a:pt x="512" y="724"/>
                    <a:pt x="511" y="724"/>
                    <a:pt x="510" y="724"/>
                  </a:cubicBezTo>
                  <a:cubicBezTo>
                    <a:pt x="510" y="724"/>
                    <a:pt x="510" y="724"/>
                    <a:pt x="510" y="724"/>
                  </a:cubicBezTo>
                  <a:cubicBezTo>
                    <a:pt x="508" y="724"/>
                    <a:pt x="507" y="722"/>
                    <a:pt x="507" y="721"/>
                  </a:cubicBezTo>
                  <a:cubicBezTo>
                    <a:pt x="507" y="721"/>
                    <a:pt x="507" y="721"/>
                    <a:pt x="507" y="721"/>
                  </a:cubicBezTo>
                  <a:cubicBezTo>
                    <a:pt x="507" y="721"/>
                    <a:pt x="507" y="721"/>
                    <a:pt x="507" y="721"/>
                  </a:cubicBezTo>
                  <a:cubicBezTo>
                    <a:pt x="508" y="721"/>
                    <a:pt x="508" y="721"/>
                    <a:pt x="508" y="721"/>
                  </a:cubicBezTo>
                  <a:cubicBezTo>
                    <a:pt x="508" y="722"/>
                    <a:pt x="508" y="722"/>
                    <a:pt x="510" y="723"/>
                  </a:cubicBezTo>
                  <a:cubicBezTo>
                    <a:pt x="510" y="723"/>
                    <a:pt x="510" y="723"/>
                    <a:pt x="510" y="723"/>
                  </a:cubicBezTo>
                  <a:cubicBezTo>
                    <a:pt x="511" y="723"/>
                    <a:pt x="512" y="723"/>
                    <a:pt x="513" y="723"/>
                  </a:cubicBezTo>
                  <a:cubicBezTo>
                    <a:pt x="513" y="723"/>
                    <a:pt x="513" y="723"/>
                    <a:pt x="513" y="723"/>
                  </a:cubicBezTo>
                  <a:cubicBezTo>
                    <a:pt x="513" y="723"/>
                    <a:pt x="514" y="723"/>
                    <a:pt x="514" y="723"/>
                  </a:cubicBezTo>
                  <a:cubicBezTo>
                    <a:pt x="514" y="723"/>
                    <a:pt x="514" y="723"/>
                    <a:pt x="514" y="723"/>
                  </a:cubicBezTo>
                  <a:cubicBezTo>
                    <a:pt x="514" y="723"/>
                    <a:pt x="514" y="723"/>
                    <a:pt x="514" y="723"/>
                  </a:cubicBezTo>
                  <a:cubicBezTo>
                    <a:pt x="514" y="723"/>
                    <a:pt x="514" y="723"/>
                    <a:pt x="514" y="723"/>
                  </a:cubicBezTo>
                  <a:cubicBezTo>
                    <a:pt x="514" y="722"/>
                    <a:pt x="514" y="720"/>
                    <a:pt x="516" y="720"/>
                  </a:cubicBezTo>
                  <a:cubicBezTo>
                    <a:pt x="516" y="720"/>
                    <a:pt x="516" y="720"/>
                    <a:pt x="516" y="720"/>
                  </a:cubicBezTo>
                  <a:cubicBezTo>
                    <a:pt x="517" y="720"/>
                    <a:pt x="517" y="720"/>
                    <a:pt x="517" y="720"/>
                  </a:cubicBezTo>
                  <a:cubicBezTo>
                    <a:pt x="517" y="720"/>
                    <a:pt x="517" y="720"/>
                    <a:pt x="517" y="720"/>
                  </a:cubicBezTo>
                  <a:cubicBezTo>
                    <a:pt x="518" y="720"/>
                    <a:pt x="519" y="721"/>
                    <a:pt x="520" y="721"/>
                  </a:cubicBezTo>
                  <a:cubicBezTo>
                    <a:pt x="520" y="721"/>
                    <a:pt x="520" y="721"/>
                    <a:pt x="520" y="721"/>
                  </a:cubicBezTo>
                  <a:cubicBezTo>
                    <a:pt x="520" y="721"/>
                    <a:pt x="520" y="721"/>
                    <a:pt x="520" y="720"/>
                  </a:cubicBezTo>
                  <a:cubicBezTo>
                    <a:pt x="520" y="720"/>
                    <a:pt x="520" y="720"/>
                    <a:pt x="520" y="720"/>
                  </a:cubicBezTo>
                  <a:cubicBezTo>
                    <a:pt x="520" y="720"/>
                    <a:pt x="520" y="720"/>
                    <a:pt x="520" y="720"/>
                  </a:cubicBezTo>
                  <a:cubicBezTo>
                    <a:pt x="521" y="720"/>
                    <a:pt x="521" y="720"/>
                    <a:pt x="521" y="720"/>
                  </a:cubicBezTo>
                  <a:cubicBezTo>
                    <a:pt x="521" y="720"/>
                    <a:pt x="521" y="720"/>
                    <a:pt x="521" y="720"/>
                  </a:cubicBezTo>
                  <a:cubicBezTo>
                    <a:pt x="521" y="719"/>
                    <a:pt x="522" y="719"/>
                    <a:pt x="523" y="719"/>
                  </a:cubicBezTo>
                  <a:cubicBezTo>
                    <a:pt x="523" y="719"/>
                    <a:pt x="523" y="719"/>
                    <a:pt x="523" y="719"/>
                  </a:cubicBezTo>
                  <a:cubicBezTo>
                    <a:pt x="524" y="719"/>
                    <a:pt x="524" y="720"/>
                    <a:pt x="525" y="720"/>
                  </a:cubicBezTo>
                  <a:cubicBezTo>
                    <a:pt x="525" y="720"/>
                    <a:pt x="525" y="720"/>
                    <a:pt x="525" y="720"/>
                  </a:cubicBezTo>
                  <a:cubicBezTo>
                    <a:pt x="525" y="722"/>
                    <a:pt x="525" y="722"/>
                    <a:pt x="525" y="722"/>
                  </a:cubicBezTo>
                  <a:cubicBezTo>
                    <a:pt x="525" y="722"/>
                    <a:pt x="525" y="722"/>
                    <a:pt x="525" y="722"/>
                  </a:cubicBezTo>
                  <a:cubicBezTo>
                    <a:pt x="526" y="722"/>
                    <a:pt x="527" y="722"/>
                    <a:pt x="528" y="724"/>
                  </a:cubicBezTo>
                  <a:cubicBezTo>
                    <a:pt x="528" y="724"/>
                    <a:pt x="528" y="724"/>
                    <a:pt x="528" y="724"/>
                  </a:cubicBezTo>
                  <a:cubicBezTo>
                    <a:pt x="528" y="725"/>
                    <a:pt x="529" y="727"/>
                    <a:pt x="529" y="728"/>
                  </a:cubicBezTo>
                  <a:cubicBezTo>
                    <a:pt x="529" y="728"/>
                    <a:pt x="529" y="728"/>
                    <a:pt x="529" y="728"/>
                  </a:cubicBezTo>
                  <a:cubicBezTo>
                    <a:pt x="529" y="729"/>
                    <a:pt x="529" y="729"/>
                    <a:pt x="528" y="730"/>
                  </a:cubicBezTo>
                  <a:cubicBezTo>
                    <a:pt x="528" y="730"/>
                    <a:pt x="528" y="730"/>
                    <a:pt x="528" y="730"/>
                  </a:cubicBezTo>
                  <a:cubicBezTo>
                    <a:pt x="527" y="731"/>
                    <a:pt x="527" y="730"/>
                    <a:pt x="526" y="733"/>
                  </a:cubicBezTo>
                  <a:cubicBezTo>
                    <a:pt x="526" y="733"/>
                    <a:pt x="526" y="733"/>
                    <a:pt x="526" y="733"/>
                  </a:cubicBezTo>
                  <a:cubicBezTo>
                    <a:pt x="525" y="735"/>
                    <a:pt x="524" y="737"/>
                    <a:pt x="524" y="738"/>
                  </a:cubicBezTo>
                  <a:cubicBezTo>
                    <a:pt x="524" y="738"/>
                    <a:pt x="524" y="738"/>
                    <a:pt x="524" y="738"/>
                  </a:cubicBezTo>
                  <a:cubicBezTo>
                    <a:pt x="523" y="740"/>
                    <a:pt x="523" y="743"/>
                    <a:pt x="522" y="745"/>
                  </a:cubicBezTo>
                  <a:cubicBezTo>
                    <a:pt x="522" y="745"/>
                    <a:pt x="522" y="745"/>
                    <a:pt x="522" y="745"/>
                  </a:cubicBezTo>
                  <a:cubicBezTo>
                    <a:pt x="521" y="745"/>
                    <a:pt x="520" y="745"/>
                    <a:pt x="520" y="746"/>
                  </a:cubicBezTo>
                  <a:cubicBezTo>
                    <a:pt x="520" y="746"/>
                    <a:pt x="520" y="746"/>
                    <a:pt x="520" y="746"/>
                  </a:cubicBezTo>
                  <a:cubicBezTo>
                    <a:pt x="520" y="746"/>
                    <a:pt x="520" y="746"/>
                    <a:pt x="520" y="747"/>
                  </a:cubicBezTo>
                  <a:cubicBezTo>
                    <a:pt x="520" y="747"/>
                    <a:pt x="520" y="747"/>
                    <a:pt x="520" y="747"/>
                  </a:cubicBezTo>
                  <a:cubicBezTo>
                    <a:pt x="522" y="749"/>
                    <a:pt x="523" y="749"/>
                    <a:pt x="523" y="751"/>
                  </a:cubicBezTo>
                  <a:cubicBezTo>
                    <a:pt x="523" y="751"/>
                    <a:pt x="523" y="751"/>
                    <a:pt x="523" y="751"/>
                  </a:cubicBezTo>
                  <a:cubicBezTo>
                    <a:pt x="523" y="751"/>
                    <a:pt x="523" y="751"/>
                    <a:pt x="523" y="751"/>
                  </a:cubicBezTo>
                  <a:cubicBezTo>
                    <a:pt x="523" y="751"/>
                    <a:pt x="523" y="751"/>
                    <a:pt x="523" y="751"/>
                  </a:cubicBezTo>
                  <a:cubicBezTo>
                    <a:pt x="523" y="751"/>
                    <a:pt x="524" y="750"/>
                    <a:pt x="524" y="750"/>
                  </a:cubicBezTo>
                  <a:cubicBezTo>
                    <a:pt x="524" y="750"/>
                    <a:pt x="524" y="750"/>
                    <a:pt x="524" y="750"/>
                  </a:cubicBezTo>
                  <a:cubicBezTo>
                    <a:pt x="525" y="750"/>
                    <a:pt x="525" y="751"/>
                    <a:pt x="525" y="752"/>
                  </a:cubicBezTo>
                  <a:cubicBezTo>
                    <a:pt x="525" y="752"/>
                    <a:pt x="525" y="752"/>
                    <a:pt x="525" y="752"/>
                  </a:cubicBezTo>
                  <a:cubicBezTo>
                    <a:pt x="526" y="755"/>
                    <a:pt x="525" y="753"/>
                    <a:pt x="526" y="755"/>
                  </a:cubicBezTo>
                  <a:cubicBezTo>
                    <a:pt x="526" y="755"/>
                    <a:pt x="526" y="755"/>
                    <a:pt x="526" y="755"/>
                  </a:cubicBezTo>
                  <a:cubicBezTo>
                    <a:pt x="528" y="756"/>
                    <a:pt x="527" y="756"/>
                    <a:pt x="528" y="757"/>
                  </a:cubicBezTo>
                  <a:cubicBezTo>
                    <a:pt x="528" y="757"/>
                    <a:pt x="528" y="757"/>
                    <a:pt x="528" y="757"/>
                  </a:cubicBezTo>
                  <a:cubicBezTo>
                    <a:pt x="529" y="757"/>
                    <a:pt x="531" y="758"/>
                    <a:pt x="531" y="759"/>
                  </a:cubicBezTo>
                  <a:cubicBezTo>
                    <a:pt x="531" y="759"/>
                    <a:pt x="531" y="759"/>
                    <a:pt x="531" y="759"/>
                  </a:cubicBezTo>
                  <a:cubicBezTo>
                    <a:pt x="531" y="759"/>
                    <a:pt x="531" y="759"/>
                    <a:pt x="531" y="759"/>
                  </a:cubicBezTo>
                  <a:cubicBezTo>
                    <a:pt x="531" y="759"/>
                    <a:pt x="531" y="759"/>
                    <a:pt x="531" y="759"/>
                  </a:cubicBezTo>
                  <a:cubicBezTo>
                    <a:pt x="531" y="760"/>
                    <a:pt x="531" y="760"/>
                    <a:pt x="530" y="760"/>
                  </a:cubicBezTo>
                  <a:cubicBezTo>
                    <a:pt x="530" y="760"/>
                    <a:pt x="530" y="760"/>
                    <a:pt x="530" y="760"/>
                  </a:cubicBezTo>
                  <a:cubicBezTo>
                    <a:pt x="530" y="760"/>
                    <a:pt x="530" y="760"/>
                    <a:pt x="529" y="760"/>
                  </a:cubicBezTo>
                  <a:cubicBezTo>
                    <a:pt x="529" y="760"/>
                    <a:pt x="529" y="760"/>
                    <a:pt x="529" y="760"/>
                  </a:cubicBezTo>
                  <a:cubicBezTo>
                    <a:pt x="529" y="761"/>
                    <a:pt x="527" y="763"/>
                    <a:pt x="527" y="763"/>
                  </a:cubicBezTo>
                  <a:cubicBezTo>
                    <a:pt x="527" y="763"/>
                    <a:pt x="527" y="763"/>
                    <a:pt x="527" y="763"/>
                  </a:cubicBezTo>
                  <a:cubicBezTo>
                    <a:pt x="527" y="763"/>
                    <a:pt x="527" y="763"/>
                    <a:pt x="527" y="763"/>
                  </a:cubicBezTo>
                  <a:cubicBezTo>
                    <a:pt x="528" y="763"/>
                    <a:pt x="528" y="764"/>
                    <a:pt x="528" y="765"/>
                  </a:cubicBezTo>
                  <a:cubicBezTo>
                    <a:pt x="528" y="765"/>
                    <a:pt x="528" y="765"/>
                    <a:pt x="528" y="765"/>
                  </a:cubicBezTo>
                  <a:cubicBezTo>
                    <a:pt x="528" y="766"/>
                    <a:pt x="527" y="766"/>
                    <a:pt x="526" y="768"/>
                  </a:cubicBezTo>
                  <a:cubicBezTo>
                    <a:pt x="526" y="768"/>
                    <a:pt x="526" y="768"/>
                    <a:pt x="526" y="768"/>
                  </a:cubicBezTo>
                  <a:cubicBezTo>
                    <a:pt x="524" y="771"/>
                    <a:pt x="523" y="771"/>
                    <a:pt x="523" y="773"/>
                  </a:cubicBezTo>
                  <a:cubicBezTo>
                    <a:pt x="523" y="773"/>
                    <a:pt x="523" y="773"/>
                    <a:pt x="523" y="773"/>
                  </a:cubicBezTo>
                  <a:cubicBezTo>
                    <a:pt x="523" y="773"/>
                    <a:pt x="523" y="773"/>
                    <a:pt x="523" y="773"/>
                  </a:cubicBezTo>
                  <a:cubicBezTo>
                    <a:pt x="523" y="774"/>
                    <a:pt x="523" y="774"/>
                    <a:pt x="523" y="775"/>
                  </a:cubicBezTo>
                  <a:cubicBezTo>
                    <a:pt x="523" y="775"/>
                    <a:pt x="523" y="775"/>
                    <a:pt x="523" y="775"/>
                  </a:cubicBezTo>
                  <a:cubicBezTo>
                    <a:pt x="523" y="775"/>
                    <a:pt x="523" y="775"/>
                    <a:pt x="523" y="776"/>
                  </a:cubicBezTo>
                  <a:cubicBezTo>
                    <a:pt x="523" y="776"/>
                    <a:pt x="523" y="776"/>
                    <a:pt x="523" y="776"/>
                  </a:cubicBezTo>
                  <a:cubicBezTo>
                    <a:pt x="524" y="776"/>
                    <a:pt x="525" y="775"/>
                    <a:pt x="527" y="774"/>
                  </a:cubicBezTo>
                  <a:cubicBezTo>
                    <a:pt x="527" y="774"/>
                    <a:pt x="527" y="774"/>
                    <a:pt x="527" y="774"/>
                  </a:cubicBezTo>
                  <a:cubicBezTo>
                    <a:pt x="530" y="772"/>
                    <a:pt x="530" y="771"/>
                    <a:pt x="533" y="767"/>
                  </a:cubicBezTo>
                  <a:cubicBezTo>
                    <a:pt x="533" y="767"/>
                    <a:pt x="533" y="767"/>
                    <a:pt x="533" y="767"/>
                  </a:cubicBezTo>
                  <a:cubicBezTo>
                    <a:pt x="535" y="766"/>
                    <a:pt x="536" y="764"/>
                    <a:pt x="538" y="765"/>
                  </a:cubicBezTo>
                  <a:cubicBezTo>
                    <a:pt x="538" y="765"/>
                    <a:pt x="538" y="765"/>
                    <a:pt x="538" y="765"/>
                  </a:cubicBezTo>
                  <a:cubicBezTo>
                    <a:pt x="540" y="765"/>
                    <a:pt x="542" y="765"/>
                    <a:pt x="544" y="766"/>
                  </a:cubicBezTo>
                  <a:cubicBezTo>
                    <a:pt x="544" y="766"/>
                    <a:pt x="544" y="766"/>
                    <a:pt x="544" y="766"/>
                  </a:cubicBezTo>
                  <a:cubicBezTo>
                    <a:pt x="550" y="769"/>
                    <a:pt x="554" y="772"/>
                    <a:pt x="558" y="773"/>
                  </a:cubicBezTo>
                  <a:cubicBezTo>
                    <a:pt x="558" y="773"/>
                    <a:pt x="558" y="773"/>
                    <a:pt x="558" y="773"/>
                  </a:cubicBezTo>
                  <a:cubicBezTo>
                    <a:pt x="559" y="774"/>
                    <a:pt x="559" y="774"/>
                    <a:pt x="560" y="774"/>
                  </a:cubicBezTo>
                  <a:cubicBezTo>
                    <a:pt x="560" y="774"/>
                    <a:pt x="560" y="774"/>
                    <a:pt x="560" y="774"/>
                  </a:cubicBezTo>
                  <a:cubicBezTo>
                    <a:pt x="561" y="774"/>
                    <a:pt x="561" y="773"/>
                    <a:pt x="563" y="772"/>
                  </a:cubicBezTo>
                  <a:cubicBezTo>
                    <a:pt x="563" y="772"/>
                    <a:pt x="563" y="772"/>
                    <a:pt x="563" y="772"/>
                  </a:cubicBezTo>
                  <a:cubicBezTo>
                    <a:pt x="565" y="770"/>
                    <a:pt x="565" y="769"/>
                    <a:pt x="567" y="767"/>
                  </a:cubicBezTo>
                  <a:cubicBezTo>
                    <a:pt x="567" y="767"/>
                    <a:pt x="567" y="767"/>
                    <a:pt x="567" y="767"/>
                  </a:cubicBezTo>
                  <a:cubicBezTo>
                    <a:pt x="569" y="764"/>
                    <a:pt x="572" y="763"/>
                    <a:pt x="575" y="763"/>
                  </a:cubicBezTo>
                  <a:cubicBezTo>
                    <a:pt x="575" y="763"/>
                    <a:pt x="575" y="763"/>
                    <a:pt x="575" y="763"/>
                  </a:cubicBezTo>
                  <a:cubicBezTo>
                    <a:pt x="578" y="762"/>
                    <a:pt x="580" y="761"/>
                    <a:pt x="582" y="761"/>
                  </a:cubicBezTo>
                  <a:cubicBezTo>
                    <a:pt x="582" y="761"/>
                    <a:pt x="582" y="761"/>
                    <a:pt x="582" y="761"/>
                  </a:cubicBezTo>
                  <a:cubicBezTo>
                    <a:pt x="582" y="761"/>
                    <a:pt x="582" y="761"/>
                    <a:pt x="582" y="760"/>
                  </a:cubicBezTo>
                  <a:cubicBezTo>
                    <a:pt x="582" y="760"/>
                    <a:pt x="582" y="760"/>
                    <a:pt x="582" y="760"/>
                  </a:cubicBezTo>
                  <a:cubicBezTo>
                    <a:pt x="582" y="760"/>
                    <a:pt x="581" y="758"/>
                    <a:pt x="581" y="757"/>
                  </a:cubicBezTo>
                  <a:cubicBezTo>
                    <a:pt x="581" y="757"/>
                    <a:pt x="581" y="757"/>
                    <a:pt x="581" y="757"/>
                  </a:cubicBezTo>
                  <a:cubicBezTo>
                    <a:pt x="581" y="757"/>
                    <a:pt x="581" y="756"/>
                    <a:pt x="582" y="756"/>
                  </a:cubicBezTo>
                  <a:cubicBezTo>
                    <a:pt x="582" y="756"/>
                    <a:pt x="582" y="756"/>
                    <a:pt x="582" y="756"/>
                  </a:cubicBezTo>
                  <a:cubicBezTo>
                    <a:pt x="582" y="754"/>
                    <a:pt x="584" y="753"/>
                    <a:pt x="586" y="752"/>
                  </a:cubicBezTo>
                  <a:cubicBezTo>
                    <a:pt x="586" y="752"/>
                    <a:pt x="586" y="752"/>
                    <a:pt x="586" y="752"/>
                  </a:cubicBezTo>
                  <a:cubicBezTo>
                    <a:pt x="586" y="752"/>
                    <a:pt x="587" y="752"/>
                    <a:pt x="587" y="752"/>
                  </a:cubicBezTo>
                  <a:cubicBezTo>
                    <a:pt x="587" y="752"/>
                    <a:pt x="587" y="752"/>
                    <a:pt x="587" y="752"/>
                  </a:cubicBezTo>
                  <a:cubicBezTo>
                    <a:pt x="589" y="752"/>
                    <a:pt x="591" y="754"/>
                    <a:pt x="591" y="756"/>
                  </a:cubicBezTo>
                  <a:cubicBezTo>
                    <a:pt x="591" y="756"/>
                    <a:pt x="591" y="756"/>
                    <a:pt x="591" y="756"/>
                  </a:cubicBezTo>
                  <a:cubicBezTo>
                    <a:pt x="591" y="756"/>
                    <a:pt x="591" y="756"/>
                    <a:pt x="591" y="756"/>
                  </a:cubicBezTo>
                  <a:cubicBezTo>
                    <a:pt x="591" y="756"/>
                    <a:pt x="591" y="756"/>
                    <a:pt x="591" y="756"/>
                  </a:cubicBezTo>
                  <a:cubicBezTo>
                    <a:pt x="591" y="756"/>
                    <a:pt x="591" y="756"/>
                    <a:pt x="591" y="756"/>
                  </a:cubicBezTo>
                  <a:cubicBezTo>
                    <a:pt x="591" y="756"/>
                    <a:pt x="591" y="756"/>
                    <a:pt x="591" y="756"/>
                  </a:cubicBezTo>
                  <a:cubicBezTo>
                    <a:pt x="591" y="757"/>
                    <a:pt x="591" y="757"/>
                    <a:pt x="591" y="757"/>
                  </a:cubicBezTo>
                  <a:cubicBezTo>
                    <a:pt x="591" y="757"/>
                    <a:pt x="591" y="757"/>
                    <a:pt x="591" y="757"/>
                  </a:cubicBezTo>
                  <a:cubicBezTo>
                    <a:pt x="593" y="757"/>
                    <a:pt x="593" y="758"/>
                    <a:pt x="593" y="760"/>
                  </a:cubicBezTo>
                  <a:cubicBezTo>
                    <a:pt x="593" y="760"/>
                    <a:pt x="593" y="760"/>
                    <a:pt x="593" y="760"/>
                  </a:cubicBezTo>
                  <a:cubicBezTo>
                    <a:pt x="593" y="760"/>
                    <a:pt x="594" y="760"/>
                    <a:pt x="594" y="762"/>
                  </a:cubicBezTo>
                  <a:cubicBezTo>
                    <a:pt x="594" y="762"/>
                    <a:pt x="594" y="762"/>
                    <a:pt x="594" y="762"/>
                  </a:cubicBezTo>
                  <a:cubicBezTo>
                    <a:pt x="594" y="762"/>
                    <a:pt x="594" y="762"/>
                    <a:pt x="595" y="762"/>
                  </a:cubicBezTo>
                  <a:cubicBezTo>
                    <a:pt x="595" y="762"/>
                    <a:pt x="595" y="762"/>
                    <a:pt x="595" y="762"/>
                  </a:cubicBezTo>
                  <a:cubicBezTo>
                    <a:pt x="595" y="761"/>
                    <a:pt x="595" y="761"/>
                    <a:pt x="596" y="761"/>
                  </a:cubicBezTo>
                  <a:cubicBezTo>
                    <a:pt x="596" y="761"/>
                    <a:pt x="596" y="761"/>
                    <a:pt x="596" y="761"/>
                  </a:cubicBezTo>
                  <a:cubicBezTo>
                    <a:pt x="597" y="760"/>
                    <a:pt x="597" y="760"/>
                    <a:pt x="598" y="760"/>
                  </a:cubicBezTo>
                  <a:cubicBezTo>
                    <a:pt x="598" y="760"/>
                    <a:pt x="598" y="760"/>
                    <a:pt x="598" y="760"/>
                  </a:cubicBezTo>
                  <a:cubicBezTo>
                    <a:pt x="599" y="760"/>
                    <a:pt x="599" y="761"/>
                    <a:pt x="599" y="762"/>
                  </a:cubicBezTo>
                  <a:cubicBezTo>
                    <a:pt x="599" y="762"/>
                    <a:pt x="599" y="762"/>
                    <a:pt x="599" y="762"/>
                  </a:cubicBezTo>
                  <a:cubicBezTo>
                    <a:pt x="599" y="762"/>
                    <a:pt x="599" y="762"/>
                    <a:pt x="599" y="762"/>
                  </a:cubicBezTo>
                  <a:cubicBezTo>
                    <a:pt x="599" y="762"/>
                    <a:pt x="599" y="762"/>
                    <a:pt x="599" y="762"/>
                  </a:cubicBezTo>
                  <a:cubicBezTo>
                    <a:pt x="599" y="762"/>
                    <a:pt x="600" y="762"/>
                    <a:pt x="600" y="762"/>
                  </a:cubicBezTo>
                  <a:cubicBezTo>
                    <a:pt x="600" y="762"/>
                    <a:pt x="600" y="762"/>
                    <a:pt x="600" y="762"/>
                  </a:cubicBezTo>
                  <a:cubicBezTo>
                    <a:pt x="600" y="762"/>
                    <a:pt x="601" y="763"/>
                    <a:pt x="601" y="763"/>
                  </a:cubicBezTo>
                  <a:cubicBezTo>
                    <a:pt x="601" y="763"/>
                    <a:pt x="601" y="763"/>
                    <a:pt x="601" y="763"/>
                  </a:cubicBezTo>
                  <a:cubicBezTo>
                    <a:pt x="601" y="763"/>
                    <a:pt x="601" y="764"/>
                    <a:pt x="601" y="764"/>
                  </a:cubicBezTo>
                  <a:cubicBezTo>
                    <a:pt x="601" y="764"/>
                    <a:pt x="601" y="764"/>
                    <a:pt x="601" y="764"/>
                  </a:cubicBezTo>
                  <a:cubicBezTo>
                    <a:pt x="601" y="765"/>
                    <a:pt x="601" y="765"/>
                    <a:pt x="601" y="765"/>
                  </a:cubicBezTo>
                  <a:cubicBezTo>
                    <a:pt x="601" y="765"/>
                    <a:pt x="601" y="765"/>
                    <a:pt x="601" y="765"/>
                  </a:cubicBezTo>
                  <a:cubicBezTo>
                    <a:pt x="601" y="765"/>
                    <a:pt x="601" y="765"/>
                    <a:pt x="601" y="765"/>
                  </a:cubicBezTo>
                  <a:cubicBezTo>
                    <a:pt x="601" y="765"/>
                    <a:pt x="603" y="765"/>
                    <a:pt x="605" y="764"/>
                  </a:cubicBezTo>
                  <a:cubicBezTo>
                    <a:pt x="605" y="764"/>
                    <a:pt x="605" y="764"/>
                    <a:pt x="605" y="764"/>
                  </a:cubicBezTo>
                  <a:cubicBezTo>
                    <a:pt x="609" y="763"/>
                    <a:pt x="608" y="762"/>
                    <a:pt x="608" y="761"/>
                  </a:cubicBezTo>
                  <a:cubicBezTo>
                    <a:pt x="608" y="761"/>
                    <a:pt x="608" y="761"/>
                    <a:pt x="608" y="761"/>
                  </a:cubicBezTo>
                  <a:cubicBezTo>
                    <a:pt x="608" y="761"/>
                    <a:pt x="608" y="760"/>
                    <a:pt x="608" y="760"/>
                  </a:cubicBezTo>
                  <a:cubicBezTo>
                    <a:pt x="608" y="760"/>
                    <a:pt x="608" y="760"/>
                    <a:pt x="608" y="760"/>
                  </a:cubicBezTo>
                  <a:cubicBezTo>
                    <a:pt x="608" y="760"/>
                    <a:pt x="609" y="759"/>
                    <a:pt x="609" y="759"/>
                  </a:cubicBezTo>
                  <a:cubicBezTo>
                    <a:pt x="609" y="759"/>
                    <a:pt x="609" y="759"/>
                    <a:pt x="609" y="759"/>
                  </a:cubicBezTo>
                  <a:cubicBezTo>
                    <a:pt x="609" y="756"/>
                    <a:pt x="612" y="757"/>
                    <a:pt x="612" y="756"/>
                  </a:cubicBezTo>
                  <a:cubicBezTo>
                    <a:pt x="612" y="756"/>
                    <a:pt x="612" y="756"/>
                    <a:pt x="612" y="756"/>
                  </a:cubicBezTo>
                  <a:cubicBezTo>
                    <a:pt x="612" y="755"/>
                    <a:pt x="613" y="755"/>
                    <a:pt x="613" y="755"/>
                  </a:cubicBezTo>
                  <a:cubicBezTo>
                    <a:pt x="613" y="755"/>
                    <a:pt x="613" y="755"/>
                    <a:pt x="613" y="755"/>
                  </a:cubicBezTo>
                  <a:cubicBezTo>
                    <a:pt x="614" y="755"/>
                    <a:pt x="615" y="755"/>
                    <a:pt x="616" y="755"/>
                  </a:cubicBezTo>
                  <a:cubicBezTo>
                    <a:pt x="616" y="755"/>
                    <a:pt x="616" y="755"/>
                    <a:pt x="616" y="755"/>
                  </a:cubicBezTo>
                  <a:cubicBezTo>
                    <a:pt x="617" y="756"/>
                    <a:pt x="619" y="758"/>
                    <a:pt x="620" y="759"/>
                  </a:cubicBezTo>
                  <a:cubicBezTo>
                    <a:pt x="620" y="759"/>
                    <a:pt x="620" y="759"/>
                    <a:pt x="620" y="759"/>
                  </a:cubicBezTo>
                  <a:cubicBezTo>
                    <a:pt x="620" y="759"/>
                    <a:pt x="620" y="758"/>
                    <a:pt x="620" y="757"/>
                  </a:cubicBezTo>
                  <a:cubicBezTo>
                    <a:pt x="620" y="757"/>
                    <a:pt x="620" y="757"/>
                    <a:pt x="620" y="757"/>
                  </a:cubicBezTo>
                  <a:cubicBezTo>
                    <a:pt x="620" y="756"/>
                    <a:pt x="621" y="755"/>
                    <a:pt x="621" y="753"/>
                  </a:cubicBezTo>
                  <a:cubicBezTo>
                    <a:pt x="621" y="753"/>
                    <a:pt x="621" y="753"/>
                    <a:pt x="621" y="753"/>
                  </a:cubicBezTo>
                  <a:cubicBezTo>
                    <a:pt x="622" y="752"/>
                    <a:pt x="622" y="752"/>
                    <a:pt x="623" y="752"/>
                  </a:cubicBezTo>
                  <a:cubicBezTo>
                    <a:pt x="623" y="752"/>
                    <a:pt x="623" y="752"/>
                    <a:pt x="623" y="752"/>
                  </a:cubicBezTo>
                  <a:cubicBezTo>
                    <a:pt x="623" y="752"/>
                    <a:pt x="624" y="752"/>
                    <a:pt x="624" y="752"/>
                  </a:cubicBezTo>
                  <a:cubicBezTo>
                    <a:pt x="624" y="752"/>
                    <a:pt x="624" y="752"/>
                    <a:pt x="624" y="752"/>
                  </a:cubicBezTo>
                  <a:cubicBezTo>
                    <a:pt x="624" y="752"/>
                    <a:pt x="624" y="752"/>
                    <a:pt x="624" y="752"/>
                  </a:cubicBezTo>
                  <a:cubicBezTo>
                    <a:pt x="625" y="752"/>
                    <a:pt x="625" y="753"/>
                    <a:pt x="625" y="754"/>
                  </a:cubicBezTo>
                  <a:cubicBezTo>
                    <a:pt x="625" y="754"/>
                    <a:pt x="625" y="754"/>
                    <a:pt x="625" y="754"/>
                  </a:cubicBezTo>
                  <a:cubicBezTo>
                    <a:pt x="625" y="754"/>
                    <a:pt x="626" y="754"/>
                    <a:pt x="627" y="754"/>
                  </a:cubicBezTo>
                  <a:cubicBezTo>
                    <a:pt x="627" y="754"/>
                    <a:pt x="627" y="754"/>
                    <a:pt x="627" y="754"/>
                  </a:cubicBezTo>
                  <a:cubicBezTo>
                    <a:pt x="628" y="755"/>
                    <a:pt x="629" y="755"/>
                    <a:pt x="630" y="755"/>
                  </a:cubicBezTo>
                  <a:cubicBezTo>
                    <a:pt x="630" y="755"/>
                    <a:pt x="630" y="755"/>
                    <a:pt x="630" y="755"/>
                  </a:cubicBezTo>
                  <a:cubicBezTo>
                    <a:pt x="630" y="755"/>
                    <a:pt x="630" y="755"/>
                    <a:pt x="630" y="755"/>
                  </a:cubicBezTo>
                  <a:cubicBezTo>
                    <a:pt x="630" y="755"/>
                    <a:pt x="630" y="755"/>
                    <a:pt x="630" y="755"/>
                  </a:cubicBezTo>
                  <a:cubicBezTo>
                    <a:pt x="631" y="755"/>
                    <a:pt x="631" y="755"/>
                    <a:pt x="631" y="755"/>
                  </a:cubicBezTo>
                  <a:cubicBezTo>
                    <a:pt x="631" y="755"/>
                    <a:pt x="631" y="755"/>
                    <a:pt x="631" y="755"/>
                  </a:cubicBezTo>
                  <a:cubicBezTo>
                    <a:pt x="631" y="755"/>
                    <a:pt x="631" y="755"/>
                    <a:pt x="631" y="755"/>
                  </a:cubicBezTo>
                  <a:cubicBezTo>
                    <a:pt x="631" y="755"/>
                    <a:pt x="631" y="755"/>
                    <a:pt x="631" y="755"/>
                  </a:cubicBezTo>
                  <a:cubicBezTo>
                    <a:pt x="631" y="755"/>
                    <a:pt x="631" y="755"/>
                    <a:pt x="631" y="755"/>
                  </a:cubicBezTo>
                  <a:cubicBezTo>
                    <a:pt x="630" y="755"/>
                    <a:pt x="630" y="754"/>
                    <a:pt x="630" y="753"/>
                  </a:cubicBezTo>
                  <a:cubicBezTo>
                    <a:pt x="630" y="753"/>
                    <a:pt x="630" y="753"/>
                    <a:pt x="630" y="753"/>
                  </a:cubicBezTo>
                  <a:cubicBezTo>
                    <a:pt x="630" y="753"/>
                    <a:pt x="630" y="752"/>
                    <a:pt x="630" y="752"/>
                  </a:cubicBezTo>
                  <a:cubicBezTo>
                    <a:pt x="630" y="752"/>
                    <a:pt x="630" y="752"/>
                    <a:pt x="630" y="752"/>
                  </a:cubicBezTo>
                  <a:cubicBezTo>
                    <a:pt x="630" y="751"/>
                    <a:pt x="630" y="751"/>
                    <a:pt x="630" y="751"/>
                  </a:cubicBezTo>
                  <a:cubicBezTo>
                    <a:pt x="630" y="751"/>
                    <a:pt x="630" y="751"/>
                    <a:pt x="630" y="751"/>
                  </a:cubicBezTo>
                  <a:cubicBezTo>
                    <a:pt x="630" y="751"/>
                    <a:pt x="629" y="752"/>
                    <a:pt x="628" y="752"/>
                  </a:cubicBezTo>
                  <a:cubicBezTo>
                    <a:pt x="628" y="752"/>
                    <a:pt x="628" y="752"/>
                    <a:pt x="628" y="752"/>
                  </a:cubicBezTo>
                  <a:cubicBezTo>
                    <a:pt x="628" y="752"/>
                    <a:pt x="628" y="752"/>
                    <a:pt x="627" y="751"/>
                  </a:cubicBezTo>
                  <a:cubicBezTo>
                    <a:pt x="627" y="751"/>
                    <a:pt x="627" y="751"/>
                    <a:pt x="627" y="751"/>
                  </a:cubicBezTo>
                  <a:cubicBezTo>
                    <a:pt x="627" y="751"/>
                    <a:pt x="627" y="751"/>
                    <a:pt x="627" y="751"/>
                  </a:cubicBezTo>
                  <a:cubicBezTo>
                    <a:pt x="627" y="751"/>
                    <a:pt x="627" y="751"/>
                    <a:pt x="627" y="751"/>
                  </a:cubicBezTo>
                  <a:cubicBezTo>
                    <a:pt x="627" y="750"/>
                    <a:pt x="628" y="750"/>
                    <a:pt x="628" y="749"/>
                  </a:cubicBezTo>
                  <a:cubicBezTo>
                    <a:pt x="628" y="749"/>
                    <a:pt x="628" y="749"/>
                    <a:pt x="628" y="749"/>
                  </a:cubicBezTo>
                  <a:cubicBezTo>
                    <a:pt x="628" y="749"/>
                    <a:pt x="629" y="748"/>
                    <a:pt x="630" y="747"/>
                  </a:cubicBezTo>
                  <a:cubicBezTo>
                    <a:pt x="630" y="747"/>
                    <a:pt x="630" y="747"/>
                    <a:pt x="630" y="747"/>
                  </a:cubicBezTo>
                  <a:cubicBezTo>
                    <a:pt x="631" y="747"/>
                    <a:pt x="631" y="747"/>
                    <a:pt x="632" y="747"/>
                  </a:cubicBezTo>
                  <a:cubicBezTo>
                    <a:pt x="632" y="747"/>
                    <a:pt x="632" y="747"/>
                    <a:pt x="632" y="747"/>
                  </a:cubicBezTo>
                  <a:cubicBezTo>
                    <a:pt x="633" y="747"/>
                    <a:pt x="634" y="747"/>
                    <a:pt x="634" y="748"/>
                  </a:cubicBezTo>
                  <a:cubicBezTo>
                    <a:pt x="634" y="748"/>
                    <a:pt x="634" y="748"/>
                    <a:pt x="634" y="748"/>
                  </a:cubicBezTo>
                  <a:cubicBezTo>
                    <a:pt x="636" y="749"/>
                    <a:pt x="636" y="749"/>
                    <a:pt x="637" y="749"/>
                  </a:cubicBezTo>
                  <a:cubicBezTo>
                    <a:pt x="637" y="749"/>
                    <a:pt x="637" y="749"/>
                    <a:pt x="637" y="749"/>
                  </a:cubicBezTo>
                  <a:cubicBezTo>
                    <a:pt x="637" y="749"/>
                    <a:pt x="638" y="748"/>
                    <a:pt x="638" y="746"/>
                  </a:cubicBezTo>
                  <a:cubicBezTo>
                    <a:pt x="638" y="746"/>
                    <a:pt x="638" y="746"/>
                    <a:pt x="638" y="746"/>
                  </a:cubicBezTo>
                  <a:cubicBezTo>
                    <a:pt x="639" y="745"/>
                    <a:pt x="639" y="744"/>
                    <a:pt x="640" y="743"/>
                  </a:cubicBezTo>
                  <a:cubicBezTo>
                    <a:pt x="640" y="743"/>
                    <a:pt x="640" y="743"/>
                    <a:pt x="640" y="743"/>
                  </a:cubicBezTo>
                  <a:cubicBezTo>
                    <a:pt x="641" y="743"/>
                    <a:pt x="641" y="742"/>
                    <a:pt x="641" y="742"/>
                  </a:cubicBezTo>
                  <a:cubicBezTo>
                    <a:pt x="641" y="742"/>
                    <a:pt x="641" y="742"/>
                    <a:pt x="641" y="742"/>
                  </a:cubicBezTo>
                  <a:cubicBezTo>
                    <a:pt x="641" y="742"/>
                    <a:pt x="641" y="742"/>
                    <a:pt x="641" y="742"/>
                  </a:cubicBezTo>
                  <a:cubicBezTo>
                    <a:pt x="641" y="742"/>
                    <a:pt x="641" y="742"/>
                    <a:pt x="641" y="742"/>
                  </a:cubicBezTo>
                  <a:cubicBezTo>
                    <a:pt x="641" y="742"/>
                    <a:pt x="641" y="740"/>
                    <a:pt x="641" y="740"/>
                  </a:cubicBezTo>
                  <a:cubicBezTo>
                    <a:pt x="641" y="740"/>
                    <a:pt x="641" y="740"/>
                    <a:pt x="641" y="740"/>
                  </a:cubicBezTo>
                  <a:cubicBezTo>
                    <a:pt x="641" y="740"/>
                    <a:pt x="641" y="740"/>
                    <a:pt x="641" y="740"/>
                  </a:cubicBezTo>
                  <a:cubicBezTo>
                    <a:pt x="641" y="740"/>
                    <a:pt x="641" y="740"/>
                    <a:pt x="641" y="740"/>
                  </a:cubicBezTo>
                  <a:cubicBezTo>
                    <a:pt x="641" y="739"/>
                    <a:pt x="640" y="738"/>
                    <a:pt x="640" y="736"/>
                  </a:cubicBezTo>
                  <a:cubicBezTo>
                    <a:pt x="640" y="736"/>
                    <a:pt x="640" y="736"/>
                    <a:pt x="640" y="736"/>
                  </a:cubicBezTo>
                  <a:cubicBezTo>
                    <a:pt x="640" y="736"/>
                    <a:pt x="640" y="736"/>
                    <a:pt x="639" y="736"/>
                  </a:cubicBezTo>
                  <a:cubicBezTo>
                    <a:pt x="639" y="736"/>
                    <a:pt x="639" y="736"/>
                    <a:pt x="639" y="736"/>
                  </a:cubicBezTo>
                  <a:cubicBezTo>
                    <a:pt x="639" y="736"/>
                    <a:pt x="638" y="736"/>
                    <a:pt x="637" y="736"/>
                  </a:cubicBezTo>
                  <a:cubicBezTo>
                    <a:pt x="637" y="736"/>
                    <a:pt x="637" y="736"/>
                    <a:pt x="637" y="736"/>
                  </a:cubicBezTo>
                  <a:cubicBezTo>
                    <a:pt x="637" y="735"/>
                    <a:pt x="636" y="735"/>
                    <a:pt x="636" y="734"/>
                  </a:cubicBezTo>
                  <a:cubicBezTo>
                    <a:pt x="636" y="734"/>
                    <a:pt x="636" y="734"/>
                    <a:pt x="636" y="734"/>
                  </a:cubicBezTo>
                  <a:cubicBezTo>
                    <a:pt x="636" y="733"/>
                    <a:pt x="638" y="731"/>
                    <a:pt x="639" y="729"/>
                  </a:cubicBezTo>
                  <a:cubicBezTo>
                    <a:pt x="639" y="729"/>
                    <a:pt x="639" y="729"/>
                    <a:pt x="639" y="729"/>
                  </a:cubicBezTo>
                  <a:cubicBezTo>
                    <a:pt x="639" y="729"/>
                    <a:pt x="639" y="729"/>
                    <a:pt x="639" y="728"/>
                  </a:cubicBezTo>
                  <a:cubicBezTo>
                    <a:pt x="639" y="728"/>
                    <a:pt x="639" y="728"/>
                    <a:pt x="639" y="728"/>
                  </a:cubicBezTo>
                  <a:cubicBezTo>
                    <a:pt x="639" y="728"/>
                    <a:pt x="639" y="727"/>
                    <a:pt x="638" y="726"/>
                  </a:cubicBezTo>
                  <a:cubicBezTo>
                    <a:pt x="638" y="726"/>
                    <a:pt x="638" y="726"/>
                    <a:pt x="638" y="726"/>
                  </a:cubicBezTo>
                  <a:cubicBezTo>
                    <a:pt x="637" y="726"/>
                    <a:pt x="637" y="725"/>
                    <a:pt x="637" y="725"/>
                  </a:cubicBezTo>
                  <a:cubicBezTo>
                    <a:pt x="637" y="725"/>
                    <a:pt x="637" y="725"/>
                    <a:pt x="637" y="725"/>
                  </a:cubicBezTo>
                  <a:cubicBezTo>
                    <a:pt x="637" y="724"/>
                    <a:pt x="638" y="723"/>
                    <a:pt x="639" y="723"/>
                  </a:cubicBezTo>
                  <a:cubicBezTo>
                    <a:pt x="639" y="723"/>
                    <a:pt x="639" y="723"/>
                    <a:pt x="639" y="723"/>
                  </a:cubicBezTo>
                  <a:cubicBezTo>
                    <a:pt x="639" y="724"/>
                    <a:pt x="639" y="722"/>
                    <a:pt x="642" y="722"/>
                  </a:cubicBezTo>
                  <a:cubicBezTo>
                    <a:pt x="642" y="722"/>
                    <a:pt x="642" y="722"/>
                    <a:pt x="642" y="722"/>
                  </a:cubicBezTo>
                  <a:cubicBezTo>
                    <a:pt x="642" y="722"/>
                    <a:pt x="642" y="722"/>
                    <a:pt x="642" y="722"/>
                  </a:cubicBezTo>
                  <a:cubicBezTo>
                    <a:pt x="642" y="722"/>
                    <a:pt x="642" y="722"/>
                    <a:pt x="642" y="722"/>
                  </a:cubicBezTo>
                  <a:cubicBezTo>
                    <a:pt x="642" y="721"/>
                    <a:pt x="642" y="720"/>
                    <a:pt x="641" y="720"/>
                  </a:cubicBezTo>
                  <a:cubicBezTo>
                    <a:pt x="641" y="720"/>
                    <a:pt x="641" y="720"/>
                    <a:pt x="641" y="720"/>
                  </a:cubicBezTo>
                  <a:cubicBezTo>
                    <a:pt x="641" y="720"/>
                    <a:pt x="641" y="719"/>
                    <a:pt x="641" y="719"/>
                  </a:cubicBezTo>
                  <a:cubicBezTo>
                    <a:pt x="641" y="719"/>
                    <a:pt x="641" y="719"/>
                    <a:pt x="641" y="719"/>
                  </a:cubicBezTo>
                  <a:cubicBezTo>
                    <a:pt x="641" y="718"/>
                    <a:pt x="642" y="717"/>
                    <a:pt x="643" y="717"/>
                  </a:cubicBezTo>
                  <a:cubicBezTo>
                    <a:pt x="643" y="717"/>
                    <a:pt x="643" y="717"/>
                    <a:pt x="643" y="717"/>
                  </a:cubicBezTo>
                  <a:cubicBezTo>
                    <a:pt x="643" y="717"/>
                    <a:pt x="642" y="716"/>
                    <a:pt x="641" y="715"/>
                  </a:cubicBezTo>
                  <a:cubicBezTo>
                    <a:pt x="641" y="715"/>
                    <a:pt x="641" y="715"/>
                    <a:pt x="641" y="715"/>
                  </a:cubicBezTo>
                  <a:cubicBezTo>
                    <a:pt x="641" y="713"/>
                    <a:pt x="640" y="713"/>
                    <a:pt x="639" y="713"/>
                  </a:cubicBezTo>
                  <a:cubicBezTo>
                    <a:pt x="639" y="713"/>
                    <a:pt x="639" y="713"/>
                    <a:pt x="639" y="713"/>
                  </a:cubicBezTo>
                  <a:cubicBezTo>
                    <a:pt x="639" y="713"/>
                    <a:pt x="639" y="713"/>
                    <a:pt x="639" y="713"/>
                  </a:cubicBezTo>
                  <a:cubicBezTo>
                    <a:pt x="639" y="713"/>
                    <a:pt x="639" y="713"/>
                    <a:pt x="639" y="713"/>
                  </a:cubicBezTo>
                  <a:cubicBezTo>
                    <a:pt x="638" y="713"/>
                    <a:pt x="636" y="714"/>
                    <a:pt x="635" y="714"/>
                  </a:cubicBezTo>
                  <a:cubicBezTo>
                    <a:pt x="635" y="714"/>
                    <a:pt x="635" y="714"/>
                    <a:pt x="635" y="714"/>
                  </a:cubicBezTo>
                  <a:cubicBezTo>
                    <a:pt x="635" y="715"/>
                    <a:pt x="634" y="715"/>
                    <a:pt x="634" y="715"/>
                  </a:cubicBezTo>
                  <a:cubicBezTo>
                    <a:pt x="634" y="715"/>
                    <a:pt x="634" y="715"/>
                    <a:pt x="634" y="715"/>
                  </a:cubicBezTo>
                  <a:cubicBezTo>
                    <a:pt x="633" y="715"/>
                    <a:pt x="632" y="714"/>
                    <a:pt x="632" y="714"/>
                  </a:cubicBezTo>
                  <a:cubicBezTo>
                    <a:pt x="632" y="714"/>
                    <a:pt x="632" y="714"/>
                    <a:pt x="632" y="714"/>
                  </a:cubicBezTo>
                  <a:cubicBezTo>
                    <a:pt x="632" y="714"/>
                    <a:pt x="630" y="716"/>
                    <a:pt x="628" y="716"/>
                  </a:cubicBezTo>
                  <a:cubicBezTo>
                    <a:pt x="628" y="716"/>
                    <a:pt x="628" y="716"/>
                    <a:pt x="628" y="716"/>
                  </a:cubicBezTo>
                  <a:cubicBezTo>
                    <a:pt x="628" y="716"/>
                    <a:pt x="628" y="716"/>
                    <a:pt x="628" y="716"/>
                  </a:cubicBezTo>
                  <a:cubicBezTo>
                    <a:pt x="628" y="716"/>
                    <a:pt x="628" y="716"/>
                    <a:pt x="628" y="716"/>
                  </a:cubicBezTo>
                  <a:cubicBezTo>
                    <a:pt x="627" y="716"/>
                    <a:pt x="626" y="715"/>
                    <a:pt x="626" y="714"/>
                  </a:cubicBezTo>
                  <a:cubicBezTo>
                    <a:pt x="626" y="714"/>
                    <a:pt x="626" y="714"/>
                    <a:pt x="626" y="714"/>
                  </a:cubicBezTo>
                  <a:cubicBezTo>
                    <a:pt x="626" y="714"/>
                    <a:pt x="626" y="713"/>
                    <a:pt x="627" y="713"/>
                  </a:cubicBezTo>
                  <a:cubicBezTo>
                    <a:pt x="627" y="713"/>
                    <a:pt x="627" y="713"/>
                    <a:pt x="627" y="713"/>
                  </a:cubicBezTo>
                  <a:cubicBezTo>
                    <a:pt x="627" y="713"/>
                    <a:pt x="627" y="712"/>
                    <a:pt x="628" y="711"/>
                  </a:cubicBezTo>
                  <a:cubicBezTo>
                    <a:pt x="628" y="711"/>
                    <a:pt x="628" y="711"/>
                    <a:pt x="628" y="711"/>
                  </a:cubicBezTo>
                  <a:cubicBezTo>
                    <a:pt x="628" y="709"/>
                    <a:pt x="629" y="709"/>
                    <a:pt x="630" y="708"/>
                  </a:cubicBezTo>
                  <a:cubicBezTo>
                    <a:pt x="630" y="708"/>
                    <a:pt x="630" y="708"/>
                    <a:pt x="630" y="708"/>
                  </a:cubicBezTo>
                  <a:cubicBezTo>
                    <a:pt x="632" y="707"/>
                    <a:pt x="632" y="707"/>
                    <a:pt x="633" y="705"/>
                  </a:cubicBezTo>
                  <a:cubicBezTo>
                    <a:pt x="633" y="705"/>
                    <a:pt x="633" y="705"/>
                    <a:pt x="633" y="705"/>
                  </a:cubicBezTo>
                  <a:cubicBezTo>
                    <a:pt x="633" y="704"/>
                    <a:pt x="634" y="703"/>
                    <a:pt x="635" y="703"/>
                  </a:cubicBezTo>
                  <a:cubicBezTo>
                    <a:pt x="635" y="703"/>
                    <a:pt x="635" y="703"/>
                    <a:pt x="635" y="703"/>
                  </a:cubicBezTo>
                  <a:cubicBezTo>
                    <a:pt x="635" y="703"/>
                    <a:pt x="636" y="704"/>
                    <a:pt x="636" y="704"/>
                  </a:cubicBezTo>
                  <a:cubicBezTo>
                    <a:pt x="636" y="704"/>
                    <a:pt x="636" y="704"/>
                    <a:pt x="636" y="704"/>
                  </a:cubicBezTo>
                  <a:cubicBezTo>
                    <a:pt x="636" y="704"/>
                    <a:pt x="637" y="704"/>
                    <a:pt x="637" y="704"/>
                  </a:cubicBezTo>
                  <a:cubicBezTo>
                    <a:pt x="637" y="704"/>
                    <a:pt x="637" y="704"/>
                    <a:pt x="637" y="704"/>
                  </a:cubicBezTo>
                  <a:cubicBezTo>
                    <a:pt x="637" y="704"/>
                    <a:pt x="637" y="704"/>
                    <a:pt x="637" y="703"/>
                  </a:cubicBezTo>
                  <a:cubicBezTo>
                    <a:pt x="637" y="703"/>
                    <a:pt x="637" y="703"/>
                    <a:pt x="637" y="703"/>
                  </a:cubicBezTo>
                  <a:cubicBezTo>
                    <a:pt x="637" y="702"/>
                    <a:pt x="639" y="701"/>
                    <a:pt x="640" y="700"/>
                  </a:cubicBezTo>
                  <a:cubicBezTo>
                    <a:pt x="640" y="700"/>
                    <a:pt x="640" y="700"/>
                    <a:pt x="640" y="700"/>
                  </a:cubicBezTo>
                  <a:cubicBezTo>
                    <a:pt x="641" y="700"/>
                    <a:pt x="641" y="700"/>
                    <a:pt x="641" y="700"/>
                  </a:cubicBezTo>
                  <a:cubicBezTo>
                    <a:pt x="641" y="700"/>
                    <a:pt x="641" y="700"/>
                    <a:pt x="641" y="700"/>
                  </a:cubicBezTo>
                  <a:cubicBezTo>
                    <a:pt x="641" y="699"/>
                    <a:pt x="640" y="697"/>
                    <a:pt x="639" y="697"/>
                  </a:cubicBezTo>
                  <a:cubicBezTo>
                    <a:pt x="639" y="697"/>
                    <a:pt x="639" y="697"/>
                    <a:pt x="639" y="697"/>
                  </a:cubicBezTo>
                  <a:cubicBezTo>
                    <a:pt x="638" y="696"/>
                    <a:pt x="637" y="694"/>
                    <a:pt x="637" y="691"/>
                  </a:cubicBezTo>
                  <a:cubicBezTo>
                    <a:pt x="637" y="691"/>
                    <a:pt x="637" y="691"/>
                    <a:pt x="637" y="691"/>
                  </a:cubicBezTo>
                  <a:cubicBezTo>
                    <a:pt x="637" y="691"/>
                    <a:pt x="637" y="690"/>
                    <a:pt x="637" y="690"/>
                  </a:cubicBezTo>
                  <a:cubicBezTo>
                    <a:pt x="637" y="690"/>
                    <a:pt x="637" y="690"/>
                    <a:pt x="637" y="690"/>
                  </a:cubicBezTo>
                  <a:cubicBezTo>
                    <a:pt x="637" y="689"/>
                    <a:pt x="637" y="689"/>
                    <a:pt x="637" y="689"/>
                  </a:cubicBezTo>
                  <a:cubicBezTo>
                    <a:pt x="637" y="689"/>
                    <a:pt x="637" y="689"/>
                    <a:pt x="637" y="689"/>
                  </a:cubicBezTo>
                  <a:cubicBezTo>
                    <a:pt x="638" y="689"/>
                    <a:pt x="637" y="689"/>
                    <a:pt x="636" y="688"/>
                  </a:cubicBezTo>
                  <a:cubicBezTo>
                    <a:pt x="636" y="688"/>
                    <a:pt x="636" y="688"/>
                    <a:pt x="636" y="688"/>
                  </a:cubicBezTo>
                  <a:cubicBezTo>
                    <a:pt x="636" y="688"/>
                    <a:pt x="636" y="687"/>
                    <a:pt x="636" y="687"/>
                  </a:cubicBezTo>
                  <a:cubicBezTo>
                    <a:pt x="636" y="687"/>
                    <a:pt x="636" y="687"/>
                    <a:pt x="636" y="687"/>
                  </a:cubicBezTo>
                  <a:cubicBezTo>
                    <a:pt x="636" y="686"/>
                    <a:pt x="637" y="685"/>
                    <a:pt x="638" y="684"/>
                  </a:cubicBezTo>
                  <a:cubicBezTo>
                    <a:pt x="638" y="684"/>
                    <a:pt x="638" y="684"/>
                    <a:pt x="638" y="684"/>
                  </a:cubicBezTo>
                  <a:cubicBezTo>
                    <a:pt x="638" y="683"/>
                    <a:pt x="638" y="683"/>
                    <a:pt x="638" y="683"/>
                  </a:cubicBezTo>
                  <a:cubicBezTo>
                    <a:pt x="638" y="683"/>
                    <a:pt x="638" y="683"/>
                    <a:pt x="638" y="683"/>
                  </a:cubicBezTo>
                  <a:cubicBezTo>
                    <a:pt x="638" y="683"/>
                    <a:pt x="638" y="683"/>
                    <a:pt x="637" y="683"/>
                  </a:cubicBezTo>
                  <a:cubicBezTo>
                    <a:pt x="637" y="683"/>
                    <a:pt x="637" y="683"/>
                    <a:pt x="637" y="683"/>
                  </a:cubicBezTo>
                  <a:cubicBezTo>
                    <a:pt x="635" y="682"/>
                    <a:pt x="636" y="680"/>
                    <a:pt x="635" y="679"/>
                  </a:cubicBezTo>
                  <a:cubicBezTo>
                    <a:pt x="635" y="679"/>
                    <a:pt x="635" y="679"/>
                    <a:pt x="635" y="679"/>
                  </a:cubicBezTo>
                  <a:cubicBezTo>
                    <a:pt x="635" y="679"/>
                    <a:pt x="635" y="678"/>
                    <a:pt x="635" y="678"/>
                  </a:cubicBezTo>
                  <a:cubicBezTo>
                    <a:pt x="635" y="678"/>
                    <a:pt x="635" y="678"/>
                    <a:pt x="635" y="678"/>
                  </a:cubicBezTo>
                  <a:cubicBezTo>
                    <a:pt x="634" y="679"/>
                    <a:pt x="633" y="682"/>
                    <a:pt x="632" y="683"/>
                  </a:cubicBezTo>
                  <a:cubicBezTo>
                    <a:pt x="632" y="683"/>
                    <a:pt x="632" y="683"/>
                    <a:pt x="632" y="683"/>
                  </a:cubicBezTo>
                  <a:cubicBezTo>
                    <a:pt x="632" y="684"/>
                    <a:pt x="631" y="684"/>
                    <a:pt x="629" y="684"/>
                  </a:cubicBezTo>
                  <a:cubicBezTo>
                    <a:pt x="629" y="684"/>
                    <a:pt x="629" y="684"/>
                    <a:pt x="629" y="684"/>
                  </a:cubicBezTo>
                  <a:cubicBezTo>
                    <a:pt x="628" y="684"/>
                    <a:pt x="626" y="684"/>
                    <a:pt x="625" y="684"/>
                  </a:cubicBezTo>
                  <a:cubicBezTo>
                    <a:pt x="625" y="684"/>
                    <a:pt x="625" y="684"/>
                    <a:pt x="625" y="684"/>
                  </a:cubicBezTo>
                  <a:cubicBezTo>
                    <a:pt x="624" y="684"/>
                    <a:pt x="623" y="684"/>
                    <a:pt x="623" y="682"/>
                  </a:cubicBezTo>
                  <a:cubicBezTo>
                    <a:pt x="623" y="682"/>
                    <a:pt x="623" y="682"/>
                    <a:pt x="623" y="682"/>
                  </a:cubicBezTo>
                  <a:cubicBezTo>
                    <a:pt x="623" y="682"/>
                    <a:pt x="623" y="681"/>
                    <a:pt x="623" y="681"/>
                  </a:cubicBezTo>
                  <a:cubicBezTo>
                    <a:pt x="623" y="681"/>
                    <a:pt x="623" y="681"/>
                    <a:pt x="623" y="681"/>
                  </a:cubicBezTo>
                  <a:cubicBezTo>
                    <a:pt x="624" y="680"/>
                    <a:pt x="624" y="680"/>
                    <a:pt x="624" y="679"/>
                  </a:cubicBezTo>
                  <a:cubicBezTo>
                    <a:pt x="624" y="679"/>
                    <a:pt x="624" y="679"/>
                    <a:pt x="624" y="679"/>
                  </a:cubicBezTo>
                  <a:cubicBezTo>
                    <a:pt x="624" y="678"/>
                    <a:pt x="624" y="678"/>
                    <a:pt x="623" y="677"/>
                  </a:cubicBezTo>
                  <a:cubicBezTo>
                    <a:pt x="623" y="677"/>
                    <a:pt x="623" y="677"/>
                    <a:pt x="623" y="677"/>
                  </a:cubicBezTo>
                  <a:cubicBezTo>
                    <a:pt x="623" y="677"/>
                    <a:pt x="623" y="677"/>
                    <a:pt x="623" y="677"/>
                  </a:cubicBezTo>
                  <a:cubicBezTo>
                    <a:pt x="623" y="677"/>
                    <a:pt x="623" y="677"/>
                    <a:pt x="623" y="677"/>
                  </a:cubicBezTo>
                  <a:cubicBezTo>
                    <a:pt x="623" y="677"/>
                    <a:pt x="623" y="677"/>
                    <a:pt x="623" y="677"/>
                  </a:cubicBezTo>
                  <a:cubicBezTo>
                    <a:pt x="623" y="677"/>
                    <a:pt x="623" y="677"/>
                    <a:pt x="623" y="677"/>
                  </a:cubicBezTo>
                  <a:cubicBezTo>
                    <a:pt x="623" y="677"/>
                    <a:pt x="623" y="677"/>
                    <a:pt x="623" y="678"/>
                  </a:cubicBezTo>
                  <a:cubicBezTo>
                    <a:pt x="623" y="678"/>
                    <a:pt x="623" y="678"/>
                    <a:pt x="623" y="678"/>
                  </a:cubicBezTo>
                  <a:cubicBezTo>
                    <a:pt x="623" y="678"/>
                    <a:pt x="623" y="678"/>
                    <a:pt x="623" y="679"/>
                  </a:cubicBezTo>
                  <a:cubicBezTo>
                    <a:pt x="623" y="679"/>
                    <a:pt x="623" y="679"/>
                    <a:pt x="623" y="679"/>
                  </a:cubicBezTo>
                  <a:cubicBezTo>
                    <a:pt x="623" y="680"/>
                    <a:pt x="623" y="680"/>
                    <a:pt x="622" y="681"/>
                  </a:cubicBezTo>
                  <a:cubicBezTo>
                    <a:pt x="622" y="681"/>
                    <a:pt x="622" y="681"/>
                    <a:pt x="622" y="681"/>
                  </a:cubicBezTo>
                  <a:cubicBezTo>
                    <a:pt x="622" y="681"/>
                    <a:pt x="621" y="681"/>
                    <a:pt x="621" y="681"/>
                  </a:cubicBezTo>
                  <a:cubicBezTo>
                    <a:pt x="621" y="681"/>
                    <a:pt x="621" y="681"/>
                    <a:pt x="621" y="681"/>
                  </a:cubicBezTo>
                  <a:cubicBezTo>
                    <a:pt x="620" y="681"/>
                    <a:pt x="620" y="680"/>
                    <a:pt x="620" y="679"/>
                  </a:cubicBezTo>
                  <a:cubicBezTo>
                    <a:pt x="620" y="679"/>
                    <a:pt x="620" y="679"/>
                    <a:pt x="620" y="679"/>
                  </a:cubicBezTo>
                  <a:cubicBezTo>
                    <a:pt x="620" y="679"/>
                    <a:pt x="620" y="678"/>
                    <a:pt x="620" y="677"/>
                  </a:cubicBezTo>
                  <a:cubicBezTo>
                    <a:pt x="620" y="677"/>
                    <a:pt x="620" y="677"/>
                    <a:pt x="620" y="677"/>
                  </a:cubicBezTo>
                  <a:cubicBezTo>
                    <a:pt x="620" y="676"/>
                    <a:pt x="620" y="674"/>
                    <a:pt x="620" y="674"/>
                  </a:cubicBezTo>
                  <a:cubicBezTo>
                    <a:pt x="620" y="674"/>
                    <a:pt x="620" y="674"/>
                    <a:pt x="620" y="674"/>
                  </a:cubicBezTo>
                  <a:cubicBezTo>
                    <a:pt x="620" y="673"/>
                    <a:pt x="620" y="673"/>
                    <a:pt x="620" y="673"/>
                  </a:cubicBezTo>
                  <a:cubicBezTo>
                    <a:pt x="620" y="673"/>
                    <a:pt x="620" y="673"/>
                    <a:pt x="620" y="673"/>
                  </a:cubicBezTo>
                  <a:cubicBezTo>
                    <a:pt x="620" y="673"/>
                    <a:pt x="620" y="673"/>
                    <a:pt x="619" y="673"/>
                  </a:cubicBezTo>
                  <a:cubicBezTo>
                    <a:pt x="619" y="673"/>
                    <a:pt x="619" y="673"/>
                    <a:pt x="619" y="673"/>
                  </a:cubicBezTo>
                  <a:cubicBezTo>
                    <a:pt x="618" y="672"/>
                    <a:pt x="617" y="671"/>
                    <a:pt x="616" y="671"/>
                  </a:cubicBezTo>
                  <a:cubicBezTo>
                    <a:pt x="616" y="671"/>
                    <a:pt x="616" y="671"/>
                    <a:pt x="616" y="671"/>
                  </a:cubicBezTo>
                  <a:cubicBezTo>
                    <a:pt x="616" y="671"/>
                    <a:pt x="615" y="671"/>
                    <a:pt x="614" y="669"/>
                  </a:cubicBezTo>
                  <a:cubicBezTo>
                    <a:pt x="614" y="669"/>
                    <a:pt x="614" y="669"/>
                    <a:pt x="614" y="669"/>
                  </a:cubicBezTo>
                  <a:cubicBezTo>
                    <a:pt x="614" y="669"/>
                    <a:pt x="615" y="669"/>
                    <a:pt x="615" y="668"/>
                  </a:cubicBezTo>
                  <a:cubicBezTo>
                    <a:pt x="615" y="668"/>
                    <a:pt x="615" y="668"/>
                    <a:pt x="615" y="668"/>
                  </a:cubicBezTo>
                  <a:cubicBezTo>
                    <a:pt x="615" y="667"/>
                    <a:pt x="616" y="666"/>
                    <a:pt x="616" y="666"/>
                  </a:cubicBezTo>
                  <a:cubicBezTo>
                    <a:pt x="616" y="666"/>
                    <a:pt x="616" y="666"/>
                    <a:pt x="616" y="666"/>
                  </a:cubicBezTo>
                  <a:cubicBezTo>
                    <a:pt x="616" y="666"/>
                    <a:pt x="616" y="666"/>
                    <a:pt x="616" y="666"/>
                  </a:cubicBezTo>
                  <a:cubicBezTo>
                    <a:pt x="616" y="666"/>
                    <a:pt x="616" y="666"/>
                    <a:pt x="616" y="666"/>
                  </a:cubicBezTo>
                  <a:cubicBezTo>
                    <a:pt x="616" y="665"/>
                    <a:pt x="616" y="665"/>
                    <a:pt x="616" y="665"/>
                  </a:cubicBezTo>
                  <a:cubicBezTo>
                    <a:pt x="616" y="665"/>
                    <a:pt x="616" y="665"/>
                    <a:pt x="616" y="665"/>
                  </a:cubicBezTo>
                  <a:cubicBezTo>
                    <a:pt x="616" y="665"/>
                    <a:pt x="616" y="665"/>
                    <a:pt x="616" y="665"/>
                  </a:cubicBezTo>
                  <a:cubicBezTo>
                    <a:pt x="615" y="665"/>
                    <a:pt x="615" y="665"/>
                    <a:pt x="615" y="665"/>
                  </a:cubicBezTo>
                  <a:cubicBezTo>
                    <a:pt x="615" y="664"/>
                    <a:pt x="615" y="663"/>
                    <a:pt x="615" y="663"/>
                  </a:cubicBezTo>
                  <a:cubicBezTo>
                    <a:pt x="615" y="663"/>
                    <a:pt x="615" y="663"/>
                    <a:pt x="615" y="663"/>
                  </a:cubicBezTo>
                  <a:cubicBezTo>
                    <a:pt x="615" y="663"/>
                    <a:pt x="615" y="662"/>
                    <a:pt x="614" y="661"/>
                  </a:cubicBezTo>
                  <a:cubicBezTo>
                    <a:pt x="614" y="661"/>
                    <a:pt x="614" y="661"/>
                    <a:pt x="614" y="661"/>
                  </a:cubicBezTo>
                  <a:cubicBezTo>
                    <a:pt x="614" y="661"/>
                    <a:pt x="614" y="661"/>
                    <a:pt x="614" y="661"/>
                  </a:cubicBezTo>
                  <a:cubicBezTo>
                    <a:pt x="614" y="661"/>
                    <a:pt x="614" y="661"/>
                    <a:pt x="614" y="661"/>
                  </a:cubicBezTo>
                  <a:cubicBezTo>
                    <a:pt x="614" y="661"/>
                    <a:pt x="614" y="661"/>
                    <a:pt x="614" y="661"/>
                  </a:cubicBezTo>
                  <a:cubicBezTo>
                    <a:pt x="614" y="661"/>
                    <a:pt x="614" y="661"/>
                    <a:pt x="614" y="661"/>
                  </a:cubicBezTo>
                  <a:cubicBezTo>
                    <a:pt x="614" y="661"/>
                    <a:pt x="614" y="661"/>
                    <a:pt x="614" y="661"/>
                  </a:cubicBezTo>
                  <a:cubicBezTo>
                    <a:pt x="614" y="661"/>
                    <a:pt x="614" y="661"/>
                    <a:pt x="614" y="661"/>
                  </a:cubicBezTo>
                  <a:cubicBezTo>
                    <a:pt x="613" y="661"/>
                    <a:pt x="611" y="661"/>
                    <a:pt x="610" y="661"/>
                  </a:cubicBezTo>
                  <a:cubicBezTo>
                    <a:pt x="610" y="661"/>
                    <a:pt x="610" y="661"/>
                    <a:pt x="610" y="661"/>
                  </a:cubicBezTo>
                  <a:cubicBezTo>
                    <a:pt x="608" y="661"/>
                    <a:pt x="607" y="662"/>
                    <a:pt x="605" y="662"/>
                  </a:cubicBezTo>
                  <a:cubicBezTo>
                    <a:pt x="605" y="662"/>
                    <a:pt x="605" y="662"/>
                    <a:pt x="605" y="662"/>
                  </a:cubicBezTo>
                  <a:cubicBezTo>
                    <a:pt x="604" y="662"/>
                    <a:pt x="603" y="661"/>
                    <a:pt x="603" y="660"/>
                  </a:cubicBezTo>
                  <a:cubicBezTo>
                    <a:pt x="603" y="660"/>
                    <a:pt x="603" y="660"/>
                    <a:pt x="603" y="660"/>
                  </a:cubicBezTo>
                  <a:cubicBezTo>
                    <a:pt x="602" y="658"/>
                    <a:pt x="600" y="657"/>
                    <a:pt x="598" y="657"/>
                  </a:cubicBezTo>
                  <a:cubicBezTo>
                    <a:pt x="598" y="657"/>
                    <a:pt x="598" y="657"/>
                    <a:pt x="598" y="657"/>
                  </a:cubicBezTo>
                  <a:cubicBezTo>
                    <a:pt x="596" y="657"/>
                    <a:pt x="596" y="657"/>
                    <a:pt x="595" y="658"/>
                  </a:cubicBezTo>
                  <a:cubicBezTo>
                    <a:pt x="595" y="658"/>
                    <a:pt x="595" y="658"/>
                    <a:pt x="595" y="658"/>
                  </a:cubicBezTo>
                  <a:cubicBezTo>
                    <a:pt x="595" y="660"/>
                    <a:pt x="596" y="665"/>
                    <a:pt x="594" y="666"/>
                  </a:cubicBezTo>
                  <a:cubicBezTo>
                    <a:pt x="594" y="666"/>
                    <a:pt x="594" y="666"/>
                    <a:pt x="594" y="666"/>
                  </a:cubicBezTo>
                  <a:cubicBezTo>
                    <a:pt x="593" y="667"/>
                    <a:pt x="592" y="667"/>
                    <a:pt x="591" y="668"/>
                  </a:cubicBezTo>
                  <a:cubicBezTo>
                    <a:pt x="591" y="668"/>
                    <a:pt x="591" y="668"/>
                    <a:pt x="591" y="668"/>
                  </a:cubicBezTo>
                  <a:cubicBezTo>
                    <a:pt x="590" y="667"/>
                    <a:pt x="590" y="667"/>
                    <a:pt x="589" y="665"/>
                  </a:cubicBezTo>
                  <a:cubicBezTo>
                    <a:pt x="589" y="665"/>
                    <a:pt x="589" y="665"/>
                    <a:pt x="589" y="665"/>
                  </a:cubicBezTo>
                  <a:cubicBezTo>
                    <a:pt x="588" y="665"/>
                    <a:pt x="588" y="664"/>
                    <a:pt x="587" y="664"/>
                  </a:cubicBezTo>
                  <a:cubicBezTo>
                    <a:pt x="587" y="664"/>
                    <a:pt x="587" y="664"/>
                    <a:pt x="587" y="664"/>
                  </a:cubicBezTo>
                  <a:cubicBezTo>
                    <a:pt x="587" y="664"/>
                    <a:pt x="586" y="664"/>
                    <a:pt x="585" y="665"/>
                  </a:cubicBezTo>
                  <a:cubicBezTo>
                    <a:pt x="585" y="665"/>
                    <a:pt x="585" y="665"/>
                    <a:pt x="585" y="665"/>
                  </a:cubicBezTo>
                  <a:cubicBezTo>
                    <a:pt x="585" y="665"/>
                    <a:pt x="585" y="666"/>
                    <a:pt x="585" y="666"/>
                  </a:cubicBezTo>
                  <a:cubicBezTo>
                    <a:pt x="585" y="666"/>
                    <a:pt x="585" y="666"/>
                    <a:pt x="585" y="666"/>
                  </a:cubicBezTo>
                  <a:cubicBezTo>
                    <a:pt x="585" y="666"/>
                    <a:pt x="585" y="666"/>
                    <a:pt x="585" y="666"/>
                  </a:cubicBezTo>
                  <a:cubicBezTo>
                    <a:pt x="585" y="666"/>
                    <a:pt x="585" y="666"/>
                    <a:pt x="585" y="666"/>
                  </a:cubicBezTo>
                  <a:cubicBezTo>
                    <a:pt x="585" y="666"/>
                    <a:pt x="585" y="666"/>
                    <a:pt x="585" y="666"/>
                  </a:cubicBezTo>
                  <a:cubicBezTo>
                    <a:pt x="585" y="666"/>
                    <a:pt x="585" y="666"/>
                    <a:pt x="585" y="666"/>
                  </a:cubicBezTo>
                  <a:cubicBezTo>
                    <a:pt x="585" y="667"/>
                    <a:pt x="583" y="667"/>
                    <a:pt x="583" y="667"/>
                  </a:cubicBezTo>
                  <a:cubicBezTo>
                    <a:pt x="583" y="667"/>
                    <a:pt x="583" y="667"/>
                    <a:pt x="583" y="667"/>
                  </a:cubicBezTo>
                  <a:cubicBezTo>
                    <a:pt x="582" y="667"/>
                    <a:pt x="582" y="667"/>
                    <a:pt x="582" y="668"/>
                  </a:cubicBezTo>
                  <a:cubicBezTo>
                    <a:pt x="582" y="668"/>
                    <a:pt x="582" y="668"/>
                    <a:pt x="582" y="668"/>
                  </a:cubicBezTo>
                  <a:cubicBezTo>
                    <a:pt x="582" y="668"/>
                    <a:pt x="582" y="668"/>
                    <a:pt x="582" y="668"/>
                  </a:cubicBezTo>
                  <a:cubicBezTo>
                    <a:pt x="582" y="668"/>
                    <a:pt x="582" y="668"/>
                    <a:pt x="582" y="668"/>
                  </a:cubicBezTo>
                  <a:cubicBezTo>
                    <a:pt x="582" y="669"/>
                    <a:pt x="582" y="669"/>
                    <a:pt x="582" y="669"/>
                  </a:cubicBezTo>
                  <a:cubicBezTo>
                    <a:pt x="582" y="669"/>
                    <a:pt x="582" y="669"/>
                    <a:pt x="582" y="669"/>
                  </a:cubicBezTo>
                  <a:cubicBezTo>
                    <a:pt x="582" y="672"/>
                    <a:pt x="579" y="674"/>
                    <a:pt x="579" y="674"/>
                  </a:cubicBezTo>
                  <a:cubicBezTo>
                    <a:pt x="579" y="674"/>
                    <a:pt x="579" y="674"/>
                    <a:pt x="579" y="674"/>
                  </a:cubicBezTo>
                  <a:cubicBezTo>
                    <a:pt x="579" y="675"/>
                    <a:pt x="578" y="676"/>
                    <a:pt x="577" y="676"/>
                  </a:cubicBezTo>
                  <a:cubicBezTo>
                    <a:pt x="577" y="676"/>
                    <a:pt x="577" y="676"/>
                    <a:pt x="577" y="676"/>
                  </a:cubicBezTo>
                  <a:cubicBezTo>
                    <a:pt x="576" y="676"/>
                    <a:pt x="575" y="675"/>
                    <a:pt x="575" y="673"/>
                  </a:cubicBezTo>
                  <a:cubicBezTo>
                    <a:pt x="575" y="673"/>
                    <a:pt x="575" y="673"/>
                    <a:pt x="575" y="673"/>
                  </a:cubicBezTo>
                  <a:cubicBezTo>
                    <a:pt x="575" y="673"/>
                    <a:pt x="575" y="673"/>
                    <a:pt x="575" y="673"/>
                  </a:cubicBezTo>
                  <a:cubicBezTo>
                    <a:pt x="575" y="673"/>
                    <a:pt x="575" y="673"/>
                    <a:pt x="575" y="673"/>
                  </a:cubicBezTo>
                  <a:cubicBezTo>
                    <a:pt x="576" y="672"/>
                    <a:pt x="576" y="671"/>
                    <a:pt x="576" y="671"/>
                  </a:cubicBezTo>
                  <a:cubicBezTo>
                    <a:pt x="576" y="671"/>
                    <a:pt x="576" y="671"/>
                    <a:pt x="576" y="671"/>
                  </a:cubicBezTo>
                  <a:cubicBezTo>
                    <a:pt x="576" y="669"/>
                    <a:pt x="575" y="668"/>
                    <a:pt x="574" y="667"/>
                  </a:cubicBezTo>
                  <a:cubicBezTo>
                    <a:pt x="574" y="667"/>
                    <a:pt x="574" y="667"/>
                    <a:pt x="574" y="667"/>
                  </a:cubicBezTo>
                  <a:cubicBezTo>
                    <a:pt x="574" y="666"/>
                    <a:pt x="573" y="666"/>
                    <a:pt x="573" y="666"/>
                  </a:cubicBezTo>
                  <a:cubicBezTo>
                    <a:pt x="573" y="666"/>
                    <a:pt x="573" y="666"/>
                    <a:pt x="573" y="666"/>
                  </a:cubicBezTo>
                  <a:cubicBezTo>
                    <a:pt x="573" y="666"/>
                    <a:pt x="573" y="666"/>
                    <a:pt x="573" y="667"/>
                  </a:cubicBezTo>
                  <a:cubicBezTo>
                    <a:pt x="573" y="667"/>
                    <a:pt x="573" y="667"/>
                    <a:pt x="573" y="667"/>
                  </a:cubicBezTo>
                  <a:cubicBezTo>
                    <a:pt x="573" y="667"/>
                    <a:pt x="573" y="667"/>
                    <a:pt x="573" y="668"/>
                  </a:cubicBezTo>
                  <a:cubicBezTo>
                    <a:pt x="573" y="668"/>
                    <a:pt x="573" y="668"/>
                    <a:pt x="573" y="668"/>
                  </a:cubicBezTo>
                  <a:cubicBezTo>
                    <a:pt x="574" y="669"/>
                    <a:pt x="574" y="670"/>
                    <a:pt x="574" y="672"/>
                  </a:cubicBezTo>
                  <a:cubicBezTo>
                    <a:pt x="574" y="672"/>
                    <a:pt x="574" y="672"/>
                    <a:pt x="574" y="672"/>
                  </a:cubicBezTo>
                  <a:cubicBezTo>
                    <a:pt x="574" y="672"/>
                    <a:pt x="574" y="673"/>
                    <a:pt x="573" y="673"/>
                  </a:cubicBezTo>
                  <a:cubicBezTo>
                    <a:pt x="573" y="673"/>
                    <a:pt x="573" y="673"/>
                    <a:pt x="573" y="673"/>
                  </a:cubicBezTo>
                  <a:cubicBezTo>
                    <a:pt x="573" y="674"/>
                    <a:pt x="572" y="674"/>
                    <a:pt x="571" y="674"/>
                  </a:cubicBezTo>
                  <a:cubicBezTo>
                    <a:pt x="571" y="674"/>
                    <a:pt x="571" y="674"/>
                    <a:pt x="571" y="674"/>
                  </a:cubicBezTo>
                  <a:cubicBezTo>
                    <a:pt x="571" y="674"/>
                    <a:pt x="571" y="674"/>
                    <a:pt x="571" y="674"/>
                  </a:cubicBezTo>
                  <a:cubicBezTo>
                    <a:pt x="571" y="674"/>
                    <a:pt x="571" y="674"/>
                    <a:pt x="571" y="674"/>
                  </a:cubicBezTo>
                  <a:cubicBezTo>
                    <a:pt x="571" y="675"/>
                    <a:pt x="571" y="676"/>
                    <a:pt x="570" y="676"/>
                  </a:cubicBezTo>
                  <a:cubicBezTo>
                    <a:pt x="570" y="676"/>
                    <a:pt x="570" y="676"/>
                    <a:pt x="570" y="676"/>
                  </a:cubicBezTo>
                  <a:cubicBezTo>
                    <a:pt x="569" y="676"/>
                    <a:pt x="569" y="675"/>
                    <a:pt x="568" y="675"/>
                  </a:cubicBezTo>
                  <a:cubicBezTo>
                    <a:pt x="568" y="675"/>
                    <a:pt x="568" y="675"/>
                    <a:pt x="568" y="675"/>
                  </a:cubicBezTo>
                  <a:cubicBezTo>
                    <a:pt x="567" y="673"/>
                    <a:pt x="566" y="673"/>
                    <a:pt x="565" y="672"/>
                  </a:cubicBezTo>
                  <a:cubicBezTo>
                    <a:pt x="565" y="672"/>
                    <a:pt x="565" y="672"/>
                    <a:pt x="565" y="672"/>
                  </a:cubicBezTo>
                  <a:cubicBezTo>
                    <a:pt x="565" y="671"/>
                    <a:pt x="565" y="671"/>
                    <a:pt x="565" y="671"/>
                  </a:cubicBezTo>
                  <a:cubicBezTo>
                    <a:pt x="565" y="671"/>
                    <a:pt x="565" y="671"/>
                    <a:pt x="565" y="671"/>
                  </a:cubicBezTo>
                  <a:cubicBezTo>
                    <a:pt x="563" y="671"/>
                    <a:pt x="562" y="669"/>
                    <a:pt x="562" y="668"/>
                  </a:cubicBezTo>
                  <a:cubicBezTo>
                    <a:pt x="562" y="668"/>
                    <a:pt x="562" y="668"/>
                    <a:pt x="562" y="668"/>
                  </a:cubicBezTo>
                  <a:cubicBezTo>
                    <a:pt x="562" y="668"/>
                    <a:pt x="562" y="668"/>
                    <a:pt x="562" y="668"/>
                  </a:cubicBezTo>
                  <a:cubicBezTo>
                    <a:pt x="562" y="668"/>
                    <a:pt x="562" y="668"/>
                    <a:pt x="562" y="668"/>
                  </a:cubicBezTo>
                  <a:cubicBezTo>
                    <a:pt x="562" y="668"/>
                    <a:pt x="561" y="668"/>
                    <a:pt x="561" y="669"/>
                  </a:cubicBezTo>
                  <a:cubicBezTo>
                    <a:pt x="561" y="669"/>
                    <a:pt x="561" y="669"/>
                    <a:pt x="561" y="669"/>
                  </a:cubicBezTo>
                  <a:cubicBezTo>
                    <a:pt x="561" y="669"/>
                    <a:pt x="561" y="670"/>
                    <a:pt x="560" y="670"/>
                  </a:cubicBezTo>
                  <a:cubicBezTo>
                    <a:pt x="560" y="670"/>
                    <a:pt x="560" y="670"/>
                    <a:pt x="560" y="670"/>
                  </a:cubicBezTo>
                  <a:cubicBezTo>
                    <a:pt x="560" y="671"/>
                    <a:pt x="560" y="672"/>
                    <a:pt x="559" y="672"/>
                  </a:cubicBezTo>
                  <a:cubicBezTo>
                    <a:pt x="559" y="672"/>
                    <a:pt x="559" y="672"/>
                    <a:pt x="559" y="672"/>
                  </a:cubicBezTo>
                  <a:cubicBezTo>
                    <a:pt x="558" y="672"/>
                    <a:pt x="557" y="672"/>
                    <a:pt x="556" y="672"/>
                  </a:cubicBezTo>
                  <a:cubicBezTo>
                    <a:pt x="556" y="672"/>
                    <a:pt x="556" y="672"/>
                    <a:pt x="556" y="672"/>
                  </a:cubicBezTo>
                  <a:cubicBezTo>
                    <a:pt x="555" y="673"/>
                    <a:pt x="554" y="673"/>
                    <a:pt x="554" y="674"/>
                  </a:cubicBezTo>
                  <a:cubicBezTo>
                    <a:pt x="554" y="674"/>
                    <a:pt x="554" y="674"/>
                    <a:pt x="554" y="674"/>
                  </a:cubicBezTo>
                  <a:cubicBezTo>
                    <a:pt x="554" y="675"/>
                    <a:pt x="554" y="676"/>
                    <a:pt x="554" y="676"/>
                  </a:cubicBezTo>
                  <a:cubicBezTo>
                    <a:pt x="554" y="676"/>
                    <a:pt x="554" y="676"/>
                    <a:pt x="554" y="676"/>
                  </a:cubicBezTo>
                  <a:cubicBezTo>
                    <a:pt x="554" y="677"/>
                    <a:pt x="554" y="677"/>
                    <a:pt x="554" y="677"/>
                  </a:cubicBezTo>
                  <a:cubicBezTo>
                    <a:pt x="554" y="677"/>
                    <a:pt x="554" y="677"/>
                    <a:pt x="554" y="677"/>
                  </a:cubicBezTo>
                  <a:cubicBezTo>
                    <a:pt x="554" y="678"/>
                    <a:pt x="554" y="678"/>
                    <a:pt x="554" y="678"/>
                  </a:cubicBezTo>
                  <a:cubicBezTo>
                    <a:pt x="554" y="678"/>
                    <a:pt x="554" y="678"/>
                    <a:pt x="554" y="678"/>
                  </a:cubicBezTo>
                  <a:cubicBezTo>
                    <a:pt x="555" y="679"/>
                    <a:pt x="555" y="679"/>
                    <a:pt x="555" y="679"/>
                  </a:cubicBezTo>
                  <a:cubicBezTo>
                    <a:pt x="555" y="679"/>
                    <a:pt x="555" y="679"/>
                    <a:pt x="555" y="679"/>
                  </a:cubicBezTo>
                  <a:cubicBezTo>
                    <a:pt x="555" y="679"/>
                    <a:pt x="555" y="679"/>
                    <a:pt x="555" y="679"/>
                  </a:cubicBezTo>
                  <a:cubicBezTo>
                    <a:pt x="555" y="679"/>
                    <a:pt x="555" y="679"/>
                    <a:pt x="555" y="679"/>
                  </a:cubicBezTo>
                  <a:cubicBezTo>
                    <a:pt x="556" y="678"/>
                    <a:pt x="556" y="678"/>
                    <a:pt x="557" y="678"/>
                  </a:cubicBezTo>
                  <a:cubicBezTo>
                    <a:pt x="557" y="678"/>
                    <a:pt x="557" y="678"/>
                    <a:pt x="557" y="678"/>
                  </a:cubicBezTo>
                  <a:cubicBezTo>
                    <a:pt x="558" y="678"/>
                    <a:pt x="558" y="679"/>
                    <a:pt x="559" y="680"/>
                  </a:cubicBezTo>
                  <a:cubicBezTo>
                    <a:pt x="559" y="680"/>
                    <a:pt x="559" y="680"/>
                    <a:pt x="559" y="680"/>
                  </a:cubicBezTo>
                  <a:cubicBezTo>
                    <a:pt x="559" y="680"/>
                    <a:pt x="559" y="681"/>
                    <a:pt x="559" y="681"/>
                  </a:cubicBezTo>
                  <a:cubicBezTo>
                    <a:pt x="559" y="681"/>
                    <a:pt x="559" y="681"/>
                    <a:pt x="559" y="681"/>
                  </a:cubicBezTo>
                  <a:cubicBezTo>
                    <a:pt x="559" y="682"/>
                    <a:pt x="559" y="682"/>
                    <a:pt x="559" y="683"/>
                  </a:cubicBezTo>
                  <a:cubicBezTo>
                    <a:pt x="559" y="683"/>
                    <a:pt x="559" y="683"/>
                    <a:pt x="559" y="683"/>
                  </a:cubicBezTo>
                  <a:cubicBezTo>
                    <a:pt x="559" y="683"/>
                    <a:pt x="559" y="683"/>
                    <a:pt x="559" y="683"/>
                  </a:cubicBezTo>
                  <a:cubicBezTo>
                    <a:pt x="559" y="683"/>
                    <a:pt x="559" y="683"/>
                    <a:pt x="559" y="683"/>
                  </a:cubicBezTo>
                  <a:cubicBezTo>
                    <a:pt x="559" y="683"/>
                    <a:pt x="560" y="683"/>
                    <a:pt x="560" y="683"/>
                  </a:cubicBezTo>
                  <a:cubicBezTo>
                    <a:pt x="560" y="683"/>
                    <a:pt x="560" y="683"/>
                    <a:pt x="560" y="683"/>
                  </a:cubicBezTo>
                  <a:cubicBezTo>
                    <a:pt x="561" y="683"/>
                    <a:pt x="563" y="683"/>
                    <a:pt x="563" y="683"/>
                  </a:cubicBezTo>
                  <a:cubicBezTo>
                    <a:pt x="563" y="683"/>
                    <a:pt x="563" y="683"/>
                    <a:pt x="563" y="683"/>
                  </a:cubicBezTo>
                  <a:cubicBezTo>
                    <a:pt x="564" y="681"/>
                    <a:pt x="565" y="681"/>
                    <a:pt x="566" y="681"/>
                  </a:cubicBezTo>
                  <a:cubicBezTo>
                    <a:pt x="566" y="681"/>
                    <a:pt x="566" y="681"/>
                    <a:pt x="566" y="681"/>
                  </a:cubicBezTo>
                  <a:cubicBezTo>
                    <a:pt x="566" y="681"/>
                    <a:pt x="566" y="681"/>
                    <a:pt x="566" y="681"/>
                  </a:cubicBezTo>
                  <a:cubicBezTo>
                    <a:pt x="566" y="681"/>
                    <a:pt x="566" y="681"/>
                    <a:pt x="566" y="681"/>
                  </a:cubicBezTo>
                  <a:cubicBezTo>
                    <a:pt x="568" y="682"/>
                    <a:pt x="569" y="684"/>
                    <a:pt x="570" y="684"/>
                  </a:cubicBezTo>
                  <a:cubicBezTo>
                    <a:pt x="570" y="684"/>
                    <a:pt x="570" y="684"/>
                    <a:pt x="570" y="684"/>
                  </a:cubicBezTo>
                  <a:cubicBezTo>
                    <a:pt x="570" y="685"/>
                    <a:pt x="570" y="685"/>
                    <a:pt x="570" y="685"/>
                  </a:cubicBezTo>
                  <a:cubicBezTo>
                    <a:pt x="570" y="685"/>
                    <a:pt x="570" y="685"/>
                    <a:pt x="570" y="685"/>
                  </a:cubicBezTo>
                  <a:cubicBezTo>
                    <a:pt x="570" y="686"/>
                    <a:pt x="570" y="686"/>
                    <a:pt x="570" y="686"/>
                  </a:cubicBezTo>
                  <a:cubicBezTo>
                    <a:pt x="570" y="686"/>
                    <a:pt x="570" y="686"/>
                    <a:pt x="570" y="686"/>
                  </a:cubicBezTo>
                  <a:cubicBezTo>
                    <a:pt x="570" y="686"/>
                    <a:pt x="570" y="686"/>
                    <a:pt x="570" y="687"/>
                  </a:cubicBezTo>
                  <a:cubicBezTo>
                    <a:pt x="570" y="687"/>
                    <a:pt x="570" y="687"/>
                    <a:pt x="570" y="687"/>
                  </a:cubicBezTo>
                  <a:cubicBezTo>
                    <a:pt x="570" y="687"/>
                    <a:pt x="570" y="687"/>
                    <a:pt x="570" y="688"/>
                  </a:cubicBezTo>
                  <a:cubicBezTo>
                    <a:pt x="570" y="688"/>
                    <a:pt x="570" y="688"/>
                    <a:pt x="570" y="688"/>
                  </a:cubicBezTo>
                  <a:cubicBezTo>
                    <a:pt x="570" y="689"/>
                    <a:pt x="570" y="691"/>
                    <a:pt x="569" y="693"/>
                  </a:cubicBezTo>
                  <a:cubicBezTo>
                    <a:pt x="569" y="693"/>
                    <a:pt x="569" y="693"/>
                    <a:pt x="569" y="693"/>
                  </a:cubicBezTo>
                  <a:cubicBezTo>
                    <a:pt x="568" y="693"/>
                    <a:pt x="568" y="693"/>
                    <a:pt x="567" y="693"/>
                  </a:cubicBezTo>
                  <a:cubicBezTo>
                    <a:pt x="567" y="693"/>
                    <a:pt x="567" y="693"/>
                    <a:pt x="567" y="693"/>
                  </a:cubicBezTo>
                  <a:cubicBezTo>
                    <a:pt x="566" y="693"/>
                    <a:pt x="566" y="693"/>
                    <a:pt x="565" y="693"/>
                  </a:cubicBezTo>
                  <a:cubicBezTo>
                    <a:pt x="565" y="693"/>
                    <a:pt x="565" y="693"/>
                    <a:pt x="565" y="693"/>
                  </a:cubicBezTo>
                  <a:cubicBezTo>
                    <a:pt x="565" y="692"/>
                    <a:pt x="565" y="692"/>
                    <a:pt x="565" y="692"/>
                  </a:cubicBezTo>
                  <a:cubicBezTo>
                    <a:pt x="565" y="692"/>
                    <a:pt x="565" y="692"/>
                    <a:pt x="565" y="692"/>
                  </a:cubicBezTo>
                  <a:cubicBezTo>
                    <a:pt x="565" y="692"/>
                    <a:pt x="564" y="693"/>
                    <a:pt x="564" y="693"/>
                  </a:cubicBezTo>
                  <a:cubicBezTo>
                    <a:pt x="564" y="693"/>
                    <a:pt x="564" y="693"/>
                    <a:pt x="564" y="693"/>
                  </a:cubicBezTo>
                  <a:cubicBezTo>
                    <a:pt x="563" y="693"/>
                    <a:pt x="562" y="694"/>
                    <a:pt x="562" y="694"/>
                  </a:cubicBezTo>
                  <a:cubicBezTo>
                    <a:pt x="562" y="694"/>
                    <a:pt x="562" y="694"/>
                    <a:pt x="562" y="694"/>
                  </a:cubicBezTo>
                  <a:cubicBezTo>
                    <a:pt x="561" y="694"/>
                    <a:pt x="561" y="694"/>
                    <a:pt x="561" y="693"/>
                  </a:cubicBezTo>
                  <a:cubicBezTo>
                    <a:pt x="561" y="693"/>
                    <a:pt x="561" y="693"/>
                    <a:pt x="561" y="693"/>
                  </a:cubicBezTo>
                  <a:cubicBezTo>
                    <a:pt x="561" y="693"/>
                    <a:pt x="561" y="693"/>
                    <a:pt x="560" y="693"/>
                  </a:cubicBezTo>
                  <a:cubicBezTo>
                    <a:pt x="560" y="693"/>
                    <a:pt x="560" y="693"/>
                    <a:pt x="560" y="693"/>
                  </a:cubicBezTo>
                  <a:cubicBezTo>
                    <a:pt x="560" y="693"/>
                    <a:pt x="559" y="694"/>
                    <a:pt x="557" y="694"/>
                  </a:cubicBezTo>
                  <a:cubicBezTo>
                    <a:pt x="557" y="694"/>
                    <a:pt x="557" y="694"/>
                    <a:pt x="557" y="694"/>
                  </a:cubicBezTo>
                  <a:cubicBezTo>
                    <a:pt x="557" y="694"/>
                    <a:pt x="557" y="694"/>
                    <a:pt x="557" y="694"/>
                  </a:cubicBezTo>
                  <a:cubicBezTo>
                    <a:pt x="557" y="694"/>
                    <a:pt x="557" y="694"/>
                    <a:pt x="557" y="694"/>
                  </a:cubicBezTo>
                  <a:cubicBezTo>
                    <a:pt x="557" y="694"/>
                    <a:pt x="557" y="694"/>
                    <a:pt x="557" y="694"/>
                  </a:cubicBezTo>
                  <a:cubicBezTo>
                    <a:pt x="557" y="694"/>
                    <a:pt x="557" y="694"/>
                    <a:pt x="557" y="694"/>
                  </a:cubicBezTo>
                  <a:cubicBezTo>
                    <a:pt x="556" y="694"/>
                    <a:pt x="555" y="694"/>
                    <a:pt x="555" y="695"/>
                  </a:cubicBezTo>
                  <a:cubicBezTo>
                    <a:pt x="555" y="695"/>
                    <a:pt x="555" y="695"/>
                    <a:pt x="555" y="695"/>
                  </a:cubicBezTo>
                  <a:cubicBezTo>
                    <a:pt x="554" y="695"/>
                    <a:pt x="554" y="695"/>
                    <a:pt x="554" y="695"/>
                  </a:cubicBezTo>
                  <a:cubicBezTo>
                    <a:pt x="554" y="695"/>
                    <a:pt x="554" y="695"/>
                    <a:pt x="554" y="695"/>
                  </a:cubicBezTo>
                  <a:cubicBezTo>
                    <a:pt x="552" y="695"/>
                    <a:pt x="551" y="693"/>
                    <a:pt x="550" y="692"/>
                  </a:cubicBezTo>
                  <a:cubicBezTo>
                    <a:pt x="550" y="692"/>
                    <a:pt x="550" y="692"/>
                    <a:pt x="550" y="692"/>
                  </a:cubicBezTo>
                  <a:cubicBezTo>
                    <a:pt x="550" y="692"/>
                    <a:pt x="550" y="692"/>
                    <a:pt x="549" y="692"/>
                  </a:cubicBezTo>
                  <a:cubicBezTo>
                    <a:pt x="549" y="692"/>
                    <a:pt x="549" y="692"/>
                    <a:pt x="549" y="692"/>
                  </a:cubicBezTo>
                  <a:cubicBezTo>
                    <a:pt x="549" y="692"/>
                    <a:pt x="548" y="693"/>
                    <a:pt x="547" y="693"/>
                  </a:cubicBezTo>
                  <a:cubicBezTo>
                    <a:pt x="547" y="693"/>
                    <a:pt x="547" y="693"/>
                    <a:pt x="547" y="693"/>
                  </a:cubicBezTo>
                  <a:cubicBezTo>
                    <a:pt x="546" y="693"/>
                    <a:pt x="546" y="693"/>
                    <a:pt x="545" y="693"/>
                  </a:cubicBezTo>
                  <a:cubicBezTo>
                    <a:pt x="545" y="693"/>
                    <a:pt x="545" y="693"/>
                    <a:pt x="545" y="693"/>
                  </a:cubicBezTo>
                  <a:cubicBezTo>
                    <a:pt x="545" y="693"/>
                    <a:pt x="545" y="693"/>
                    <a:pt x="545" y="693"/>
                  </a:cubicBezTo>
                  <a:cubicBezTo>
                    <a:pt x="545" y="693"/>
                    <a:pt x="545" y="693"/>
                    <a:pt x="545" y="693"/>
                  </a:cubicBezTo>
                  <a:cubicBezTo>
                    <a:pt x="545" y="694"/>
                    <a:pt x="546" y="695"/>
                    <a:pt x="546" y="695"/>
                  </a:cubicBezTo>
                  <a:cubicBezTo>
                    <a:pt x="546" y="695"/>
                    <a:pt x="546" y="695"/>
                    <a:pt x="546" y="695"/>
                  </a:cubicBezTo>
                  <a:cubicBezTo>
                    <a:pt x="545" y="697"/>
                    <a:pt x="545" y="698"/>
                    <a:pt x="545" y="698"/>
                  </a:cubicBezTo>
                  <a:cubicBezTo>
                    <a:pt x="545" y="698"/>
                    <a:pt x="545" y="698"/>
                    <a:pt x="545" y="698"/>
                  </a:cubicBezTo>
                  <a:cubicBezTo>
                    <a:pt x="545" y="699"/>
                    <a:pt x="543" y="701"/>
                    <a:pt x="543" y="702"/>
                  </a:cubicBezTo>
                  <a:cubicBezTo>
                    <a:pt x="543" y="702"/>
                    <a:pt x="543" y="702"/>
                    <a:pt x="543" y="702"/>
                  </a:cubicBezTo>
                  <a:cubicBezTo>
                    <a:pt x="543" y="702"/>
                    <a:pt x="542" y="703"/>
                    <a:pt x="542" y="703"/>
                  </a:cubicBezTo>
                  <a:cubicBezTo>
                    <a:pt x="542" y="703"/>
                    <a:pt x="542" y="703"/>
                    <a:pt x="542" y="703"/>
                  </a:cubicBezTo>
                  <a:cubicBezTo>
                    <a:pt x="541" y="703"/>
                    <a:pt x="540" y="702"/>
                    <a:pt x="540" y="702"/>
                  </a:cubicBezTo>
                  <a:cubicBezTo>
                    <a:pt x="540" y="702"/>
                    <a:pt x="540" y="702"/>
                    <a:pt x="540" y="702"/>
                  </a:cubicBezTo>
                  <a:cubicBezTo>
                    <a:pt x="539" y="702"/>
                    <a:pt x="539" y="702"/>
                    <a:pt x="539" y="702"/>
                  </a:cubicBezTo>
                  <a:cubicBezTo>
                    <a:pt x="539" y="702"/>
                    <a:pt x="539" y="702"/>
                    <a:pt x="539" y="702"/>
                  </a:cubicBezTo>
                  <a:cubicBezTo>
                    <a:pt x="537" y="704"/>
                    <a:pt x="536" y="704"/>
                    <a:pt x="535" y="705"/>
                  </a:cubicBezTo>
                  <a:cubicBezTo>
                    <a:pt x="535" y="705"/>
                    <a:pt x="535" y="705"/>
                    <a:pt x="535" y="705"/>
                  </a:cubicBezTo>
                  <a:cubicBezTo>
                    <a:pt x="535" y="705"/>
                    <a:pt x="534" y="705"/>
                    <a:pt x="534" y="705"/>
                  </a:cubicBezTo>
                  <a:cubicBezTo>
                    <a:pt x="534" y="705"/>
                    <a:pt x="534" y="705"/>
                    <a:pt x="534" y="705"/>
                  </a:cubicBezTo>
                  <a:cubicBezTo>
                    <a:pt x="533" y="705"/>
                    <a:pt x="533" y="704"/>
                    <a:pt x="532" y="704"/>
                  </a:cubicBezTo>
                  <a:cubicBezTo>
                    <a:pt x="532" y="704"/>
                    <a:pt x="532" y="704"/>
                    <a:pt x="532" y="704"/>
                  </a:cubicBezTo>
                  <a:cubicBezTo>
                    <a:pt x="532" y="704"/>
                    <a:pt x="532" y="704"/>
                    <a:pt x="532" y="704"/>
                  </a:cubicBezTo>
                  <a:cubicBezTo>
                    <a:pt x="532" y="704"/>
                    <a:pt x="532" y="704"/>
                    <a:pt x="532" y="704"/>
                  </a:cubicBezTo>
                  <a:cubicBezTo>
                    <a:pt x="531" y="704"/>
                    <a:pt x="530" y="705"/>
                    <a:pt x="529" y="705"/>
                  </a:cubicBezTo>
                  <a:cubicBezTo>
                    <a:pt x="529" y="705"/>
                    <a:pt x="529" y="705"/>
                    <a:pt x="529" y="705"/>
                  </a:cubicBezTo>
                  <a:cubicBezTo>
                    <a:pt x="528" y="705"/>
                    <a:pt x="527" y="704"/>
                    <a:pt x="525" y="703"/>
                  </a:cubicBezTo>
                  <a:cubicBezTo>
                    <a:pt x="525" y="703"/>
                    <a:pt x="525" y="703"/>
                    <a:pt x="525" y="703"/>
                  </a:cubicBezTo>
                  <a:cubicBezTo>
                    <a:pt x="524" y="701"/>
                    <a:pt x="523" y="700"/>
                    <a:pt x="523" y="700"/>
                  </a:cubicBezTo>
                  <a:cubicBezTo>
                    <a:pt x="523" y="700"/>
                    <a:pt x="523" y="700"/>
                    <a:pt x="523" y="700"/>
                  </a:cubicBezTo>
                  <a:cubicBezTo>
                    <a:pt x="523" y="700"/>
                    <a:pt x="523" y="701"/>
                    <a:pt x="522" y="701"/>
                  </a:cubicBezTo>
                  <a:cubicBezTo>
                    <a:pt x="522" y="701"/>
                    <a:pt x="522" y="701"/>
                    <a:pt x="522" y="701"/>
                  </a:cubicBezTo>
                  <a:cubicBezTo>
                    <a:pt x="520" y="703"/>
                    <a:pt x="520" y="705"/>
                    <a:pt x="518" y="705"/>
                  </a:cubicBezTo>
                  <a:cubicBezTo>
                    <a:pt x="518" y="705"/>
                    <a:pt x="518" y="705"/>
                    <a:pt x="518" y="705"/>
                  </a:cubicBezTo>
                  <a:cubicBezTo>
                    <a:pt x="517" y="705"/>
                    <a:pt x="516" y="704"/>
                    <a:pt x="515" y="703"/>
                  </a:cubicBezTo>
                  <a:cubicBezTo>
                    <a:pt x="515" y="703"/>
                    <a:pt x="515" y="703"/>
                    <a:pt x="515" y="703"/>
                  </a:cubicBezTo>
                  <a:cubicBezTo>
                    <a:pt x="515" y="702"/>
                    <a:pt x="514" y="701"/>
                    <a:pt x="514" y="700"/>
                  </a:cubicBezTo>
                  <a:cubicBezTo>
                    <a:pt x="514" y="700"/>
                    <a:pt x="514" y="700"/>
                    <a:pt x="514" y="700"/>
                  </a:cubicBezTo>
                  <a:cubicBezTo>
                    <a:pt x="513" y="700"/>
                    <a:pt x="513" y="700"/>
                    <a:pt x="513" y="700"/>
                  </a:cubicBezTo>
                  <a:cubicBezTo>
                    <a:pt x="513" y="700"/>
                    <a:pt x="513" y="700"/>
                    <a:pt x="513" y="700"/>
                  </a:cubicBezTo>
                  <a:cubicBezTo>
                    <a:pt x="513" y="700"/>
                    <a:pt x="513" y="700"/>
                    <a:pt x="513" y="700"/>
                  </a:cubicBezTo>
                  <a:cubicBezTo>
                    <a:pt x="513" y="700"/>
                    <a:pt x="513" y="700"/>
                    <a:pt x="513" y="700"/>
                  </a:cubicBezTo>
                  <a:cubicBezTo>
                    <a:pt x="513" y="700"/>
                    <a:pt x="512" y="701"/>
                    <a:pt x="512" y="701"/>
                  </a:cubicBezTo>
                  <a:cubicBezTo>
                    <a:pt x="512" y="701"/>
                    <a:pt x="512" y="701"/>
                    <a:pt x="512" y="701"/>
                  </a:cubicBezTo>
                  <a:cubicBezTo>
                    <a:pt x="510" y="704"/>
                    <a:pt x="509" y="707"/>
                    <a:pt x="507" y="707"/>
                  </a:cubicBezTo>
                  <a:cubicBezTo>
                    <a:pt x="507" y="707"/>
                    <a:pt x="507" y="707"/>
                    <a:pt x="507" y="707"/>
                  </a:cubicBezTo>
                  <a:cubicBezTo>
                    <a:pt x="506" y="707"/>
                    <a:pt x="506" y="708"/>
                    <a:pt x="506" y="709"/>
                  </a:cubicBezTo>
                  <a:cubicBezTo>
                    <a:pt x="506" y="709"/>
                    <a:pt x="506" y="709"/>
                    <a:pt x="506" y="709"/>
                  </a:cubicBezTo>
                  <a:cubicBezTo>
                    <a:pt x="506" y="709"/>
                    <a:pt x="506" y="708"/>
                    <a:pt x="506" y="708"/>
                  </a:cubicBezTo>
                  <a:cubicBezTo>
                    <a:pt x="506" y="708"/>
                    <a:pt x="506" y="708"/>
                    <a:pt x="506" y="708"/>
                  </a:cubicBezTo>
                  <a:cubicBezTo>
                    <a:pt x="507" y="708"/>
                    <a:pt x="507" y="708"/>
                    <a:pt x="507" y="709"/>
                  </a:cubicBezTo>
                  <a:cubicBezTo>
                    <a:pt x="507" y="709"/>
                    <a:pt x="507" y="709"/>
                    <a:pt x="507" y="709"/>
                  </a:cubicBezTo>
                  <a:cubicBezTo>
                    <a:pt x="508" y="709"/>
                    <a:pt x="508" y="710"/>
                    <a:pt x="509" y="711"/>
                  </a:cubicBezTo>
                  <a:cubicBezTo>
                    <a:pt x="509" y="711"/>
                    <a:pt x="509" y="711"/>
                    <a:pt x="509" y="711"/>
                  </a:cubicBezTo>
                  <a:cubicBezTo>
                    <a:pt x="509" y="711"/>
                    <a:pt x="509" y="712"/>
                    <a:pt x="509" y="712"/>
                  </a:cubicBezTo>
                  <a:cubicBezTo>
                    <a:pt x="509" y="712"/>
                    <a:pt x="509" y="712"/>
                    <a:pt x="509" y="712"/>
                  </a:cubicBezTo>
                  <a:cubicBezTo>
                    <a:pt x="509" y="713"/>
                    <a:pt x="509" y="713"/>
                    <a:pt x="509" y="714"/>
                  </a:cubicBezTo>
                  <a:cubicBezTo>
                    <a:pt x="509" y="714"/>
                    <a:pt x="509" y="714"/>
                    <a:pt x="509" y="714"/>
                  </a:cubicBezTo>
                  <a:cubicBezTo>
                    <a:pt x="508" y="714"/>
                    <a:pt x="507" y="715"/>
                    <a:pt x="508" y="715"/>
                  </a:cubicBezTo>
                  <a:cubicBezTo>
                    <a:pt x="508" y="715"/>
                    <a:pt x="508" y="715"/>
                    <a:pt x="508" y="715"/>
                  </a:cubicBezTo>
                  <a:cubicBezTo>
                    <a:pt x="507" y="715"/>
                    <a:pt x="507" y="715"/>
                    <a:pt x="507" y="715"/>
                  </a:cubicBezTo>
                  <a:cubicBezTo>
                    <a:pt x="508" y="715"/>
                    <a:pt x="508" y="715"/>
                    <a:pt x="508" y="715"/>
                  </a:cubicBezTo>
                  <a:cubicBezTo>
                    <a:pt x="508" y="716"/>
                    <a:pt x="508" y="716"/>
                    <a:pt x="508" y="717"/>
                  </a:cubicBezTo>
                  <a:cubicBezTo>
                    <a:pt x="508" y="717"/>
                    <a:pt x="508" y="717"/>
                    <a:pt x="508" y="717"/>
                  </a:cubicBezTo>
                  <a:cubicBezTo>
                    <a:pt x="508" y="718"/>
                    <a:pt x="509" y="719"/>
                    <a:pt x="509" y="720"/>
                  </a:cubicBezTo>
                  <a:cubicBezTo>
                    <a:pt x="509" y="720"/>
                    <a:pt x="509" y="720"/>
                    <a:pt x="509" y="720"/>
                  </a:cubicBezTo>
                  <a:cubicBezTo>
                    <a:pt x="509" y="720"/>
                    <a:pt x="508" y="720"/>
                    <a:pt x="508" y="720"/>
                  </a:cubicBezTo>
                  <a:cubicBezTo>
                    <a:pt x="508" y="720"/>
                    <a:pt x="508" y="720"/>
                    <a:pt x="508" y="720"/>
                  </a:cubicBezTo>
                  <a:cubicBezTo>
                    <a:pt x="508" y="721"/>
                    <a:pt x="508" y="721"/>
                    <a:pt x="508" y="721"/>
                  </a:cubicBezTo>
                  <a:cubicBezTo>
                    <a:pt x="508" y="721"/>
                    <a:pt x="508" y="721"/>
                    <a:pt x="508" y="721"/>
                  </a:cubicBezTo>
                  <a:cubicBezTo>
                    <a:pt x="507" y="721"/>
                    <a:pt x="507" y="721"/>
                    <a:pt x="507" y="721"/>
                  </a:cubicBezTo>
                  <a:cubicBezTo>
                    <a:pt x="507" y="721"/>
                    <a:pt x="507" y="720"/>
                    <a:pt x="507" y="720"/>
                  </a:cubicBezTo>
                  <a:cubicBezTo>
                    <a:pt x="507" y="720"/>
                    <a:pt x="507" y="720"/>
                    <a:pt x="507" y="720"/>
                  </a:cubicBezTo>
                  <a:cubicBezTo>
                    <a:pt x="507" y="720"/>
                    <a:pt x="507" y="720"/>
                    <a:pt x="507" y="720"/>
                  </a:cubicBezTo>
                  <a:cubicBezTo>
                    <a:pt x="507" y="719"/>
                    <a:pt x="507" y="718"/>
                    <a:pt x="507" y="718"/>
                  </a:cubicBezTo>
                  <a:cubicBezTo>
                    <a:pt x="507" y="718"/>
                    <a:pt x="507" y="718"/>
                    <a:pt x="507" y="718"/>
                  </a:cubicBezTo>
                  <a:cubicBezTo>
                    <a:pt x="506" y="717"/>
                    <a:pt x="506" y="716"/>
                    <a:pt x="506" y="715"/>
                  </a:cubicBezTo>
                  <a:cubicBezTo>
                    <a:pt x="506" y="715"/>
                    <a:pt x="506" y="715"/>
                    <a:pt x="506" y="715"/>
                  </a:cubicBezTo>
                  <a:cubicBezTo>
                    <a:pt x="506" y="715"/>
                    <a:pt x="506" y="715"/>
                    <a:pt x="506" y="715"/>
                  </a:cubicBezTo>
                  <a:cubicBezTo>
                    <a:pt x="506" y="715"/>
                    <a:pt x="506" y="715"/>
                    <a:pt x="506" y="715"/>
                  </a:cubicBezTo>
                  <a:cubicBezTo>
                    <a:pt x="506" y="714"/>
                    <a:pt x="507" y="713"/>
                    <a:pt x="508" y="713"/>
                  </a:cubicBezTo>
                  <a:cubicBezTo>
                    <a:pt x="508" y="713"/>
                    <a:pt x="508" y="713"/>
                    <a:pt x="508" y="713"/>
                  </a:cubicBezTo>
                  <a:cubicBezTo>
                    <a:pt x="508" y="713"/>
                    <a:pt x="508" y="713"/>
                    <a:pt x="508" y="712"/>
                  </a:cubicBezTo>
                  <a:cubicBezTo>
                    <a:pt x="508" y="712"/>
                    <a:pt x="508" y="712"/>
                    <a:pt x="508" y="712"/>
                  </a:cubicBezTo>
                  <a:cubicBezTo>
                    <a:pt x="508" y="712"/>
                    <a:pt x="508" y="712"/>
                    <a:pt x="507" y="711"/>
                  </a:cubicBezTo>
                  <a:cubicBezTo>
                    <a:pt x="507" y="711"/>
                    <a:pt x="507" y="711"/>
                    <a:pt x="507" y="711"/>
                  </a:cubicBezTo>
                  <a:cubicBezTo>
                    <a:pt x="507" y="711"/>
                    <a:pt x="507" y="710"/>
                    <a:pt x="506" y="710"/>
                  </a:cubicBezTo>
                  <a:cubicBezTo>
                    <a:pt x="506" y="710"/>
                    <a:pt x="506" y="710"/>
                    <a:pt x="506" y="710"/>
                  </a:cubicBezTo>
                  <a:cubicBezTo>
                    <a:pt x="506" y="710"/>
                    <a:pt x="506" y="710"/>
                    <a:pt x="505" y="711"/>
                  </a:cubicBezTo>
                  <a:cubicBezTo>
                    <a:pt x="505" y="711"/>
                    <a:pt x="505" y="711"/>
                    <a:pt x="505" y="711"/>
                  </a:cubicBezTo>
                  <a:cubicBezTo>
                    <a:pt x="505" y="711"/>
                    <a:pt x="504" y="710"/>
                    <a:pt x="504" y="710"/>
                  </a:cubicBezTo>
                  <a:cubicBezTo>
                    <a:pt x="504" y="710"/>
                    <a:pt x="504" y="710"/>
                    <a:pt x="504" y="710"/>
                  </a:cubicBezTo>
                  <a:cubicBezTo>
                    <a:pt x="504" y="709"/>
                    <a:pt x="504" y="709"/>
                    <a:pt x="504" y="709"/>
                  </a:cubicBezTo>
                  <a:cubicBezTo>
                    <a:pt x="504" y="709"/>
                    <a:pt x="504" y="709"/>
                    <a:pt x="504" y="709"/>
                  </a:cubicBezTo>
                  <a:cubicBezTo>
                    <a:pt x="504" y="708"/>
                    <a:pt x="505" y="707"/>
                    <a:pt x="507" y="706"/>
                  </a:cubicBezTo>
                  <a:cubicBezTo>
                    <a:pt x="507" y="706"/>
                    <a:pt x="507" y="706"/>
                    <a:pt x="507" y="706"/>
                  </a:cubicBezTo>
                  <a:cubicBezTo>
                    <a:pt x="508" y="706"/>
                    <a:pt x="509" y="703"/>
                    <a:pt x="511" y="700"/>
                  </a:cubicBezTo>
                  <a:cubicBezTo>
                    <a:pt x="511" y="700"/>
                    <a:pt x="511" y="700"/>
                    <a:pt x="511" y="700"/>
                  </a:cubicBezTo>
                  <a:cubicBezTo>
                    <a:pt x="512" y="699"/>
                    <a:pt x="512" y="699"/>
                    <a:pt x="513" y="698"/>
                  </a:cubicBezTo>
                  <a:cubicBezTo>
                    <a:pt x="513" y="698"/>
                    <a:pt x="513" y="698"/>
                    <a:pt x="513" y="698"/>
                  </a:cubicBezTo>
                  <a:cubicBezTo>
                    <a:pt x="515" y="699"/>
                    <a:pt x="515" y="700"/>
                    <a:pt x="516" y="702"/>
                  </a:cubicBezTo>
                  <a:cubicBezTo>
                    <a:pt x="516" y="702"/>
                    <a:pt x="516" y="702"/>
                    <a:pt x="516" y="702"/>
                  </a:cubicBezTo>
                  <a:cubicBezTo>
                    <a:pt x="517" y="704"/>
                    <a:pt x="518" y="704"/>
                    <a:pt x="518" y="704"/>
                  </a:cubicBezTo>
                  <a:cubicBezTo>
                    <a:pt x="518" y="704"/>
                    <a:pt x="518" y="704"/>
                    <a:pt x="518" y="704"/>
                  </a:cubicBezTo>
                  <a:cubicBezTo>
                    <a:pt x="518" y="704"/>
                    <a:pt x="519" y="702"/>
                    <a:pt x="521" y="701"/>
                  </a:cubicBezTo>
                  <a:cubicBezTo>
                    <a:pt x="521" y="701"/>
                    <a:pt x="521" y="701"/>
                    <a:pt x="521" y="701"/>
                  </a:cubicBezTo>
                  <a:cubicBezTo>
                    <a:pt x="522" y="700"/>
                    <a:pt x="522" y="699"/>
                    <a:pt x="523" y="699"/>
                  </a:cubicBezTo>
                  <a:cubicBezTo>
                    <a:pt x="523" y="699"/>
                    <a:pt x="523" y="699"/>
                    <a:pt x="523" y="699"/>
                  </a:cubicBezTo>
                  <a:cubicBezTo>
                    <a:pt x="525" y="699"/>
                    <a:pt x="525" y="700"/>
                    <a:pt x="526" y="702"/>
                  </a:cubicBezTo>
                  <a:cubicBezTo>
                    <a:pt x="526" y="702"/>
                    <a:pt x="526" y="702"/>
                    <a:pt x="526" y="702"/>
                  </a:cubicBezTo>
                  <a:cubicBezTo>
                    <a:pt x="527" y="703"/>
                    <a:pt x="528" y="703"/>
                    <a:pt x="529" y="703"/>
                  </a:cubicBezTo>
                  <a:cubicBezTo>
                    <a:pt x="529" y="703"/>
                    <a:pt x="529" y="703"/>
                    <a:pt x="529" y="703"/>
                  </a:cubicBezTo>
                  <a:cubicBezTo>
                    <a:pt x="530" y="703"/>
                    <a:pt x="531" y="703"/>
                    <a:pt x="531" y="703"/>
                  </a:cubicBezTo>
                  <a:cubicBezTo>
                    <a:pt x="531" y="703"/>
                    <a:pt x="531" y="703"/>
                    <a:pt x="531" y="703"/>
                  </a:cubicBezTo>
                  <a:cubicBezTo>
                    <a:pt x="532" y="703"/>
                    <a:pt x="532" y="703"/>
                    <a:pt x="532" y="703"/>
                  </a:cubicBezTo>
                  <a:cubicBezTo>
                    <a:pt x="532" y="703"/>
                    <a:pt x="532" y="703"/>
                    <a:pt x="532" y="703"/>
                  </a:cubicBezTo>
                  <a:cubicBezTo>
                    <a:pt x="534" y="703"/>
                    <a:pt x="534" y="704"/>
                    <a:pt x="534" y="703"/>
                  </a:cubicBezTo>
                  <a:cubicBezTo>
                    <a:pt x="534" y="703"/>
                    <a:pt x="534" y="703"/>
                    <a:pt x="534" y="703"/>
                  </a:cubicBezTo>
                  <a:cubicBezTo>
                    <a:pt x="534" y="703"/>
                    <a:pt x="534" y="703"/>
                    <a:pt x="534" y="703"/>
                  </a:cubicBezTo>
                  <a:cubicBezTo>
                    <a:pt x="534" y="703"/>
                    <a:pt x="534" y="703"/>
                    <a:pt x="534" y="703"/>
                  </a:cubicBezTo>
                  <a:cubicBezTo>
                    <a:pt x="535" y="703"/>
                    <a:pt x="536" y="702"/>
                    <a:pt x="538" y="701"/>
                  </a:cubicBezTo>
                  <a:cubicBezTo>
                    <a:pt x="538" y="701"/>
                    <a:pt x="538" y="701"/>
                    <a:pt x="538" y="701"/>
                  </a:cubicBezTo>
                  <a:cubicBezTo>
                    <a:pt x="539" y="701"/>
                    <a:pt x="539" y="701"/>
                    <a:pt x="540" y="701"/>
                  </a:cubicBezTo>
                  <a:cubicBezTo>
                    <a:pt x="540" y="701"/>
                    <a:pt x="540" y="701"/>
                    <a:pt x="540" y="701"/>
                  </a:cubicBezTo>
                  <a:cubicBezTo>
                    <a:pt x="541" y="701"/>
                    <a:pt x="542" y="701"/>
                    <a:pt x="542" y="701"/>
                  </a:cubicBezTo>
                  <a:cubicBezTo>
                    <a:pt x="542" y="701"/>
                    <a:pt x="542" y="701"/>
                    <a:pt x="542" y="701"/>
                  </a:cubicBezTo>
                  <a:cubicBezTo>
                    <a:pt x="542" y="700"/>
                    <a:pt x="544" y="698"/>
                    <a:pt x="544" y="698"/>
                  </a:cubicBezTo>
                  <a:cubicBezTo>
                    <a:pt x="544" y="698"/>
                    <a:pt x="544" y="698"/>
                    <a:pt x="544" y="698"/>
                  </a:cubicBezTo>
                  <a:cubicBezTo>
                    <a:pt x="544" y="697"/>
                    <a:pt x="544" y="697"/>
                    <a:pt x="544" y="695"/>
                  </a:cubicBezTo>
                  <a:cubicBezTo>
                    <a:pt x="544" y="695"/>
                    <a:pt x="544" y="695"/>
                    <a:pt x="544" y="695"/>
                  </a:cubicBezTo>
                  <a:cubicBezTo>
                    <a:pt x="544" y="693"/>
                    <a:pt x="543" y="692"/>
                    <a:pt x="543" y="690"/>
                  </a:cubicBezTo>
                  <a:cubicBezTo>
                    <a:pt x="543" y="690"/>
                    <a:pt x="543" y="690"/>
                    <a:pt x="543" y="690"/>
                  </a:cubicBezTo>
                  <a:cubicBezTo>
                    <a:pt x="543" y="690"/>
                    <a:pt x="543" y="689"/>
                    <a:pt x="544" y="689"/>
                  </a:cubicBezTo>
                  <a:cubicBezTo>
                    <a:pt x="544" y="689"/>
                    <a:pt x="544" y="689"/>
                    <a:pt x="544" y="689"/>
                  </a:cubicBezTo>
                  <a:cubicBezTo>
                    <a:pt x="544" y="689"/>
                    <a:pt x="544" y="689"/>
                    <a:pt x="544" y="689"/>
                  </a:cubicBezTo>
                  <a:cubicBezTo>
                    <a:pt x="544" y="689"/>
                    <a:pt x="544" y="689"/>
                    <a:pt x="544" y="689"/>
                  </a:cubicBezTo>
                  <a:cubicBezTo>
                    <a:pt x="544" y="689"/>
                    <a:pt x="544" y="688"/>
                    <a:pt x="544" y="688"/>
                  </a:cubicBezTo>
                  <a:cubicBezTo>
                    <a:pt x="544" y="688"/>
                    <a:pt x="544" y="688"/>
                    <a:pt x="544" y="688"/>
                  </a:cubicBezTo>
                  <a:cubicBezTo>
                    <a:pt x="544" y="688"/>
                    <a:pt x="544" y="688"/>
                    <a:pt x="544" y="688"/>
                  </a:cubicBezTo>
                  <a:cubicBezTo>
                    <a:pt x="544" y="688"/>
                    <a:pt x="544" y="688"/>
                    <a:pt x="544" y="688"/>
                  </a:cubicBezTo>
                  <a:cubicBezTo>
                    <a:pt x="544" y="688"/>
                    <a:pt x="544" y="688"/>
                    <a:pt x="543" y="687"/>
                  </a:cubicBezTo>
                  <a:cubicBezTo>
                    <a:pt x="543" y="687"/>
                    <a:pt x="543" y="687"/>
                    <a:pt x="543" y="687"/>
                  </a:cubicBezTo>
                  <a:cubicBezTo>
                    <a:pt x="542" y="686"/>
                    <a:pt x="544" y="687"/>
                    <a:pt x="541" y="686"/>
                  </a:cubicBezTo>
                  <a:cubicBezTo>
                    <a:pt x="541" y="686"/>
                    <a:pt x="541" y="686"/>
                    <a:pt x="541" y="686"/>
                  </a:cubicBezTo>
                  <a:cubicBezTo>
                    <a:pt x="540" y="686"/>
                    <a:pt x="540" y="685"/>
                    <a:pt x="540" y="685"/>
                  </a:cubicBezTo>
                  <a:cubicBezTo>
                    <a:pt x="540" y="685"/>
                    <a:pt x="540" y="685"/>
                    <a:pt x="540" y="685"/>
                  </a:cubicBezTo>
                  <a:cubicBezTo>
                    <a:pt x="540" y="685"/>
                    <a:pt x="540" y="685"/>
                    <a:pt x="540" y="685"/>
                  </a:cubicBezTo>
                  <a:cubicBezTo>
                    <a:pt x="540" y="685"/>
                    <a:pt x="540" y="685"/>
                    <a:pt x="540" y="685"/>
                  </a:cubicBezTo>
                  <a:cubicBezTo>
                    <a:pt x="540" y="685"/>
                    <a:pt x="540" y="685"/>
                    <a:pt x="540" y="685"/>
                  </a:cubicBezTo>
                  <a:cubicBezTo>
                    <a:pt x="539" y="685"/>
                    <a:pt x="538" y="685"/>
                    <a:pt x="537" y="686"/>
                  </a:cubicBezTo>
                  <a:cubicBezTo>
                    <a:pt x="537" y="686"/>
                    <a:pt x="537" y="686"/>
                    <a:pt x="537" y="686"/>
                  </a:cubicBezTo>
                  <a:cubicBezTo>
                    <a:pt x="536" y="689"/>
                    <a:pt x="533" y="690"/>
                    <a:pt x="530" y="690"/>
                  </a:cubicBezTo>
                  <a:cubicBezTo>
                    <a:pt x="530" y="690"/>
                    <a:pt x="530" y="690"/>
                    <a:pt x="530" y="690"/>
                  </a:cubicBezTo>
                  <a:cubicBezTo>
                    <a:pt x="529" y="690"/>
                    <a:pt x="528" y="690"/>
                    <a:pt x="527" y="689"/>
                  </a:cubicBezTo>
                  <a:cubicBezTo>
                    <a:pt x="527" y="689"/>
                    <a:pt x="527" y="689"/>
                    <a:pt x="527" y="689"/>
                  </a:cubicBezTo>
                  <a:cubicBezTo>
                    <a:pt x="525" y="688"/>
                    <a:pt x="522" y="686"/>
                    <a:pt x="522" y="684"/>
                  </a:cubicBezTo>
                  <a:cubicBezTo>
                    <a:pt x="522" y="684"/>
                    <a:pt x="522" y="684"/>
                    <a:pt x="522" y="684"/>
                  </a:cubicBezTo>
                  <a:cubicBezTo>
                    <a:pt x="522" y="684"/>
                    <a:pt x="523" y="683"/>
                    <a:pt x="523" y="683"/>
                  </a:cubicBezTo>
                  <a:cubicBezTo>
                    <a:pt x="523" y="683"/>
                    <a:pt x="523" y="683"/>
                    <a:pt x="523" y="683"/>
                  </a:cubicBezTo>
                  <a:cubicBezTo>
                    <a:pt x="524" y="682"/>
                    <a:pt x="524" y="682"/>
                    <a:pt x="524" y="681"/>
                  </a:cubicBezTo>
                  <a:cubicBezTo>
                    <a:pt x="524" y="681"/>
                    <a:pt x="524" y="681"/>
                    <a:pt x="524" y="681"/>
                  </a:cubicBezTo>
                  <a:cubicBezTo>
                    <a:pt x="524" y="681"/>
                    <a:pt x="524" y="681"/>
                    <a:pt x="524" y="681"/>
                  </a:cubicBezTo>
                  <a:cubicBezTo>
                    <a:pt x="524" y="681"/>
                    <a:pt x="524" y="681"/>
                    <a:pt x="524" y="681"/>
                  </a:cubicBezTo>
                  <a:cubicBezTo>
                    <a:pt x="524" y="681"/>
                    <a:pt x="524" y="681"/>
                    <a:pt x="524" y="680"/>
                  </a:cubicBezTo>
                  <a:cubicBezTo>
                    <a:pt x="524" y="680"/>
                    <a:pt x="524" y="680"/>
                    <a:pt x="524" y="680"/>
                  </a:cubicBezTo>
                  <a:cubicBezTo>
                    <a:pt x="524" y="679"/>
                    <a:pt x="525" y="679"/>
                    <a:pt x="525" y="679"/>
                  </a:cubicBezTo>
                  <a:cubicBezTo>
                    <a:pt x="525" y="679"/>
                    <a:pt x="525" y="679"/>
                    <a:pt x="525" y="679"/>
                  </a:cubicBezTo>
                  <a:cubicBezTo>
                    <a:pt x="525" y="679"/>
                    <a:pt x="525" y="679"/>
                    <a:pt x="525" y="679"/>
                  </a:cubicBezTo>
                  <a:cubicBezTo>
                    <a:pt x="525" y="679"/>
                    <a:pt x="525" y="679"/>
                    <a:pt x="525" y="679"/>
                  </a:cubicBezTo>
                  <a:cubicBezTo>
                    <a:pt x="524" y="678"/>
                    <a:pt x="524" y="678"/>
                    <a:pt x="523" y="677"/>
                  </a:cubicBezTo>
                  <a:cubicBezTo>
                    <a:pt x="523" y="677"/>
                    <a:pt x="523" y="677"/>
                    <a:pt x="523" y="677"/>
                  </a:cubicBezTo>
                  <a:cubicBezTo>
                    <a:pt x="523" y="677"/>
                    <a:pt x="523" y="677"/>
                    <a:pt x="523" y="677"/>
                  </a:cubicBezTo>
                  <a:cubicBezTo>
                    <a:pt x="523" y="677"/>
                    <a:pt x="523" y="677"/>
                    <a:pt x="523" y="677"/>
                  </a:cubicBezTo>
                  <a:cubicBezTo>
                    <a:pt x="522" y="677"/>
                    <a:pt x="522" y="677"/>
                    <a:pt x="522" y="677"/>
                  </a:cubicBezTo>
                  <a:cubicBezTo>
                    <a:pt x="522" y="677"/>
                    <a:pt x="522" y="677"/>
                    <a:pt x="522" y="677"/>
                  </a:cubicBezTo>
                  <a:cubicBezTo>
                    <a:pt x="521" y="676"/>
                    <a:pt x="521" y="676"/>
                    <a:pt x="521" y="675"/>
                  </a:cubicBezTo>
                  <a:cubicBezTo>
                    <a:pt x="521" y="675"/>
                    <a:pt x="521" y="675"/>
                    <a:pt x="521" y="675"/>
                  </a:cubicBezTo>
                  <a:cubicBezTo>
                    <a:pt x="521" y="675"/>
                    <a:pt x="521" y="675"/>
                    <a:pt x="521" y="675"/>
                  </a:cubicBezTo>
                  <a:cubicBezTo>
                    <a:pt x="521" y="675"/>
                    <a:pt x="521" y="675"/>
                    <a:pt x="521" y="675"/>
                  </a:cubicBezTo>
                  <a:cubicBezTo>
                    <a:pt x="521" y="675"/>
                    <a:pt x="521" y="674"/>
                    <a:pt x="521" y="674"/>
                  </a:cubicBezTo>
                  <a:cubicBezTo>
                    <a:pt x="521" y="674"/>
                    <a:pt x="521" y="674"/>
                    <a:pt x="521" y="674"/>
                  </a:cubicBezTo>
                  <a:cubicBezTo>
                    <a:pt x="521" y="674"/>
                    <a:pt x="521" y="674"/>
                    <a:pt x="521" y="673"/>
                  </a:cubicBezTo>
                  <a:cubicBezTo>
                    <a:pt x="521" y="673"/>
                    <a:pt x="521" y="673"/>
                    <a:pt x="521" y="673"/>
                  </a:cubicBezTo>
                  <a:cubicBezTo>
                    <a:pt x="521" y="672"/>
                    <a:pt x="521" y="670"/>
                    <a:pt x="523" y="669"/>
                  </a:cubicBezTo>
                  <a:cubicBezTo>
                    <a:pt x="523" y="669"/>
                    <a:pt x="523" y="669"/>
                    <a:pt x="523" y="669"/>
                  </a:cubicBezTo>
                  <a:cubicBezTo>
                    <a:pt x="524" y="669"/>
                    <a:pt x="525" y="668"/>
                    <a:pt x="525" y="668"/>
                  </a:cubicBezTo>
                  <a:cubicBezTo>
                    <a:pt x="525" y="668"/>
                    <a:pt x="525" y="668"/>
                    <a:pt x="525" y="668"/>
                  </a:cubicBezTo>
                  <a:cubicBezTo>
                    <a:pt x="524" y="668"/>
                    <a:pt x="525" y="668"/>
                    <a:pt x="524" y="668"/>
                  </a:cubicBezTo>
                  <a:cubicBezTo>
                    <a:pt x="524" y="668"/>
                    <a:pt x="524" y="668"/>
                    <a:pt x="524" y="668"/>
                  </a:cubicBezTo>
                  <a:cubicBezTo>
                    <a:pt x="523" y="668"/>
                    <a:pt x="523" y="668"/>
                    <a:pt x="523" y="668"/>
                  </a:cubicBezTo>
                  <a:cubicBezTo>
                    <a:pt x="523" y="668"/>
                    <a:pt x="523" y="668"/>
                    <a:pt x="523" y="668"/>
                  </a:cubicBezTo>
                  <a:cubicBezTo>
                    <a:pt x="523" y="667"/>
                    <a:pt x="522" y="667"/>
                    <a:pt x="522" y="667"/>
                  </a:cubicBezTo>
                  <a:cubicBezTo>
                    <a:pt x="522" y="667"/>
                    <a:pt x="522" y="667"/>
                    <a:pt x="522" y="667"/>
                  </a:cubicBezTo>
                  <a:cubicBezTo>
                    <a:pt x="521" y="667"/>
                    <a:pt x="521" y="667"/>
                    <a:pt x="521" y="668"/>
                  </a:cubicBezTo>
                  <a:cubicBezTo>
                    <a:pt x="521" y="668"/>
                    <a:pt x="521" y="668"/>
                    <a:pt x="521" y="668"/>
                  </a:cubicBezTo>
                  <a:cubicBezTo>
                    <a:pt x="520" y="668"/>
                    <a:pt x="518" y="668"/>
                    <a:pt x="517" y="668"/>
                  </a:cubicBezTo>
                  <a:cubicBezTo>
                    <a:pt x="517" y="668"/>
                    <a:pt x="517" y="668"/>
                    <a:pt x="517" y="668"/>
                  </a:cubicBezTo>
                  <a:cubicBezTo>
                    <a:pt x="515" y="668"/>
                    <a:pt x="514" y="668"/>
                    <a:pt x="513" y="667"/>
                  </a:cubicBezTo>
                  <a:cubicBezTo>
                    <a:pt x="513" y="667"/>
                    <a:pt x="513" y="667"/>
                    <a:pt x="513" y="667"/>
                  </a:cubicBezTo>
                  <a:cubicBezTo>
                    <a:pt x="513" y="667"/>
                    <a:pt x="513" y="667"/>
                    <a:pt x="513" y="667"/>
                  </a:cubicBezTo>
                  <a:cubicBezTo>
                    <a:pt x="513" y="667"/>
                    <a:pt x="513" y="667"/>
                    <a:pt x="513" y="667"/>
                  </a:cubicBezTo>
                  <a:cubicBezTo>
                    <a:pt x="513" y="667"/>
                    <a:pt x="513" y="667"/>
                    <a:pt x="513" y="667"/>
                  </a:cubicBezTo>
                  <a:cubicBezTo>
                    <a:pt x="513" y="667"/>
                    <a:pt x="513" y="667"/>
                    <a:pt x="513" y="667"/>
                  </a:cubicBezTo>
                  <a:cubicBezTo>
                    <a:pt x="513" y="667"/>
                    <a:pt x="513" y="667"/>
                    <a:pt x="513" y="667"/>
                  </a:cubicBezTo>
                  <a:cubicBezTo>
                    <a:pt x="513" y="667"/>
                    <a:pt x="513" y="667"/>
                    <a:pt x="513" y="667"/>
                  </a:cubicBezTo>
                  <a:cubicBezTo>
                    <a:pt x="512" y="669"/>
                    <a:pt x="511" y="669"/>
                    <a:pt x="511" y="670"/>
                  </a:cubicBezTo>
                  <a:cubicBezTo>
                    <a:pt x="511" y="670"/>
                    <a:pt x="511" y="670"/>
                    <a:pt x="511" y="670"/>
                  </a:cubicBezTo>
                  <a:cubicBezTo>
                    <a:pt x="511" y="670"/>
                    <a:pt x="512" y="670"/>
                    <a:pt x="513" y="672"/>
                  </a:cubicBezTo>
                  <a:cubicBezTo>
                    <a:pt x="513" y="672"/>
                    <a:pt x="513" y="672"/>
                    <a:pt x="513" y="672"/>
                  </a:cubicBezTo>
                  <a:cubicBezTo>
                    <a:pt x="514" y="673"/>
                    <a:pt x="514" y="673"/>
                    <a:pt x="514" y="674"/>
                  </a:cubicBezTo>
                  <a:cubicBezTo>
                    <a:pt x="514" y="674"/>
                    <a:pt x="514" y="674"/>
                    <a:pt x="514" y="674"/>
                  </a:cubicBezTo>
                  <a:cubicBezTo>
                    <a:pt x="514" y="675"/>
                    <a:pt x="513" y="676"/>
                    <a:pt x="512" y="677"/>
                  </a:cubicBezTo>
                  <a:cubicBezTo>
                    <a:pt x="512" y="677"/>
                    <a:pt x="512" y="677"/>
                    <a:pt x="512" y="677"/>
                  </a:cubicBezTo>
                  <a:cubicBezTo>
                    <a:pt x="511" y="677"/>
                    <a:pt x="510" y="678"/>
                    <a:pt x="509" y="678"/>
                  </a:cubicBezTo>
                  <a:cubicBezTo>
                    <a:pt x="509" y="678"/>
                    <a:pt x="509" y="678"/>
                    <a:pt x="509" y="678"/>
                  </a:cubicBezTo>
                  <a:cubicBezTo>
                    <a:pt x="509" y="678"/>
                    <a:pt x="508" y="677"/>
                    <a:pt x="507" y="677"/>
                  </a:cubicBezTo>
                  <a:cubicBezTo>
                    <a:pt x="507" y="677"/>
                    <a:pt x="507" y="677"/>
                    <a:pt x="507" y="677"/>
                  </a:cubicBezTo>
                  <a:cubicBezTo>
                    <a:pt x="507" y="677"/>
                    <a:pt x="507" y="677"/>
                    <a:pt x="507" y="677"/>
                  </a:cubicBezTo>
                  <a:cubicBezTo>
                    <a:pt x="507" y="677"/>
                    <a:pt x="507" y="677"/>
                    <a:pt x="507" y="677"/>
                  </a:cubicBezTo>
                  <a:cubicBezTo>
                    <a:pt x="506" y="677"/>
                    <a:pt x="505" y="677"/>
                    <a:pt x="504" y="678"/>
                  </a:cubicBezTo>
                  <a:cubicBezTo>
                    <a:pt x="504" y="678"/>
                    <a:pt x="504" y="678"/>
                    <a:pt x="504" y="678"/>
                  </a:cubicBezTo>
                  <a:cubicBezTo>
                    <a:pt x="504" y="679"/>
                    <a:pt x="503" y="680"/>
                    <a:pt x="503" y="680"/>
                  </a:cubicBezTo>
                  <a:cubicBezTo>
                    <a:pt x="503" y="680"/>
                    <a:pt x="503" y="680"/>
                    <a:pt x="503" y="680"/>
                  </a:cubicBezTo>
                  <a:cubicBezTo>
                    <a:pt x="503" y="681"/>
                    <a:pt x="503" y="681"/>
                    <a:pt x="504" y="682"/>
                  </a:cubicBezTo>
                  <a:cubicBezTo>
                    <a:pt x="504" y="682"/>
                    <a:pt x="504" y="682"/>
                    <a:pt x="504" y="682"/>
                  </a:cubicBezTo>
                  <a:cubicBezTo>
                    <a:pt x="505" y="682"/>
                    <a:pt x="505" y="683"/>
                    <a:pt x="505" y="684"/>
                  </a:cubicBezTo>
                  <a:cubicBezTo>
                    <a:pt x="505" y="684"/>
                    <a:pt x="505" y="684"/>
                    <a:pt x="505" y="684"/>
                  </a:cubicBezTo>
                  <a:cubicBezTo>
                    <a:pt x="505" y="684"/>
                    <a:pt x="505" y="684"/>
                    <a:pt x="505" y="684"/>
                  </a:cubicBezTo>
                  <a:cubicBezTo>
                    <a:pt x="505" y="684"/>
                    <a:pt x="505" y="684"/>
                    <a:pt x="505" y="684"/>
                  </a:cubicBezTo>
                  <a:cubicBezTo>
                    <a:pt x="505" y="685"/>
                    <a:pt x="505" y="685"/>
                    <a:pt x="505" y="685"/>
                  </a:cubicBezTo>
                  <a:cubicBezTo>
                    <a:pt x="505" y="685"/>
                    <a:pt x="505" y="685"/>
                    <a:pt x="505" y="685"/>
                  </a:cubicBezTo>
                  <a:cubicBezTo>
                    <a:pt x="505" y="687"/>
                    <a:pt x="501" y="691"/>
                    <a:pt x="499" y="693"/>
                  </a:cubicBezTo>
                  <a:cubicBezTo>
                    <a:pt x="499" y="693"/>
                    <a:pt x="499" y="693"/>
                    <a:pt x="499" y="693"/>
                  </a:cubicBezTo>
                  <a:cubicBezTo>
                    <a:pt x="499" y="694"/>
                    <a:pt x="497" y="694"/>
                    <a:pt x="497" y="695"/>
                  </a:cubicBezTo>
                  <a:cubicBezTo>
                    <a:pt x="497" y="695"/>
                    <a:pt x="497" y="695"/>
                    <a:pt x="497" y="695"/>
                  </a:cubicBezTo>
                  <a:cubicBezTo>
                    <a:pt x="497" y="695"/>
                    <a:pt x="496" y="696"/>
                    <a:pt x="496" y="697"/>
                  </a:cubicBezTo>
                  <a:cubicBezTo>
                    <a:pt x="496" y="697"/>
                    <a:pt x="496" y="697"/>
                    <a:pt x="496" y="697"/>
                  </a:cubicBezTo>
                  <a:cubicBezTo>
                    <a:pt x="495" y="698"/>
                    <a:pt x="494" y="699"/>
                    <a:pt x="492" y="699"/>
                  </a:cubicBezTo>
                  <a:cubicBezTo>
                    <a:pt x="492" y="699"/>
                    <a:pt x="492" y="699"/>
                    <a:pt x="492" y="699"/>
                  </a:cubicBezTo>
                  <a:cubicBezTo>
                    <a:pt x="492" y="699"/>
                    <a:pt x="492" y="699"/>
                    <a:pt x="492" y="699"/>
                  </a:cubicBezTo>
                  <a:cubicBezTo>
                    <a:pt x="492" y="699"/>
                    <a:pt x="492" y="699"/>
                    <a:pt x="492" y="699"/>
                  </a:cubicBezTo>
                  <a:cubicBezTo>
                    <a:pt x="492" y="699"/>
                    <a:pt x="491" y="699"/>
                    <a:pt x="491" y="699"/>
                  </a:cubicBezTo>
                  <a:cubicBezTo>
                    <a:pt x="491" y="699"/>
                    <a:pt x="491" y="699"/>
                    <a:pt x="491" y="699"/>
                  </a:cubicBezTo>
                  <a:cubicBezTo>
                    <a:pt x="491" y="698"/>
                    <a:pt x="491" y="698"/>
                    <a:pt x="491" y="698"/>
                  </a:cubicBezTo>
                  <a:cubicBezTo>
                    <a:pt x="491" y="698"/>
                    <a:pt x="491" y="698"/>
                    <a:pt x="491" y="698"/>
                  </a:cubicBezTo>
                  <a:cubicBezTo>
                    <a:pt x="491" y="698"/>
                    <a:pt x="491" y="699"/>
                    <a:pt x="491" y="699"/>
                  </a:cubicBezTo>
                  <a:cubicBezTo>
                    <a:pt x="491" y="699"/>
                    <a:pt x="491" y="699"/>
                    <a:pt x="491" y="699"/>
                  </a:cubicBezTo>
                  <a:cubicBezTo>
                    <a:pt x="490" y="699"/>
                    <a:pt x="489" y="702"/>
                    <a:pt x="489" y="703"/>
                  </a:cubicBezTo>
                  <a:cubicBezTo>
                    <a:pt x="489" y="703"/>
                    <a:pt x="489" y="703"/>
                    <a:pt x="489" y="703"/>
                  </a:cubicBezTo>
                  <a:cubicBezTo>
                    <a:pt x="489" y="703"/>
                    <a:pt x="489" y="704"/>
                    <a:pt x="489" y="704"/>
                  </a:cubicBezTo>
                  <a:cubicBezTo>
                    <a:pt x="489" y="704"/>
                    <a:pt x="489" y="704"/>
                    <a:pt x="489" y="704"/>
                  </a:cubicBezTo>
                  <a:cubicBezTo>
                    <a:pt x="489" y="706"/>
                    <a:pt x="488" y="708"/>
                    <a:pt x="488" y="710"/>
                  </a:cubicBezTo>
                  <a:cubicBezTo>
                    <a:pt x="488" y="710"/>
                    <a:pt x="488" y="710"/>
                    <a:pt x="488" y="710"/>
                  </a:cubicBezTo>
                  <a:cubicBezTo>
                    <a:pt x="488" y="711"/>
                    <a:pt x="489" y="712"/>
                    <a:pt x="489" y="713"/>
                  </a:cubicBezTo>
                  <a:cubicBezTo>
                    <a:pt x="489" y="713"/>
                    <a:pt x="489" y="713"/>
                    <a:pt x="489" y="713"/>
                  </a:cubicBezTo>
                  <a:cubicBezTo>
                    <a:pt x="490" y="713"/>
                    <a:pt x="490" y="714"/>
                    <a:pt x="490" y="715"/>
                  </a:cubicBezTo>
                  <a:cubicBezTo>
                    <a:pt x="490" y="715"/>
                    <a:pt x="490" y="715"/>
                    <a:pt x="490" y="715"/>
                  </a:cubicBezTo>
                  <a:cubicBezTo>
                    <a:pt x="490" y="716"/>
                    <a:pt x="490" y="718"/>
                    <a:pt x="490" y="718"/>
                  </a:cubicBezTo>
                  <a:cubicBezTo>
                    <a:pt x="490" y="718"/>
                    <a:pt x="490" y="718"/>
                    <a:pt x="490" y="718"/>
                  </a:cubicBezTo>
                  <a:cubicBezTo>
                    <a:pt x="490" y="719"/>
                    <a:pt x="490" y="719"/>
                    <a:pt x="491" y="720"/>
                  </a:cubicBezTo>
                  <a:cubicBezTo>
                    <a:pt x="491" y="720"/>
                    <a:pt x="491" y="720"/>
                    <a:pt x="491" y="720"/>
                  </a:cubicBezTo>
                  <a:cubicBezTo>
                    <a:pt x="491" y="720"/>
                    <a:pt x="491" y="720"/>
                    <a:pt x="491" y="721"/>
                  </a:cubicBezTo>
                  <a:cubicBezTo>
                    <a:pt x="491" y="721"/>
                    <a:pt x="491" y="721"/>
                    <a:pt x="491" y="721"/>
                  </a:cubicBezTo>
                  <a:cubicBezTo>
                    <a:pt x="491" y="722"/>
                    <a:pt x="490" y="723"/>
                    <a:pt x="490" y="724"/>
                  </a:cubicBezTo>
                  <a:cubicBezTo>
                    <a:pt x="490" y="724"/>
                    <a:pt x="490" y="724"/>
                    <a:pt x="490" y="724"/>
                  </a:cubicBezTo>
                  <a:cubicBezTo>
                    <a:pt x="490" y="724"/>
                    <a:pt x="490" y="724"/>
                    <a:pt x="490" y="724"/>
                  </a:cubicBezTo>
                  <a:cubicBezTo>
                    <a:pt x="490" y="724"/>
                    <a:pt x="490" y="724"/>
                    <a:pt x="490" y="724"/>
                  </a:cubicBezTo>
                  <a:cubicBezTo>
                    <a:pt x="490" y="724"/>
                    <a:pt x="490" y="724"/>
                    <a:pt x="490" y="725"/>
                  </a:cubicBezTo>
                  <a:cubicBezTo>
                    <a:pt x="490" y="725"/>
                    <a:pt x="490" y="725"/>
                    <a:pt x="490" y="725"/>
                  </a:cubicBezTo>
                  <a:cubicBezTo>
                    <a:pt x="490" y="725"/>
                    <a:pt x="490" y="726"/>
                    <a:pt x="489" y="726"/>
                  </a:cubicBezTo>
                  <a:cubicBezTo>
                    <a:pt x="489" y="726"/>
                    <a:pt x="489" y="726"/>
                    <a:pt x="489" y="726"/>
                  </a:cubicBezTo>
                  <a:cubicBezTo>
                    <a:pt x="488" y="727"/>
                    <a:pt x="484" y="728"/>
                    <a:pt x="484" y="729"/>
                  </a:cubicBezTo>
                  <a:cubicBezTo>
                    <a:pt x="484" y="729"/>
                    <a:pt x="484" y="729"/>
                    <a:pt x="484" y="729"/>
                  </a:cubicBezTo>
                  <a:cubicBezTo>
                    <a:pt x="483" y="729"/>
                    <a:pt x="482" y="729"/>
                    <a:pt x="481" y="729"/>
                  </a:cubicBezTo>
                  <a:cubicBezTo>
                    <a:pt x="481" y="729"/>
                    <a:pt x="481" y="729"/>
                    <a:pt x="481" y="729"/>
                  </a:cubicBezTo>
                  <a:cubicBezTo>
                    <a:pt x="480" y="729"/>
                    <a:pt x="479" y="729"/>
                    <a:pt x="479" y="728"/>
                  </a:cubicBezTo>
                  <a:cubicBezTo>
                    <a:pt x="479" y="728"/>
                    <a:pt x="479" y="728"/>
                    <a:pt x="479" y="728"/>
                  </a:cubicBezTo>
                  <a:cubicBezTo>
                    <a:pt x="479" y="727"/>
                    <a:pt x="479" y="727"/>
                    <a:pt x="480" y="727"/>
                  </a:cubicBezTo>
                  <a:cubicBezTo>
                    <a:pt x="480" y="727"/>
                    <a:pt x="480" y="727"/>
                    <a:pt x="480" y="727"/>
                  </a:cubicBezTo>
                  <a:cubicBezTo>
                    <a:pt x="480" y="727"/>
                    <a:pt x="480" y="727"/>
                    <a:pt x="480" y="727"/>
                  </a:cubicBezTo>
                  <a:cubicBezTo>
                    <a:pt x="480" y="727"/>
                    <a:pt x="480" y="727"/>
                    <a:pt x="480" y="727"/>
                  </a:cubicBezTo>
                  <a:cubicBezTo>
                    <a:pt x="480" y="727"/>
                    <a:pt x="479" y="726"/>
                    <a:pt x="479" y="726"/>
                  </a:cubicBezTo>
                  <a:cubicBezTo>
                    <a:pt x="479" y="726"/>
                    <a:pt x="479" y="726"/>
                    <a:pt x="479" y="726"/>
                  </a:cubicBezTo>
                  <a:cubicBezTo>
                    <a:pt x="479" y="726"/>
                    <a:pt x="479" y="726"/>
                    <a:pt x="479" y="726"/>
                  </a:cubicBezTo>
                  <a:cubicBezTo>
                    <a:pt x="479" y="726"/>
                    <a:pt x="479" y="726"/>
                    <a:pt x="479" y="726"/>
                  </a:cubicBezTo>
                  <a:cubicBezTo>
                    <a:pt x="478" y="726"/>
                    <a:pt x="476" y="727"/>
                    <a:pt x="474" y="728"/>
                  </a:cubicBezTo>
                  <a:cubicBezTo>
                    <a:pt x="474" y="728"/>
                    <a:pt x="474" y="728"/>
                    <a:pt x="474" y="728"/>
                  </a:cubicBezTo>
                  <a:cubicBezTo>
                    <a:pt x="472" y="729"/>
                    <a:pt x="471" y="730"/>
                    <a:pt x="470" y="731"/>
                  </a:cubicBezTo>
                  <a:cubicBezTo>
                    <a:pt x="470" y="731"/>
                    <a:pt x="470" y="731"/>
                    <a:pt x="470" y="731"/>
                  </a:cubicBezTo>
                  <a:cubicBezTo>
                    <a:pt x="469" y="731"/>
                    <a:pt x="469" y="732"/>
                    <a:pt x="468" y="733"/>
                  </a:cubicBezTo>
                  <a:cubicBezTo>
                    <a:pt x="468" y="733"/>
                    <a:pt x="468" y="733"/>
                    <a:pt x="468" y="733"/>
                  </a:cubicBezTo>
                  <a:cubicBezTo>
                    <a:pt x="468" y="733"/>
                    <a:pt x="467" y="733"/>
                    <a:pt x="467" y="733"/>
                  </a:cubicBezTo>
                  <a:cubicBezTo>
                    <a:pt x="467" y="733"/>
                    <a:pt x="467" y="733"/>
                    <a:pt x="467" y="733"/>
                  </a:cubicBezTo>
                  <a:cubicBezTo>
                    <a:pt x="467" y="733"/>
                    <a:pt x="467" y="733"/>
                    <a:pt x="467" y="733"/>
                  </a:cubicBezTo>
                  <a:cubicBezTo>
                    <a:pt x="467" y="733"/>
                    <a:pt x="467" y="733"/>
                    <a:pt x="467" y="733"/>
                  </a:cubicBezTo>
                  <a:cubicBezTo>
                    <a:pt x="467" y="733"/>
                    <a:pt x="467" y="733"/>
                    <a:pt x="467" y="733"/>
                  </a:cubicBezTo>
                  <a:cubicBezTo>
                    <a:pt x="465" y="733"/>
                    <a:pt x="464" y="733"/>
                    <a:pt x="463" y="733"/>
                  </a:cubicBezTo>
                  <a:cubicBezTo>
                    <a:pt x="463" y="733"/>
                    <a:pt x="463" y="733"/>
                    <a:pt x="463" y="733"/>
                  </a:cubicBezTo>
                  <a:cubicBezTo>
                    <a:pt x="462" y="733"/>
                    <a:pt x="462" y="733"/>
                    <a:pt x="461" y="733"/>
                  </a:cubicBezTo>
                  <a:cubicBezTo>
                    <a:pt x="461" y="733"/>
                    <a:pt x="461" y="733"/>
                    <a:pt x="461" y="733"/>
                  </a:cubicBezTo>
                  <a:cubicBezTo>
                    <a:pt x="460" y="733"/>
                    <a:pt x="459" y="732"/>
                    <a:pt x="459" y="731"/>
                  </a:cubicBezTo>
                  <a:cubicBezTo>
                    <a:pt x="459" y="731"/>
                    <a:pt x="459" y="731"/>
                    <a:pt x="459" y="731"/>
                  </a:cubicBezTo>
                  <a:cubicBezTo>
                    <a:pt x="458" y="729"/>
                    <a:pt x="458" y="729"/>
                    <a:pt x="457" y="729"/>
                  </a:cubicBezTo>
                  <a:cubicBezTo>
                    <a:pt x="457" y="729"/>
                    <a:pt x="457" y="729"/>
                    <a:pt x="457" y="729"/>
                  </a:cubicBezTo>
                  <a:cubicBezTo>
                    <a:pt x="457" y="729"/>
                    <a:pt x="457" y="729"/>
                    <a:pt x="457" y="729"/>
                  </a:cubicBezTo>
                  <a:cubicBezTo>
                    <a:pt x="457" y="729"/>
                    <a:pt x="457" y="729"/>
                    <a:pt x="457" y="729"/>
                  </a:cubicBezTo>
                  <a:cubicBezTo>
                    <a:pt x="457" y="729"/>
                    <a:pt x="457" y="729"/>
                    <a:pt x="456" y="729"/>
                  </a:cubicBezTo>
                  <a:cubicBezTo>
                    <a:pt x="456" y="729"/>
                    <a:pt x="456" y="729"/>
                    <a:pt x="456" y="729"/>
                  </a:cubicBezTo>
                  <a:cubicBezTo>
                    <a:pt x="456" y="729"/>
                    <a:pt x="455" y="728"/>
                    <a:pt x="455" y="728"/>
                  </a:cubicBezTo>
                  <a:cubicBezTo>
                    <a:pt x="455" y="728"/>
                    <a:pt x="455" y="728"/>
                    <a:pt x="455" y="728"/>
                  </a:cubicBezTo>
                  <a:cubicBezTo>
                    <a:pt x="455" y="728"/>
                    <a:pt x="455" y="728"/>
                    <a:pt x="455" y="728"/>
                  </a:cubicBezTo>
                  <a:cubicBezTo>
                    <a:pt x="455" y="728"/>
                    <a:pt x="455" y="728"/>
                    <a:pt x="455" y="728"/>
                  </a:cubicBezTo>
                  <a:cubicBezTo>
                    <a:pt x="455" y="728"/>
                    <a:pt x="455" y="728"/>
                    <a:pt x="455" y="728"/>
                  </a:cubicBezTo>
                  <a:cubicBezTo>
                    <a:pt x="455" y="728"/>
                    <a:pt x="455" y="727"/>
                    <a:pt x="455" y="727"/>
                  </a:cubicBezTo>
                  <a:cubicBezTo>
                    <a:pt x="455" y="727"/>
                    <a:pt x="455" y="727"/>
                    <a:pt x="455" y="727"/>
                  </a:cubicBezTo>
                  <a:cubicBezTo>
                    <a:pt x="455" y="727"/>
                    <a:pt x="455" y="726"/>
                    <a:pt x="456" y="726"/>
                  </a:cubicBezTo>
                  <a:cubicBezTo>
                    <a:pt x="456" y="726"/>
                    <a:pt x="456" y="726"/>
                    <a:pt x="456" y="726"/>
                  </a:cubicBezTo>
                  <a:cubicBezTo>
                    <a:pt x="456" y="725"/>
                    <a:pt x="456" y="725"/>
                    <a:pt x="456" y="724"/>
                  </a:cubicBezTo>
                  <a:cubicBezTo>
                    <a:pt x="456" y="724"/>
                    <a:pt x="456" y="724"/>
                    <a:pt x="456" y="724"/>
                  </a:cubicBezTo>
                  <a:cubicBezTo>
                    <a:pt x="456" y="724"/>
                    <a:pt x="456" y="723"/>
                    <a:pt x="455" y="723"/>
                  </a:cubicBezTo>
                  <a:cubicBezTo>
                    <a:pt x="455" y="723"/>
                    <a:pt x="455" y="723"/>
                    <a:pt x="455" y="723"/>
                  </a:cubicBezTo>
                  <a:cubicBezTo>
                    <a:pt x="453" y="721"/>
                    <a:pt x="451" y="720"/>
                    <a:pt x="451" y="718"/>
                  </a:cubicBezTo>
                  <a:cubicBezTo>
                    <a:pt x="451" y="718"/>
                    <a:pt x="451" y="718"/>
                    <a:pt x="451" y="718"/>
                  </a:cubicBezTo>
                  <a:cubicBezTo>
                    <a:pt x="451" y="718"/>
                    <a:pt x="451" y="717"/>
                    <a:pt x="452" y="717"/>
                  </a:cubicBezTo>
                  <a:cubicBezTo>
                    <a:pt x="452" y="717"/>
                    <a:pt x="452" y="717"/>
                    <a:pt x="452" y="717"/>
                  </a:cubicBezTo>
                  <a:cubicBezTo>
                    <a:pt x="453" y="717"/>
                    <a:pt x="452" y="717"/>
                    <a:pt x="453" y="715"/>
                  </a:cubicBezTo>
                  <a:cubicBezTo>
                    <a:pt x="453" y="715"/>
                    <a:pt x="453" y="715"/>
                    <a:pt x="453" y="715"/>
                  </a:cubicBezTo>
                  <a:cubicBezTo>
                    <a:pt x="453" y="715"/>
                    <a:pt x="453" y="714"/>
                    <a:pt x="454" y="714"/>
                  </a:cubicBezTo>
                  <a:cubicBezTo>
                    <a:pt x="454" y="714"/>
                    <a:pt x="454" y="714"/>
                    <a:pt x="454" y="714"/>
                  </a:cubicBezTo>
                  <a:cubicBezTo>
                    <a:pt x="453" y="714"/>
                    <a:pt x="453" y="714"/>
                    <a:pt x="452" y="714"/>
                  </a:cubicBezTo>
                  <a:cubicBezTo>
                    <a:pt x="452" y="714"/>
                    <a:pt x="452" y="714"/>
                    <a:pt x="452" y="714"/>
                  </a:cubicBezTo>
                  <a:cubicBezTo>
                    <a:pt x="452" y="714"/>
                    <a:pt x="451" y="714"/>
                    <a:pt x="451" y="713"/>
                  </a:cubicBezTo>
                  <a:cubicBezTo>
                    <a:pt x="451" y="713"/>
                    <a:pt x="451" y="713"/>
                    <a:pt x="451" y="713"/>
                  </a:cubicBezTo>
                  <a:cubicBezTo>
                    <a:pt x="451" y="713"/>
                    <a:pt x="451" y="713"/>
                    <a:pt x="451" y="712"/>
                  </a:cubicBezTo>
                  <a:cubicBezTo>
                    <a:pt x="451" y="712"/>
                    <a:pt x="451" y="712"/>
                    <a:pt x="451" y="712"/>
                  </a:cubicBezTo>
                  <a:cubicBezTo>
                    <a:pt x="451" y="712"/>
                    <a:pt x="451" y="712"/>
                    <a:pt x="451" y="712"/>
                  </a:cubicBezTo>
                  <a:cubicBezTo>
                    <a:pt x="451" y="712"/>
                    <a:pt x="451" y="712"/>
                    <a:pt x="451" y="712"/>
                  </a:cubicBezTo>
                  <a:cubicBezTo>
                    <a:pt x="451" y="711"/>
                    <a:pt x="449" y="710"/>
                    <a:pt x="448" y="708"/>
                  </a:cubicBezTo>
                  <a:cubicBezTo>
                    <a:pt x="448" y="708"/>
                    <a:pt x="448" y="708"/>
                    <a:pt x="448" y="708"/>
                  </a:cubicBezTo>
                  <a:cubicBezTo>
                    <a:pt x="448" y="708"/>
                    <a:pt x="446" y="707"/>
                    <a:pt x="446" y="705"/>
                  </a:cubicBezTo>
                  <a:cubicBezTo>
                    <a:pt x="446" y="705"/>
                    <a:pt x="446" y="705"/>
                    <a:pt x="446" y="705"/>
                  </a:cubicBezTo>
                  <a:cubicBezTo>
                    <a:pt x="446" y="704"/>
                    <a:pt x="446" y="704"/>
                    <a:pt x="446" y="703"/>
                  </a:cubicBezTo>
                  <a:cubicBezTo>
                    <a:pt x="446" y="703"/>
                    <a:pt x="446" y="703"/>
                    <a:pt x="446" y="703"/>
                  </a:cubicBezTo>
                  <a:cubicBezTo>
                    <a:pt x="447" y="702"/>
                    <a:pt x="447" y="702"/>
                    <a:pt x="447" y="702"/>
                  </a:cubicBezTo>
                  <a:cubicBezTo>
                    <a:pt x="447" y="702"/>
                    <a:pt x="447" y="702"/>
                    <a:pt x="447" y="702"/>
                  </a:cubicBezTo>
                  <a:cubicBezTo>
                    <a:pt x="447" y="702"/>
                    <a:pt x="447" y="702"/>
                    <a:pt x="447" y="702"/>
                  </a:cubicBezTo>
                  <a:cubicBezTo>
                    <a:pt x="447" y="702"/>
                    <a:pt x="447" y="702"/>
                    <a:pt x="447" y="702"/>
                  </a:cubicBezTo>
                  <a:cubicBezTo>
                    <a:pt x="446" y="702"/>
                    <a:pt x="446" y="702"/>
                    <a:pt x="446" y="702"/>
                  </a:cubicBezTo>
                  <a:cubicBezTo>
                    <a:pt x="446" y="702"/>
                    <a:pt x="446" y="702"/>
                    <a:pt x="446" y="702"/>
                  </a:cubicBezTo>
                  <a:cubicBezTo>
                    <a:pt x="444" y="701"/>
                    <a:pt x="444" y="699"/>
                    <a:pt x="444" y="698"/>
                  </a:cubicBezTo>
                  <a:cubicBezTo>
                    <a:pt x="444" y="698"/>
                    <a:pt x="444" y="698"/>
                    <a:pt x="444" y="698"/>
                  </a:cubicBezTo>
                  <a:cubicBezTo>
                    <a:pt x="444" y="697"/>
                    <a:pt x="443" y="696"/>
                    <a:pt x="443" y="696"/>
                  </a:cubicBezTo>
                  <a:cubicBezTo>
                    <a:pt x="443" y="696"/>
                    <a:pt x="443" y="696"/>
                    <a:pt x="443" y="696"/>
                  </a:cubicBezTo>
                  <a:cubicBezTo>
                    <a:pt x="442" y="695"/>
                    <a:pt x="441" y="690"/>
                    <a:pt x="440" y="689"/>
                  </a:cubicBezTo>
                  <a:cubicBezTo>
                    <a:pt x="440" y="689"/>
                    <a:pt x="440" y="689"/>
                    <a:pt x="440" y="689"/>
                  </a:cubicBezTo>
                  <a:cubicBezTo>
                    <a:pt x="441" y="688"/>
                    <a:pt x="439" y="687"/>
                    <a:pt x="439" y="685"/>
                  </a:cubicBezTo>
                  <a:cubicBezTo>
                    <a:pt x="439" y="685"/>
                    <a:pt x="439" y="685"/>
                    <a:pt x="439" y="685"/>
                  </a:cubicBezTo>
                  <a:cubicBezTo>
                    <a:pt x="439" y="685"/>
                    <a:pt x="438" y="684"/>
                    <a:pt x="438" y="683"/>
                  </a:cubicBezTo>
                  <a:cubicBezTo>
                    <a:pt x="438" y="683"/>
                    <a:pt x="438" y="683"/>
                    <a:pt x="438" y="683"/>
                  </a:cubicBezTo>
                  <a:cubicBezTo>
                    <a:pt x="438" y="683"/>
                    <a:pt x="438" y="683"/>
                    <a:pt x="438" y="682"/>
                  </a:cubicBezTo>
                  <a:cubicBezTo>
                    <a:pt x="438" y="682"/>
                    <a:pt x="438" y="682"/>
                    <a:pt x="438" y="682"/>
                  </a:cubicBezTo>
                  <a:cubicBezTo>
                    <a:pt x="438" y="682"/>
                    <a:pt x="438" y="682"/>
                    <a:pt x="437" y="682"/>
                  </a:cubicBezTo>
                  <a:cubicBezTo>
                    <a:pt x="437" y="682"/>
                    <a:pt x="437" y="682"/>
                    <a:pt x="437" y="682"/>
                  </a:cubicBezTo>
                  <a:cubicBezTo>
                    <a:pt x="437" y="682"/>
                    <a:pt x="437" y="682"/>
                    <a:pt x="437" y="682"/>
                  </a:cubicBezTo>
                  <a:cubicBezTo>
                    <a:pt x="437" y="682"/>
                    <a:pt x="437" y="682"/>
                    <a:pt x="437" y="682"/>
                  </a:cubicBezTo>
                  <a:cubicBezTo>
                    <a:pt x="436" y="683"/>
                    <a:pt x="436" y="684"/>
                    <a:pt x="435" y="684"/>
                  </a:cubicBezTo>
                  <a:cubicBezTo>
                    <a:pt x="435" y="684"/>
                    <a:pt x="435" y="684"/>
                    <a:pt x="435" y="684"/>
                  </a:cubicBezTo>
                  <a:cubicBezTo>
                    <a:pt x="435" y="684"/>
                    <a:pt x="434" y="683"/>
                    <a:pt x="434" y="683"/>
                  </a:cubicBezTo>
                  <a:cubicBezTo>
                    <a:pt x="434" y="683"/>
                    <a:pt x="434" y="683"/>
                    <a:pt x="434" y="683"/>
                  </a:cubicBezTo>
                  <a:cubicBezTo>
                    <a:pt x="433" y="683"/>
                    <a:pt x="433" y="683"/>
                    <a:pt x="433" y="683"/>
                  </a:cubicBezTo>
                  <a:cubicBezTo>
                    <a:pt x="433" y="683"/>
                    <a:pt x="433" y="683"/>
                    <a:pt x="433" y="683"/>
                  </a:cubicBezTo>
                  <a:cubicBezTo>
                    <a:pt x="433" y="683"/>
                    <a:pt x="432" y="683"/>
                    <a:pt x="432" y="684"/>
                  </a:cubicBezTo>
                  <a:cubicBezTo>
                    <a:pt x="432" y="684"/>
                    <a:pt x="432" y="684"/>
                    <a:pt x="432" y="684"/>
                  </a:cubicBezTo>
                  <a:cubicBezTo>
                    <a:pt x="431" y="685"/>
                    <a:pt x="430" y="685"/>
                    <a:pt x="430" y="685"/>
                  </a:cubicBezTo>
                  <a:cubicBezTo>
                    <a:pt x="430" y="685"/>
                    <a:pt x="430" y="685"/>
                    <a:pt x="430" y="685"/>
                  </a:cubicBezTo>
                  <a:cubicBezTo>
                    <a:pt x="429" y="685"/>
                    <a:pt x="428" y="685"/>
                    <a:pt x="428" y="684"/>
                  </a:cubicBezTo>
                  <a:cubicBezTo>
                    <a:pt x="428" y="684"/>
                    <a:pt x="428" y="684"/>
                    <a:pt x="428" y="684"/>
                  </a:cubicBezTo>
                  <a:cubicBezTo>
                    <a:pt x="428" y="684"/>
                    <a:pt x="428" y="684"/>
                    <a:pt x="428" y="683"/>
                  </a:cubicBezTo>
                  <a:cubicBezTo>
                    <a:pt x="428" y="683"/>
                    <a:pt x="428" y="683"/>
                    <a:pt x="428" y="683"/>
                  </a:cubicBezTo>
                  <a:cubicBezTo>
                    <a:pt x="428" y="683"/>
                    <a:pt x="428" y="683"/>
                    <a:pt x="428" y="682"/>
                  </a:cubicBezTo>
                  <a:cubicBezTo>
                    <a:pt x="428" y="682"/>
                    <a:pt x="428" y="682"/>
                    <a:pt x="428" y="682"/>
                  </a:cubicBezTo>
                  <a:cubicBezTo>
                    <a:pt x="428" y="682"/>
                    <a:pt x="428" y="682"/>
                    <a:pt x="428" y="682"/>
                  </a:cubicBezTo>
                  <a:cubicBezTo>
                    <a:pt x="428" y="682"/>
                    <a:pt x="428" y="682"/>
                    <a:pt x="428" y="682"/>
                  </a:cubicBezTo>
                  <a:cubicBezTo>
                    <a:pt x="426" y="681"/>
                    <a:pt x="427" y="680"/>
                    <a:pt x="425" y="679"/>
                  </a:cubicBezTo>
                  <a:cubicBezTo>
                    <a:pt x="425" y="679"/>
                    <a:pt x="425" y="679"/>
                    <a:pt x="425" y="679"/>
                  </a:cubicBezTo>
                  <a:cubicBezTo>
                    <a:pt x="424" y="677"/>
                    <a:pt x="423" y="676"/>
                    <a:pt x="423" y="674"/>
                  </a:cubicBezTo>
                  <a:cubicBezTo>
                    <a:pt x="423" y="674"/>
                    <a:pt x="423" y="674"/>
                    <a:pt x="423" y="674"/>
                  </a:cubicBezTo>
                  <a:cubicBezTo>
                    <a:pt x="423" y="674"/>
                    <a:pt x="423" y="673"/>
                    <a:pt x="424" y="673"/>
                  </a:cubicBezTo>
                  <a:cubicBezTo>
                    <a:pt x="424" y="673"/>
                    <a:pt x="424" y="673"/>
                    <a:pt x="424" y="673"/>
                  </a:cubicBezTo>
                  <a:cubicBezTo>
                    <a:pt x="425" y="672"/>
                    <a:pt x="427" y="671"/>
                    <a:pt x="427" y="670"/>
                  </a:cubicBezTo>
                  <a:cubicBezTo>
                    <a:pt x="427" y="670"/>
                    <a:pt x="427" y="670"/>
                    <a:pt x="427" y="670"/>
                  </a:cubicBezTo>
                  <a:cubicBezTo>
                    <a:pt x="427" y="670"/>
                    <a:pt x="427" y="669"/>
                    <a:pt x="427" y="669"/>
                  </a:cubicBezTo>
                  <a:cubicBezTo>
                    <a:pt x="427" y="669"/>
                    <a:pt x="427" y="669"/>
                    <a:pt x="427" y="669"/>
                  </a:cubicBezTo>
                  <a:cubicBezTo>
                    <a:pt x="427" y="668"/>
                    <a:pt x="426" y="668"/>
                    <a:pt x="426" y="667"/>
                  </a:cubicBezTo>
                  <a:cubicBezTo>
                    <a:pt x="426" y="667"/>
                    <a:pt x="426" y="667"/>
                    <a:pt x="426" y="667"/>
                  </a:cubicBezTo>
                  <a:cubicBezTo>
                    <a:pt x="425" y="665"/>
                    <a:pt x="426" y="664"/>
                    <a:pt x="425" y="664"/>
                  </a:cubicBezTo>
                  <a:cubicBezTo>
                    <a:pt x="425" y="664"/>
                    <a:pt x="425" y="664"/>
                    <a:pt x="425" y="664"/>
                  </a:cubicBezTo>
                  <a:cubicBezTo>
                    <a:pt x="425" y="664"/>
                    <a:pt x="425" y="664"/>
                    <a:pt x="425" y="664"/>
                  </a:cubicBezTo>
                  <a:cubicBezTo>
                    <a:pt x="424" y="664"/>
                    <a:pt x="424" y="664"/>
                    <a:pt x="424" y="664"/>
                  </a:cubicBezTo>
                  <a:cubicBezTo>
                    <a:pt x="424" y="664"/>
                    <a:pt x="424" y="664"/>
                    <a:pt x="424" y="664"/>
                  </a:cubicBezTo>
                  <a:cubicBezTo>
                    <a:pt x="422" y="664"/>
                    <a:pt x="421" y="660"/>
                    <a:pt x="419" y="659"/>
                  </a:cubicBezTo>
                  <a:cubicBezTo>
                    <a:pt x="419" y="659"/>
                    <a:pt x="419" y="659"/>
                    <a:pt x="419" y="659"/>
                  </a:cubicBezTo>
                  <a:cubicBezTo>
                    <a:pt x="418" y="658"/>
                    <a:pt x="418" y="657"/>
                    <a:pt x="418" y="656"/>
                  </a:cubicBezTo>
                  <a:cubicBezTo>
                    <a:pt x="418" y="656"/>
                    <a:pt x="418" y="656"/>
                    <a:pt x="418" y="656"/>
                  </a:cubicBezTo>
                  <a:cubicBezTo>
                    <a:pt x="417" y="656"/>
                    <a:pt x="417" y="656"/>
                    <a:pt x="416" y="657"/>
                  </a:cubicBezTo>
                  <a:cubicBezTo>
                    <a:pt x="416" y="657"/>
                    <a:pt x="416" y="657"/>
                    <a:pt x="416" y="657"/>
                  </a:cubicBezTo>
                  <a:cubicBezTo>
                    <a:pt x="414" y="659"/>
                    <a:pt x="415" y="660"/>
                    <a:pt x="413" y="661"/>
                  </a:cubicBezTo>
                  <a:cubicBezTo>
                    <a:pt x="413" y="661"/>
                    <a:pt x="413" y="661"/>
                    <a:pt x="413" y="661"/>
                  </a:cubicBezTo>
                  <a:cubicBezTo>
                    <a:pt x="411" y="662"/>
                    <a:pt x="411" y="661"/>
                    <a:pt x="411" y="663"/>
                  </a:cubicBezTo>
                  <a:cubicBezTo>
                    <a:pt x="411" y="663"/>
                    <a:pt x="411" y="663"/>
                    <a:pt x="411" y="663"/>
                  </a:cubicBezTo>
                  <a:cubicBezTo>
                    <a:pt x="411" y="663"/>
                    <a:pt x="411" y="663"/>
                    <a:pt x="411" y="663"/>
                  </a:cubicBezTo>
                  <a:cubicBezTo>
                    <a:pt x="411" y="663"/>
                    <a:pt x="411" y="663"/>
                    <a:pt x="411" y="663"/>
                  </a:cubicBezTo>
                  <a:cubicBezTo>
                    <a:pt x="411" y="663"/>
                    <a:pt x="411" y="663"/>
                    <a:pt x="411" y="664"/>
                  </a:cubicBezTo>
                  <a:cubicBezTo>
                    <a:pt x="411" y="664"/>
                    <a:pt x="411" y="664"/>
                    <a:pt x="411" y="664"/>
                  </a:cubicBezTo>
                  <a:cubicBezTo>
                    <a:pt x="411" y="664"/>
                    <a:pt x="411" y="665"/>
                    <a:pt x="411" y="665"/>
                  </a:cubicBezTo>
                  <a:cubicBezTo>
                    <a:pt x="411" y="665"/>
                    <a:pt x="411" y="665"/>
                    <a:pt x="411" y="665"/>
                  </a:cubicBezTo>
                  <a:cubicBezTo>
                    <a:pt x="410" y="666"/>
                    <a:pt x="410" y="667"/>
                    <a:pt x="410" y="667"/>
                  </a:cubicBezTo>
                  <a:cubicBezTo>
                    <a:pt x="410" y="667"/>
                    <a:pt x="410" y="667"/>
                    <a:pt x="410" y="667"/>
                  </a:cubicBezTo>
                  <a:cubicBezTo>
                    <a:pt x="410" y="668"/>
                    <a:pt x="410" y="669"/>
                    <a:pt x="409" y="670"/>
                  </a:cubicBezTo>
                  <a:cubicBezTo>
                    <a:pt x="409" y="670"/>
                    <a:pt x="409" y="670"/>
                    <a:pt x="409" y="670"/>
                  </a:cubicBezTo>
                  <a:cubicBezTo>
                    <a:pt x="408" y="671"/>
                    <a:pt x="408" y="671"/>
                    <a:pt x="408" y="671"/>
                  </a:cubicBezTo>
                  <a:cubicBezTo>
                    <a:pt x="408" y="670"/>
                    <a:pt x="408" y="670"/>
                    <a:pt x="408" y="670"/>
                  </a:cubicBezTo>
                  <a:cubicBezTo>
                    <a:pt x="407" y="669"/>
                    <a:pt x="407" y="668"/>
                    <a:pt x="407" y="668"/>
                  </a:cubicBezTo>
                  <a:cubicBezTo>
                    <a:pt x="407" y="668"/>
                    <a:pt x="407" y="668"/>
                    <a:pt x="407" y="668"/>
                  </a:cubicBezTo>
                  <a:cubicBezTo>
                    <a:pt x="406" y="667"/>
                    <a:pt x="406" y="666"/>
                    <a:pt x="405" y="666"/>
                  </a:cubicBezTo>
                  <a:cubicBezTo>
                    <a:pt x="405" y="666"/>
                    <a:pt x="405" y="666"/>
                    <a:pt x="405" y="666"/>
                  </a:cubicBezTo>
                  <a:cubicBezTo>
                    <a:pt x="405" y="665"/>
                    <a:pt x="405" y="665"/>
                    <a:pt x="405" y="665"/>
                  </a:cubicBezTo>
                  <a:cubicBezTo>
                    <a:pt x="405" y="665"/>
                    <a:pt x="405" y="665"/>
                    <a:pt x="405" y="665"/>
                  </a:cubicBezTo>
                  <a:cubicBezTo>
                    <a:pt x="404" y="662"/>
                    <a:pt x="404" y="658"/>
                    <a:pt x="404" y="655"/>
                  </a:cubicBezTo>
                  <a:cubicBezTo>
                    <a:pt x="404" y="655"/>
                    <a:pt x="404" y="655"/>
                    <a:pt x="404" y="655"/>
                  </a:cubicBezTo>
                  <a:cubicBezTo>
                    <a:pt x="404" y="653"/>
                    <a:pt x="404" y="652"/>
                    <a:pt x="404" y="652"/>
                  </a:cubicBezTo>
                  <a:cubicBezTo>
                    <a:pt x="404" y="652"/>
                    <a:pt x="404" y="652"/>
                    <a:pt x="404" y="652"/>
                  </a:cubicBezTo>
                  <a:cubicBezTo>
                    <a:pt x="405" y="650"/>
                    <a:pt x="405" y="646"/>
                    <a:pt x="405" y="643"/>
                  </a:cubicBezTo>
                  <a:cubicBezTo>
                    <a:pt x="405" y="643"/>
                    <a:pt x="405" y="643"/>
                    <a:pt x="405" y="643"/>
                  </a:cubicBezTo>
                  <a:cubicBezTo>
                    <a:pt x="405" y="643"/>
                    <a:pt x="405" y="643"/>
                    <a:pt x="405" y="643"/>
                  </a:cubicBezTo>
                  <a:cubicBezTo>
                    <a:pt x="405" y="643"/>
                    <a:pt x="405" y="643"/>
                    <a:pt x="405" y="643"/>
                  </a:cubicBezTo>
                  <a:cubicBezTo>
                    <a:pt x="405" y="643"/>
                    <a:pt x="405" y="643"/>
                    <a:pt x="404" y="643"/>
                  </a:cubicBezTo>
                  <a:cubicBezTo>
                    <a:pt x="404" y="643"/>
                    <a:pt x="404" y="643"/>
                    <a:pt x="404" y="643"/>
                  </a:cubicBezTo>
                  <a:cubicBezTo>
                    <a:pt x="404" y="643"/>
                    <a:pt x="403" y="643"/>
                    <a:pt x="403" y="644"/>
                  </a:cubicBezTo>
                  <a:cubicBezTo>
                    <a:pt x="403" y="644"/>
                    <a:pt x="403" y="644"/>
                    <a:pt x="403" y="644"/>
                  </a:cubicBezTo>
                  <a:cubicBezTo>
                    <a:pt x="403" y="644"/>
                    <a:pt x="403" y="644"/>
                    <a:pt x="403" y="644"/>
                  </a:cubicBezTo>
                  <a:cubicBezTo>
                    <a:pt x="403" y="644"/>
                    <a:pt x="403" y="644"/>
                    <a:pt x="403" y="644"/>
                  </a:cubicBezTo>
                  <a:cubicBezTo>
                    <a:pt x="403" y="645"/>
                    <a:pt x="404" y="646"/>
                    <a:pt x="404" y="647"/>
                  </a:cubicBezTo>
                  <a:cubicBezTo>
                    <a:pt x="404" y="647"/>
                    <a:pt x="404" y="647"/>
                    <a:pt x="404" y="647"/>
                  </a:cubicBezTo>
                  <a:cubicBezTo>
                    <a:pt x="404" y="648"/>
                    <a:pt x="403" y="649"/>
                    <a:pt x="402" y="649"/>
                  </a:cubicBezTo>
                  <a:cubicBezTo>
                    <a:pt x="402" y="649"/>
                    <a:pt x="402" y="649"/>
                    <a:pt x="402" y="649"/>
                  </a:cubicBezTo>
                  <a:cubicBezTo>
                    <a:pt x="401" y="649"/>
                    <a:pt x="401" y="649"/>
                    <a:pt x="401" y="651"/>
                  </a:cubicBezTo>
                  <a:cubicBezTo>
                    <a:pt x="401" y="651"/>
                    <a:pt x="401" y="651"/>
                    <a:pt x="401" y="651"/>
                  </a:cubicBezTo>
                  <a:cubicBezTo>
                    <a:pt x="401" y="652"/>
                    <a:pt x="401" y="653"/>
                    <a:pt x="400" y="654"/>
                  </a:cubicBezTo>
                  <a:cubicBezTo>
                    <a:pt x="400" y="654"/>
                    <a:pt x="400" y="654"/>
                    <a:pt x="400" y="654"/>
                  </a:cubicBezTo>
                  <a:cubicBezTo>
                    <a:pt x="399" y="654"/>
                    <a:pt x="399" y="654"/>
                    <a:pt x="399" y="654"/>
                  </a:cubicBezTo>
                  <a:cubicBezTo>
                    <a:pt x="399" y="654"/>
                    <a:pt x="399" y="654"/>
                    <a:pt x="399" y="654"/>
                  </a:cubicBezTo>
                  <a:cubicBezTo>
                    <a:pt x="397" y="654"/>
                    <a:pt x="398" y="652"/>
                    <a:pt x="398" y="651"/>
                  </a:cubicBezTo>
                  <a:cubicBezTo>
                    <a:pt x="398" y="651"/>
                    <a:pt x="398" y="651"/>
                    <a:pt x="398" y="651"/>
                  </a:cubicBezTo>
                  <a:cubicBezTo>
                    <a:pt x="398" y="649"/>
                    <a:pt x="397" y="649"/>
                    <a:pt x="397" y="649"/>
                  </a:cubicBezTo>
                  <a:cubicBezTo>
                    <a:pt x="397" y="649"/>
                    <a:pt x="397" y="649"/>
                    <a:pt x="397" y="649"/>
                  </a:cubicBezTo>
                  <a:cubicBezTo>
                    <a:pt x="397" y="649"/>
                    <a:pt x="397" y="649"/>
                    <a:pt x="396" y="649"/>
                  </a:cubicBezTo>
                  <a:cubicBezTo>
                    <a:pt x="396" y="649"/>
                    <a:pt x="396" y="649"/>
                    <a:pt x="396" y="649"/>
                  </a:cubicBezTo>
                  <a:cubicBezTo>
                    <a:pt x="396" y="649"/>
                    <a:pt x="395" y="649"/>
                    <a:pt x="395" y="649"/>
                  </a:cubicBezTo>
                  <a:cubicBezTo>
                    <a:pt x="395" y="649"/>
                    <a:pt x="395" y="649"/>
                    <a:pt x="395" y="649"/>
                  </a:cubicBezTo>
                  <a:cubicBezTo>
                    <a:pt x="395" y="649"/>
                    <a:pt x="394" y="653"/>
                    <a:pt x="394" y="655"/>
                  </a:cubicBezTo>
                  <a:cubicBezTo>
                    <a:pt x="394" y="655"/>
                    <a:pt x="394" y="655"/>
                    <a:pt x="394" y="655"/>
                  </a:cubicBezTo>
                  <a:cubicBezTo>
                    <a:pt x="394" y="657"/>
                    <a:pt x="394" y="659"/>
                    <a:pt x="394" y="660"/>
                  </a:cubicBezTo>
                  <a:cubicBezTo>
                    <a:pt x="394" y="660"/>
                    <a:pt x="394" y="660"/>
                    <a:pt x="394" y="660"/>
                  </a:cubicBezTo>
                  <a:cubicBezTo>
                    <a:pt x="394" y="660"/>
                    <a:pt x="394" y="661"/>
                    <a:pt x="394" y="661"/>
                  </a:cubicBezTo>
                  <a:cubicBezTo>
                    <a:pt x="394" y="661"/>
                    <a:pt x="394" y="661"/>
                    <a:pt x="394" y="661"/>
                  </a:cubicBezTo>
                  <a:cubicBezTo>
                    <a:pt x="394" y="662"/>
                    <a:pt x="395" y="664"/>
                    <a:pt x="395" y="665"/>
                  </a:cubicBezTo>
                  <a:cubicBezTo>
                    <a:pt x="395" y="665"/>
                    <a:pt x="395" y="665"/>
                    <a:pt x="395" y="665"/>
                  </a:cubicBezTo>
                  <a:cubicBezTo>
                    <a:pt x="395" y="667"/>
                    <a:pt x="394" y="670"/>
                    <a:pt x="392" y="670"/>
                  </a:cubicBezTo>
                  <a:cubicBezTo>
                    <a:pt x="392" y="670"/>
                    <a:pt x="392" y="670"/>
                    <a:pt x="392" y="670"/>
                  </a:cubicBezTo>
                  <a:cubicBezTo>
                    <a:pt x="388" y="670"/>
                    <a:pt x="388" y="670"/>
                    <a:pt x="388" y="671"/>
                  </a:cubicBezTo>
                  <a:cubicBezTo>
                    <a:pt x="388" y="671"/>
                    <a:pt x="388" y="671"/>
                    <a:pt x="388" y="671"/>
                  </a:cubicBezTo>
                  <a:cubicBezTo>
                    <a:pt x="387" y="671"/>
                    <a:pt x="387" y="671"/>
                    <a:pt x="387" y="671"/>
                  </a:cubicBezTo>
                  <a:cubicBezTo>
                    <a:pt x="387" y="671"/>
                    <a:pt x="387" y="671"/>
                    <a:pt x="387" y="671"/>
                  </a:cubicBezTo>
                  <a:cubicBezTo>
                    <a:pt x="386" y="671"/>
                    <a:pt x="386" y="670"/>
                    <a:pt x="386" y="670"/>
                  </a:cubicBezTo>
                  <a:cubicBezTo>
                    <a:pt x="386" y="670"/>
                    <a:pt x="386" y="670"/>
                    <a:pt x="386" y="670"/>
                  </a:cubicBezTo>
                  <a:cubicBezTo>
                    <a:pt x="386" y="669"/>
                    <a:pt x="385" y="668"/>
                    <a:pt x="385" y="667"/>
                  </a:cubicBezTo>
                  <a:cubicBezTo>
                    <a:pt x="385" y="667"/>
                    <a:pt x="385" y="667"/>
                    <a:pt x="385" y="667"/>
                  </a:cubicBezTo>
                  <a:cubicBezTo>
                    <a:pt x="385" y="666"/>
                    <a:pt x="385" y="664"/>
                    <a:pt x="384" y="663"/>
                  </a:cubicBezTo>
                  <a:cubicBezTo>
                    <a:pt x="384" y="663"/>
                    <a:pt x="384" y="663"/>
                    <a:pt x="384" y="663"/>
                  </a:cubicBezTo>
                  <a:cubicBezTo>
                    <a:pt x="384" y="663"/>
                    <a:pt x="384" y="663"/>
                    <a:pt x="384" y="663"/>
                  </a:cubicBezTo>
                  <a:cubicBezTo>
                    <a:pt x="384" y="663"/>
                    <a:pt x="384" y="663"/>
                    <a:pt x="384" y="663"/>
                  </a:cubicBezTo>
                  <a:cubicBezTo>
                    <a:pt x="384" y="664"/>
                    <a:pt x="384" y="664"/>
                    <a:pt x="384" y="665"/>
                  </a:cubicBezTo>
                  <a:cubicBezTo>
                    <a:pt x="384" y="665"/>
                    <a:pt x="384" y="665"/>
                    <a:pt x="384" y="665"/>
                  </a:cubicBezTo>
                  <a:cubicBezTo>
                    <a:pt x="384" y="665"/>
                    <a:pt x="384" y="665"/>
                    <a:pt x="384" y="665"/>
                  </a:cubicBezTo>
                  <a:cubicBezTo>
                    <a:pt x="384" y="665"/>
                    <a:pt x="384" y="666"/>
                    <a:pt x="384" y="667"/>
                  </a:cubicBezTo>
                  <a:cubicBezTo>
                    <a:pt x="384" y="667"/>
                    <a:pt x="384" y="667"/>
                    <a:pt x="384" y="667"/>
                  </a:cubicBezTo>
                  <a:cubicBezTo>
                    <a:pt x="383" y="667"/>
                    <a:pt x="382" y="668"/>
                    <a:pt x="381" y="668"/>
                  </a:cubicBezTo>
                  <a:cubicBezTo>
                    <a:pt x="381" y="668"/>
                    <a:pt x="381" y="668"/>
                    <a:pt x="381" y="668"/>
                  </a:cubicBezTo>
                  <a:cubicBezTo>
                    <a:pt x="381" y="667"/>
                    <a:pt x="381" y="667"/>
                    <a:pt x="381" y="667"/>
                  </a:cubicBezTo>
                  <a:cubicBezTo>
                    <a:pt x="381" y="667"/>
                    <a:pt x="382" y="666"/>
                    <a:pt x="382" y="666"/>
                  </a:cubicBezTo>
                  <a:cubicBezTo>
                    <a:pt x="382" y="666"/>
                    <a:pt x="382" y="666"/>
                    <a:pt x="382" y="666"/>
                  </a:cubicBezTo>
                  <a:cubicBezTo>
                    <a:pt x="382" y="666"/>
                    <a:pt x="382" y="666"/>
                    <a:pt x="382" y="666"/>
                  </a:cubicBezTo>
                  <a:cubicBezTo>
                    <a:pt x="382" y="666"/>
                    <a:pt x="383" y="665"/>
                    <a:pt x="383" y="665"/>
                  </a:cubicBezTo>
                  <a:cubicBezTo>
                    <a:pt x="383" y="665"/>
                    <a:pt x="383" y="665"/>
                    <a:pt x="383" y="665"/>
                  </a:cubicBezTo>
                  <a:cubicBezTo>
                    <a:pt x="383" y="665"/>
                    <a:pt x="383" y="665"/>
                    <a:pt x="383" y="665"/>
                  </a:cubicBezTo>
                  <a:cubicBezTo>
                    <a:pt x="383" y="664"/>
                    <a:pt x="382" y="663"/>
                    <a:pt x="383" y="662"/>
                  </a:cubicBezTo>
                  <a:cubicBezTo>
                    <a:pt x="383" y="662"/>
                    <a:pt x="383" y="662"/>
                    <a:pt x="383" y="662"/>
                  </a:cubicBezTo>
                  <a:cubicBezTo>
                    <a:pt x="384" y="662"/>
                    <a:pt x="384" y="662"/>
                    <a:pt x="384" y="662"/>
                  </a:cubicBezTo>
                  <a:cubicBezTo>
                    <a:pt x="384" y="662"/>
                    <a:pt x="384" y="662"/>
                    <a:pt x="384" y="662"/>
                  </a:cubicBezTo>
                  <a:cubicBezTo>
                    <a:pt x="386" y="662"/>
                    <a:pt x="386" y="665"/>
                    <a:pt x="387" y="667"/>
                  </a:cubicBezTo>
                  <a:cubicBezTo>
                    <a:pt x="387" y="667"/>
                    <a:pt x="387" y="667"/>
                    <a:pt x="387" y="667"/>
                  </a:cubicBezTo>
                  <a:cubicBezTo>
                    <a:pt x="387" y="668"/>
                    <a:pt x="387" y="669"/>
                    <a:pt x="387" y="669"/>
                  </a:cubicBezTo>
                  <a:cubicBezTo>
                    <a:pt x="387" y="669"/>
                    <a:pt x="387" y="669"/>
                    <a:pt x="387" y="669"/>
                  </a:cubicBezTo>
                  <a:cubicBezTo>
                    <a:pt x="388" y="669"/>
                    <a:pt x="389" y="669"/>
                    <a:pt x="392" y="668"/>
                  </a:cubicBezTo>
                  <a:cubicBezTo>
                    <a:pt x="392" y="668"/>
                    <a:pt x="392" y="668"/>
                    <a:pt x="392" y="668"/>
                  </a:cubicBezTo>
                  <a:cubicBezTo>
                    <a:pt x="393" y="668"/>
                    <a:pt x="393" y="667"/>
                    <a:pt x="393" y="665"/>
                  </a:cubicBezTo>
                  <a:cubicBezTo>
                    <a:pt x="393" y="665"/>
                    <a:pt x="393" y="665"/>
                    <a:pt x="393" y="665"/>
                  </a:cubicBezTo>
                  <a:cubicBezTo>
                    <a:pt x="393" y="664"/>
                    <a:pt x="393" y="662"/>
                    <a:pt x="392" y="661"/>
                  </a:cubicBezTo>
                  <a:cubicBezTo>
                    <a:pt x="392" y="661"/>
                    <a:pt x="392" y="661"/>
                    <a:pt x="392" y="661"/>
                  </a:cubicBezTo>
                  <a:cubicBezTo>
                    <a:pt x="392" y="661"/>
                    <a:pt x="392" y="660"/>
                    <a:pt x="392" y="660"/>
                  </a:cubicBezTo>
                  <a:cubicBezTo>
                    <a:pt x="392" y="660"/>
                    <a:pt x="392" y="660"/>
                    <a:pt x="392" y="660"/>
                  </a:cubicBezTo>
                  <a:cubicBezTo>
                    <a:pt x="392" y="659"/>
                    <a:pt x="392" y="657"/>
                    <a:pt x="393" y="655"/>
                  </a:cubicBezTo>
                  <a:cubicBezTo>
                    <a:pt x="393" y="655"/>
                    <a:pt x="393" y="655"/>
                    <a:pt x="393" y="655"/>
                  </a:cubicBezTo>
                  <a:cubicBezTo>
                    <a:pt x="393" y="652"/>
                    <a:pt x="393" y="649"/>
                    <a:pt x="394" y="648"/>
                  </a:cubicBezTo>
                  <a:cubicBezTo>
                    <a:pt x="394" y="648"/>
                    <a:pt x="394" y="648"/>
                    <a:pt x="394" y="648"/>
                  </a:cubicBezTo>
                  <a:cubicBezTo>
                    <a:pt x="395" y="648"/>
                    <a:pt x="395" y="648"/>
                    <a:pt x="396" y="648"/>
                  </a:cubicBezTo>
                  <a:cubicBezTo>
                    <a:pt x="396" y="648"/>
                    <a:pt x="396" y="648"/>
                    <a:pt x="396" y="648"/>
                  </a:cubicBezTo>
                  <a:cubicBezTo>
                    <a:pt x="396" y="648"/>
                    <a:pt x="396" y="648"/>
                    <a:pt x="396" y="648"/>
                  </a:cubicBezTo>
                  <a:cubicBezTo>
                    <a:pt x="396" y="648"/>
                    <a:pt x="396" y="648"/>
                    <a:pt x="396" y="648"/>
                  </a:cubicBezTo>
                  <a:cubicBezTo>
                    <a:pt x="396" y="648"/>
                    <a:pt x="397" y="647"/>
                    <a:pt x="397" y="647"/>
                  </a:cubicBezTo>
                  <a:cubicBezTo>
                    <a:pt x="397" y="647"/>
                    <a:pt x="397" y="647"/>
                    <a:pt x="397" y="647"/>
                  </a:cubicBezTo>
                  <a:cubicBezTo>
                    <a:pt x="399" y="647"/>
                    <a:pt x="399" y="649"/>
                    <a:pt x="399" y="650"/>
                  </a:cubicBezTo>
                  <a:cubicBezTo>
                    <a:pt x="399" y="650"/>
                    <a:pt x="399" y="650"/>
                    <a:pt x="399" y="650"/>
                  </a:cubicBezTo>
                  <a:cubicBezTo>
                    <a:pt x="399" y="651"/>
                    <a:pt x="399" y="652"/>
                    <a:pt x="399" y="653"/>
                  </a:cubicBezTo>
                  <a:cubicBezTo>
                    <a:pt x="399" y="653"/>
                    <a:pt x="399" y="653"/>
                    <a:pt x="399" y="653"/>
                  </a:cubicBezTo>
                  <a:cubicBezTo>
                    <a:pt x="400" y="653"/>
                    <a:pt x="400" y="652"/>
                    <a:pt x="400" y="651"/>
                  </a:cubicBezTo>
                  <a:cubicBezTo>
                    <a:pt x="400" y="651"/>
                    <a:pt x="400" y="651"/>
                    <a:pt x="400" y="651"/>
                  </a:cubicBezTo>
                  <a:cubicBezTo>
                    <a:pt x="400" y="649"/>
                    <a:pt x="400" y="647"/>
                    <a:pt x="402" y="647"/>
                  </a:cubicBezTo>
                  <a:cubicBezTo>
                    <a:pt x="402" y="647"/>
                    <a:pt x="402" y="647"/>
                    <a:pt x="402" y="647"/>
                  </a:cubicBezTo>
                  <a:cubicBezTo>
                    <a:pt x="402" y="647"/>
                    <a:pt x="402" y="647"/>
                    <a:pt x="402" y="647"/>
                  </a:cubicBezTo>
                  <a:cubicBezTo>
                    <a:pt x="402" y="647"/>
                    <a:pt x="402" y="647"/>
                    <a:pt x="402" y="647"/>
                  </a:cubicBezTo>
                  <a:cubicBezTo>
                    <a:pt x="402" y="647"/>
                    <a:pt x="402" y="647"/>
                    <a:pt x="402" y="647"/>
                  </a:cubicBezTo>
                  <a:cubicBezTo>
                    <a:pt x="402" y="647"/>
                    <a:pt x="402" y="647"/>
                    <a:pt x="402" y="647"/>
                  </a:cubicBezTo>
                  <a:cubicBezTo>
                    <a:pt x="402" y="647"/>
                    <a:pt x="402" y="645"/>
                    <a:pt x="402" y="644"/>
                  </a:cubicBezTo>
                  <a:cubicBezTo>
                    <a:pt x="402" y="644"/>
                    <a:pt x="402" y="644"/>
                    <a:pt x="402" y="644"/>
                  </a:cubicBezTo>
                  <a:cubicBezTo>
                    <a:pt x="402" y="644"/>
                    <a:pt x="402" y="644"/>
                    <a:pt x="402" y="643"/>
                  </a:cubicBezTo>
                  <a:cubicBezTo>
                    <a:pt x="402" y="643"/>
                    <a:pt x="402" y="643"/>
                    <a:pt x="402" y="643"/>
                  </a:cubicBezTo>
                  <a:cubicBezTo>
                    <a:pt x="402" y="642"/>
                    <a:pt x="403" y="641"/>
                    <a:pt x="404" y="642"/>
                  </a:cubicBezTo>
                  <a:cubicBezTo>
                    <a:pt x="404" y="642"/>
                    <a:pt x="404" y="642"/>
                    <a:pt x="404" y="642"/>
                  </a:cubicBezTo>
                  <a:cubicBezTo>
                    <a:pt x="405" y="642"/>
                    <a:pt x="405" y="642"/>
                    <a:pt x="405" y="642"/>
                  </a:cubicBezTo>
                  <a:cubicBezTo>
                    <a:pt x="405" y="642"/>
                    <a:pt x="405" y="642"/>
                    <a:pt x="405" y="642"/>
                  </a:cubicBezTo>
                  <a:cubicBezTo>
                    <a:pt x="405" y="640"/>
                    <a:pt x="404" y="639"/>
                    <a:pt x="404" y="637"/>
                  </a:cubicBezTo>
                  <a:cubicBezTo>
                    <a:pt x="404" y="637"/>
                    <a:pt x="404" y="637"/>
                    <a:pt x="404" y="637"/>
                  </a:cubicBezTo>
                  <a:cubicBezTo>
                    <a:pt x="404" y="636"/>
                    <a:pt x="404" y="636"/>
                    <a:pt x="405" y="635"/>
                  </a:cubicBezTo>
                  <a:cubicBezTo>
                    <a:pt x="405" y="635"/>
                    <a:pt x="405" y="635"/>
                    <a:pt x="405" y="635"/>
                  </a:cubicBezTo>
                  <a:cubicBezTo>
                    <a:pt x="405" y="635"/>
                    <a:pt x="405" y="635"/>
                    <a:pt x="405" y="634"/>
                  </a:cubicBezTo>
                  <a:cubicBezTo>
                    <a:pt x="405" y="634"/>
                    <a:pt x="405" y="634"/>
                    <a:pt x="405" y="634"/>
                  </a:cubicBezTo>
                  <a:cubicBezTo>
                    <a:pt x="405" y="634"/>
                    <a:pt x="404" y="632"/>
                    <a:pt x="404" y="631"/>
                  </a:cubicBezTo>
                  <a:cubicBezTo>
                    <a:pt x="404" y="631"/>
                    <a:pt x="404" y="631"/>
                    <a:pt x="404" y="631"/>
                  </a:cubicBezTo>
                  <a:cubicBezTo>
                    <a:pt x="404" y="631"/>
                    <a:pt x="404" y="630"/>
                    <a:pt x="404" y="630"/>
                  </a:cubicBezTo>
                  <a:cubicBezTo>
                    <a:pt x="404" y="630"/>
                    <a:pt x="404" y="630"/>
                    <a:pt x="404" y="630"/>
                  </a:cubicBezTo>
                  <a:cubicBezTo>
                    <a:pt x="404" y="627"/>
                    <a:pt x="406" y="625"/>
                    <a:pt x="406" y="624"/>
                  </a:cubicBezTo>
                  <a:cubicBezTo>
                    <a:pt x="406" y="624"/>
                    <a:pt x="406" y="624"/>
                    <a:pt x="406" y="624"/>
                  </a:cubicBezTo>
                  <a:cubicBezTo>
                    <a:pt x="406" y="624"/>
                    <a:pt x="406" y="623"/>
                    <a:pt x="406" y="622"/>
                  </a:cubicBezTo>
                  <a:cubicBezTo>
                    <a:pt x="406" y="622"/>
                    <a:pt x="406" y="622"/>
                    <a:pt x="406" y="622"/>
                  </a:cubicBezTo>
                  <a:cubicBezTo>
                    <a:pt x="406" y="621"/>
                    <a:pt x="406" y="619"/>
                    <a:pt x="406" y="618"/>
                  </a:cubicBezTo>
                  <a:cubicBezTo>
                    <a:pt x="406" y="618"/>
                    <a:pt x="406" y="618"/>
                    <a:pt x="406" y="618"/>
                  </a:cubicBezTo>
                  <a:cubicBezTo>
                    <a:pt x="405" y="617"/>
                    <a:pt x="405" y="616"/>
                    <a:pt x="405" y="615"/>
                  </a:cubicBezTo>
                  <a:cubicBezTo>
                    <a:pt x="405" y="615"/>
                    <a:pt x="405" y="615"/>
                    <a:pt x="405" y="615"/>
                  </a:cubicBezTo>
                  <a:cubicBezTo>
                    <a:pt x="405" y="615"/>
                    <a:pt x="405" y="614"/>
                    <a:pt x="405" y="614"/>
                  </a:cubicBezTo>
                  <a:cubicBezTo>
                    <a:pt x="405" y="614"/>
                    <a:pt x="405" y="614"/>
                    <a:pt x="405" y="614"/>
                  </a:cubicBezTo>
                  <a:cubicBezTo>
                    <a:pt x="405" y="613"/>
                    <a:pt x="406" y="611"/>
                    <a:pt x="406" y="608"/>
                  </a:cubicBezTo>
                  <a:cubicBezTo>
                    <a:pt x="406" y="608"/>
                    <a:pt x="406" y="608"/>
                    <a:pt x="406" y="608"/>
                  </a:cubicBezTo>
                  <a:cubicBezTo>
                    <a:pt x="406" y="607"/>
                    <a:pt x="405" y="605"/>
                    <a:pt x="405" y="604"/>
                  </a:cubicBezTo>
                  <a:cubicBezTo>
                    <a:pt x="405" y="604"/>
                    <a:pt x="405" y="604"/>
                    <a:pt x="405" y="604"/>
                  </a:cubicBezTo>
                  <a:cubicBezTo>
                    <a:pt x="405" y="604"/>
                    <a:pt x="405" y="604"/>
                    <a:pt x="405" y="604"/>
                  </a:cubicBezTo>
                  <a:cubicBezTo>
                    <a:pt x="405" y="604"/>
                    <a:pt x="405" y="604"/>
                    <a:pt x="405" y="604"/>
                  </a:cubicBezTo>
                  <a:cubicBezTo>
                    <a:pt x="405" y="602"/>
                    <a:pt x="406" y="601"/>
                    <a:pt x="406" y="600"/>
                  </a:cubicBezTo>
                  <a:cubicBezTo>
                    <a:pt x="406" y="600"/>
                    <a:pt x="406" y="600"/>
                    <a:pt x="406" y="600"/>
                  </a:cubicBezTo>
                  <a:cubicBezTo>
                    <a:pt x="406" y="600"/>
                    <a:pt x="406" y="600"/>
                    <a:pt x="406" y="600"/>
                  </a:cubicBezTo>
                  <a:cubicBezTo>
                    <a:pt x="406" y="600"/>
                    <a:pt x="406" y="600"/>
                    <a:pt x="406" y="600"/>
                  </a:cubicBezTo>
                  <a:cubicBezTo>
                    <a:pt x="405" y="598"/>
                    <a:pt x="404" y="597"/>
                    <a:pt x="403" y="596"/>
                  </a:cubicBezTo>
                  <a:cubicBezTo>
                    <a:pt x="403" y="596"/>
                    <a:pt x="403" y="596"/>
                    <a:pt x="403" y="596"/>
                  </a:cubicBezTo>
                  <a:cubicBezTo>
                    <a:pt x="403" y="594"/>
                    <a:pt x="401" y="590"/>
                    <a:pt x="401" y="590"/>
                  </a:cubicBezTo>
                  <a:cubicBezTo>
                    <a:pt x="401" y="590"/>
                    <a:pt x="401" y="590"/>
                    <a:pt x="401" y="590"/>
                  </a:cubicBezTo>
                  <a:cubicBezTo>
                    <a:pt x="400" y="589"/>
                    <a:pt x="400" y="588"/>
                    <a:pt x="400" y="587"/>
                  </a:cubicBezTo>
                  <a:cubicBezTo>
                    <a:pt x="400" y="587"/>
                    <a:pt x="400" y="587"/>
                    <a:pt x="400" y="587"/>
                  </a:cubicBezTo>
                  <a:cubicBezTo>
                    <a:pt x="400" y="586"/>
                    <a:pt x="400" y="585"/>
                    <a:pt x="400" y="585"/>
                  </a:cubicBezTo>
                  <a:cubicBezTo>
                    <a:pt x="400" y="585"/>
                    <a:pt x="400" y="585"/>
                    <a:pt x="400" y="585"/>
                  </a:cubicBezTo>
                  <a:cubicBezTo>
                    <a:pt x="400" y="584"/>
                    <a:pt x="401" y="584"/>
                    <a:pt x="401" y="583"/>
                  </a:cubicBezTo>
                  <a:cubicBezTo>
                    <a:pt x="401" y="583"/>
                    <a:pt x="401" y="583"/>
                    <a:pt x="401" y="583"/>
                  </a:cubicBezTo>
                  <a:cubicBezTo>
                    <a:pt x="402" y="584"/>
                    <a:pt x="403" y="584"/>
                    <a:pt x="403" y="585"/>
                  </a:cubicBezTo>
                  <a:cubicBezTo>
                    <a:pt x="403" y="585"/>
                    <a:pt x="403" y="585"/>
                    <a:pt x="403" y="585"/>
                  </a:cubicBezTo>
                  <a:cubicBezTo>
                    <a:pt x="404" y="585"/>
                    <a:pt x="404" y="585"/>
                    <a:pt x="404" y="585"/>
                  </a:cubicBezTo>
                  <a:cubicBezTo>
                    <a:pt x="404" y="585"/>
                    <a:pt x="404" y="585"/>
                    <a:pt x="404" y="585"/>
                  </a:cubicBezTo>
                  <a:cubicBezTo>
                    <a:pt x="404" y="585"/>
                    <a:pt x="404" y="585"/>
                    <a:pt x="404" y="585"/>
                  </a:cubicBezTo>
                  <a:cubicBezTo>
                    <a:pt x="404" y="585"/>
                    <a:pt x="404" y="585"/>
                    <a:pt x="404" y="585"/>
                  </a:cubicBezTo>
                  <a:cubicBezTo>
                    <a:pt x="405" y="585"/>
                    <a:pt x="405" y="585"/>
                    <a:pt x="406" y="584"/>
                  </a:cubicBezTo>
                  <a:cubicBezTo>
                    <a:pt x="406" y="584"/>
                    <a:pt x="406" y="584"/>
                    <a:pt x="406" y="584"/>
                  </a:cubicBezTo>
                  <a:cubicBezTo>
                    <a:pt x="406" y="584"/>
                    <a:pt x="406" y="584"/>
                    <a:pt x="406" y="584"/>
                  </a:cubicBezTo>
                  <a:cubicBezTo>
                    <a:pt x="406" y="584"/>
                    <a:pt x="406" y="584"/>
                    <a:pt x="406" y="584"/>
                  </a:cubicBezTo>
                  <a:cubicBezTo>
                    <a:pt x="406" y="584"/>
                    <a:pt x="406" y="583"/>
                    <a:pt x="405" y="582"/>
                  </a:cubicBezTo>
                  <a:cubicBezTo>
                    <a:pt x="405" y="582"/>
                    <a:pt x="405" y="582"/>
                    <a:pt x="405" y="582"/>
                  </a:cubicBezTo>
                  <a:cubicBezTo>
                    <a:pt x="404" y="582"/>
                    <a:pt x="403" y="580"/>
                    <a:pt x="401" y="578"/>
                  </a:cubicBezTo>
                  <a:cubicBezTo>
                    <a:pt x="401" y="578"/>
                    <a:pt x="401" y="578"/>
                    <a:pt x="401" y="578"/>
                  </a:cubicBezTo>
                  <a:cubicBezTo>
                    <a:pt x="401" y="578"/>
                    <a:pt x="398" y="573"/>
                    <a:pt x="398" y="571"/>
                  </a:cubicBezTo>
                  <a:cubicBezTo>
                    <a:pt x="398" y="571"/>
                    <a:pt x="398" y="571"/>
                    <a:pt x="398" y="571"/>
                  </a:cubicBezTo>
                  <a:cubicBezTo>
                    <a:pt x="397" y="570"/>
                    <a:pt x="397" y="570"/>
                    <a:pt x="397" y="569"/>
                  </a:cubicBezTo>
                  <a:cubicBezTo>
                    <a:pt x="397" y="569"/>
                    <a:pt x="397" y="569"/>
                    <a:pt x="397" y="569"/>
                  </a:cubicBezTo>
                  <a:cubicBezTo>
                    <a:pt x="397" y="568"/>
                    <a:pt x="397" y="567"/>
                    <a:pt x="397" y="566"/>
                  </a:cubicBezTo>
                  <a:cubicBezTo>
                    <a:pt x="397" y="566"/>
                    <a:pt x="397" y="566"/>
                    <a:pt x="397" y="566"/>
                  </a:cubicBezTo>
                  <a:cubicBezTo>
                    <a:pt x="397" y="566"/>
                    <a:pt x="397" y="565"/>
                    <a:pt x="397" y="565"/>
                  </a:cubicBezTo>
                  <a:cubicBezTo>
                    <a:pt x="397" y="565"/>
                    <a:pt x="397" y="565"/>
                    <a:pt x="397" y="565"/>
                  </a:cubicBezTo>
                  <a:cubicBezTo>
                    <a:pt x="396" y="564"/>
                    <a:pt x="394" y="561"/>
                    <a:pt x="394" y="559"/>
                  </a:cubicBezTo>
                  <a:cubicBezTo>
                    <a:pt x="394" y="559"/>
                    <a:pt x="394" y="559"/>
                    <a:pt x="394" y="559"/>
                  </a:cubicBezTo>
                  <a:cubicBezTo>
                    <a:pt x="394" y="559"/>
                    <a:pt x="394" y="558"/>
                    <a:pt x="394" y="558"/>
                  </a:cubicBezTo>
                  <a:cubicBezTo>
                    <a:pt x="394" y="558"/>
                    <a:pt x="394" y="558"/>
                    <a:pt x="394" y="558"/>
                  </a:cubicBezTo>
                  <a:cubicBezTo>
                    <a:pt x="394" y="558"/>
                    <a:pt x="394" y="558"/>
                    <a:pt x="394" y="558"/>
                  </a:cubicBezTo>
                  <a:cubicBezTo>
                    <a:pt x="394" y="558"/>
                    <a:pt x="394" y="558"/>
                    <a:pt x="394" y="558"/>
                  </a:cubicBezTo>
                  <a:cubicBezTo>
                    <a:pt x="394" y="558"/>
                    <a:pt x="393" y="557"/>
                    <a:pt x="393" y="556"/>
                  </a:cubicBezTo>
                  <a:cubicBezTo>
                    <a:pt x="393" y="556"/>
                    <a:pt x="393" y="556"/>
                    <a:pt x="393" y="556"/>
                  </a:cubicBezTo>
                  <a:cubicBezTo>
                    <a:pt x="393" y="555"/>
                    <a:pt x="388" y="553"/>
                    <a:pt x="385" y="551"/>
                  </a:cubicBezTo>
                  <a:cubicBezTo>
                    <a:pt x="385" y="551"/>
                    <a:pt x="385" y="551"/>
                    <a:pt x="385" y="551"/>
                  </a:cubicBezTo>
                  <a:cubicBezTo>
                    <a:pt x="385" y="551"/>
                    <a:pt x="384" y="551"/>
                    <a:pt x="384" y="551"/>
                  </a:cubicBezTo>
                  <a:cubicBezTo>
                    <a:pt x="384" y="551"/>
                    <a:pt x="384" y="551"/>
                    <a:pt x="384" y="551"/>
                  </a:cubicBezTo>
                  <a:cubicBezTo>
                    <a:pt x="384" y="551"/>
                    <a:pt x="384" y="551"/>
                    <a:pt x="384" y="551"/>
                  </a:cubicBezTo>
                  <a:cubicBezTo>
                    <a:pt x="381" y="551"/>
                    <a:pt x="379" y="550"/>
                    <a:pt x="378" y="549"/>
                  </a:cubicBezTo>
                  <a:cubicBezTo>
                    <a:pt x="378" y="549"/>
                    <a:pt x="378" y="549"/>
                    <a:pt x="378" y="549"/>
                  </a:cubicBezTo>
                  <a:cubicBezTo>
                    <a:pt x="378" y="549"/>
                    <a:pt x="377" y="549"/>
                    <a:pt x="377" y="549"/>
                  </a:cubicBezTo>
                  <a:cubicBezTo>
                    <a:pt x="377" y="549"/>
                    <a:pt x="377" y="549"/>
                    <a:pt x="377" y="549"/>
                  </a:cubicBezTo>
                  <a:cubicBezTo>
                    <a:pt x="377" y="549"/>
                    <a:pt x="376" y="550"/>
                    <a:pt x="376" y="550"/>
                  </a:cubicBezTo>
                  <a:cubicBezTo>
                    <a:pt x="376" y="550"/>
                    <a:pt x="376" y="550"/>
                    <a:pt x="376" y="550"/>
                  </a:cubicBezTo>
                  <a:cubicBezTo>
                    <a:pt x="376" y="551"/>
                    <a:pt x="376" y="551"/>
                    <a:pt x="377" y="551"/>
                  </a:cubicBezTo>
                  <a:cubicBezTo>
                    <a:pt x="377" y="551"/>
                    <a:pt x="377" y="551"/>
                    <a:pt x="377" y="551"/>
                  </a:cubicBezTo>
                  <a:cubicBezTo>
                    <a:pt x="377" y="552"/>
                    <a:pt x="378" y="553"/>
                    <a:pt x="378" y="554"/>
                  </a:cubicBezTo>
                  <a:cubicBezTo>
                    <a:pt x="378" y="554"/>
                    <a:pt x="378" y="554"/>
                    <a:pt x="378" y="554"/>
                  </a:cubicBezTo>
                  <a:cubicBezTo>
                    <a:pt x="378" y="555"/>
                    <a:pt x="377" y="557"/>
                    <a:pt x="375" y="557"/>
                  </a:cubicBezTo>
                  <a:cubicBezTo>
                    <a:pt x="375" y="557"/>
                    <a:pt x="375" y="557"/>
                    <a:pt x="375" y="557"/>
                  </a:cubicBezTo>
                  <a:cubicBezTo>
                    <a:pt x="375" y="557"/>
                    <a:pt x="375" y="557"/>
                    <a:pt x="375" y="557"/>
                  </a:cubicBezTo>
                  <a:cubicBezTo>
                    <a:pt x="375" y="557"/>
                    <a:pt x="375" y="557"/>
                    <a:pt x="375" y="557"/>
                  </a:cubicBezTo>
                  <a:cubicBezTo>
                    <a:pt x="375" y="556"/>
                    <a:pt x="375" y="556"/>
                    <a:pt x="375" y="556"/>
                  </a:cubicBezTo>
                  <a:cubicBezTo>
                    <a:pt x="375" y="557"/>
                    <a:pt x="375" y="556"/>
                    <a:pt x="375" y="557"/>
                  </a:cubicBezTo>
                  <a:cubicBezTo>
                    <a:pt x="375" y="557"/>
                    <a:pt x="375" y="557"/>
                    <a:pt x="375" y="557"/>
                  </a:cubicBezTo>
                  <a:cubicBezTo>
                    <a:pt x="374" y="557"/>
                    <a:pt x="374" y="558"/>
                    <a:pt x="374" y="558"/>
                  </a:cubicBezTo>
                  <a:cubicBezTo>
                    <a:pt x="374" y="558"/>
                    <a:pt x="374" y="558"/>
                    <a:pt x="374" y="558"/>
                  </a:cubicBezTo>
                  <a:cubicBezTo>
                    <a:pt x="374" y="559"/>
                    <a:pt x="374" y="561"/>
                    <a:pt x="373" y="562"/>
                  </a:cubicBezTo>
                  <a:cubicBezTo>
                    <a:pt x="373" y="562"/>
                    <a:pt x="373" y="562"/>
                    <a:pt x="373" y="562"/>
                  </a:cubicBezTo>
                  <a:cubicBezTo>
                    <a:pt x="372" y="563"/>
                    <a:pt x="371" y="563"/>
                    <a:pt x="369" y="563"/>
                  </a:cubicBezTo>
                  <a:cubicBezTo>
                    <a:pt x="369" y="563"/>
                    <a:pt x="369" y="563"/>
                    <a:pt x="369" y="563"/>
                  </a:cubicBezTo>
                  <a:cubicBezTo>
                    <a:pt x="366" y="563"/>
                    <a:pt x="363" y="562"/>
                    <a:pt x="361" y="562"/>
                  </a:cubicBezTo>
                  <a:cubicBezTo>
                    <a:pt x="361" y="562"/>
                    <a:pt x="361" y="562"/>
                    <a:pt x="361" y="562"/>
                  </a:cubicBezTo>
                  <a:cubicBezTo>
                    <a:pt x="361" y="562"/>
                    <a:pt x="361" y="562"/>
                    <a:pt x="361" y="562"/>
                  </a:cubicBezTo>
                  <a:cubicBezTo>
                    <a:pt x="361" y="562"/>
                    <a:pt x="361" y="562"/>
                    <a:pt x="361" y="562"/>
                  </a:cubicBezTo>
                  <a:cubicBezTo>
                    <a:pt x="361" y="562"/>
                    <a:pt x="361" y="562"/>
                    <a:pt x="361" y="562"/>
                  </a:cubicBezTo>
                  <a:cubicBezTo>
                    <a:pt x="361" y="562"/>
                    <a:pt x="361" y="562"/>
                    <a:pt x="361" y="562"/>
                  </a:cubicBezTo>
                  <a:cubicBezTo>
                    <a:pt x="361" y="563"/>
                    <a:pt x="362" y="565"/>
                    <a:pt x="362" y="567"/>
                  </a:cubicBezTo>
                  <a:cubicBezTo>
                    <a:pt x="362" y="567"/>
                    <a:pt x="362" y="567"/>
                    <a:pt x="362" y="567"/>
                  </a:cubicBezTo>
                  <a:cubicBezTo>
                    <a:pt x="362" y="568"/>
                    <a:pt x="362" y="568"/>
                    <a:pt x="362" y="569"/>
                  </a:cubicBezTo>
                  <a:cubicBezTo>
                    <a:pt x="362" y="569"/>
                    <a:pt x="362" y="569"/>
                    <a:pt x="362" y="569"/>
                  </a:cubicBezTo>
                  <a:cubicBezTo>
                    <a:pt x="362" y="570"/>
                    <a:pt x="362" y="571"/>
                    <a:pt x="361" y="571"/>
                  </a:cubicBezTo>
                  <a:cubicBezTo>
                    <a:pt x="361" y="571"/>
                    <a:pt x="361" y="571"/>
                    <a:pt x="361" y="571"/>
                  </a:cubicBezTo>
                  <a:cubicBezTo>
                    <a:pt x="360" y="570"/>
                    <a:pt x="359" y="570"/>
                    <a:pt x="358" y="570"/>
                  </a:cubicBezTo>
                  <a:cubicBezTo>
                    <a:pt x="358" y="570"/>
                    <a:pt x="358" y="570"/>
                    <a:pt x="358" y="570"/>
                  </a:cubicBezTo>
                  <a:cubicBezTo>
                    <a:pt x="357" y="569"/>
                    <a:pt x="354" y="569"/>
                    <a:pt x="352" y="565"/>
                  </a:cubicBezTo>
                  <a:cubicBezTo>
                    <a:pt x="352" y="565"/>
                    <a:pt x="352" y="565"/>
                    <a:pt x="352" y="565"/>
                  </a:cubicBezTo>
                  <a:cubicBezTo>
                    <a:pt x="351" y="563"/>
                    <a:pt x="351" y="564"/>
                    <a:pt x="351" y="564"/>
                  </a:cubicBezTo>
                  <a:cubicBezTo>
                    <a:pt x="351" y="564"/>
                    <a:pt x="351" y="564"/>
                    <a:pt x="351" y="564"/>
                  </a:cubicBezTo>
                  <a:cubicBezTo>
                    <a:pt x="351" y="564"/>
                    <a:pt x="351" y="564"/>
                    <a:pt x="351" y="564"/>
                  </a:cubicBezTo>
                  <a:cubicBezTo>
                    <a:pt x="351" y="564"/>
                    <a:pt x="351" y="564"/>
                    <a:pt x="351" y="564"/>
                  </a:cubicBezTo>
                  <a:cubicBezTo>
                    <a:pt x="350" y="564"/>
                    <a:pt x="350" y="564"/>
                    <a:pt x="349" y="563"/>
                  </a:cubicBezTo>
                  <a:cubicBezTo>
                    <a:pt x="349" y="563"/>
                    <a:pt x="349" y="563"/>
                    <a:pt x="349" y="563"/>
                  </a:cubicBezTo>
                  <a:cubicBezTo>
                    <a:pt x="349" y="563"/>
                    <a:pt x="349" y="563"/>
                    <a:pt x="349" y="563"/>
                  </a:cubicBezTo>
                  <a:cubicBezTo>
                    <a:pt x="349" y="563"/>
                    <a:pt x="349" y="563"/>
                    <a:pt x="349" y="563"/>
                  </a:cubicBezTo>
                  <a:cubicBezTo>
                    <a:pt x="349" y="563"/>
                    <a:pt x="349" y="563"/>
                    <a:pt x="349" y="563"/>
                  </a:cubicBezTo>
                  <a:cubicBezTo>
                    <a:pt x="349" y="563"/>
                    <a:pt x="349" y="564"/>
                    <a:pt x="349" y="564"/>
                  </a:cubicBezTo>
                  <a:cubicBezTo>
                    <a:pt x="349" y="564"/>
                    <a:pt x="349" y="564"/>
                    <a:pt x="349" y="564"/>
                  </a:cubicBezTo>
                  <a:cubicBezTo>
                    <a:pt x="349" y="565"/>
                    <a:pt x="349" y="566"/>
                    <a:pt x="349" y="568"/>
                  </a:cubicBezTo>
                  <a:cubicBezTo>
                    <a:pt x="349" y="568"/>
                    <a:pt x="349" y="568"/>
                    <a:pt x="349" y="568"/>
                  </a:cubicBezTo>
                  <a:cubicBezTo>
                    <a:pt x="350" y="568"/>
                    <a:pt x="350" y="569"/>
                    <a:pt x="350" y="569"/>
                  </a:cubicBezTo>
                  <a:cubicBezTo>
                    <a:pt x="350" y="569"/>
                    <a:pt x="350" y="569"/>
                    <a:pt x="350" y="569"/>
                  </a:cubicBezTo>
                  <a:cubicBezTo>
                    <a:pt x="350" y="570"/>
                    <a:pt x="349" y="572"/>
                    <a:pt x="348" y="572"/>
                  </a:cubicBezTo>
                  <a:cubicBezTo>
                    <a:pt x="348" y="572"/>
                    <a:pt x="348" y="572"/>
                    <a:pt x="348" y="572"/>
                  </a:cubicBezTo>
                  <a:cubicBezTo>
                    <a:pt x="347" y="572"/>
                    <a:pt x="346" y="570"/>
                    <a:pt x="345" y="569"/>
                  </a:cubicBezTo>
                  <a:cubicBezTo>
                    <a:pt x="345" y="569"/>
                    <a:pt x="345" y="569"/>
                    <a:pt x="345" y="569"/>
                  </a:cubicBezTo>
                  <a:cubicBezTo>
                    <a:pt x="344" y="566"/>
                    <a:pt x="343" y="566"/>
                    <a:pt x="343" y="566"/>
                  </a:cubicBezTo>
                  <a:cubicBezTo>
                    <a:pt x="343" y="566"/>
                    <a:pt x="343" y="566"/>
                    <a:pt x="343" y="566"/>
                  </a:cubicBezTo>
                  <a:cubicBezTo>
                    <a:pt x="343" y="566"/>
                    <a:pt x="342" y="566"/>
                    <a:pt x="342" y="566"/>
                  </a:cubicBezTo>
                  <a:cubicBezTo>
                    <a:pt x="342" y="566"/>
                    <a:pt x="342" y="566"/>
                    <a:pt x="342" y="566"/>
                  </a:cubicBezTo>
                  <a:cubicBezTo>
                    <a:pt x="341" y="567"/>
                    <a:pt x="340" y="567"/>
                    <a:pt x="340" y="567"/>
                  </a:cubicBezTo>
                  <a:cubicBezTo>
                    <a:pt x="340" y="567"/>
                    <a:pt x="340" y="567"/>
                    <a:pt x="340" y="567"/>
                  </a:cubicBezTo>
                  <a:cubicBezTo>
                    <a:pt x="339" y="567"/>
                    <a:pt x="339" y="567"/>
                    <a:pt x="338" y="566"/>
                  </a:cubicBezTo>
                  <a:cubicBezTo>
                    <a:pt x="338" y="566"/>
                    <a:pt x="338" y="566"/>
                    <a:pt x="338" y="566"/>
                  </a:cubicBezTo>
                  <a:cubicBezTo>
                    <a:pt x="338" y="566"/>
                    <a:pt x="337" y="565"/>
                    <a:pt x="337" y="565"/>
                  </a:cubicBezTo>
                  <a:cubicBezTo>
                    <a:pt x="337" y="565"/>
                    <a:pt x="337" y="565"/>
                    <a:pt x="337" y="565"/>
                  </a:cubicBezTo>
                  <a:cubicBezTo>
                    <a:pt x="336" y="565"/>
                    <a:pt x="336" y="565"/>
                    <a:pt x="336" y="566"/>
                  </a:cubicBezTo>
                  <a:cubicBezTo>
                    <a:pt x="336" y="566"/>
                    <a:pt x="336" y="566"/>
                    <a:pt x="336" y="566"/>
                  </a:cubicBezTo>
                  <a:cubicBezTo>
                    <a:pt x="335" y="566"/>
                    <a:pt x="335" y="566"/>
                    <a:pt x="334" y="566"/>
                  </a:cubicBezTo>
                  <a:cubicBezTo>
                    <a:pt x="334" y="566"/>
                    <a:pt x="334" y="566"/>
                    <a:pt x="334" y="566"/>
                  </a:cubicBezTo>
                  <a:cubicBezTo>
                    <a:pt x="333" y="566"/>
                    <a:pt x="333" y="565"/>
                    <a:pt x="331" y="563"/>
                  </a:cubicBezTo>
                  <a:cubicBezTo>
                    <a:pt x="331" y="563"/>
                    <a:pt x="331" y="563"/>
                    <a:pt x="331" y="563"/>
                  </a:cubicBezTo>
                  <a:cubicBezTo>
                    <a:pt x="331" y="561"/>
                    <a:pt x="330" y="560"/>
                    <a:pt x="330" y="560"/>
                  </a:cubicBezTo>
                  <a:cubicBezTo>
                    <a:pt x="330" y="560"/>
                    <a:pt x="330" y="560"/>
                    <a:pt x="330" y="560"/>
                  </a:cubicBezTo>
                  <a:cubicBezTo>
                    <a:pt x="330" y="557"/>
                    <a:pt x="332" y="556"/>
                    <a:pt x="332" y="554"/>
                  </a:cubicBezTo>
                  <a:cubicBezTo>
                    <a:pt x="332" y="554"/>
                    <a:pt x="332" y="554"/>
                    <a:pt x="332" y="554"/>
                  </a:cubicBezTo>
                  <a:cubicBezTo>
                    <a:pt x="333" y="554"/>
                    <a:pt x="333" y="554"/>
                    <a:pt x="333" y="553"/>
                  </a:cubicBezTo>
                  <a:cubicBezTo>
                    <a:pt x="333" y="553"/>
                    <a:pt x="333" y="553"/>
                    <a:pt x="333" y="553"/>
                  </a:cubicBezTo>
                  <a:cubicBezTo>
                    <a:pt x="333" y="553"/>
                    <a:pt x="333" y="553"/>
                    <a:pt x="333" y="553"/>
                  </a:cubicBezTo>
                  <a:cubicBezTo>
                    <a:pt x="332" y="553"/>
                    <a:pt x="332" y="553"/>
                    <a:pt x="331" y="553"/>
                  </a:cubicBezTo>
                  <a:cubicBezTo>
                    <a:pt x="331" y="553"/>
                    <a:pt x="331" y="553"/>
                    <a:pt x="331" y="553"/>
                  </a:cubicBezTo>
                  <a:cubicBezTo>
                    <a:pt x="331" y="553"/>
                    <a:pt x="330" y="553"/>
                    <a:pt x="330" y="553"/>
                  </a:cubicBezTo>
                  <a:cubicBezTo>
                    <a:pt x="330" y="553"/>
                    <a:pt x="330" y="553"/>
                    <a:pt x="330" y="553"/>
                  </a:cubicBezTo>
                  <a:cubicBezTo>
                    <a:pt x="328" y="551"/>
                    <a:pt x="329" y="550"/>
                    <a:pt x="327" y="550"/>
                  </a:cubicBezTo>
                  <a:cubicBezTo>
                    <a:pt x="327" y="550"/>
                    <a:pt x="327" y="550"/>
                    <a:pt x="327" y="550"/>
                  </a:cubicBezTo>
                  <a:cubicBezTo>
                    <a:pt x="326" y="549"/>
                    <a:pt x="326" y="550"/>
                    <a:pt x="325" y="549"/>
                  </a:cubicBezTo>
                  <a:cubicBezTo>
                    <a:pt x="325" y="549"/>
                    <a:pt x="325" y="549"/>
                    <a:pt x="325" y="549"/>
                  </a:cubicBezTo>
                  <a:cubicBezTo>
                    <a:pt x="326" y="548"/>
                    <a:pt x="326" y="548"/>
                    <a:pt x="327" y="547"/>
                  </a:cubicBezTo>
                  <a:cubicBezTo>
                    <a:pt x="327" y="547"/>
                    <a:pt x="327" y="547"/>
                    <a:pt x="327" y="547"/>
                  </a:cubicBezTo>
                  <a:cubicBezTo>
                    <a:pt x="327" y="547"/>
                    <a:pt x="328" y="547"/>
                    <a:pt x="328" y="547"/>
                  </a:cubicBezTo>
                  <a:cubicBezTo>
                    <a:pt x="328" y="547"/>
                    <a:pt x="328" y="547"/>
                    <a:pt x="328" y="547"/>
                  </a:cubicBezTo>
                  <a:cubicBezTo>
                    <a:pt x="328" y="547"/>
                    <a:pt x="327" y="547"/>
                    <a:pt x="327" y="546"/>
                  </a:cubicBezTo>
                  <a:cubicBezTo>
                    <a:pt x="327" y="546"/>
                    <a:pt x="327" y="546"/>
                    <a:pt x="327" y="546"/>
                  </a:cubicBezTo>
                  <a:cubicBezTo>
                    <a:pt x="326" y="546"/>
                    <a:pt x="324" y="546"/>
                    <a:pt x="324" y="546"/>
                  </a:cubicBezTo>
                  <a:cubicBezTo>
                    <a:pt x="324" y="546"/>
                    <a:pt x="324" y="546"/>
                    <a:pt x="324" y="546"/>
                  </a:cubicBezTo>
                  <a:cubicBezTo>
                    <a:pt x="323" y="546"/>
                    <a:pt x="321" y="545"/>
                    <a:pt x="319" y="541"/>
                  </a:cubicBezTo>
                  <a:cubicBezTo>
                    <a:pt x="319" y="541"/>
                    <a:pt x="319" y="541"/>
                    <a:pt x="319" y="541"/>
                  </a:cubicBezTo>
                  <a:cubicBezTo>
                    <a:pt x="318" y="539"/>
                    <a:pt x="317" y="539"/>
                    <a:pt x="317" y="539"/>
                  </a:cubicBezTo>
                  <a:cubicBezTo>
                    <a:pt x="317" y="539"/>
                    <a:pt x="317" y="539"/>
                    <a:pt x="317" y="539"/>
                  </a:cubicBezTo>
                  <a:cubicBezTo>
                    <a:pt x="317" y="539"/>
                    <a:pt x="316" y="539"/>
                    <a:pt x="316" y="539"/>
                  </a:cubicBezTo>
                  <a:cubicBezTo>
                    <a:pt x="316" y="539"/>
                    <a:pt x="316" y="539"/>
                    <a:pt x="316" y="539"/>
                  </a:cubicBezTo>
                  <a:cubicBezTo>
                    <a:pt x="315" y="540"/>
                    <a:pt x="315" y="540"/>
                    <a:pt x="315" y="540"/>
                  </a:cubicBezTo>
                  <a:cubicBezTo>
                    <a:pt x="315" y="540"/>
                    <a:pt x="315" y="540"/>
                    <a:pt x="315" y="540"/>
                  </a:cubicBezTo>
                  <a:cubicBezTo>
                    <a:pt x="314" y="540"/>
                    <a:pt x="314" y="539"/>
                    <a:pt x="314" y="539"/>
                  </a:cubicBezTo>
                  <a:cubicBezTo>
                    <a:pt x="314" y="539"/>
                    <a:pt x="314" y="539"/>
                    <a:pt x="314" y="539"/>
                  </a:cubicBezTo>
                  <a:cubicBezTo>
                    <a:pt x="313" y="539"/>
                    <a:pt x="313" y="540"/>
                    <a:pt x="312" y="540"/>
                  </a:cubicBezTo>
                  <a:cubicBezTo>
                    <a:pt x="312" y="540"/>
                    <a:pt x="312" y="540"/>
                    <a:pt x="312" y="540"/>
                  </a:cubicBezTo>
                  <a:cubicBezTo>
                    <a:pt x="310" y="540"/>
                    <a:pt x="308" y="542"/>
                    <a:pt x="305" y="542"/>
                  </a:cubicBezTo>
                  <a:cubicBezTo>
                    <a:pt x="305" y="542"/>
                    <a:pt x="305" y="542"/>
                    <a:pt x="305" y="542"/>
                  </a:cubicBezTo>
                  <a:cubicBezTo>
                    <a:pt x="305" y="542"/>
                    <a:pt x="304" y="542"/>
                    <a:pt x="303" y="542"/>
                  </a:cubicBezTo>
                  <a:cubicBezTo>
                    <a:pt x="303" y="542"/>
                    <a:pt x="303" y="542"/>
                    <a:pt x="303" y="542"/>
                  </a:cubicBezTo>
                  <a:cubicBezTo>
                    <a:pt x="299" y="541"/>
                    <a:pt x="298" y="538"/>
                    <a:pt x="296" y="537"/>
                  </a:cubicBezTo>
                  <a:cubicBezTo>
                    <a:pt x="296" y="537"/>
                    <a:pt x="296" y="537"/>
                    <a:pt x="296" y="537"/>
                  </a:cubicBezTo>
                  <a:cubicBezTo>
                    <a:pt x="296" y="537"/>
                    <a:pt x="296" y="537"/>
                    <a:pt x="296" y="537"/>
                  </a:cubicBezTo>
                  <a:cubicBezTo>
                    <a:pt x="296" y="537"/>
                    <a:pt x="296" y="537"/>
                    <a:pt x="296" y="537"/>
                  </a:cubicBezTo>
                  <a:cubicBezTo>
                    <a:pt x="296" y="537"/>
                    <a:pt x="295" y="538"/>
                    <a:pt x="295" y="538"/>
                  </a:cubicBezTo>
                  <a:cubicBezTo>
                    <a:pt x="295" y="538"/>
                    <a:pt x="295" y="538"/>
                    <a:pt x="295" y="538"/>
                  </a:cubicBezTo>
                  <a:cubicBezTo>
                    <a:pt x="294" y="539"/>
                    <a:pt x="294" y="540"/>
                    <a:pt x="293" y="540"/>
                  </a:cubicBezTo>
                  <a:cubicBezTo>
                    <a:pt x="293" y="540"/>
                    <a:pt x="293" y="540"/>
                    <a:pt x="293" y="540"/>
                  </a:cubicBezTo>
                  <a:cubicBezTo>
                    <a:pt x="292" y="540"/>
                    <a:pt x="292" y="539"/>
                    <a:pt x="292" y="539"/>
                  </a:cubicBezTo>
                  <a:cubicBezTo>
                    <a:pt x="292" y="539"/>
                    <a:pt x="292" y="539"/>
                    <a:pt x="292" y="539"/>
                  </a:cubicBezTo>
                  <a:cubicBezTo>
                    <a:pt x="292" y="538"/>
                    <a:pt x="292" y="538"/>
                    <a:pt x="291" y="538"/>
                  </a:cubicBezTo>
                  <a:cubicBezTo>
                    <a:pt x="291" y="538"/>
                    <a:pt x="291" y="538"/>
                    <a:pt x="291" y="538"/>
                  </a:cubicBezTo>
                  <a:cubicBezTo>
                    <a:pt x="291" y="538"/>
                    <a:pt x="291" y="538"/>
                    <a:pt x="291" y="538"/>
                  </a:cubicBezTo>
                  <a:cubicBezTo>
                    <a:pt x="291" y="538"/>
                    <a:pt x="291" y="538"/>
                    <a:pt x="291" y="538"/>
                  </a:cubicBezTo>
                  <a:cubicBezTo>
                    <a:pt x="291" y="538"/>
                    <a:pt x="291" y="537"/>
                    <a:pt x="290" y="537"/>
                  </a:cubicBezTo>
                  <a:cubicBezTo>
                    <a:pt x="290" y="537"/>
                    <a:pt x="290" y="537"/>
                    <a:pt x="290" y="537"/>
                  </a:cubicBezTo>
                  <a:cubicBezTo>
                    <a:pt x="289" y="536"/>
                    <a:pt x="286" y="533"/>
                    <a:pt x="283" y="531"/>
                  </a:cubicBezTo>
                  <a:cubicBezTo>
                    <a:pt x="283" y="531"/>
                    <a:pt x="283" y="531"/>
                    <a:pt x="283" y="531"/>
                  </a:cubicBezTo>
                  <a:cubicBezTo>
                    <a:pt x="280" y="529"/>
                    <a:pt x="280" y="529"/>
                    <a:pt x="277" y="529"/>
                  </a:cubicBezTo>
                  <a:cubicBezTo>
                    <a:pt x="277" y="529"/>
                    <a:pt x="277" y="529"/>
                    <a:pt x="277" y="529"/>
                  </a:cubicBezTo>
                  <a:cubicBezTo>
                    <a:pt x="277" y="529"/>
                    <a:pt x="276" y="529"/>
                    <a:pt x="276" y="529"/>
                  </a:cubicBezTo>
                  <a:cubicBezTo>
                    <a:pt x="276" y="529"/>
                    <a:pt x="276" y="529"/>
                    <a:pt x="276" y="529"/>
                  </a:cubicBezTo>
                  <a:cubicBezTo>
                    <a:pt x="275" y="529"/>
                    <a:pt x="275" y="529"/>
                    <a:pt x="275" y="529"/>
                  </a:cubicBezTo>
                  <a:cubicBezTo>
                    <a:pt x="275" y="529"/>
                    <a:pt x="275" y="529"/>
                    <a:pt x="275" y="529"/>
                  </a:cubicBezTo>
                  <a:cubicBezTo>
                    <a:pt x="274" y="529"/>
                    <a:pt x="272" y="529"/>
                    <a:pt x="271" y="529"/>
                  </a:cubicBezTo>
                  <a:cubicBezTo>
                    <a:pt x="271" y="529"/>
                    <a:pt x="271" y="529"/>
                    <a:pt x="271" y="529"/>
                  </a:cubicBezTo>
                  <a:cubicBezTo>
                    <a:pt x="269" y="528"/>
                    <a:pt x="267" y="527"/>
                    <a:pt x="266" y="525"/>
                  </a:cubicBezTo>
                  <a:cubicBezTo>
                    <a:pt x="266" y="525"/>
                    <a:pt x="266" y="525"/>
                    <a:pt x="266" y="525"/>
                  </a:cubicBezTo>
                  <a:cubicBezTo>
                    <a:pt x="265" y="523"/>
                    <a:pt x="265" y="523"/>
                    <a:pt x="265" y="523"/>
                  </a:cubicBezTo>
                  <a:cubicBezTo>
                    <a:pt x="265" y="523"/>
                    <a:pt x="265" y="523"/>
                    <a:pt x="264" y="523"/>
                  </a:cubicBezTo>
                  <a:cubicBezTo>
                    <a:pt x="264" y="523"/>
                    <a:pt x="264" y="523"/>
                    <a:pt x="264" y="523"/>
                  </a:cubicBezTo>
                  <a:cubicBezTo>
                    <a:pt x="264" y="523"/>
                    <a:pt x="264" y="523"/>
                    <a:pt x="263" y="523"/>
                  </a:cubicBezTo>
                  <a:cubicBezTo>
                    <a:pt x="263" y="523"/>
                    <a:pt x="263" y="523"/>
                    <a:pt x="263" y="523"/>
                  </a:cubicBezTo>
                  <a:cubicBezTo>
                    <a:pt x="263" y="523"/>
                    <a:pt x="263" y="523"/>
                    <a:pt x="263" y="523"/>
                  </a:cubicBezTo>
                  <a:cubicBezTo>
                    <a:pt x="263" y="523"/>
                    <a:pt x="263" y="523"/>
                    <a:pt x="263" y="523"/>
                  </a:cubicBezTo>
                  <a:cubicBezTo>
                    <a:pt x="262" y="523"/>
                    <a:pt x="261" y="523"/>
                    <a:pt x="261" y="523"/>
                  </a:cubicBezTo>
                  <a:cubicBezTo>
                    <a:pt x="261" y="523"/>
                    <a:pt x="261" y="523"/>
                    <a:pt x="261" y="523"/>
                  </a:cubicBezTo>
                  <a:cubicBezTo>
                    <a:pt x="260" y="523"/>
                    <a:pt x="260" y="523"/>
                    <a:pt x="259" y="522"/>
                  </a:cubicBezTo>
                  <a:cubicBezTo>
                    <a:pt x="259" y="522"/>
                    <a:pt x="259" y="522"/>
                    <a:pt x="259" y="522"/>
                  </a:cubicBezTo>
                  <a:cubicBezTo>
                    <a:pt x="254" y="521"/>
                    <a:pt x="250" y="515"/>
                    <a:pt x="247" y="512"/>
                  </a:cubicBezTo>
                  <a:cubicBezTo>
                    <a:pt x="247" y="512"/>
                    <a:pt x="247" y="512"/>
                    <a:pt x="247" y="512"/>
                  </a:cubicBezTo>
                  <a:cubicBezTo>
                    <a:pt x="245" y="511"/>
                    <a:pt x="244" y="510"/>
                    <a:pt x="241" y="509"/>
                  </a:cubicBezTo>
                  <a:cubicBezTo>
                    <a:pt x="241" y="509"/>
                    <a:pt x="241" y="509"/>
                    <a:pt x="241" y="509"/>
                  </a:cubicBezTo>
                  <a:cubicBezTo>
                    <a:pt x="237" y="508"/>
                    <a:pt x="233" y="506"/>
                    <a:pt x="232" y="504"/>
                  </a:cubicBezTo>
                  <a:cubicBezTo>
                    <a:pt x="232" y="504"/>
                    <a:pt x="232" y="504"/>
                    <a:pt x="232" y="504"/>
                  </a:cubicBezTo>
                  <a:cubicBezTo>
                    <a:pt x="231" y="503"/>
                    <a:pt x="227" y="499"/>
                    <a:pt x="226" y="499"/>
                  </a:cubicBezTo>
                  <a:cubicBezTo>
                    <a:pt x="226" y="499"/>
                    <a:pt x="226" y="499"/>
                    <a:pt x="226" y="499"/>
                  </a:cubicBezTo>
                  <a:cubicBezTo>
                    <a:pt x="225" y="498"/>
                    <a:pt x="224" y="497"/>
                    <a:pt x="224" y="496"/>
                  </a:cubicBezTo>
                  <a:cubicBezTo>
                    <a:pt x="224" y="496"/>
                    <a:pt x="224" y="496"/>
                    <a:pt x="224" y="496"/>
                  </a:cubicBezTo>
                  <a:cubicBezTo>
                    <a:pt x="221" y="493"/>
                    <a:pt x="219" y="488"/>
                    <a:pt x="217" y="485"/>
                  </a:cubicBezTo>
                  <a:cubicBezTo>
                    <a:pt x="217" y="485"/>
                    <a:pt x="217" y="485"/>
                    <a:pt x="217" y="485"/>
                  </a:cubicBezTo>
                  <a:cubicBezTo>
                    <a:pt x="216" y="483"/>
                    <a:pt x="216" y="483"/>
                    <a:pt x="216" y="482"/>
                  </a:cubicBezTo>
                  <a:cubicBezTo>
                    <a:pt x="216" y="482"/>
                    <a:pt x="216" y="482"/>
                    <a:pt x="216" y="482"/>
                  </a:cubicBezTo>
                  <a:cubicBezTo>
                    <a:pt x="216" y="478"/>
                    <a:pt x="220" y="479"/>
                    <a:pt x="221" y="478"/>
                  </a:cubicBezTo>
                  <a:cubicBezTo>
                    <a:pt x="221" y="478"/>
                    <a:pt x="221" y="478"/>
                    <a:pt x="221" y="478"/>
                  </a:cubicBezTo>
                  <a:cubicBezTo>
                    <a:pt x="222" y="478"/>
                    <a:pt x="222" y="475"/>
                    <a:pt x="222" y="473"/>
                  </a:cubicBezTo>
                  <a:cubicBezTo>
                    <a:pt x="222" y="473"/>
                    <a:pt x="222" y="473"/>
                    <a:pt x="222" y="473"/>
                  </a:cubicBezTo>
                  <a:cubicBezTo>
                    <a:pt x="222" y="472"/>
                    <a:pt x="222" y="472"/>
                    <a:pt x="222" y="471"/>
                  </a:cubicBezTo>
                  <a:cubicBezTo>
                    <a:pt x="222" y="471"/>
                    <a:pt x="222" y="471"/>
                    <a:pt x="222" y="471"/>
                  </a:cubicBezTo>
                  <a:cubicBezTo>
                    <a:pt x="222" y="470"/>
                    <a:pt x="222" y="468"/>
                    <a:pt x="222" y="466"/>
                  </a:cubicBezTo>
                  <a:cubicBezTo>
                    <a:pt x="222" y="466"/>
                    <a:pt x="222" y="466"/>
                    <a:pt x="222" y="466"/>
                  </a:cubicBezTo>
                  <a:cubicBezTo>
                    <a:pt x="222" y="465"/>
                    <a:pt x="222" y="464"/>
                    <a:pt x="223" y="463"/>
                  </a:cubicBezTo>
                  <a:cubicBezTo>
                    <a:pt x="223" y="463"/>
                    <a:pt x="223" y="463"/>
                    <a:pt x="223" y="463"/>
                  </a:cubicBezTo>
                  <a:cubicBezTo>
                    <a:pt x="224" y="463"/>
                    <a:pt x="224" y="462"/>
                    <a:pt x="224" y="461"/>
                  </a:cubicBezTo>
                  <a:cubicBezTo>
                    <a:pt x="224" y="461"/>
                    <a:pt x="224" y="461"/>
                    <a:pt x="224" y="461"/>
                  </a:cubicBezTo>
                  <a:cubicBezTo>
                    <a:pt x="224" y="461"/>
                    <a:pt x="224" y="460"/>
                    <a:pt x="223" y="460"/>
                  </a:cubicBezTo>
                  <a:cubicBezTo>
                    <a:pt x="223" y="460"/>
                    <a:pt x="223" y="460"/>
                    <a:pt x="223" y="460"/>
                  </a:cubicBezTo>
                  <a:cubicBezTo>
                    <a:pt x="223" y="460"/>
                    <a:pt x="222" y="460"/>
                    <a:pt x="222" y="460"/>
                  </a:cubicBezTo>
                  <a:cubicBezTo>
                    <a:pt x="222" y="460"/>
                    <a:pt x="222" y="460"/>
                    <a:pt x="222" y="460"/>
                  </a:cubicBezTo>
                  <a:cubicBezTo>
                    <a:pt x="221" y="460"/>
                    <a:pt x="219" y="460"/>
                    <a:pt x="219" y="458"/>
                  </a:cubicBezTo>
                  <a:cubicBezTo>
                    <a:pt x="219" y="458"/>
                    <a:pt x="219" y="458"/>
                    <a:pt x="219" y="458"/>
                  </a:cubicBezTo>
                  <a:cubicBezTo>
                    <a:pt x="219" y="458"/>
                    <a:pt x="219" y="458"/>
                    <a:pt x="220" y="457"/>
                  </a:cubicBezTo>
                  <a:cubicBezTo>
                    <a:pt x="220" y="457"/>
                    <a:pt x="220" y="457"/>
                    <a:pt x="220" y="457"/>
                  </a:cubicBezTo>
                  <a:cubicBezTo>
                    <a:pt x="220" y="456"/>
                    <a:pt x="220" y="456"/>
                    <a:pt x="220" y="455"/>
                  </a:cubicBezTo>
                  <a:cubicBezTo>
                    <a:pt x="220" y="455"/>
                    <a:pt x="220" y="455"/>
                    <a:pt x="220" y="455"/>
                  </a:cubicBezTo>
                  <a:cubicBezTo>
                    <a:pt x="220" y="454"/>
                    <a:pt x="219" y="453"/>
                    <a:pt x="219" y="451"/>
                  </a:cubicBezTo>
                  <a:cubicBezTo>
                    <a:pt x="219" y="451"/>
                    <a:pt x="219" y="451"/>
                    <a:pt x="219" y="451"/>
                  </a:cubicBezTo>
                  <a:cubicBezTo>
                    <a:pt x="218" y="451"/>
                    <a:pt x="218" y="451"/>
                    <a:pt x="218" y="450"/>
                  </a:cubicBezTo>
                  <a:cubicBezTo>
                    <a:pt x="218" y="450"/>
                    <a:pt x="218" y="450"/>
                    <a:pt x="218" y="450"/>
                  </a:cubicBezTo>
                  <a:cubicBezTo>
                    <a:pt x="218" y="449"/>
                    <a:pt x="220" y="448"/>
                    <a:pt x="220" y="448"/>
                  </a:cubicBezTo>
                  <a:cubicBezTo>
                    <a:pt x="220" y="448"/>
                    <a:pt x="220" y="448"/>
                    <a:pt x="220" y="448"/>
                  </a:cubicBezTo>
                  <a:cubicBezTo>
                    <a:pt x="221" y="446"/>
                    <a:pt x="222" y="445"/>
                    <a:pt x="225" y="445"/>
                  </a:cubicBezTo>
                  <a:cubicBezTo>
                    <a:pt x="225" y="445"/>
                    <a:pt x="225" y="445"/>
                    <a:pt x="225" y="445"/>
                  </a:cubicBezTo>
                  <a:cubicBezTo>
                    <a:pt x="226" y="445"/>
                    <a:pt x="225" y="445"/>
                    <a:pt x="226" y="444"/>
                  </a:cubicBezTo>
                  <a:cubicBezTo>
                    <a:pt x="226" y="444"/>
                    <a:pt x="226" y="444"/>
                    <a:pt x="226" y="444"/>
                  </a:cubicBezTo>
                  <a:cubicBezTo>
                    <a:pt x="226" y="444"/>
                    <a:pt x="225" y="443"/>
                    <a:pt x="225" y="442"/>
                  </a:cubicBezTo>
                  <a:cubicBezTo>
                    <a:pt x="225" y="442"/>
                    <a:pt x="225" y="442"/>
                    <a:pt x="225" y="442"/>
                  </a:cubicBezTo>
                  <a:cubicBezTo>
                    <a:pt x="225" y="442"/>
                    <a:pt x="225" y="442"/>
                    <a:pt x="225" y="442"/>
                  </a:cubicBezTo>
                  <a:cubicBezTo>
                    <a:pt x="225" y="442"/>
                    <a:pt x="225" y="442"/>
                    <a:pt x="225" y="442"/>
                  </a:cubicBezTo>
                  <a:cubicBezTo>
                    <a:pt x="226" y="441"/>
                    <a:pt x="226" y="441"/>
                    <a:pt x="226" y="441"/>
                  </a:cubicBezTo>
                  <a:cubicBezTo>
                    <a:pt x="226" y="441"/>
                    <a:pt x="226" y="441"/>
                    <a:pt x="226" y="441"/>
                  </a:cubicBezTo>
                  <a:cubicBezTo>
                    <a:pt x="226" y="441"/>
                    <a:pt x="226" y="441"/>
                    <a:pt x="226" y="441"/>
                  </a:cubicBezTo>
                  <a:cubicBezTo>
                    <a:pt x="226" y="441"/>
                    <a:pt x="226" y="441"/>
                    <a:pt x="226" y="441"/>
                  </a:cubicBezTo>
                  <a:cubicBezTo>
                    <a:pt x="226" y="441"/>
                    <a:pt x="226" y="441"/>
                    <a:pt x="226" y="441"/>
                  </a:cubicBezTo>
                  <a:cubicBezTo>
                    <a:pt x="226" y="441"/>
                    <a:pt x="226" y="441"/>
                    <a:pt x="226" y="441"/>
                  </a:cubicBezTo>
                  <a:cubicBezTo>
                    <a:pt x="227" y="441"/>
                    <a:pt x="227" y="441"/>
                    <a:pt x="227" y="441"/>
                  </a:cubicBezTo>
                  <a:cubicBezTo>
                    <a:pt x="227" y="441"/>
                    <a:pt x="227" y="441"/>
                    <a:pt x="227" y="441"/>
                  </a:cubicBezTo>
                  <a:cubicBezTo>
                    <a:pt x="227" y="441"/>
                    <a:pt x="227" y="441"/>
                    <a:pt x="227" y="441"/>
                  </a:cubicBezTo>
                  <a:cubicBezTo>
                    <a:pt x="227" y="441"/>
                    <a:pt x="227" y="441"/>
                    <a:pt x="227" y="441"/>
                  </a:cubicBezTo>
                  <a:cubicBezTo>
                    <a:pt x="227" y="440"/>
                    <a:pt x="227" y="439"/>
                    <a:pt x="228" y="437"/>
                  </a:cubicBezTo>
                  <a:cubicBezTo>
                    <a:pt x="228" y="437"/>
                    <a:pt x="228" y="437"/>
                    <a:pt x="228" y="437"/>
                  </a:cubicBezTo>
                  <a:cubicBezTo>
                    <a:pt x="228" y="436"/>
                    <a:pt x="228" y="436"/>
                    <a:pt x="228" y="435"/>
                  </a:cubicBezTo>
                  <a:cubicBezTo>
                    <a:pt x="228" y="435"/>
                    <a:pt x="228" y="435"/>
                    <a:pt x="228" y="435"/>
                  </a:cubicBezTo>
                  <a:cubicBezTo>
                    <a:pt x="228" y="435"/>
                    <a:pt x="228" y="435"/>
                    <a:pt x="228" y="435"/>
                  </a:cubicBezTo>
                  <a:cubicBezTo>
                    <a:pt x="228" y="435"/>
                    <a:pt x="228" y="435"/>
                    <a:pt x="228" y="435"/>
                  </a:cubicBezTo>
                  <a:cubicBezTo>
                    <a:pt x="227" y="435"/>
                    <a:pt x="226" y="435"/>
                    <a:pt x="225" y="435"/>
                  </a:cubicBezTo>
                  <a:cubicBezTo>
                    <a:pt x="225" y="435"/>
                    <a:pt x="225" y="435"/>
                    <a:pt x="225" y="435"/>
                  </a:cubicBezTo>
                  <a:cubicBezTo>
                    <a:pt x="224" y="434"/>
                    <a:pt x="222" y="433"/>
                    <a:pt x="222" y="431"/>
                  </a:cubicBezTo>
                  <a:cubicBezTo>
                    <a:pt x="222" y="431"/>
                    <a:pt x="222" y="431"/>
                    <a:pt x="222" y="431"/>
                  </a:cubicBezTo>
                  <a:cubicBezTo>
                    <a:pt x="222" y="431"/>
                    <a:pt x="222" y="431"/>
                    <a:pt x="222" y="430"/>
                  </a:cubicBezTo>
                  <a:cubicBezTo>
                    <a:pt x="222" y="430"/>
                    <a:pt x="222" y="430"/>
                    <a:pt x="222" y="430"/>
                  </a:cubicBezTo>
                  <a:cubicBezTo>
                    <a:pt x="222" y="429"/>
                    <a:pt x="223" y="428"/>
                    <a:pt x="225" y="428"/>
                  </a:cubicBezTo>
                  <a:cubicBezTo>
                    <a:pt x="225" y="428"/>
                    <a:pt x="225" y="428"/>
                    <a:pt x="225" y="428"/>
                  </a:cubicBezTo>
                  <a:cubicBezTo>
                    <a:pt x="225" y="428"/>
                    <a:pt x="226" y="429"/>
                    <a:pt x="228" y="429"/>
                  </a:cubicBezTo>
                  <a:cubicBezTo>
                    <a:pt x="228" y="429"/>
                    <a:pt x="228" y="429"/>
                    <a:pt x="228" y="429"/>
                  </a:cubicBezTo>
                  <a:cubicBezTo>
                    <a:pt x="228" y="429"/>
                    <a:pt x="228" y="429"/>
                    <a:pt x="228" y="429"/>
                  </a:cubicBezTo>
                  <a:cubicBezTo>
                    <a:pt x="228" y="429"/>
                    <a:pt x="228" y="429"/>
                    <a:pt x="228" y="429"/>
                  </a:cubicBezTo>
                  <a:cubicBezTo>
                    <a:pt x="229" y="429"/>
                    <a:pt x="229" y="429"/>
                    <a:pt x="229" y="429"/>
                  </a:cubicBezTo>
                  <a:cubicBezTo>
                    <a:pt x="229" y="429"/>
                    <a:pt x="229" y="429"/>
                    <a:pt x="229" y="429"/>
                  </a:cubicBezTo>
                  <a:cubicBezTo>
                    <a:pt x="229" y="428"/>
                    <a:pt x="226" y="426"/>
                    <a:pt x="224" y="425"/>
                  </a:cubicBezTo>
                  <a:cubicBezTo>
                    <a:pt x="224" y="425"/>
                    <a:pt x="224" y="425"/>
                    <a:pt x="224" y="425"/>
                  </a:cubicBezTo>
                  <a:cubicBezTo>
                    <a:pt x="222" y="424"/>
                    <a:pt x="222" y="422"/>
                    <a:pt x="221" y="422"/>
                  </a:cubicBezTo>
                  <a:cubicBezTo>
                    <a:pt x="221" y="422"/>
                    <a:pt x="221" y="422"/>
                    <a:pt x="221" y="422"/>
                  </a:cubicBezTo>
                  <a:cubicBezTo>
                    <a:pt x="221" y="422"/>
                    <a:pt x="221" y="422"/>
                    <a:pt x="221" y="422"/>
                  </a:cubicBezTo>
                  <a:cubicBezTo>
                    <a:pt x="221" y="422"/>
                    <a:pt x="221" y="422"/>
                    <a:pt x="221" y="422"/>
                  </a:cubicBezTo>
                  <a:cubicBezTo>
                    <a:pt x="221" y="422"/>
                    <a:pt x="221" y="422"/>
                    <a:pt x="221" y="422"/>
                  </a:cubicBezTo>
                  <a:cubicBezTo>
                    <a:pt x="221" y="422"/>
                    <a:pt x="221" y="422"/>
                    <a:pt x="221" y="422"/>
                  </a:cubicBezTo>
                  <a:cubicBezTo>
                    <a:pt x="221" y="422"/>
                    <a:pt x="220" y="422"/>
                    <a:pt x="220" y="422"/>
                  </a:cubicBezTo>
                  <a:cubicBezTo>
                    <a:pt x="220" y="422"/>
                    <a:pt x="220" y="422"/>
                    <a:pt x="220" y="422"/>
                  </a:cubicBezTo>
                  <a:cubicBezTo>
                    <a:pt x="218" y="422"/>
                    <a:pt x="217" y="421"/>
                    <a:pt x="216" y="420"/>
                  </a:cubicBezTo>
                  <a:cubicBezTo>
                    <a:pt x="216" y="420"/>
                    <a:pt x="216" y="420"/>
                    <a:pt x="216" y="420"/>
                  </a:cubicBezTo>
                  <a:cubicBezTo>
                    <a:pt x="215" y="419"/>
                    <a:pt x="214" y="418"/>
                    <a:pt x="214" y="418"/>
                  </a:cubicBezTo>
                  <a:cubicBezTo>
                    <a:pt x="214" y="418"/>
                    <a:pt x="214" y="418"/>
                    <a:pt x="214" y="418"/>
                  </a:cubicBezTo>
                  <a:cubicBezTo>
                    <a:pt x="214" y="418"/>
                    <a:pt x="214" y="418"/>
                    <a:pt x="213" y="418"/>
                  </a:cubicBezTo>
                  <a:cubicBezTo>
                    <a:pt x="213" y="418"/>
                    <a:pt x="213" y="418"/>
                    <a:pt x="213" y="418"/>
                  </a:cubicBezTo>
                  <a:cubicBezTo>
                    <a:pt x="213" y="419"/>
                    <a:pt x="212" y="419"/>
                    <a:pt x="212" y="419"/>
                  </a:cubicBezTo>
                  <a:cubicBezTo>
                    <a:pt x="212" y="419"/>
                    <a:pt x="212" y="419"/>
                    <a:pt x="212" y="419"/>
                  </a:cubicBezTo>
                  <a:cubicBezTo>
                    <a:pt x="210" y="419"/>
                    <a:pt x="209" y="417"/>
                    <a:pt x="209" y="415"/>
                  </a:cubicBezTo>
                  <a:cubicBezTo>
                    <a:pt x="209" y="415"/>
                    <a:pt x="209" y="415"/>
                    <a:pt x="209" y="415"/>
                  </a:cubicBezTo>
                  <a:cubicBezTo>
                    <a:pt x="209" y="415"/>
                    <a:pt x="206" y="413"/>
                    <a:pt x="204" y="413"/>
                  </a:cubicBezTo>
                  <a:cubicBezTo>
                    <a:pt x="204" y="413"/>
                    <a:pt x="204" y="413"/>
                    <a:pt x="204" y="413"/>
                  </a:cubicBezTo>
                  <a:cubicBezTo>
                    <a:pt x="203" y="413"/>
                    <a:pt x="203" y="413"/>
                    <a:pt x="203" y="413"/>
                  </a:cubicBezTo>
                  <a:cubicBezTo>
                    <a:pt x="203" y="413"/>
                    <a:pt x="203" y="413"/>
                    <a:pt x="203" y="413"/>
                  </a:cubicBezTo>
                  <a:cubicBezTo>
                    <a:pt x="202" y="413"/>
                    <a:pt x="200" y="413"/>
                    <a:pt x="198" y="413"/>
                  </a:cubicBezTo>
                  <a:cubicBezTo>
                    <a:pt x="198" y="413"/>
                    <a:pt x="198" y="413"/>
                    <a:pt x="198" y="413"/>
                  </a:cubicBezTo>
                  <a:cubicBezTo>
                    <a:pt x="196" y="413"/>
                    <a:pt x="194" y="413"/>
                    <a:pt x="192" y="413"/>
                  </a:cubicBezTo>
                  <a:cubicBezTo>
                    <a:pt x="192" y="413"/>
                    <a:pt x="192" y="413"/>
                    <a:pt x="192" y="413"/>
                  </a:cubicBezTo>
                  <a:cubicBezTo>
                    <a:pt x="190" y="413"/>
                    <a:pt x="187" y="413"/>
                    <a:pt x="185" y="411"/>
                  </a:cubicBezTo>
                  <a:cubicBezTo>
                    <a:pt x="185" y="411"/>
                    <a:pt x="185" y="411"/>
                    <a:pt x="185" y="411"/>
                  </a:cubicBezTo>
                  <a:cubicBezTo>
                    <a:pt x="184" y="411"/>
                    <a:pt x="184" y="410"/>
                    <a:pt x="184" y="410"/>
                  </a:cubicBezTo>
                  <a:cubicBezTo>
                    <a:pt x="184" y="410"/>
                    <a:pt x="184" y="410"/>
                    <a:pt x="184" y="410"/>
                  </a:cubicBezTo>
                  <a:cubicBezTo>
                    <a:pt x="184" y="409"/>
                    <a:pt x="184" y="409"/>
                    <a:pt x="184" y="409"/>
                  </a:cubicBezTo>
                  <a:cubicBezTo>
                    <a:pt x="184" y="409"/>
                    <a:pt x="184" y="409"/>
                    <a:pt x="184" y="409"/>
                  </a:cubicBezTo>
                  <a:cubicBezTo>
                    <a:pt x="184" y="409"/>
                    <a:pt x="184" y="409"/>
                    <a:pt x="183" y="410"/>
                  </a:cubicBezTo>
                  <a:cubicBezTo>
                    <a:pt x="183" y="410"/>
                    <a:pt x="183" y="410"/>
                    <a:pt x="183" y="410"/>
                  </a:cubicBezTo>
                  <a:cubicBezTo>
                    <a:pt x="182" y="410"/>
                    <a:pt x="180" y="410"/>
                    <a:pt x="178" y="411"/>
                  </a:cubicBezTo>
                  <a:cubicBezTo>
                    <a:pt x="178" y="411"/>
                    <a:pt x="178" y="411"/>
                    <a:pt x="178" y="411"/>
                  </a:cubicBezTo>
                  <a:cubicBezTo>
                    <a:pt x="178" y="411"/>
                    <a:pt x="177" y="412"/>
                    <a:pt x="176" y="412"/>
                  </a:cubicBezTo>
                  <a:cubicBezTo>
                    <a:pt x="176" y="412"/>
                    <a:pt x="176" y="412"/>
                    <a:pt x="176" y="412"/>
                  </a:cubicBezTo>
                  <a:cubicBezTo>
                    <a:pt x="175" y="411"/>
                    <a:pt x="173" y="411"/>
                    <a:pt x="172" y="410"/>
                  </a:cubicBezTo>
                  <a:cubicBezTo>
                    <a:pt x="172" y="410"/>
                    <a:pt x="172" y="410"/>
                    <a:pt x="172" y="410"/>
                  </a:cubicBezTo>
                  <a:cubicBezTo>
                    <a:pt x="171" y="410"/>
                    <a:pt x="171" y="410"/>
                    <a:pt x="171" y="410"/>
                  </a:cubicBezTo>
                  <a:cubicBezTo>
                    <a:pt x="171" y="410"/>
                    <a:pt x="171" y="410"/>
                    <a:pt x="171" y="410"/>
                  </a:cubicBezTo>
                  <a:cubicBezTo>
                    <a:pt x="171" y="410"/>
                    <a:pt x="169" y="410"/>
                    <a:pt x="164" y="410"/>
                  </a:cubicBezTo>
                  <a:cubicBezTo>
                    <a:pt x="164" y="410"/>
                    <a:pt x="164" y="410"/>
                    <a:pt x="164" y="410"/>
                  </a:cubicBezTo>
                  <a:cubicBezTo>
                    <a:pt x="157" y="411"/>
                    <a:pt x="158" y="411"/>
                    <a:pt x="156" y="415"/>
                  </a:cubicBezTo>
                  <a:cubicBezTo>
                    <a:pt x="156" y="415"/>
                    <a:pt x="156" y="415"/>
                    <a:pt x="156" y="415"/>
                  </a:cubicBezTo>
                  <a:cubicBezTo>
                    <a:pt x="154" y="418"/>
                    <a:pt x="151" y="419"/>
                    <a:pt x="149" y="419"/>
                  </a:cubicBezTo>
                  <a:cubicBezTo>
                    <a:pt x="149" y="419"/>
                    <a:pt x="149" y="419"/>
                    <a:pt x="149" y="419"/>
                  </a:cubicBezTo>
                  <a:cubicBezTo>
                    <a:pt x="148" y="419"/>
                    <a:pt x="147" y="419"/>
                    <a:pt x="147" y="419"/>
                  </a:cubicBezTo>
                  <a:cubicBezTo>
                    <a:pt x="147" y="419"/>
                    <a:pt x="147" y="419"/>
                    <a:pt x="147" y="419"/>
                  </a:cubicBezTo>
                  <a:cubicBezTo>
                    <a:pt x="146" y="419"/>
                    <a:pt x="146" y="419"/>
                    <a:pt x="146" y="419"/>
                  </a:cubicBezTo>
                  <a:cubicBezTo>
                    <a:pt x="146" y="419"/>
                    <a:pt x="146" y="419"/>
                    <a:pt x="146" y="419"/>
                  </a:cubicBezTo>
                  <a:cubicBezTo>
                    <a:pt x="144" y="419"/>
                    <a:pt x="143" y="421"/>
                    <a:pt x="142" y="422"/>
                  </a:cubicBezTo>
                  <a:cubicBezTo>
                    <a:pt x="142" y="422"/>
                    <a:pt x="142" y="422"/>
                    <a:pt x="142" y="422"/>
                  </a:cubicBezTo>
                  <a:cubicBezTo>
                    <a:pt x="141" y="421"/>
                    <a:pt x="141" y="421"/>
                    <a:pt x="141" y="420"/>
                  </a:cubicBezTo>
                  <a:cubicBezTo>
                    <a:pt x="141" y="420"/>
                    <a:pt x="141" y="420"/>
                    <a:pt x="141" y="420"/>
                  </a:cubicBezTo>
                  <a:cubicBezTo>
                    <a:pt x="141" y="419"/>
                    <a:pt x="141" y="420"/>
                    <a:pt x="140" y="419"/>
                  </a:cubicBezTo>
                  <a:cubicBezTo>
                    <a:pt x="140" y="419"/>
                    <a:pt x="140" y="419"/>
                    <a:pt x="140" y="419"/>
                  </a:cubicBezTo>
                  <a:cubicBezTo>
                    <a:pt x="139" y="419"/>
                    <a:pt x="138" y="419"/>
                    <a:pt x="138" y="417"/>
                  </a:cubicBezTo>
                  <a:cubicBezTo>
                    <a:pt x="138" y="417"/>
                    <a:pt x="138" y="417"/>
                    <a:pt x="138" y="417"/>
                  </a:cubicBezTo>
                  <a:cubicBezTo>
                    <a:pt x="137" y="416"/>
                    <a:pt x="136" y="417"/>
                    <a:pt x="134" y="416"/>
                  </a:cubicBezTo>
                  <a:cubicBezTo>
                    <a:pt x="134" y="416"/>
                    <a:pt x="134" y="416"/>
                    <a:pt x="134" y="416"/>
                  </a:cubicBezTo>
                  <a:cubicBezTo>
                    <a:pt x="134" y="416"/>
                    <a:pt x="133" y="416"/>
                    <a:pt x="132" y="416"/>
                  </a:cubicBezTo>
                  <a:cubicBezTo>
                    <a:pt x="132" y="416"/>
                    <a:pt x="132" y="416"/>
                    <a:pt x="132" y="416"/>
                  </a:cubicBezTo>
                  <a:cubicBezTo>
                    <a:pt x="131" y="416"/>
                    <a:pt x="130" y="416"/>
                    <a:pt x="130" y="416"/>
                  </a:cubicBezTo>
                  <a:cubicBezTo>
                    <a:pt x="130" y="416"/>
                    <a:pt x="130" y="416"/>
                    <a:pt x="130" y="416"/>
                  </a:cubicBezTo>
                  <a:cubicBezTo>
                    <a:pt x="128" y="417"/>
                    <a:pt x="123" y="417"/>
                    <a:pt x="121" y="417"/>
                  </a:cubicBezTo>
                  <a:cubicBezTo>
                    <a:pt x="121" y="417"/>
                    <a:pt x="121" y="417"/>
                    <a:pt x="121" y="417"/>
                  </a:cubicBezTo>
                  <a:cubicBezTo>
                    <a:pt x="120" y="417"/>
                    <a:pt x="120" y="417"/>
                    <a:pt x="120" y="417"/>
                  </a:cubicBezTo>
                  <a:cubicBezTo>
                    <a:pt x="120" y="417"/>
                    <a:pt x="120" y="417"/>
                    <a:pt x="120" y="417"/>
                  </a:cubicBezTo>
                  <a:cubicBezTo>
                    <a:pt x="120" y="417"/>
                    <a:pt x="120" y="417"/>
                    <a:pt x="120" y="417"/>
                  </a:cubicBezTo>
                  <a:cubicBezTo>
                    <a:pt x="120" y="417"/>
                    <a:pt x="120" y="417"/>
                    <a:pt x="120" y="417"/>
                  </a:cubicBezTo>
                  <a:cubicBezTo>
                    <a:pt x="118" y="417"/>
                    <a:pt x="119" y="418"/>
                    <a:pt x="117" y="419"/>
                  </a:cubicBezTo>
                  <a:cubicBezTo>
                    <a:pt x="117" y="419"/>
                    <a:pt x="117" y="419"/>
                    <a:pt x="117" y="419"/>
                  </a:cubicBezTo>
                  <a:cubicBezTo>
                    <a:pt x="116" y="420"/>
                    <a:pt x="114" y="420"/>
                    <a:pt x="113" y="420"/>
                  </a:cubicBezTo>
                  <a:cubicBezTo>
                    <a:pt x="113" y="420"/>
                    <a:pt x="113" y="420"/>
                    <a:pt x="113" y="420"/>
                  </a:cubicBezTo>
                  <a:cubicBezTo>
                    <a:pt x="112" y="420"/>
                    <a:pt x="110" y="420"/>
                    <a:pt x="110" y="419"/>
                  </a:cubicBezTo>
                  <a:cubicBezTo>
                    <a:pt x="110" y="419"/>
                    <a:pt x="110" y="419"/>
                    <a:pt x="110" y="419"/>
                  </a:cubicBezTo>
                  <a:cubicBezTo>
                    <a:pt x="109" y="418"/>
                    <a:pt x="109" y="419"/>
                    <a:pt x="107" y="418"/>
                  </a:cubicBezTo>
                  <a:cubicBezTo>
                    <a:pt x="107" y="418"/>
                    <a:pt x="107" y="418"/>
                    <a:pt x="107" y="418"/>
                  </a:cubicBezTo>
                  <a:cubicBezTo>
                    <a:pt x="107" y="418"/>
                    <a:pt x="107" y="418"/>
                    <a:pt x="107" y="418"/>
                  </a:cubicBezTo>
                  <a:cubicBezTo>
                    <a:pt x="107" y="418"/>
                    <a:pt x="107" y="418"/>
                    <a:pt x="107" y="418"/>
                  </a:cubicBezTo>
                  <a:cubicBezTo>
                    <a:pt x="106" y="418"/>
                    <a:pt x="105" y="418"/>
                    <a:pt x="104" y="419"/>
                  </a:cubicBezTo>
                  <a:cubicBezTo>
                    <a:pt x="104" y="419"/>
                    <a:pt x="104" y="419"/>
                    <a:pt x="104" y="419"/>
                  </a:cubicBezTo>
                  <a:cubicBezTo>
                    <a:pt x="103" y="419"/>
                    <a:pt x="103" y="419"/>
                    <a:pt x="102" y="419"/>
                  </a:cubicBezTo>
                  <a:cubicBezTo>
                    <a:pt x="102" y="419"/>
                    <a:pt x="102" y="419"/>
                    <a:pt x="102" y="419"/>
                  </a:cubicBezTo>
                  <a:cubicBezTo>
                    <a:pt x="101" y="419"/>
                    <a:pt x="100" y="418"/>
                    <a:pt x="98" y="417"/>
                  </a:cubicBezTo>
                  <a:cubicBezTo>
                    <a:pt x="98" y="417"/>
                    <a:pt x="98" y="417"/>
                    <a:pt x="98" y="417"/>
                  </a:cubicBezTo>
                  <a:cubicBezTo>
                    <a:pt x="96" y="416"/>
                    <a:pt x="94" y="414"/>
                    <a:pt x="93" y="414"/>
                  </a:cubicBezTo>
                  <a:cubicBezTo>
                    <a:pt x="93" y="414"/>
                    <a:pt x="93" y="414"/>
                    <a:pt x="93" y="414"/>
                  </a:cubicBezTo>
                  <a:cubicBezTo>
                    <a:pt x="93" y="414"/>
                    <a:pt x="93" y="414"/>
                    <a:pt x="93" y="414"/>
                  </a:cubicBezTo>
                  <a:cubicBezTo>
                    <a:pt x="93" y="414"/>
                    <a:pt x="93" y="414"/>
                    <a:pt x="93" y="414"/>
                  </a:cubicBezTo>
                  <a:cubicBezTo>
                    <a:pt x="93" y="414"/>
                    <a:pt x="92" y="414"/>
                    <a:pt x="92" y="414"/>
                  </a:cubicBezTo>
                  <a:cubicBezTo>
                    <a:pt x="92" y="414"/>
                    <a:pt x="92" y="414"/>
                    <a:pt x="92" y="414"/>
                  </a:cubicBezTo>
                  <a:cubicBezTo>
                    <a:pt x="90" y="414"/>
                    <a:pt x="88" y="410"/>
                    <a:pt x="88" y="408"/>
                  </a:cubicBezTo>
                  <a:cubicBezTo>
                    <a:pt x="88" y="408"/>
                    <a:pt x="88" y="408"/>
                    <a:pt x="88" y="408"/>
                  </a:cubicBezTo>
                  <a:cubicBezTo>
                    <a:pt x="88" y="406"/>
                    <a:pt x="88" y="405"/>
                    <a:pt x="87" y="405"/>
                  </a:cubicBezTo>
                  <a:cubicBezTo>
                    <a:pt x="87" y="405"/>
                    <a:pt x="87" y="405"/>
                    <a:pt x="87" y="405"/>
                  </a:cubicBezTo>
                  <a:cubicBezTo>
                    <a:pt x="87" y="405"/>
                    <a:pt x="87" y="405"/>
                    <a:pt x="87" y="405"/>
                  </a:cubicBezTo>
                  <a:cubicBezTo>
                    <a:pt x="87" y="405"/>
                    <a:pt x="87" y="405"/>
                    <a:pt x="87" y="405"/>
                  </a:cubicBezTo>
                  <a:cubicBezTo>
                    <a:pt x="86" y="405"/>
                    <a:pt x="86" y="405"/>
                    <a:pt x="85" y="405"/>
                  </a:cubicBezTo>
                  <a:cubicBezTo>
                    <a:pt x="85" y="405"/>
                    <a:pt x="85" y="405"/>
                    <a:pt x="85" y="405"/>
                  </a:cubicBezTo>
                  <a:cubicBezTo>
                    <a:pt x="84" y="405"/>
                    <a:pt x="84" y="404"/>
                    <a:pt x="81" y="403"/>
                  </a:cubicBezTo>
                  <a:cubicBezTo>
                    <a:pt x="81" y="403"/>
                    <a:pt x="81" y="403"/>
                    <a:pt x="81" y="403"/>
                  </a:cubicBezTo>
                  <a:cubicBezTo>
                    <a:pt x="80" y="402"/>
                    <a:pt x="79" y="402"/>
                    <a:pt x="79" y="402"/>
                  </a:cubicBezTo>
                  <a:cubicBezTo>
                    <a:pt x="79" y="402"/>
                    <a:pt x="79" y="402"/>
                    <a:pt x="79" y="402"/>
                  </a:cubicBezTo>
                  <a:cubicBezTo>
                    <a:pt x="78" y="402"/>
                    <a:pt x="78" y="402"/>
                    <a:pt x="77" y="403"/>
                  </a:cubicBezTo>
                  <a:cubicBezTo>
                    <a:pt x="77" y="403"/>
                    <a:pt x="77" y="403"/>
                    <a:pt x="77" y="403"/>
                  </a:cubicBezTo>
                  <a:cubicBezTo>
                    <a:pt x="76" y="404"/>
                    <a:pt x="75" y="405"/>
                    <a:pt x="73" y="406"/>
                  </a:cubicBezTo>
                  <a:cubicBezTo>
                    <a:pt x="73" y="406"/>
                    <a:pt x="73" y="406"/>
                    <a:pt x="73" y="406"/>
                  </a:cubicBezTo>
                  <a:cubicBezTo>
                    <a:pt x="72" y="406"/>
                    <a:pt x="70" y="406"/>
                    <a:pt x="69" y="406"/>
                  </a:cubicBezTo>
                  <a:cubicBezTo>
                    <a:pt x="69" y="406"/>
                    <a:pt x="69" y="406"/>
                    <a:pt x="69" y="406"/>
                  </a:cubicBezTo>
                  <a:cubicBezTo>
                    <a:pt x="69" y="406"/>
                    <a:pt x="69" y="406"/>
                    <a:pt x="69" y="406"/>
                  </a:cubicBezTo>
                  <a:cubicBezTo>
                    <a:pt x="69" y="408"/>
                    <a:pt x="68" y="409"/>
                    <a:pt x="66" y="409"/>
                  </a:cubicBezTo>
                  <a:cubicBezTo>
                    <a:pt x="66" y="409"/>
                    <a:pt x="66" y="409"/>
                    <a:pt x="66" y="409"/>
                  </a:cubicBezTo>
                  <a:cubicBezTo>
                    <a:pt x="65" y="410"/>
                    <a:pt x="65" y="410"/>
                    <a:pt x="64" y="410"/>
                  </a:cubicBezTo>
                  <a:cubicBezTo>
                    <a:pt x="64" y="410"/>
                    <a:pt x="64" y="410"/>
                    <a:pt x="64" y="410"/>
                  </a:cubicBezTo>
                  <a:cubicBezTo>
                    <a:pt x="61" y="410"/>
                    <a:pt x="58" y="409"/>
                    <a:pt x="57" y="409"/>
                  </a:cubicBezTo>
                  <a:cubicBezTo>
                    <a:pt x="57" y="409"/>
                    <a:pt x="57" y="409"/>
                    <a:pt x="57" y="409"/>
                  </a:cubicBezTo>
                  <a:cubicBezTo>
                    <a:pt x="56" y="408"/>
                    <a:pt x="55" y="406"/>
                    <a:pt x="54" y="405"/>
                  </a:cubicBezTo>
                  <a:cubicBezTo>
                    <a:pt x="54" y="405"/>
                    <a:pt x="54" y="405"/>
                    <a:pt x="54" y="405"/>
                  </a:cubicBezTo>
                  <a:cubicBezTo>
                    <a:pt x="55" y="404"/>
                    <a:pt x="55" y="404"/>
                    <a:pt x="55" y="404"/>
                  </a:cubicBezTo>
                  <a:cubicBezTo>
                    <a:pt x="54" y="405"/>
                    <a:pt x="54" y="405"/>
                    <a:pt x="54" y="405"/>
                  </a:cubicBezTo>
                  <a:cubicBezTo>
                    <a:pt x="54" y="405"/>
                    <a:pt x="54" y="405"/>
                    <a:pt x="54" y="405"/>
                  </a:cubicBezTo>
                  <a:cubicBezTo>
                    <a:pt x="54" y="405"/>
                    <a:pt x="54" y="405"/>
                    <a:pt x="54" y="405"/>
                  </a:cubicBezTo>
                  <a:cubicBezTo>
                    <a:pt x="51" y="405"/>
                    <a:pt x="50" y="403"/>
                    <a:pt x="49" y="402"/>
                  </a:cubicBezTo>
                  <a:cubicBezTo>
                    <a:pt x="49" y="402"/>
                    <a:pt x="49" y="402"/>
                    <a:pt x="49" y="402"/>
                  </a:cubicBezTo>
                  <a:cubicBezTo>
                    <a:pt x="49" y="402"/>
                    <a:pt x="49" y="402"/>
                    <a:pt x="49" y="402"/>
                  </a:cubicBezTo>
                  <a:cubicBezTo>
                    <a:pt x="48" y="401"/>
                    <a:pt x="47" y="403"/>
                    <a:pt x="46" y="403"/>
                  </a:cubicBezTo>
                  <a:cubicBezTo>
                    <a:pt x="46" y="403"/>
                    <a:pt x="46" y="403"/>
                    <a:pt x="46" y="403"/>
                  </a:cubicBezTo>
                  <a:cubicBezTo>
                    <a:pt x="46" y="403"/>
                    <a:pt x="45" y="403"/>
                    <a:pt x="45" y="403"/>
                  </a:cubicBezTo>
                  <a:cubicBezTo>
                    <a:pt x="45" y="403"/>
                    <a:pt x="45" y="403"/>
                    <a:pt x="45" y="403"/>
                  </a:cubicBezTo>
                  <a:cubicBezTo>
                    <a:pt x="44" y="402"/>
                    <a:pt x="41" y="402"/>
                    <a:pt x="40" y="400"/>
                  </a:cubicBezTo>
                  <a:cubicBezTo>
                    <a:pt x="40" y="400"/>
                    <a:pt x="40" y="400"/>
                    <a:pt x="40" y="400"/>
                  </a:cubicBezTo>
                  <a:cubicBezTo>
                    <a:pt x="40" y="399"/>
                    <a:pt x="39" y="399"/>
                    <a:pt x="36" y="397"/>
                  </a:cubicBezTo>
                  <a:cubicBezTo>
                    <a:pt x="36" y="397"/>
                    <a:pt x="36" y="397"/>
                    <a:pt x="36" y="397"/>
                  </a:cubicBezTo>
                  <a:cubicBezTo>
                    <a:pt x="36" y="397"/>
                    <a:pt x="35" y="397"/>
                    <a:pt x="35" y="397"/>
                  </a:cubicBezTo>
                  <a:cubicBezTo>
                    <a:pt x="35" y="397"/>
                    <a:pt x="35" y="397"/>
                    <a:pt x="35" y="397"/>
                  </a:cubicBezTo>
                  <a:cubicBezTo>
                    <a:pt x="34" y="397"/>
                    <a:pt x="33" y="399"/>
                    <a:pt x="33" y="400"/>
                  </a:cubicBezTo>
                  <a:cubicBezTo>
                    <a:pt x="33" y="400"/>
                    <a:pt x="33" y="400"/>
                    <a:pt x="33" y="400"/>
                  </a:cubicBezTo>
                  <a:cubicBezTo>
                    <a:pt x="33" y="400"/>
                    <a:pt x="33" y="400"/>
                    <a:pt x="33" y="400"/>
                  </a:cubicBezTo>
                  <a:cubicBezTo>
                    <a:pt x="33" y="400"/>
                    <a:pt x="33" y="400"/>
                    <a:pt x="33" y="400"/>
                  </a:cubicBezTo>
                  <a:cubicBezTo>
                    <a:pt x="33" y="400"/>
                    <a:pt x="33" y="400"/>
                    <a:pt x="33" y="401"/>
                  </a:cubicBezTo>
                  <a:cubicBezTo>
                    <a:pt x="33" y="401"/>
                    <a:pt x="33" y="401"/>
                    <a:pt x="33" y="401"/>
                  </a:cubicBezTo>
                  <a:cubicBezTo>
                    <a:pt x="33" y="402"/>
                    <a:pt x="32" y="402"/>
                    <a:pt x="30" y="402"/>
                  </a:cubicBezTo>
                  <a:cubicBezTo>
                    <a:pt x="30" y="402"/>
                    <a:pt x="30" y="402"/>
                    <a:pt x="30" y="402"/>
                  </a:cubicBezTo>
                  <a:cubicBezTo>
                    <a:pt x="28" y="403"/>
                    <a:pt x="24" y="408"/>
                    <a:pt x="23" y="409"/>
                  </a:cubicBezTo>
                  <a:cubicBezTo>
                    <a:pt x="23" y="409"/>
                    <a:pt x="23" y="409"/>
                    <a:pt x="23" y="409"/>
                  </a:cubicBezTo>
                  <a:cubicBezTo>
                    <a:pt x="21" y="409"/>
                    <a:pt x="22" y="408"/>
                    <a:pt x="20" y="413"/>
                  </a:cubicBezTo>
                  <a:cubicBezTo>
                    <a:pt x="20" y="413"/>
                    <a:pt x="20" y="413"/>
                    <a:pt x="20" y="413"/>
                  </a:cubicBezTo>
                  <a:cubicBezTo>
                    <a:pt x="18" y="418"/>
                    <a:pt x="16" y="418"/>
                    <a:pt x="14" y="418"/>
                  </a:cubicBezTo>
                  <a:cubicBezTo>
                    <a:pt x="14" y="418"/>
                    <a:pt x="14" y="418"/>
                    <a:pt x="14" y="418"/>
                  </a:cubicBezTo>
                  <a:cubicBezTo>
                    <a:pt x="14" y="418"/>
                    <a:pt x="14" y="418"/>
                    <a:pt x="14" y="418"/>
                  </a:cubicBezTo>
                  <a:cubicBezTo>
                    <a:pt x="14" y="418"/>
                    <a:pt x="14" y="418"/>
                    <a:pt x="14" y="418"/>
                  </a:cubicBezTo>
                  <a:cubicBezTo>
                    <a:pt x="12" y="418"/>
                    <a:pt x="9" y="418"/>
                    <a:pt x="6" y="417"/>
                  </a:cubicBezTo>
                  <a:cubicBezTo>
                    <a:pt x="6" y="417"/>
                    <a:pt x="6" y="417"/>
                    <a:pt x="6" y="417"/>
                  </a:cubicBezTo>
                  <a:cubicBezTo>
                    <a:pt x="5" y="417"/>
                    <a:pt x="1" y="416"/>
                    <a:pt x="0" y="416"/>
                  </a:cubicBezTo>
                  <a:cubicBezTo>
                    <a:pt x="0" y="416"/>
                    <a:pt x="0" y="416"/>
                    <a:pt x="0" y="416"/>
                  </a:cubicBezTo>
                  <a:cubicBezTo>
                    <a:pt x="0" y="414"/>
                    <a:pt x="0" y="414"/>
                    <a:pt x="0" y="414"/>
                  </a:cubicBezTo>
                  <a:cubicBezTo>
                    <a:pt x="1" y="415"/>
                    <a:pt x="5" y="415"/>
                    <a:pt x="6" y="415"/>
                  </a:cubicBezTo>
                  <a:cubicBezTo>
                    <a:pt x="6" y="415"/>
                    <a:pt x="6" y="415"/>
                    <a:pt x="6" y="415"/>
                  </a:cubicBezTo>
                  <a:cubicBezTo>
                    <a:pt x="10" y="416"/>
                    <a:pt x="12" y="417"/>
                    <a:pt x="14" y="417"/>
                  </a:cubicBezTo>
                  <a:cubicBezTo>
                    <a:pt x="14" y="417"/>
                    <a:pt x="14" y="417"/>
                    <a:pt x="14" y="417"/>
                  </a:cubicBezTo>
                  <a:cubicBezTo>
                    <a:pt x="14" y="417"/>
                    <a:pt x="14" y="417"/>
                    <a:pt x="14" y="417"/>
                  </a:cubicBezTo>
                  <a:cubicBezTo>
                    <a:pt x="14" y="417"/>
                    <a:pt x="14" y="417"/>
                    <a:pt x="14" y="417"/>
                  </a:cubicBezTo>
                  <a:cubicBezTo>
                    <a:pt x="15" y="417"/>
                    <a:pt x="16" y="417"/>
                    <a:pt x="18" y="412"/>
                  </a:cubicBezTo>
                  <a:cubicBezTo>
                    <a:pt x="18" y="412"/>
                    <a:pt x="18" y="412"/>
                    <a:pt x="18" y="412"/>
                  </a:cubicBezTo>
                  <a:cubicBezTo>
                    <a:pt x="20" y="408"/>
                    <a:pt x="21" y="408"/>
                    <a:pt x="22" y="408"/>
                  </a:cubicBezTo>
                  <a:cubicBezTo>
                    <a:pt x="22" y="408"/>
                    <a:pt x="22" y="408"/>
                    <a:pt x="22" y="408"/>
                  </a:cubicBezTo>
                  <a:cubicBezTo>
                    <a:pt x="23" y="407"/>
                    <a:pt x="27" y="402"/>
                    <a:pt x="30" y="401"/>
                  </a:cubicBezTo>
                  <a:cubicBezTo>
                    <a:pt x="30" y="401"/>
                    <a:pt x="30" y="401"/>
                    <a:pt x="30" y="401"/>
                  </a:cubicBezTo>
                  <a:cubicBezTo>
                    <a:pt x="31" y="401"/>
                    <a:pt x="31" y="401"/>
                    <a:pt x="31" y="401"/>
                  </a:cubicBezTo>
                  <a:cubicBezTo>
                    <a:pt x="31" y="401"/>
                    <a:pt x="31" y="401"/>
                    <a:pt x="31" y="401"/>
                  </a:cubicBezTo>
                  <a:cubicBezTo>
                    <a:pt x="32" y="401"/>
                    <a:pt x="32" y="401"/>
                    <a:pt x="32" y="401"/>
                  </a:cubicBezTo>
                  <a:cubicBezTo>
                    <a:pt x="32" y="401"/>
                    <a:pt x="32" y="401"/>
                    <a:pt x="32" y="401"/>
                  </a:cubicBezTo>
                  <a:cubicBezTo>
                    <a:pt x="32" y="401"/>
                    <a:pt x="32" y="400"/>
                    <a:pt x="31" y="400"/>
                  </a:cubicBezTo>
                  <a:cubicBezTo>
                    <a:pt x="31" y="400"/>
                    <a:pt x="31" y="400"/>
                    <a:pt x="31" y="400"/>
                  </a:cubicBezTo>
                  <a:cubicBezTo>
                    <a:pt x="31" y="400"/>
                    <a:pt x="31" y="400"/>
                    <a:pt x="31" y="400"/>
                  </a:cubicBezTo>
                  <a:cubicBezTo>
                    <a:pt x="31" y="400"/>
                    <a:pt x="31" y="400"/>
                    <a:pt x="31" y="400"/>
                  </a:cubicBezTo>
                  <a:cubicBezTo>
                    <a:pt x="31" y="398"/>
                    <a:pt x="33" y="396"/>
                    <a:pt x="35" y="396"/>
                  </a:cubicBezTo>
                  <a:cubicBezTo>
                    <a:pt x="35" y="396"/>
                    <a:pt x="35" y="396"/>
                    <a:pt x="35" y="396"/>
                  </a:cubicBezTo>
                  <a:cubicBezTo>
                    <a:pt x="36" y="396"/>
                    <a:pt x="36" y="396"/>
                    <a:pt x="37" y="396"/>
                  </a:cubicBezTo>
                  <a:cubicBezTo>
                    <a:pt x="37" y="396"/>
                    <a:pt x="37" y="396"/>
                    <a:pt x="37" y="396"/>
                  </a:cubicBezTo>
                  <a:cubicBezTo>
                    <a:pt x="39" y="398"/>
                    <a:pt x="41" y="398"/>
                    <a:pt x="41" y="400"/>
                  </a:cubicBezTo>
                  <a:cubicBezTo>
                    <a:pt x="41" y="400"/>
                    <a:pt x="41" y="400"/>
                    <a:pt x="41" y="400"/>
                  </a:cubicBezTo>
                  <a:cubicBezTo>
                    <a:pt x="41" y="401"/>
                    <a:pt x="44" y="401"/>
                    <a:pt x="46" y="402"/>
                  </a:cubicBezTo>
                  <a:cubicBezTo>
                    <a:pt x="46" y="402"/>
                    <a:pt x="46" y="402"/>
                    <a:pt x="46" y="402"/>
                  </a:cubicBezTo>
                  <a:cubicBezTo>
                    <a:pt x="46" y="402"/>
                    <a:pt x="46" y="402"/>
                    <a:pt x="46" y="402"/>
                  </a:cubicBezTo>
                  <a:cubicBezTo>
                    <a:pt x="46" y="402"/>
                    <a:pt x="46" y="402"/>
                    <a:pt x="46" y="402"/>
                  </a:cubicBezTo>
                  <a:cubicBezTo>
                    <a:pt x="46" y="402"/>
                    <a:pt x="47" y="400"/>
                    <a:pt x="49" y="400"/>
                  </a:cubicBezTo>
                  <a:cubicBezTo>
                    <a:pt x="49" y="400"/>
                    <a:pt x="49" y="400"/>
                    <a:pt x="49" y="400"/>
                  </a:cubicBezTo>
                  <a:cubicBezTo>
                    <a:pt x="49" y="400"/>
                    <a:pt x="49" y="400"/>
                    <a:pt x="50" y="401"/>
                  </a:cubicBezTo>
                  <a:cubicBezTo>
                    <a:pt x="50" y="401"/>
                    <a:pt x="50" y="401"/>
                    <a:pt x="50" y="401"/>
                  </a:cubicBezTo>
                  <a:cubicBezTo>
                    <a:pt x="51" y="402"/>
                    <a:pt x="52" y="403"/>
                    <a:pt x="54" y="403"/>
                  </a:cubicBezTo>
                  <a:cubicBezTo>
                    <a:pt x="54" y="403"/>
                    <a:pt x="54" y="403"/>
                    <a:pt x="54" y="403"/>
                  </a:cubicBezTo>
                  <a:cubicBezTo>
                    <a:pt x="54" y="403"/>
                    <a:pt x="55" y="404"/>
                    <a:pt x="55" y="404"/>
                  </a:cubicBezTo>
                  <a:cubicBezTo>
                    <a:pt x="55" y="404"/>
                    <a:pt x="55" y="404"/>
                    <a:pt x="55" y="404"/>
                  </a:cubicBezTo>
                  <a:cubicBezTo>
                    <a:pt x="56" y="405"/>
                    <a:pt x="57" y="407"/>
                    <a:pt x="58" y="407"/>
                  </a:cubicBezTo>
                  <a:cubicBezTo>
                    <a:pt x="58" y="407"/>
                    <a:pt x="58" y="407"/>
                    <a:pt x="58" y="407"/>
                  </a:cubicBezTo>
                  <a:cubicBezTo>
                    <a:pt x="58" y="408"/>
                    <a:pt x="62" y="408"/>
                    <a:pt x="64" y="408"/>
                  </a:cubicBezTo>
                  <a:cubicBezTo>
                    <a:pt x="64" y="408"/>
                    <a:pt x="64" y="408"/>
                    <a:pt x="64" y="408"/>
                  </a:cubicBezTo>
                  <a:cubicBezTo>
                    <a:pt x="65" y="408"/>
                    <a:pt x="65" y="408"/>
                    <a:pt x="66" y="408"/>
                  </a:cubicBezTo>
                  <a:cubicBezTo>
                    <a:pt x="66" y="408"/>
                    <a:pt x="66" y="408"/>
                    <a:pt x="66" y="408"/>
                  </a:cubicBezTo>
                  <a:cubicBezTo>
                    <a:pt x="67" y="408"/>
                    <a:pt x="68" y="407"/>
                    <a:pt x="68" y="406"/>
                  </a:cubicBezTo>
                  <a:cubicBezTo>
                    <a:pt x="68" y="406"/>
                    <a:pt x="68" y="406"/>
                    <a:pt x="68" y="406"/>
                  </a:cubicBezTo>
                  <a:cubicBezTo>
                    <a:pt x="68" y="404"/>
                    <a:pt x="71" y="405"/>
                    <a:pt x="73" y="404"/>
                  </a:cubicBezTo>
                  <a:cubicBezTo>
                    <a:pt x="73" y="404"/>
                    <a:pt x="73" y="404"/>
                    <a:pt x="73" y="404"/>
                  </a:cubicBezTo>
                  <a:cubicBezTo>
                    <a:pt x="74" y="404"/>
                    <a:pt x="75" y="404"/>
                    <a:pt x="76" y="402"/>
                  </a:cubicBezTo>
                  <a:cubicBezTo>
                    <a:pt x="76" y="402"/>
                    <a:pt x="76" y="402"/>
                    <a:pt x="76" y="402"/>
                  </a:cubicBezTo>
                  <a:cubicBezTo>
                    <a:pt x="77" y="401"/>
                    <a:pt x="78" y="401"/>
                    <a:pt x="79" y="401"/>
                  </a:cubicBezTo>
                  <a:cubicBezTo>
                    <a:pt x="79" y="401"/>
                    <a:pt x="79" y="401"/>
                    <a:pt x="79" y="401"/>
                  </a:cubicBezTo>
                  <a:cubicBezTo>
                    <a:pt x="80" y="401"/>
                    <a:pt x="81" y="401"/>
                    <a:pt x="82" y="402"/>
                  </a:cubicBezTo>
                  <a:cubicBezTo>
                    <a:pt x="82" y="402"/>
                    <a:pt x="82" y="402"/>
                    <a:pt x="82" y="402"/>
                  </a:cubicBezTo>
                  <a:cubicBezTo>
                    <a:pt x="84" y="403"/>
                    <a:pt x="85" y="404"/>
                    <a:pt x="85" y="404"/>
                  </a:cubicBezTo>
                  <a:cubicBezTo>
                    <a:pt x="85" y="404"/>
                    <a:pt x="85" y="404"/>
                    <a:pt x="85" y="404"/>
                  </a:cubicBezTo>
                  <a:cubicBezTo>
                    <a:pt x="86" y="404"/>
                    <a:pt x="86" y="404"/>
                    <a:pt x="86" y="404"/>
                  </a:cubicBezTo>
                  <a:cubicBezTo>
                    <a:pt x="86" y="404"/>
                    <a:pt x="86" y="404"/>
                    <a:pt x="86" y="404"/>
                  </a:cubicBezTo>
                  <a:cubicBezTo>
                    <a:pt x="87" y="404"/>
                    <a:pt x="87" y="404"/>
                    <a:pt x="87" y="404"/>
                  </a:cubicBezTo>
                  <a:cubicBezTo>
                    <a:pt x="87" y="404"/>
                    <a:pt x="87" y="404"/>
                    <a:pt x="87" y="404"/>
                  </a:cubicBezTo>
                  <a:cubicBezTo>
                    <a:pt x="89" y="404"/>
                    <a:pt x="89" y="406"/>
                    <a:pt x="90" y="408"/>
                  </a:cubicBezTo>
                  <a:cubicBezTo>
                    <a:pt x="90" y="408"/>
                    <a:pt x="90" y="408"/>
                    <a:pt x="90" y="408"/>
                  </a:cubicBezTo>
                  <a:cubicBezTo>
                    <a:pt x="90" y="409"/>
                    <a:pt x="90" y="410"/>
                    <a:pt x="91" y="411"/>
                  </a:cubicBezTo>
                  <a:cubicBezTo>
                    <a:pt x="91" y="411"/>
                    <a:pt x="91" y="411"/>
                    <a:pt x="91" y="411"/>
                  </a:cubicBezTo>
                  <a:cubicBezTo>
                    <a:pt x="91" y="412"/>
                    <a:pt x="92" y="413"/>
                    <a:pt x="92" y="413"/>
                  </a:cubicBezTo>
                  <a:cubicBezTo>
                    <a:pt x="92" y="413"/>
                    <a:pt x="92" y="413"/>
                    <a:pt x="92" y="413"/>
                  </a:cubicBezTo>
                  <a:cubicBezTo>
                    <a:pt x="92" y="413"/>
                    <a:pt x="92" y="413"/>
                    <a:pt x="92" y="413"/>
                  </a:cubicBezTo>
                  <a:cubicBezTo>
                    <a:pt x="92" y="413"/>
                    <a:pt x="92" y="413"/>
                    <a:pt x="92" y="413"/>
                  </a:cubicBezTo>
                  <a:cubicBezTo>
                    <a:pt x="93" y="413"/>
                    <a:pt x="93" y="413"/>
                    <a:pt x="93" y="413"/>
                  </a:cubicBezTo>
                  <a:cubicBezTo>
                    <a:pt x="93" y="413"/>
                    <a:pt x="93" y="413"/>
                    <a:pt x="93" y="413"/>
                  </a:cubicBezTo>
                  <a:cubicBezTo>
                    <a:pt x="95" y="413"/>
                    <a:pt x="97" y="415"/>
                    <a:pt x="99" y="416"/>
                  </a:cubicBezTo>
                  <a:cubicBezTo>
                    <a:pt x="99" y="416"/>
                    <a:pt x="99" y="416"/>
                    <a:pt x="99" y="416"/>
                  </a:cubicBezTo>
                  <a:cubicBezTo>
                    <a:pt x="100" y="417"/>
                    <a:pt x="101" y="418"/>
                    <a:pt x="102" y="418"/>
                  </a:cubicBezTo>
                  <a:cubicBezTo>
                    <a:pt x="102" y="418"/>
                    <a:pt x="102" y="418"/>
                    <a:pt x="102" y="418"/>
                  </a:cubicBezTo>
                  <a:cubicBezTo>
                    <a:pt x="103" y="418"/>
                    <a:pt x="103" y="417"/>
                    <a:pt x="103" y="417"/>
                  </a:cubicBezTo>
                  <a:cubicBezTo>
                    <a:pt x="103" y="417"/>
                    <a:pt x="103" y="417"/>
                    <a:pt x="103" y="417"/>
                  </a:cubicBezTo>
                  <a:cubicBezTo>
                    <a:pt x="104" y="417"/>
                    <a:pt x="105" y="417"/>
                    <a:pt x="107" y="417"/>
                  </a:cubicBezTo>
                  <a:cubicBezTo>
                    <a:pt x="107" y="417"/>
                    <a:pt x="107" y="417"/>
                    <a:pt x="107" y="417"/>
                  </a:cubicBezTo>
                  <a:cubicBezTo>
                    <a:pt x="107" y="416"/>
                    <a:pt x="108" y="417"/>
                    <a:pt x="108" y="417"/>
                  </a:cubicBezTo>
                  <a:cubicBezTo>
                    <a:pt x="108" y="417"/>
                    <a:pt x="108" y="417"/>
                    <a:pt x="108" y="417"/>
                  </a:cubicBezTo>
                  <a:cubicBezTo>
                    <a:pt x="109" y="418"/>
                    <a:pt x="110" y="417"/>
                    <a:pt x="111" y="419"/>
                  </a:cubicBezTo>
                  <a:cubicBezTo>
                    <a:pt x="111" y="419"/>
                    <a:pt x="111" y="419"/>
                    <a:pt x="111" y="419"/>
                  </a:cubicBezTo>
                  <a:cubicBezTo>
                    <a:pt x="111" y="419"/>
                    <a:pt x="112" y="419"/>
                    <a:pt x="113" y="419"/>
                  </a:cubicBezTo>
                  <a:cubicBezTo>
                    <a:pt x="113" y="419"/>
                    <a:pt x="113" y="419"/>
                    <a:pt x="113" y="419"/>
                  </a:cubicBezTo>
                  <a:cubicBezTo>
                    <a:pt x="114" y="419"/>
                    <a:pt x="116" y="419"/>
                    <a:pt x="117" y="418"/>
                  </a:cubicBezTo>
                  <a:cubicBezTo>
                    <a:pt x="117" y="418"/>
                    <a:pt x="117" y="418"/>
                    <a:pt x="117" y="418"/>
                  </a:cubicBezTo>
                  <a:cubicBezTo>
                    <a:pt x="117" y="418"/>
                    <a:pt x="117" y="416"/>
                    <a:pt x="120" y="416"/>
                  </a:cubicBezTo>
                  <a:cubicBezTo>
                    <a:pt x="120" y="416"/>
                    <a:pt x="120" y="416"/>
                    <a:pt x="120" y="416"/>
                  </a:cubicBezTo>
                  <a:cubicBezTo>
                    <a:pt x="120" y="416"/>
                    <a:pt x="120" y="416"/>
                    <a:pt x="120" y="416"/>
                  </a:cubicBezTo>
                  <a:cubicBezTo>
                    <a:pt x="120" y="416"/>
                    <a:pt x="120" y="416"/>
                    <a:pt x="120" y="416"/>
                  </a:cubicBezTo>
                  <a:cubicBezTo>
                    <a:pt x="120" y="416"/>
                    <a:pt x="120" y="416"/>
                    <a:pt x="121" y="416"/>
                  </a:cubicBezTo>
                  <a:cubicBezTo>
                    <a:pt x="121" y="416"/>
                    <a:pt x="121" y="416"/>
                    <a:pt x="121" y="416"/>
                  </a:cubicBezTo>
                  <a:cubicBezTo>
                    <a:pt x="123" y="416"/>
                    <a:pt x="128" y="415"/>
                    <a:pt x="129" y="415"/>
                  </a:cubicBezTo>
                  <a:cubicBezTo>
                    <a:pt x="129" y="415"/>
                    <a:pt x="129" y="415"/>
                    <a:pt x="129" y="415"/>
                  </a:cubicBezTo>
                  <a:cubicBezTo>
                    <a:pt x="130" y="414"/>
                    <a:pt x="131" y="414"/>
                    <a:pt x="132" y="414"/>
                  </a:cubicBezTo>
                  <a:cubicBezTo>
                    <a:pt x="132" y="414"/>
                    <a:pt x="132" y="414"/>
                    <a:pt x="132" y="414"/>
                  </a:cubicBezTo>
                  <a:cubicBezTo>
                    <a:pt x="133" y="414"/>
                    <a:pt x="134" y="414"/>
                    <a:pt x="135" y="415"/>
                  </a:cubicBezTo>
                  <a:cubicBezTo>
                    <a:pt x="135" y="415"/>
                    <a:pt x="135" y="415"/>
                    <a:pt x="135" y="415"/>
                  </a:cubicBezTo>
                  <a:cubicBezTo>
                    <a:pt x="136" y="415"/>
                    <a:pt x="137" y="414"/>
                    <a:pt x="139" y="417"/>
                  </a:cubicBezTo>
                  <a:cubicBezTo>
                    <a:pt x="139" y="417"/>
                    <a:pt x="139" y="417"/>
                    <a:pt x="139" y="417"/>
                  </a:cubicBezTo>
                  <a:cubicBezTo>
                    <a:pt x="139" y="418"/>
                    <a:pt x="140" y="418"/>
                    <a:pt x="141" y="418"/>
                  </a:cubicBezTo>
                  <a:cubicBezTo>
                    <a:pt x="141" y="418"/>
                    <a:pt x="141" y="418"/>
                    <a:pt x="141" y="418"/>
                  </a:cubicBezTo>
                  <a:cubicBezTo>
                    <a:pt x="141" y="418"/>
                    <a:pt x="142" y="419"/>
                    <a:pt x="142" y="420"/>
                  </a:cubicBezTo>
                  <a:cubicBezTo>
                    <a:pt x="142" y="420"/>
                    <a:pt x="142" y="420"/>
                    <a:pt x="142" y="420"/>
                  </a:cubicBezTo>
                  <a:cubicBezTo>
                    <a:pt x="142" y="420"/>
                    <a:pt x="143" y="419"/>
                    <a:pt x="143" y="419"/>
                  </a:cubicBezTo>
                  <a:cubicBezTo>
                    <a:pt x="143" y="419"/>
                    <a:pt x="143" y="419"/>
                    <a:pt x="143" y="419"/>
                  </a:cubicBezTo>
                  <a:cubicBezTo>
                    <a:pt x="144" y="418"/>
                    <a:pt x="145" y="418"/>
                    <a:pt x="146" y="418"/>
                  </a:cubicBezTo>
                  <a:cubicBezTo>
                    <a:pt x="146" y="418"/>
                    <a:pt x="146" y="418"/>
                    <a:pt x="146" y="418"/>
                  </a:cubicBezTo>
                  <a:cubicBezTo>
                    <a:pt x="146" y="418"/>
                    <a:pt x="147" y="418"/>
                    <a:pt x="147" y="418"/>
                  </a:cubicBezTo>
                  <a:cubicBezTo>
                    <a:pt x="147" y="418"/>
                    <a:pt x="147" y="418"/>
                    <a:pt x="147" y="418"/>
                  </a:cubicBezTo>
                  <a:cubicBezTo>
                    <a:pt x="147" y="418"/>
                    <a:pt x="148" y="418"/>
                    <a:pt x="149" y="418"/>
                  </a:cubicBezTo>
                  <a:cubicBezTo>
                    <a:pt x="149" y="418"/>
                    <a:pt x="149" y="418"/>
                    <a:pt x="149" y="418"/>
                  </a:cubicBezTo>
                  <a:cubicBezTo>
                    <a:pt x="151" y="418"/>
                    <a:pt x="153" y="417"/>
                    <a:pt x="155" y="414"/>
                  </a:cubicBezTo>
                  <a:cubicBezTo>
                    <a:pt x="155" y="414"/>
                    <a:pt x="155" y="414"/>
                    <a:pt x="155" y="414"/>
                  </a:cubicBezTo>
                  <a:cubicBezTo>
                    <a:pt x="157" y="410"/>
                    <a:pt x="157" y="409"/>
                    <a:pt x="164" y="409"/>
                  </a:cubicBezTo>
                  <a:cubicBezTo>
                    <a:pt x="164" y="409"/>
                    <a:pt x="164" y="409"/>
                    <a:pt x="164" y="409"/>
                  </a:cubicBezTo>
                  <a:cubicBezTo>
                    <a:pt x="169" y="409"/>
                    <a:pt x="170" y="408"/>
                    <a:pt x="171" y="408"/>
                  </a:cubicBezTo>
                  <a:cubicBezTo>
                    <a:pt x="171" y="408"/>
                    <a:pt x="171" y="408"/>
                    <a:pt x="171" y="408"/>
                  </a:cubicBezTo>
                  <a:cubicBezTo>
                    <a:pt x="172" y="408"/>
                    <a:pt x="172" y="409"/>
                    <a:pt x="173" y="409"/>
                  </a:cubicBezTo>
                  <a:cubicBezTo>
                    <a:pt x="173" y="409"/>
                    <a:pt x="173" y="409"/>
                    <a:pt x="173" y="409"/>
                  </a:cubicBezTo>
                  <a:cubicBezTo>
                    <a:pt x="173" y="409"/>
                    <a:pt x="175" y="410"/>
                    <a:pt x="176" y="410"/>
                  </a:cubicBezTo>
                  <a:cubicBezTo>
                    <a:pt x="176" y="410"/>
                    <a:pt x="176" y="410"/>
                    <a:pt x="176" y="410"/>
                  </a:cubicBezTo>
                  <a:cubicBezTo>
                    <a:pt x="177" y="410"/>
                    <a:pt x="177" y="410"/>
                    <a:pt x="178" y="410"/>
                  </a:cubicBezTo>
                  <a:cubicBezTo>
                    <a:pt x="178" y="410"/>
                    <a:pt x="178" y="410"/>
                    <a:pt x="178" y="410"/>
                  </a:cubicBezTo>
                  <a:cubicBezTo>
                    <a:pt x="180" y="409"/>
                    <a:pt x="182" y="409"/>
                    <a:pt x="183" y="408"/>
                  </a:cubicBezTo>
                  <a:cubicBezTo>
                    <a:pt x="183" y="408"/>
                    <a:pt x="183" y="408"/>
                    <a:pt x="183" y="408"/>
                  </a:cubicBezTo>
                  <a:cubicBezTo>
                    <a:pt x="183" y="408"/>
                    <a:pt x="183" y="408"/>
                    <a:pt x="184" y="408"/>
                  </a:cubicBezTo>
                  <a:cubicBezTo>
                    <a:pt x="184" y="408"/>
                    <a:pt x="184" y="408"/>
                    <a:pt x="184" y="408"/>
                  </a:cubicBezTo>
                  <a:cubicBezTo>
                    <a:pt x="185" y="408"/>
                    <a:pt x="185" y="410"/>
                    <a:pt x="186" y="410"/>
                  </a:cubicBezTo>
                  <a:cubicBezTo>
                    <a:pt x="186" y="410"/>
                    <a:pt x="186" y="410"/>
                    <a:pt x="186" y="410"/>
                  </a:cubicBezTo>
                  <a:cubicBezTo>
                    <a:pt x="187" y="411"/>
                    <a:pt x="190" y="411"/>
                    <a:pt x="193" y="412"/>
                  </a:cubicBezTo>
                  <a:cubicBezTo>
                    <a:pt x="193" y="412"/>
                    <a:pt x="193" y="412"/>
                    <a:pt x="193" y="412"/>
                  </a:cubicBezTo>
                  <a:cubicBezTo>
                    <a:pt x="194" y="412"/>
                    <a:pt x="196" y="412"/>
                    <a:pt x="198" y="412"/>
                  </a:cubicBezTo>
                  <a:cubicBezTo>
                    <a:pt x="198" y="412"/>
                    <a:pt x="198" y="412"/>
                    <a:pt x="198" y="412"/>
                  </a:cubicBezTo>
                  <a:cubicBezTo>
                    <a:pt x="200" y="412"/>
                    <a:pt x="202" y="412"/>
                    <a:pt x="203" y="412"/>
                  </a:cubicBezTo>
                  <a:cubicBezTo>
                    <a:pt x="203" y="412"/>
                    <a:pt x="203" y="412"/>
                    <a:pt x="203" y="412"/>
                  </a:cubicBezTo>
                  <a:cubicBezTo>
                    <a:pt x="203" y="411"/>
                    <a:pt x="203" y="411"/>
                    <a:pt x="204" y="411"/>
                  </a:cubicBezTo>
                  <a:cubicBezTo>
                    <a:pt x="204" y="411"/>
                    <a:pt x="204" y="411"/>
                    <a:pt x="204" y="411"/>
                  </a:cubicBezTo>
                  <a:cubicBezTo>
                    <a:pt x="206" y="412"/>
                    <a:pt x="210" y="413"/>
                    <a:pt x="210" y="415"/>
                  </a:cubicBezTo>
                  <a:cubicBezTo>
                    <a:pt x="210" y="415"/>
                    <a:pt x="210" y="415"/>
                    <a:pt x="210" y="415"/>
                  </a:cubicBezTo>
                  <a:cubicBezTo>
                    <a:pt x="210" y="416"/>
                    <a:pt x="211" y="418"/>
                    <a:pt x="212" y="418"/>
                  </a:cubicBezTo>
                  <a:cubicBezTo>
                    <a:pt x="212" y="418"/>
                    <a:pt x="212" y="418"/>
                    <a:pt x="212" y="418"/>
                  </a:cubicBezTo>
                  <a:cubicBezTo>
                    <a:pt x="212" y="418"/>
                    <a:pt x="212" y="417"/>
                    <a:pt x="212" y="417"/>
                  </a:cubicBezTo>
                  <a:cubicBezTo>
                    <a:pt x="212" y="417"/>
                    <a:pt x="212" y="417"/>
                    <a:pt x="212" y="417"/>
                  </a:cubicBezTo>
                  <a:cubicBezTo>
                    <a:pt x="213" y="417"/>
                    <a:pt x="213" y="416"/>
                    <a:pt x="214" y="416"/>
                  </a:cubicBezTo>
                  <a:cubicBezTo>
                    <a:pt x="214" y="416"/>
                    <a:pt x="214" y="416"/>
                    <a:pt x="214" y="416"/>
                  </a:cubicBezTo>
                  <a:cubicBezTo>
                    <a:pt x="216" y="417"/>
                    <a:pt x="216" y="418"/>
                    <a:pt x="217" y="419"/>
                  </a:cubicBezTo>
                  <a:cubicBezTo>
                    <a:pt x="217" y="419"/>
                    <a:pt x="217" y="419"/>
                    <a:pt x="217" y="419"/>
                  </a:cubicBezTo>
                  <a:cubicBezTo>
                    <a:pt x="218" y="420"/>
                    <a:pt x="219" y="421"/>
                    <a:pt x="220" y="421"/>
                  </a:cubicBezTo>
                  <a:cubicBezTo>
                    <a:pt x="220" y="421"/>
                    <a:pt x="220" y="421"/>
                    <a:pt x="220" y="421"/>
                  </a:cubicBezTo>
                  <a:cubicBezTo>
                    <a:pt x="220" y="421"/>
                    <a:pt x="220" y="421"/>
                    <a:pt x="220" y="421"/>
                  </a:cubicBezTo>
                  <a:cubicBezTo>
                    <a:pt x="220" y="421"/>
                    <a:pt x="220" y="421"/>
                    <a:pt x="220" y="421"/>
                  </a:cubicBezTo>
                  <a:cubicBezTo>
                    <a:pt x="221" y="420"/>
                    <a:pt x="221" y="420"/>
                    <a:pt x="221" y="420"/>
                  </a:cubicBezTo>
                  <a:cubicBezTo>
                    <a:pt x="221" y="420"/>
                    <a:pt x="221" y="420"/>
                    <a:pt x="221" y="420"/>
                  </a:cubicBezTo>
                  <a:cubicBezTo>
                    <a:pt x="223" y="421"/>
                    <a:pt x="223" y="422"/>
                    <a:pt x="225" y="424"/>
                  </a:cubicBezTo>
                  <a:cubicBezTo>
                    <a:pt x="225" y="424"/>
                    <a:pt x="225" y="424"/>
                    <a:pt x="225" y="424"/>
                  </a:cubicBezTo>
                  <a:cubicBezTo>
                    <a:pt x="227" y="425"/>
                    <a:pt x="229" y="426"/>
                    <a:pt x="230" y="428"/>
                  </a:cubicBezTo>
                  <a:cubicBezTo>
                    <a:pt x="230" y="428"/>
                    <a:pt x="230" y="428"/>
                    <a:pt x="230" y="428"/>
                  </a:cubicBezTo>
                  <a:cubicBezTo>
                    <a:pt x="230" y="428"/>
                    <a:pt x="230" y="428"/>
                    <a:pt x="230" y="428"/>
                  </a:cubicBezTo>
                  <a:cubicBezTo>
                    <a:pt x="230" y="428"/>
                    <a:pt x="232" y="428"/>
                    <a:pt x="232" y="428"/>
                  </a:cubicBezTo>
                  <a:cubicBezTo>
                    <a:pt x="232" y="428"/>
                    <a:pt x="232" y="428"/>
                    <a:pt x="232" y="428"/>
                  </a:cubicBezTo>
                  <a:cubicBezTo>
                    <a:pt x="233" y="428"/>
                    <a:pt x="233" y="428"/>
                    <a:pt x="233" y="428"/>
                  </a:cubicBezTo>
                  <a:cubicBezTo>
                    <a:pt x="233" y="428"/>
                    <a:pt x="233" y="428"/>
                    <a:pt x="233" y="428"/>
                  </a:cubicBezTo>
                  <a:cubicBezTo>
                    <a:pt x="234" y="428"/>
                    <a:pt x="236" y="428"/>
                    <a:pt x="236" y="426"/>
                  </a:cubicBezTo>
                  <a:cubicBezTo>
                    <a:pt x="236" y="426"/>
                    <a:pt x="236" y="426"/>
                    <a:pt x="236" y="426"/>
                  </a:cubicBezTo>
                  <a:cubicBezTo>
                    <a:pt x="236" y="425"/>
                    <a:pt x="237" y="424"/>
                    <a:pt x="238" y="424"/>
                  </a:cubicBezTo>
                  <a:cubicBezTo>
                    <a:pt x="238" y="424"/>
                    <a:pt x="238" y="424"/>
                    <a:pt x="238" y="424"/>
                  </a:cubicBezTo>
                  <a:cubicBezTo>
                    <a:pt x="239" y="424"/>
                    <a:pt x="240" y="424"/>
                    <a:pt x="240" y="425"/>
                  </a:cubicBezTo>
                  <a:cubicBezTo>
                    <a:pt x="240" y="425"/>
                    <a:pt x="240" y="425"/>
                    <a:pt x="240" y="425"/>
                  </a:cubicBezTo>
                  <a:cubicBezTo>
                    <a:pt x="241" y="426"/>
                    <a:pt x="245" y="428"/>
                    <a:pt x="246" y="428"/>
                  </a:cubicBezTo>
                  <a:cubicBezTo>
                    <a:pt x="246" y="428"/>
                    <a:pt x="246" y="428"/>
                    <a:pt x="246" y="428"/>
                  </a:cubicBezTo>
                  <a:cubicBezTo>
                    <a:pt x="246" y="428"/>
                    <a:pt x="246" y="428"/>
                    <a:pt x="247" y="428"/>
                  </a:cubicBezTo>
                  <a:cubicBezTo>
                    <a:pt x="247" y="428"/>
                    <a:pt x="247" y="428"/>
                    <a:pt x="247" y="428"/>
                  </a:cubicBezTo>
                  <a:cubicBezTo>
                    <a:pt x="248" y="428"/>
                    <a:pt x="251" y="428"/>
                    <a:pt x="253" y="431"/>
                  </a:cubicBezTo>
                  <a:cubicBezTo>
                    <a:pt x="253" y="431"/>
                    <a:pt x="253" y="431"/>
                    <a:pt x="253" y="431"/>
                  </a:cubicBezTo>
                  <a:cubicBezTo>
                    <a:pt x="253" y="432"/>
                    <a:pt x="255" y="432"/>
                    <a:pt x="256" y="432"/>
                  </a:cubicBezTo>
                  <a:cubicBezTo>
                    <a:pt x="256" y="432"/>
                    <a:pt x="256" y="432"/>
                    <a:pt x="256" y="432"/>
                  </a:cubicBezTo>
                  <a:cubicBezTo>
                    <a:pt x="257" y="432"/>
                    <a:pt x="257" y="432"/>
                    <a:pt x="258" y="432"/>
                  </a:cubicBezTo>
                  <a:cubicBezTo>
                    <a:pt x="258" y="432"/>
                    <a:pt x="258" y="432"/>
                    <a:pt x="258" y="432"/>
                  </a:cubicBezTo>
                  <a:cubicBezTo>
                    <a:pt x="258" y="432"/>
                    <a:pt x="258" y="432"/>
                    <a:pt x="258" y="432"/>
                  </a:cubicBezTo>
                  <a:cubicBezTo>
                    <a:pt x="258" y="432"/>
                    <a:pt x="258" y="432"/>
                    <a:pt x="258" y="432"/>
                  </a:cubicBezTo>
                  <a:cubicBezTo>
                    <a:pt x="258" y="431"/>
                    <a:pt x="257" y="430"/>
                    <a:pt x="257" y="429"/>
                  </a:cubicBezTo>
                  <a:cubicBezTo>
                    <a:pt x="257" y="429"/>
                    <a:pt x="257" y="429"/>
                    <a:pt x="257" y="429"/>
                  </a:cubicBezTo>
                  <a:cubicBezTo>
                    <a:pt x="257" y="429"/>
                    <a:pt x="257" y="429"/>
                    <a:pt x="257" y="429"/>
                  </a:cubicBezTo>
                  <a:cubicBezTo>
                    <a:pt x="257" y="429"/>
                    <a:pt x="257" y="429"/>
                    <a:pt x="257" y="429"/>
                  </a:cubicBezTo>
                  <a:cubicBezTo>
                    <a:pt x="257" y="427"/>
                    <a:pt x="258" y="425"/>
                    <a:pt x="258" y="424"/>
                  </a:cubicBezTo>
                  <a:cubicBezTo>
                    <a:pt x="258" y="424"/>
                    <a:pt x="258" y="424"/>
                    <a:pt x="258" y="424"/>
                  </a:cubicBezTo>
                  <a:cubicBezTo>
                    <a:pt x="258" y="424"/>
                    <a:pt x="258" y="423"/>
                    <a:pt x="258" y="423"/>
                  </a:cubicBezTo>
                  <a:cubicBezTo>
                    <a:pt x="258" y="423"/>
                    <a:pt x="258" y="423"/>
                    <a:pt x="258" y="423"/>
                  </a:cubicBezTo>
                  <a:cubicBezTo>
                    <a:pt x="258" y="421"/>
                    <a:pt x="258" y="421"/>
                    <a:pt x="255" y="419"/>
                  </a:cubicBezTo>
                  <a:cubicBezTo>
                    <a:pt x="255" y="419"/>
                    <a:pt x="255" y="419"/>
                    <a:pt x="255" y="419"/>
                  </a:cubicBezTo>
                  <a:cubicBezTo>
                    <a:pt x="254" y="419"/>
                    <a:pt x="253" y="417"/>
                    <a:pt x="253" y="416"/>
                  </a:cubicBezTo>
                  <a:cubicBezTo>
                    <a:pt x="253" y="416"/>
                    <a:pt x="253" y="416"/>
                    <a:pt x="253" y="416"/>
                  </a:cubicBezTo>
                  <a:cubicBezTo>
                    <a:pt x="253" y="414"/>
                    <a:pt x="255" y="412"/>
                    <a:pt x="256" y="411"/>
                  </a:cubicBezTo>
                  <a:cubicBezTo>
                    <a:pt x="256" y="411"/>
                    <a:pt x="256" y="411"/>
                    <a:pt x="256" y="411"/>
                  </a:cubicBezTo>
                  <a:cubicBezTo>
                    <a:pt x="259" y="410"/>
                    <a:pt x="262" y="411"/>
                    <a:pt x="262" y="410"/>
                  </a:cubicBezTo>
                  <a:cubicBezTo>
                    <a:pt x="262" y="410"/>
                    <a:pt x="262" y="410"/>
                    <a:pt x="262" y="410"/>
                  </a:cubicBezTo>
                  <a:cubicBezTo>
                    <a:pt x="263" y="409"/>
                    <a:pt x="264" y="408"/>
                    <a:pt x="266" y="408"/>
                  </a:cubicBezTo>
                  <a:cubicBezTo>
                    <a:pt x="266" y="408"/>
                    <a:pt x="266" y="408"/>
                    <a:pt x="266" y="408"/>
                  </a:cubicBezTo>
                  <a:cubicBezTo>
                    <a:pt x="266" y="408"/>
                    <a:pt x="266" y="408"/>
                    <a:pt x="266" y="408"/>
                  </a:cubicBezTo>
                  <a:cubicBezTo>
                    <a:pt x="266" y="408"/>
                    <a:pt x="266" y="408"/>
                    <a:pt x="266" y="408"/>
                  </a:cubicBezTo>
                  <a:cubicBezTo>
                    <a:pt x="266" y="408"/>
                    <a:pt x="267" y="408"/>
                    <a:pt x="267" y="408"/>
                  </a:cubicBezTo>
                  <a:cubicBezTo>
                    <a:pt x="267" y="408"/>
                    <a:pt x="267" y="408"/>
                    <a:pt x="267" y="408"/>
                  </a:cubicBezTo>
                  <a:cubicBezTo>
                    <a:pt x="267" y="408"/>
                    <a:pt x="267" y="408"/>
                    <a:pt x="267" y="407"/>
                  </a:cubicBezTo>
                  <a:cubicBezTo>
                    <a:pt x="267" y="407"/>
                    <a:pt x="267" y="407"/>
                    <a:pt x="267" y="407"/>
                  </a:cubicBezTo>
                  <a:cubicBezTo>
                    <a:pt x="267" y="406"/>
                    <a:pt x="267" y="406"/>
                    <a:pt x="267" y="406"/>
                  </a:cubicBezTo>
                  <a:cubicBezTo>
                    <a:pt x="267" y="406"/>
                    <a:pt x="267" y="406"/>
                    <a:pt x="267" y="406"/>
                  </a:cubicBezTo>
                  <a:cubicBezTo>
                    <a:pt x="266" y="404"/>
                    <a:pt x="265" y="401"/>
                    <a:pt x="265" y="399"/>
                  </a:cubicBezTo>
                  <a:cubicBezTo>
                    <a:pt x="265" y="399"/>
                    <a:pt x="265" y="399"/>
                    <a:pt x="265" y="399"/>
                  </a:cubicBezTo>
                  <a:cubicBezTo>
                    <a:pt x="265" y="399"/>
                    <a:pt x="265" y="399"/>
                    <a:pt x="265" y="399"/>
                  </a:cubicBezTo>
                  <a:cubicBezTo>
                    <a:pt x="265" y="399"/>
                    <a:pt x="265" y="399"/>
                    <a:pt x="265" y="399"/>
                  </a:cubicBezTo>
                  <a:cubicBezTo>
                    <a:pt x="265" y="398"/>
                    <a:pt x="265" y="398"/>
                    <a:pt x="265" y="398"/>
                  </a:cubicBezTo>
                  <a:cubicBezTo>
                    <a:pt x="265" y="398"/>
                    <a:pt x="265" y="398"/>
                    <a:pt x="265" y="398"/>
                  </a:cubicBezTo>
                  <a:cubicBezTo>
                    <a:pt x="265" y="397"/>
                    <a:pt x="264" y="396"/>
                    <a:pt x="263" y="396"/>
                  </a:cubicBezTo>
                  <a:cubicBezTo>
                    <a:pt x="263" y="396"/>
                    <a:pt x="263" y="396"/>
                    <a:pt x="263" y="396"/>
                  </a:cubicBezTo>
                  <a:cubicBezTo>
                    <a:pt x="260" y="396"/>
                    <a:pt x="261" y="393"/>
                    <a:pt x="259" y="391"/>
                  </a:cubicBezTo>
                  <a:cubicBezTo>
                    <a:pt x="259" y="391"/>
                    <a:pt x="259" y="391"/>
                    <a:pt x="259" y="391"/>
                  </a:cubicBezTo>
                  <a:cubicBezTo>
                    <a:pt x="257" y="390"/>
                    <a:pt x="254" y="389"/>
                    <a:pt x="254" y="384"/>
                  </a:cubicBezTo>
                  <a:cubicBezTo>
                    <a:pt x="254" y="384"/>
                    <a:pt x="254" y="384"/>
                    <a:pt x="254" y="384"/>
                  </a:cubicBezTo>
                  <a:cubicBezTo>
                    <a:pt x="254" y="383"/>
                    <a:pt x="254" y="382"/>
                    <a:pt x="254" y="381"/>
                  </a:cubicBezTo>
                  <a:cubicBezTo>
                    <a:pt x="254" y="381"/>
                    <a:pt x="254" y="381"/>
                    <a:pt x="254" y="381"/>
                  </a:cubicBezTo>
                  <a:cubicBezTo>
                    <a:pt x="255" y="377"/>
                    <a:pt x="256" y="374"/>
                    <a:pt x="256" y="373"/>
                  </a:cubicBezTo>
                  <a:cubicBezTo>
                    <a:pt x="256" y="373"/>
                    <a:pt x="256" y="373"/>
                    <a:pt x="256" y="373"/>
                  </a:cubicBezTo>
                  <a:cubicBezTo>
                    <a:pt x="256" y="373"/>
                    <a:pt x="256" y="373"/>
                    <a:pt x="256" y="373"/>
                  </a:cubicBezTo>
                  <a:cubicBezTo>
                    <a:pt x="256" y="373"/>
                    <a:pt x="256" y="373"/>
                    <a:pt x="256" y="373"/>
                  </a:cubicBezTo>
                  <a:cubicBezTo>
                    <a:pt x="256" y="373"/>
                    <a:pt x="256" y="373"/>
                    <a:pt x="255" y="373"/>
                  </a:cubicBezTo>
                  <a:cubicBezTo>
                    <a:pt x="255" y="373"/>
                    <a:pt x="255" y="373"/>
                    <a:pt x="255" y="373"/>
                  </a:cubicBezTo>
                  <a:cubicBezTo>
                    <a:pt x="255" y="373"/>
                    <a:pt x="255" y="373"/>
                    <a:pt x="255" y="373"/>
                  </a:cubicBezTo>
                  <a:cubicBezTo>
                    <a:pt x="255" y="373"/>
                    <a:pt x="255" y="373"/>
                    <a:pt x="255" y="373"/>
                  </a:cubicBezTo>
                  <a:cubicBezTo>
                    <a:pt x="254" y="373"/>
                    <a:pt x="253" y="374"/>
                    <a:pt x="252" y="374"/>
                  </a:cubicBezTo>
                  <a:cubicBezTo>
                    <a:pt x="252" y="374"/>
                    <a:pt x="252" y="374"/>
                    <a:pt x="252" y="374"/>
                  </a:cubicBezTo>
                  <a:cubicBezTo>
                    <a:pt x="251" y="374"/>
                    <a:pt x="251" y="373"/>
                    <a:pt x="250" y="372"/>
                  </a:cubicBezTo>
                  <a:cubicBezTo>
                    <a:pt x="250" y="372"/>
                    <a:pt x="250" y="372"/>
                    <a:pt x="250" y="372"/>
                  </a:cubicBezTo>
                  <a:cubicBezTo>
                    <a:pt x="250" y="372"/>
                    <a:pt x="250" y="371"/>
                    <a:pt x="250" y="370"/>
                  </a:cubicBezTo>
                  <a:cubicBezTo>
                    <a:pt x="250" y="370"/>
                    <a:pt x="250" y="370"/>
                    <a:pt x="250" y="370"/>
                  </a:cubicBezTo>
                  <a:cubicBezTo>
                    <a:pt x="250" y="370"/>
                    <a:pt x="250" y="369"/>
                    <a:pt x="250" y="369"/>
                  </a:cubicBezTo>
                  <a:cubicBezTo>
                    <a:pt x="250" y="369"/>
                    <a:pt x="250" y="369"/>
                    <a:pt x="250" y="369"/>
                  </a:cubicBezTo>
                  <a:cubicBezTo>
                    <a:pt x="250" y="368"/>
                    <a:pt x="250" y="368"/>
                    <a:pt x="249" y="368"/>
                  </a:cubicBezTo>
                  <a:cubicBezTo>
                    <a:pt x="249" y="368"/>
                    <a:pt x="249" y="368"/>
                    <a:pt x="249" y="368"/>
                  </a:cubicBezTo>
                  <a:cubicBezTo>
                    <a:pt x="250" y="367"/>
                    <a:pt x="250" y="367"/>
                    <a:pt x="251" y="367"/>
                  </a:cubicBezTo>
                  <a:cubicBezTo>
                    <a:pt x="251" y="367"/>
                    <a:pt x="251" y="367"/>
                    <a:pt x="251" y="367"/>
                  </a:cubicBezTo>
                  <a:cubicBezTo>
                    <a:pt x="251" y="367"/>
                    <a:pt x="251" y="367"/>
                    <a:pt x="252" y="367"/>
                  </a:cubicBezTo>
                  <a:cubicBezTo>
                    <a:pt x="252" y="367"/>
                    <a:pt x="252" y="367"/>
                    <a:pt x="252" y="367"/>
                  </a:cubicBezTo>
                  <a:cubicBezTo>
                    <a:pt x="252" y="367"/>
                    <a:pt x="252" y="367"/>
                    <a:pt x="252" y="367"/>
                  </a:cubicBezTo>
                  <a:cubicBezTo>
                    <a:pt x="252" y="367"/>
                    <a:pt x="252" y="367"/>
                    <a:pt x="252" y="367"/>
                  </a:cubicBezTo>
                  <a:cubicBezTo>
                    <a:pt x="253" y="367"/>
                    <a:pt x="254" y="366"/>
                    <a:pt x="255" y="366"/>
                  </a:cubicBezTo>
                  <a:cubicBezTo>
                    <a:pt x="255" y="366"/>
                    <a:pt x="255" y="366"/>
                    <a:pt x="255" y="366"/>
                  </a:cubicBezTo>
                  <a:cubicBezTo>
                    <a:pt x="257" y="366"/>
                    <a:pt x="259" y="365"/>
                    <a:pt x="259" y="364"/>
                  </a:cubicBezTo>
                  <a:cubicBezTo>
                    <a:pt x="259" y="364"/>
                    <a:pt x="259" y="364"/>
                    <a:pt x="259" y="364"/>
                  </a:cubicBezTo>
                  <a:cubicBezTo>
                    <a:pt x="260" y="363"/>
                    <a:pt x="261" y="363"/>
                    <a:pt x="262" y="363"/>
                  </a:cubicBezTo>
                  <a:cubicBezTo>
                    <a:pt x="262" y="363"/>
                    <a:pt x="262" y="363"/>
                    <a:pt x="262" y="363"/>
                  </a:cubicBezTo>
                  <a:cubicBezTo>
                    <a:pt x="263" y="363"/>
                    <a:pt x="264" y="363"/>
                    <a:pt x="266" y="363"/>
                  </a:cubicBezTo>
                  <a:cubicBezTo>
                    <a:pt x="266" y="363"/>
                    <a:pt x="266" y="363"/>
                    <a:pt x="266" y="363"/>
                  </a:cubicBezTo>
                  <a:cubicBezTo>
                    <a:pt x="266" y="363"/>
                    <a:pt x="267" y="363"/>
                    <a:pt x="267" y="363"/>
                  </a:cubicBezTo>
                  <a:cubicBezTo>
                    <a:pt x="267" y="363"/>
                    <a:pt x="267" y="363"/>
                    <a:pt x="267" y="363"/>
                  </a:cubicBezTo>
                  <a:cubicBezTo>
                    <a:pt x="272" y="363"/>
                    <a:pt x="277" y="362"/>
                    <a:pt x="280" y="362"/>
                  </a:cubicBezTo>
                  <a:cubicBezTo>
                    <a:pt x="280" y="362"/>
                    <a:pt x="280" y="362"/>
                    <a:pt x="280" y="362"/>
                  </a:cubicBezTo>
                  <a:cubicBezTo>
                    <a:pt x="284" y="361"/>
                    <a:pt x="286" y="361"/>
                    <a:pt x="287" y="361"/>
                  </a:cubicBezTo>
                  <a:cubicBezTo>
                    <a:pt x="287" y="361"/>
                    <a:pt x="287" y="361"/>
                    <a:pt x="287" y="361"/>
                  </a:cubicBezTo>
                  <a:cubicBezTo>
                    <a:pt x="288" y="360"/>
                    <a:pt x="292" y="360"/>
                    <a:pt x="294" y="360"/>
                  </a:cubicBezTo>
                  <a:cubicBezTo>
                    <a:pt x="294" y="360"/>
                    <a:pt x="294" y="360"/>
                    <a:pt x="294" y="360"/>
                  </a:cubicBezTo>
                  <a:cubicBezTo>
                    <a:pt x="294" y="360"/>
                    <a:pt x="295" y="360"/>
                    <a:pt x="295" y="360"/>
                  </a:cubicBezTo>
                  <a:cubicBezTo>
                    <a:pt x="295" y="360"/>
                    <a:pt x="295" y="360"/>
                    <a:pt x="295" y="360"/>
                  </a:cubicBezTo>
                  <a:cubicBezTo>
                    <a:pt x="296" y="360"/>
                    <a:pt x="296" y="360"/>
                    <a:pt x="297" y="360"/>
                  </a:cubicBezTo>
                  <a:cubicBezTo>
                    <a:pt x="297" y="360"/>
                    <a:pt x="297" y="360"/>
                    <a:pt x="297" y="360"/>
                  </a:cubicBezTo>
                  <a:cubicBezTo>
                    <a:pt x="297" y="358"/>
                    <a:pt x="296" y="357"/>
                    <a:pt x="296" y="356"/>
                  </a:cubicBezTo>
                  <a:cubicBezTo>
                    <a:pt x="296" y="356"/>
                    <a:pt x="296" y="356"/>
                    <a:pt x="296" y="356"/>
                  </a:cubicBezTo>
                  <a:cubicBezTo>
                    <a:pt x="296" y="356"/>
                    <a:pt x="296" y="356"/>
                    <a:pt x="296" y="356"/>
                  </a:cubicBezTo>
                  <a:cubicBezTo>
                    <a:pt x="296" y="356"/>
                    <a:pt x="296" y="356"/>
                    <a:pt x="296" y="356"/>
                  </a:cubicBezTo>
                  <a:cubicBezTo>
                    <a:pt x="296" y="355"/>
                    <a:pt x="297" y="353"/>
                    <a:pt x="298" y="353"/>
                  </a:cubicBezTo>
                  <a:cubicBezTo>
                    <a:pt x="298" y="353"/>
                    <a:pt x="298" y="353"/>
                    <a:pt x="298" y="353"/>
                  </a:cubicBezTo>
                  <a:cubicBezTo>
                    <a:pt x="300" y="351"/>
                    <a:pt x="304" y="348"/>
                    <a:pt x="305" y="342"/>
                  </a:cubicBezTo>
                  <a:cubicBezTo>
                    <a:pt x="305" y="342"/>
                    <a:pt x="305" y="342"/>
                    <a:pt x="305" y="342"/>
                  </a:cubicBezTo>
                  <a:cubicBezTo>
                    <a:pt x="307" y="336"/>
                    <a:pt x="312" y="327"/>
                    <a:pt x="312" y="325"/>
                  </a:cubicBezTo>
                  <a:cubicBezTo>
                    <a:pt x="312" y="325"/>
                    <a:pt x="312" y="325"/>
                    <a:pt x="312" y="325"/>
                  </a:cubicBezTo>
                  <a:cubicBezTo>
                    <a:pt x="312" y="324"/>
                    <a:pt x="312" y="323"/>
                    <a:pt x="312" y="322"/>
                  </a:cubicBezTo>
                  <a:cubicBezTo>
                    <a:pt x="312" y="322"/>
                    <a:pt x="312" y="322"/>
                    <a:pt x="312" y="322"/>
                  </a:cubicBezTo>
                  <a:cubicBezTo>
                    <a:pt x="312" y="322"/>
                    <a:pt x="312" y="322"/>
                    <a:pt x="312" y="322"/>
                  </a:cubicBezTo>
                  <a:cubicBezTo>
                    <a:pt x="312" y="322"/>
                    <a:pt x="312" y="322"/>
                    <a:pt x="312" y="322"/>
                  </a:cubicBezTo>
                  <a:cubicBezTo>
                    <a:pt x="312" y="321"/>
                    <a:pt x="312" y="321"/>
                    <a:pt x="312" y="320"/>
                  </a:cubicBezTo>
                  <a:cubicBezTo>
                    <a:pt x="312" y="320"/>
                    <a:pt x="312" y="320"/>
                    <a:pt x="312" y="320"/>
                  </a:cubicBezTo>
                  <a:cubicBezTo>
                    <a:pt x="312" y="320"/>
                    <a:pt x="313" y="319"/>
                    <a:pt x="314" y="319"/>
                  </a:cubicBezTo>
                  <a:cubicBezTo>
                    <a:pt x="314" y="319"/>
                    <a:pt x="314" y="319"/>
                    <a:pt x="314" y="319"/>
                  </a:cubicBezTo>
                  <a:cubicBezTo>
                    <a:pt x="314" y="319"/>
                    <a:pt x="314" y="319"/>
                    <a:pt x="315" y="319"/>
                  </a:cubicBezTo>
                  <a:cubicBezTo>
                    <a:pt x="315" y="319"/>
                    <a:pt x="315" y="319"/>
                    <a:pt x="315" y="319"/>
                  </a:cubicBezTo>
                  <a:cubicBezTo>
                    <a:pt x="315" y="319"/>
                    <a:pt x="316" y="319"/>
                    <a:pt x="316" y="320"/>
                  </a:cubicBezTo>
                  <a:cubicBezTo>
                    <a:pt x="316" y="320"/>
                    <a:pt x="316" y="320"/>
                    <a:pt x="316" y="320"/>
                  </a:cubicBezTo>
                  <a:cubicBezTo>
                    <a:pt x="319" y="320"/>
                    <a:pt x="322" y="320"/>
                    <a:pt x="324" y="320"/>
                  </a:cubicBezTo>
                  <a:cubicBezTo>
                    <a:pt x="324" y="320"/>
                    <a:pt x="324" y="320"/>
                    <a:pt x="324" y="320"/>
                  </a:cubicBezTo>
                  <a:cubicBezTo>
                    <a:pt x="325" y="320"/>
                    <a:pt x="325" y="320"/>
                    <a:pt x="325" y="320"/>
                  </a:cubicBezTo>
                  <a:cubicBezTo>
                    <a:pt x="325" y="320"/>
                    <a:pt x="325" y="320"/>
                    <a:pt x="325" y="320"/>
                  </a:cubicBezTo>
                  <a:cubicBezTo>
                    <a:pt x="325" y="320"/>
                    <a:pt x="325" y="320"/>
                    <a:pt x="325" y="320"/>
                  </a:cubicBezTo>
                  <a:cubicBezTo>
                    <a:pt x="325" y="320"/>
                    <a:pt x="325" y="320"/>
                    <a:pt x="325" y="320"/>
                  </a:cubicBezTo>
                  <a:cubicBezTo>
                    <a:pt x="327" y="320"/>
                    <a:pt x="328" y="321"/>
                    <a:pt x="329" y="321"/>
                  </a:cubicBezTo>
                  <a:cubicBezTo>
                    <a:pt x="329" y="321"/>
                    <a:pt x="329" y="321"/>
                    <a:pt x="329" y="321"/>
                  </a:cubicBezTo>
                  <a:cubicBezTo>
                    <a:pt x="330" y="321"/>
                    <a:pt x="330" y="321"/>
                    <a:pt x="330" y="320"/>
                  </a:cubicBezTo>
                  <a:cubicBezTo>
                    <a:pt x="330" y="320"/>
                    <a:pt x="330" y="320"/>
                    <a:pt x="330" y="320"/>
                  </a:cubicBezTo>
                  <a:cubicBezTo>
                    <a:pt x="336" y="314"/>
                    <a:pt x="336" y="314"/>
                    <a:pt x="336" y="314"/>
                  </a:cubicBezTo>
                  <a:cubicBezTo>
                    <a:pt x="337" y="313"/>
                    <a:pt x="338" y="312"/>
                    <a:pt x="338" y="311"/>
                  </a:cubicBezTo>
                  <a:cubicBezTo>
                    <a:pt x="338" y="311"/>
                    <a:pt x="338" y="311"/>
                    <a:pt x="338" y="311"/>
                  </a:cubicBezTo>
                  <a:cubicBezTo>
                    <a:pt x="342" y="306"/>
                    <a:pt x="349" y="303"/>
                    <a:pt x="352" y="301"/>
                  </a:cubicBezTo>
                  <a:cubicBezTo>
                    <a:pt x="352" y="301"/>
                    <a:pt x="352" y="301"/>
                    <a:pt x="352" y="301"/>
                  </a:cubicBezTo>
                  <a:cubicBezTo>
                    <a:pt x="356" y="300"/>
                    <a:pt x="354" y="301"/>
                    <a:pt x="355" y="299"/>
                  </a:cubicBezTo>
                  <a:cubicBezTo>
                    <a:pt x="355" y="299"/>
                    <a:pt x="355" y="299"/>
                    <a:pt x="355" y="299"/>
                  </a:cubicBezTo>
                  <a:cubicBezTo>
                    <a:pt x="356" y="297"/>
                    <a:pt x="360" y="296"/>
                    <a:pt x="361" y="296"/>
                  </a:cubicBezTo>
                  <a:cubicBezTo>
                    <a:pt x="361" y="296"/>
                    <a:pt x="361" y="296"/>
                    <a:pt x="361" y="296"/>
                  </a:cubicBezTo>
                  <a:cubicBezTo>
                    <a:pt x="361" y="296"/>
                    <a:pt x="362" y="296"/>
                    <a:pt x="362" y="296"/>
                  </a:cubicBezTo>
                  <a:cubicBezTo>
                    <a:pt x="362" y="296"/>
                    <a:pt x="362" y="296"/>
                    <a:pt x="362" y="296"/>
                  </a:cubicBezTo>
                  <a:cubicBezTo>
                    <a:pt x="363" y="296"/>
                    <a:pt x="364" y="296"/>
                    <a:pt x="364" y="298"/>
                  </a:cubicBezTo>
                  <a:cubicBezTo>
                    <a:pt x="364" y="298"/>
                    <a:pt x="364" y="298"/>
                    <a:pt x="364" y="298"/>
                  </a:cubicBezTo>
                  <a:cubicBezTo>
                    <a:pt x="365" y="299"/>
                    <a:pt x="365" y="299"/>
                    <a:pt x="365" y="300"/>
                  </a:cubicBezTo>
                  <a:cubicBezTo>
                    <a:pt x="365" y="300"/>
                    <a:pt x="365" y="300"/>
                    <a:pt x="365" y="300"/>
                  </a:cubicBezTo>
                  <a:cubicBezTo>
                    <a:pt x="365" y="300"/>
                    <a:pt x="365" y="300"/>
                    <a:pt x="365" y="300"/>
                  </a:cubicBezTo>
                  <a:cubicBezTo>
                    <a:pt x="365" y="300"/>
                    <a:pt x="365" y="300"/>
                    <a:pt x="365" y="300"/>
                  </a:cubicBezTo>
                  <a:cubicBezTo>
                    <a:pt x="365" y="300"/>
                    <a:pt x="365" y="299"/>
                    <a:pt x="366" y="299"/>
                  </a:cubicBezTo>
                  <a:cubicBezTo>
                    <a:pt x="366" y="299"/>
                    <a:pt x="366" y="299"/>
                    <a:pt x="366" y="299"/>
                  </a:cubicBezTo>
                  <a:cubicBezTo>
                    <a:pt x="368" y="296"/>
                    <a:pt x="373" y="296"/>
                    <a:pt x="375" y="296"/>
                  </a:cubicBezTo>
                  <a:cubicBezTo>
                    <a:pt x="375" y="296"/>
                    <a:pt x="375" y="296"/>
                    <a:pt x="375" y="296"/>
                  </a:cubicBezTo>
                  <a:cubicBezTo>
                    <a:pt x="375" y="295"/>
                    <a:pt x="376" y="295"/>
                    <a:pt x="376" y="295"/>
                  </a:cubicBezTo>
                  <a:cubicBezTo>
                    <a:pt x="376" y="295"/>
                    <a:pt x="376" y="295"/>
                    <a:pt x="376" y="295"/>
                  </a:cubicBezTo>
                  <a:cubicBezTo>
                    <a:pt x="378" y="295"/>
                    <a:pt x="381" y="294"/>
                    <a:pt x="381" y="294"/>
                  </a:cubicBezTo>
                  <a:cubicBezTo>
                    <a:pt x="381" y="294"/>
                    <a:pt x="381" y="294"/>
                    <a:pt x="381" y="294"/>
                  </a:cubicBezTo>
                  <a:cubicBezTo>
                    <a:pt x="381" y="292"/>
                    <a:pt x="382" y="292"/>
                    <a:pt x="382" y="291"/>
                  </a:cubicBezTo>
                  <a:cubicBezTo>
                    <a:pt x="382" y="291"/>
                    <a:pt x="382" y="291"/>
                    <a:pt x="382" y="291"/>
                  </a:cubicBezTo>
                  <a:cubicBezTo>
                    <a:pt x="382" y="291"/>
                    <a:pt x="382" y="290"/>
                    <a:pt x="382" y="290"/>
                  </a:cubicBezTo>
                  <a:cubicBezTo>
                    <a:pt x="382" y="290"/>
                    <a:pt x="382" y="290"/>
                    <a:pt x="382" y="290"/>
                  </a:cubicBezTo>
                  <a:cubicBezTo>
                    <a:pt x="382" y="290"/>
                    <a:pt x="382" y="289"/>
                    <a:pt x="382" y="288"/>
                  </a:cubicBezTo>
                  <a:cubicBezTo>
                    <a:pt x="382" y="288"/>
                    <a:pt x="382" y="288"/>
                    <a:pt x="382" y="288"/>
                  </a:cubicBezTo>
                  <a:cubicBezTo>
                    <a:pt x="382" y="287"/>
                    <a:pt x="382" y="286"/>
                    <a:pt x="383" y="286"/>
                  </a:cubicBezTo>
                  <a:cubicBezTo>
                    <a:pt x="383" y="286"/>
                    <a:pt x="383" y="286"/>
                    <a:pt x="383" y="286"/>
                  </a:cubicBezTo>
                  <a:cubicBezTo>
                    <a:pt x="384" y="285"/>
                    <a:pt x="384" y="285"/>
                    <a:pt x="384" y="285"/>
                  </a:cubicBezTo>
                  <a:cubicBezTo>
                    <a:pt x="384" y="285"/>
                    <a:pt x="384" y="285"/>
                    <a:pt x="384" y="285"/>
                  </a:cubicBezTo>
                  <a:cubicBezTo>
                    <a:pt x="384" y="285"/>
                    <a:pt x="383" y="284"/>
                    <a:pt x="383" y="284"/>
                  </a:cubicBezTo>
                  <a:cubicBezTo>
                    <a:pt x="383" y="284"/>
                    <a:pt x="383" y="284"/>
                    <a:pt x="383" y="284"/>
                  </a:cubicBezTo>
                  <a:cubicBezTo>
                    <a:pt x="383" y="283"/>
                    <a:pt x="383" y="283"/>
                    <a:pt x="383" y="282"/>
                  </a:cubicBezTo>
                  <a:cubicBezTo>
                    <a:pt x="383" y="282"/>
                    <a:pt x="383" y="282"/>
                    <a:pt x="383" y="282"/>
                  </a:cubicBezTo>
                  <a:cubicBezTo>
                    <a:pt x="383" y="282"/>
                    <a:pt x="382" y="281"/>
                    <a:pt x="382" y="280"/>
                  </a:cubicBezTo>
                  <a:cubicBezTo>
                    <a:pt x="382" y="280"/>
                    <a:pt x="382" y="280"/>
                    <a:pt x="382" y="280"/>
                  </a:cubicBezTo>
                  <a:cubicBezTo>
                    <a:pt x="382" y="280"/>
                    <a:pt x="382" y="280"/>
                    <a:pt x="382" y="280"/>
                  </a:cubicBezTo>
                  <a:cubicBezTo>
                    <a:pt x="382" y="280"/>
                    <a:pt x="382" y="280"/>
                    <a:pt x="382" y="280"/>
                  </a:cubicBezTo>
                  <a:cubicBezTo>
                    <a:pt x="382" y="279"/>
                    <a:pt x="383" y="278"/>
                    <a:pt x="384" y="278"/>
                  </a:cubicBezTo>
                  <a:cubicBezTo>
                    <a:pt x="384" y="278"/>
                    <a:pt x="384" y="278"/>
                    <a:pt x="384" y="278"/>
                  </a:cubicBezTo>
                  <a:cubicBezTo>
                    <a:pt x="384" y="277"/>
                    <a:pt x="385" y="277"/>
                    <a:pt x="385" y="276"/>
                  </a:cubicBezTo>
                  <a:cubicBezTo>
                    <a:pt x="385" y="276"/>
                    <a:pt x="385" y="276"/>
                    <a:pt x="385" y="276"/>
                  </a:cubicBezTo>
                  <a:cubicBezTo>
                    <a:pt x="387" y="275"/>
                    <a:pt x="390" y="273"/>
                    <a:pt x="392" y="272"/>
                  </a:cubicBezTo>
                  <a:cubicBezTo>
                    <a:pt x="392" y="272"/>
                    <a:pt x="392" y="272"/>
                    <a:pt x="392" y="272"/>
                  </a:cubicBezTo>
                  <a:cubicBezTo>
                    <a:pt x="392" y="273"/>
                    <a:pt x="392" y="273"/>
                    <a:pt x="392" y="273"/>
                  </a:cubicBezTo>
                  <a:cubicBezTo>
                    <a:pt x="391" y="274"/>
                    <a:pt x="387" y="276"/>
                    <a:pt x="386" y="277"/>
                  </a:cubicBezTo>
                  <a:cubicBezTo>
                    <a:pt x="386" y="277"/>
                    <a:pt x="386" y="277"/>
                    <a:pt x="386" y="277"/>
                  </a:cubicBezTo>
                  <a:cubicBezTo>
                    <a:pt x="386" y="278"/>
                    <a:pt x="385" y="278"/>
                    <a:pt x="385" y="279"/>
                  </a:cubicBezTo>
                  <a:cubicBezTo>
                    <a:pt x="385" y="279"/>
                    <a:pt x="385" y="279"/>
                    <a:pt x="385" y="279"/>
                  </a:cubicBezTo>
                  <a:cubicBezTo>
                    <a:pt x="384" y="279"/>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3" y="280"/>
                    <a:pt x="383" y="280"/>
                  </a:cubicBezTo>
                  <a:cubicBezTo>
                    <a:pt x="383" y="280"/>
                    <a:pt x="384" y="281"/>
                    <a:pt x="384" y="282"/>
                  </a:cubicBezTo>
                  <a:cubicBezTo>
                    <a:pt x="384" y="282"/>
                    <a:pt x="384" y="282"/>
                    <a:pt x="384" y="282"/>
                  </a:cubicBezTo>
                  <a:cubicBezTo>
                    <a:pt x="384" y="282"/>
                    <a:pt x="384" y="283"/>
                    <a:pt x="384" y="283"/>
                  </a:cubicBezTo>
                  <a:cubicBezTo>
                    <a:pt x="384" y="283"/>
                    <a:pt x="384" y="283"/>
                    <a:pt x="384" y="283"/>
                  </a:cubicBezTo>
                  <a:cubicBezTo>
                    <a:pt x="385" y="284"/>
                    <a:pt x="385" y="284"/>
                    <a:pt x="385" y="285"/>
                  </a:cubicBezTo>
                  <a:cubicBezTo>
                    <a:pt x="385" y="285"/>
                    <a:pt x="385" y="285"/>
                    <a:pt x="385" y="285"/>
                  </a:cubicBezTo>
                  <a:cubicBezTo>
                    <a:pt x="385" y="286"/>
                    <a:pt x="385" y="286"/>
                    <a:pt x="384" y="287"/>
                  </a:cubicBezTo>
                  <a:cubicBezTo>
                    <a:pt x="384" y="287"/>
                    <a:pt x="384" y="287"/>
                    <a:pt x="384" y="287"/>
                  </a:cubicBezTo>
                  <a:cubicBezTo>
                    <a:pt x="384" y="287"/>
                    <a:pt x="384" y="288"/>
                    <a:pt x="384" y="288"/>
                  </a:cubicBezTo>
                  <a:cubicBezTo>
                    <a:pt x="384" y="288"/>
                    <a:pt x="384" y="288"/>
                    <a:pt x="384" y="288"/>
                  </a:cubicBezTo>
                  <a:cubicBezTo>
                    <a:pt x="384" y="289"/>
                    <a:pt x="384" y="289"/>
                    <a:pt x="384" y="290"/>
                  </a:cubicBezTo>
                  <a:cubicBezTo>
                    <a:pt x="384" y="290"/>
                    <a:pt x="384" y="290"/>
                    <a:pt x="384" y="290"/>
                  </a:cubicBezTo>
                  <a:cubicBezTo>
                    <a:pt x="384" y="291"/>
                    <a:pt x="384" y="291"/>
                    <a:pt x="384" y="291"/>
                  </a:cubicBezTo>
                  <a:cubicBezTo>
                    <a:pt x="384" y="291"/>
                    <a:pt x="384" y="291"/>
                    <a:pt x="384" y="291"/>
                  </a:cubicBezTo>
                  <a:cubicBezTo>
                    <a:pt x="383" y="293"/>
                    <a:pt x="382" y="293"/>
                    <a:pt x="382" y="294"/>
                  </a:cubicBezTo>
                  <a:cubicBezTo>
                    <a:pt x="382" y="294"/>
                    <a:pt x="382" y="294"/>
                    <a:pt x="382" y="294"/>
                  </a:cubicBezTo>
                  <a:cubicBezTo>
                    <a:pt x="381" y="296"/>
                    <a:pt x="379" y="296"/>
                    <a:pt x="377" y="297"/>
                  </a:cubicBezTo>
                  <a:cubicBezTo>
                    <a:pt x="377" y="297"/>
                    <a:pt x="377" y="297"/>
                    <a:pt x="377" y="297"/>
                  </a:cubicBezTo>
                  <a:cubicBezTo>
                    <a:pt x="376" y="297"/>
                    <a:pt x="375" y="297"/>
                    <a:pt x="375" y="297"/>
                  </a:cubicBezTo>
                  <a:cubicBezTo>
                    <a:pt x="375" y="297"/>
                    <a:pt x="375" y="297"/>
                    <a:pt x="375" y="297"/>
                  </a:cubicBezTo>
                  <a:cubicBezTo>
                    <a:pt x="373" y="297"/>
                    <a:pt x="368" y="297"/>
                    <a:pt x="367" y="300"/>
                  </a:cubicBezTo>
                  <a:cubicBezTo>
                    <a:pt x="367" y="300"/>
                    <a:pt x="367" y="300"/>
                    <a:pt x="367" y="300"/>
                  </a:cubicBezTo>
                  <a:cubicBezTo>
                    <a:pt x="366" y="301"/>
                    <a:pt x="366" y="301"/>
                    <a:pt x="365" y="301"/>
                  </a:cubicBezTo>
                  <a:cubicBezTo>
                    <a:pt x="365" y="301"/>
                    <a:pt x="365" y="301"/>
                    <a:pt x="365" y="301"/>
                  </a:cubicBezTo>
                  <a:cubicBezTo>
                    <a:pt x="363" y="301"/>
                    <a:pt x="364" y="299"/>
                    <a:pt x="363" y="298"/>
                  </a:cubicBezTo>
                  <a:cubicBezTo>
                    <a:pt x="363" y="298"/>
                    <a:pt x="363" y="298"/>
                    <a:pt x="363" y="298"/>
                  </a:cubicBezTo>
                  <a:cubicBezTo>
                    <a:pt x="363" y="297"/>
                    <a:pt x="363" y="297"/>
                    <a:pt x="362" y="297"/>
                  </a:cubicBezTo>
                  <a:cubicBezTo>
                    <a:pt x="362" y="297"/>
                    <a:pt x="362" y="297"/>
                    <a:pt x="362" y="297"/>
                  </a:cubicBezTo>
                  <a:cubicBezTo>
                    <a:pt x="362" y="297"/>
                    <a:pt x="361" y="297"/>
                    <a:pt x="361" y="297"/>
                  </a:cubicBezTo>
                  <a:cubicBezTo>
                    <a:pt x="361" y="297"/>
                    <a:pt x="361" y="297"/>
                    <a:pt x="361" y="297"/>
                  </a:cubicBezTo>
                  <a:cubicBezTo>
                    <a:pt x="361" y="297"/>
                    <a:pt x="357" y="299"/>
                    <a:pt x="356" y="300"/>
                  </a:cubicBezTo>
                  <a:cubicBezTo>
                    <a:pt x="356" y="300"/>
                    <a:pt x="356" y="300"/>
                    <a:pt x="356" y="300"/>
                  </a:cubicBezTo>
                  <a:cubicBezTo>
                    <a:pt x="356" y="301"/>
                    <a:pt x="356" y="302"/>
                    <a:pt x="353" y="303"/>
                  </a:cubicBezTo>
                  <a:cubicBezTo>
                    <a:pt x="353" y="303"/>
                    <a:pt x="353" y="303"/>
                    <a:pt x="353" y="303"/>
                  </a:cubicBezTo>
                  <a:cubicBezTo>
                    <a:pt x="349" y="304"/>
                    <a:pt x="343" y="308"/>
                    <a:pt x="339" y="312"/>
                  </a:cubicBezTo>
                  <a:cubicBezTo>
                    <a:pt x="339" y="312"/>
                    <a:pt x="339" y="312"/>
                    <a:pt x="339" y="312"/>
                  </a:cubicBezTo>
                  <a:cubicBezTo>
                    <a:pt x="339" y="313"/>
                    <a:pt x="338" y="314"/>
                    <a:pt x="337" y="315"/>
                  </a:cubicBezTo>
                  <a:cubicBezTo>
                    <a:pt x="337" y="315"/>
                    <a:pt x="337" y="315"/>
                    <a:pt x="337" y="315"/>
                  </a:cubicBezTo>
                  <a:cubicBezTo>
                    <a:pt x="331" y="321"/>
                    <a:pt x="331" y="321"/>
                    <a:pt x="331" y="321"/>
                  </a:cubicBezTo>
                  <a:cubicBezTo>
                    <a:pt x="331" y="322"/>
                    <a:pt x="330" y="322"/>
                    <a:pt x="329" y="322"/>
                  </a:cubicBezTo>
                  <a:cubicBezTo>
                    <a:pt x="329" y="322"/>
                    <a:pt x="329" y="322"/>
                    <a:pt x="329" y="322"/>
                  </a:cubicBezTo>
                  <a:cubicBezTo>
                    <a:pt x="328" y="322"/>
                    <a:pt x="326" y="321"/>
                    <a:pt x="325" y="322"/>
                  </a:cubicBezTo>
                  <a:cubicBezTo>
                    <a:pt x="325" y="322"/>
                    <a:pt x="325" y="322"/>
                    <a:pt x="325" y="322"/>
                  </a:cubicBezTo>
                  <a:cubicBezTo>
                    <a:pt x="325" y="322"/>
                    <a:pt x="325" y="322"/>
                    <a:pt x="325" y="322"/>
                  </a:cubicBezTo>
                  <a:cubicBezTo>
                    <a:pt x="325" y="322"/>
                    <a:pt x="325" y="322"/>
                    <a:pt x="325" y="322"/>
                  </a:cubicBezTo>
                  <a:cubicBezTo>
                    <a:pt x="325" y="322"/>
                    <a:pt x="325" y="322"/>
                    <a:pt x="324" y="322"/>
                  </a:cubicBezTo>
                  <a:cubicBezTo>
                    <a:pt x="324" y="322"/>
                    <a:pt x="324" y="322"/>
                    <a:pt x="324" y="322"/>
                  </a:cubicBezTo>
                  <a:cubicBezTo>
                    <a:pt x="322" y="322"/>
                    <a:pt x="319" y="321"/>
                    <a:pt x="316" y="321"/>
                  </a:cubicBezTo>
                  <a:cubicBezTo>
                    <a:pt x="316" y="321"/>
                    <a:pt x="316" y="321"/>
                    <a:pt x="316" y="321"/>
                  </a:cubicBezTo>
                  <a:cubicBezTo>
                    <a:pt x="316" y="321"/>
                    <a:pt x="315" y="321"/>
                    <a:pt x="315" y="321"/>
                  </a:cubicBezTo>
                  <a:cubicBezTo>
                    <a:pt x="315" y="321"/>
                    <a:pt x="315" y="321"/>
                    <a:pt x="315" y="321"/>
                  </a:cubicBezTo>
                  <a:cubicBezTo>
                    <a:pt x="314" y="321"/>
                    <a:pt x="314" y="321"/>
                    <a:pt x="314" y="321"/>
                  </a:cubicBezTo>
                  <a:cubicBezTo>
                    <a:pt x="314" y="321"/>
                    <a:pt x="314" y="321"/>
                    <a:pt x="314" y="321"/>
                  </a:cubicBezTo>
                  <a:cubicBezTo>
                    <a:pt x="313" y="321"/>
                    <a:pt x="313" y="321"/>
                    <a:pt x="313" y="321"/>
                  </a:cubicBezTo>
                  <a:cubicBezTo>
                    <a:pt x="313" y="321"/>
                    <a:pt x="313" y="321"/>
                    <a:pt x="313" y="321"/>
                  </a:cubicBezTo>
                  <a:cubicBezTo>
                    <a:pt x="313" y="321"/>
                    <a:pt x="313" y="321"/>
                    <a:pt x="313" y="322"/>
                  </a:cubicBezTo>
                  <a:cubicBezTo>
                    <a:pt x="313" y="322"/>
                    <a:pt x="313" y="322"/>
                    <a:pt x="313" y="322"/>
                  </a:cubicBezTo>
                  <a:cubicBezTo>
                    <a:pt x="313" y="322"/>
                    <a:pt x="313" y="322"/>
                    <a:pt x="313" y="322"/>
                  </a:cubicBezTo>
                  <a:cubicBezTo>
                    <a:pt x="313" y="322"/>
                    <a:pt x="313" y="322"/>
                    <a:pt x="313" y="322"/>
                  </a:cubicBezTo>
                  <a:cubicBezTo>
                    <a:pt x="313" y="323"/>
                    <a:pt x="313" y="324"/>
                    <a:pt x="313" y="325"/>
                  </a:cubicBezTo>
                  <a:cubicBezTo>
                    <a:pt x="313" y="325"/>
                    <a:pt x="313" y="325"/>
                    <a:pt x="313" y="325"/>
                  </a:cubicBezTo>
                  <a:cubicBezTo>
                    <a:pt x="313" y="328"/>
                    <a:pt x="308" y="336"/>
                    <a:pt x="307" y="342"/>
                  </a:cubicBezTo>
                  <a:cubicBezTo>
                    <a:pt x="307" y="342"/>
                    <a:pt x="307" y="342"/>
                    <a:pt x="307" y="342"/>
                  </a:cubicBezTo>
                  <a:cubicBezTo>
                    <a:pt x="305" y="349"/>
                    <a:pt x="301" y="352"/>
                    <a:pt x="299" y="354"/>
                  </a:cubicBezTo>
                  <a:cubicBezTo>
                    <a:pt x="299" y="354"/>
                    <a:pt x="299" y="354"/>
                    <a:pt x="299" y="354"/>
                  </a:cubicBezTo>
                  <a:cubicBezTo>
                    <a:pt x="298" y="354"/>
                    <a:pt x="298" y="355"/>
                    <a:pt x="298" y="356"/>
                  </a:cubicBezTo>
                  <a:cubicBezTo>
                    <a:pt x="298" y="356"/>
                    <a:pt x="298" y="356"/>
                    <a:pt x="298" y="356"/>
                  </a:cubicBezTo>
                  <a:cubicBezTo>
                    <a:pt x="298" y="356"/>
                    <a:pt x="298" y="356"/>
                    <a:pt x="298" y="356"/>
                  </a:cubicBezTo>
                  <a:cubicBezTo>
                    <a:pt x="298" y="356"/>
                    <a:pt x="298" y="356"/>
                    <a:pt x="298" y="356"/>
                  </a:cubicBezTo>
                  <a:cubicBezTo>
                    <a:pt x="298" y="356"/>
                    <a:pt x="298" y="358"/>
                    <a:pt x="298" y="359"/>
                  </a:cubicBezTo>
                  <a:cubicBezTo>
                    <a:pt x="298" y="359"/>
                    <a:pt x="298" y="359"/>
                    <a:pt x="298" y="359"/>
                  </a:cubicBezTo>
                  <a:cubicBezTo>
                    <a:pt x="299" y="359"/>
                    <a:pt x="299" y="359"/>
                    <a:pt x="299" y="359"/>
                  </a:cubicBezTo>
                  <a:cubicBezTo>
                    <a:pt x="299" y="359"/>
                    <a:pt x="299" y="359"/>
                    <a:pt x="299" y="359"/>
                  </a:cubicBezTo>
                  <a:cubicBezTo>
                    <a:pt x="299" y="359"/>
                    <a:pt x="299" y="359"/>
                    <a:pt x="299" y="359"/>
                  </a:cubicBezTo>
                  <a:cubicBezTo>
                    <a:pt x="300" y="359"/>
                    <a:pt x="300" y="358"/>
                    <a:pt x="302" y="358"/>
                  </a:cubicBezTo>
                  <a:cubicBezTo>
                    <a:pt x="302" y="358"/>
                    <a:pt x="302" y="358"/>
                    <a:pt x="302" y="358"/>
                  </a:cubicBezTo>
                  <a:cubicBezTo>
                    <a:pt x="302" y="358"/>
                    <a:pt x="303" y="358"/>
                    <a:pt x="303" y="358"/>
                  </a:cubicBezTo>
                  <a:cubicBezTo>
                    <a:pt x="303" y="358"/>
                    <a:pt x="303" y="358"/>
                    <a:pt x="303" y="358"/>
                  </a:cubicBezTo>
                  <a:cubicBezTo>
                    <a:pt x="306" y="358"/>
                    <a:pt x="310" y="358"/>
                    <a:pt x="312" y="359"/>
                  </a:cubicBezTo>
                  <a:cubicBezTo>
                    <a:pt x="312" y="359"/>
                    <a:pt x="312" y="359"/>
                    <a:pt x="312" y="359"/>
                  </a:cubicBezTo>
                  <a:cubicBezTo>
                    <a:pt x="312" y="359"/>
                    <a:pt x="312" y="359"/>
                    <a:pt x="313" y="359"/>
                  </a:cubicBezTo>
                  <a:cubicBezTo>
                    <a:pt x="313" y="359"/>
                    <a:pt x="313" y="359"/>
                    <a:pt x="313" y="359"/>
                  </a:cubicBezTo>
                  <a:cubicBezTo>
                    <a:pt x="313" y="359"/>
                    <a:pt x="313" y="359"/>
                    <a:pt x="313" y="359"/>
                  </a:cubicBezTo>
                  <a:cubicBezTo>
                    <a:pt x="313" y="359"/>
                    <a:pt x="313" y="359"/>
                    <a:pt x="313" y="359"/>
                  </a:cubicBezTo>
                  <a:cubicBezTo>
                    <a:pt x="314" y="359"/>
                    <a:pt x="315" y="360"/>
                    <a:pt x="315" y="361"/>
                  </a:cubicBezTo>
                  <a:cubicBezTo>
                    <a:pt x="315" y="361"/>
                    <a:pt x="315" y="361"/>
                    <a:pt x="315" y="361"/>
                  </a:cubicBezTo>
                  <a:cubicBezTo>
                    <a:pt x="315" y="362"/>
                    <a:pt x="315" y="362"/>
                    <a:pt x="315" y="363"/>
                  </a:cubicBezTo>
                  <a:cubicBezTo>
                    <a:pt x="315" y="363"/>
                    <a:pt x="315" y="363"/>
                    <a:pt x="315" y="363"/>
                  </a:cubicBezTo>
                  <a:cubicBezTo>
                    <a:pt x="315" y="364"/>
                    <a:pt x="315" y="365"/>
                    <a:pt x="315" y="366"/>
                  </a:cubicBezTo>
                  <a:cubicBezTo>
                    <a:pt x="315" y="366"/>
                    <a:pt x="315" y="366"/>
                    <a:pt x="315" y="366"/>
                  </a:cubicBezTo>
                  <a:cubicBezTo>
                    <a:pt x="315" y="367"/>
                    <a:pt x="315" y="367"/>
                    <a:pt x="316" y="367"/>
                  </a:cubicBezTo>
                  <a:cubicBezTo>
                    <a:pt x="316" y="367"/>
                    <a:pt x="316" y="367"/>
                    <a:pt x="316" y="367"/>
                  </a:cubicBezTo>
                  <a:cubicBezTo>
                    <a:pt x="317" y="367"/>
                    <a:pt x="320" y="368"/>
                    <a:pt x="323" y="368"/>
                  </a:cubicBezTo>
                  <a:cubicBezTo>
                    <a:pt x="323" y="368"/>
                    <a:pt x="323" y="368"/>
                    <a:pt x="323" y="368"/>
                  </a:cubicBezTo>
                  <a:cubicBezTo>
                    <a:pt x="325" y="369"/>
                    <a:pt x="327" y="369"/>
                    <a:pt x="328" y="370"/>
                  </a:cubicBezTo>
                  <a:cubicBezTo>
                    <a:pt x="328" y="370"/>
                    <a:pt x="328" y="370"/>
                    <a:pt x="328" y="370"/>
                  </a:cubicBezTo>
                  <a:cubicBezTo>
                    <a:pt x="328" y="370"/>
                    <a:pt x="328" y="370"/>
                    <a:pt x="328" y="370"/>
                  </a:cubicBezTo>
                  <a:cubicBezTo>
                    <a:pt x="327" y="371"/>
                    <a:pt x="327" y="371"/>
                    <a:pt x="327" y="371"/>
                  </a:cubicBezTo>
                  <a:cubicBezTo>
                    <a:pt x="327" y="371"/>
                    <a:pt x="327" y="371"/>
                    <a:pt x="327" y="371"/>
                  </a:cubicBezTo>
                  <a:cubicBezTo>
                    <a:pt x="327" y="372"/>
                    <a:pt x="326" y="372"/>
                    <a:pt x="326" y="372"/>
                  </a:cubicBezTo>
                  <a:cubicBezTo>
                    <a:pt x="326" y="372"/>
                    <a:pt x="326" y="372"/>
                    <a:pt x="326" y="372"/>
                  </a:cubicBezTo>
                  <a:cubicBezTo>
                    <a:pt x="326" y="372"/>
                    <a:pt x="326" y="373"/>
                    <a:pt x="327" y="373"/>
                  </a:cubicBezTo>
                  <a:cubicBezTo>
                    <a:pt x="327" y="373"/>
                    <a:pt x="327" y="373"/>
                    <a:pt x="327" y="373"/>
                  </a:cubicBezTo>
                  <a:cubicBezTo>
                    <a:pt x="328" y="374"/>
                    <a:pt x="331" y="374"/>
                    <a:pt x="333" y="374"/>
                  </a:cubicBezTo>
                  <a:cubicBezTo>
                    <a:pt x="333" y="374"/>
                    <a:pt x="333" y="374"/>
                    <a:pt x="333" y="374"/>
                  </a:cubicBezTo>
                  <a:cubicBezTo>
                    <a:pt x="335" y="374"/>
                    <a:pt x="338" y="374"/>
                    <a:pt x="338" y="376"/>
                  </a:cubicBezTo>
                  <a:cubicBezTo>
                    <a:pt x="338" y="376"/>
                    <a:pt x="338" y="376"/>
                    <a:pt x="338" y="376"/>
                  </a:cubicBezTo>
                  <a:cubicBezTo>
                    <a:pt x="339" y="380"/>
                    <a:pt x="339" y="386"/>
                    <a:pt x="341" y="386"/>
                  </a:cubicBezTo>
                  <a:cubicBezTo>
                    <a:pt x="341" y="386"/>
                    <a:pt x="341" y="386"/>
                    <a:pt x="341" y="386"/>
                  </a:cubicBezTo>
                  <a:cubicBezTo>
                    <a:pt x="342" y="386"/>
                    <a:pt x="342" y="386"/>
                    <a:pt x="342" y="386"/>
                  </a:cubicBezTo>
                  <a:cubicBezTo>
                    <a:pt x="342" y="386"/>
                    <a:pt x="342" y="386"/>
                    <a:pt x="342" y="386"/>
                  </a:cubicBezTo>
                  <a:cubicBezTo>
                    <a:pt x="343" y="386"/>
                    <a:pt x="345" y="385"/>
                    <a:pt x="346" y="385"/>
                  </a:cubicBezTo>
                  <a:cubicBezTo>
                    <a:pt x="346" y="385"/>
                    <a:pt x="346" y="385"/>
                    <a:pt x="346" y="385"/>
                  </a:cubicBezTo>
                  <a:cubicBezTo>
                    <a:pt x="349" y="385"/>
                    <a:pt x="352" y="386"/>
                    <a:pt x="353" y="388"/>
                  </a:cubicBezTo>
                  <a:cubicBezTo>
                    <a:pt x="353" y="388"/>
                    <a:pt x="353" y="388"/>
                    <a:pt x="353" y="388"/>
                  </a:cubicBezTo>
                  <a:cubicBezTo>
                    <a:pt x="354" y="389"/>
                    <a:pt x="356" y="390"/>
                    <a:pt x="358" y="390"/>
                  </a:cubicBezTo>
                  <a:cubicBezTo>
                    <a:pt x="358" y="390"/>
                    <a:pt x="358" y="390"/>
                    <a:pt x="358" y="390"/>
                  </a:cubicBezTo>
                  <a:cubicBezTo>
                    <a:pt x="359" y="390"/>
                    <a:pt x="359" y="390"/>
                    <a:pt x="360" y="389"/>
                  </a:cubicBezTo>
                  <a:cubicBezTo>
                    <a:pt x="360" y="389"/>
                    <a:pt x="360" y="389"/>
                    <a:pt x="360" y="389"/>
                  </a:cubicBezTo>
                  <a:cubicBezTo>
                    <a:pt x="361" y="389"/>
                    <a:pt x="361" y="388"/>
                    <a:pt x="362" y="388"/>
                  </a:cubicBezTo>
                  <a:cubicBezTo>
                    <a:pt x="362" y="388"/>
                    <a:pt x="362" y="388"/>
                    <a:pt x="362" y="388"/>
                  </a:cubicBezTo>
                  <a:cubicBezTo>
                    <a:pt x="364" y="388"/>
                    <a:pt x="365" y="390"/>
                    <a:pt x="366" y="391"/>
                  </a:cubicBezTo>
                  <a:cubicBezTo>
                    <a:pt x="366" y="391"/>
                    <a:pt x="366" y="391"/>
                    <a:pt x="366" y="391"/>
                  </a:cubicBezTo>
                  <a:cubicBezTo>
                    <a:pt x="367" y="394"/>
                    <a:pt x="371" y="396"/>
                    <a:pt x="373" y="396"/>
                  </a:cubicBezTo>
                  <a:cubicBezTo>
                    <a:pt x="373" y="396"/>
                    <a:pt x="373" y="396"/>
                    <a:pt x="373" y="396"/>
                  </a:cubicBezTo>
                  <a:cubicBezTo>
                    <a:pt x="373" y="396"/>
                    <a:pt x="373" y="396"/>
                    <a:pt x="373" y="396"/>
                  </a:cubicBezTo>
                  <a:cubicBezTo>
                    <a:pt x="373" y="396"/>
                    <a:pt x="373" y="396"/>
                    <a:pt x="373" y="396"/>
                  </a:cubicBezTo>
                  <a:cubicBezTo>
                    <a:pt x="374" y="396"/>
                    <a:pt x="374" y="393"/>
                    <a:pt x="377" y="393"/>
                  </a:cubicBezTo>
                  <a:cubicBezTo>
                    <a:pt x="377" y="393"/>
                    <a:pt x="377" y="393"/>
                    <a:pt x="377" y="393"/>
                  </a:cubicBezTo>
                  <a:cubicBezTo>
                    <a:pt x="377" y="393"/>
                    <a:pt x="378" y="393"/>
                    <a:pt x="378" y="393"/>
                  </a:cubicBezTo>
                  <a:cubicBezTo>
                    <a:pt x="378" y="393"/>
                    <a:pt x="378" y="393"/>
                    <a:pt x="378" y="393"/>
                  </a:cubicBezTo>
                  <a:cubicBezTo>
                    <a:pt x="380" y="394"/>
                    <a:pt x="380" y="394"/>
                    <a:pt x="380" y="394"/>
                  </a:cubicBezTo>
                  <a:cubicBezTo>
                    <a:pt x="380" y="394"/>
                    <a:pt x="380" y="393"/>
                    <a:pt x="380" y="393"/>
                  </a:cubicBezTo>
                  <a:cubicBezTo>
                    <a:pt x="380" y="393"/>
                    <a:pt x="380" y="393"/>
                    <a:pt x="380" y="393"/>
                  </a:cubicBezTo>
                  <a:cubicBezTo>
                    <a:pt x="381" y="391"/>
                    <a:pt x="382" y="389"/>
                    <a:pt x="383" y="388"/>
                  </a:cubicBezTo>
                  <a:cubicBezTo>
                    <a:pt x="383" y="388"/>
                    <a:pt x="383" y="388"/>
                    <a:pt x="383" y="388"/>
                  </a:cubicBezTo>
                  <a:cubicBezTo>
                    <a:pt x="384" y="388"/>
                    <a:pt x="384" y="386"/>
                    <a:pt x="386" y="386"/>
                  </a:cubicBezTo>
                  <a:cubicBezTo>
                    <a:pt x="386" y="386"/>
                    <a:pt x="386" y="386"/>
                    <a:pt x="386" y="386"/>
                  </a:cubicBezTo>
                  <a:cubicBezTo>
                    <a:pt x="387" y="386"/>
                    <a:pt x="387" y="386"/>
                    <a:pt x="388" y="386"/>
                  </a:cubicBezTo>
                  <a:cubicBezTo>
                    <a:pt x="388" y="386"/>
                    <a:pt x="388" y="386"/>
                    <a:pt x="388" y="386"/>
                  </a:cubicBezTo>
                  <a:cubicBezTo>
                    <a:pt x="388" y="387"/>
                    <a:pt x="389" y="387"/>
                    <a:pt x="389" y="387"/>
                  </a:cubicBezTo>
                  <a:cubicBezTo>
                    <a:pt x="389" y="387"/>
                    <a:pt x="389" y="387"/>
                    <a:pt x="389" y="387"/>
                  </a:cubicBezTo>
                  <a:cubicBezTo>
                    <a:pt x="389" y="387"/>
                    <a:pt x="390" y="386"/>
                    <a:pt x="390" y="384"/>
                  </a:cubicBezTo>
                  <a:cubicBezTo>
                    <a:pt x="390" y="384"/>
                    <a:pt x="390" y="384"/>
                    <a:pt x="390" y="384"/>
                  </a:cubicBezTo>
                  <a:cubicBezTo>
                    <a:pt x="390" y="384"/>
                    <a:pt x="390" y="384"/>
                    <a:pt x="390" y="383"/>
                  </a:cubicBezTo>
                  <a:cubicBezTo>
                    <a:pt x="390" y="383"/>
                    <a:pt x="390" y="383"/>
                    <a:pt x="390" y="383"/>
                  </a:cubicBezTo>
                  <a:cubicBezTo>
                    <a:pt x="389" y="381"/>
                    <a:pt x="389" y="379"/>
                    <a:pt x="389" y="377"/>
                  </a:cubicBezTo>
                  <a:cubicBezTo>
                    <a:pt x="389" y="377"/>
                    <a:pt x="389" y="377"/>
                    <a:pt x="389" y="377"/>
                  </a:cubicBezTo>
                  <a:cubicBezTo>
                    <a:pt x="389" y="376"/>
                    <a:pt x="389" y="375"/>
                    <a:pt x="390" y="374"/>
                  </a:cubicBezTo>
                  <a:cubicBezTo>
                    <a:pt x="390" y="374"/>
                    <a:pt x="390" y="374"/>
                    <a:pt x="390" y="374"/>
                  </a:cubicBezTo>
                  <a:cubicBezTo>
                    <a:pt x="390" y="373"/>
                    <a:pt x="390" y="372"/>
                    <a:pt x="390" y="371"/>
                  </a:cubicBezTo>
                  <a:cubicBezTo>
                    <a:pt x="390" y="371"/>
                    <a:pt x="390" y="371"/>
                    <a:pt x="390" y="371"/>
                  </a:cubicBezTo>
                  <a:cubicBezTo>
                    <a:pt x="390" y="371"/>
                    <a:pt x="391" y="370"/>
                    <a:pt x="392" y="370"/>
                  </a:cubicBezTo>
                  <a:cubicBezTo>
                    <a:pt x="392" y="370"/>
                    <a:pt x="392" y="370"/>
                    <a:pt x="392" y="370"/>
                  </a:cubicBezTo>
                  <a:cubicBezTo>
                    <a:pt x="393" y="370"/>
                    <a:pt x="393" y="370"/>
                    <a:pt x="394" y="370"/>
                  </a:cubicBezTo>
                  <a:cubicBezTo>
                    <a:pt x="394" y="370"/>
                    <a:pt x="394" y="370"/>
                    <a:pt x="394" y="370"/>
                  </a:cubicBezTo>
                  <a:cubicBezTo>
                    <a:pt x="398" y="371"/>
                    <a:pt x="403" y="373"/>
                    <a:pt x="405" y="376"/>
                  </a:cubicBezTo>
                  <a:cubicBezTo>
                    <a:pt x="405" y="376"/>
                    <a:pt x="405" y="376"/>
                    <a:pt x="405" y="376"/>
                  </a:cubicBezTo>
                  <a:cubicBezTo>
                    <a:pt x="407" y="378"/>
                    <a:pt x="412" y="383"/>
                    <a:pt x="413" y="383"/>
                  </a:cubicBezTo>
                  <a:cubicBezTo>
                    <a:pt x="413" y="383"/>
                    <a:pt x="413" y="383"/>
                    <a:pt x="413" y="383"/>
                  </a:cubicBezTo>
                  <a:cubicBezTo>
                    <a:pt x="413" y="383"/>
                    <a:pt x="413" y="383"/>
                    <a:pt x="413" y="383"/>
                  </a:cubicBezTo>
                  <a:cubicBezTo>
                    <a:pt x="413" y="383"/>
                    <a:pt x="413" y="383"/>
                    <a:pt x="413" y="383"/>
                  </a:cubicBezTo>
                  <a:cubicBezTo>
                    <a:pt x="415" y="381"/>
                    <a:pt x="416" y="379"/>
                    <a:pt x="416" y="379"/>
                  </a:cubicBezTo>
                  <a:cubicBezTo>
                    <a:pt x="416" y="379"/>
                    <a:pt x="416" y="379"/>
                    <a:pt x="416" y="379"/>
                  </a:cubicBezTo>
                  <a:cubicBezTo>
                    <a:pt x="416" y="378"/>
                    <a:pt x="416" y="378"/>
                    <a:pt x="416" y="378"/>
                  </a:cubicBezTo>
                  <a:cubicBezTo>
                    <a:pt x="416" y="378"/>
                    <a:pt x="416" y="378"/>
                    <a:pt x="416" y="378"/>
                  </a:cubicBezTo>
                  <a:cubicBezTo>
                    <a:pt x="416" y="378"/>
                    <a:pt x="416" y="378"/>
                    <a:pt x="416" y="378"/>
                  </a:cubicBezTo>
                  <a:cubicBezTo>
                    <a:pt x="416" y="378"/>
                    <a:pt x="416" y="378"/>
                    <a:pt x="416" y="378"/>
                  </a:cubicBezTo>
                  <a:cubicBezTo>
                    <a:pt x="416" y="377"/>
                    <a:pt x="417" y="377"/>
                    <a:pt x="417" y="377"/>
                  </a:cubicBezTo>
                  <a:cubicBezTo>
                    <a:pt x="417" y="377"/>
                    <a:pt x="417" y="377"/>
                    <a:pt x="417" y="377"/>
                  </a:cubicBezTo>
                  <a:cubicBezTo>
                    <a:pt x="418" y="377"/>
                    <a:pt x="420" y="378"/>
                    <a:pt x="421" y="379"/>
                  </a:cubicBezTo>
                  <a:cubicBezTo>
                    <a:pt x="421" y="379"/>
                    <a:pt x="421" y="379"/>
                    <a:pt x="421" y="379"/>
                  </a:cubicBezTo>
                  <a:cubicBezTo>
                    <a:pt x="421" y="379"/>
                    <a:pt x="422" y="380"/>
                    <a:pt x="422" y="380"/>
                  </a:cubicBezTo>
                  <a:cubicBezTo>
                    <a:pt x="422" y="380"/>
                    <a:pt x="422" y="380"/>
                    <a:pt x="422" y="380"/>
                  </a:cubicBezTo>
                  <a:cubicBezTo>
                    <a:pt x="423" y="380"/>
                    <a:pt x="424" y="379"/>
                    <a:pt x="424" y="379"/>
                  </a:cubicBezTo>
                  <a:cubicBezTo>
                    <a:pt x="424" y="379"/>
                    <a:pt x="424" y="379"/>
                    <a:pt x="424" y="379"/>
                  </a:cubicBezTo>
                  <a:cubicBezTo>
                    <a:pt x="425" y="378"/>
                    <a:pt x="425" y="377"/>
                    <a:pt x="427" y="376"/>
                  </a:cubicBezTo>
                  <a:cubicBezTo>
                    <a:pt x="427" y="376"/>
                    <a:pt x="427" y="376"/>
                    <a:pt x="427" y="376"/>
                  </a:cubicBezTo>
                  <a:cubicBezTo>
                    <a:pt x="428" y="376"/>
                    <a:pt x="429" y="377"/>
                    <a:pt x="430" y="379"/>
                  </a:cubicBezTo>
                  <a:cubicBezTo>
                    <a:pt x="430" y="379"/>
                    <a:pt x="430" y="379"/>
                    <a:pt x="430" y="379"/>
                  </a:cubicBezTo>
                  <a:cubicBezTo>
                    <a:pt x="434" y="383"/>
                    <a:pt x="433" y="381"/>
                    <a:pt x="435" y="384"/>
                  </a:cubicBezTo>
                  <a:cubicBezTo>
                    <a:pt x="435" y="384"/>
                    <a:pt x="435" y="384"/>
                    <a:pt x="435" y="384"/>
                  </a:cubicBezTo>
                  <a:cubicBezTo>
                    <a:pt x="437" y="387"/>
                    <a:pt x="440" y="391"/>
                    <a:pt x="442" y="393"/>
                  </a:cubicBezTo>
                  <a:cubicBezTo>
                    <a:pt x="442" y="393"/>
                    <a:pt x="442" y="393"/>
                    <a:pt x="442" y="393"/>
                  </a:cubicBezTo>
                  <a:cubicBezTo>
                    <a:pt x="444" y="396"/>
                    <a:pt x="448" y="397"/>
                    <a:pt x="450" y="399"/>
                  </a:cubicBezTo>
                  <a:cubicBezTo>
                    <a:pt x="450" y="399"/>
                    <a:pt x="450" y="399"/>
                    <a:pt x="450" y="399"/>
                  </a:cubicBezTo>
                  <a:cubicBezTo>
                    <a:pt x="450" y="399"/>
                    <a:pt x="450" y="400"/>
                    <a:pt x="451" y="400"/>
                  </a:cubicBezTo>
                  <a:cubicBezTo>
                    <a:pt x="451" y="400"/>
                    <a:pt x="451" y="400"/>
                    <a:pt x="451" y="400"/>
                  </a:cubicBezTo>
                  <a:cubicBezTo>
                    <a:pt x="451" y="400"/>
                    <a:pt x="451" y="400"/>
                    <a:pt x="451" y="400"/>
                  </a:cubicBezTo>
                  <a:cubicBezTo>
                    <a:pt x="451" y="400"/>
                    <a:pt x="451" y="400"/>
                    <a:pt x="451" y="400"/>
                  </a:cubicBezTo>
                  <a:cubicBezTo>
                    <a:pt x="451" y="400"/>
                    <a:pt x="451" y="400"/>
                    <a:pt x="451" y="400"/>
                  </a:cubicBezTo>
                  <a:cubicBezTo>
                    <a:pt x="451" y="400"/>
                    <a:pt x="451" y="400"/>
                    <a:pt x="451" y="400"/>
                  </a:cubicBezTo>
                  <a:cubicBezTo>
                    <a:pt x="451" y="399"/>
                    <a:pt x="450" y="397"/>
                    <a:pt x="449" y="396"/>
                  </a:cubicBezTo>
                  <a:cubicBezTo>
                    <a:pt x="449" y="396"/>
                    <a:pt x="449" y="396"/>
                    <a:pt x="449" y="396"/>
                  </a:cubicBezTo>
                  <a:cubicBezTo>
                    <a:pt x="449" y="396"/>
                    <a:pt x="448" y="395"/>
                    <a:pt x="448" y="395"/>
                  </a:cubicBezTo>
                  <a:cubicBezTo>
                    <a:pt x="448" y="395"/>
                    <a:pt x="448" y="395"/>
                    <a:pt x="448" y="395"/>
                  </a:cubicBezTo>
                  <a:cubicBezTo>
                    <a:pt x="448" y="394"/>
                    <a:pt x="449" y="394"/>
                    <a:pt x="450" y="394"/>
                  </a:cubicBezTo>
                  <a:cubicBezTo>
                    <a:pt x="450" y="394"/>
                    <a:pt x="450" y="394"/>
                    <a:pt x="450" y="394"/>
                  </a:cubicBezTo>
                  <a:cubicBezTo>
                    <a:pt x="450" y="394"/>
                    <a:pt x="450" y="394"/>
                    <a:pt x="450" y="394"/>
                  </a:cubicBezTo>
                  <a:cubicBezTo>
                    <a:pt x="450" y="394"/>
                    <a:pt x="450" y="394"/>
                    <a:pt x="450" y="394"/>
                  </a:cubicBezTo>
                  <a:cubicBezTo>
                    <a:pt x="450" y="394"/>
                    <a:pt x="451" y="394"/>
                    <a:pt x="451" y="394"/>
                  </a:cubicBezTo>
                  <a:cubicBezTo>
                    <a:pt x="451" y="394"/>
                    <a:pt x="451" y="394"/>
                    <a:pt x="451" y="394"/>
                  </a:cubicBezTo>
                  <a:cubicBezTo>
                    <a:pt x="455" y="396"/>
                    <a:pt x="454" y="398"/>
                    <a:pt x="456" y="399"/>
                  </a:cubicBezTo>
                  <a:cubicBezTo>
                    <a:pt x="456" y="399"/>
                    <a:pt x="456" y="399"/>
                    <a:pt x="456" y="399"/>
                  </a:cubicBezTo>
                  <a:cubicBezTo>
                    <a:pt x="457" y="401"/>
                    <a:pt x="458" y="402"/>
                    <a:pt x="459" y="402"/>
                  </a:cubicBezTo>
                  <a:cubicBezTo>
                    <a:pt x="459" y="402"/>
                    <a:pt x="459" y="402"/>
                    <a:pt x="459" y="402"/>
                  </a:cubicBezTo>
                  <a:cubicBezTo>
                    <a:pt x="460" y="402"/>
                    <a:pt x="464" y="402"/>
                    <a:pt x="464" y="405"/>
                  </a:cubicBezTo>
                  <a:cubicBezTo>
                    <a:pt x="464" y="405"/>
                    <a:pt x="464" y="405"/>
                    <a:pt x="464" y="405"/>
                  </a:cubicBezTo>
                  <a:cubicBezTo>
                    <a:pt x="465" y="405"/>
                    <a:pt x="465" y="405"/>
                    <a:pt x="465" y="405"/>
                  </a:cubicBezTo>
                  <a:cubicBezTo>
                    <a:pt x="465" y="405"/>
                    <a:pt x="465" y="405"/>
                    <a:pt x="465" y="405"/>
                  </a:cubicBezTo>
                  <a:cubicBezTo>
                    <a:pt x="466" y="406"/>
                    <a:pt x="467" y="406"/>
                    <a:pt x="467" y="407"/>
                  </a:cubicBezTo>
                  <a:cubicBezTo>
                    <a:pt x="467" y="407"/>
                    <a:pt x="467" y="407"/>
                    <a:pt x="467" y="407"/>
                  </a:cubicBezTo>
                  <a:cubicBezTo>
                    <a:pt x="467" y="407"/>
                    <a:pt x="467" y="407"/>
                    <a:pt x="467" y="408"/>
                  </a:cubicBezTo>
                  <a:cubicBezTo>
                    <a:pt x="467" y="408"/>
                    <a:pt x="467" y="408"/>
                    <a:pt x="467" y="408"/>
                  </a:cubicBezTo>
                  <a:cubicBezTo>
                    <a:pt x="466" y="409"/>
                    <a:pt x="466" y="409"/>
                    <a:pt x="466" y="410"/>
                  </a:cubicBezTo>
                  <a:cubicBezTo>
                    <a:pt x="466" y="410"/>
                    <a:pt x="466" y="410"/>
                    <a:pt x="466" y="410"/>
                  </a:cubicBezTo>
                  <a:cubicBezTo>
                    <a:pt x="466" y="410"/>
                    <a:pt x="466" y="410"/>
                    <a:pt x="467" y="411"/>
                  </a:cubicBezTo>
                  <a:cubicBezTo>
                    <a:pt x="467" y="411"/>
                    <a:pt x="467" y="411"/>
                    <a:pt x="467" y="411"/>
                  </a:cubicBezTo>
                  <a:cubicBezTo>
                    <a:pt x="468" y="411"/>
                    <a:pt x="470" y="413"/>
                    <a:pt x="471" y="415"/>
                  </a:cubicBezTo>
                  <a:cubicBezTo>
                    <a:pt x="471" y="415"/>
                    <a:pt x="471" y="415"/>
                    <a:pt x="471" y="415"/>
                  </a:cubicBezTo>
                  <a:cubicBezTo>
                    <a:pt x="472" y="415"/>
                    <a:pt x="474" y="413"/>
                    <a:pt x="475" y="413"/>
                  </a:cubicBezTo>
                  <a:cubicBezTo>
                    <a:pt x="475" y="413"/>
                    <a:pt x="475" y="413"/>
                    <a:pt x="475" y="413"/>
                  </a:cubicBezTo>
                  <a:cubicBezTo>
                    <a:pt x="476" y="413"/>
                    <a:pt x="476" y="413"/>
                    <a:pt x="477" y="414"/>
                  </a:cubicBezTo>
                  <a:cubicBezTo>
                    <a:pt x="477" y="414"/>
                    <a:pt x="477" y="414"/>
                    <a:pt x="477" y="414"/>
                  </a:cubicBezTo>
                  <a:cubicBezTo>
                    <a:pt x="478" y="415"/>
                    <a:pt x="480" y="419"/>
                    <a:pt x="481" y="418"/>
                  </a:cubicBezTo>
                  <a:cubicBezTo>
                    <a:pt x="481" y="418"/>
                    <a:pt x="481" y="418"/>
                    <a:pt x="481" y="418"/>
                  </a:cubicBezTo>
                  <a:cubicBezTo>
                    <a:pt x="481" y="418"/>
                    <a:pt x="481" y="418"/>
                    <a:pt x="481" y="418"/>
                  </a:cubicBezTo>
                  <a:cubicBezTo>
                    <a:pt x="481" y="418"/>
                    <a:pt x="481" y="418"/>
                    <a:pt x="481" y="418"/>
                  </a:cubicBezTo>
                  <a:cubicBezTo>
                    <a:pt x="482" y="418"/>
                    <a:pt x="481" y="418"/>
                    <a:pt x="482" y="418"/>
                  </a:cubicBezTo>
                  <a:cubicBezTo>
                    <a:pt x="482" y="418"/>
                    <a:pt x="482" y="418"/>
                    <a:pt x="482" y="418"/>
                  </a:cubicBezTo>
                  <a:cubicBezTo>
                    <a:pt x="482" y="418"/>
                    <a:pt x="482" y="417"/>
                    <a:pt x="483" y="417"/>
                  </a:cubicBezTo>
                  <a:cubicBezTo>
                    <a:pt x="483" y="417"/>
                    <a:pt x="483" y="417"/>
                    <a:pt x="483" y="417"/>
                  </a:cubicBezTo>
                  <a:cubicBezTo>
                    <a:pt x="483" y="417"/>
                    <a:pt x="483" y="417"/>
                    <a:pt x="483" y="417"/>
                  </a:cubicBezTo>
                  <a:cubicBezTo>
                    <a:pt x="483" y="417"/>
                    <a:pt x="483" y="417"/>
                    <a:pt x="483" y="417"/>
                  </a:cubicBezTo>
                  <a:cubicBezTo>
                    <a:pt x="483" y="417"/>
                    <a:pt x="483" y="417"/>
                    <a:pt x="483" y="417"/>
                  </a:cubicBezTo>
                  <a:cubicBezTo>
                    <a:pt x="483" y="417"/>
                    <a:pt x="483" y="417"/>
                    <a:pt x="483" y="417"/>
                  </a:cubicBezTo>
                  <a:cubicBezTo>
                    <a:pt x="486" y="417"/>
                    <a:pt x="487" y="419"/>
                    <a:pt x="488" y="419"/>
                  </a:cubicBezTo>
                  <a:cubicBezTo>
                    <a:pt x="488" y="419"/>
                    <a:pt x="488" y="419"/>
                    <a:pt x="488" y="419"/>
                  </a:cubicBezTo>
                  <a:cubicBezTo>
                    <a:pt x="489" y="420"/>
                    <a:pt x="489" y="420"/>
                    <a:pt x="489" y="420"/>
                  </a:cubicBezTo>
                  <a:cubicBezTo>
                    <a:pt x="489" y="420"/>
                    <a:pt x="489" y="420"/>
                    <a:pt x="489" y="420"/>
                  </a:cubicBezTo>
                  <a:cubicBezTo>
                    <a:pt x="489" y="421"/>
                    <a:pt x="489" y="421"/>
                    <a:pt x="490" y="421"/>
                  </a:cubicBezTo>
                  <a:cubicBezTo>
                    <a:pt x="490" y="421"/>
                    <a:pt x="490" y="421"/>
                    <a:pt x="490" y="421"/>
                  </a:cubicBezTo>
                  <a:cubicBezTo>
                    <a:pt x="490" y="422"/>
                    <a:pt x="490" y="422"/>
                    <a:pt x="491" y="423"/>
                  </a:cubicBezTo>
                  <a:cubicBezTo>
                    <a:pt x="491" y="423"/>
                    <a:pt x="491" y="423"/>
                    <a:pt x="491" y="423"/>
                  </a:cubicBezTo>
                  <a:cubicBezTo>
                    <a:pt x="491" y="427"/>
                    <a:pt x="491" y="430"/>
                    <a:pt x="492" y="430"/>
                  </a:cubicBezTo>
                  <a:cubicBezTo>
                    <a:pt x="492" y="430"/>
                    <a:pt x="492" y="430"/>
                    <a:pt x="492" y="430"/>
                  </a:cubicBezTo>
                  <a:cubicBezTo>
                    <a:pt x="494" y="431"/>
                    <a:pt x="497" y="431"/>
                    <a:pt x="497" y="433"/>
                  </a:cubicBezTo>
                  <a:cubicBezTo>
                    <a:pt x="497" y="433"/>
                    <a:pt x="497" y="433"/>
                    <a:pt x="497" y="433"/>
                  </a:cubicBezTo>
                  <a:cubicBezTo>
                    <a:pt x="497" y="433"/>
                    <a:pt x="497" y="433"/>
                    <a:pt x="497" y="433"/>
                  </a:cubicBezTo>
                  <a:cubicBezTo>
                    <a:pt x="497" y="433"/>
                    <a:pt x="497" y="433"/>
                    <a:pt x="497" y="433"/>
                  </a:cubicBezTo>
                  <a:cubicBezTo>
                    <a:pt x="497" y="433"/>
                    <a:pt x="497" y="433"/>
                    <a:pt x="497" y="433"/>
                  </a:cubicBezTo>
                  <a:cubicBezTo>
                    <a:pt x="497" y="433"/>
                    <a:pt x="497" y="433"/>
                    <a:pt x="497" y="433"/>
                  </a:cubicBezTo>
                  <a:cubicBezTo>
                    <a:pt x="497" y="433"/>
                    <a:pt x="498" y="434"/>
                    <a:pt x="499" y="435"/>
                  </a:cubicBezTo>
                  <a:cubicBezTo>
                    <a:pt x="499" y="435"/>
                    <a:pt x="499" y="435"/>
                    <a:pt x="499" y="435"/>
                  </a:cubicBezTo>
                  <a:cubicBezTo>
                    <a:pt x="499" y="436"/>
                    <a:pt x="500" y="436"/>
                    <a:pt x="500" y="438"/>
                  </a:cubicBezTo>
                  <a:cubicBezTo>
                    <a:pt x="500" y="438"/>
                    <a:pt x="500" y="438"/>
                    <a:pt x="500" y="438"/>
                  </a:cubicBezTo>
                  <a:cubicBezTo>
                    <a:pt x="500" y="438"/>
                    <a:pt x="499" y="439"/>
                    <a:pt x="498" y="439"/>
                  </a:cubicBezTo>
                  <a:cubicBezTo>
                    <a:pt x="498" y="439"/>
                    <a:pt x="498" y="439"/>
                    <a:pt x="498" y="439"/>
                  </a:cubicBezTo>
                  <a:cubicBezTo>
                    <a:pt x="497" y="439"/>
                    <a:pt x="497" y="440"/>
                    <a:pt x="497" y="440"/>
                  </a:cubicBezTo>
                  <a:cubicBezTo>
                    <a:pt x="497" y="440"/>
                    <a:pt x="497" y="440"/>
                    <a:pt x="497" y="440"/>
                  </a:cubicBezTo>
                  <a:cubicBezTo>
                    <a:pt x="497" y="440"/>
                    <a:pt x="497" y="440"/>
                    <a:pt x="497" y="440"/>
                  </a:cubicBezTo>
                  <a:cubicBezTo>
                    <a:pt x="497" y="440"/>
                    <a:pt x="497" y="440"/>
                    <a:pt x="497" y="440"/>
                  </a:cubicBezTo>
                  <a:cubicBezTo>
                    <a:pt x="497" y="440"/>
                    <a:pt x="497" y="440"/>
                    <a:pt x="498" y="440"/>
                  </a:cubicBezTo>
                  <a:cubicBezTo>
                    <a:pt x="498" y="440"/>
                    <a:pt x="498" y="440"/>
                    <a:pt x="498" y="440"/>
                  </a:cubicBezTo>
                  <a:cubicBezTo>
                    <a:pt x="498" y="441"/>
                    <a:pt x="498" y="441"/>
                    <a:pt x="498" y="442"/>
                  </a:cubicBezTo>
                  <a:cubicBezTo>
                    <a:pt x="498" y="442"/>
                    <a:pt x="498" y="442"/>
                    <a:pt x="498" y="442"/>
                  </a:cubicBezTo>
                  <a:cubicBezTo>
                    <a:pt x="498" y="442"/>
                    <a:pt x="498" y="442"/>
                    <a:pt x="498" y="442"/>
                  </a:cubicBezTo>
                  <a:cubicBezTo>
                    <a:pt x="498" y="442"/>
                    <a:pt x="498" y="442"/>
                    <a:pt x="498" y="442"/>
                  </a:cubicBezTo>
                  <a:cubicBezTo>
                    <a:pt x="498" y="443"/>
                    <a:pt x="498" y="444"/>
                    <a:pt x="498" y="445"/>
                  </a:cubicBezTo>
                  <a:cubicBezTo>
                    <a:pt x="498" y="445"/>
                    <a:pt x="498" y="445"/>
                    <a:pt x="498" y="445"/>
                  </a:cubicBezTo>
                  <a:cubicBezTo>
                    <a:pt x="498" y="445"/>
                    <a:pt x="498" y="445"/>
                    <a:pt x="498" y="446"/>
                  </a:cubicBezTo>
                  <a:cubicBezTo>
                    <a:pt x="498" y="446"/>
                    <a:pt x="498" y="446"/>
                    <a:pt x="498" y="446"/>
                  </a:cubicBezTo>
                  <a:cubicBezTo>
                    <a:pt x="498" y="446"/>
                    <a:pt x="499" y="447"/>
                    <a:pt x="499" y="448"/>
                  </a:cubicBezTo>
                  <a:cubicBezTo>
                    <a:pt x="499" y="448"/>
                    <a:pt x="499" y="448"/>
                    <a:pt x="499" y="448"/>
                  </a:cubicBezTo>
                  <a:cubicBezTo>
                    <a:pt x="499" y="448"/>
                    <a:pt x="499" y="449"/>
                    <a:pt x="500" y="449"/>
                  </a:cubicBezTo>
                  <a:cubicBezTo>
                    <a:pt x="500" y="449"/>
                    <a:pt x="500" y="449"/>
                    <a:pt x="500" y="449"/>
                  </a:cubicBezTo>
                  <a:cubicBezTo>
                    <a:pt x="501" y="449"/>
                    <a:pt x="502" y="449"/>
                    <a:pt x="502" y="450"/>
                  </a:cubicBezTo>
                  <a:cubicBezTo>
                    <a:pt x="502" y="450"/>
                    <a:pt x="502" y="450"/>
                    <a:pt x="502" y="450"/>
                  </a:cubicBezTo>
                  <a:cubicBezTo>
                    <a:pt x="503" y="451"/>
                    <a:pt x="503" y="452"/>
                    <a:pt x="503" y="452"/>
                  </a:cubicBezTo>
                  <a:cubicBezTo>
                    <a:pt x="503" y="452"/>
                    <a:pt x="503" y="452"/>
                    <a:pt x="503" y="452"/>
                  </a:cubicBezTo>
                  <a:cubicBezTo>
                    <a:pt x="503" y="452"/>
                    <a:pt x="503" y="453"/>
                    <a:pt x="503" y="453"/>
                  </a:cubicBezTo>
                  <a:cubicBezTo>
                    <a:pt x="503" y="453"/>
                    <a:pt x="503" y="453"/>
                    <a:pt x="503" y="453"/>
                  </a:cubicBezTo>
                  <a:cubicBezTo>
                    <a:pt x="502" y="454"/>
                    <a:pt x="502" y="455"/>
                    <a:pt x="502" y="455"/>
                  </a:cubicBezTo>
                  <a:cubicBezTo>
                    <a:pt x="502" y="455"/>
                    <a:pt x="502" y="455"/>
                    <a:pt x="502" y="455"/>
                  </a:cubicBezTo>
                  <a:cubicBezTo>
                    <a:pt x="502" y="455"/>
                    <a:pt x="502" y="456"/>
                    <a:pt x="502" y="456"/>
                  </a:cubicBezTo>
                  <a:cubicBezTo>
                    <a:pt x="502" y="456"/>
                    <a:pt x="502" y="456"/>
                    <a:pt x="502" y="456"/>
                  </a:cubicBezTo>
                  <a:cubicBezTo>
                    <a:pt x="502" y="457"/>
                    <a:pt x="502" y="457"/>
                    <a:pt x="502" y="457"/>
                  </a:cubicBezTo>
                  <a:cubicBezTo>
                    <a:pt x="502" y="457"/>
                    <a:pt x="502" y="457"/>
                    <a:pt x="502" y="457"/>
                  </a:cubicBezTo>
                  <a:cubicBezTo>
                    <a:pt x="502" y="458"/>
                    <a:pt x="502" y="458"/>
                    <a:pt x="502" y="458"/>
                  </a:cubicBezTo>
                  <a:cubicBezTo>
                    <a:pt x="502" y="458"/>
                    <a:pt x="502" y="458"/>
                    <a:pt x="502" y="458"/>
                  </a:cubicBezTo>
                  <a:cubicBezTo>
                    <a:pt x="502" y="458"/>
                    <a:pt x="502" y="458"/>
                    <a:pt x="502" y="458"/>
                  </a:cubicBezTo>
                  <a:cubicBezTo>
                    <a:pt x="502" y="458"/>
                    <a:pt x="502" y="458"/>
                    <a:pt x="502" y="459"/>
                  </a:cubicBezTo>
                  <a:cubicBezTo>
                    <a:pt x="502" y="459"/>
                    <a:pt x="502" y="459"/>
                    <a:pt x="502" y="459"/>
                  </a:cubicBezTo>
                  <a:cubicBezTo>
                    <a:pt x="503" y="458"/>
                    <a:pt x="503" y="458"/>
                    <a:pt x="503" y="458"/>
                  </a:cubicBezTo>
                  <a:cubicBezTo>
                    <a:pt x="503" y="458"/>
                    <a:pt x="503" y="458"/>
                    <a:pt x="503" y="458"/>
                  </a:cubicBezTo>
                  <a:cubicBezTo>
                    <a:pt x="504" y="458"/>
                    <a:pt x="504" y="458"/>
                    <a:pt x="505" y="459"/>
                  </a:cubicBezTo>
                  <a:cubicBezTo>
                    <a:pt x="505" y="459"/>
                    <a:pt x="505" y="459"/>
                    <a:pt x="505" y="459"/>
                  </a:cubicBezTo>
                  <a:cubicBezTo>
                    <a:pt x="505" y="459"/>
                    <a:pt x="506" y="460"/>
                    <a:pt x="506" y="462"/>
                  </a:cubicBezTo>
                  <a:cubicBezTo>
                    <a:pt x="506" y="462"/>
                    <a:pt x="506" y="462"/>
                    <a:pt x="506" y="462"/>
                  </a:cubicBezTo>
                  <a:cubicBezTo>
                    <a:pt x="506" y="462"/>
                    <a:pt x="506" y="462"/>
                    <a:pt x="506" y="462"/>
                  </a:cubicBezTo>
                  <a:cubicBezTo>
                    <a:pt x="506" y="462"/>
                    <a:pt x="506" y="462"/>
                    <a:pt x="506" y="462"/>
                  </a:cubicBezTo>
                  <a:cubicBezTo>
                    <a:pt x="506" y="463"/>
                    <a:pt x="505" y="464"/>
                    <a:pt x="505" y="465"/>
                  </a:cubicBezTo>
                  <a:cubicBezTo>
                    <a:pt x="505" y="465"/>
                    <a:pt x="505" y="465"/>
                    <a:pt x="505" y="465"/>
                  </a:cubicBezTo>
                  <a:cubicBezTo>
                    <a:pt x="505" y="466"/>
                    <a:pt x="505" y="466"/>
                    <a:pt x="505" y="466"/>
                  </a:cubicBezTo>
                  <a:cubicBezTo>
                    <a:pt x="505" y="466"/>
                    <a:pt x="505" y="466"/>
                    <a:pt x="505" y="466"/>
                  </a:cubicBezTo>
                  <a:cubicBezTo>
                    <a:pt x="505" y="466"/>
                    <a:pt x="505" y="466"/>
                    <a:pt x="505" y="467"/>
                  </a:cubicBezTo>
                  <a:cubicBezTo>
                    <a:pt x="505" y="467"/>
                    <a:pt x="505" y="467"/>
                    <a:pt x="505" y="467"/>
                  </a:cubicBezTo>
                  <a:cubicBezTo>
                    <a:pt x="505" y="468"/>
                    <a:pt x="505" y="468"/>
                    <a:pt x="505" y="469"/>
                  </a:cubicBezTo>
                  <a:cubicBezTo>
                    <a:pt x="505" y="469"/>
                    <a:pt x="505" y="469"/>
                    <a:pt x="505" y="469"/>
                  </a:cubicBezTo>
                  <a:cubicBezTo>
                    <a:pt x="505" y="470"/>
                    <a:pt x="505" y="471"/>
                    <a:pt x="505" y="472"/>
                  </a:cubicBezTo>
                  <a:cubicBezTo>
                    <a:pt x="505" y="472"/>
                    <a:pt x="505" y="472"/>
                    <a:pt x="505" y="472"/>
                  </a:cubicBezTo>
                  <a:cubicBezTo>
                    <a:pt x="505" y="472"/>
                    <a:pt x="505" y="472"/>
                    <a:pt x="504" y="472"/>
                  </a:cubicBezTo>
                  <a:cubicBezTo>
                    <a:pt x="504" y="472"/>
                    <a:pt x="504" y="472"/>
                    <a:pt x="504" y="472"/>
                  </a:cubicBezTo>
                  <a:cubicBezTo>
                    <a:pt x="504" y="472"/>
                    <a:pt x="503" y="472"/>
                    <a:pt x="503" y="472"/>
                  </a:cubicBezTo>
                  <a:cubicBezTo>
                    <a:pt x="503" y="472"/>
                    <a:pt x="503" y="472"/>
                    <a:pt x="503" y="472"/>
                  </a:cubicBezTo>
                  <a:cubicBezTo>
                    <a:pt x="503" y="472"/>
                    <a:pt x="503" y="472"/>
                    <a:pt x="502" y="472"/>
                  </a:cubicBezTo>
                  <a:cubicBezTo>
                    <a:pt x="502" y="472"/>
                    <a:pt x="502" y="472"/>
                    <a:pt x="502" y="472"/>
                  </a:cubicBezTo>
                  <a:cubicBezTo>
                    <a:pt x="502" y="472"/>
                    <a:pt x="502" y="472"/>
                    <a:pt x="502" y="472"/>
                  </a:cubicBezTo>
                  <a:cubicBezTo>
                    <a:pt x="502" y="472"/>
                    <a:pt x="502" y="472"/>
                    <a:pt x="502" y="472"/>
                  </a:cubicBezTo>
                  <a:cubicBezTo>
                    <a:pt x="501" y="472"/>
                    <a:pt x="501" y="472"/>
                    <a:pt x="501" y="472"/>
                  </a:cubicBezTo>
                  <a:cubicBezTo>
                    <a:pt x="501" y="472"/>
                    <a:pt x="501" y="472"/>
                    <a:pt x="501" y="472"/>
                  </a:cubicBezTo>
                  <a:cubicBezTo>
                    <a:pt x="501" y="472"/>
                    <a:pt x="501" y="472"/>
                    <a:pt x="501" y="472"/>
                  </a:cubicBezTo>
                  <a:cubicBezTo>
                    <a:pt x="501" y="472"/>
                    <a:pt x="501" y="472"/>
                    <a:pt x="501" y="472"/>
                  </a:cubicBezTo>
                  <a:cubicBezTo>
                    <a:pt x="501" y="472"/>
                    <a:pt x="501" y="472"/>
                    <a:pt x="501" y="472"/>
                  </a:cubicBezTo>
                  <a:cubicBezTo>
                    <a:pt x="501" y="472"/>
                    <a:pt x="501" y="472"/>
                    <a:pt x="501" y="472"/>
                  </a:cubicBezTo>
                  <a:cubicBezTo>
                    <a:pt x="501" y="472"/>
                    <a:pt x="501" y="472"/>
                    <a:pt x="501" y="472"/>
                  </a:cubicBezTo>
                  <a:cubicBezTo>
                    <a:pt x="501" y="472"/>
                    <a:pt x="501" y="472"/>
                    <a:pt x="501" y="472"/>
                  </a:cubicBezTo>
                  <a:cubicBezTo>
                    <a:pt x="501" y="472"/>
                    <a:pt x="501" y="473"/>
                    <a:pt x="501" y="474"/>
                  </a:cubicBezTo>
                  <a:cubicBezTo>
                    <a:pt x="501" y="474"/>
                    <a:pt x="501" y="474"/>
                    <a:pt x="501" y="474"/>
                  </a:cubicBezTo>
                  <a:cubicBezTo>
                    <a:pt x="500" y="475"/>
                    <a:pt x="500" y="476"/>
                    <a:pt x="500" y="476"/>
                  </a:cubicBezTo>
                  <a:cubicBezTo>
                    <a:pt x="500" y="476"/>
                    <a:pt x="500" y="476"/>
                    <a:pt x="500" y="476"/>
                  </a:cubicBezTo>
                  <a:cubicBezTo>
                    <a:pt x="500" y="477"/>
                    <a:pt x="500" y="477"/>
                    <a:pt x="501" y="478"/>
                  </a:cubicBezTo>
                  <a:cubicBezTo>
                    <a:pt x="501" y="478"/>
                    <a:pt x="501" y="478"/>
                    <a:pt x="501" y="478"/>
                  </a:cubicBezTo>
                  <a:cubicBezTo>
                    <a:pt x="501" y="478"/>
                    <a:pt x="501" y="478"/>
                    <a:pt x="501" y="479"/>
                  </a:cubicBezTo>
                  <a:cubicBezTo>
                    <a:pt x="501" y="479"/>
                    <a:pt x="501" y="479"/>
                    <a:pt x="501" y="479"/>
                  </a:cubicBezTo>
                  <a:cubicBezTo>
                    <a:pt x="501" y="479"/>
                    <a:pt x="501" y="479"/>
                    <a:pt x="501" y="480"/>
                  </a:cubicBezTo>
                  <a:cubicBezTo>
                    <a:pt x="501" y="480"/>
                    <a:pt x="501" y="480"/>
                    <a:pt x="501" y="480"/>
                  </a:cubicBezTo>
                  <a:cubicBezTo>
                    <a:pt x="500" y="480"/>
                    <a:pt x="500" y="480"/>
                    <a:pt x="500" y="480"/>
                  </a:cubicBezTo>
                  <a:cubicBezTo>
                    <a:pt x="500" y="480"/>
                    <a:pt x="500" y="480"/>
                    <a:pt x="500" y="480"/>
                  </a:cubicBezTo>
                  <a:cubicBezTo>
                    <a:pt x="499" y="480"/>
                    <a:pt x="499" y="480"/>
                    <a:pt x="498" y="480"/>
                  </a:cubicBezTo>
                  <a:cubicBezTo>
                    <a:pt x="498" y="480"/>
                    <a:pt x="498" y="480"/>
                    <a:pt x="498" y="480"/>
                  </a:cubicBezTo>
                  <a:cubicBezTo>
                    <a:pt x="498" y="480"/>
                    <a:pt x="497" y="479"/>
                    <a:pt x="497" y="479"/>
                  </a:cubicBezTo>
                  <a:cubicBezTo>
                    <a:pt x="497" y="479"/>
                    <a:pt x="497" y="479"/>
                    <a:pt x="497" y="479"/>
                  </a:cubicBezTo>
                  <a:cubicBezTo>
                    <a:pt x="496" y="479"/>
                    <a:pt x="495" y="480"/>
                    <a:pt x="495" y="481"/>
                  </a:cubicBezTo>
                  <a:cubicBezTo>
                    <a:pt x="495" y="481"/>
                    <a:pt x="495" y="481"/>
                    <a:pt x="495" y="481"/>
                  </a:cubicBezTo>
                  <a:cubicBezTo>
                    <a:pt x="495" y="481"/>
                    <a:pt x="495" y="481"/>
                    <a:pt x="495" y="481"/>
                  </a:cubicBezTo>
                  <a:cubicBezTo>
                    <a:pt x="495" y="481"/>
                    <a:pt x="495" y="481"/>
                    <a:pt x="495" y="481"/>
                  </a:cubicBezTo>
                  <a:cubicBezTo>
                    <a:pt x="495" y="481"/>
                    <a:pt x="495" y="481"/>
                    <a:pt x="495" y="482"/>
                  </a:cubicBezTo>
                  <a:cubicBezTo>
                    <a:pt x="495" y="482"/>
                    <a:pt x="495" y="482"/>
                    <a:pt x="495" y="482"/>
                  </a:cubicBezTo>
                  <a:cubicBezTo>
                    <a:pt x="495" y="482"/>
                    <a:pt x="494" y="483"/>
                    <a:pt x="494" y="483"/>
                  </a:cubicBezTo>
                  <a:cubicBezTo>
                    <a:pt x="494" y="483"/>
                    <a:pt x="494" y="483"/>
                    <a:pt x="494" y="483"/>
                  </a:cubicBezTo>
                  <a:cubicBezTo>
                    <a:pt x="494" y="483"/>
                    <a:pt x="494" y="483"/>
                    <a:pt x="493" y="483"/>
                  </a:cubicBezTo>
                  <a:cubicBezTo>
                    <a:pt x="493" y="483"/>
                    <a:pt x="493" y="483"/>
                    <a:pt x="493" y="483"/>
                  </a:cubicBezTo>
                  <a:cubicBezTo>
                    <a:pt x="493" y="483"/>
                    <a:pt x="492" y="483"/>
                    <a:pt x="491" y="483"/>
                  </a:cubicBezTo>
                  <a:cubicBezTo>
                    <a:pt x="491" y="483"/>
                    <a:pt x="491" y="483"/>
                    <a:pt x="491" y="483"/>
                  </a:cubicBezTo>
                  <a:cubicBezTo>
                    <a:pt x="491" y="483"/>
                    <a:pt x="492" y="485"/>
                    <a:pt x="492" y="487"/>
                  </a:cubicBezTo>
                  <a:cubicBezTo>
                    <a:pt x="492" y="487"/>
                    <a:pt x="492" y="487"/>
                    <a:pt x="492" y="487"/>
                  </a:cubicBezTo>
                  <a:cubicBezTo>
                    <a:pt x="492" y="487"/>
                    <a:pt x="492" y="487"/>
                    <a:pt x="492" y="487"/>
                  </a:cubicBezTo>
                  <a:cubicBezTo>
                    <a:pt x="492" y="487"/>
                    <a:pt x="492" y="487"/>
                    <a:pt x="492" y="487"/>
                  </a:cubicBezTo>
                  <a:cubicBezTo>
                    <a:pt x="492" y="489"/>
                    <a:pt x="492" y="491"/>
                    <a:pt x="488" y="493"/>
                  </a:cubicBezTo>
                  <a:cubicBezTo>
                    <a:pt x="488" y="493"/>
                    <a:pt x="488" y="493"/>
                    <a:pt x="488" y="493"/>
                  </a:cubicBezTo>
                  <a:cubicBezTo>
                    <a:pt x="487" y="493"/>
                    <a:pt x="487" y="494"/>
                    <a:pt x="486" y="494"/>
                  </a:cubicBezTo>
                  <a:cubicBezTo>
                    <a:pt x="486" y="494"/>
                    <a:pt x="486" y="494"/>
                    <a:pt x="486" y="494"/>
                  </a:cubicBezTo>
                  <a:cubicBezTo>
                    <a:pt x="485" y="493"/>
                    <a:pt x="485" y="493"/>
                    <a:pt x="485" y="493"/>
                  </a:cubicBezTo>
                  <a:cubicBezTo>
                    <a:pt x="486" y="493"/>
                    <a:pt x="487" y="492"/>
                    <a:pt x="487" y="492"/>
                  </a:cubicBezTo>
                  <a:cubicBezTo>
                    <a:pt x="487" y="492"/>
                    <a:pt x="487" y="492"/>
                    <a:pt x="487" y="492"/>
                  </a:cubicBezTo>
                  <a:cubicBezTo>
                    <a:pt x="491" y="490"/>
                    <a:pt x="491" y="488"/>
                    <a:pt x="491" y="487"/>
                  </a:cubicBezTo>
                  <a:cubicBezTo>
                    <a:pt x="491" y="487"/>
                    <a:pt x="491" y="487"/>
                    <a:pt x="491" y="487"/>
                  </a:cubicBezTo>
                  <a:cubicBezTo>
                    <a:pt x="491" y="487"/>
                    <a:pt x="491" y="487"/>
                    <a:pt x="491" y="487"/>
                  </a:cubicBezTo>
                  <a:cubicBezTo>
                    <a:pt x="491" y="487"/>
                    <a:pt x="491" y="487"/>
                    <a:pt x="491" y="487"/>
                  </a:cubicBezTo>
                  <a:cubicBezTo>
                    <a:pt x="491" y="486"/>
                    <a:pt x="490" y="484"/>
                    <a:pt x="490" y="482"/>
                  </a:cubicBezTo>
                  <a:cubicBezTo>
                    <a:pt x="490" y="482"/>
                    <a:pt x="490" y="482"/>
                    <a:pt x="490" y="482"/>
                  </a:cubicBezTo>
                  <a:cubicBezTo>
                    <a:pt x="490" y="482"/>
                    <a:pt x="490" y="482"/>
                    <a:pt x="490" y="482"/>
                  </a:cubicBezTo>
                  <a:cubicBezTo>
                    <a:pt x="490" y="482"/>
                    <a:pt x="490" y="482"/>
                    <a:pt x="490" y="482"/>
                  </a:cubicBezTo>
                  <a:cubicBezTo>
                    <a:pt x="490" y="481"/>
                    <a:pt x="491" y="481"/>
                    <a:pt x="491" y="481"/>
                  </a:cubicBezTo>
                  <a:cubicBezTo>
                    <a:pt x="491" y="481"/>
                    <a:pt x="491" y="481"/>
                    <a:pt x="491" y="481"/>
                  </a:cubicBezTo>
                  <a:cubicBezTo>
                    <a:pt x="491" y="481"/>
                    <a:pt x="491" y="481"/>
                    <a:pt x="491" y="481"/>
                  </a:cubicBezTo>
                  <a:cubicBezTo>
                    <a:pt x="491" y="481"/>
                    <a:pt x="491" y="481"/>
                    <a:pt x="491" y="481"/>
                  </a:cubicBezTo>
                  <a:cubicBezTo>
                    <a:pt x="492" y="481"/>
                    <a:pt x="493" y="481"/>
                    <a:pt x="493" y="481"/>
                  </a:cubicBezTo>
                  <a:cubicBezTo>
                    <a:pt x="493" y="481"/>
                    <a:pt x="493" y="481"/>
                    <a:pt x="493" y="481"/>
                  </a:cubicBezTo>
                  <a:cubicBezTo>
                    <a:pt x="493" y="481"/>
                    <a:pt x="493" y="481"/>
                    <a:pt x="493" y="481"/>
                  </a:cubicBezTo>
                  <a:cubicBezTo>
                    <a:pt x="493" y="481"/>
                    <a:pt x="493" y="481"/>
                    <a:pt x="493" y="481"/>
                  </a:cubicBezTo>
                  <a:cubicBezTo>
                    <a:pt x="493" y="481"/>
                    <a:pt x="493" y="480"/>
                    <a:pt x="494" y="480"/>
                  </a:cubicBezTo>
                  <a:cubicBezTo>
                    <a:pt x="494" y="480"/>
                    <a:pt x="494" y="480"/>
                    <a:pt x="494" y="480"/>
                  </a:cubicBezTo>
                  <a:cubicBezTo>
                    <a:pt x="494" y="479"/>
                    <a:pt x="495" y="478"/>
                    <a:pt x="497" y="478"/>
                  </a:cubicBezTo>
                  <a:cubicBezTo>
                    <a:pt x="497" y="478"/>
                    <a:pt x="497" y="478"/>
                    <a:pt x="497" y="478"/>
                  </a:cubicBezTo>
                  <a:cubicBezTo>
                    <a:pt x="497" y="478"/>
                    <a:pt x="498" y="478"/>
                    <a:pt x="499" y="478"/>
                  </a:cubicBezTo>
                  <a:cubicBezTo>
                    <a:pt x="499" y="478"/>
                    <a:pt x="499" y="478"/>
                    <a:pt x="499" y="478"/>
                  </a:cubicBezTo>
                  <a:cubicBezTo>
                    <a:pt x="499" y="479"/>
                    <a:pt x="499" y="479"/>
                    <a:pt x="499" y="479"/>
                  </a:cubicBezTo>
                  <a:cubicBezTo>
                    <a:pt x="499" y="479"/>
                    <a:pt x="499" y="479"/>
                    <a:pt x="499" y="479"/>
                  </a:cubicBezTo>
                  <a:cubicBezTo>
                    <a:pt x="499" y="478"/>
                    <a:pt x="499" y="478"/>
                    <a:pt x="499" y="478"/>
                  </a:cubicBezTo>
                  <a:cubicBezTo>
                    <a:pt x="499" y="478"/>
                    <a:pt x="499" y="478"/>
                    <a:pt x="499" y="478"/>
                  </a:cubicBezTo>
                  <a:cubicBezTo>
                    <a:pt x="499" y="477"/>
                    <a:pt x="499" y="477"/>
                    <a:pt x="499" y="476"/>
                  </a:cubicBezTo>
                  <a:cubicBezTo>
                    <a:pt x="499" y="476"/>
                    <a:pt x="499" y="476"/>
                    <a:pt x="499" y="476"/>
                  </a:cubicBezTo>
                  <a:cubicBezTo>
                    <a:pt x="499" y="476"/>
                    <a:pt x="499" y="475"/>
                    <a:pt x="499" y="474"/>
                  </a:cubicBezTo>
                  <a:cubicBezTo>
                    <a:pt x="499" y="474"/>
                    <a:pt x="499" y="474"/>
                    <a:pt x="499" y="474"/>
                  </a:cubicBezTo>
                  <a:cubicBezTo>
                    <a:pt x="499" y="473"/>
                    <a:pt x="499" y="472"/>
                    <a:pt x="500" y="471"/>
                  </a:cubicBezTo>
                  <a:cubicBezTo>
                    <a:pt x="500" y="471"/>
                    <a:pt x="500" y="471"/>
                    <a:pt x="500" y="471"/>
                  </a:cubicBezTo>
                  <a:cubicBezTo>
                    <a:pt x="500" y="471"/>
                    <a:pt x="501" y="471"/>
                    <a:pt x="501" y="471"/>
                  </a:cubicBezTo>
                  <a:cubicBezTo>
                    <a:pt x="501" y="471"/>
                    <a:pt x="501" y="471"/>
                    <a:pt x="501" y="471"/>
                  </a:cubicBezTo>
                  <a:cubicBezTo>
                    <a:pt x="501" y="471"/>
                    <a:pt x="501" y="471"/>
                    <a:pt x="501" y="471"/>
                  </a:cubicBezTo>
                  <a:cubicBezTo>
                    <a:pt x="501" y="471"/>
                    <a:pt x="501" y="471"/>
                    <a:pt x="501" y="471"/>
                  </a:cubicBezTo>
                  <a:cubicBezTo>
                    <a:pt x="502" y="471"/>
                    <a:pt x="502" y="471"/>
                    <a:pt x="502" y="471"/>
                  </a:cubicBezTo>
                  <a:cubicBezTo>
                    <a:pt x="502" y="471"/>
                    <a:pt x="502" y="471"/>
                    <a:pt x="502" y="471"/>
                  </a:cubicBezTo>
                  <a:cubicBezTo>
                    <a:pt x="503" y="471"/>
                    <a:pt x="503" y="471"/>
                    <a:pt x="504" y="471"/>
                  </a:cubicBezTo>
                  <a:cubicBezTo>
                    <a:pt x="504" y="471"/>
                    <a:pt x="504" y="471"/>
                    <a:pt x="504" y="471"/>
                  </a:cubicBezTo>
                  <a:cubicBezTo>
                    <a:pt x="504" y="471"/>
                    <a:pt x="504" y="471"/>
                    <a:pt x="504" y="471"/>
                  </a:cubicBezTo>
                  <a:cubicBezTo>
                    <a:pt x="504" y="471"/>
                    <a:pt x="504" y="471"/>
                    <a:pt x="504" y="471"/>
                  </a:cubicBezTo>
                  <a:cubicBezTo>
                    <a:pt x="504" y="470"/>
                    <a:pt x="504" y="470"/>
                    <a:pt x="504" y="469"/>
                  </a:cubicBezTo>
                  <a:cubicBezTo>
                    <a:pt x="504" y="469"/>
                    <a:pt x="504" y="469"/>
                    <a:pt x="504" y="469"/>
                  </a:cubicBezTo>
                  <a:cubicBezTo>
                    <a:pt x="504" y="468"/>
                    <a:pt x="504" y="467"/>
                    <a:pt x="504" y="467"/>
                  </a:cubicBezTo>
                  <a:cubicBezTo>
                    <a:pt x="504" y="467"/>
                    <a:pt x="504" y="467"/>
                    <a:pt x="504" y="467"/>
                  </a:cubicBezTo>
                  <a:cubicBezTo>
                    <a:pt x="504" y="466"/>
                    <a:pt x="504" y="466"/>
                    <a:pt x="504" y="466"/>
                  </a:cubicBezTo>
                  <a:cubicBezTo>
                    <a:pt x="504" y="466"/>
                    <a:pt x="504" y="466"/>
                    <a:pt x="504" y="466"/>
                  </a:cubicBezTo>
                  <a:cubicBezTo>
                    <a:pt x="504" y="466"/>
                    <a:pt x="504" y="466"/>
                    <a:pt x="504" y="465"/>
                  </a:cubicBezTo>
                  <a:cubicBezTo>
                    <a:pt x="504" y="465"/>
                    <a:pt x="504" y="465"/>
                    <a:pt x="504" y="465"/>
                  </a:cubicBezTo>
                  <a:cubicBezTo>
                    <a:pt x="504" y="464"/>
                    <a:pt x="504" y="463"/>
                    <a:pt x="504" y="462"/>
                  </a:cubicBezTo>
                  <a:cubicBezTo>
                    <a:pt x="504" y="462"/>
                    <a:pt x="504" y="462"/>
                    <a:pt x="504" y="462"/>
                  </a:cubicBezTo>
                  <a:cubicBezTo>
                    <a:pt x="504" y="462"/>
                    <a:pt x="504" y="462"/>
                    <a:pt x="504" y="462"/>
                  </a:cubicBezTo>
                  <a:cubicBezTo>
                    <a:pt x="504" y="462"/>
                    <a:pt x="504" y="462"/>
                    <a:pt x="504" y="462"/>
                  </a:cubicBezTo>
                  <a:cubicBezTo>
                    <a:pt x="504" y="460"/>
                    <a:pt x="504" y="460"/>
                    <a:pt x="504" y="460"/>
                  </a:cubicBezTo>
                  <a:cubicBezTo>
                    <a:pt x="504" y="460"/>
                    <a:pt x="504" y="460"/>
                    <a:pt x="504" y="460"/>
                  </a:cubicBezTo>
                  <a:cubicBezTo>
                    <a:pt x="503" y="460"/>
                    <a:pt x="503" y="460"/>
                    <a:pt x="503" y="460"/>
                  </a:cubicBezTo>
                  <a:cubicBezTo>
                    <a:pt x="503" y="460"/>
                    <a:pt x="503" y="460"/>
                    <a:pt x="503" y="460"/>
                  </a:cubicBezTo>
                  <a:cubicBezTo>
                    <a:pt x="503" y="460"/>
                    <a:pt x="503" y="460"/>
                    <a:pt x="503" y="460"/>
                  </a:cubicBezTo>
                  <a:cubicBezTo>
                    <a:pt x="503" y="460"/>
                    <a:pt x="503" y="460"/>
                    <a:pt x="503" y="460"/>
                  </a:cubicBezTo>
                  <a:cubicBezTo>
                    <a:pt x="503" y="460"/>
                    <a:pt x="503" y="460"/>
                    <a:pt x="503" y="460"/>
                  </a:cubicBezTo>
                  <a:cubicBezTo>
                    <a:pt x="503" y="460"/>
                    <a:pt x="503" y="460"/>
                    <a:pt x="503" y="460"/>
                  </a:cubicBezTo>
                  <a:cubicBezTo>
                    <a:pt x="503" y="460"/>
                    <a:pt x="502" y="460"/>
                    <a:pt x="502" y="460"/>
                  </a:cubicBezTo>
                  <a:cubicBezTo>
                    <a:pt x="502" y="460"/>
                    <a:pt x="502" y="460"/>
                    <a:pt x="502" y="460"/>
                  </a:cubicBezTo>
                  <a:cubicBezTo>
                    <a:pt x="501" y="460"/>
                    <a:pt x="501" y="459"/>
                    <a:pt x="501" y="459"/>
                  </a:cubicBezTo>
                  <a:cubicBezTo>
                    <a:pt x="501" y="459"/>
                    <a:pt x="501" y="459"/>
                    <a:pt x="501" y="459"/>
                  </a:cubicBezTo>
                  <a:cubicBezTo>
                    <a:pt x="502" y="458"/>
                    <a:pt x="502" y="458"/>
                    <a:pt x="502" y="458"/>
                  </a:cubicBezTo>
                  <a:cubicBezTo>
                    <a:pt x="501" y="458"/>
                    <a:pt x="501" y="458"/>
                    <a:pt x="501" y="458"/>
                  </a:cubicBezTo>
                  <a:cubicBezTo>
                    <a:pt x="501" y="458"/>
                    <a:pt x="501" y="458"/>
                    <a:pt x="500" y="458"/>
                  </a:cubicBezTo>
                  <a:cubicBezTo>
                    <a:pt x="500" y="458"/>
                    <a:pt x="500" y="458"/>
                    <a:pt x="500" y="458"/>
                  </a:cubicBezTo>
                  <a:cubicBezTo>
                    <a:pt x="500" y="457"/>
                    <a:pt x="500" y="457"/>
                    <a:pt x="500" y="456"/>
                  </a:cubicBezTo>
                  <a:cubicBezTo>
                    <a:pt x="500" y="456"/>
                    <a:pt x="500" y="456"/>
                    <a:pt x="500" y="456"/>
                  </a:cubicBezTo>
                  <a:cubicBezTo>
                    <a:pt x="500" y="455"/>
                    <a:pt x="500" y="455"/>
                    <a:pt x="501" y="455"/>
                  </a:cubicBezTo>
                  <a:cubicBezTo>
                    <a:pt x="501" y="455"/>
                    <a:pt x="501" y="455"/>
                    <a:pt x="501" y="455"/>
                  </a:cubicBezTo>
                  <a:cubicBezTo>
                    <a:pt x="501" y="454"/>
                    <a:pt x="501" y="454"/>
                    <a:pt x="501" y="453"/>
                  </a:cubicBezTo>
                  <a:cubicBezTo>
                    <a:pt x="501" y="453"/>
                    <a:pt x="501" y="453"/>
                    <a:pt x="501" y="453"/>
                  </a:cubicBezTo>
                  <a:cubicBezTo>
                    <a:pt x="501" y="453"/>
                    <a:pt x="501" y="452"/>
                    <a:pt x="501" y="452"/>
                  </a:cubicBezTo>
                  <a:cubicBezTo>
                    <a:pt x="501" y="452"/>
                    <a:pt x="501" y="452"/>
                    <a:pt x="501" y="452"/>
                  </a:cubicBezTo>
                  <a:cubicBezTo>
                    <a:pt x="501" y="452"/>
                    <a:pt x="501" y="451"/>
                    <a:pt x="501" y="451"/>
                  </a:cubicBezTo>
                  <a:cubicBezTo>
                    <a:pt x="501" y="451"/>
                    <a:pt x="501" y="451"/>
                    <a:pt x="501" y="451"/>
                  </a:cubicBezTo>
                  <a:cubicBezTo>
                    <a:pt x="501" y="451"/>
                    <a:pt x="501" y="451"/>
                    <a:pt x="499" y="450"/>
                  </a:cubicBezTo>
                  <a:cubicBezTo>
                    <a:pt x="499" y="450"/>
                    <a:pt x="499" y="450"/>
                    <a:pt x="499" y="450"/>
                  </a:cubicBezTo>
                  <a:cubicBezTo>
                    <a:pt x="498" y="450"/>
                    <a:pt x="498" y="449"/>
                    <a:pt x="498" y="448"/>
                  </a:cubicBezTo>
                  <a:cubicBezTo>
                    <a:pt x="498" y="448"/>
                    <a:pt x="498" y="448"/>
                    <a:pt x="498" y="448"/>
                  </a:cubicBezTo>
                  <a:cubicBezTo>
                    <a:pt x="497" y="448"/>
                    <a:pt x="497" y="447"/>
                    <a:pt x="497" y="446"/>
                  </a:cubicBezTo>
                  <a:cubicBezTo>
                    <a:pt x="497" y="446"/>
                    <a:pt x="497" y="446"/>
                    <a:pt x="497" y="446"/>
                  </a:cubicBezTo>
                  <a:cubicBezTo>
                    <a:pt x="497" y="446"/>
                    <a:pt x="497" y="445"/>
                    <a:pt x="497" y="445"/>
                  </a:cubicBezTo>
                  <a:cubicBezTo>
                    <a:pt x="497" y="445"/>
                    <a:pt x="497" y="445"/>
                    <a:pt x="497" y="445"/>
                  </a:cubicBezTo>
                  <a:cubicBezTo>
                    <a:pt x="497" y="444"/>
                    <a:pt x="497" y="443"/>
                    <a:pt x="497" y="442"/>
                  </a:cubicBezTo>
                  <a:cubicBezTo>
                    <a:pt x="497" y="442"/>
                    <a:pt x="497" y="442"/>
                    <a:pt x="497" y="442"/>
                  </a:cubicBezTo>
                  <a:cubicBezTo>
                    <a:pt x="497" y="442"/>
                    <a:pt x="497" y="442"/>
                    <a:pt x="497" y="442"/>
                  </a:cubicBezTo>
                  <a:cubicBezTo>
                    <a:pt x="497" y="442"/>
                    <a:pt x="497" y="442"/>
                    <a:pt x="497" y="441"/>
                  </a:cubicBezTo>
                  <a:cubicBezTo>
                    <a:pt x="497" y="441"/>
                    <a:pt x="497" y="441"/>
                    <a:pt x="497" y="441"/>
                  </a:cubicBezTo>
                  <a:cubicBezTo>
                    <a:pt x="496" y="441"/>
                    <a:pt x="496" y="441"/>
                    <a:pt x="496" y="440"/>
                  </a:cubicBezTo>
                  <a:cubicBezTo>
                    <a:pt x="496" y="440"/>
                    <a:pt x="496" y="440"/>
                    <a:pt x="496" y="440"/>
                  </a:cubicBezTo>
                  <a:cubicBezTo>
                    <a:pt x="496" y="440"/>
                    <a:pt x="496" y="440"/>
                    <a:pt x="496" y="440"/>
                  </a:cubicBezTo>
                  <a:cubicBezTo>
                    <a:pt x="496" y="440"/>
                    <a:pt x="496" y="440"/>
                    <a:pt x="496" y="440"/>
                  </a:cubicBezTo>
                  <a:cubicBezTo>
                    <a:pt x="496" y="440"/>
                    <a:pt x="496" y="439"/>
                    <a:pt x="496" y="439"/>
                  </a:cubicBezTo>
                  <a:cubicBezTo>
                    <a:pt x="496" y="439"/>
                    <a:pt x="496" y="439"/>
                    <a:pt x="496" y="439"/>
                  </a:cubicBezTo>
                  <a:cubicBezTo>
                    <a:pt x="496" y="438"/>
                    <a:pt x="497" y="438"/>
                    <a:pt x="498" y="438"/>
                  </a:cubicBezTo>
                  <a:cubicBezTo>
                    <a:pt x="498" y="438"/>
                    <a:pt x="498" y="438"/>
                    <a:pt x="498" y="438"/>
                  </a:cubicBezTo>
                  <a:cubicBezTo>
                    <a:pt x="498" y="438"/>
                    <a:pt x="498" y="438"/>
                    <a:pt x="498" y="438"/>
                  </a:cubicBezTo>
                  <a:cubicBezTo>
                    <a:pt x="498" y="438"/>
                    <a:pt x="498" y="438"/>
                    <a:pt x="498" y="438"/>
                  </a:cubicBezTo>
                  <a:cubicBezTo>
                    <a:pt x="498" y="438"/>
                    <a:pt x="498" y="438"/>
                    <a:pt x="498" y="438"/>
                  </a:cubicBezTo>
                  <a:cubicBezTo>
                    <a:pt x="499" y="437"/>
                    <a:pt x="498" y="436"/>
                    <a:pt x="497" y="435"/>
                  </a:cubicBezTo>
                  <a:cubicBezTo>
                    <a:pt x="497" y="435"/>
                    <a:pt x="497" y="435"/>
                    <a:pt x="497" y="435"/>
                  </a:cubicBezTo>
                  <a:cubicBezTo>
                    <a:pt x="497" y="435"/>
                    <a:pt x="497" y="435"/>
                    <a:pt x="497" y="435"/>
                  </a:cubicBezTo>
                  <a:cubicBezTo>
                    <a:pt x="497" y="435"/>
                    <a:pt x="497" y="435"/>
                    <a:pt x="497" y="435"/>
                  </a:cubicBezTo>
                  <a:cubicBezTo>
                    <a:pt x="496" y="435"/>
                    <a:pt x="495" y="434"/>
                    <a:pt x="495" y="433"/>
                  </a:cubicBezTo>
                  <a:cubicBezTo>
                    <a:pt x="495" y="433"/>
                    <a:pt x="495" y="433"/>
                    <a:pt x="495" y="433"/>
                  </a:cubicBezTo>
                  <a:cubicBezTo>
                    <a:pt x="496" y="433"/>
                    <a:pt x="494" y="432"/>
                    <a:pt x="492" y="431"/>
                  </a:cubicBezTo>
                  <a:cubicBezTo>
                    <a:pt x="492" y="431"/>
                    <a:pt x="492" y="431"/>
                    <a:pt x="492" y="431"/>
                  </a:cubicBezTo>
                  <a:cubicBezTo>
                    <a:pt x="489" y="430"/>
                    <a:pt x="490" y="427"/>
                    <a:pt x="489" y="423"/>
                  </a:cubicBezTo>
                  <a:cubicBezTo>
                    <a:pt x="489" y="423"/>
                    <a:pt x="489" y="423"/>
                    <a:pt x="489" y="423"/>
                  </a:cubicBezTo>
                  <a:cubicBezTo>
                    <a:pt x="489" y="423"/>
                    <a:pt x="489" y="423"/>
                    <a:pt x="489" y="423"/>
                  </a:cubicBezTo>
                  <a:cubicBezTo>
                    <a:pt x="489" y="423"/>
                    <a:pt x="489" y="423"/>
                    <a:pt x="489" y="423"/>
                  </a:cubicBezTo>
                  <a:cubicBezTo>
                    <a:pt x="489" y="423"/>
                    <a:pt x="489" y="423"/>
                    <a:pt x="489" y="423"/>
                  </a:cubicBezTo>
                  <a:cubicBezTo>
                    <a:pt x="489" y="423"/>
                    <a:pt x="489" y="422"/>
                    <a:pt x="488" y="422"/>
                  </a:cubicBezTo>
                  <a:cubicBezTo>
                    <a:pt x="488" y="422"/>
                    <a:pt x="488" y="422"/>
                    <a:pt x="488" y="422"/>
                  </a:cubicBezTo>
                  <a:cubicBezTo>
                    <a:pt x="488" y="421"/>
                    <a:pt x="488" y="421"/>
                    <a:pt x="488" y="421"/>
                  </a:cubicBezTo>
                  <a:cubicBezTo>
                    <a:pt x="488" y="421"/>
                    <a:pt x="488" y="421"/>
                    <a:pt x="488" y="421"/>
                  </a:cubicBezTo>
                  <a:cubicBezTo>
                    <a:pt x="488" y="421"/>
                    <a:pt x="488" y="421"/>
                    <a:pt x="487" y="420"/>
                  </a:cubicBezTo>
                  <a:cubicBezTo>
                    <a:pt x="487" y="420"/>
                    <a:pt x="487" y="420"/>
                    <a:pt x="487" y="420"/>
                  </a:cubicBezTo>
                  <a:cubicBezTo>
                    <a:pt x="486" y="420"/>
                    <a:pt x="485" y="418"/>
                    <a:pt x="484" y="418"/>
                  </a:cubicBezTo>
                  <a:cubicBezTo>
                    <a:pt x="484" y="418"/>
                    <a:pt x="484" y="418"/>
                    <a:pt x="484" y="418"/>
                  </a:cubicBezTo>
                  <a:cubicBezTo>
                    <a:pt x="483" y="418"/>
                    <a:pt x="483" y="418"/>
                    <a:pt x="483" y="418"/>
                  </a:cubicBezTo>
                  <a:cubicBezTo>
                    <a:pt x="483" y="418"/>
                    <a:pt x="483" y="418"/>
                    <a:pt x="483" y="419"/>
                  </a:cubicBezTo>
                  <a:cubicBezTo>
                    <a:pt x="483" y="419"/>
                    <a:pt x="483" y="419"/>
                    <a:pt x="483" y="419"/>
                  </a:cubicBezTo>
                  <a:cubicBezTo>
                    <a:pt x="483" y="419"/>
                    <a:pt x="482" y="420"/>
                    <a:pt x="481" y="420"/>
                  </a:cubicBezTo>
                  <a:cubicBezTo>
                    <a:pt x="481" y="420"/>
                    <a:pt x="481" y="420"/>
                    <a:pt x="481" y="420"/>
                  </a:cubicBezTo>
                  <a:cubicBezTo>
                    <a:pt x="481" y="420"/>
                    <a:pt x="481" y="420"/>
                    <a:pt x="481" y="420"/>
                  </a:cubicBezTo>
                  <a:cubicBezTo>
                    <a:pt x="481" y="420"/>
                    <a:pt x="481" y="420"/>
                    <a:pt x="481" y="420"/>
                  </a:cubicBezTo>
                  <a:cubicBezTo>
                    <a:pt x="478" y="419"/>
                    <a:pt x="477" y="415"/>
                    <a:pt x="476" y="415"/>
                  </a:cubicBezTo>
                  <a:cubicBezTo>
                    <a:pt x="476" y="415"/>
                    <a:pt x="476" y="415"/>
                    <a:pt x="476" y="415"/>
                  </a:cubicBezTo>
                  <a:cubicBezTo>
                    <a:pt x="476" y="414"/>
                    <a:pt x="476" y="414"/>
                    <a:pt x="475" y="414"/>
                  </a:cubicBezTo>
                  <a:cubicBezTo>
                    <a:pt x="475" y="414"/>
                    <a:pt x="475" y="414"/>
                    <a:pt x="475" y="414"/>
                  </a:cubicBezTo>
                  <a:cubicBezTo>
                    <a:pt x="475" y="414"/>
                    <a:pt x="473" y="416"/>
                    <a:pt x="471" y="416"/>
                  </a:cubicBezTo>
                  <a:cubicBezTo>
                    <a:pt x="471" y="416"/>
                    <a:pt x="471" y="416"/>
                    <a:pt x="471" y="416"/>
                  </a:cubicBezTo>
                  <a:cubicBezTo>
                    <a:pt x="471" y="416"/>
                    <a:pt x="471" y="416"/>
                    <a:pt x="470" y="416"/>
                  </a:cubicBezTo>
                  <a:cubicBezTo>
                    <a:pt x="470" y="416"/>
                    <a:pt x="470" y="416"/>
                    <a:pt x="470" y="416"/>
                  </a:cubicBezTo>
                  <a:cubicBezTo>
                    <a:pt x="469" y="414"/>
                    <a:pt x="467" y="412"/>
                    <a:pt x="466" y="412"/>
                  </a:cubicBezTo>
                  <a:cubicBezTo>
                    <a:pt x="466" y="412"/>
                    <a:pt x="466" y="412"/>
                    <a:pt x="466" y="412"/>
                  </a:cubicBezTo>
                  <a:cubicBezTo>
                    <a:pt x="465" y="411"/>
                    <a:pt x="465" y="410"/>
                    <a:pt x="465" y="410"/>
                  </a:cubicBezTo>
                  <a:cubicBezTo>
                    <a:pt x="465" y="410"/>
                    <a:pt x="465" y="410"/>
                    <a:pt x="465" y="410"/>
                  </a:cubicBezTo>
                  <a:cubicBezTo>
                    <a:pt x="465" y="409"/>
                    <a:pt x="465" y="408"/>
                    <a:pt x="465" y="407"/>
                  </a:cubicBezTo>
                  <a:cubicBezTo>
                    <a:pt x="465" y="407"/>
                    <a:pt x="465" y="407"/>
                    <a:pt x="465" y="407"/>
                  </a:cubicBezTo>
                  <a:cubicBezTo>
                    <a:pt x="465" y="407"/>
                    <a:pt x="465" y="407"/>
                    <a:pt x="465" y="407"/>
                  </a:cubicBezTo>
                  <a:cubicBezTo>
                    <a:pt x="465" y="407"/>
                    <a:pt x="465" y="407"/>
                    <a:pt x="465" y="407"/>
                  </a:cubicBezTo>
                  <a:cubicBezTo>
                    <a:pt x="465" y="407"/>
                    <a:pt x="465" y="407"/>
                    <a:pt x="465" y="407"/>
                  </a:cubicBezTo>
                  <a:cubicBezTo>
                    <a:pt x="465" y="407"/>
                    <a:pt x="465" y="407"/>
                    <a:pt x="465" y="407"/>
                  </a:cubicBezTo>
                  <a:cubicBezTo>
                    <a:pt x="464" y="406"/>
                    <a:pt x="463" y="406"/>
                    <a:pt x="463" y="405"/>
                  </a:cubicBezTo>
                  <a:cubicBezTo>
                    <a:pt x="463" y="405"/>
                    <a:pt x="463" y="405"/>
                    <a:pt x="463" y="405"/>
                  </a:cubicBezTo>
                  <a:cubicBezTo>
                    <a:pt x="463" y="404"/>
                    <a:pt x="460" y="403"/>
                    <a:pt x="459" y="404"/>
                  </a:cubicBezTo>
                  <a:cubicBezTo>
                    <a:pt x="459" y="404"/>
                    <a:pt x="459" y="404"/>
                    <a:pt x="459" y="404"/>
                  </a:cubicBezTo>
                  <a:cubicBezTo>
                    <a:pt x="457" y="403"/>
                    <a:pt x="456" y="402"/>
                    <a:pt x="455" y="400"/>
                  </a:cubicBezTo>
                  <a:cubicBezTo>
                    <a:pt x="455" y="400"/>
                    <a:pt x="455" y="400"/>
                    <a:pt x="455" y="400"/>
                  </a:cubicBezTo>
                  <a:cubicBezTo>
                    <a:pt x="453" y="398"/>
                    <a:pt x="454" y="397"/>
                    <a:pt x="451" y="395"/>
                  </a:cubicBezTo>
                  <a:cubicBezTo>
                    <a:pt x="451" y="395"/>
                    <a:pt x="451" y="395"/>
                    <a:pt x="451" y="395"/>
                  </a:cubicBezTo>
                  <a:cubicBezTo>
                    <a:pt x="451" y="395"/>
                    <a:pt x="450" y="395"/>
                    <a:pt x="450" y="395"/>
                  </a:cubicBezTo>
                  <a:cubicBezTo>
                    <a:pt x="450" y="395"/>
                    <a:pt x="450" y="395"/>
                    <a:pt x="450" y="395"/>
                  </a:cubicBezTo>
                  <a:cubicBezTo>
                    <a:pt x="450" y="395"/>
                    <a:pt x="450" y="395"/>
                    <a:pt x="450" y="395"/>
                  </a:cubicBezTo>
                  <a:cubicBezTo>
                    <a:pt x="450" y="395"/>
                    <a:pt x="450" y="395"/>
                    <a:pt x="450" y="395"/>
                  </a:cubicBezTo>
                  <a:cubicBezTo>
                    <a:pt x="451" y="396"/>
                    <a:pt x="452" y="399"/>
                    <a:pt x="453" y="399"/>
                  </a:cubicBezTo>
                  <a:cubicBezTo>
                    <a:pt x="453" y="399"/>
                    <a:pt x="453" y="399"/>
                    <a:pt x="453" y="399"/>
                  </a:cubicBezTo>
                  <a:cubicBezTo>
                    <a:pt x="453" y="400"/>
                    <a:pt x="453" y="400"/>
                    <a:pt x="453" y="400"/>
                  </a:cubicBezTo>
                  <a:cubicBezTo>
                    <a:pt x="452" y="400"/>
                    <a:pt x="452" y="400"/>
                    <a:pt x="452" y="400"/>
                  </a:cubicBezTo>
                  <a:cubicBezTo>
                    <a:pt x="452" y="400"/>
                    <a:pt x="452" y="401"/>
                    <a:pt x="451" y="401"/>
                  </a:cubicBezTo>
                  <a:cubicBezTo>
                    <a:pt x="451" y="401"/>
                    <a:pt x="451" y="401"/>
                    <a:pt x="451" y="401"/>
                  </a:cubicBezTo>
                  <a:cubicBezTo>
                    <a:pt x="451" y="401"/>
                    <a:pt x="450" y="401"/>
                    <a:pt x="450" y="401"/>
                  </a:cubicBezTo>
                  <a:cubicBezTo>
                    <a:pt x="450" y="401"/>
                    <a:pt x="450" y="401"/>
                    <a:pt x="450" y="401"/>
                  </a:cubicBezTo>
                  <a:cubicBezTo>
                    <a:pt x="450" y="401"/>
                    <a:pt x="449" y="400"/>
                    <a:pt x="448" y="400"/>
                  </a:cubicBezTo>
                  <a:cubicBezTo>
                    <a:pt x="448" y="400"/>
                    <a:pt x="448" y="400"/>
                    <a:pt x="448" y="400"/>
                  </a:cubicBezTo>
                  <a:cubicBezTo>
                    <a:pt x="447" y="398"/>
                    <a:pt x="443" y="397"/>
                    <a:pt x="441" y="394"/>
                  </a:cubicBezTo>
                  <a:cubicBezTo>
                    <a:pt x="441" y="394"/>
                    <a:pt x="441" y="394"/>
                    <a:pt x="441" y="394"/>
                  </a:cubicBezTo>
                  <a:cubicBezTo>
                    <a:pt x="439" y="392"/>
                    <a:pt x="436" y="388"/>
                    <a:pt x="434" y="385"/>
                  </a:cubicBezTo>
                  <a:cubicBezTo>
                    <a:pt x="434" y="385"/>
                    <a:pt x="434" y="385"/>
                    <a:pt x="434" y="385"/>
                  </a:cubicBezTo>
                  <a:cubicBezTo>
                    <a:pt x="432" y="382"/>
                    <a:pt x="433" y="384"/>
                    <a:pt x="429" y="380"/>
                  </a:cubicBezTo>
                  <a:cubicBezTo>
                    <a:pt x="429" y="380"/>
                    <a:pt x="429" y="380"/>
                    <a:pt x="429" y="380"/>
                  </a:cubicBezTo>
                  <a:cubicBezTo>
                    <a:pt x="428" y="378"/>
                    <a:pt x="427" y="378"/>
                    <a:pt x="427" y="378"/>
                  </a:cubicBezTo>
                  <a:cubicBezTo>
                    <a:pt x="427" y="378"/>
                    <a:pt x="427" y="378"/>
                    <a:pt x="427" y="378"/>
                  </a:cubicBezTo>
                  <a:cubicBezTo>
                    <a:pt x="427" y="378"/>
                    <a:pt x="427" y="378"/>
                    <a:pt x="426" y="378"/>
                  </a:cubicBezTo>
                  <a:cubicBezTo>
                    <a:pt x="426" y="378"/>
                    <a:pt x="426" y="378"/>
                    <a:pt x="426" y="378"/>
                  </a:cubicBezTo>
                  <a:cubicBezTo>
                    <a:pt x="426" y="378"/>
                    <a:pt x="426" y="379"/>
                    <a:pt x="425" y="380"/>
                  </a:cubicBezTo>
                  <a:cubicBezTo>
                    <a:pt x="425" y="380"/>
                    <a:pt x="425" y="380"/>
                    <a:pt x="425" y="380"/>
                  </a:cubicBezTo>
                  <a:cubicBezTo>
                    <a:pt x="424" y="380"/>
                    <a:pt x="423" y="381"/>
                    <a:pt x="422" y="381"/>
                  </a:cubicBezTo>
                  <a:cubicBezTo>
                    <a:pt x="422" y="381"/>
                    <a:pt x="422" y="381"/>
                    <a:pt x="422" y="381"/>
                  </a:cubicBezTo>
                  <a:cubicBezTo>
                    <a:pt x="421" y="381"/>
                    <a:pt x="420" y="380"/>
                    <a:pt x="420" y="380"/>
                  </a:cubicBezTo>
                  <a:cubicBezTo>
                    <a:pt x="420" y="380"/>
                    <a:pt x="420" y="380"/>
                    <a:pt x="420" y="380"/>
                  </a:cubicBezTo>
                  <a:cubicBezTo>
                    <a:pt x="419" y="379"/>
                    <a:pt x="418" y="378"/>
                    <a:pt x="417" y="378"/>
                  </a:cubicBezTo>
                  <a:cubicBezTo>
                    <a:pt x="417" y="378"/>
                    <a:pt x="417" y="378"/>
                    <a:pt x="417" y="378"/>
                  </a:cubicBezTo>
                  <a:cubicBezTo>
                    <a:pt x="417" y="378"/>
                    <a:pt x="417" y="378"/>
                    <a:pt x="417" y="378"/>
                  </a:cubicBezTo>
                  <a:cubicBezTo>
                    <a:pt x="417" y="378"/>
                    <a:pt x="417" y="378"/>
                    <a:pt x="417" y="378"/>
                  </a:cubicBezTo>
                  <a:cubicBezTo>
                    <a:pt x="417" y="378"/>
                    <a:pt x="417" y="378"/>
                    <a:pt x="417" y="379"/>
                  </a:cubicBezTo>
                  <a:cubicBezTo>
                    <a:pt x="417" y="379"/>
                    <a:pt x="417" y="379"/>
                    <a:pt x="417" y="379"/>
                  </a:cubicBezTo>
                  <a:cubicBezTo>
                    <a:pt x="417" y="380"/>
                    <a:pt x="415" y="382"/>
                    <a:pt x="414" y="384"/>
                  </a:cubicBezTo>
                  <a:cubicBezTo>
                    <a:pt x="414" y="384"/>
                    <a:pt x="414" y="384"/>
                    <a:pt x="414" y="384"/>
                  </a:cubicBezTo>
                  <a:cubicBezTo>
                    <a:pt x="414" y="384"/>
                    <a:pt x="413" y="384"/>
                    <a:pt x="413" y="384"/>
                  </a:cubicBezTo>
                  <a:cubicBezTo>
                    <a:pt x="413" y="384"/>
                    <a:pt x="413" y="384"/>
                    <a:pt x="413" y="384"/>
                  </a:cubicBezTo>
                  <a:cubicBezTo>
                    <a:pt x="410" y="384"/>
                    <a:pt x="406" y="379"/>
                    <a:pt x="404" y="377"/>
                  </a:cubicBezTo>
                  <a:cubicBezTo>
                    <a:pt x="404" y="377"/>
                    <a:pt x="404" y="377"/>
                    <a:pt x="404" y="377"/>
                  </a:cubicBezTo>
                  <a:cubicBezTo>
                    <a:pt x="402" y="375"/>
                    <a:pt x="398" y="373"/>
                    <a:pt x="394" y="371"/>
                  </a:cubicBezTo>
                  <a:cubicBezTo>
                    <a:pt x="394" y="371"/>
                    <a:pt x="394" y="371"/>
                    <a:pt x="394" y="371"/>
                  </a:cubicBezTo>
                  <a:cubicBezTo>
                    <a:pt x="393" y="371"/>
                    <a:pt x="393" y="371"/>
                    <a:pt x="392" y="371"/>
                  </a:cubicBezTo>
                  <a:cubicBezTo>
                    <a:pt x="392" y="371"/>
                    <a:pt x="392" y="371"/>
                    <a:pt x="392" y="371"/>
                  </a:cubicBezTo>
                  <a:cubicBezTo>
                    <a:pt x="392" y="371"/>
                    <a:pt x="392" y="371"/>
                    <a:pt x="392" y="372"/>
                  </a:cubicBezTo>
                  <a:cubicBezTo>
                    <a:pt x="392" y="372"/>
                    <a:pt x="392" y="372"/>
                    <a:pt x="392" y="372"/>
                  </a:cubicBezTo>
                  <a:cubicBezTo>
                    <a:pt x="391" y="372"/>
                    <a:pt x="391" y="373"/>
                    <a:pt x="391" y="375"/>
                  </a:cubicBezTo>
                  <a:cubicBezTo>
                    <a:pt x="391" y="375"/>
                    <a:pt x="391" y="375"/>
                    <a:pt x="391" y="375"/>
                  </a:cubicBezTo>
                  <a:cubicBezTo>
                    <a:pt x="390" y="375"/>
                    <a:pt x="390" y="376"/>
                    <a:pt x="390" y="377"/>
                  </a:cubicBezTo>
                  <a:cubicBezTo>
                    <a:pt x="390" y="377"/>
                    <a:pt x="390" y="377"/>
                    <a:pt x="390" y="377"/>
                  </a:cubicBezTo>
                  <a:cubicBezTo>
                    <a:pt x="390" y="379"/>
                    <a:pt x="391" y="380"/>
                    <a:pt x="391" y="383"/>
                  </a:cubicBezTo>
                  <a:cubicBezTo>
                    <a:pt x="391" y="383"/>
                    <a:pt x="391" y="383"/>
                    <a:pt x="391" y="383"/>
                  </a:cubicBezTo>
                  <a:cubicBezTo>
                    <a:pt x="391" y="384"/>
                    <a:pt x="391" y="384"/>
                    <a:pt x="391" y="384"/>
                  </a:cubicBezTo>
                  <a:cubicBezTo>
                    <a:pt x="391" y="384"/>
                    <a:pt x="391" y="384"/>
                    <a:pt x="391" y="384"/>
                  </a:cubicBezTo>
                  <a:cubicBezTo>
                    <a:pt x="391" y="387"/>
                    <a:pt x="390" y="388"/>
                    <a:pt x="389" y="388"/>
                  </a:cubicBezTo>
                  <a:cubicBezTo>
                    <a:pt x="389" y="388"/>
                    <a:pt x="389" y="388"/>
                    <a:pt x="389" y="388"/>
                  </a:cubicBezTo>
                  <a:cubicBezTo>
                    <a:pt x="388" y="388"/>
                    <a:pt x="387" y="388"/>
                    <a:pt x="387" y="388"/>
                  </a:cubicBezTo>
                  <a:cubicBezTo>
                    <a:pt x="387" y="388"/>
                    <a:pt x="387" y="388"/>
                    <a:pt x="387" y="388"/>
                  </a:cubicBezTo>
                  <a:cubicBezTo>
                    <a:pt x="387" y="387"/>
                    <a:pt x="386" y="387"/>
                    <a:pt x="386" y="387"/>
                  </a:cubicBezTo>
                  <a:cubicBezTo>
                    <a:pt x="386" y="387"/>
                    <a:pt x="386" y="387"/>
                    <a:pt x="386" y="387"/>
                  </a:cubicBezTo>
                  <a:cubicBezTo>
                    <a:pt x="386" y="387"/>
                    <a:pt x="385" y="389"/>
                    <a:pt x="384" y="389"/>
                  </a:cubicBezTo>
                  <a:cubicBezTo>
                    <a:pt x="384" y="389"/>
                    <a:pt x="384" y="389"/>
                    <a:pt x="384" y="389"/>
                  </a:cubicBezTo>
                  <a:cubicBezTo>
                    <a:pt x="383" y="389"/>
                    <a:pt x="382" y="391"/>
                    <a:pt x="382" y="393"/>
                  </a:cubicBezTo>
                  <a:cubicBezTo>
                    <a:pt x="382" y="393"/>
                    <a:pt x="382" y="393"/>
                    <a:pt x="382" y="393"/>
                  </a:cubicBezTo>
                  <a:cubicBezTo>
                    <a:pt x="381" y="394"/>
                    <a:pt x="382" y="395"/>
                    <a:pt x="381" y="395"/>
                  </a:cubicBezTo>
                  <a:cubicBezTo>
                    <a:pt x="381" y="395"/>
                    <a:pt x="381" y="395"/>
                    <a:pt x="381" y="395"/>
                  </a:cubicBezTo>
                  <a:cubicBezTo>
                    <a:pt x="381" y="395"/>
                    <a:pt x="381" y="395"/>
                    <a:pt x="381" y="396"/>
                  </a:cubicBezTo>
                  <a:cubicBezTo>
                    <a:pt x="381" y="396"/>
                    <a:pt x="381" y="396"/>
                    <a:pt x="381" y="396"/>
                  </a:cubicBezTo>
                  <a:cubicBezTo>
                    <a:pt x="381" y="396"/>
                    <a:pt x="381" y="396"/>
                    <a:pt x="381" y="396"/>
                  </a:cubicBezTo>
                  <a:cubicBezTo>
                    <a:pt x="380" y="396"/>
                    <a:pt x="380" y="396"/>
                    <a:pt x="380" y="396"/>
                  </a:cubicBezTo>
                  <a:cubicBezTo>
                    <a:pt x="378" y="395"/>
                    <a:pt x="378" y="395"/>
                    <a:pt x="378" y="395"/>
                  </a:cubicBezTo>
                  <a:cubicBezTo>
                    <a:pt x="377" y="394"/>
                    <a:pt x="377" y="394"/>
                    <a:pt x="377" y="394"/>
                  </a:cubicBezTo>
                  <a:cubicBezTo>
                    <a:pt x="377" y="394"/>
                    <a:pt x="377" y="394"/>
                    <a:pt x="377" y="394"/>
                  </a:cubicBezTo>
                  <a:cubicBezTo>
                    <a:pt x="376" y="394"/>
                    <a:pt x="375" y="396"/>
                    <a:pt x="374" y="397"/>
                  </a:cubicBezTo>
                  <a:cubicBezTo>
                    <a:pt x="374" y="397"/>
                    <a:pt x="374" y="397"/>
                    <a:pt x="374" y="397"/>
                  </a:cubicBezTo>
                  <a:cubicBezTo>
                    <a:pt x="373" y="397"/>
                    <a:pt x="373" y="397"/>
                    <a:pt x="373" y="397"/>
                  </a:cubicBezTo>
                  <a:cubicBezTo>
                    <a:pt x="373" y="397"/>
                    <a:pt x="373" y="397"/>
                    <a:pt x="373" y="397"/>
                  </a:cubicBezTo>
                  <a:cubicBezTo>
                    <a:pt x="370" y="397"/>
                    <a:pt x="367" y="395"/>
                    <a:pt x="365" y="392"/>
                  </a:cubicBezTo>
                  <a:cubicBezTo>
                    <a:pt x="365" y="392"/>
                    <a:pt x="365" y="392"/>
                    <a:pt x="365" y="392"/>
                  </a:cubicBezTo>
                  <a:cubicBezTo>
                    <a:pt x="364" y="390"/>
                    <a:pt x="363" y="390"/>
                    <a:pt x="362" y="390"/>
                  </a:cubicBezTo>
                  <a:cubicBezTo>
                    <a:pt x="362" y="390"/>
                    <a:pt x="362" y="390"/>
                    <a:pt x="362" y="390"/>
                  </a:cubicBezTo>
                  <a:cubicBezTo>
                    <a:pt x="362" y="390"/>
                    <a:pt x="361" y="390"/>
                    <a:pt x="361" y="391"/>
                  </a:cubicBezTo>
                  <a:cubicBezTo>
                    <a:pt x="361" y="391"/>
                    <a:pt x="361" y="391"/>
                    <a:pt x="361" y="391"/>
                  </a:cubicBezTo>
                  <a:cubicBezTo>
                    <a:pt x="360" y="391"/>
                    <a:pt x="359" y="391"/>
                    <a:pt x="358" y="391"/>
                  </a:cubicBezTo>
                  <a:cubicBezTo>
                    <a:pt x="358" y="391"/>
                    <a:pt x="358" y="391"/>
                    <a:pt x="358" y="391"/>
                  </a:cubicBezTo>
                  <a:cubicBezTo>
                    <a:pt x="356" y="391"/>
                    <a:pt x="354" y="390"/>
                    <a:pt x="352" y="388"/>
                  </a:cubicBezTo>
                  <a:cubicBezTo>
                    <a:pt x="352" y="388"/>
                    <a:pt x="352" y="388"/>
                    <a:pt x="352" y="388"/>
                  </a:cubicBezTo>
                  <a:cubicBezTo>
                    <a:pt x="351" y="387"/>
                    <a:pt x="349" y="387"/>
                    <a:pt x="346" y="387"/>
                  </a:cubicBezTo>
                  <a:cubicBezTo>
                    <a:pt x="346" y="387"/>
                    <a:pt x="346" y="387"/>
                    <a:pt x="346" y="387"/>
                  </a:cubicBezTo>
                  <a:cubicBezTo>
                    <a:pt x="345" y="387"/>
                    <a:pt x="344" y="387"/>
                    <a:pt x="342" y="387"/>
                  </a:cubicBezTo>
                  <a:cubicBezTo>
                    <a:pt x="342" y="387"/>
                    <a:pt x="342" y="387"/>
                    <a:pt x="342" y="387"/>
                  </a:cubicBezTo>
                  <a:cubicBezTo>
                    <a:pt x="342" y="387"/>
                    <a:pt x="342" y="387"/>
                    <a:pt x="341" y="387"/>
                  </a:cubicBezTo>
                  <a:cubicBezTo>
                    <a:pt x="341" y="387"/>
                    <a:pt x="341" y="387"/>
                    <a:pt x="341" y="387"/>
                  </a:cubicBezTo>
                  <a:cubicBezTo>
                    <a:pt x="337" y="387"/>
                    <a:pt x="337" y="379"/>
                    <a:pt x="337" y="377"/>
                  </a:cubicBezTo>
                  <a:cubicBezTo>
                    <a:pt x="337" y="377"/>
                    <a:pt x="337" y="377"/>
                    <a:pt x="337" y="377"/>
                  </a:cubicBezTo>
                  <a:cubicBezTo>
                    <a:pt x="337" y="376"/>
                    <a:pt x="335" y="375"/>
                    <a:pt x="333" y="375"/>
                  </a:cubicBezTo>
                  <a:cubicBezTo>
                    <a:pt x="333" y="375"/>
                    <a:pt x="333" y="375"/>
                    <a:pt x="333" y="375"/>
                  </a:cubicBezTo>
                  <a:cubicBezTo>
                    <a:pt x="331" y="375"/>
                    <a:pt x="328" y="375"/>
                    <a:pt x="326" y="374"/>
                  </a:cubicBezTo>
                  <a:cubicBezTo>
                    <a:pt x="326" y="374"/>
                    <a:pt x="326" y="374"/>
                    <a:pt x="326" y="374"/>
                  </a:cubicBezTo>
                  <a:cubicBezTo>
                    <a:pt x="325" y="374"/>
                    <a:pt x="325" y="373"/>
                    <a:pt x="325" y="372"/>
                  </a:cubicBezTo>
                  <a:cubicBezTo>
                    <a:pt x="325" y="372"/>
                    <a:pt x="325" y="372"/>
                    <a:pt x="325" y="372"/>
                  </a:cubicBezTo>
                  <a:cubicBezTo>
                    <a:pt x="325" y="371"/>
                    <a:pt x="326" y="371"/>
                    <a:pt x="326" y="370"/>
                  </a:cubicBezTo>
                  <a:cubicBezTo>
                    <a:pt x="326" y="370"/>
                    <a:pt x="326" y="370"/>
                    <a:pt x="326" y="370"/>
                  </a:cubicBezTo>
                  <a:cubicBezTo>
                    <a:pt x="326" y="370"/>
                    <a:pt x="326" y="370"/>
                    <a:pt x="325" y="370"/>
                  </a:cubicBezTo>
                  <a:cubicBezTo>
                    <a:pt x="325" y="370"/>
                    <a:pt x="325" y="370"/>
                    <a:pt x="325" y="370"/>
                  </a:cubicBezTo>
                  <a:cubicBezTo>
                    <a:pt x="325" y="370"/>
                    <a:pt x="323" y="370"/>
                    <a:pt x="322" y="369"/>
                  </a:cubicBezTo>
                  <a:cubicBezTo>
                    <a:pt x="322" y="369"/>
                    <a:pt x="322" y="369"/>
                    <a:pt x="322" y="369"/>
                  </a:cubicBezTo>
                  <a:cubicBezTo>
                    <a:pt x="320" y="369"/>
                    <a:pt x="317" y="369"/>
                    <a:pt x="316" y="368"/>
                  </a:cubicBezTo>
                  <a:cubicBezTo>
                    <a:pt x="316" y="368"/>
                    <a:pt x="316" y="368"/>
                    <a:pt x="316" y="368"/>
                  </a:cubicBezTo>
                  <a:cubicBezTo>
                    <a:pt x="314" y="368"/>
                    <a:pt x="313" y="367"/>
                    <a:pt x="313" y="366"/>
                  </a:cubicBezTo>
                  <a:cubicBezTo>
                    <a:pt x="313" y="366"/>
                    <a:pt x="313" y="366"/>
                    <a:pt x="313" y="366"/>
                  </a:cubicBezTo>
                  <a:cubicBezTo>
                    <a:pt x="313" y="365"/>
                    <a:pt x="314" y="364"/>
                    <a:pt x="314" y="363"/>
                  </a:cubicBezTo>
                  <a:cubicBezTo>
                    <a:pt x="314" y="363"/>
                    <a:pt x="314" y="363"/>
                    <a:pt x="314" y="363"/>
                  </a:cubicBezTo>
                  <a:cubicBezTo>
                    <a:pt x="314" y="362"/>
                    <a:pt x="314" y="362"/>
                    <a:pt x="314" y="362"/>
                  </a:cubicBezTo>
                  <a:cubicBezTo>
                    <a:pt x="314" y="362"/>
                    <a:pt x="314" y="362"/>
                    <a:pt x="314" y="362"/>
                  </a:cubicBezTo>
                  <a:cubicBezTo>
                    <a:pt x="313" y="361"/>
                    <a:pt x="313" y="361"/>
                    <a:pt x="313" y="360"/>
                  </a:cubicBezTo>
                  <a:cubicBezTo>
                    <a:pt x="313" y="360"/>
                    <a:pt x="313" y="360"/>
                    <a:pt x="313" y="360"/>
                  </a:cubicBezTo>
                  <a:cubicBezTo>
                    <a:pt x="313" y="360"/>
                    <a:pt x="313" y="360"/>
                    <a:pt x="313" y="360"/>
                  </a:cubicBezTo>
                  <a:cubicBezTo>
                    <a:pt x="313" y="360"/>
                    <a:pt x="313" y="360"/>
                    <a:pt x="313" y="360"/>
                  </a:cubicBezTo>
                  <a:cubicBezTo>
                    <a:pt x="312" y="360"/>
                    <a:pt x="312" y="360"/>
                    <a:pt x="311" y="360"/>
                  </a:cubicBezTo>
                  <a:cubicBezTo>
                    <a:pt x="311" y="360"/>
                    <a:pt x="311" y="360"/>
                    <a:pt x="311" y="360"/>
                  </a:cubicBezTo>
                  <a:cubicBezTo>
                    <a:pt x="310" y="359"/>
                    <a:pt x="306" y="360"/>
                    <a:pt x="303" y="359"/>
                  </a:cubicBezTo>
                  <a:cubicBezTo>
                    <a:pt x="303" y="359"/>
                    <a:pt x="303" y="359"/>
                    <a:pt x="303" y="359"/>
                  </a:cubicBezTo>
                  <a:cubicBezTo>
                    <a:pt x="302" y="359"/>
                    <a:pt x="302" y="359"/>
                    <a:pt x="302" y="359"/>
                  </a:cubicBezTo>
                  <a:cubicBezTo>
                    <a:pt x="302" y="359"/>
                    <a:pt x="302" y="359"/>
                    <a:pt x="302" y="359"/>
                  </a:cubicBezTo>
                  <a:cubicBezTo>
                    <a:pt x="301" y="359"/>
                    <a:pt x="301" y="359"/>
                    <a:pt x="300" y="360"/>
                  </a:cubicBezTo>
                  <a:cubicBezTo>
                    <a:pt x="300" y="360"/>
                    <a:pt x="300" y="360"/>
                    <a:pt x="300" y="360"/>
                  </a:cubicBezTo>
                  <a:cubicBezTo>
                    <a:pt x="300" y="360"/>
                    <a:pt x="300" y="360"/>
                    <a:pt x="300" y="360"/>
                  </a:cubicBezTo>
                  <a:cubicBezTo>
                    <a:pt x="300" y="360"/>
                    <a:pt x="300" y="360"/>
                    <a:pt x="300" y="360"/>
                  </a:cubicBezTo>
                  <a:cubicBezTo>
                    <a:pt x="299" y="361"/>
                    <a:pt x="297" y="361"/>
                    <a:pt x="295" y="361"/>
                  </a:cubicBezTo>
                  <a:cubicBezTo>
                    <a:pt x="295" y="361"/>
                    <a:pt x="295" y="361"/>
                    <a:pt x="295" y="361"/>
                  </a:cubicBezTo>
                  <a:cubicBezTo>
                    <a:pt x="295" y="361"/>
                    <a:pt x="294" y="361"/>
                    <a:pt x="294" y="361"/>
                  </a:cubicBezTo>
                  <a:cubicBezTo>
                    <a:pt x="294" y="361"/>
                    <a:pt x="294" y="361"/>
                    <a:pt x="294" y="361"/>
                  </a:cubicBezTo>
                  <a:cubicBezTo>
                    <a:pt x="292" y="361"/>
                    <a:pt x="288" y="362"/>
                    <a:pt x="287" y="362"/>
                  </a:cubicBezTo>
                  <a:cubicBezTo>
                    <a:pt x="287" y="362"/>
                    <a:pt x="287" y="362"/>
                    <a:pt x="287" y="362"/>
                  </a:cubicBezTo>
                  <a:cubicBezTo>
                    <a:pt x="286" y="363"/>
                    <a:pt x="284" y="362"/>
                    <a:pt x="280" y="363"/>
                  </a:cubicBezTo>
                  <a:cubicBezTo>
                    <a:pt x="280" y="363"/>
                    <a:pt x="280" y="363"/>
                    <a:pt x="280" y="363"/>
                  </a:cubicBezTo>
                  <a:cubicBezTo>
                    <a:pt x="277" y="363"/>
                    <a:pt x="272" y="364"/>
                    <a:pt x="267" y="364"/>
                  </a:cubicBezTo>
                  <a:cubicBezTo>
                    <a:pt x="267" y="364"/>
                    <a:pt x="267" y="364"/>
                    <a:pt x="267" y="364"/>
                  </a:cubicBezTo>
                  <a:cubicBezTo>
                    <a:pt x="267" y="364"/>
                    <a:pt x="266" y="364"/>
                    <a:pt x="266" y="364"/>
                  </a:cubicBezTo>
                  <a:cubicBezTo>
                    <a:pt x="266" y="364"/>
                    <a:pt x="266" y="364"/>
                    <a:pt x="266" y="364"/>
                  </a:cubicBezTo>
                  <a:cubicBezTo>
                    <a:pt x="264" y="364"/>
                    <a:pt x="262" y="364"/>
                    <a:pt x="262" y="364"/>
                  </a:cubicBezTo>
                  <a:cubicBezTo>
                    <a:pt x="262" y="364"/>
                    <a:pt x="262" y="364"/>
                    <a:pt x="262" y="364"/>
                  </a:cubicBezTo>
                  <a:cubicBezTo>
                    <a:pt x="261" y="364"/>
                    <a:pt x="261" y="364"/>
                    <a:pt x="260" y="365"/>
                  </a:cubicBezTo>
                  <a:cubicBezTo>
                    <a:pt x="260" y="365"/>
                    <a:pt x="260" y="365"/>
                    <a:pt x="260" y="365"/>
                  </a:cubicBezTo>
                  <a:cubicBezTo>
                    <a:pt x="259" y="367"/>
                    <a:pt x="257" y="367"/>
                    <a:pt x="255" y="367"/>
                  </a:cubicBezTo>
                  <a:cubicBezTo>
                    <a:pt x="255" y="367"/>
                    <a:pt x="255" y="367"/>
                    <a:pt x="255" y="367"/>
                  </a:cubicBezTo>
                  <a:cubicBezTo>
                    <a:pt x="255" y="367"/>
                    <a:pt x="254" y="368"/>
                    <a:pt x="252" y="368"/>
                  </a:cubicBezTo>
                  <a:cubicBezTo>
                    <a:pt x="252" y="368"/>
                    <a:pt x="252" y="368"/>
                    <a:pt x="252" y="368"/>
                  </a:cubicBezTo>
                  <a:cubicBezTo>
                    <a:pt x="252" y="368"/>
                    <a:pt x="252" y="368"/>
                    <a:pt x="252" y="368"/>
                  </a:cubicBezTo>
                  <a:cubicBezTo>
                    <a:pt x="252" y="368"/>
                    <a:pt x="252" y="368"/>
                    <a:pt x="252" y="368"/>
                  </a:cubicBezTo>
                  <a:cubicBezTo>
                    <a:pt x="252" y="368"/>
                    <a:pt x="251" y="368"/>
                    <a:pt x="251" y="368"/>
                  </a:cubicBezTo>
                  <a:cubicBezTo>
                    <a:pt x="251" y="368"/>
                    <a:pt x="251" y="368"/>
                    <a:pt x="251" y="368"/>
                  </a:cubicBezTo>
                  <a:cubicBezTo>
                    <a:pt x="251" y="368"/>
                    <a:pt x="251" y="368"/>
                    <a:pt x="251" y="369"/>
                  </a:cubicBezTo>
                  <a:cubicBezTo>
                    <a:pt x="251" y="369"/>
                    <a:pt x="251" y="369"/>
                    <a:pt x="251" y="369"/>
                  </a:cubicBezTo>
                  <a:cubicBezTo>
                    <a:pt x="252" y="369"/>
                    <a:pt x="252" y="370"/>
                    <a:pt x="252" y="370"/>
                  </a:cubicBezTo>
                  <a:cubicBezTo>
                    <a:pt x="252" y="370"/>
                    <a:pt x="252" y="370"/>
                    <a:pt x="252" y="370"/>
                  </a:cubicBezTo>
                  <a:cubicBezTo>
                    <a:pt x="252" y="370"/>
                    <a:pt x="252" y="370"/>
                    <a:pt x="252" y="370"/>
                  </a:cubicBezTo>
                  <a:cubicBezTo>
                    <a:pt x="252" y="371"/>
                    <a:pt x="252" y="372"/>
                    <a:pt x="252" y="372"/>
                  </a:cubicBezTo>
                  <a:cubicBezTo>
                    <a:pt x="252" y="372"/>
                    <a:pt x="252" y="372"/>
                    <a:pt x="252" y="372"/>
                  </a:cubicBezTo>
                  <a:cubicBezTo>
                    <a:pt x="252" y="372"/>
                    <a:pt x="252" y="373"/>
                    <a:pt x="252" y="373"/>
                  </a:cubicBezTo>
                  <a:cubicBezTo>
                    <a:pt x="252" y="373"/>
                    <a:pt x="252" y="373"/>
                    <a:pt x="252" y="373"/>
                  </a:cubicBezTo>
                  <a:cubicBezTo>
                    <a:pt x="252" y="373"/>
                    <a:pt x="253" y="372"/>
                    <a:pt x="255" y="372"/>
                  </a:cubicBezTo>
                  <a:cubicBezTo>
                    <a:pt x="255" y="372"/>
                    <a:pt x="255" y="372"/>
                    <a:pt x="255" y="372"/>
                  </a:cubicBezTo>
                  <a:cubicBezTo>
                    <a:pt x="255" y="372"/>
                    <a:pt x="255" y="372"/>
                    <a:pt x="255" y="372"/>
                  </a:cubicBezTo>
                  <a:cubicBezTo>
                    <a:pt x="255" y="372"/>
                    <a:pt x="255" y="372"/>
                    <a:pt x="255" y="372"/>
                  </a:cubicBezTo>
                  <a:cubicBezTo>
                    <a:pt x="256" y="372"/>
                    <a:pt x="256" y="372"/>
                    <a:pt x="257" y="372"/>
                  </a:cubicBezTo>
                  <a:cubicBezTo>
                    <a:pt x="257" y="372"/>
                    <a:pt x="257" y="372"/>
                    <a:pt x="257" y="372"/>
                  </a:cubicBezTo>
                  <a:cubicBezTo>
                    <a:pt x="257" y="372"/>
                    <a:pt x="257" y="373"/>
                    <a:pt x="257" y="373"/>
                  </a:cubicBezTo>
                  <a:cubicBezTo>
                    <a:pt x="257" y="373"/>
                    <a:pt x="257" y="373"/>
                    <a:pt x="257" y="373"/>
                  </a:cubicBezTo>
                  <a:cubicBezTo>
                    <a:pt x="257" y="375"/>
                    <a:pt x="256" y="377"/>
                    <a:pt x="255" y="381"/>
                  </a:cubicBezTo>
                  <a:cubicBezTo>
                    <a:pt x="255" y="381"/>
                    <a:pt x="255" y="381"/>
                    <a:pt x="255" y="381"/>
                  </a:cubicBezTo>
                  <a:cubicBezTo>
                    <a:pt x="255" y="382"/>
                    <a:pt x="255" y="384"/>
                    <a:pt x="255" y="384"/>
                  </a:cubicBezTo>
                  <a:cubicBezTo>
                    <a:pt x="255" y="384"/>
                    <a:pt x="255" y="384"/>
                    <a:pt x="255" y="384"/>
                  </a:cubicBezTo>
                  <a:cubicBezTo>
                    <a:pt x="255" y="388"/>
                    <a:pt x="258" y="389"/>
                    <a:pt x="260" y="390"/>
                  </a:cubicBezTo>
                  <a:cubicBezTo>
                    <a:pt x="260" y="390"/>
                    <a:pt x="260" y="390"/>
                    <a:pt x="260" y="390"/>
                  </a:cubicBezTo>
                  <a:cubicBezTo>
                    <a:pt x="262" y="392"/>
                    <a:pt x="262" y="395"/>
                    <a:pt x="263" y="395"/>
                  </a:cubicBezTo>
                  <a:cubicBezTo>
                    <a:pt x="263" y="395"/>
                    <a:pt x="263" y="395"/>
                    <a:pt x="263" y="395"/>
                  </a:cubicBezTo>
                  <a:cubicBezTo>
                    <a:pt x="265" y="395"/>
                    <a:pt x="266" y="397"/>
                    <a:pt x="266" y="398"/>
                  </a:cubicBezTo>
                  <a:cubicBezTo>
                    <a:pt x="266" y="398"/>
                    <a:pt x="266" y="398"/>
                    <a:pt x="266" y="398"/>
                  </a:cubicBezTo>
                  <a:cubicBezTo>
                    <a:pt x="266" y="398"/>
                    <a:pt x="266" y="399"/>
                    <a:pt x="266" y="399"/>
                  </a:cubicBezTo>
                  <a:cubicBezTo>
                    <a:pt x="266" y="399"/>
                    <a:pt x="266" y="399"/>
                    <a:pt x="266" y="399"/>
                  </a:cubicBezTo>
                  <a:cubicBezTo>
                    <a:pt x="266" y="399"/>
                    <a:pt x="266" y="399"/>
                    <a:pt x="266" y="399"/>
                  </a:cubicBezTo>
                  <a:cubicBezTo>
                    <a:pt x="266" y="399"/>
                    <a:pt x="266" y="399"/>
                    <a:pt x="266" y="399"/>
                  </a:cubicBezTo>
                  <a:cubicBezTo>
                    <a:pt x="266" y="401"/>
                    <a:pt x="267" y="404"/>
                    <a:pt x="268" y="405"/>
                  </a:cubicBezTo>
                  <a:cubicBezTo>
                    <a:pt x="268" y="405"/>
                    <a:pt x="268" y="405"/>
                    <a:pt x="268" y="405"/>
                  </a:cubicBezTo>
                  <a:cubicBezTo>
                    <a:pt x="269" y="405"/>
                    <a:pt x="269" y="406"/>
                    <a:pt x="269" y="407"/>
                  </a:cubicBezTo>
                  <a:cubicBezTo>
                    <a:pt x="269" y="407"/>
                    <a:pt x="269" y="407"/>
                    <a:pt x="269" y="407"/>
                  </a:cubicBezTo>
                  <a:cubicBezTo>
                    <a:pt x="269" y="408"/>
                    <a:pt x="268" y="410"/>
                    <a:pt x="267" y="410"/>
                  </a:cubicBezTo>
                  <a:cubicBezTo>
                    <a:pt x="267" y="410"/>
                    <a:pt x="267" y="410"/>
                    <a:pt x="267" y="410"/>
                  </a:cubicBezTo>
                  <a:cubicBezTo>
                    <a:pt x="266" y="410"/>
                    <a:pt x="266" y="410"/>
                    <a:pt x="266" y="410"/>
                  </a:cubicBezTo>
                  <a:cubicBezTo>
                    <a:pt x="266" y="410"/>
                    <a:pt x="266" y="410"/>
                    <a:pt x="266" y="410"/>
                  </a:cubicBezTo>
                  <a:cubicBezTo>
                    <a:pt x="266" y="410"/>
                    <a:pt x="266" y="410"/>
                    <a:pt x="266" y="410"/>
                  </a:cubicBezTo>
                  <a:cubicBezTo>
                    <a:pt x="266" y="410"/>
                    <a:pt x="266" y="410"/>
                    <a:pt x="266" y="410"/>
                  </a:cubicBezTo>
                  <a:cubicBezTo>
                    <a:pt x="265" y="410"/>
                    <a:pt x="263" y="410"/>
                    <a:pt x="263" y="411"/>
                  </a:cubicBezTo>
                  <a:cubicBezTo>
                    <a:pt x="263" y="411"/>
                    <a:pt x="263" y="411"/>
                    <a:pt x="263" y="411"/>
                  </a:cubicBezTo>
                  <a:cubicBezTo>
                    <a:pt x="261" y="413"/>
                    <a:pt x="259" y="412"/>
                    <a:pt x="257" y="413"/>
                  </a:cubicBezTo>
                  <a:cubicBezTo>
                    <a:pt x="257" y="413"/>
                    <a:pt x="257" y="413"/>
                    <a:pt x="257" y="413"/>
                  </a:cubicBezTo>
                  <a:cubicBezTo>
                    <a:pt x="256" y="413"/>
                    <a:pt x="255" y="415"/>
                    <a:pt x="255" y="416"/>
                  </a:cubicBezTo>
                  <a:cubicBezTo>
                    <a:pt x="255" y="416"/>
                    <a:pt x="255" y="416"/>
                    <a:pt x="255" y="416"/>
                  </a:cubicBezTo>
                  <a:cubicBezTo>
                    <a:pt x="255" y="417"/>
                    <a:pt x="255" y="418"/>
                    <a:pt x="256" y="418"/>
                  </a:cubicBezTo>
                  <a:cubicBezTo>
                    <a:pt x="256" y="418"/>
                    <a:pt x="256" y="418"/>
                    <a:pt x="256" y="418"/>
                  </a:cubicBezTo>
                  <a:cubicBezTo>
                    <a:pt x="259" y="419"/>
                    <a:pt x="260" y="420"/>
                    <a:pt x="260" y="423"/>
                  </a:cubicBezTo>
                  <a:cubicBezTo>
                    <a:pt x="260" y="423"/>
                    <a:pt x="260" y="423"/>
                    <a:pt x="260" y="423"/>
                  </a:cubicBezTo>
                  <a:cubicBezTo>
                    <a:pt x="260" y="423"/>
                    <a:pt x="260" y="424"/>
                    <a:pt x="260" y="424"/>
                  </a:cubicBezTo>
                  <a:cubicBezTo>
                    <a:pt x="260" y="424"/>
                    <a:pt x="260" y="424"/>
                    <a:pt x="260" y="424"/>
                  </a:cubicBezTo>
                  <a:cubicBezTo>
                    <a:pt x="260" y="426"/>
                    <a:pt x="259" y="428"/>
                    <a:pt x="259" y="429"/>
                  </a:cubicBezTo>
                  <a:cubicBezTo>
                    <a:pt x="259" y="429"/>
                    <a:pt x="259" y="429"/>
                    <a:pt x="259" y="429"/>
                  </a:cubicBezTo>
                  <a:cubicBezTo>
                    <a:pt x="259" y="429"/>
                    <a:pt x="259" y="429"/>
                    <a:pt x="259" y="429"/>
                  </a:cubicBezTo>
                  <a:cubicBezTo>
                    <a:pt x="259" y="429"/>
                    <a:pt x="259" y="429"/>
                    <a:pt x="259" y="429"/>
                  </a:cubicBezTo>
                  <a:cubicBezTo>
                    <a:pt x="259" y="430"/>
                    <a:pt x="259" y="431"/>
                    <a:pt x="259" y="432"/>
                  </a:cubicBezTo>
                  <a:cubicBezTo>
                    <a:pt x="259" y="432"/>
                    <a:pt x="259" y="432"/>
                    <a:pt x="259" y="432"/>
                  </a:cubicBezTo>
                  <a:cubicBezTo>
                    <a:pt x="259" y="432"/>
                    <a:pt x="259" y="433"/>
                    <a:pt x="259" y="433"/>
                  </a:cubicBezTo>
                  <a:cubicBezTo>
                    <a:pt x="259" y="433"/>
                    <a:pt x="259" y="433"/>
                    <a:pt x="259" y="433"/>
                  </a:cubicBezTo>
                  <a:cubicBezTo>
                    <a:pt x="258" y="433"/>
                    <a:pt x="257" y="434"/>
                    <a:pt x="256" y="434"/>
                  </a:cubicBezTo>
                  <a:cubicBezTo>
                    <a:pt x="256" y="434"/>
                    <a:pt x="256" y="434"/>
                    <a:pt x="256" y="434"/>
                  </a:cubicBezTo>
                  <a:cubicBezTo>
                    <a:pt x="254" y="434"/>
                    <a:pt x="252" y="433"/>
                    <a:pt x="252" y="431"/>
                  </a:cubicBezTo>
                  <a:cubicBezTo>
                    <a:pt x="252" y="431"/>
                    <a:pt x="252" y="431"/>
                    <a:pt x="252" y="431"/>
                  </a:cubicBezTo>
                  <a:cubicBezTo>
                    <a:pt x="251" y="430"/>
                    <a:pt x="248" y="430"/>
                    <a:pt x="247" y="430"/>
                  </a:cubicBezTo>
                  <a:cubicBezTo>
                    <a:pt x="247" y="430"/>
                    <a:pt x="247" y="430"/>
                    <a:pt x="247" y="430"/>
                  </a:cubicBezTo>
                  <a:cubicBezTo>
                    <a:pt x="247" y="430"/>
                    <a:pt x="246" y="430"/>
                    <a:pt x="246" y="430"/>
                  </a:cubicBezTo>
                  <a:cubicBezTo>
                    <a:pt x="246" y="430"/>
                    <a:pt x="246" y="430"/>
                    <a:pt x="246" y="430"/>
                  </a:cubicBezTo>
                  <a:cubicBezTo>
                    <a:pt x="244" y="430"/>
                    <a:pt x="241" y="427"/>
                    <a:pt x="239" y="426"/>
                  </a:cubicBezTo>
                  <a:cubicBezTo>
                    <a:pt x="239" y="426"/>
                    <a:pt x="239" y="426"/>
                    <a:pt x="239" y="426"/>
                  </a:cubicBezTo>
                  <a:cubicBezTo>
                    <a:pt x="239" y="425"/>
                    <a:pt x="238" y="425"/>
                    <a:pt x="238" y="425"/>
                  </a:cubicBezTo>
                  <a:cubicBezTo>
                    <a:pt x="238" y="425"/>
                    <a:pt x="238" y="425"/>
                    <a:pt x="238" y="425"/>
                  </a:cubicBezTo>
                  <a:cubicBezTo>
                    <a:pt x="238" y="425"/>
                    <a:pt x="238" y="425"/>
                    <a:pt x="238" y="426"/>
                  </a:cubicBezTo>
                  <a:cubicBezTo>
                    <a:pt x="238" y="426"/>
                    <a:pt x="238" y="426"/>
                    <a:pt x="238" y="426"/>
                  </a:cubicBezTo>
                  <a:cubicBezTo>
                    <a:pt x="237" y="429"/>
                    <a:pt x="234" y="429"/>
                    <a:pt x="233" y="429"/>
                  </a:cubicBezTo>
                  <a:cubicBezTo>
                    <a:pt x="233" y="429"/>
                    <a:pt x="233" y="429"/>
                    <a:pt x="233" y="429"/>
                  </a:cubicBezTo>
                  <a:cubicBezTo>
                    <a:pt x="233" y="429"/>
                    <a:pt x="233" y="429"/>
                    <a:pt x="232" y="429"/>
                  </a:cubicBezTo>
                  <a:cubicBezTo>
                    <a:pt x="232" y="429"/>
                    <a:pt x="232" y="429"/>
                    <a:pt x="232" y="429"/>
                  </a:cubicBezTo>
                  <a:cubicBezTo>
                    <a:pt x="232" y="429"/>
                    <a:pt x="231" y="429"/>
                    <a:pt x="230" y="429"/>
                  </a:cubicBezTo>
                  <a:cubicBezTo>
                    <a:pt x="230" y="429"/>
                    <a:pt x="230" y="429"/>
                    <a:pt x="230" y="429"/>
                  </a:cubicBezTo>
                  <a:cubicBezTo>
                    <a:pt x="230" y="430"/>
                    <a:pt x="229" y="430"/>
                    <a:pt x="228" y="430"/>
                  </a:cubicBezTo>
                  <a:cubicBezTo>
                    <a:pt x="228" y="430"/>
                    <a:pt x="228" y="430"/>
                    <a:pt x="228" y="430"/>
                  </a:cubicBezTo>
                  <a:cubicBezTo>
                    <a:pt x="228" y="430"/>
                    <a:pt x="228" y="430"/>
                    <a:pt x="228" y="430"/>
                  </a:cubicBezTo>
                  <a:cubicBezTo>
                    <a:pt x="228" y="430"/>
                    <a:pt x="228" y="430"/>
                    <a:pt x="228" y="430"/>
                  </a:cubicBezTo>
                  <a:cubicBezTo>
                    <a:pt x="226" y="430"/>
                    <a:pt x="225" y="430"/>
                    <a:pt x="225" y="430"/>
                  </a:cubicBezTo>
                  <a:cubicBezTo>
                    <a:pt x="225" y="430"/>
                    <a:pt x="225" y="430"/>
                    <a:pt x="225" y="430"/>
                  </a:cubicBezTo>
                  <a:cubicBezTo>
                    <a:pt x="223" y="430"/>
                    <a:pt x="224" y="430"/>
                    <a:pt x="223" y="431"/>
                  </a:cubicBezTo>
                  <a:cubicBezTo>
                    <a:pt x="223" y="431"/>
                    <a:pt x="223" y="431"/>
                    <a:pt x="223" y="431"/>
                  </a:cubicBezTo>
                  <a:cubicBezTo>
                    <a:pt x="223" y="431"/>
                    <a:pt x="223" y="431"/>
                    <a:pt x="223" y="431"/>
                  </a:cubicBezTo>
                  <a:cubicBezTo>
                    <a:pt x="223" y="431"/>
                    <a:pt x="223" y="431"/>
                    <a:pt x="223" y="431"/>
                  </a:cubicBezTo>
                  <a:cubicBezTo>
                    <a:pt x="223" y="432"/>
                    <a:pt x="224" y="433"/>
                    <a:pt x="226" y="433"/>
                  </a:cubicBezTo>
                  <a:cubicBezTo>
                    <a:pt x="226" y="433"/>
                    <a:pt x="226" y="433"/>
                    <a:pt x="226" y="433"/>
                  </a:cubicBezTo>
                  <a:cubicBezTo>
                    <a:pt x="226" y="433"/>
                    <a:pt x="226" y="433"/>
                    <a:pt x="226" y="433"/>
                  </a:cubicBezTo>
                  <a:cubicBezTo>
                    <a:pt x="226" y="434"/>
                    <a:pt x="227" y="433"/>
                    <a:pt x="228" y="434"/>
                  </a:cubicBezTo>
                  <a:cubicBezTo>
                    <a:pt x="228" y="434"/>
                    <a:pt x="228" y="434"/>
                    <a:pt x="228" y="434"/>
                  </a:cubicBezTo>
                  <a:cubicBezTo>
                    <a:pt x="229" y="434"/>
                    <a:pt x="230" y="434"/>
                    <a:pt x="230" y="435"/>
                  </a:cubicBezTo>
                  <a:cubicBezTo>
                    <a:pt x="230" y="435"/>
                    <a:pt x="230" y="435"/>
                    <a:pt x="230" y="435"/>
                  </a:cubicBezTo>
                  <a:cubicBezTo>
                    <a:pt x="230" y="436"/>
                    <a:pt x="229" y="437"/>
                    <a:pt x="229" y="438"/>
                  </a:cubicBezTo>
                  <a:cubicBezTo>
                    <a:pt x="229" y="438"/>
                    <a:pt x="229" y="438"/>
                    <a:pt x="229" y="438"/>
                  </a:cubicBezTo>
                  <a:cubicBezTo>
                    <a:pt x="228" y="439"/>
                    <a:pt x="228" y="440"/>
                    <a:pt x="228" y="441"/>
                  </a:cubicBezTo>
                  <a:cubicBezTo>
                    <a:pt x="228" y="441"/>
                    <a:pt x="228" y="441"/>
                    <a:pt x="228" y="441"/>
                  </a:cubicBezTo>
                  <a:cubicBezTo>
                    <a:pt x="228" y="442"/>
                    <a:pt x="227" y="443"/>
                    <a:pt x="227" y="443"/>
                  </a:cubicBezTo>
                  <a:cubicBezTo>
                    <a:pt x="227" y="443"/>
                    <a:pt x="227" y="443"/>
                    <a:pt x="227" y="443"/>
                  </a:cubicBezTo>
                  <a:cubicBezTo>
                    <a:pt x="227" y="443"/>
                    <a:pt x="227" y="444"/>
                    <a:pt x="227" y="444"/>
                  </a:cubicBezTo>
                  <a:cubicBezTo>
                    <a:pt x="227" y="444"/>
                    <a:pt x="227" y="444"/>
                    <a:pt x="227" y="444"/>
                  </a:cubicBezTo>
                  <a:cubicBezTo>
                    <a:pt x="227" y="445"/>
                    <a:pt x="226" y="446"/>
                    <a:pt x="225" y="446"/>
                  </a:cubicBezTo>
                  <a:cubicBezTo>
                    <a:pt x="225" y="446"/>
                    <a:pt x="225" y="446"/>
                    <a:pt x="225" y="446"/>
                  </a:cubicBezTo>
                  <a:cubicBezTo>
                    <a:pt x="222" y="447"/>
                    <a:pt x="222" y="447"/>
                    <a:pt x="221" y="448"/>
                  </a:cubicBezTo>
                  <a:cubicBezTo>
                    <a:pt x="221" y="448"/>
                    <a:pt x="221" y="448"/>
                    <a:pt x="221" y="448"/>
                  </a:cubicBezTo>
                  <a:cubicBezTo>
                    <a:pt x="220" y="449"/>
                    <a:pt x="219" y="450"/>
                    <a:pt x="220" y="450"/>
                  </a:cubicBezTo>
                  <a:cubicBezTo>
                    <a:pt x="220" y="450"/>
                    <a:pt x="220" y="450"/>
                    <a:pt x="220" y="450"/>
                  </a:cubicBezTo>
                  <a:cubicBezTo>
                    <a:pt x="220" y="450"/>
                    <a:pt x="220" y="450"/>
                    <a:pt x="220" y="451"/>
                  </a:cubicBezTo>
                  <a:cubicBezTo>
                    <a:pt x="220" y="451"/>
                    <a:pt x="220" y="451"/>
                    <a:pt x="220" y="451"/>
                  </a:cubicBezTo>
                  <a:cubicBezTo>
                    <a:pt x="220" y="452"/>
                    <a:pt x="221" y="453"/>
                    <a:pt x="221" y="455"/>
                  </a:cubicBezTo>
                  <a:cubicBezTo>
                    <a:pt x="221" y="455"/>
                    <a:pt x="221" y="455"/>
                    <a:pt x="221" y="455"/>
                  </a:cubicBezTo>
                  <a:cubicBezTo>
                    <a:pt x="221" y="456"/>
                    <a:pt x="221" y="457"/>
                    <a:pt x="221" y="458"/>
                  </a:cubicBezTo>
                  <a:cubicBezTo>
                    <a:pt x="221" y="458"/>
                    <a:pt x="221" y="458"/>
                    <a:pt x="221" y="458"/>
                  </a:cubicBezTo>
                  <a:cubicBezTo>
                    <a:pt x="221" y="458"/>
                    <a:pt x="220" y="458"/>
                    <a:pt x="220" y="458"/>
                  </a:cubicBezTo>
                  <a:cubicBezTo>
                    <a:pt x="220" y="458"/>
                    <a:pt x="220" y="458"/>
                    <a:pt x="220" y="458"/>
                  </a:cubicBezTo>
                  <a:cubicBezTo>
                    <a:pt x="221" y="459"/>
                    <a:pt x="220" y="458"/>
                    <a:pt x="221" y="459"/>
                  </a:cubicBezTo>
                  <a:cubicBezTo>
                    <a:pt x="221" y="459"/>
                    <a:pt x="221" y="459"/>
                    <a:pt x="221" y="459"/>
                  </a:cubicBezTo>
                  <a:cubicBezTo>
                    <a:pt x="221" y="459"/>
                    <a:pt x="221" y="459"/>
                    <a:pt x="222" y="459"/>
                  </a:cubicBezTo>
                  <a:cubicBezTo>
                    <a:pt x="222" y="459"/>
                    <a:pt x="222" y="459"/>
                    <a:pt x="222" y="459"/>
                  </a:cubicBezTo>
                  <a:cubicBezTo>
                    <a:pt x="222" y="459"/>
                    <a:pt x="223" y="459"/>
                    <a:pt x="223" y="459"/>
                  </a:cubicBezTo>
                  <a:cubicBezTo>
                    <a:pt x="223" y="459"/>
                    <a:pt x="223" y="459"/>
                    <a:pt x="223" y="459"/>
                  </a:cubicBezTo>
                  <a:cubicBezTo>
                    <a:pt x="225" y="459"/>
                    <a:pt x="226" y="460"/>
                    <a:pt x="226" y="461"/>
                  </a:cubicBezTo>
                  <a:cubicBezTo>
                    <a:pt x="226" y="461"/>
                    <a:pt x="226" y="461"/>
                    <a:pt x="226" y="461"/>
                  </a:cubicBezTo>
                  <a:cubicBezTo>
                    <a:pt x="226" y="462"/>
                    <a:pt x="225" y="464"/>
                    <a:pt x="224" y="464"/>
                  </a:cubicBezTo>
                  <a:cubicBezTo>
                    <a:pt x="224" y="464"/>
                    <a:pt x="224" y="464"/>
                    <a:pt x="224" y="464"/>
                  </a:cubicBezTo>
                  <a:cubicBezTo>
                    <a:pt x="223" y="465"/>
                    <a:pt x="223" y="465"/>
                    <a:pt x="223" y="466"/>
                  </a:cubicBezTo>
                  <a:cubicBezTo>
                    <a:pt x="223" y="466"/>
                    <a:pt x="223" y="466"/>
                    <a:pt x="223" y="466"/>
                  </a:cubicBezTo>
                  <a:cubicBezTo>
                    <a:pt x="223" y="468"/>
                    <a:pt x="224" y="470"/>
                    <a:pt x="224" y="471"/>
                  </a:cubicBezTo>
                  <a:cubicBezTo>
                    <a:pt x="224" y="471"/>
                    <a:pt x="224" y="471"/>
                    <a:pt x="224" y="471"/>
                  </a:cubicBezTo>
                  <a:cubicBezTo>
                    <a:pt x="224" y="471"/>
                    <a:pt x="224" y="472"/>
                    <a:pt x="224" y="473"/>
                  </a:cubicBezTo>
                  <a:cubicBezTo>
                    <a:pt x="224" y="473"/>
                    <a:pt x="224" y="473"/>
                    <a:pt x="224" y="473"/>
                  </a:cubicBezTo>
                  <a:cubicBezTo>
                    <a:pt x="224" y="475"/>
                    <a:pt x="224" y="478"/>
                    <a:pt x="222" y="480"/>
                  </a:cubicBezTo>
                  <a:cubicBezTo>
                    <a:pt x="222" y="480"/>
                    <a:pt x="222" y="480"/>
                    <a:pt x="222" y="480"/>
                  </a:cubicBezTo>
                  <a:cubicBezTo>
                    <a:pt x="220" y="480"/>
                    <a:pt x="217" y="480"/>
                    <a:pt x="217" y="482"/>
                  </a:cubicBezTo>
                  <a:cubicBezTo>
                    <a:pt x="217" y="482"/>
                    <a:pt x="217" y="482"/>
                    <a:pt x="217" y="482"/>
                  </a:cubicBezTo>
                  <a:cubicBezTo>
                    <a:pt x="217" y="482"/>
                    <a:pt x="218" y="483"/>
                    <a:pt x="218" y="484"/>
                  </a:cubicBezTo>
                  <a:cubicBezTo>
                    <a:pt x="218" y="484"/>
                    <a:pt x="218" y="484"/>
                    <a:pt x="218" y="484"/>
                  </a:cubicBezTo>
                  <a:cubicBezTo>
                    <a:pt x="221" y="488"/>
                    <a:pt x="223" y="493"/>
                    <a:pt x="225" y="496"/>
                  </a:cubicBezTo>
                  <a:cubicBezTo>
                    <a:pt x="225" y="496"/>
                    <a:pt x="225" y="496"/>
                    <a:pt x="225" y="496"/>
                  </a:cubicBezTo>
                  <a:cubicBezTo>
                    <a:pt x="225" y="496"/>
                    <a:pt x="226" y="497"/>
                    <a:pt x="227" y="498"/>
                  </a:cubicBezTo>
                  <a:cubicBezTo>
                    <a:pt x="227" y="498"/>
                    <a:pt x="227" y="498"/>
                    <a:pt x="227" y="498"/>
                  </a:cubicBezTo>
                  <a:cubicBezTo>
                    <a:pt x="228" y="498"/>
                    <a:pt x="232" y="502"/>
                    <a:pt x="233" y="504"/>
                  </a:cubicBezTo>
                  <a:cubicBezTo>
                    <a:pt x="233" y="504"/>
                    <a:pt x="233" y="504"/>
                    <a:pt x="233" y="504"/>
                  </a:cubicBezTo>
                  <a:cubicBezTo>
                    <a:pt x="234" y="505"/>
                    <a:pt x="237" y="507"/>
                    <a:pt x="241" y="508"/>
                  </a:cubicBezTo>
                  <a:cubicBezTo>
                    <a:pt x="241" y="508"/>
                    <a:pt x="241" y="508"/>
                    <a:pt x="241" y="508"/>
                  </a:cubicBezTo>
                  <a:cubicBezTo>
                    <a:pt x="245" y="508"/>
                    <a:pt x="246" y="510"/>
                    <a:pt x="248" y="511"/>
                  </a:cubicBezTo>
                  <a:cubicBezTo>
                    <a:pt x="248" y="511"/>
                    <a:pt x="248" y="511"/>
                    <a:pt x="248" y="511"/>
                  </a:cubicBezTo>
                  <a:cubicBezTo>
                    <a:pt x="252" y="514"/>
                    <a:pt x="255" y="520"/>
                    <a:pt x="260" y="521"/>
                  </a:cubicBezTo>
                  <a:cubicBezTo>
                    <a:pt x="260" y="521"/>
                    <a:pt x="260" y="521"/>
                    <a:pt x="260" y="521"/>
                  </a:cubicBezTo>
                  <a:cubicBezTo>
                    <a:pt x="260" y="521"/>
                    <a:pt x="261" y="521"/>
                    <a:pt x="261" y="522"/>
                  </a:cubicBezTo>
                  <a:cubicBezTo>
                    <a:pt x="261" y="522"/>
                    <a:pt x="261" y="522"/>
                    <a:pt x="261" y="522"/>
                  </a:cubicBezTo>
                  <a:cubicBezTo>
                    <a:pt x="261" y="522"/>
                    <a:pt x="262" y="522"/>
                    <a:pt x="263" y="522"/>
                  </a:cubicBezTo>
                  <a:cubicBezTo>
                    <a:pt x="263" y="522"/>
                    <a:pt x="263" y="522"/>
                    <a:pt x="263" y="522"/>
                  </a:cubicBezTo>
                  <a:cubicBezTo>
                    <a:pt x="263" y="522"/>
                    <a:pt x="263" y="522"/>
                    <a:pt x="263" y="522"/>
                  </a:cubicBezTo>
                  <a:cubicBezTo>
                    <a:pt x="263" y="522"/>
                    <a:pt x="263" y="522"/>
                    <a:pt x="263" y="522"/>
                  </a:cubicBezTo>
                  <a:cubicBezTo>
                    <a:pt x="264" y="522"/>
                    <a:pt x="265" y="522"/>
                    <a:pt x="266" y="522"/>
                  </a:cubicBezTo>
                  <a:cubicBezTo>
                    <a:pt x="266" y="522"/>
                    <a:pt x="266" y="522"/>
                    <a:pt x="266" y="522"/>
                  </a:cubicBezTo>
                  <a:cubicBezTo>
                    <a:pt x="267" y="524"/>
                    <a:pt x="267" y="524"/>
                    <a:pt x="267" y="524"/>
                  </a:cubicBezTo>
                  <a:cubicBezTo>
                    <a:pt x="268" y="526"/>
                    <a:pt x="270" y="527"/>
                    <a:pt x="271" y="527"/>
                  </a:cubicBezTo>
                  <a:cubicBezTo>
                    <a:pt x="271" y="527"/>
                    <a:pt x="271" y="527"/>
                    <a:pt x="271" y="527"/>
                  </a:cubicBezTo>
                  <a:cubicBezTo>
                    <a:pt x="272" y="528"/>
                    <a:pt x="274" y="528"/>
                    <a:pt x="275" y="528"/>
                  </a:cubicBezTo>
                  <a:cubicBezTo>
                    <a:pt x="275" y="528"/>
                    <a:pt x="275" y="528"/>
                    <a:pt x="275" y="528"/>
                  </a:cubicBezTo>
                  <a:cubicBezTo>
                    <a:pt x="275" y="528"/>
                    <a:pt x="275" y="528"/>
                    <a:pt x="276" y="528"/>
                  </a:cubicBezTo>
                  <a:cubicBezTo>
                    <a:pt x="276" y="528"/>
                    <a:pt x="276" y="528"/>
                    <a:pt x="276" y="528"/>
                  </a:cubicBezTo>
                  <a:cubicBezTo>
                    <a:pt x="276" y="528"/>
                    <a:pt x="277" y="528"/>
                    <a:pt x="277" y="528"/>
                  </a:cubicBezTo>
                  <a:cubicBezTo>
                    <a:pt x="277" y="528"/>
                    <a:pt x="277" y="528"/>
                    <a:pt x="277" y="528"/>
                  </a:cubicBezTo>
                  <a:cubicBezTo>
                    <a:pt x="280" y="528"/>
                    <a:pt x="281" y="528"/>
                    <a:pt x="284" y="530"/>
                  </a:cubicBezTo>
                  <a:cubicBezTo>
                    <a:pt x="284" y="530"/>
                    <a:pt x="284" y="530"/>
                    <a:pt x="284" y="530"/>
                  </a:cubicBezTo>
                  <a:cubicBezTo>
                    <a:pt x="286" y="532"/>
                    <a:pt x="289" y="535"/>
                    <a:pt x="291" y="536"/>
                  </a:cubicBezTo>
                  <a:cubicBezTo>
                    <a:pt x="291" y="536"/>
                    <a:pt x="291" y="536"/>
                    <a:pt x="291" y="536"/>
                  </a:cubicBezTo>
                  <a:cubicBezTo>
                    <a:pt x="292" y="537"/>
                    <a:pt x="292" y="536"/>
                    <a:pt x="292" y="537"/>
                  </a:cubicBezTo>
                  <a:cubicBezTo>
                    <a:pt x="292" y="537"/>
                    <a:pt x="292" y="537"/>
                    <a:pt x="292" y="537"/>
                  </a:cubicBezTo>
                  <a:cubicBezTo>
                    <a:pt x="293" y="537"/>
                    <a:pt x="293" y="538"/>
                    <a:pt x="293" y="538"/>
                  </a:cubicBezTo>
                  <a:cubicBezTo>
                    <a:pt x="293" y="538"/>
                    <a:pt x="293" y="538"/>
                    <a:pt x="293" y="538"/>
                  </a:cubicBezTo>
                  <a:cubicBezTo>
                    <a:pt x="293" y="538"/>
                    <a:pt x="293" y="538"/>
                    <a:pt x="293" y="538"/>
                  </a:cubicBezTo>
                  <a:cubicBezTo>
                    <a:pt x="293" y="538"/>
                    <a:pt x="293" y="538"/>
                    <a:pt x="293" y="538"/>
                  </a:cubicBezTo>
                  <a:cubicBezTo>
                    <a:pt x="293" y="538"/>
                    <a:pt x="294" y="538"/>
                    <a:pt x="294" y="538"/>
                  </a:cubicBezTo>
                  <a:cubicBezTo>
                    <a:pt x="294" y="538"/>
                    <a:pt x="294" y="538"/>
                    <a:pt x="294" y="538"/>
                  </a:cubicBezTo>
                  <a:cubicBezTo>
                    <a:pt x="294" y="537"/>
                    <a:pt x="295" y="536"/>
                    <a:pt x="296" y="536"/>
                  </a:cubicBezTo>
                  <a:cubicBezTo>
                    <a:pt x="296" y="536"/>
                    <a:pt x="296" y="536"/>
                    <a:pt x="296" y="536"/>
                  </a:cubicBezTo>
                  <a:cubicBezTo>
                    <a:pt x="296" y="536"/>
                    <a:pt x="296" y="536"/>
                    <a:pt x="297" y="536"/>
                  </a:cubicBezTo>
                  <a:cubicBezTo>
                    <a:pt x="297" y="536"/>
                    <a:pt x="297" y="536"/>
                    <a:pt x="297" y="536"/>
                  </a:cubicBezTo>
                  <a:cubicBezTo>
                    <a:pt x="299" y="537"/>
                    <a:pt x="300" y="540"/>
                    <a:pt x="304" y="540"/>
                  </a:cubicBezTo>
                  <a:cubicBezTo>
                    <a:pt x="304" y="540"/>
                    <a:pt x="304" y="540"/>
                    <a:pt x="304" y="540"/>
                  </a:cubicBezTo>
                  <a:cubicBezTo>
                    <a:pt x="304" y="540"/>
                    <a:pt x="305" y="540"/>
                    <a:pt x="305" y="540"/>
                  </a:cubicBezTo>
                  <a:cubicBezTo>
                    <a:pt x="305" y="540"/>
                    <a:pt x="305" y="540"/>
                    <a:pt x="305" y="540"/>
                  </a:cubicBezTo>
                  <a:cubicBezTo>
                    <a:pt x="308" y="540"/>
                    <a:pt x="310" y="539"/>
                    <a:pt x="312" y="538"/>
                  </a:cubicBezTo>
                  <a:cubicBezTo>
                    <a:pt x="312" y="538"/>
                    <a:pt x="312" y="538"/>
                    <a:pt x="312" y="538"/>
                  </a:cubicBezTo>
                  <a:cubicBezTo>
                    <a:pt x="313" y="538"/>
                    <a:pt x="313" y="538"/>
                    <a:pt x="314" y="538"/>
                  </a:cubicBezTo>
                  <a:cubicBezTo>
                    <a:pt x="314" y="538"/>
                    <a:pt x="314" y="538"/>
                    <a:pt x="314" y="538"/>
                  </a:cubicBezTo>
                  <a:cubicBezTo>
                    <a:pt x="314" y="538"/>
                    <a:pt x="315" y="538"/>
                    <a:pt x="315" y="538"/>
                  </a:cubicBezTo>
                  <a:cubicBezTo>
                    <a:pt x="315" y="538"/>
                    <a:pt x="315" y="538"/>
                    <a:pt x="315" y="538"/>
                  </a:cubicBezTo>
                  <a:cubicBezTo>
                    <a:pt x="315" y="538"/>
                    <a:pt x="315" y="538"/>
                    <a:pt x="315" y="538"/>
                  </a:cubicBezTo>
                  <a:cubicBezTo>
                    <a:pt x="315" y="538"/>
                    <a:pt x="315" y="538"/>
                    <a:pt x="315" y="538"/>
                  </a:cubicBezTo>
                  <a:cubicBezTo>
                    <a:pt x="316" y="538"/>
                    <a:pt x="316" y="538"/>
                    <a:pt x="317" y="538"/>
                  </a:cubicBezTo>
                  <a:cubicBezTo>
                    <a:pt x="317" y="538"/>
                    <a:pt x="317" y="538"/>
                    <a:pt x="317" y="538"/>
                  </a:cubicBezTo>
                  <a:cubicBezTo>
                    <a:pt x="318" y="538"/>
                    <a:pt x="319" y="539"/>
                    <a:pt x="321" y="541"/>
                  </a:cubicBezTo>
                  <a:cubicBezTo>
                    <a:pt x="321" y="541"/>
                    <a:pt x="321" y="541"/>
                    <a:pt x="321" y="541"/>
                  </a:cubicBezTo>
                  <a:cubicBezTo>
                    <a:pt x="323" y="544"/>
                    <a:pt x="323" y="544"/>
                    <a:pt x="324" y="544"/>
                  </a:cubicBezTo>
                  <a:cubicBezTo>
                    <a:pt x="324" y="544"/>
                    <a:pt x="324" y="544"/>
                    <a:pt x="324" y="544"/>
                  </a:cubicBezTo>
                  <a:cubicBezTo>
                    <a:pt x="325" y="544"/>
                    <a:pt x="326" y="545"/>
                    <a:pt x="327" y="545"/>
                  </a:cubicBezTo>
                  <a:cubicBezTo>
                    <a:pt x="327" y="545"/>
                    <a:pt x="327" y="545"/>
                    <a:pt x="327" y="545"/>
                  </a:cubicBezTo>
                  <a:cubicBezTo>
                    <a:pt x="328" y="546"/>
                    <a:pt x="330" y="546"/>
                    <a:pt x="330" y="547"/>
                  </a:cubicBezTo>
                  <a:cubicBezTo>
                    <a:pt x="330" y="547"/>
                    <a:pt x="330" y="547"/>
                    <a:pt x="330" y="547"/>
                  </a:cubicBezTo>
                  <a:cubicBezTo>
                    <a:pt x="330" y="548"/>
                    <a:pt x="329" y="548"/>
                    <a:pt x="329" y="548"/>
                  </a:cubicBezTo>
                  <a:cubicBezTo>
                    <a:pt x="329" y="548"/>
                    <a:pt x="329" y="548"/>
                    <a:pt x="329" y="548"/>
                  </a:cubicBezTo>
                  <a:cubicBezTo>
                    <a:pt x="329" y="548"/>
                    <a:pt x="328" y="548"/>
                    <a:pt x="328" y="549"/>
                  </a:cubicBezTo>
                  <a:cubicBezTo>
                    <a:pt x="328" y="549"/>
                    <a:pt x="328" y="549"/>
                    <a:pt x="328" y="549"/>
                  </a:cubicBezTo>
                  <a:cubicBezTo>
                    <a:pt x="330" y="549"/>
                    <a:pt x="330" y="551"/>
                    <a:pt x="331" y="552"/>
                  </a:cubicBezTo>
                  <a:cubicBezTo>
                    <a:pt x="331" y="552"/>
                    <a:pt x="331" y="552"/>
                    <a:pt x="331" y="552"/>
                  </a:cubicBezTo>
                  <a:cubicBezTo>
                    <a:pt x="331" y="552"/>
                    <a:pt x="331" y="552"/>
                    <a:pt x="331" y="552"/>
                  </a:cubicBezTo>
                  <a:cubicBezTo>
                    <a:pt x="331" y="552"/>
                    <a:pt x="331" y="552"/>
                    <a:pt x="331" y="552"/>
                  </a:cubicBezTo>
                  <a:cubicBezTo>
                    <a:pt x="331" y="552"/>
                    <a:pt x="332" y="552"/>
                    <a:pt x="333" y="552"/>
                  </a:cubicBezTo>
                  <a:cubicBezTo>
                    <a:pt x="333" y="552"/>
                    <a:pt x="333" y="552"/>
                    <a:pt x="333" y="552"/>
                  </a:cubicBezTo>
                  <a:cubicBezTo>
                    <a:pt x="333" y="552"/>
                    <a:pt x="333" y="552"/>
                    <a:pt x="334" y="552"/>
                  </a:cubicBezTo>
                  <a:cubicBezTo>
                    <a:pt x="334" y="552"/>
                    <a:pt x="334" y="552"/>
                    <a:pt x="334" y="552"/>
                  </a:cubicBezTo>
                  <a:cubicBezTo>
                    <a:pt x="334" y="553"/>
                    <a:pt x="334" y="553"/>
                    <a:pt x="334" y="553"/>
                  </a:cubicBezTo>
                  <a:cubicBezTo>
                    <a:pt x="334" y="553"/>
                    <a:pt x="334" y="553"/>
                    <a:pt x="334" y="553"/>
                  </a:cubicBezTo>
                  <a:cubicBezTo>
                    <a:pt x="334" y="554"/>
                    <a:pt x="334" y="554"/>
                    <a:pt x="334" y="555"/>
                  </a:cubicBezTo>
                  <a:cubicBezTo>
                    <a:pt x="334" y="555"/>
                    <a:pt x="334" y="555"/>
                    <a:pt x="334" y="555"/>
                  </a:cubicBezTo>
                  <a:cubicBezTo>
                    <a:pt x="333" y="557"/>
                    <a:pt x="332" y="558"/>
                    <a:pt x="332" y="560"/>
                  </a:cubicBezTo>
                  <a:cubicBezTo>
                    <a:pt x="332" y="560"/>
                    <a:pt x="332" y="560"/>
                    <a:pt x="332" y="560"/>
                  </a:cubicBezTo>
                  <a:cubicBezTo>
                    <a:pt x="332" y="560"/>
                    <a:pt x="332" y="561"/>
                    <a:pt x="333" y="562"/>
                  </a:cubicBezTo>
                  <a:cubicBezTo>
                    <a:pt x="333" y="562"/>
                    <a:pt x="333" y="562"/>
                    <a:pt x="333" y="562"/>
                  </a:cubicBezTo>
                  <a:cubicBezTo>
                    <a:pt x="334" y="564"/>
                    <a:pt x="334" y="564"/>
                    <a:pt x="334" y="565"/>
                  </a:cubicBezTo>
                  <a:cubicBezTo>
                    <a:pt x="334" y="565"/>
                    <a:pt x="334" y="565"/>
                    <a:pt x="334" y="565"/>
                  </a:cubicBezTo>
                  <a:cubicBezTo>
                    <a:pt x="334" y="565"/>
                    <a:pt x="335" y="565"/>
                    <a:pt x="335" y="564"/>
                  </a:cubicBezTo>
                  <a:cubicBezTo>
                    <a:pt x="335" y="564"/>
                    <a:pt x="335" y="564"/>
                    <a:pt x="335" y="564"/>
                  </a:cubicBezTo>
                  <a:cubicBezTo>
                    <a:pt x="335" y="564"/>
                    <a:pt x="336" y="564"/>
                    <a:pt x="337" y="564"/>
                  </a:cubicBezTo>
                  <a:cubicBezTo>
                    <a:pt x="337" y="564"/>
                    <a:pt x="337" y="564"/>
                    <a:pt x="337" y="564"/>
                  </a:cubicBezTo>
                  <a:cubicBezTo>
                    <a:pt x="338" y="564"/>
                    <a:pt x="339" y="564"/>
                    <a:pt x="339" y="565"/>
                  </a:cubicBezTo>
                  <a:cubicBezTo>
                    <a:pt x="339" y="565"/>
                    <a:pt x="339" y="565"/>
                    <a:pt x="339" y="565"/>
                  </a:cubicBezTo>
                  <a:cubicBezTo>
                    <a:pt x="340" y="566"/>
                    <a:pt x="340" y="566"/>
                    <a:pt x="340" y="566"/>
                  </a:cubicBezTo>
                  <a:cubicBezTo>
                    <a:pt x="340" y="566"/>
                    <a:pt x="340" y="566"/>
                    <a:pt x="340" y="566"/>
                  </a:cubicBezTo>
                  <a:cubicBezTo>
                    <a:pt x="340" y="566"/>
                    <a:pt x="340" y="566"/>
                    <a:pt x="340" y="566"/>
                  </a:cubicBezTo>
                  <a:cubicBezTo>
                    <a:pt x="340" y="566"/>
                    <a:pt x="340" y="566"/>
                    <a:pt x="340" y="566"/>
                  </a:cubicBezTo>
                  <a:cubicBezTo>
                    <a:pt x="340" y="566"/>
                    <a:pt x="341" y="566"/>
                    <a:pt x="341" y="565"/>
                  </a:cubicBezTo>
                  <a:cubicBezTo>
                    <a:pt x="341" y="565"/>
                    <a:pt x="341" y="565"/>
                    <a:pt x="341" y="565"/>
                  </a:cubicBezTo>
                  <a:cubicBezTo>
                    <a:pt x="342" y="565"/>
                    <a:pt x="342" y="564"/>
                    <a:pt x="343" y="564"/>
                  </a:cubicBezTo>
                  <a:cubicBezTo>
                    <a:pt x="343" y="564"/>
                    <a:pt x="343" y="564"/>
                    <a:pt x="343" y="564"/>
                  </a:cubicBezTo>
                  <a:cubicBezTo>
                    <a:pt x="344" y="564"/>
                    <a:pt x="345" y="566"/>
                    <a:pt x="346" y="568"/>
                  </a:cubicBezTo>
                  <a:cubicBezTo>
                    <a:pt x="346" y="568"/>
                    <a:pt x="346" y="568"/>
                    <a:pt x="346" y="568"/>
                  </a:cubicBezTo>
                  <a:cubicBezTo>
                    <a:pt x="347" y="570"/>
                    <a:pt x="348" y="570"/>
                    <a:pt x="348" y="570"/>
                  </a:cubicBezTo>
                  <a:cubicBezTo>
                    <a:pt x="348" y="570"/>
                    <a:pt x="348" y="570"/>
                    <a:pt x="348" y="570"/>
                  </a:cubicBezTo>
                  <a:cubicBezTo>
                    <a:pt x="348" y="570"/>
                    <a:pt x="348" y="570"/>
                    <a:pt x="348" y="569"/>
                  </a:cubicBezTo>
                  <a:cubicBezTo>
                    <a:pt x="348" y="569"/>
                    <a:pt x="348" y="569"/>
                    <a:pt x="348" y="569"/>
                  </a:cubicBezTo>
                  <a:cubicBezTo>
                    <a:pt x="348" y="569"/>
                    <a:pt x="348" y="569"/>
                    <a:pt x="348" y="568"/>
                  </a:cubicBezTo>
                  <a:cubicBezTo>
                    <a:pt x="348" y="568"/>
                    <a:pt x="348" y="568"/>
                    <a:pt x="348" y="568"/>
                  </a:cubicBezTo>
                  <a:cubicBezTo>
                    <a:pt x="348" y="566"/>
                    <a:pt x="348" y="565"/>
                    <a:pt x="348" y="564"/>
                  </a:cubicBezTo>
                  <a:cubicBezTo>
                    <a:pt x="348" y="564"/>
                    <a:pt x="348" y="564"/>
                    <a:pt x="348" y="564"/>
                  </a:cubicBezTo>
                  <a:cubicBezTo>
                    <a:pt x="348" y="563"/>
                    <a:pt x="348" y="562"/>
                    <a:pt x="349" y="562"/>
                  </a:cubicBezTo>
                  <a:cubicBezTo>
                    <a:pt x="349" y="562"/>
                    <a:pt x="349" y="562"/>
                    <a:pt x="349" y="562"/>
                  </a:cubicBezTo>
                  <a:cubicBezTo>
                    <a:pt x="349" y="562"/>
                    <a:pt x="350" y="562"/>
                    <a:pt x="350" y="562"/>
                  </a:cubicBezTo>
                  <a:cubicBezTo>
                    <a:pt x="350" y="562"/>
                    <a:pt x="350" y="562"/>
                    <a:pt x="350" y="562"/>
                  </a:cubicBezTo>
                  <a:cubicBezTo>
                    <a:pt x="350" y="562"/>
                    <a:pt x="350" y="562"/>
                    <a:pt x="351" y="562"/>
                  </a:cubicBezTo>
                  <a:cubicBezTo>
                    <a:pt x="351" y="562"/>
                    <a:pt x="351" y="562"/>
                    <a:pt x="351" y="562"/>
                  </a:cubicBezTo>
                  <a:cubicBezTo>
                    <a:pt x="351" y="562"/>
                    <a:pt x="351" y="562"/>
                    <a:pt x="351" y="562"/>
                  </a:cubicBezTo>
                  <a:cubicBezTo>
                    <a:pt x="351" y="562"/>
                    <a:pt x="351" y="562"/>
                    <a:pt x="351" y="562"/>
                  </a:cubicBezTo>
                  <a:cubicBezTo>
                    <a:pt x="352" y="562"/>
                    <a:pt x="353" y="563"/>
                    <a:pt x="354" y="565"/>
                  </a:cubicBezTo>
                  <a:cubicBezTo>
                    <a:pt x="354" y="565"/>
                    <a:pt x="354" y="565"/>
                    <a:pt x="354" y="565"/>
                  </a:cubicBezTo>
                  <a:cubicBezTo>
                    <a:pt x="355" y="568"/>
                    <a:pt x="357" y="568"/>
                    <a:pt x="359" y="569"/>
                  </a:cubicBezTo>
                  <a:cubicBezTo>
                    <a:pt x="359" y="569"/>
                    <a:pt x="359" y="569"/>
                    <a:pt x="359" y="569"/>
                  </a:cubicBezTo>
                  <a:cubicBezTo>
                    <a:pt x="360" y="569"/>
                    <a:pt x="360" y="569"/>
                    <a:pt x="361" y="569"/>
                  </a:cubicBezTo>
                  <a:cubicBezTo>
                    <a:pt x="361" y="569"/>
                    <a:pt x="361" y="569"/>
                    <a:pt x="361" y="569"/>
                  </a:cubicBezTo>
                  <a:cubicBezTo>
                    <a:pt x="361" y="569"/>
                    <a:pt x="361" y="569"/>
                    <a:pt x="361" y="569"/>
                  </a:cubicBezTo>
                  <a:cubicBezTo>
                    <a:pt x="361" y="569"/>
                    <a:pt x="361" y="569"/>
                    <a:pt x="361" y="569"/>
                  </a:cubicBezTo>
                  <a:cubicBezTo>
                    <a:pt x="361" y="568"/>
                    <a:pt x="361" y="568"/>
                    <a:pt x="361" y="568"/>
                  </a:cubicBezTo>
                  <a:cubicBezTo>
                    <a:pt x="361" y="568"/>
                    <a:pt x="361" y="568"/>
                    <a:pt x="361" y="568"/>
                  </a:cubicBezTo>
                  <a:cubicBezTo>
                    <a:pt x="360" y="565"/>
                    <a:pt x="360" y="563"/>
                    <a:pt x="359" y="562"/>
                  </a:cubicBezTo>
                  <a:cubicBezTo>
                    <a:pt x="359" y="562"/>
                    <a:pt x="359" y="562"/>
                    <a:pt x="359" y="562"/>
                  </a:cubicBezTo>
                  <a:cubicBezTo>
                    <a:pt x="359" y="561"/>
                    <a:pt x="360" y="560"/>
                    <a:pt x="361" y="560"/>
                  </a:cubicBezTo>
                  <a:cubicBezTo>
                    <a:pt x="361" y="560"/>
                    <a:pt x="361" y="560"/>
                    <a:pt x="361" y="560"/>
                  </a:cubicBezTo>
                  <a:cubicBezTo>
                    <a:pt x="361" y="560"/>
                    <a:pt x="361" y="561"/>
                    <a:pt x="362" y="561"/>
                  </a:cubicBezTo>
                  <a:cubicBezTo>
                    <a:pt x="362" y="561"/>
                    <a:pt x="362" y="561"/>
                    <a:pt x="362" y="561"/>
                  </a:cubicBezTo>
                  <a:cubicBezTo>
                    <a:pt x="363" y="561"/>
                    <a:pt x="367" y="562"/>
                    <a:pt x="369" y="562"/>
                  </a:cubicBezTo>
                  <a:cubicBezTo>
                    <a:pt x="369" y="562"/>
                    <a:pt x="369" y="562"/>
                    <a:pt x="369" y="562"/>
                  </a:cubicBezTo>
                  <a:cubicBezTo>
                    <a:pt x="371" y="562"/>
                    <a:pt x="372" y="561"/>
                    <a:pt x="372" y="561"/>
                  </a:cubicBezTo>
                  <a:cubicBezTo>
                    <a:pt x="372" y="561"/>
                    <a:pt x="372" y="561"/>
                    <a:pt x="372" y="561"/>
                  </a:cubicBezTo>
                  <a:cubicBezTo>
                    <a:pt x="372" y="561"/>
                    <a:pt x="373" y="559"/>
                    <a:pt x="373" y="558"/>
                  </a:cubicBezTo>
                  <a:cubicBezTo>
                    <a:pt x="373" y="558"/>
                    <a:pt x="373" y="558"/>
                    <a:pt x="373" y="558"/>
                  </a:cubicBezTo>
                  <a:cubicBezTo>
                    <a:pt x="373" y="557"/>
                    <a:pt x="373" y="555"/>
                    <a:pt x="375" y="555"/>
                  </a:cubicBezTo>
                  <a:cubicBezTo>
                    <a:pt x="375" y="555"/>
                    <a:pt x="375" y="555"/>
                    <a:pt x="375" y="555"/>
                  </a:cubicBezTo>
                  <a:cubicBezTo>
                    <a:pt x="375" y="555"/>
                    <a:pt x="375" y="555"/>
                    <a:pt x="375" y="555"/>
                  </a:cubicBezTo>
                  <a:cubicBezTo>
                    <a:pt x="375" y="555"/>
                    <a:pt x="375" y="555"/>
                    <a:pt x="375" y="555"/>
                  </a:cubicBezTo>
                  <a:cubicBezTo>
                    <a:pt x="375" y="555"/>
                    <a:pt x="375" y="555"/>
                    <a:pt x="375" y="555"/>
                  </a:cubicBezTo>
                  <a:cubicBezTo>
                    <a:pt x="375" y="555"/>
                    <a:pt x="375" y="555"/>
                    <a:pt x="375" y="555"/>
                  </a:cubicBezTo>
                  <a:cubicBezTo>
                    <a:pt x="376" y="555"/>
                    <a:pt x="376" y="555"/>
                    <a:pt x="376" y="554"/>
                  </a:cubicBezTo>
                  <a:cubicBezTo>
                    <a:pt x="376" y="554"/>
                    <a:pt x="376" y="554"/>
                    <a:pt x="376" y="554"/>
                  </a:cubicBezTo>
                  <a:cubicBezTo>
                    <a:pt x="376" y="553"/>
                    <a:pt x="376" y="553"/>
                    <a:pt x="376" y="552"/>
                  </a:cubicBezTo>
                  <a:cubicBezTo>
                    <a:pt x="376" y="552"/>
                    <a:pt x="376" y="552"/>
                    <a:pt x="376" y="552"/>
                  </a:cubicBezTo>
                  <a:cubicBezTo>
                    <a:pt x="375" y="552"/>
                    <a:pt x="375" y="551"/>
                    <a:pt x="375" y="550"/>
                  </a:cubicBezTo>
                  <a:cubicBezTo>
                    <a:pt x="375" y="550"/>
                    <a:pt x="375" y="550"/>
                    <a:pt x="375" y="550"/>
                  </a:cubicBezTo>
                  <a:cubicBezTo>
                    <a:pt x="375" y="549"/>
                    <a:pt x="376" y="548"/>
                    <a:pt x="377" y="548"/>
                  </a:cubicBezTo>
                  <a:cubicBezTo>
                    <a:pt x="377" y="548"/>
                    <a:pt x="377" y="548"/>
                    <a:pt x="377" y="548"/>
                  </a:cubicBezTo>
                  <a:cubicBezTo>
                    <a:pt x="378" y="548"/>
                    <a:pt x="378" y="548"/>
                    <a:pt x="378" y="548"/>
                  </a:cubicBezTo>
                  <a:cubicBezTo>
                    <a:pt x="378" y="548"/>
                    <a:pt x="378" y="548"/>
                    <a:pt x="378" y="548"/>
                  </a:cubicBezTo>
                  <a:cubicBezTo>
                    <a:pt x="380" y="549"/>
                    <a:pt x="381" y="550"/>
                    <a:pt x="384" y="550"/>
                  </a:cubicBezTo>
                  <a:cubicBezTo>
                    <a:pt x="384" y="550"/>
                    <a:pt x="384" y="550"/>
                    <a:pt x="384" y="550"/>
                  </a:cubicBezTo>
                  <a:cubicBezTo>
                    <a:pt x="384" y="550"/>
                    <a:pt x="384" y="550"/>
                    <a:pt x="384" y="550"/>
                  </a:cubicBezTo>
                  <a:cubicBezTo>
                    <a:pt x="384" y="550"/>
                    <a:pt x="384" y="550"/>
                    <a:pt x="384" y="550"/>
                  </a:cubicBezTo>
                  <a:cubicBezTo>
                    <a:pt x="384" y="550"/>
                    <a:pt x="384" y="550"/>
                    <a:pt x="384" y="550"/>
                  </a:cubicBezTo>
                  <a:cubicBezTo>
                    <a:pt x="382" y="548"/>
                    <a:pt x="377" y="544"/>
                    <a:pt x="377" y="541"/>
                  </a:cubicBezTo>
                  <a:cubicBezTo>
                    <a:pt x="377" y="541"/>
                    <a:pt x="377" y="541"/>
                    <a:pt x="377" y="541"/>
                  </a:cubicBezTo>
                  <a:cubicBezTo>
                    <a:pt x="377" y="541"/>
                    <a:pt x="377" y="540"/>
                    <a:pt x="377" y="539"/>
                  </a:cubicBezTo>
                  <a:cubicBezTo>
                    <a:pt x="377" y="539"/>
                    <a:pt x="377" y="539"/>
                    <a:pt x="377" y="539"/>
                  </a:cubicBezTo>
                  <a:cubicBezTo>
                    <a:pt x="377" y="539"/>
                    <a:pt x="377" y="539"/>
                    <a:pt x="377" y="538"/>
                  </a:cubicBezTo>
                  <a:cubicBezTo>
                    <a:pt x="377" y="538"/>
                    <a:pt x="377" y="538"/>
                    <a:pt x="377" y="538"/>
                  </a:cubicBezTo>
                  <a:cubicBezTo>
                    <a:pt x="378" y="537"/>
                    <a:pt x="379" y="537"/>
                    <a:pt x="380" y="537"/>
                  </a:cubicBezTo>
                  <a:cubicBezTo>
                    <a:pt x="380" y="537"/>
                    <a:pt x="380" y="537"/>
                    <a:pt x="380" y="537"/>
                  </a:cubicBezTo>
                  <a:cubicBezTo>
                    <a:pt x="380" y="537"/>
                    <a:pt x="381" y="537"/>
                    <a:pt x="381" y="537"/>
                  </a:cubicBezTo>
                  <a:cubicBezTo>
                    <a:pt x="381" y="537"/>
                    <a:pt x="381" y="537"/>
                    <a:pt x="381" y="537"/>
                  </a:cubicBezTo>
                  <a:cubicBezTo>
                    <a:pt x="381" y="537"/>
                    <a:pt x="381" y="537"/>
                    <a:pt x="381" y="536"/>
                  </a:cubicBezTo>
                  <a:cubicBezTo>
                    <a:pt x="381" y="536"/>
                    <a:pt x="381" y="536"/>
                    <a:pt x="381" y="536"/>
                  </a:cubicBezTo>
                  <a:cubicBezTo>
                    <a:pt x="381" y="535"/>
                    <a:pt x="381" y="535"/>
                    <a:pt x="381" y="534"/>
                  </a:cubicBezTo>
                  <a:cubicBezTo>
                    <a:pt x="381" y="534"/>
                    <a:pt x="381" y="534"/>
                    <a:pt x="381" y="534"/>
                  </a:cubicBezTo>
                  <a:cubicBezTo>
                    <a:pt x="381" y="534"/>
                    <a:pt x="381" y="534"/>
                    <a:pt x="381" y="533"/>
                  </a:cubicBezTo>
                  <a:cubicBezTo>
                    <a:pt x="381" y="533"/>
                    <a:pt x="381" y="533"/>
                    <a:pt x="381" y="533"/>
                  </a:cubicBezTo>
                  <a:cubicBezTo>
                    <a:pt x="381" y="531"/>
                    <a:pt x="383" y="531"/>
                    <a:pt x="384" y="530"/>
                  </a:cubicBezTo>
                  <a:cubicBezTo>
                    <a:pt x="384" y="530"/>
                    <a:pt x="384" y="530"/>
                    <a:pt x="384" y="530"/>
                  </a:cubicBezTo>
                  <a:cubicBezTo>
                    <a:pt x="384" y="528"/>
                    <a:pt x="384" y="528"/>
                    <a:pt x="386" y="527"/>
                  </a:cubicBezTo>
                  <a:cubicBezTo>
                    <a:pt x="386" y="527"/>
                    <a:pt x="386" y="527"/>
                    <a:pt x="386" y="527"/>
                  </a:cubicBezTo>
                  <a:cubicBezTo>
                    <a:pt x="386" y="526"/>
                    <a:pt x="386" y="526"/>
                    <a:pt x="386" y="526"/>
                  </a:cubicBezTo>
                  <a:cubicBezTo>
                    <a:pt x="386" y="526"/>
                    <a:pt x="386" y="526"/>
                    <a:pt x="386" y="526"/>
                  </a:cubicBezTo>
                  <a:cubicBezTo>
                    <a:pt x="386" y="526"/>
                    <a:pt x="386" y="526"/>
                    <a:pt x="386" y="526"/>
                  </a:cubicBezTo>
                  <a:cubicBezTo>
                    <a:pt x="386" y="526"/>
                    <a:pt x="386" y="526"/>
                    <a:pt x="386" y="526"/>
                  </a:cubicBezTo>
                  <a:cubicBezTo>
                    <a:pt x="386" y="526"/>
                    <a:pt x="386" y="526"/>
                    <a:pt x="386" y="526"/>
                  </a:cubicBezTo>
                  <a:cubicBezTo>
                    <a:pt x="385" y="525"/>
                    <a:pt x="384" y="525"/>
                    <a:pt x="383" y="525"/>
                  </a:cubicBezTo>
                  <a:cubicBezTo>
                    <a:pt x="383" y="525"/>
                    <a:pt x="383" y="525"/>
                    <a:pt x="383" y="525"/>
                  </a:cubicBezTo>
                  <a:cubicBezTo>
                    <a:pt x="381" y="524"/>
                    <a:pt x="382" y="522"/>
                    <a:pt x="381" y="521"/>
                  </a:cubicBezTo>
                  <a:cubicBezTo>
                    <a:pt x="381" y="521"/>
                    <a:pt x="381" y="521"/>
                    <a:pt x="381" y="521"/>
                  </a:cubicBezTo>
                  <a:cubicBezTo>
                    <a:pt x="380" y="521"/>
                    <a:pt x="380" y="520"/>
                    <a:pt x="380" y="519"/>
                  </a:cubicBezTo>
                  <a:cubicBezTo>
                    <a:pt x="380" y="519"/>
                    <a:pt x="380" y="519"/>
                    <a:pt x="380" y="519"/>
                  </a:cubicBezTo>
                  <a:cubicBezTo>
                    <a:pt x="380" y="519"/>
                    <a:pt x="380" y="518"/>
                    <a:pt x="380" y="517"/>
                  </a:cubicBezTo>
                  <a:cubicBezTo>
                    <a:pt x="380" y="517"/>
                    <a:pt x="380" y="517"/>
                    <a:pt x="380" y="517"/>
                  </a:cubicBezTo>
                  <a:cubicBezTo>
                    <a:pt x="380" y="517"/>
                    <a:pt x="380" y="517"/>
                    <a:pt x="380" y="517"/>
                  </a:cubicBezTo>
                  <a:cubicBezTo>
                    <a:pt x="380" y="517"/>
                    <a:pt x="380" y="517"/>
                    <a:pt x="380" y="517"/>
                  </a:cubicBezTo>
                  <a:cubicBezTo>
                    <a:pt x="380" y="516"/>
                    <a:pt x="380" y="515"/>
                    <a:pt x="380" y="515"/>
                  </a:cubicBezTo>
                  <a:cubicBezTo>
                    <a:pt x="380" y="515"/>
                    <a:pt x="380" y="515"/>
                    <a:pt x="380" y="515"/>
                  </a:cubicBezTo>
                  <a:cubicBezTo>
                    <a:pt x="380" y="514"/>
                    <a:pt x="380" y="513"/>
                    <a:pt x="381" y="513"/>
                  </a:cubicBezTo>
                  <a:cubicBezTo>
                    <a:pt x="381" y="513"/>
                    <a:pt x="381" y="513"/>
                    <a:pt x="381" y="513"/>
                  </a:cubicBezTo>
                  <a:cubicBezTo>
                    <a:pt x="381" y="512"/>
                    <a:pt x="382" y="512"/>
                    <a:pt x="383" y="512"/>
                  </a:cubicBezTo>
                  <a:cubicBezTo>
                    <a:pt x="383" y="512"/>
                    <a:pt x="383" y="512"/>
                    <a:pt x="383" y="512"/>
                  </a:cubicBezTo>
                  <a:cubicBezTo>
                    <a:pt x="385" y="512"/>
                    <a:pt x="385" y="512"/>
                    <a:pt x="387" y="510"/>
                  </a:cubicBezTo>
                  <a:cubicBezTo>
                    <a:pt x="387" y="510"/>
                    <a:pt x="387" y="510"/>
                    <a:pt x="387" y="510"/>
                  </a:cubicBezTo>
                  <a:cubicBezTo>
                    <a:pt x="387" y="510"/>
                    <a:pt x="387" y="510"/>
                    <a:pt x="387" y="509"/>
                  </a:cubicBezTo>
                  <a:cubicBezTo>
                    <a:pt x="387" y="509"/>
                    <a:pt x="387" y="509"/>
                    <a:pt x="387" y="509"/>
                  </a:cubicBezTo>
                  <a:cubicBezTo>
                    <a:pt x="387" y="509"/>
                    <a:pt x="387" y="509"/>
                    <a:pt x="387" y="509"/>
                  </a:cubicBezTo>
                  <a:cubicBezTo>
                    <a:pt x="387" y="509"/>
                    <a:pt x="387" y="509"/>
                    <a:pt x="387" y="509"/>
                  </a:cubicBezTo>
                  <a:cubicBezTo>
                    <a:pt x="387" y="508"/>
                    <a:pt x="387" y="507"/>
                    <a:pt x="388" y="506"/>
                  </a:cubicBezTo>
                  <a:cubicBezTo>
                    <a:pt x="388" y="506"/>
                    <a:pt x="388" y="506"/>
                    <a:pt x="388" y="506"/>
                  </a:cubicBezTo>
                  <a:cubicBezTo>
                    <a:pt x="389" y="505"/>
                    <a:pt x="390" y="505"/>
                    <a:pt x="391" y="505"/>
                  </a:cubicBezTo>
                  <a:cubicBezTo>
                    <a:pt x="391" y="505"/>
                    <a:pt x="391" y="505"/>
                    <a:pt x="391" y="505"/>
                  </a:cubicBezTo>
                  <a:cubicBezTo>
                    <a:pt x="393" y="505"/>
                    <a:pt x="394" y="506"/>
                    <a:pt x="395" y="506"/>
                  </a:cubicBezTo>
                  <a:cubicBezTo>
                    <a:pt x="395" y="506"/>
                    <a:pt x="395" y="506"/>
                    <a:pt x="395" y="506"/>
                  </a:cubicBezTo>
                  <a:cubicBezTo>
                    <a:pt x="396" y="507"/>
                    <a:pt x="398" y="508"/>
                    <a:pt x="401" y="508"/>
                  </a:cubicBezTo>
                  <a:cubicBezTo>
                    <a:pt x="401" y="508"/>
                    <a:pt x="401" y="508"/>
                    <a:pt x="401" y="508"/>
                  </a:cubicBezTo>
                  <a:cubicBezTo>
                    <a:pt x="403" y="508"/>
                    <a:pt x="404" y="510"/>
                    <a:pt x="404" y="511"/>
                  </a:cubicBezTo>
                  <a:cubicBezTo>
                    <a:pt x="404" y="511"/>
                    <a:pt x="404" y="511"/>
                    <a:pt x="404" y="511"/>
                  </a:cubicBezTo>
                  <a:cubicBezTo>
                    <a:pt x="404" y="512"/>
                    <a:pt x="404" y="513"/>
                    <a:pt x="404" y="513"/>
                  </a:cubicBezTo>
                  <a:cubicBezTo>
                    <a:pt x="404" y="513"/>
                    <a:pt x="404" y="513"/>
                    <a:pt x="404" y="513"/>
                  </a:cubicBezTo>
                  <a:cubicBezTo>
                    <a:pt x="404" y="513"/>
                    <a:pt x="404" y="513"/>
                    <a:pt x="404" y="514"/>
                  </a:cubicBezTo>
                  <a:cubicBezTo>
                    <a:pt x="404" y="514"/>
                    <a:pt x="404" y="514"/>
                    <a:pt x="404" y="514"/>
                  </a:cubicBezTo>
                  <a:cubicBezTo>
                    <a:pt x="404" y="515"/>
                    <a:pt x="406" y="519"/>
                    <a:pt x="407" y="519"/>
                  </a:cubicBezTo>
                  <a:cubicBezTo>
                    <a:pt x="407" y="519"/>
                    <a:pt x="407" y="519"/>
                    <a:pt x="407" y="519"/>
                  </a:cubicBezTo>
                  <a:cubicBezTo>
                    <a:pt x="409" y="520"/>
                    <a:pt x="408" y="523"/>
                    <a:pt x="409" y="525"/>
                  </a:cubicBezTo>
                  <a:cubicBezTo>
                    <a:pt x="409" y="525"/>
                    <a:pt x="409" y="525"/>
                    <a:pt x="409" y="525"/>
                  </a:cubicBezTo>
                  <a:cubicBezTo>
                    <a:pt x="411" y="527"/>
                    <a:pt x="410" y="528"/>
                    <a:pt x="410" y="530"/>
                  </a:cubicBezTo>
                  <a:cubicBezTo>
                    <a:pt x="410" y="530"/>
                    <a:pt x="410" y="530"/>
                    <a:pt x="410" y="530"/>
                  </a:cubicBezTo>
                  <a:cubicBezTo>
                    <a:pt x="411" y="533"/>
                    <a:pt x="412" y="535"/>
                    <a:pt x="414" y="536"/>
                  </a:cubicBezTo>
                  <a:cubicBezTo>
                    <a:pt x="414" y="536"/>
                    <a:pt x="414" y="536"/>
                    <a:pt x="414" y="536"/>
                  </a:cubicBezTo>
                  <a:cubicBezTo>
                    <a:pt x="416" y="538"/>
                    <a:pt x="419" y="540"/>
                    <a:pt x="420" y="542"/>
                  </a:cubicBezTo>
                  <a:cubicBezTo>
                    <a:pt x="420" y="542"/>
                    <a:pt x="420" y="542"/>
                    <a:pt x="420" y="542"/>
                  </a:cubicBezTo>
                  <a:cubicBezTo>
                    <a:pt x="420" y="544"/>
                    <a:pt x="422" y="543"/>
                    <a:pt x="426" y="546"/>
                  </a:cubicBezTo>
                  <a:cubicBezTo>
                    <a:pt x="426" y="546"/>
                    <a:pt x="426" y="546"/>
                    <a:pt x="426" y="546"/>
                  </a:cubicBezTo>
                  <a:cubicBezTo>
                    <a:pt x="427" y="547"/>
                    <a:pt x="428" y="547"/>
                    <a:pt x="428" y="547"/>
                  </a:cubicBezTo>
                  <a:cubicBezTo>
                    <a:pt x="428" y="547"/>
                    <a:pt x="428" y="547"/>
                    <a:pt x="428" y="547"/>
                  </a:cubicBezTo>
                  <a:cubicBezTo>
                    <a:pt x="429" y="547"/>
                    <a:pt x="429" y="547"/>
                    <a:pt x="429" y="545"/>
                  </a:cubicBezTo>
                  <a:cubicBezTo>
                    <a:pt x="429" y="545"/>
                    <a:pt x="429" y="545"/>
                    <a:pt x="429" y="545"/>
                  </a:cubicBezTo>
                  <a:cubicBezTo>
                    <a:pt x="430" y="542"/>
                    <a:pt x="432" y="543"/>
                    <a:pt x="432" y="542"/>
                  </a:cubicBezTo>
                  <a:cubicBezTo>
                    <a:pt x="432" y="542"/>
                    <a:pt x="432" y="542"/>
                    <a:pt x="432" y="542"/>
                  </a:cubicBezTo>
                  <a:cubicBezTo>
                    <a:pt x="432" y="541"/>
                    <a:pt x="433" y="541"/>
                    <a:pt x="433" y="541"/>
                  </a:cubicBezTo>
                  <a:cubicBezTo>
                    <a:pt x="433" y="541"/>
                    <a:pt x="433" y="541"/>
                    <a:pt x="433" y="541"/>
                  </a:cubicBezTo>
                  <a:cubicBezTo>
                    <a:pt x="435" y="541"/>
                    <a:pt x="435" y="543"/>
                    <a:pt x="435" y="544"/>
                  </a:cubicBezTo>
                  <a:cubicBezTo>
                    <a:pt x="435" y="544"/>
                    <a:pt x="435" y="544"/>
                    <a:pt x="435" y="544"/>
                  </a:cubicBezTo>
                  <a:cubicBezTo>
                    <a:pt x="437" y="544"/>
                    <a:pt x="438" y="546"/>
                    <a:pt x="438" y="549"/>
                  </a:cubicBezTo>
                  <a:cubicBezTo>
                    <a:pt x="438" y="549"/>
                    <a:pt x="438" y="549"/>
                    <a:pt x="438" y="549"/>
                  </a:cubicBezTo>
                  <a:cubicBezTo>
                    <a:pt x="438" y="550"/>
                    <a:pt x="437" y="551"/>
                    <a:pt x="437" y="552"/>
                  </a:cubicBezTo>
                  <a:cubicBezTo>
                    <a:pt x="437" y="552"/>
                    <a:pt x="437" y="552"/>
                    <a:pt x="437" y="552"/>
                  </a:cubicBezTo>
                  <a:cubicBezTo>
                    <a:pt x="437" y="552"/>
                    <a:pt x="437" y="552"/>
                    <a:pt x="437" y="552"/>
                  </a:cubicBezTo>
                  <a:cubicBezTo>
                    <a:pt x="437" y="552"/>
                    <a:pt x="438" y="552"/>
                    <a:pt x="438" y="552"/>
                  </a:cubicBezTo>
                  <a:cubicBezTo>
                    <a:pt x="438" y="552"/>
                    <a:pt x="438" y="552"/>
                    <a:pt x="438" y="552"/>
                  </a:cubicBezTo>
                  <a:cubicBezTo>
                    <a:pt x="438" y="552"/>
                    <a:pt x="439" y="552"/>
                    <a:pt x="439" y="552"/>
                  </a:cubicBezTo>
                  <a:cubicBezTo>
                    <a:pt x="439" y="552"/>
                    <a:pt x="439" y="552"/>
                    <a:pt x="439" y="552"/>
                  </a:cubicBezTo>
                  <a:cubicBezTo>
                    <a:pt x="440" y="552"/>
                    <a:pt x="440" y="550"/>
                    <a:pt x="443" y="549"/>
                  </a:cubicBezTo>
                  <a:cubicBezTo>
                    <a:pt x="443" y="549"/>
                    <a:pt x="443" y="549"/>
                    <a:pt x="443" y="549"/>
                  </a:cubicBezTo>
                  <a:cubicBezTo>
                    <a:pt x="443" y="549"/>
                    <a:pt x="443" y="549"/>
                    <a:pt x="443" y="549"/>
                  </a:cubicBezTo>
                  <a:cubicBezTo>
                    <a:pt x="443" y="549"/>
                    <a:pt x="443" y="549"/>
                    <a:pt x="443" y="549"/>
                  </a:cubicBezTo>
                  <a:cubicBezTo>
                    <a:pt x="444" y="550"/>
                    <a:pt x="445" y="550"/>
                    <a:pt x="445" y="551"/>
                  </a:cubicBezTo>
                  <a:cubicBezTo>
                    <a:pt x="445" y="551"/>
                    <a:pt x="445" y="551"/>
                    <a:pt x="445" y="551"/>
                  </a:cubicBezTo>
                  <a:cubicBezTo>
                    <a:pt x="446" y="551"/>
                    <a:pt x="446" y="552"/>
                    <a:pt x="447" y="553"/>
                  </a:cubicBezTo>
                  <a:cubicBezTo>
                    <a:pt x="447" y="553"/>
                    <a:pt x="447" y="553"/>
                    <a:pt x="447" y="553"/>
                  </a:cubicBezTo>
                  <a:cubicBezTo>
                    <a:pt x="447" y="554"/>
                    <a:pt x="447" y="554"/>
                    <a:pt x="447" y="555"/>
                  </a:cubicBezTo>
                  <a:cubicBezTo>
                    <a:pt x="447" y="555"/>
                    <a:pt x="447" y="555"/>
                    <a:pt x="447" y="555"/>
                  </a:cubicBezTo>
                  <a:cubicBezTo>
                    <a:pt x="447" y="554"/>
                    <a:pt x="447" y="554"/>
                    <a:pt x="447" y="554"/>
                  </a:cubicBezTo>
                  <a:cubicBezTo>
                    <a:pt x="447" y="554"/>
                    <a:pt x="447" y="554"/>
                    <a:pt x="447" y="554"/>
                  </a:cubicBezTo>
                  <a:cubicBezTo>
                    <a:pt x="448" y="553"/>
                    <a:pt x="449" y="553"/>
                    <a:pt x="449" y="553"/>
                  </a:cubicBezTo>
                  <a:cubicBezTo>
                    <a:pt x="449" y="553"/>
                    <a:pt x="449" y="553"/>
                    <a:pt x="449" y="553"/>
                  </a:cubicBezTo>
                  <a:cubicBezTo>
                    <a:pt x="451" y="553"/>
                    <a:pt x="452" y="553"/>
                    <a:pt x="453" y="554"/>
                  </a:cubicBezTo>
                  <a:cubicBezTo>
                    <a:pt x="453" y="554"/>
                    <a:pt x="453" y="554"/>
                    <a:pt x="453" y="554"/>
                  </a:cubicBezTo>
                  <a:cubicBezTo>
                    <a:pt x="454" y="554"/>
                    <a:pt x="455" y="554"/>
                    <a:pt x="456" y="554"/>
                  </a:cubicBezTo>
                  <a:cubicBezTo>
                    <a:pt x="456" y="554"/>
                    <a:pt x="456" y="554"/>
                    <a:pt x="456" y="554"/>
                  </a:cubicBezTo>
                  <a:cubicBezTo>
                    <a:pt x="457" y="554"/>
                    <a:pt x="458" y="554"/>
                    <a:pt x="459" y="554"/>
                  </a:cubicBezTo>
                  <a:cubicBezTo>
                    <a:pt x="459" y="554"/>
                    <a:pt x="459" y="554"/>
                    <a:pt x="459" y="554"/>
                  </a:cubicBezTo>
                  <a:cubicBezTo>
                    <a:pt x="459" y="554"/>
                    <a:pt x="460" y="553"/>
                    <a:pt x="460" y="553"/>
                  </a:cubicBezTo>
                  <a:cubicBezTo>
                    <a:pt x="460" y="553"/>
                    <a:pt x="460" y="553"/>
                    <a:pt x="460" y="553"/>
                  </a:cubicBezTo>
                  <a:cubicBezTo>
                    <a:pt x="461" y="552"/>
                    <a:pt x="461" y="551"/>
                    <a:pt x="461" y="550"/>
                  </a:cubicBezTo>
                  <a:cubicBezTo>
                    <a:pt x="461" y="550"/>
                    <a:pt x="461" y="550"/>
                    <a:pt x="461" y="550"/>
                  </a:cubicBezTo>
                  <a:cubicBezTo>
                    <a:pt x="461" y="550"/>
                    <a:pt x="461" y="550"/>
                    <a:pt x="461" y="550"/>
                  </a:cubicBezTo>
                  <a:cubicBezTo>
                    <a:pt x="461" y="550"/>
                    <a:pt x="461" y="550"/>
                    <a:pt x="461" y="550"/>
                  </a:cubicBezTo>
                  <a:cubicBezTo>
                    <a:pt x="460" y="549"/>
                    <a:pt x="459" y="548"/>
                    <a:pt x="459" y="547"/>
                  </a:cubicBezTo>
                  <a:cubicBezTo>
                    <a:pt x="459" y="547"/>
                    <a:pt x="459" y="547"/>
                    <a:pt x="459" y="547"/>
                  </a:cubicBezTo>
                  <a:cubicBezTo>
                    <a:pt x="459" y="546"/>
                    <a:pt x="459" y="546"/>
                    <a:pt x="459" y="546"/>
                  </a:cubicBezTo>
                  <a:cubicBezTo>
                    <a:pt x="459" y="546"/>
                    <a:pt x="459" y="546"/>
                    <a:pt x="459" y="546"/>
                  </a:cubicBezTo>
                  <a:cubicBezTo>
                    <a:pt x="460" y="545"/>
                    <a:pt x="460" y="544"/>
                    <a:pt x="460" y="543"/>
                  </a:cubicBezTo>
                  <a:cubicBezTo>
                    <a:pt x="460" y="543"/>
                    <a:pt x="460" y="543"/>
                    <a:pt x="460" y="543"/>
                  </a:cubicBezTo>
                  <a:cubicBezTo>
                    <a:pt x="460" y="543"/>
                    <a:pt x="460" y="542"/>
                    <a:pt x="460" y="541"/>
                  </a:cubicBezTo>
                  <a:cubicBezTo>
                    <a:pt x="460" y="541"/>
                    <a:pt x="460" y="541"/>
                    <a:pt x="460" y="541"/>
                  </a:cubicBezTo>
                  <a:cubicBezTo>
                    <a:pt x="460" y="541"/>
                    <a:pt x="460" y="541"/>
                    <a:pt x="460" y="541"/>
                  </a:cubicBezTo>
                  <a:cubicBezTo>
                    <a:pt x="459" y="541"/>
                    <a:pt x="459" y="541"/>
                    <a:pt x="459" y="540"/>
                  </a:cubicBezTo>
                  <a:cubicBezTo>
                    <a:pt x="459" y="540"/>
                    <a:pt x="459" y="540"/>
                    <a:pt x="459" y="540"/>
                  </a:cubicBezTo>
                  <a:cubicBezTo>
                    <a:pt x="459" y="539"/>
                    <a:pt x="461" y="538"/>
                    <a:pt x="462" y="538"/>
                  </a:cubicBezTo>
                  <a:cubicBezTo>
                    <a:pt x="462" y="538"/>
                    <a:pt x="462" y="538"/>
                    <a:pt x="462" y="538"/>
                  </a:cubicBezTo>
                  <a:cubicBezTo>
                    <a:pt x="463" y="538"/>
                    <a:pt x="464" y="538"/>
                    <a:pt x="464" y="539"/>
                  </a:cubicBezTo>
                  <a:cubicBezTo>
                    <a:pt x="464" y="539"/>
                    <a:pt x="464" y="539"/>
                    <a:pt x="464" y="539"/>
                  </a:cubicBezTo>
                  <a:cubicBezTo>
                    <a:pt x="465" y="540"/>
                    <a:pt x="468" y="539"/>
                    <a:pt x="469" y="540"/>
                  </a:cubicBezTo>
                  <a:cubicBezTo>
                    <a:pt x="469" y="540"/>
                    <a:pt x="469" y="540"/>
                    <a:pt x="469" y="540"/>
                  </a:cubicBezTo>
                  <a:cubicBezTo>
                    <a:pt x="470" y="541"/>
                    <a:pt x="471" y="542"/>
                    <a:pt x="471" y="542"/>
                  </a:cubicBezTo>
                  <a:cubicBezTo>
                    <a:pt x="471" y="542"/>
                    <a:pt x="471" y="542"/>
                    <a:pt x="471" y="542"/>
                  </a:cubicBezTo>
                  <a:cubicBezTo>
                    <a:pt x="472" y="542"/>
                    <a:pt x="472" y="542"/>
                    <a:pt x="472" y="541"/>
                  </a:cubicBezTo>
                  <a:cubicBezTo>
                    <a:pt x="472" y="541"/>
                    <a:pt x="472" y="541"/>
                    <a:pt x="472" y="541"/>
                  </a:cubicBezTo>
                  <a:cubicBezTo>
                    <a:pt x="473" y="541"/>
                    <a:pt x="473" y="541"/>
                    <a:pt x="473" y="540"/>
                  </a:cubicBezTo>
                  <a:cubicBezTo>
                    <a:pt x="473" y="540"/>
                    <a:pt x="473" y="540"/>
                    <a:pt x="473" y="540"/>
                  </a:cubicBezTo>
                  <a:cubicBezTo>
                    <a:pt x="473" y="540"/>
                    <a:pt x="472" y="539"/>
                    <a:pt x="472" y="538"/>
                  </a:cubicBezTo>
                  <a:cubicBezTo>
                    <a:pt x="472" y="538"/>
                    <a:pt x="472" y="538"/>
                    <a:pt x="472" y="538"/>
                  </a:cubicBezTo>
                  <a:cubicBezTo>
                    <a:pt x="472" y="538"/>
                    <a:pt x="472" y="538"/>
                    <a:pt x="472" y="537"/>
                  </a:cubicBezTo>
                  <a:cubicBezTo>
                    <a:pt x="472" y="537"/>
                    <a:pt x="472" y="537"/>
                    <a:pt x="472" y="537"/>
                  </a:cubicBezTo>
                  <a:cubicBezTo>
                    <a:pt x="472" y="536"/>
                    <a:pt x="473" y="536"/>
                    <a:pt x="475" y="534"/>
                  </a:cubicBezTo>
                  <a:cubicBezTo>
                    <a:pt x="475" y="534"/>
                    <a:pt x="475" y="534"/>
                    <a:pt x="475" y="534"/>
                  </a:cubicBezTo>
                  <a:cubicBezTo>
                    <a:pt x="475" y="534"/>
                    <a:pt x="475" y="534"/>
                    <a:pt x="475" y="534"/>
                  </a:cubicBezTo>
                  <a:cubicBezTo>
                    <a:pt x="475" y="534"/>
                    <a:pt x="475" y="534"/>
                    <a:pt x="475" y="534"/>
                  </a:cubicBezTo>
                  <a:cubicBezTo>
                    <a:pt x="475" y="534"/>
                    <a:pt x="474" y="534"/>
                    <a:pt x="474" y="534"/>
                  </a:cubicBezTo>
                  <a:cubicBezTo>
                    <a:pt x="474" y="534"/>
                    <a:pt x="474" y="534"/>
                    <a:pt x="474" y="534"/>
                  </a:cubicBezTo>
                  <a:cubicBezTo>
                    <a:pt x="474" y="534"/>
                    <a:pt x="474" y="534"/>
                    <a:pt x="473" y="534"/>
                  </a:cubicBezTo>
                  <a:cubicBezTo>
                    <a:pt x="473" y="534"/>
                    <a:pt x="473" y="534"/>
                    <a:pt x="473" y="534"/>
                  </a:cubicBezTo>
                  <a:cubicBezTo>
                    <a:pt x="472" y="534"/>
                    <a:pt x="471" y="533"/>
                    <a:pt x="471" y="531"/>
                  </a:cubicBezTo>
                  <a:cubicBezTo>
                    <a:pt x="471" y="531"/>
                    <a:pt x="471" y="531"/>
                    <a:pt x="471" y="531"/>
                  </a:cubicBezTo>
                  <a:cubicBezTo>
                    <a:pt x="471" y="531"/>
                    <a:pt x="471" y="531"/>
                    <a:pt x="471" y="531"/>
                  </a:cubicBezTo>
                  <a:cubicBezTo>
                    <a:pt x="471" y="531"/>
                    <a:pt x="471" y="531"/>
                    <a:pt x="471" y="531"/>
                  </a:cubicBezTo>
                  <a:cubicBezTo>
                    <a:pt x="471" y="530"/>
                    <a:pt x="471" y="530"/>
                    <a:pt x="471" y="530"/>
                  </a:cubicBezTo>
                  <a:cubicBezTo>
                    <a:pt x="471" y="530"/>
                    <a:pt x="471" y="530"/>
                    <a:pt x="471" y="530"/>
                  </a:cubicBezTo>
                  <a:cubicBezTo>
                    <a:pt x="471" y="530"/>
                    <a:pt x="471" y="529"/>
                    <a:pt x="471" y="528"/>
                  </a:cubicBezTo>
                  <a:cubicBezTo>
                    <a:pt x="471" y="528"/>
                    <a:pt x="471" y="528"/>
                    <a:pt x="471" y="528"/>
                  </a:cubicBezTo>
                  <a:cubicBezTo>
                    <a:pt x="471" y="528"/>
                    <a:pt x="470" y="528"/>
                    <a:pt x="470" y="528"/>
                  </a:cubicBezTo>
                  <a:cubicBezTo>
                    <a:pt x="470" y="528"/>
                    <a:pt x="470" y="528"/>
                    <a:pt x="470" y="528"/>
                  </a:cubicBezTo>
                  <a:cubicBezTo>
                    <a:pt x="470" y="528"/>
                    <a:pt x="469" y="528"/>
                    <a:pt x="469" y="528"/>
                  </a:cubicBezTo>
                  <a:cubicBezTo>
                    <a:pt x="469" y="528"/>
                    <a:pt x="469" y="528"/>
                    <a:pt x="469" y="528"/>
                  </a:cubicBezTo>
                  <a:cubicBezTo>
                    <a:pt x="469" y="528"/>
                    <a:pt x="469" y="528"/>
                    <a:pt x="469" y="528"/>
                  </a:cubicBezTo>
                  <a:cubicBezTo>
                    <a:pt x="469" y="528"/>
                    <a:pt x="469" y="528"/>
                    <a:pt x="469" y="528"/>
                  </a:cubicBezTo>
                  <a:cubicBezTo>
                    <a:pt x="468" y="528"/>
                    <a:pt x="468" y="528"/>
                    <a:pt x="468" y="528"/>
                  </a:cubicBezTo>
                  <a:cubicBezTo>
                    <a:pt x="468" y="528"/>
                    <a:pt x="468" y="528"/>
                    <a:pt x="468" y="528"/>
                  </a:cubicBezTo>
                  <a:cubicBezTo>
                    <a:pt x="468" y="528"/>
                    <a:pt x="468" y="528"/>
                    <a:pt x="468" y="528"/>
                  </a:cubicBezTo>
                  <a:cubicBezTo>
                    <a:pt x="468" y="528"/>
                    <a:pt x="468" y="528"/>
                    <a:pt x="468" y="528"/>
                  </a:cubicBezTo>
                  <a:cubicBezTo>
                    <a:pt x="467" y="528"/>
                    <a:pt x="466" y="529"/>
                    <a:pt x="465" y="529"/>
                  </a:cubicBezTo>
                  <a:cubicBezTo>
                    <a:pt x="465" y="529"/>
                    <a:pt x="465" y="529"/>
                    <a:pt x="465" y="529"/>
                  </a:cubicBezTo>
                  <a:cubicBezTo>
                    <a:pt x="465" y="529"/>
                    <a:pt x="465" y="529"/>
                    <a:pt x="465" y="529"/>
                  </a:cubicBezTo>
                  <a:cubicBezTo>
                    <a:pt x="465" y="529"/>
                    <a:pt x="465" y="529"/>
                    <a:pt x="465" y="529"/>
                  </a:cubicBezTo>
                  <a:cubicBezTo>
                    <a:pt x="463" y="529"/>
                    <a:pt x="462" y="528"/>
                    <a:pt x="462" y="527"/>
                  </a:cubicBezTo>
                  <a:cubicBezTo>
                    <a:pt x="462" y="527"/>
                    <a:pt x="462" y="527"/>
                    <a:pt x="462" y="527"/>
                  </a:cubicBezTo>
                  <a:cubicBezTo>
                    <a:pt x="462" y="526"/>
                    <a:pt x="462" y="526"/>
                    <a:pt x="462" y="526"/>
                  </a:cubicBezTo>
                  <a:cubicBezTo>
                    <a:pt x="462" y="526"/>
                    <a:pt x="462" y="526"/>
                    <a:pt x="462" y="526"/>
                  </a:cubicBezTo>
                  <a:cubicBezTo>
                    <a:pt x="463" y="526"/>
                    <a:pt x="463" y="525"/>
                    <a:pt x="463" y="525"/>
                  </a:cubicBezTo>
                  <a:cubicBezTo>
                    <a:pt x="463" y="525"/>
                    <a:pt x="463" y="525"/>
                    <a:pt x="463" y="525"/>
                  </a:cubicBezTo>
                  <a:cubicBezTo>
                    <a:pt x="463" y="525"/>
                    <a:pt x="463" y="525"/>
                    <a:pt x="463" y="525"/>
                  </a:cubicBezTo>
                  <a:cubicBezTo>
                    <a:pt x="463" y="524"/>
                    <a:pt x="463" y="524"/>
                    <a:pt x="462" y="524"/>
                  </a:cubicBezTo>
                  <a:cubicBezTo>
                    <a:pt x="462" y="524"/>
                    <a:pt x="462" y="524"/>
                    <a:pt x="462" y="524"/>
                  </a:cubicBezTo>
                  <a:cubicBezTo>
                    <a:pt x="462" y="523"/>
                    <a:pt x="462" y="523"/>
                    <a:pt x="461" y="522"/>
                  </a:cubicBezTo>
                  <a:cubicBezTo>
                    <a:pt x="461" y="522"/>
                    <a:pt x="461" y="522"/>
                    <a:pt x="461" y="522"/>
                  </a:cubicBezTo>
                  <a:cubicBezTo>
                    <a:pt x="461" y="522"/>
                    <a:pt x="461" y="522"/>
                    <a:pt x="460" y="522"/>
                  </a:cubicBezTo>
                  <a:cubicBezTo>
                    <a:pt x="460" y="522"/>
                    <a:pt x="460" y="522"/>
                    <a:pt x="460" y="522"/>
                  </a:cubicBezTo>
                  <a:cubicBezTo>
                    <a:pt x="460" y="522"/>
                    <a:pt x="460" y="522"/>
                    <a:pt x="460" y="522"/>
                  </a:cubicBezTo>
                  <a:cubicBezTo>
                    <a:pt x="460" y="522"/>
                    <a:pt x="460" y="522"/>
                    <a:pt x="460" y="522"/>
                  </a:cubicBezTo>
                  <a:cubicBezTo>
                    <a:pt x="460" y="522"/>
                    <a:pt x="460" y="522"/>
                    <a:pt x="460" y="522"/>
                  </a:cubicBezTo>
                  <a:cubicBezTo>
                    <a:pt x="460" y="522"/>
                    <a:pt x="460" y="522"/>
                    <a:pt x="460" y="522"/>
                  </a:cubicBezTo>
                  <a:cubicBezTo>
                    <a:pt x="458" y="522"/>
                    <a:pt x="458" y="521"/>
                    <a:pt x="458" y="520"/>
                  </a:cubicBezTo>
                  <a:cubicBezTo>
                    <a:pt x="458" y="520"/>
                    <a:pt x="458" y="520"/>
                    <a:pt x="458" y="520"/>
                  </a:cubicBezTo>
                  <a:cubicBezTo>
                    <a:pt x="457" y="518"/>
                    <a:pt x="456" y="516"/>
                    <a:pt x="455" y="515"/>
                  </a:cubicBezTo>
                  <a:cubicBezTo>
                    <a:pt x="455" y="515"/>
                    <a:pt x="455" y="515"/>
                    <a:pt x="455" y="515"/>
                  </a:cubicBezTo>
                  <a:cubicBezTo>
                    <a:pt x="455" y="514"/>
                    <a:pt x="455" y="513"/>
                    <a:pt x="455" y="512"/>
                  </a:cubicBezTo>
                  <a:cubicBezTo>
                    <a:pt x="455" y="512"/>
                    <a:pt x="455" y="512"/>
                    <a:pt x="455" y="512"/>
                  </a:cubicBezTo>
                  <a:cubicBezTo>
                    <a:pt x="455" y="512"/>
                    <a:pt x="455" y="512"/>
                    <a:pt x="455" y="511"/>
                  </a:cubicBezTo>
                  <a:cubicBezTo>
                    <a:pt x="455" y="511"/>
                    <a:pt x="455" y="511"/>
                    <a:pt x="455" y="511"/>
                  </a:cubicBezTo>
                  <a:cubicBezTo>
                    <a:pt x="455" y="511"/>
                    <a:pt x="455" y="511"/>
                    <a:pt x="455" y="511"/>
                  </a:cubicBezTo>
                  <a:cubicBezTo>
                    <a:pt x="455" y="509"/>
                    <a:pt x="456" y="507"/>
                    <a:pt x="458" y="507"/>
                  </a:cubicBezTo>
                  <a:cubicBezTo>
                    <a:pt x="458" y="507"/>
                    <a:pt x="458" y="507"/>
                    <a:pt x="458" y="507"/>
                  </a:cubicBezTo>
                  <a:cubicBezTo>
                    <a:pt x="458" y="507"/>
                    <a:pt x="459" y="507"/>
                    <a:pt x="459" y="507"/>
                  </a:cubicBezTo>
                  <a:cubicBezTo>
                    <a:pt x="459" y="507"/>
                    <a:pt x="459" y="507"/>
                    <a:pt x="459" y="507"/>
                  </a:cubicBezTo>
                  <a:cubicBezTo>
                    <a:pt x="460" y="508"/>
                    <a:pt x="462" y="509"/>
                    <a:pt x="464" y="509"/>
                  </a:cubicBezTo>
                  <a:cubicBezTo>
                    <a:pt x="464" y="509"/>
                    <a:pt x="464" y="509"/>
                    <a:pt x="464" y="509"/>
                  </a:cubicBezTo>
                  <a:cubicBezTo>
                    <a:pt x="464" y="509"/>
                    <a:pt x="465" y="509"/>
                    <a:pt x="466" y="510"/>
                  </a:cubicBezTo>
                  <a:cubicBezTo>
                    <a:pt x="466" y="510"/>
                    <a:pt x="466" y="510"/>
                    <a:pt x="466" y="510"/>
                  </a:cubicBezTo>
                  <a:cubicBezTo>
                    <a:pt x="466" y="510"/>
                    <a:pt x="467" y="511"/>
                    <a:pt x="468" y="511"/>
                  </a:cubicBezTo>
                  <a:cubicBezTo>
                    <a:pt x="468" y="511"/>
                    <a:pt x="468" y="511"/>
                    <a:pt x="468" y="511"/>
                  </a:cubicBezTo>
                  <a:cubicBezTo>
                    <a:pt x="470" y="512"/>
                    <a:pt x="472" y="513"/>
                    <a:pt x="472" y="513"/>
                  </a:cubicBezTo>
                  <a:cubicBezTo>
                    <a:pt x="472" y="513"/>
                    <a:pt x="472" y="513"/>
                    <a:pt x="472" y="513"/>
                  </a:cubicBezTo>
                  <a:cubicBezTo>
                    <a:pt x="473" y="513"/>
                    <a:pt x="474" y="515"/>
                    <a:pt x="475" y="515"/>
                  </a:cubicBezTo>
                  <a:cubicBezTo>
                    <a:pt x="475" y="515"/>
                    <a:pt x="475" y="515"/>
                    <a:pt x="475" y="515"/>
                  </a:cubicBezTo>
                  <a:cubicBezTo>
                    <a:pt x="475" y="515"/>
                    <a:pt x="475" y="515"/>
                    <a:pt x="476" y="515"/>
                  </a:cubicBezTo>
                  <a:cubicBezTo>
                    <a:pt x="476" y="515"/>
                    <a:pt x="476" y="515"/>
                    <a:pt x="476" y="515"/>
                  </a:cubicBezTo>
                  <a:cubicBezTo>
                    <a:pt x="476" y="516"/>
                    <a:pt x="477" y="515"/>
                    <a:pt x="478" y="515"/>
                  </a:cubicBezTo>
                  <a:cubicBezTo>
                    <a:pt x="478" y="515"/>
                    <a:pt x="478" y="515"/>
                    <a:pt x="478" y="515"/>
                  </a:cubicBezTo>
                  <a:cubicBezTo>
                    <a:pt x="478" y="515"/>
                    <a:pt x="478" y="515"/>
                    <a:pt x="478" y="515"/>
                  </a:cubicBezTo>
                  <a:cubicBezTo>
                    <a:pt x="478" y="515"/>
                    <a:pt x="478" y="515"/>
                    <a:pt x="478" y="515"/>
                  </a:cubicBezTo>
                  <a:cubicBezTo>
                    <a:pt x="479" y="515"/>
                    <a:pt x="479" y="515"/>
                    <a:pt x="480" y="515"/>
                  </a:cubicBezTo>
                  <a:cubicBezTo>
                    <a:pt x="480" y="515"/>
                    <a:pt x="480" y="515"/>
                    <a:pt x="480" y="515"/>
                  </a:cubicBezTo>
                  <a:cubicBezTo>
                    <a:pt x="480" y="515"/>
                    <a:pt x="480" y="515"/>
                    <a:pt x="480" y="515"/>
                  </a:cubicBezTo>
                  <a:cubicBezTo>
                    <a:pt x="480" y="515"/>
                    <a:pt x="480" y="515"/>
                    <a:pt x="480" y="515"/>
                  </a:cubicBezTo>
                  <a:cubicBezTo>
                    <a:pt x="481" y="514"/>
                    <a:pt x="483" y="512"/>
                    <a:pt x="486" y="511"/>
                  </a:cubicBezTo>
                  <a:cubicBezTo>
                    <a:pt x="486" y="511"/>
                    <a:pt x="486" y="511"/>
                    <a:pt x="486" y="511"/>
                  </a:cubicBezTo>
                  <a:cubicBezTo>
                    <a:pt x="487" y="511"/>
                    <a:pt x="487" y="511"/>
                    <a:pt x="487" y="511"/>
                  </a:cubicBezTo>
                  <a:cubicBezTo>
                    <a:pt x="487" y="511"/>
                    <a:pt x="487" y="511"/>
                    <a:pt x="487" y="511"/>
                  </a:cubicBezTo>
                  <a:cubicBezTo>
                    <a:pt x="487" y="511"/>
                    <a:pt x="487" y="511"/>
                    <a:pt x="487" y="511"/>
                  </a:cubicBezTo>
                  <a:cubicBezTo>
                    <a:pt x="487" y="511"/>
                    <a:pt x="487" y="511"/>
                    <a:pt x="487" y="511"/>
                  </a:cubicBezTo>
                  <a:cubicBezTo>
                    <a:pt x="487" y="511"/>
                    <a:pt x="487" y="510"/>
                    <a:pt x="487" y="510"/>
                  </a:cubicBezTo>
                  <a:cubicBezTo>
                    <a:pt x="487" y="510"/>
                    <a:pt x="487" y="510"/>
                    <a:pt x="487" y="510"/>
                  </a:cubicBezTo>
                  <a:cubicBezTo>
                    <a:pt x="486" y="509"/>
                    <a:pt x="486" y="509"/>
                    <a:pt x="486" y="508"/>
                  </a:cubicBezTo>
                  <a:cubicBezTo>
                    <a:pt x="486" y="508"/>
                    <a:pt x="486" y="508"/>
                    <a:pt x="486" y="508"/>
                  </a:cubicBezTo>
                  <a:cubicBezTo>
                    <a:pt x="485" y="505"/>
                    <a:pt x="484" y="506"/>
                    <a:pt x="483" y="503"/>
                  </a:cubicBezTo>
                  <a:cubicBezTo>
                    <a:pt x="483" y="503"/>
                    <a:pt x="483" y="503"/>
                    <a:pt x="483" y="503"/>
                  </a:cubicBezTo>
                  <a:cubicBezTo>
                    <a:pt x="482" y="502"/>
                    <a:pt x="482" y="501"/>
                    <a:pt x="482" y="500"/>
                  </a:cubicBezTo>
                  <a:cubicBezTo>
                    <a:pt x="482" y="500"/>
                    <a:pt x="482" y="500"/>
                    <a:pt x="482" y="500"/>
                  </a:cubicBezTo>
                  <a:cubicBezTo>
                    <a:pt x="482" y="500"/>
                    <a:pt x="482" y="499"/>
                    <a:pt x="482" y="497"/>
                  </a:cubicBezTo>
                  <a:cubicBezTo>
                    <a:pt x="482" y="497"/>
                    <a:pt x="482" y="497"/>
                    <a:pt x="482" y="497"/>
                  </a:cubicBezTo>
                  <a:cubicBezTo>
                    <a:pt x="482" y="496"/>
                    <a:pt x="483" y="495"/>
                    <a:pt x="485" y="493"/>
                  </a:cubicBezTo>
                  <a:cubicBezTo>
                    <a:pt x="485" y="493"/>
                    <a:pt x="485" y="493"/>
                    <a:pt x="485" y="493"/>
                  </a:cubicBezTo>
                  <a:cubicBezTo>
                    <a:pt x="486" y="494"/>
                    <a:pt x="486" y="494"/>
                    <a:pt x="486" y="494"/>
                  </a:cubicBezTo>
                  <a:cubicBezTo>
                    <a:pt x="484" y="496"/>
                    <a:pt x="484" y="497"/>
                    <a:pt x="484" y="497"/>
                  </a:cubicBezTo>
                  <a:cubicBezTo>
                    <a:pt x="484" y="497"/>
                    <a:pt x="484" y="497"/>
                    <a:pt x="484" y="497"/>
                  </a:cubicBezTo>
                  <a:cubicBezTo>
                    <a:pt x="483" y="499"/>
                    <a:pt x="483" y="500"/>
                    <a:pt x="483" y="500"/>
                  </a:cubicBezTo>
                  <a:cubicBezTo>
                    <a:pt x="483" y="500"/>
                    <a:pt x="483" y="500"/>
                    <a:pt x="483" y="500"/>
                  </a:cubicBezTo>
                  <a:cubicBezTo>
                    <a:pt x="483" y="501"/>
                    <a:pt x="483" y="501"/>
                    <a:pt x="484" y="503"/>
                  </a:cubicBezTo>
                  <a:cubicBezTo>
                    <a:pt x="484" y="503"/>
                    <a:pt x="484" y="503"/>
                    <a:pt x="484" y="503"/>
                  </a:cubicBezTo>
                  <a:cubicBezTo>
                    <a:pt x="484" y="504"/>
                    <a:pt x="486" y="504"/>
                    <a:pt x="487" y="508"/>
                  </a:cubicBezTo>
                  <a:cubicBezTo>
                    <a:pt x="487" y="508"/>
                    <a:pt x="487" y="508"/>
                    <a:pt x="487" y="508"/>
                  </a:cubicBezTo>
                  <a:cubicBezTo>
                    <a:pt x="487" y="508"/>
                    <a:pt x="488" y="509"/>
                    <a:pt x="488" y="509"/>
                  </a:cubicBezTo>
                  <a:cubicBezTo>
                    <a:pt x="488" y="509"/>
                    <a:pt x="488" y="509"/>
                    <a:pt x="488" y="509"/>
                  </a:cubicBezTo>
                  <a:cubicBezTo>
                    <a:pt x="488" y="509"/>
                    <a:pt x="489" y="510"/>
                    <a:pt x="489" y="511"/>
                  </a:cubicBezTo>
                  <a:cubicBezTo>
                    <a:pt x="489" y="511"/>
                    <a:pt x="489" y="511"/>
                    <a:pt x="489" y="511"/>
                  </a:cubicBezTo>
                  <a:cubicBezTo>
                    <a:pt x="489" y="512"/>
                    <a:pt x="488" y="512"/>
                    <a:pt x="486" y="512"/>
                  </a:cubicBezTo>
                  <a:cubicBezTo>
                    <a:pt x="486" y="512"/>
                    <a:pt x="486" y="512"/>
                    <a:pt x="486" y="512"/>
                  </a:cubicBezTo>
                  <a:cubicBezTo>
                    <a:pt x="484" y="513"/>
                    <a:pt x="482" y="515"/>
                    <a:pt x="481" y="516"/>
                  </a:cubicBezTo>
                  <a:cubicBezTo>
                    <a:pt x="481" y="516"/>
                    <a:pt x="481" y="516"/>
                    <a:pt x="481" y="516"/>
                  </a:cubicBezTo>
                  <a:cubicBezTo>
                    <a:pt x="481" y="516"/>
                    <a:pt x="480" y="517"/>
                    <a:pt x="480" y="517"/>
                  </a:cubicBezTo>
                  <a:cubicBezTo>
                    <a:pt x="480" y="517"/>
                    <a:pt x="480" y="517"/>
                    <a:pt x="480" y="517"/>
                  </a:cubicBezTo>
                  <a:cubicBezTo>
                    <a:pt x="479" y="517"/>
                    <a:pt x="478" y="517"/>
                    <a:pt x="478" y="517"/>
                  </a:cubicBezTo>
                  <a:cubicBezTo>
                    <a:pt x="478" y="517"/>
                    <a:pt x="478" y="517"/>
                    <a:pt x="478" y="517"/>
                  </a:cubicBezTo>
                  <a:cubicBezTo>
                    <a:pt x="478" y="517"/>
                    <a:pt x="478" y="517"/>
                    <a:pt x="478" y="517"/>
                  </a:cubicBezTo>
                  <a:cubicBezTo>
                    <a:pt x="478" y="517"/>
                    <a:pt x="478" y="517"/>
                    <a:pt x="478" y="517"/>
                  </a:cubicBezTo>
                  <a:cubicBezTo>
                    <a:pt x="477" y="517"/>
                    <a:pt x="477" y="517"/>
                    <a:pt x="476" y="517"/>
                  </a:cubicBezTo>
                  <a:cubicBezTo>
                    <a:pt x="476" y="517"/>
                    <a:pt x="476" y="517"/>
                    <a:pt x="476" y="517"/>
                  </a:cubicBezTo>
                  <a:cubicBezTo>
                    <a:pt x="475" y="517"/>
                    <a:pt x="475" y="517"/>
                    <a:pt x="474" y="517"/>
                  </a:cubicBezTo>
                  <a:cubicBezTo>
                    <a:pt x="474" y="517"/>
                    <a:pt x="474" y="517"/>
                    <a:pt x="474" y="517"/>
                  </a:cubicBezTo>
                  <a:cubicBezTo>
                    <a:pt x="473" y="516"/>
                    <a:pt x="472" y="514"/>
                    <a:pt x="472" y="515"/>
                  </a:cubicBezTo>
                  <a:cubicBezTo>
                    <a:pt x="472" y="515"/>
                    <a:pt x="472" y="515"/>
                    <a:pt x="472" y="515"/>
                  </a:cubicBezTo>
                  <a:cubicBezTo>
                    <a:pt x="471" y="514"/>
                    <a:pt x="469" y="514"/>
                    <a:pt x="468" y="513"/>
                  </a:cubicBezTo>
                  <a:cubicBezTo>
                    <a:pt x="468" y="513"/>
                    <a:pt x="468" y="513"/>
                    <a:pt x="468" y="513"/>
                  </a:cubicBezTo>
                  <a:cubicBezTo>
                    <a:pt x="466" y="512"/>
                    <a:pt x="465" y="511"/>
                    <a:pt x="465" y="511"/>
                  </a:cubicBezTo>
                  <a:cubicBezTo>
                    <a:pt x="465" y="511"/>
                    <a:pt x="465" y="511"/>
                    <a:pt x="465" y="511"/>
                  </a:cubicBezTo>
                  <a:cubicBezTo>
                    <a:pt x="464" y="511"/>
                    <a:pt x="464" y="511"/>
                    <a:pt x="463" y="510"/>
                  </a:cubicBezTo>
                  <a:cubicBezTo>
                    <a:pt x="463" y="510"/>
                    <a:pt x="463" y="510"/>
                    <a:pt x="463" y="510"/>
                  </a:cubicBezTo>
                  <a:cubicBezTo>
                    <a:pt x="462" y="510"/>
                    <a:pt x="460" y="509"/>
                    <a:pt x="458" y="508"/>
                  </a:cubicBezTo>
                  <a:cubicBezTo>
                    <a:pt x="458" y="508"/>
                    <a:pt x="458" y="508"/>
                    <a:pt x="458" y="508"/>
                  </a:cubicBezTo>
                  <a:cubicBezTo>
                    <a:pt x="458" y="508"/>
                    <a:pt x="458" y="508"/>
                    <a:pt x="458" y="508"/>
                  </a:cubicBezTo>
                  <a:cubicBezTo>
                    <a:pt x="458" y="508"/>
                    <a:pt x="456" y="510"/>
                    <a:pt x="456" y="511"/>
                  </a:cubicBezTo>
                  <a:cubicBezTo>
                    <a:pt x="456" y="511"/>
                    <a:pt x="456" y="511"/>
                    <a:pt x="456" y="511"/>
                  </a:cubicBezTo>
                  <a:cubicBezTo>
                    <a:pt x="456" y="511"/>
                    <a:pt x="456" y="511"/>
                    <a:pt x="456" y="511"/>
                  </a:cubicBezTo>
                  <a:cubicBezTo>
                    <a:pt x="456" y="511"/>
                    <a:pt x="456" y="511"/>
                    <a:pt x="456" y="511"/>
                  </a:cubicBezTo>
                  <a:cubicBezTo>
                    <a:pt x="456" y="511"/>
                    <a:pt x="456" y="511"/>
                    <a:pt x="456" y="511"/>
                  </a:cubicBezTo>
                  <a:cubicBezTo>
                    <a:pt x="456" y="512"/>
                    <a:pt x="456" y="512"/>
                    <a:pt x="456" y="512"/>
                  </a:cubicBezTo>
                  <a:cubicBezTo>
                    <a:pt x="456" y="512"/>
                    <a:pt x="456" y="512"/>
                    <a:pt x="456" y="512"/>
                  </a:cubicBezTo>
                  <a:cubicBezTo>
                    <a:pt x="456" y="513"/>
                    <a:pt x="456" y="514"/>
                    <a:pt x="457" y="514"/>
                  </a:cubicBezTo>
                  <a:cubicBezTo>
                    <a:pt x="457" y="514"/>
                    <a:pt x="457" y="514"/>
                    <a:pt x="457" y="514"/>
                  </a:cubicBezTo>
                  <a:cubicBezTo>
                    <a:pt x="457" y="516"/>
                    <a:pt x="458" y="518"/>
                    <a:pt x="459" y="519"/>
                  </a:cubicBezTo>
                  <a:cubicBezTo>
                    <a:pt x="459" y="519"/>
                    <a:pt x="459" y="519"/>
                    <a:pt x="459" y="519"/>
                  </a:cubicBezTo>
                  <a:cubicBezTo>
                    <a:pt x="460" y="521"/>
                    <a:pt x="459" y="521"/>
                    <a:pt x="460" y="521"/>
                  </a:cubicBezTo>
                  <a:cubicBezTo>
                    <a:pt x="460" y="521"/>
                    <a:pt x="460" y="521"/>
                    <a:pt x="460" y="521"/>
                  </a:cubicBezTo>
                  <a:cubicBezTo>
                    <a:pt x="460" y="521"/>
                    <a:pt x="460" y="521"/>
                    <a:pt x="460" y="521"/>
                  </a:cubicBezTo>
                  <a:cubicBezTo>
                    <a:pt x="460" y="521"/>
                    <a:pt x="460" y="521"/>
                    <a:pt x="460" y="521"/>
                  </a:cubicBezTo>
                  <a:cubicBezTo>
                    <a:pt x="460" y="521"/>
                    <a:pt x="460" y="521"/>
                    <a:pt x="460" y="521"/>
                  </a:cubicBezTo>
                  <a:cubicBezTo>
                    <a:pt x="460" y="521"/>
                    <a:pt x="460" y="521"/>
                    <a:pt x="460" y="521"/>
                  </a:cubicBezTo>
                  <a:cubicBezTo>
                    <a:pt x="460" y="521"/>
                    <a:pt x="460" y="521"/>
                    <a:pt x="460" y="521"/>
                  </a:cubicBezTo>
                  <a:cubicBezTo>
                    <a:pt x="460" y="521"/>
                    <a:pt x="460" y="521"/>
                    <a:pt x="460" y="521"/>
                  </a:cubicBezTo>
                  <a:cubicBezTo>
                    <a:pt x="461" y="521"/>
                    <a:pt x="462" y="521"/>
                    <a:pt x="462" y="521"/>
                  </a:cubicBezTo>
                  <a:cubicBezTo>
                    <a:pt x="462" y="521"/>
                    <a:pt x="462" y="521"/>
                    <a:pt x="462" y="521"/>
                  </a:cubicBezTo>
                  <a:cubicBezTo>
                    <a:pt x="463" y="522"/>
                    <a:pt x="463" y="522"/>
                    <a:pt x="464" y="523"/>
                  </a:cubicBezTo>
                  <a:cubicBezTo>
                    <a:pt x="464" y="523"/>
                    <a:pt x="464" y="523"/>
                    <a:pt x="464" y="523"/>
                  </a:cubicBezTo>
                  <a:cubicBezTo>
                    <a:pt x="464" y="523"/>
                    <a:pt x="464" y="524"/>
                    <a:pt x="464" y="524"/>
                  </a:cubicBezTo>
                  <a:cubicBezTo>
                    <a:pt x="464" y="524"/>
                    <a:pt x="464" y="524"/>
                    <a:pt x="464" y="524"/>
                  </a:cubicBezTo>
                  <a:cubicBezTo>
                    <a:pt x="465" y="524"/>
                    <a:pt x="465" y="524"/>
                    <a:pt x="465" y="525"/>
                  </a:cubicBezTo>
                  <a:cubicBezTo>
                    <a:pt x="465" y="525"/>
                    <a:pt x="465" y="525"/>
                    <a:pt x="465" y="525"/>
                  </a:cubicBezTo>
                  <a:cubicBezTo>
                    <a:pt x="464" y="525"/>
                    <a:pt x="464" y="526"/>
                    <a:pt x="464" y="527"/>
                  </a:cubicBezTo>
                  <a:cubicBezTo>
                    <a:pt x="464" y="527"/>
                    <a:pt x="464" y="527"/>
                    <a:pt x="464" y="527"/>
                  </a:cubicBezTo>
                  <a:cubicBezTo>
                    <a:pt x="463" y="527"/>
                    <a:pt x="463" y="527"/>
                    <a:pt x="463" y="527"/>
                  </a:cubicBezTo>
                  <a:cubicBezTo>
                    <a:pt x="463" y="527"/>
                    <a:pt x="463" y="527"/>
                    <a:pt x="463" y="527"/>
                  </a:cubicBezTo>
                  <a:cubicBezTo>
                    <a:pt x="463" y="527"/>
                    <a:pt x="464" y="527"/>
                    <a:pt x="465" y="527"/>
                  </a:cubicBezTo>
                  <a:cubicBezTo>
                    <a:pt x="465" y="527"/>
                    <a:pt x="465" y="527"/>
                    <a:pt x="465" y="527"/>
                  </a:cubicBezTo>
                  <a:cubicBezTo>
                    <a:pt x="465" y="527"/>
                    <a:pt x="465" y="527"/>
                    <a:pt x="465" y="527"/>
                  </a:cubicBezTo>
                  <a:cubicBezTo>
                    <a:pt x="465" y="527"/>
                    <a:pt x="465" y="527"/>
                    <a:pt x="465" y="527"/>
                  </a:cubicBezTo>
                  <a:cubicBezTo>
                    <a:pt x="466" y="527"/>
                    <a:pt x="467" y="527"/>
                    <a:pt x="467" y="527"/>
                  </a:cubicBezTo>
                  <a:cubicBezTo>
                    <a:pt x="467" y="527"/>
                    <a:pt x="467" y="527"/>
                    <a:pt x="467" y="527"/>
                  </a:cubicBezTo>
                  <a:cubicBezTo>
                    <a:pt x="468" y="527"/>
                    <a:pt x="468" y="527"/>
                    <a:pt x="468" y="527"/>
                  </a:cubicBezTo>
                  <a:cubicBezTo>
                    <a:pt x="468" y="527"/>
                    <a:pt x="468" y="527"/>
                    <a:pt x="468" y="527"/>
                  </a:cubicBezTo>
                  <a:cubicBezTo>
                    <a:pt x="468" y="527"/>
                    <a:pt x="468" y="527"/>
                    <a:pt x="469" y="527"/>
                  </a:cubicBezTo>
                  <a:cubicBezTo>
                    <a:pt x="469" y="527"/>
                    <a:pt x="469" y="527"/>
                    <a:pt x="469" y="527"/>
                  </a:cubicBezTo>
                  <a:cubicBezTo>
                    <a:pt x="469" y="527"/>
                    <a:pt x="469" y="527"/>
                    <a:pt x="469" y="527"/>
                  </a:cubicBezTo>
                  <a:cubicBezTo>
                    <a:pt x="469" y="527"/>
                    <a:pt x="469" y="527"/>
                    <a:pt x="469" y="527"/>
                  </a:cubicBezTo>
                  <a:cubicBezTo>
                    <a:pt x="469" y="527"/>
                    <a:pt x="469" y="527"/>
                    <a:pt x="470" y="527"/>
                  </a:cubicBezTo>
                  <a:cubicBezTo>
                    <a:pt x="470" y="527"/>
                    <a:pt x="470" y="527"/>
                    <a:pt x="470" y="527"/>
                  </a:cubicBezTo>
                  <a:cubicBezTo>
                    <a:pt x="471" y="527"/>
                    <a:pt x="471" y="527"/>
                    <a:pt x="472" y="528"/>
                  </a:cubicBezTo>
                  <a:cubicBezTo>
                    <a:pt x="472" y="528"/>
                    <a:pt x="472" y="528"/>
                    <a:pt x="472" y="528"/>
                  </a:cubicBezTo>
                  <a:cubicBezTo>
                    <a:pt x="472" y="529"/>
                    <a:pt x="473" y="529"/>
                    <a:pt x="473" y="530"/>
                  </a:cubicBezTo>
                  <a:cubicBezTo>
                    <a:pt x="473" y="530"/>
                    <a:pt x="473" y="530"/>
                    <a:pt x="473" y="530"/>
                  </a:cubicBezTo>
                  <a:cubicBezTo>
                    <a:pt x="473" y="530"/>
                    <a:pt x="473" y="531"/>
                    <a:pt x="473" y="531"/>
                  </a:cubicBezTo>
                  <a:cubicBezTo>
                    <a:pt x="473" y="531"/>
                    <a:pt x="473" y="531"/>
                    <a:pt x="473" y="531"/>
                  </a:cubicBezTo>
                  <a:cubicBezTo>
                    <a:pt x="473" y="531"/>
                    <a:pt x="473" y="531"/>
                    <a:pt x="473" y="531"/>
                  </a:cubicBezTo>
                  <a:cubicBezTo>
                    <a:pt x="473" y="531"/>
                    <a:pt x="473" y="531"/>
                    <a:pt x="473" y="531"/>
                  </a:cubicBezTo>
                  <a:cubicBezTo>
                    <a:pt x="473" y="532"/>
                    <a:pt x="473" y="532"/>
                    <a:pt x="474" y="533"/>
                  </a:cubicBezTo>
                  <a:cubicBezTo>
                    <a:pt x="474" y="533"/>
                    <a:pt x="474" y="533"/>
                    <a:pt x="474" y="533"/>
                  </a:cubicBezTo>
                  <a:cubicBezTo>
                    <a:pt x="474" y="533"/>
                    <a:pt x="474" y="533"/>
                    <a:pt x="474" y="533"/>
                  </a:cubicBezTo>
                  <a:cubicBezTo>
                    <a:pt x="474" y="533"/>
                    <a:pt x="474" y="533"/>
                    <a:pt x="474" y="533"/>
                  </a:cubicBezTo>
                  <a:cubicBezTo>
                    <a:pt x="474" y="531"/>
                    <a:pt x="476" y="531"/>
                    <a:pt x="477" y="530"/>
                  </a:cubicBezTo>
                  <a:cubicBezTo>
                    <a:pt x="477" y="530"/>
                    <a:pt x="477" y="530"/>
                    <a:pt x="477" y="530"/>
                  </a:cubicBezTo>
                  <a:cubicBezTo>
                    <a:pt x="477" y="530"/>
                    <a:pt x="477" y="530"/>
                    <a:pt x="478" y="530"/>
                  </a:cubicBezTo>
                  <a:cubicBezTo>
                    <a:pt x="478" y="530"/>
                    <a:pt x="478" y="530"/>
                    <a:pt x="478" y="530"/>
                  </a:cubicBezTo>
                  <a:cubicBezTo>
                    <a:pt x="478" y="530"/>
                    <a:pt x="478" y="530"/>
                    <a:pt x="478" y="530"/>
                  </a:cubicBezTo>
                  <a:cubicBezTo>
                    <a:pt x="478" y="530"/>
                    <a:pt x="478" y="530"/>
                    <a:pt x="478" y="530"/>
                  </a:cubicBezTo>
                  <a:cubicBezTo>
                    <a:pt x="478" y="530"/>
                    <a:pt x="478" y="530"/>
                    <a:pt x="478" y="530"/>
                  </a:cubicBezTo>
                  <a:cubicBezTo>
                    <a:pt x="478" y="530"/>
                    <a:pt x="478" y="530"/>
                    <a:pt x="478" y="530"/>
                  </a:cubicBezTo>
                  <a:cubicBezTo>
                    <a:pt x="479" y="531"/>
                    <a:pt x="479" y="532"/>
                    <a:pt x="479" y="533"/>
                  </a:cubicBezTo>
                  <a:cubicBezTo>
                    <a:pt x="479" y="533"/>
                    <a:pt x="479" y="533"/>
                    <a:pt x="479" y="533"/>
                  </a:cubicBezTo>
                  <a:cubicBezTo>
                    <a:pt x="479" y="533"/>
                    <a:pt x="479" y="533"/>
                    <a:pt x="479" y="533"/>
                  </a:cubicBezTo>
                  <a:cubicBezTo>
                    <a:pt x="479" y="533"/>
                    <a:pt x="479" y="533"/>
                    <a:pt x="479" y="533"/>
                  </a:cubicBezTo>
                  <a:cubicBezTo>
                    <a:pt x="479" y="533"/>
                    <a:pt x="479" y="533"/>
                    <a:pt x="479" y="533"/>
                  </a:cubicBezTo>
                  <a:cubicBezTo>
                    <a:pt x="479" y="533"/>
                    <a:pt x="479" y="534"/>
                    <a:pt x="479" y="534"/>
                  </a:cubicBezTo>
                  <a:cubicBezTo>
                    <a:pt x="479" y="534"/>
                    <a:pt x="479" y="534"/>
                    <a:pt x="479" y="534"/>
                  </a:cubicBezTo>
                  <a:cubicBezTo>
                    <a:pt x="479" y="534"/>
                    <a:pt x="479" y="535"/>
                    <a:pt x="479" y="535"/>
                  </a:cubicBezTo>
                  <a:cubicBezTo>
                    <a:pt x="479" y="535"/>
                    <a:pt x="479" y="535"/>
                    <a:pt x="479" y="535"/>
                  </a:cubicBezTo>
                  <a:cubicBezTo>
                    <a:pt x="479" y="537"/>
                    <a:pt x="477" y="539"/>
                    <a:pt x="476" y="540"/>
                  </a:cubicBezTo>
                  <a:cubicBezTo>
                    <a:pt x="476" y="540"/>
                    <a:pt x="476" y="540"/>
                    <a:pt x="476" y="540"/>
                  </a:cubicBezTo>
                  <a:cubicBezTo>
                    <a:pt x="476" y="540"/>
                    <a:pt x="476" y="540"/>
                    <a:pt x="476" y="540"/>
                  </a:cubicBezTo>
                  <a:cubicBezTo>
                    <a:pt x="476" y="540"/>
                    <a:pt x="476" y="540"/>
                    <a:pt x="476" y="540"/>
                  </a:cubicBezTo>
                  <a:cubicBezTo>
                    <a:pt x="476" y="540"/>
                    <a:pt x="476" y="541"/>
                    <a:pt x="477" y="543"/>
                  </a:cubicBezTo>
                  <a:cubicBezTo>
                    <a:pt x="477" y="543"/>
                    <a:pt x="477" y="543"/>
                    <a:pt x="477" y="543"/>
                  </a:cubicBezTo>
                  <a:cubicBezTo>
                    <a:pt x="477" y="543"/>
                    <a:pt x="477" y="543"/>
                    <a:pt x="477" y="543"/>
                  </a:cubicBezTo>
                  <a:cubicBezTo>
                    <a:pt x="477" y="543"/>
                    <a:pt x="477" y="543"/>
                    <a:pt x="477" y="543"/>
                  </a:cubicBezTo>
                  <a:cubicBezTo>
                    <a:pt x="477" y="543"/>
                    <a:pt x="477" y="543"/>
                    <a:pt x="477" y="543"/>
                  </a:cubicBezTo>
                  <a:cubicBezTo>
                    <a:pt x="477" y="543"/>
                    <a:pt x="477" y="543"/>
                    <a:pt x="477" y="543"/>
                  </a:cubicBezTo>
                  <a:cubicBezTo>
                    <a:pt x="477" y="543"/>
                    <a:pt x="477" y="543"/>
                    <a:pt x="477" y="543"/>
                  </a:cubicBezTo>
                  <a:cubicBezTo>
                    <a:pt x="477" y="543"/>
                    <a:pt x="477" y="543"/>
                    <a:pt x="477" y="543"/>
                  </a:cubicBezTo>
                  <a:cubicBezTo>
                    <a:pt x="477" y="542"/>
                    <a:pt x="478" y="542"/>
                    <a:pt x="479" y="541"/>
                  </a:cubicBezTo>
                  <a:cubicBezTo>
                    <a:pt x="479" y="541"/>
                    <a:pt x="479" y="541"/>
                    <a:pt x="479" y="541"/>
                  </a:cubicBezTo>
                  <a:cubicBezTo>
                    <a:pt x="479" y="541"/>
                    <a:pt x="479" y="541"/>
                    <a:pt x="479" y="542"/>
                  </a:cubicBezTo>
                  <a:cubicBezTo>
                    <a:pt x="479" y="542"/>
                    <a:pt x="479" y="542"/>
                    <a:pt x="479" y="542"/>
                  </a:cubicBezTo>
                  <a:cubicBezTo>
                    <a:pt x="479" y="542"/>
                    <a:pt x="480" y="542"/>
                    <a:pt x="480" y="542"/>
                  </a:cubicBezTo>
                  <a:cubicBezTo>
                    <a:pt x="480" y="542"/>
                    <a:pt x="480" y="542"/>
                    <a:pt x="480" y="542"/>
                  </a:cubicBezTo>
                  <a:cubicBezTo>
                    <a:pt x="480" y="542"/>
                    <a:pt x="480" y="542"/>
                    <a:pt x="480" y="542"/>
                  </a:cubicBezTo>
                  <a:cubicBezTo>
                    <a:pt x="480" y="542"/>
                    <a:pt x="480" y="542"/>
                    <a:pt x="480" y="542"/>
                  </a:cubicBezTo>
                  <a:cubicBezTo>
                    <a:pt x="480" y="542"/>
                    <a:pt x="480" y="542"/>
                    <a:pt x="480" y="542"/>
                  </a:cubicBezTo>
                  <a:cubicBezTo>
                    <a:pt x="480" y="542"/>
                    <a:pt x="480" y="542"/>
                    <a:pt x="480" y="542"/>
                  </a:cubicBezTo>
                  <a:cubicBezTo>
                    <a:pt x="481" y="541"/>
                    <a:pt x="481" y="540"/>
                    <a:pt x="482" y="540"/>
                  </a:cubicBezTo>
                  <a:cubicBezTo>
                    <a:pt x="482" y="540"/>
                    <a:pt x="482" y="540"/>
                    <a:pt x="482" y="540"/>
                  </a:cubicBezTo>
                  <a:cubicBezTo>
                    <a:pt x="482" y="540"/>
                    <a:pt x="483" y="540"/>
                    <a:pt x="483" y="541"/>
                  </a:cubicBezTo>
                  <a:cubicBezTo>
                    <a:pt x="483" y="541"/>
                    <a:pt x="483" y="541"/>
                    <a:pt x="483" y="541"/>
                  </a:cubicBezTo>
                  <a:cubicBezTo>
                    <a:pt x="483" y="541"/>
                    <a:pt x="483" y="541"/>
                    <a:pt x="483" y="541"/>
                  </a:cubicBezTo>
                  <a:cubicBezTo>
                    <a:pt x="483" y="541"/>
                    <a:pt x="483" y="541"/>
                    <a:pt x="483" y="541"/>
                  </a:cubicBezTo>
                  <a:cubicBezTo>
                    <a:pt x="483" y="541"/>
                    <a:pt x="483" y="541"/>
                    <a:pt x="483" y="540"/>
                  </a:cubicBezTo>
                  <a:cubicBezTo>
                    <a:pt x="483" y="540"/>
                    <a:pt x="483" y="540"/>
                    <a:pt x="483" y="540"/>
                  </a:cubicBezTo>
                  <a:cubicBezTo>
                    <a:pt x="483" y="539"/>
                    <a:pt x="483" y="539"/>
                    <a:pt x="484" y="537"/>
                  </a:cubicBezTo>
                  <a:cubicBezTo>
                    <a:pt x="484" y="537"/>
                    <a:pt x="484" y="537"/>
                    <a:pt x="484" y="537"/>
                  </a:cubicBezTo>
                  <a:cubicBezTo>
                    <a:pt x="484" y="537"/>
                    <a:pt x="484" y="537"/>
                    <a:pt x="484" y="537"/>
                  </a:cubicBezTo>
                  <a:cubicBezTo>
                    <a:pt x="484" y="537"/>
                    <a:pt x="484" y="537"/>
                    <a:pt x="484" y="537"/>
                  </a:cubicBezTo>
                  <a:cubicBezTo>
                    <a:pt x="485" y="536"/>
                    <a:pt x="486" y="536"/>
                    <a:pt x="486" y="536"/>
                  </a:cubicBezTo>
                  <a:cubicBezTo>
                    <a:pt x="486" y="536"/>
                    <a:pt x="486" y="536"/>
                    <a:pt x="486" y="536"/>
                  </a:cubicBezTo>
                  <a:cubicBezTo>
                    <a:pt x="486" y="536"/>
                    <a:pt x="487" y="536"/>
                    <a:pt x="487" y="536"/>
                  </a:cubicBezTo>
                  <a:cubicBezTo>
                    <a:pt x="487" y="536"/>
                    <a:pt x="487" y="536"/>
                    <a:pt x="487" y="536"/>
                  </a:cubicBezTo>
                  <a:cubicBezTo>
                    <a:pt x="487" y="536"/>
                    <a:pt x="487" y="536"/>
                    <a:pt x="487" y="536"/>
                  </a:cubicBezTo>
                  <a:cubicBezTo>
                    <a:pt x="487" y="536"/>
                    <a:pt x="487" y="536"/>
                    <a:pt x="487" y="536"/>
                  </a:cubicBezTo>
                  <a:cubicBezTo>
                    <a:pt x="489" y="536"/>
                    <a:pt x="489" y="535"/>
                    <a:pt x="489" y="534"/>
                  </a:cubicBezTo>
                  <a:cubicBezTo>
                    <a:pt x="489" y="534"/>
                    <a:pt x="489" y="534"/>
                    <a:pt x="489" y="534"/>
                  </a:cubicBezTo>
                  <a:cubicBezTo>
                    <a:pt x="489" y="533"/>
                    <a:pt x="489" y="532"/>
                    <a:pt x="489" y="532"/>
                  </a:cubicBezTo>
                  <a:cubicBezTo>
                    <a:pt x="489" y="532"/>
                    <a:pt x="489" y="532"/>
                    <a:pt x="489" y="532"/>
                  </a:cubicBezTo>
                  <a:cubicBezTo>
                    <a:pt x="488" y="532"/>
                    <a:pt x="487" y="530"/>
                    <a:pt x="487" y="529"/>
                  </a:cubicBezTo>
                  <a:cubicBezTo>
                    <a:pt x="487" y="529"/>
                    <a:pt x="487" y="529"/>
                    <a:pt x="487" y="529"/>
                  </a:cubicBezTo>
                  <a:cubicBezTo>
                    <a:pt x="486" y="527"/>
                    <a:pt x="486" y="525"/>
                    <a:pt x="486" y="525"/>
                  </a:cubicBezTo>
                  <a:cubicBezTo>
                    <a:pt x="486" y="525"/>
                    <a:pt x="486" y="525"/>
                    <a:pt x="486" y="525"/>
                  </a:cubicBezTo>
                  <a:cubicBezTo>
                    <a:pt x="486" y="524"/>
                    <a:pt x="485" y="524"/>
                    <a:pt x="485" y="523"/>
                  </a:cubicBezTo>
                  <a:cubicBezTo>
                    <a:pt x="485" y="523"/>
                    <a:pt x="485" y="523"/>
                    <a:pt x="485" y="523"/>
                  </a:cubicBezTo>
                  <a:cubicBezTo>
                    <a:pt x="485" y="523"/>
                    <a:pt x="485" y="523"/>
                    <a:pt x="485" y="522"/>
                  </a:cubicBezTo>
                  <a:cubicBezTo>
                    <a:pt x="485" y="522"/>
                    <a:pt x="485" y="522"/>
                    <a:pt x="485" y="522"/>
                  </a:cubicBezTo>
                  <a:cubicBezTo>
                    <a:pt x="485" y="522"/>
                    <a:pt x="485" y="521"/>
                    <a:pt x="486" y="521"/>
                  </a:cubicBezTo>
                  <a:cubicBezTo>
                    <a:pt x="486" y="521"/>
                    <a:pt x="486" y="521"/>
                    <a:pt x="486" y="521"/>
                  </a:cubicBezTo>
                  <a:cubicBezTo>
                    <a:pt x="486" y="521"/>
                    <a:pt x="486" y="521"/>
                    <a:pt x="486" y="521"/>
                  </a:cubicBezTo>
                  <a:cubicBezTo>
                    <a:pt x="486" y="521"/>
                    <a:pt x="486" y="521"/>
                    <a:pt x="486" y="521"/>
                  </a:cubicBezTo>
                  <a:cubicBezTo>
                    <a:pt x="487" y="521"/>
                    <a:pt x="487" y="521"/>
                    <a:pt x="487" y="521"/>
                  </a:cubicBezTo>
                  <a:cubicBezTo>
                    <a:pt x="487" y="521"/>
                    <a:pt x="487" y="521"/>
                    <a:pt x="487" y="521"/>
                  </a:cubicBezTo>
                  <a:cubicBezTo>
                    <a:pt x="487" y="521"/>
                    <a:pt x="487" y="521"/>
                    <a:pt x="487" y="521"/>
                  </a:cubicBezTo>
                  <a:cubicBezTo>
                    <a:pt x="487" y="521"/>
                    <a:pt x="487" y="521"/>
                    <a:pt x="487" y="521"/>
                  </a:cubicBezTo>
                  <a:cubicBezTo>
                    <a:pt x="488" y="521"/>
                    <a:pt x="488" y="521"/>
                    <a:pt x="489" y="520"/>
                  </a:cubicBezTo>
                  <a:cubicBezTo>
                    <a:pt x="489" y="520"/>
                    <a:pt x="489" y="520"/>
                    <a:pt x="489" y="520"/>
                  </a:cubicBezTo>
                  <a:cubicBezTo>
                    <a:pt x="489" y="520"/>
                    <a:pt x="488" y="520"/>
                    <a:pt x="489" y="519"/>
                  </a:cubicBezTo>
                  <a:cubicBezTo>
                    <a:pt x="489" y="519"/>
                    <a:pt x="489" y="519"/>
                    <a:pt x="489" y="519"/>
                  </a:cubicBezTo>
                  <a:cubicBezTo>
                    <a:pt x="490" y="519"/>
                    <a:pt x="490" y="519"/>
                    <a:pt x="491" y="519"/>
                  </a:cubicBezTo>
                  <a:cubicBezTo>
                    <a:pt x="491" y="519"/>
                    <a:pt x="491" y="519"/>
                    <a:pt x="491" y="519"/>
                  </a:cubicBezTo>
                  <a:cubicBezTo>
                    <a:pt x="492" y="519"/>
                    <a:pt x="493" y="519"/>
                    <a:pt x="493" y="519"/>
                  </a:cubicBezTo>
                  <a:cubicBezTo>
                    <a:pt x="493" y="519"/>
                    <a:pt x="493" y="519"/>
                    <a:pt x="493" y="519"/>
                  </a:cubicBezTo>
                  <a:cubicBezTo>
                    <a:pt x="493" y="518"/>
                    <a:pt x="493" y="518"/>
                    <a:pt x="493" y="518"/>
                  </a:cubicBezTo>
                  <a:cubicBezTo>
                    <a:pt x="493" y="518"/>
                    <a:pt x="493" y="518"/>
                    <a:pt x="493" y="518"/>
                  </a:cubicBezTo>
                  <a:cubicBezTo>
                    <a:pt x="493" y="516"/>
                    <a:pt x="495" y="516"/>
                    <a:pt x="497" y="514"/>
                  </a:cubicBezTo>
                  <a:cubicBezTo>
                    <a:pt x="497" y="514"/>
                    <a:pt x="497" y="514"/>
                    <a:pt x="497" y="514"/>
                  </a:cubicBezTo>
                  <a:cubicBezTo>
                    <a:pt x="499" y="513"/>
                    <a:pt x="500" y="513"/>
                    <a:pt x="501" y="513"/>
                  </a:cubicBezTo>
                  <a:cubicBezTo>
                    <a:pt x="501" y="513"/>
                    <a:pt x="501" y="513"/>
                    <a:pt x="501" y="513"/>
                  </a:cubicBezTo>
                  <a:cubicBezTo>
                    <a:pt x="502" y="513"/>
                    <a:pt x="503" y="514"/>
                    <a:pt x="503" y="515"/>
                  </a:cubicBezTo>
                  <a:cubicBezTo>
                    <a:pt x="503" y="515"/>
                    <a:pt x="503" y="515"/>
                    <a:pt x="503" y="515"/>
                  </a:cubicBezTo>
                  <a:cubicBezTo>
                    <a:pt x="503" y="515"/>
                    <a:pt x="503" y="516"/>
                    <a:pt x="504" y="517"/>
                  </a:cubicBezTo>
                  <a:cubicBezTo>
                    <a:pt x="504" y="517"/>
                    <a:pt x="504" y="517"/>
                    <a:pt x="504" y="517"/>
                  </a:cubicBezTo>
                  <a:cubicBezTo>
                    <a:pt x="506" y="517"/>
                    <a:pt x="506" y="518"/>
                    <a:pt x="506" y="520"/>
                  </a:cubicBezTo>
                  <a:cubicBezTo>
                    <a:pt x="506" y="520"/>
                    <a:pt x="506" y="520"/>
                    <a:pt x="506" y="520"/>
                  </a:cubicBezTo>
                  <a:cubicBezTo>
                    <a:pt x="506" y="520"/>
                    <a:pt x="506" y="520"/>
                    <a:pt x="506" y="520"/>
                  </a:cubicBezTo>
                  <a:cubicBezTo>
                    <a:pt x="506" y="520"/>
                    <a:pt x="506" y="520"/>
                    <a:pt x="506" y="520"/>
                  </a:cubicBezTo>
                  <a:cubicBezTo>
                    <a:pt x="506" y="521"/>
                    <a:pt x="506" y="522"/>
                    <a:pt x="506" y="522"/>
                  </a:cubicBezTo>
                  <a:cubicBezTo>
                    <a:pt x="506" y="522"/>
                    <a:pt x="506" y="522"/>
                    <a:pt x="506" y="522"/>
                  </a:cubicBezTo>
                  <a:cubicBezTo>
                    <a:pt x="507" y="523"/>
                    <a:pt x="506" y="525"/>
                    <a:pt x="507" y="527"/>
                  </a:cubicBezTo>
                  <a:cubicBezTo>
                    <a:pt x="507" y="527"/>
                    <a:pt x="507" y="527"/>
                    <a:pt x="507" y="527"/>
                  </a:cubicBezTo>
                  <a:cubicBezTo>
                    <a:pt x="507" y="528"/>
                    <a:pt x="508" y="528"/>
                    <a:pt x="510" y="528"/>
                  </a:cubicBezTo>
                  <a:cubicBezTo>
                    <a:pt x="510" y="528"/>
                    <a:pt x="510" y="528"/>
                    <a:pt x="510" y="528"/>
                  </a:cubicBezTo>
                  <a:cubicBezTo>
                    <a:pt x="510" y="528"/>
                    <a:pt x="511" y="528"/>
                    <a:pt x="511" y="528"/>
                  </a:cubicBezTo>
                  <a:cubicBezTo>
                    <a:pt x="511" y="528"/>
                    <a:pt x="511" y="528"/>
                    <a:pt x="511" y="528"/>
                  </a:cubicBezTo>
                  <a:cubicBezTo>
                    <a:pt x="511" y="528"/>
                    <a:pt x="512" y="527"/>
                    <a:pt x="513" y="527"/>
                  </a:cubicBezTo>
                  <a:cubicBezTo>
                    <a:pt x="513" y="527"/>
                    <a:pt x="513" y="527"/>
                    <a:pt x="513" y="527"/>
                  </a:cubicBezTo>
                  <a:cubicBezTo>
                    <a:pt x="513" y="527"/>
                    <a:pt x="514" y="528"/>
                    <a:pt x="514" y="529"/>
                  </a:cubicBezTo>
                  <a:cubicBezTo>
                    <a:pt x="514" y="529"/>
                    <a:pt x="514" y="529"/>
                    <a:pt x="514" y="529"/>
                  </a:cubicBezTo>
                  <a:cubicBezTo>
                    <a:pt x="514" y="529"/>
                    <a:pt x="514" y="530"/>
                    <a:pt x="515" y="530"/>
                  </a:cubicBezTo>
                  <a:cubicBezTo>
                    <a:pt x="515" y="530"/>
                    <a:pt x="515" y="530"/>
                    <a:pt x="515" y="530"/>
                  </a:cubicBezTo>
                  <a:cubicBezTo>
                    <a:pt x="515" y="530"/>
                    <a:pt x="515" y="530"/>
                    <a:pt x="515" y="530"/>
                  </a:cubicBezTo>
                  <a:cubicBezTo>
                    <a:pt x="515" y="530"/>
                    <a:pt x="515" y="530"/>
                    <a:pt x="515" y="530"/>
                  </a:cubicBezTo>
                  <a:cubicBezTo>
                    <a:pt x="516" y="530"/>
                    <a:pt x="517" y="531"/>
                    <a:pt x="518" y="531"/>
                  </a:cubicBezTo>
                  <a:cubicBezTo>
                    <a:pt x="518" y="531"/>
                    <a:pt x="518" y="531"/>
                    <a:pt x="518" y="531"/>
                  </a:cubicBezTo>
                  <a:cubicBezTo>
                    <a:pt x="518" y="531"/>
                    <a:pt x="519" y="532"/>
                    <a:pt x="520" y="532"/>
                  </a:cubicBezTo>
                  <a:cubicBezTo>
                    <a:pt x="520" y="532"/>
                    <a:pt x="520" y="532"/>
                    <a:pt x="520" y="532"/>
                  </a:cubicBezTo>
                  <a:cubicBezTo>
                    <a:pt x="521" y="532"/>
                    <a:pt x="522" y="532"/>
                    <a:pt x="523" y="531"/>
                  </a:cubicBezTo>
                  <a:cubicBezTo>
                    <a:pt x="523" y="531"/>
                    <a:pt x="523" y="531"/>
                    <a:pt x="523" y="531"/>
                  </a:cubicBezTo>
                  <a:cubicBezTo>
                    <a:pt x="523" y="531"/>
                    <a:pt x="523" y="531"/>
                    <a:pt x="523" y="531"/>
                  </a:cubicBezTo>
                  <a:cubicBezTo>
                    <a:pt x="523" y="531"/>
                    <a:pt x="523" y="531"/>
                    <a:pt x="523" y="531"/>
                  </a:cubicBezTo>
                  <a:cubicBezTo>
                    <a:pt x="525" y="531"/>
                    <a:pt x="528" y="533"/>
                    <a:pt x="528" y="535"/>
                  </a:cubicBezTo>
                  <a:cubicBezTo>
                    <a:pt x="528" y="535"/>
                    <a:pt x="528" y="535"/>
                    <a:pt x="528" y="535"/>
                  </a:cubicBezTo>
                  <a:cubicBezTo>
                    <a:pt x="528" y="535"/>
                    <a:pt x="528" y="535"/>
                    <a:pt x="528" y="535"/>
                  </a:cubicBezTo>
                  <a:cubicBezTo>
                    <a:pt x="528" y="535"/>
                    <a:pt x="528" y="535"/>
                    <a:pt x="528" y="535"/>
                  </a:cubicBezTo>
                  <a:cubicBezTo>
                    <a:pt x="528" y="535"/>
                    <a:pt x="528" y="535"/>
                    <a:pt x="528" y="535"/>
                  </a:cubicBezTo>
                  <a:cubicBezTo>
                    <a:pt x="528" y="535"/>
                    <a:pt x="528" y="535"/>
                    <a:pt x="528" y="535"/>
                  </a:cubicBezTo>
                  <a:cubicBezTo>
                    <a:pt x="528" y="536"/>
                    <a:pt x="528" y="537"/>
                    <a:pt x="529" y="538"/>
                  </a:cubicBezTo>
                  <a:cubicBezTo>
                    <a:pt x="529" y="538"/>
                    <a:pt x="529" y="538"/>
                    <a:pt x="529" y="538"/>
                  </a:cubicBezTo>
                  <a:cubicBezTo>
                    <a:pt x="529" y="539"/>
                    <a:pt x="530" y="541"/>
                    <a:pt x="531" y="541"/>
                  </a:cubicBezTo>
                  <a:cubicBezTo>
                    <a:pt x="531" y="541"/>
                    <a:pt x="531" y="541"/>
                    <a:pt x="531" y="541"/>
                  </a:cubicBezTo>
                  <a:cubicBezTo>
                    <a:pt x="532" y="541"/>
                    <a:pt x="532" y="542"/>
                    <a:pt x="533" y="542"/>
                  </a:cubicBezTo>
                  <a:cubicBezTo>
                    <a:pt x="533" y="542"/>
                    <a:pt x="533" y="542"/>
                    <a:pt x="533" y="542"/>
                  </a:cubicBezTo>
                  <a:cubicBezTo>
                    <a:pt x="533" y="543"/>
                    <a:pt x="532" y="543"/>
                    <a:pt x="532" y="544"/>
                  </a:cubicBezTo>
                  <a:cubicBezTo>
                    <a:pt x="532" y="544"/>
                    <a:pt x="532" y="544"/>
                    <a:pt x="532" y="544"/>
                  </a:cubicBezTo>
                  <a:cubicBezTo>
                    <a:pt x="531" y="544"/>
                    <a:pt x="531" y="544"/>
                    <a:pt x="531" y="544"/>
                  </a:cubicBezTo>
                  <a:cubicBezTo>
                    <a:pt x="531" y="544"/>
                    <a:pt x="531" y="544"/>
                    <a:pt x="531" y="544"/>
                  </a:cubicBezTo>
                  <a:cubicBezTo>
                    <a:pt x="531" y="544"/>
                    <a:pt x="530" y="544"/>
                    <a:pt x="530" y="543"/>
                  </a:cubicBezTo>
                  <a:cubicBezTo>
                    <a:pt x="530" y="543"/>
                    <a:pt x="530" y="543"/>
                    <a:pt x="530" y="543"/>
                  </a:cubicBezTo>
                  <a:cubicBezTo>
                    <a:pt x="530" y="544"/>
                    <a:pt x="530" y="544"/>
                    <a:pt x="530" y="544"/>
                  </a:cubicBezTo>
                  <a:cubicBezTo>
                    <a:pt x="530" y="544"/>
                    <a:pt x="530" y="544"/>
                    <a:pt x="530" y="544"/>
                  </a:cubicBezTo>
                  <a:cubicBezTo>
                    <a:pt x="530" y="545"/>
                    <a:pt x="531" y="549"/>
                    <a:pt x="531" y="549"/>
                  </a:cubicBezTo>
                  <a:cubicBezTo>
                    <a:pt x="531" y="549"/>
                    <a:pt x="531" y="549"/>
                    <a:pt x="531" y="549"/>
                  </a:cubicBezTo>
                  <a:cubicBezTo>
                    <a:pt x="531" y="550"/>
                    <a:pt x="532" y="550"/>
                    <a:pt x="532" y="550"/>
                  </a:cubicBezTo>
                  <a:cubicBezTo>
                    <a:pt x="532" y="550"/>
                    <a:pt x="532" y="550"/>
                    <a:pt x="532" y="550"/>
                  </a:cubicBezTo>
                  <a:cubicBezTo>
                    <a:pt x="532" y="551"/>
                    <a:pt x="531" y="553"/>
                    <a:pt x="529" y="553"/>
                  </a:cubicBezTo>
                  <a:cubicBezTo>
                    <a:pt x="529" y="553"/>
                    <a:pt x="529" y="553"/>
                    <a:pt x="529" y="553"/>
                  </a:cubicBezTo>
                  <a:cubicBezTo>
                    <a:pt x="529" y="553"/>
                    <a:pt x="530" y="554"/>
                    <a:pt x="530" y="555"/>
                  </a:cubicBezTo>
                  <a:cubicBezTo>
                    <a:pt x="530" y="555"/>
                    <a:pt x="530" y="555"/>
                    <a:pt x="530" y="555"/>
                  </a:cubicBezTo>
                  <a:cubicBezTo>
                    <a:pt x="530" y="555"/>
                    <a:pt x="530" y="555"/>
                    <a:pt x="530" y="555"/>
                  </a:cubicBezTo>
                  <a:cubicBezTo>
                    <a:pt x="530" y="555"/>
                    <a:pt x="530" y="555"/>
                    <a:pt x="530" y="555"/>
                  </a:cubicBezTo>
                  <a:cubicBezTo>
                    <a:pt x="530" y="555"/>
                    <a:pt x="531" y="556"/>
                    <a:pt x="532" y="556"/>
                  </a:cubicBezTo>
                  <a:cubicBezTo>
                    <a:pt x="532" y="556"/>
                    <a:pt x="532" y="556"/>
                    <a:pt x="532" y="556"/>
                  </a:cubicBezTo>
                  <a:cubicBezTo>
                    <a:pt x="533" y="557"/>
                    <a:pt x="534" y="557"/>
                    <a:pt x="535" y="558"/>
                  </a:cubicBezTo>
                  <a:cubicBezTo>
                    <a:pt x="535" y="558"/>
                    <a:pt x="535" y="558"/>
                    <a:pt x="535" y="558"/>
                  </a:cubicBezTo>
                  <a:cubicBezTo>
                    <a:pt x="535" y="559"/>
                    <a:pt x="539" y="561"/>
                    <a:pt x="540" y="561"/>
                  </a:cubicBezTo>
                  <a:cubicBezTo>
                    <a:pt x="540" y="561"/>
                    <a:pt x="540" y="561"/>
                    <a:pt x="540" y="561"/>
                  </a:cubicBezTo>
                  <a:cubicBezTo>
                    <a:pt x="542" y="561"/>
                    <a:pt x="543" y="561"/>
                    <a:pt x="544" y="561"/>
                  </a:cubicBezTo>
                  <a:cubicBezTo>
                    <a:pt x="544" y="561"/>
                    <a:pt x="544" y="561"/>
                    <a:pt x="544" y="561"/>
                  </a:cubicBezTo>
                  <a:cubicBezTo>
                    <a:pt x="544" y="561"/>
                    <a:pt x="545" y="561"/>
                    <a:pt x="545" y="561"/>
                  </a:cubicBezTo>
                  <a:cubicBezTo>
                    <a:pt x="545" y="561"/>
                    <a:pt x="545" y="561"/>
                    <a:pt x="545" y="561"/>
                  </a:cubicBezTo>
                  <a:cubicBezTo>
                    <a:pt x="545" y="561"/>
                    <a:pt x="545" y="561"/>
                    <a:pt x="546" y="561"/>
                  </a:cubicBezTo>
                  <a:cubicBezTo>
                    <a:pt x="546" y="561"/>
                    <a:pt x="546" y="561"/>
                    <a:pt x="546" y="561"/>
                  </a:cubicBezTo>
                  <a:cubicBezTo>
                    <a:pt x="547" y="561"/>
                    <a:pt x="548" y="562"/>
                    <a:pt x="549" y="562"/>
                  </a:cubicBezTo>
                  <a:cubicBezTo>
                    <a:pt x="549" y="562"/>
                    <a:pt x="549" y="562"/>
                    <a:pt x="549" y="562"/>
                  </a:cubicBezTo>
                  <a:cubicBezTo>
                    <a:pt x="549" y="562"/>
                    <a:pt x="549" y="562"/>
                    <a:pt x="549" y="562"/>
                  </a:cubicBezTo>
                  <a:cubicBezTo>
                    <a:pt x="549" y="562"/>
                    <a:pt x="549" y="562"/>
                    <a:pt x="549" y="562"/>
                  </a:cubicBezTo>
                  <a:cubicBezTo>
                    <a:pt x="549" y="562"/>
                    <a:pt x="549" y="560"/>
                    <a:pt x="553" y="560"/>
                  </a:cubicBezTo>
                  <a:cubicBezTo>
                    <a:pt x="553" y="560"/>
                    <a:pt x="553" y="560"/>
                    <a:pt x="553" y="560"/>
                  </a:cubicBezTo>
                  <a:cubicBezTo>
                    <a:pt x="554" y="559"/>
                    <a:pt x="554" y="559"/>
                    <a:pt x="554" y="559"/>
                  </a:cubicBezTo>
                  <a:cubicBezTo>
                    <a:pt x="554" y="559"/>
                    <a:pt x="554" y="559"/>
                    <a:pt x="554" y="559"/>
                  </a:cubicBezTo>
                  <a:cubicBezTo>
                    <a:pt x="554" y="559"/>
                    <a:pt x="554" y="558"/>
                    <a:pt x="553" y="557"/>
                  </a:cubicBezTo>
                  <a:cubicBezTo>
                    <a:pt x="553" y="557"/>
                    <a:pt x="553" y="557"/>
                    <a:pt x="553" y="557"/>
                  </a:cubicBezTo>
                  <a:cubicBezTo>
                    <a:pt x="553" y="557"/>
                    <a:pt x="553" y="556"/>
                    <a:pt x="553" y="556"/>
                  </a:cubicBezTo>
                  <a:cubicBezTo>
                    <a:pt x="553" y="556"/>
                    <a:pt x="553" y="556"/>
                    <a:pt x="553" y="556"/>
                  </a:cubicBezTo>
                  <a:cubicBezTo>
                    <a:pt x="553" y="555"/>
                    <a:pt x="554" y="554"/>
                    <a:pt x="554" y="554"/>
                  </a:cubicBezTo>
                  <a:cubicBezTo>
                    <a:pt x="554" y="554"/>
                    <a:pt x="554" y="554"/>
                    <a:pt x="554" y="554"/>
                  </a:cubicBezTo>
                  <a:cubicBezTo>
                    <a:pt x="555" y="554"/>
                    <a:pt x="555" y="553"/>
                    <a:pt x="555" y="553"/>
                  </a:cubicBezTo>
                  <a:cubicBezTo>
                    <a:pt x="555" y="553"/>
                    <a:pt x="555" y="553"/>
                    <a:pt x="555" y="553"/>
                  </a:cubicBezTo>
                  <a:cubicBezTo>
                    <a:pt x="557" y="554"/>
                    <a:pt x="558" y="555"/>
                    <a:pt x="559" y="555"/>
                  </a:cubicBezTo>
                  <a:cubicBezTo>
                    <a:pt x="559" y="555"/>
                    <a:pt x="559" y="555"/>
                    <a:pt x="559" y="555"/>
                  </a:cubicBezTo>
                  <a:cubicBezTo>
                    <a:pt x="559" y="555"/>
                    <a:pt x="559" y="555"/>
                    <a:pt x="560" y="555"/>
                  </a:cubicBezTo>
                  <a:cubicBezTo>
                    <a:pt x="560" y="555"/>
                    <a:pt x="560" y="555"/>
                    <a:pt x="560" y="555"/>
                  </a:cubicBezTo>
                  <a:cubicBezTo>
                    <a:pt x="560" y="555"/>
                    <a:pt x="560" y="555"/>
                    <a:pt x="560" y="555"/>
                  </a:cubicBezTo>
                  <a:cubicBezTo>
                    <a:pt x="560" y="555"/>
                    <a:pt x="560" y="554"/>
                    <a:pt x="561" y="554"/>
                  </a:cubicBezTo>
                  <a:cubicBezTo>
                    <a:pt x="561" y="554"/>
                    <a:pt x="561" y="554"/>
                    <a:pt x="561" y="554"/>
                  </a:cubicBezTo>
                  <a:cubicBezTo>
                    <a:pt x="562" y="554"/>
                    <a:pt x="562" y="553"/>
                    <a:pt x="562" y="552"/>
                  </a:cubicBezTo>
                  <a:cubicBezTo>
                    <a:pt x="562" y="552"/>
                    <a:pt x="562" y="552"/>
                    <a:pt x="562" y="552"/>
                  </a:cubicBezTo>
                  <a:cubicBezTo>
                    <a:pt x="563" y="551"/>
                    <a:pt x="563" y="550"/>
                    <a:pt x="563" y="549"/>
                  </a:cubicBezTo>
                  <a:cubicBezTo>
                    <a:pt x="563" y="549"/>
                    <a:pt x="563" y="549"/>
                    <a:pt x="563" y="549"/>
                  </a:cubicBezTo>
                  <a:cubicBezTo>
                    <a:pt x="563" y="548"/>
                    <a:pt x="563" y="547"/>
                    <a:pt x="564" y="546"/>
                  </a:cubicBezTo>
                  <a:cubicBezTo>
                    <a:pt x="564" y="546"/>
                    <a:pt x="564" y="546"/>
                    <a:pt x="564" y="546"/>
                  </a:cubicBezTo>
                  <a:cubicBezTo>
                    <a:pt x="564" y="546"/>
                    <a:pt x="564" y="546"/>
                    <a:pt x="563" y="546"/>
                  </a:cubicBezTo>
                  <a:cubicBezTo>
                    <a:pt x="563" y="546"/>
                    <a:pt x="563" y="546"/>
                    <a:pt x="563" y="546"/>
                  </a:cubicBezTo>
                  <a:cubicBezTo>
                    <a:pt x="563" y="546"/>
                    <a:pt x="562" y="546"/>
                    <a:pt x="561" y="545"/>
                  </a:cubicBezTo>
                  <a:cubicBezTo>
                    <a:pt x="561" y="545"/>
                    <a:pt x="561" y="545"/>
                    <a:pt x="561" y="545"/>
                  </a:cubicBezTo>
                  <a:cubicBezTo>
                    <a:pt x="560" y="545"/>
                    <a:pt x="559" y="544"/>
                    <a:pt x="559" y="544"/>
                  </a:cubicBezTo>
                  <a:cubicBezTo>
                    <a:pt x="559" y="544"/>
                    <a:pt x="559" y="544"/>
                    <a:pt x="559" y="544"/>
                  </a:cubicBezTo>
                  <a:cubicBezTo>
                    <a:pt x="559" y="542"/>
                    <a:pt x="561" y="542"/>
                    <a:pt x="562" y="541"/>
                  </a:cubicBezTo>
                  <a:cubicBezTo>
                    <a:pt x="562" y="541"/>
                    <a:pt x="562" y="541"/>
                    <a:pt x="562" y="541"/>
                  </a:cubicBezTo>
                  <a:cubicBezTo>
                    <a:pt x="562" y="541"/>
                    <a:pt x="562" y="541"/>
                    <a:pt x="562" y="541"/>
                  </a:cubicBezTo>
                  <a:cubicBezTo>
                    <a:pt x="562" y="541"/>
                    <a:pt x="562" y="541"/>
                    <a:pt x="562" y="541"/>
                  </a:cubicBezTo>
                  <a:cubicBezTo>
                    <a:pt x="562" y="540"/>
                    <a:pt x="562" y="539"/>
                    <a:pt x="563" y="538"/>
                  </a:cubicBezTo>
                  <a:cubicBezTo>
                    <a:pt x="563" y="538"/>
                    <a:pt x="563" y="538"/>
                    <a:pt x="563" y="538"/>
                  </a:cubicBezTo>
                  <a:cubicBezTo>
                    <a:pt x="564" y="537"/>
                    <a:pt x="566" y="536"/>
                    <a:pt x="567" y="536"/>
                  </a:cubicBezTo>
                  <a:cubicBezTo>
                    <a:pt x="567" y="536"/>
                    <a:pt x="567" y="536"/>
                    <a:pt x="567" y="536"/>
                  </a:cubicBezTo>
                  <a:cubicBezTo>
                    <a:pt x="568" y="536"/>
                    <a:pt x="569" y="536"/>
                    <a:pt x="569" y="537"/>
                  </a:cubicBezTo>
                  <a:cubicBezTo>
                    <a:pt x="569" y="537"/>
                    <a:pt x="569" y="537"/>
                    <a:pt x="569" y="537"/>
                  </a:cubicBezTo>
                  <a:cubicBezTo>
                    <a:pt x="569" y="537"/>
                    <a:pt x="569" y="537"/>
                    <a:pt x="570" y="537"/>
                  </a:cubicBezTo>
                  <a:cubicBezTo>
                    <a:pt x="570" y="537"/>
                    <a:pt x="570" y="537"/>
                    <a:pt x="570" y="537"/>
                  </a:cubicBezTo>
                  <a:cubicBezTo>
                    <a:pt x="571" y="537"/>
                    <a:pt x="573" y="537"/>
                    <a:pt x="574" y="537"/>
                  </a:cubicBezTo>
                  <a:cubicBezTo>
                    <a:pt x="574" y="537"/>
                    <a:pt x="574" y="537"/>
                    <a:pt x="574" y="537"/>
                  </a:cubicBezTo>
                  <a:cubicBezTo>
                    <a:pt x="575" y="536"/>
                    <a:pt x="575" y="536"/>
                    <a:pt x="575" y="536"/>
                  </a:cubicBezTo>
                  <a:cubicBezTo>
                    <a:pt x="575" y="536"/>
                    <a:pt x="575" y="536"/>
                    <a:pt x="575" y="536"/>
                  </a:cubicBezTo>
                  <a:cubicBezTo>
                    <a:pt x="577" y="536"/>
                    <a:pt x="577" y="538"/>
                    <a:pt x="578" y="538"/>
                  </a:cubicBezTo>
                  <a:cubicBezTo>
                    <a:pt x="578" y="538"/>
                    <a:pt x="578" y="538"/>
                    <a:pt x="578" y="538"/>
                  </a:cubicBezTo>
                  <a:cubicBezTo>
                    <a:pt x="578" y="538"/>
                    <a:pt x="578" y="538"/>
                    <a:pt x="578" y="537"/>
                  </a:cubicBezTo>
                  <a:cubicBezTo>
                    <a:pt x="578" y="537"/>
                    <a:pt x="578" y="537"/>
                    <a:pt x="578" y="537"/>
                  </a:cubicBezTo>
                  <a:cubicBezTo>
                    <a:pt x="578" y="537"/>
                    <a:pt x="578" y="536"/>
                    <a:pt x="578" y="536"/>
                  </a:cubicBezTo>
                  <a:cubicBezTo>
                    <a:pt x="578" y="536"/>
                    <a:pt x="578" y="536"/>
                    <a:pt x="578" y="536"/>
                  </a:cubicBezTo>
                  <a:cubicBezTo>
                    <a:pt x="578" y="534"/>
                    <a:pt x="577" y="535"/>
                    <a:pt x="577" y="533"/>
                  </a:cubicBezTo>
                  <a:cubicBezTo>
                    <a:pt x="577" y="533"/>
                    <a:pt x="577" y="533"/>
                    <a:pt x="577" y="533"/>
                  </a:cubicBezTo>
                  <a:cubicBezTo>
                    <a:pt x="577" y="533"/>
                    <a:pt x="577" y="533"/>
                    <a:pt x="577" y="533"/>
                  </a:cubicBezTo>
                  <a:cubicBezTo>
                    <a:pt x="577" y="533"/>
                    <a:pt x="577" y="533"/>
                    <a:pt x="577" y="533"/>
                  </a:cubicBezTo>
                  <a:cubicBezTo>
                    <a:pt x="577" y="533"/>
                    <a:pt x="577" y="532"/>
                    <a:pt x="577" y="532"/>
                  </a:cubicBezTo>
                  <a:cubicBezTo>
                    <a:pt x="577" y="532"/>
                    <a:pt x="577" y="532"/>
                    <a:pt x="577" y="532"/>
                  </a:cubicBezTo>
                  <a:cubicBezTo>
                    <a:pt x="577" y="531"/>
                    <a:pt x="577" y="530"/>
                    <a:pt x="576" y="530"/>
                  </a:cubicBezTo>
                  <a:cubicBezTo>
                    <a:pt x="576" y="530"/>
                    <a:pt x="576" y="530"/>
                    <a:pt x="576" y="530"/>
                  </a:cubicBezTo>
                  <a:cubicBezTo>
                    <a:pt x="576" y="530"/>
                    <a:pt x="576" y="529"/>
                    <a:pt x="576" y="529"/>
                  </a:cubicBezTo>
                  <a:cubicBezTo>
                    <a:pt x="576" y="529"/>
                    <a:pt x="576" y="529"/>
                    <a:pt x="576" y="529"/>
                  </a:cubicBezTo>
                  <a:cubicBezTo>
                    <a:pt x="576" y="528"/>
                    <a:pt x="577" y="526"/>
                    <a:pt x="579" y="524"/>
                  </a:cubicBezTo>
                  <a:cubicBezTo>
                    <a:pt x="579" y="524"/>
                    <a:pt x="579" y="524"/>
                    <a:pt x="579" y="524"/>
                  </a:cubicBezTo>
                  <a:cubicBezTo>
                    <a:pt x="579" y="523"/>
                    <a:pt x="580" y="523"/>
                    <a:pt x="580" y="522"/>
                  </a:cubicBezTo>
                  <a:cubicBezTo>
                    <a:pt x="580" y="522"/>
                    <a:pt x="580" y="522"/>
                    <a:pt x="580" y="522"/>
                  </a:cubicBezTo>
                  <a:cubicBezTo>
                    <a:pt x="580" y="522"/>
                    <a:pt x="579" y="522"/>
                    <a:pt x="579" y="522"/>
                  </a:cubicBezTo>
                  <a:cubicBezTo>
                    <a:pt x="579" y="522"/>
                    <a:pt x="579" y="522"/>
                    <a:pt x="579" y="522"/>
                  </a:cubicBezTo>
                  <a:cubicBezTo>
                    <a:pt x="579" y="522"/>
                    <a:pt x="578" y="521"/>
                    <a:pt x="578" y="521"/>
                  </a:cubicBezTo>
                  <a:cubicBezTo>
                    <a:pt x="578" y="521"/>
                    <a:pt x="578" y="521"/>
                    <a:pt x="578" y="521"/>
                  </a:cubicBezTo>
                  <a:cubicBezTo>
                    <a:pt x="578" y="520"/>
                    <a:pt x="580" y="519"/>
                    <a:pt x="581" y="519"/>
                  </a:cubicBezTo>
                  <a:cubicBezTo>
                    <a:pt x="581" y="519"/>
                    <a:pt x="581" y="519"/>
                    <a:pt x="581" y="519"/>
                  </a:cubicBezTo>
                  <a:cubicBezTo>
                    <a:pt x="582" y="518"/>
                    <a:pt x="582" y="518"/>
                    <a:pt x="582" y="518"/>
                  </a:cubicBezTo>
                  <a:cubicBezTo>
                    <a:pt x="582" y="518"/>
                    <a:pt x="582" y="518"/>
                    <a:pt x="582" y="518"/>
                  </a:cubicBezTo>
                  <a:cubicBezTo>
                    <a:pt x="582" y="518"/>
                    <a:pt x="582" y="518"/>
                    <a:pt x="581" y="517"/>
                  </a:cubicBezTo>
                  <a:cubicBezTo>
                    <a:pt x="581" y="517"/>
                    <a:pt x="581" y="517"/>
                    <a:pt x="581" y="517"/>
                  </a:cubicBezTo>
                  <a:cubicBezTo>
                    <a:pt x="582" y="517"/>
                    <a:pt x="582" y="517"/>
                    <a:pt x="582" y="517"/>
                  </a:cubicBezTo>
                  <a:cubicBezTo>
                    <a:pt x="581" y="517"/>
                    <a:pt x="581" y="517"/>
                    <a:pt x="581" y="517"/>
                  </a:cubicBezTo>
                  <a:cubicBezTo>
                    <a:pt x="581" y="516"/>
                    <a:pt x="581" y="516"/>
                    <a:pt x="580" y="515"/>
                  </a:cubicBezTo>
                  <a:cubicBezTo>
                    <a:pt x="580" y="515"/>
                    <a:pt x="580" y="515"/>
                    <a:pt x="580" y="515"/>
                  </a:cubicBezTo>
                  <a:cubicBezTo>
                    <a:pt x="580" y="514"/>
                    <a:pt x="579" y="514"/>
                    <a:pt x="579" y="513"/>
                  </a:cubicBezTo>
                  <a:cubicBezTo>
                    <a:pt x="579" y="513"/>
                    <a:pt x="579" y="513"/>
                    <a:pt x="579" y="513"/>
                  </a:cubicBezTo>
                  <a:cubicBezTo>
                    <a:pt x="579" y="513"/>
                    <a:pt x="578" y="513"/>
                    <a:pt x="577" y="513"/>
                  </a:cubicBezTo>
                  <a:cubicBezTo>
                    <a:pt x="577" y="513"/>
                    <a:pt x="577" y="513"/>
                    <a:pt x="577" y="513"/>
                  </a:cubicBezTo>
                  <a:cubicBezTo>
                    <a:pt x="576" y="513"/>
                    <a:pt x="576" y="513"/>
                    <a:pt x="575" y="512"/>
                  </a:cubicBezTo>
                  <a:cubicBezTo>
                    <a:pt x="575" y="512"/>
                    <a:pt x="575" y="512"/>
                    <a:pt x="575" y="512"/>
                  </a:cubicBezTo>
                  <a:cubicBezTo>
                    <a:pt x="575" y="512"/>
                    <a:pt x="575" y="512"/>
                    <a:pt x="575" y="511"/>
                  </a:cubicBezTo>
                  <a:cubicBezTo>
                    <a:pt x="575" y="511"/>
                    <a:pt x="575" y="511"/>
                    <a:pt x="575" y="511"/>
                  </a:cubicBezTo>
                  <a:cubicBezTo>
                    <a:pt x="575" y="510"/>
                    <a:pt x="575" y="510"/>
                    <a:pt x="576" y="509"/>
                  </a:cubicBezTo>
                  <a:cubicBezTo>
                    <a:pt x="576" y="509"/>
                    <a:pt x="576" y="509"/>
                    <a:pt x="576" y="509"/>
                  </a:cubicBezTo>
                  <a:cubicBezTo>
                    <a:pt x="577" y="509"/>
                    <a:pt x="577" y="506"/>
                    <a:pt x="580" y="505"/>
                  </a:cubicBezTo>
                  <a:cubicBezTo>
                    <a:pt x="580" y="505"/>
                    <a:pt x="580" y="505"/>
                    <a:pt x="580" y="505"/>
                  </a:cubicBezTo>
                  <a:cubicBezTo>
                    <a:pt x="580" y="505"/>
                    <a:pt x="580" y="504"/>
                    <a:pt x="580" y="504"/>
                  </a:cubicBezTo>
                  <a:cubicBezTo>
                    <a:pt x="580" y="504"/>
                    <a:pt x="580" y="504"/>
                    <a:pt x="580" y="504"/>
                  </a:cubicBezTo>
                  <a:cubicBezTo>
                    <a:pt x="580" y="504"/>
                    <a:pt x="579" y="502"/>
                    <a:pt x="579" y="500"/>
                  </a:cubicBezTo>
                  <a:cubicBezTo>
                    <a:pt x="579" y="500"/>
                    <a:pt x="579" y="500"/>
                    <a:pt x="579" y="500"/>
                  </a:cubicBezTo>
                  <a:cubicBezTo>
                    <a:pt x="579" y="500"/>
                    <a:pt x="579" y="500"/>
                    <a:pt x="579" y="500"/>
                  </a:cubicBezTo>
                  <a:cubicBezTo>
                    <a:pt x="579" y="500"/>
                    <a:pt x="579" y="500"/>
                    <a:pt x="579" y="500"/>
                  </a:cubicBezTo>
                  <a:cubicBezTo>
                    <a:pt x="579" y="497"/>
                    <a:pt x="581" y="497"/>
                    <a:pt x="582" y="496"/>
                  </a:cubicBezTo>
                  <a:cubicBezTo>
                    <a:pt x="582" y="496"/>
                    <a:pt x="582" y="496"/>
                    <a:pt x="582" y="496"/>
                  </a:cubicBezTo>
                  <a:cubicBezTo>
                    <a:pt x="582" y="496"/>
                    <a:pt x="583" y="496"/>
                    <a:pt x="583" y="496"/>
                  </a:cubicBezTo>
                  <a:cubicBezTo>
                    <a:pt x="583" y="496"/>
                    <a:pt x="583" y="496"/>
                    <a:pt x="583" y="496"/>
                  </a:cubicBezTo>
                  <a:cubicBezTo>
                    <a:pt x="584" y="496"/>
                    <a:pt x="586" y="496"/>
                    <a:pt x="587" y="497"/>
                  </a:cubicBezTo>
                  <a:cubicBezTo>
                    <a:pt x="587" y="497"/>
                    <a:pt x="587" y="497"/>
                    <a:pt x="587" y="497"/>
                  </a:cubicBezTo>
                  <a:cubicBezTo>
                    <a:pt x="588" y="497"/>
                    <a:pt x="590" y="498"/>
                    <a:pt x="592" y="500"/>
                  </a:cubicBezTo>
                  <a:cubicBezTo>
                    <a:pt x="592" y="500"/>
                    <a:pt x="592" y="500"/>
                    <a:pt x="592" y="500"/>
                  </a:cubicBezTo>
                  <a:cubicBezTo>
                    <a:pt x="593" y="501"/>
                    <a:pt x="593" y="502"/>
                    <a:pt x="594" y="502"/>
                  </a:cubicBezTo>
                  <a:cubicBezTo>
                    <a:pt x="594" y="502"/>
                    <a:pt x="594" y="502"/>
                    <a:pt x="594" y="502"/>
                  </a:cubicBezTo>
                  <a:cubicBezTo>
                    <a:pt x="594" y="501"/>
                    <a:pt x="595" y="501"/>
                    <a:pt x="596" y="501"/>
                  </a:cubicBezTo>
                  <a:cubicBezTo>
                    <a:pt x="596" y="501"/>
                    <a:pt x="596" y="501"/>
                    <a:pt x="596" y="501"/>
                  </a:cubicBezTo>
                  <a:cubicBezTo>
                    <a:pt x="597" y="501"/>
                    <a:pt x="597" y="501"/>
                    <a:pt x="597" y="501"/>
                  </a:cubicBezTo>
                  <a:cubicBezTo>
                    <a:pt x="597" y="501"/>
                    <a:pt x="597" y="501"/>
                    <a:pt x="597" y="501"/>
                  </a:cubicBezTo>
                  <a:cubicBezTo>
                    <a:pt x="598" y="501"/>
                    <a:pt x="598" y="501"/>
                    <a:pt x="598" y="501"/>
                  </a:cubicBezTo>
                  <a:cubicBezTo>
                    <a:pt x="598" y="501"/>
                    <a:pt x="598" y="501"/>
                    <a:pt x="598" y="501"/>
                  </a:cubicBezTo>
                  <a:cubicBezTo>
                    <a:pt x="599" y="501"/>
                    <a:pt x="601" y="501"/>
                    <a:pt x="601" y="500"/>
                  </a:cubicBezTo>
                  <a:cubicBezTo>
                    <a:pt x="601" y="500"/>
                    <a:pt x="601" y="500"/>
                    <a:pt x="601" y="500"/>
                  </a:cubicBezTo>
                  <a:cubicBezTo>
                    <a:pt x="602" y="500"/>
                    <a:pt x="602" y="500"/>
                    <a:pt x="602" y="500"/>
                  </a:cubicBezTo>
                  <a:cubicBezTo>
                    <a:pt x="602" y="500"/>
                    <a:pt x="602" y="500"/>
                    <a:pt x="602" y="500"/>
                  </a:cubicBezTo>
                  <a:cubicBezTo>
                    <a:pt x="603" y="500"/>
                    <a:pt x="604" y="500"/>
                    <a:pt x="605" y="500"/>
                  </a:cubicBezTo>
                  <a:cubicBezTo>
                    <a:pt x="605" y="500"/>
                    <a:pt x="605" y="500"/>
                    <a:pt x="605" y="500"/>
                  </a:cubicBezTo>
                  <a:cubicBezTo>
                    <a:pt x="605" y="500"/>
                    <a:pt x="605" y="500"/>
                    <a:pt x="606" y="500"/>
                  </a:cubicBezTo>
                  <a:cubicBezTo>
                    <a:pt x="606" y="500"/>
                    <a:pt x="606" y="500"/>
                    <a:pt x="606" y="500"/>
                  </a:cubicBezTo>
                  <a:cubicBezTo>
                    <a:pt x="606" y="500"/>
                    <a:pt x="606" y="500"/>
                    <a:pt x="606" y="500"/>
                  </a:cubicBezTo>
                  <a:cubicBezTo>
                    <a:pt x="606" y="500"/>
                    <a:pt x="606" y="500"/>
                    <a:pt x="606" y="500"/>
                  </a:cubicBezTo>
                  <a:cubicBezTo>
                    <a:pt x="606" y="499"/>
                    <a:pt x="604" y="496"/>
                    <a:pt x="603" y="495"/>
                  </a:cubicBezTo>
                  <a:cubicBezTo>
                    <a:pt x="603" y="495"/>
                    <a:pt x="603" y="495"/>
                    <a:pt x="603" y="495"/>
                  </a:cubicBezTo>
                  <a:cubicBezTo>
                    <a:pt x="603" y="494"/>
                    <a:pt x="602" y="494"/>
                    <a:pt x="602" y="494"/>
                  </a:cubicBezTo>
                  <a:cubicBezTo>
                    <a:pt x="602" y="494"/>
                    <a:pt x="602" y="494"/>
                    <a:pt x="602" y="494"/>
                  </a:cubicBezTo>
                  <a:cubicBezTo>
                    <a:pt x="602" y="493"/>
                    <a:pt x="603" y="492"/>
                    <a:pt x="604" y="492"/>
                  </a:cubicBezTo>
                  <a:cubicBezTo>
                    <a:pt x="604" y="492"/>
                    <a:pt x="604" y="492"/>
                    <a:pt x="604" y="492"/>
                  </a:cubicBezTo>
                  <a:cubicBezTo>
                    <a:pt x="604" y="492"/>
                    <a:pt x="604" y="492"/>
                    <a:pt x="604" y="492"/>
                  </a:cubicBezTo>
                  <a:cubicBezTo>
                    <a:pt x="604" y="492"/>
                    <a:pt x="605" y="492"/>
                    <a:pt x="605" y="492"/>
                  </a:cubicBezTo>
                  <a:cubicBezTo>
                    <a:pt x="605" y="492"/>
                    <a:pt x="605" y="492"/>
                    <a:pt x="605" y="492"/>
                  </a:cubicBezTo>
                  <a:cubicBezTo>
                    <a:pt x="605" y="492"/>
                    <a:pt x="605" y="492"/>
                    <a:pt x="605" y="492"/>
                  </a:cubicBezTo>
                  <a:cubicBezTo>
                    <a:pt x="605" y="492"/>
                    <a:pt x="605" y="492"/>
                    <a:pt x="605" y="492"/>
                  </a:cubicBezTo>
                  <a:cubicBezTo>
                    <a:pt x="606" y="492"/>
                    <a:pt x="608" y="493"/>
                    <a:pt x="609" y="493"/>
                  </a:cubicBezTo>
                  <a:cubicBezTo>
                    <a:pt x="609" y="493"/>
                    <a:pt x="609" y="493"/>
                    <a:pt x="609" y="493"/>
                  </a:cubicBezTo>
                  <a:cubicBezTo>
                    <a:pt x="610" y="493"/>
                    <a:pt x="610" y="493"/>
                    <a:pt x="610" y="492"/>
                  </a:cubicBezTo>
                  <a:cubicBezTo>
                    <a:pt x="610" y="492"/>
                    <a:pt x="610" y="492"/>
                    <a:pt x="610" y="492"/>
                  </a:cubicBezTo>
                  <a:cubicBezTo>
                    <a:pt x="611" y="492"/>
                    <a:pt x="612" y="492"/>
                    <a:pt x="613" y="492"/>
                  </a:cubicBezTo>
                  <a:cubicBezTo>
                    <a:pt x="613" y="492"/>
                    <a:pt x="613" y="492"/>
                    <a:pt x="613" y="492"/>
                  </a:cubicBezTo>
                  <a:cubicBezTo>
                    <a:pt x="615" y="492"/>
                    <a:pt x="616" y="492"/>
                    <a:pt x="618" y="492"/>
                  </a:cubicBezTo>
                  <a:cubicBezTo>
                    <a:pt x="618" y="492"/>
                    <a:pt x="618" y="492"/>
                    <a:pt x="618" y="492"/>
                  </a:cubicBezTo>
                  <a:cubicBezTo>
                    <a:pt x="618" y="492"/>
                    <a:pt x="619" y="492"/>
                    <a:pt x="619" y="492"/>
                  </a:cubicBezTo>
                  <a:cubicBezTo>
                    <a:pt x="619" y="492"/>
                    <a:pt x="619" y="492"/>
                    <a:pt x="619" y="492"/>
                  </a:cubicBezTo>
                  <a:cubicBezTo>
                    <a:pt x="621" y="493"/>
                    <a:pt x="623" y="490"/>
                    <a:pt x="623" y="488"/>
                  </a:cubicBezTo>
                  <a:cubicBezTo>
                    <a:pt x="623" y="488"/>
                    <a:pt x="623" y="488"/>
                    <a:pt x="623" y="488"/>
                  </a:cubicBezTo>
                  <a:cubicBezTo>
                    <a:pt x="623" y="488"/>
                    <a:pt x="623" y="488"/>
                    <a:pt x="623" y="488"/>
                  </a:cubicBezTo>
                  <a:cubicBezTo>
                    <a:pt x="623" y="488"/>
                    <a:pt x="623" y="488"/>
                    <a:pt x="623" y="488"/>
                  </a:cubicBezTo>
                  <a:cubicBezTo>
                    <a:pt x="623" y="487"/>
                    <a:pt x="622" y="484"/>
                    <a:pt x="621" y="482"/>
                  </a:cubicBezTo>
                  <a:cubicBezTo>
                    <a:pt x="621" y="482"/>
                    <a:pt x="621" y="482"/>
                    <a:pt x="621" y="482"/>
                  </a:cubicBezTo>
                  <a:cubicBezTo>
                    <a:pt x="621" y="481"/>
                    <a:pt x="621" y="479"/>
                    <a:pt x="621" y="478"/>
                  </a:cubicBezTo>
                  <a:cubicBezTo>
                    <a:pt x="621" y="478"/>
                    <a:pt x="621" y="478"/>
                    <a:pt x="621" y="478"/>
                  </a:cubicBezTo>
                  <a:cubicBezTo>
                    <a:pt x="621" y="477"/>
                    <a:pt x="621" y="477"/>
                    <a:pt x="621" y="476"/>
                  </a:cubicBezTo>
                  <a:cubicBezTo>
                    <a:pt x="621" y="476"/>
                    <a:pt x="621" y="476"/>
                    <a:pt x="621" y="476"/>
                  </a:cubicBezTo>
                  <a:cubicBezTo>
                    <a:pt x="622" y="475"/>
                    <a:pt x="624" y="474"/>
                    <a:pt x="625" y="471"/>
                  </a:cubicBezTo>
                  <a:cubicBezTo>
                    <a:pt x="625" y="471"/>
                    <a:pt x="625" y="471"/>
                    <a:pt x="625" y="471"/>
                  </a:cubicBezTo>
                  <a:cubicBezTo>
                    <a:pt x="625" y="470"/>
                    <a:pt x="625" y="470"/>
                    <a:pt x="625" y="469"/>
                  </a:cubicBezTo>
                  <a:cubicBezTo>
                    <a:pt x="625" y="469"/>
                    <a:pt x="625" y="469"/>
                    <a:pt x="625" y="469"/>
                  </a:cubicBezTo>
                  <a:cubicBezTo>
                    <a:pt x="625" y="467"/>
                    <a:pt x="624" y="466"/>
                    <a:pt x="624" y="464"/>
                  </a:cubicBezTo>
                  <a:cubicBezTo>
                    <a:pt x="624" y="464"/>
                    <a:pt x="624" y="464"/>
                    <a:pt x="624" y="464"/>
                  </a:cubicBezTo>
                  <a:cubicBezTo>
                    <a:pt x="624" y="462"/>
                    <a:pt x="623" y="462"/>
                    <a:pt x="622" y="461"/>
                  </a:cubicBezTo>
                  <a:cubicBezTo>
                    <a:pt x="622" y="461"/>
                    <a:pt x="622" y="461"/>
                    <a:pt x="622" y="461"/>
                  </a:cubicBezTo>
                  <a:cubicBezTo>
                    <a:pt x="622" y="461"/>
                    <a:pt x="622" y="462"/>
                    <a:pt x="622" y="462"/>
                  </a:cubicBezTo>
                  <a:cubicBezTo>
                    <a:pt x="622" y="462"/>
                    <a:pt x="622" y="462"/>
                    <a:pt x="622" y="462"/>
                  </a:cubicBezTo>
                  <a:cubicBezTo>
                    <a:pt x="621" y="462"/>
                    <a:pt x="621" y="462"/>
                    <a:pt x="621" y="462"/>
                  </a:cubicBezTo>
                  <a:cubicBezTo>
                    <a:pt x="621" y="462"/>
                    <a:pt x="621" y="462"/>
                    <a:pt x="621" y="462"/>
                  </a:cubicBezTo>
                  <a:cubicBezTo>
                    <a:pt x="620" y="462"/>
                    <a:pt x="619" y="461"/>
                    <a:pt x="619" y="460"/>
                  </a:cubicBezTo>
                  <a:cubicBezTo>
                    <a:pt x="619" y="460"/>
                    <a:pt x="619" y="460"/>
                    <a:pt x="619" y="460"/>
                  </a:cubicBezTo>
                  <a:cubicBezTo>
                    <a:pt x="619" y="460"/>
                    <a:pt x="618" y="460"/>
                    <a:pt x="616" y="458"/>
                  </a:cubicBezTo>
                  <a:cubicBezTo>
                    <a:pt x="616" y="458"/>
                    <a:pt x="616" y="458"/>
                    <a:pt x="616" y="458"/>
                  </a:cubicBezTo>
                  <a:cubicBezTo>
                    <a:pt x="616" y="458"/>
                    <a:pt x="615" y="458"/>
                    <a:pt x="615" y="458"/>
                  </a:cubicBezTo>
                  <a:cubicBezTo>
                    <a:pt x="615" y="458"/>
                    <a:pt x="615" y="458"/>
                    <a:pt x="615" y="458"/>
                  </a:cubicBezTo>
                  <a:cubicBezTo>
                    <a:pt x="614" y="458"/>
                    <a:pt x="614" y="458"/>
                    <a:pt x="613" y="458"/>
                  </a:cubicBezTo>
                  <a:cubicBezTo>
                    <a:pt x="613" y="458"/>
                    <a:pt x="613" y="458"/>
                    <a:pt x="613" y="458"/>
                  </a:cubicBezTo>
                  <a:cubicBezTo>
                    <a:pt x="613" y="458"/>
                    <a:pt x="613" y="458"/>
                    <a:pt x="613" y="458"/>
                  </a:cubicBezTo>
                  <a:cubicBezTo>
                    <a:pt x="613" y="458"/>
                    <a:pt x="613" y="458"/>
                    <a:pt x="613" y="458"/>
                  </a:cubicBezTo>
                  <a:cubicBezTo>
                    <a:pt x="611" y="458"/>
                    <a:pt x="610" y="456"/>
                    <a:pt x="609" y="455"/>
                  </a:cubicBezTo>
                  <a:cubicBezTo>
                    <a:pt x="609" y="455"/>
                    <a:pt x="609" y="455"/>
                    <a:pt x="609" y="455"/>
                  </a:cubicBezTo>
                  <a:cubicBezTo>
                    <a:pt x="608" y="453"/>
                    <a:pt x="608" y="453"/>
                    <a:pt x="605" y="451"/>
                  </a:cubicBezTo>
                  <a:cubicBezTo>
                    <a:pt x="605" y="451"/>
                    <a:pt x="605" y="451"/>
                    <a:pt x="605" y="451"/>
                  </a:cubicBezTo>
                  <a:cubicBezTo>
                    <a:pt x="603" y="451"/>
                    <a:pt x="603" y="451"/>
                    <a:pt x="602" y="451"/>
                  </a:cubicBezTo>
                  <a:cubicBezTo>
                    <a:pt x="602" y="451"/>
                    <a:pt x="602" y="451"/>
                    <a:pt x="602" y="451"/>
                  </a:cubicBezTo>
                  <a:cubicBezTo>
                    <a:pt x="602" y="451"/>
                    <a:pt x="601" y="450"/>
                    <a:pt x="601" y="450"/>
                  </a:cubicBezTo>
                  <a:cubicBezTo>
                    <a:pt x="601" y="450"/>
                    <a:pt x="601" y="450"/>
                    <a:pt x="601" y="450"/>
                  </a:cubicBezTo>
                  <a:cubicBezTo>
                    <a:pt x="600" y="449"/>
                    <a:pt x="600" y="449"/>
                    <a:pt x="599" y="449"/>
                  </a:cubicBezTo>
                  <a:cubicBezTo>
                    <a:pt x="599" y="449"/>
                    <a:pt x="599" y="449"/>
                    <a:pt x="599" y="449"/>
                  </a:cubicBezTo>
                  <a:cubicBezTo>
                    <a:pt x="598" y="449"/>
                    <a:pt x="596" y="448"/>
                    <a:pt x="596" y="446"/>
                  </a:cubicBezTo>
                  <a:cubicBezTo>
                    <a:pt x="596" y="446"/>
                    <a:pt x="596" y="446"/>
                    <a:pt x="596" y="446"/>
                  </a:cubicBezTo>
                  <a:cubicBezTo>
                    <a:pt x="597" y="446"/>
                    <a:pt x="597" y="446"/>
                    <a:pt x="597" y="446"/>
                  </a:cubicBezTo>
                  <a:cubicBezTo>
                    <a:pt x="597" y="447"/>
                    <a:pt x="597" y="447"/>
                    <a:pt x="599" y="447"/>
                  </a:cubicBezTo>
                  <a:cubicBezTo>
                    <a:pt x="599" y="447"/>
                    <a:pt x="599" y="447"/>
                    <a:pt x="599" y="447"/>
                  </a:cubicBezTo>
                  <a:cubicBezTo>
                    <a:pt x="600" y="448"/>
                    <a:pt x="602" y="448"/>
                    <a:pt x="602" y="449"/>
                  </a:cubicBezTo>
                  <a:cubicBezTo>
                    <a:pt x="602" y="449"/>
                    <a:pt x="602" y="449"/>
                    <a:pt x="602" y="449"/>
                  </a:cubicBezTo>
                  <a:cubicBezTo>
                    <a:pt x="602" y="449"/>
                    <a:pt x="602" y="449"/>
                    <a:pt x="602" y="449"/>
                  </a:cubicBezTo>
                  <a:cubicBezTo>
                    <a:pt x="602" y="449"/>
                    <a:pt x="602" y="449"/>
                    <a:pt x="602" y="449"/>
                  </a:cubicBezTo>
                  <a:cubicBezTo>
                    <a:pt x="602" y="449"/>
                    <a:pt x="602" y="449"/>
                    <a:pt x="602" y="450"/>
                  </a:cubicBezTo>
                  <a:cubicBezTo>
                    <a:pt x="602" y="450"/>
                    <a:pt x="602" y="450"/>
                    <a:pt x="602" y="450"/>
                  </a:cubicBezTo>
                  <a:cubicBezTo>
                    <a:pt x="603" y="450"/>
                    <a:pt x="604" y="450"/>
                    <a:pt x="605" y="450"/>
                  </a:cubicBezTo>
                  <a:cubicBezTo>
                    <a:pt x="605" y="450"/>
                    <a:pt x="605" y="450"/>
                    <a:pt x="605" y="450"/>
                  </a:cubicBezTo>
                  <a:cubicBezTo>
                    <a:pt x="608" y="451"/>
                    <a:pt x="609" y="452"/>
                    <a:pt x="611" y="454"/>
                  </a:cubicBezTo>
                  <a:cubicBezTo>
                    <a:pt x="611" y="454"/>
                    <a:pt x="611" y="454"/>
                    <a:pt x="611" y="454"/>
                  </a:cubicBezTo>
                  <a:cubicBezTo>
                    <a:pt x="612" y="456"/>
                    <a:pt x="612" y="456"/>
                    <a:pt x="613" y="457"/>
                  </a:cubicBezTo>
                  <a:cubicBezTo>
                    <a:pt x="613" y="457"/>
                    <a:pt x="613" y="457"/>
                    <a:pt x="613" y="457"/>
                  </a:cubicBezTo>
                  <a:cubicBezTo>
                    <a:pt x="613" y="457"/>
                    <a:pt x="613" y="457"/>
                    <a:pt x="613" y="457"/>
                  </a:cubicBezTo>
                  <a:cubicBezTo>
                    <a:pt x="613" y="457"/>
                    <a:pt x="613" y="457"/>
                    <a:pt x="613" y="457"/>
                  </a:cubicBezTo>
                  <a:cubicBezTo>
                    <a:pt x="614" y="457"/>
                    <a:pt x="614" y="456"/>
                    <a:pt x="615" y="456"/>
                  </a:cubicBezTo>
                  <a:cubicBezTo>
                    <a:pt x="615" y="456"/>
                    <a:pt x="615" y="456"/>
                    <a:pt x="615" y="456"/>
                  </a:cubicBezTo>
                  <a:cubicBezTo>
                    <a:pt x="616" y="456"/>
                    <a:pt x="616" y="457"/>
                    <a:pt x="617" y="457"/>
                  </a:cubicBezTo>
                  <a:cubicBezTo>
                    <a:pt x="617" y="457"/>
                    <a:pt x="617" y="457"/>
                    <a:pt x="617" y="457"/>
                  </a:cubicBezTo>
                  <a:cubicBezTo>
                    <a:pt x="619" y="459"/>
                    <a:pt x="619" y="459"/>
                    <a:pt x="620" y="460"/>
                  </a:cubicBezTo>
                  <a:cubicBezTo>
                    <a:pt x="620" y="460"/>
                    <a:pt x="620" y="460"/>
                    <a:pt x="620" y="460"/>
                  </a:cubicBezTo>
                  <a:cubicBezTo>
                    <a:pt x="621" y="460"/>
                    <a:pt x="621" y="461"/>
                    <a:pt x="621" y="461"/>
                  </a:cubicBezTo>
                  <a:cubicBezTo>
                    <a:pt x="621" y="461"/>
                    <a:pt x="621" y="461"/>
                    <a:pt x="621" y="461"/>
                  </a:cubicBezTo>
                  <a:cubicBezTo>
                    <a:pt x="621" y="461"/>
                    <a:pt x="621" y="460"/>
                    <a:pt x="621" y="460"/>
                  </a:cubicBezTo>
                  <a:cubicBezTo>
                    <a:pt x="621" y="460"/>
                    <a:pt x="621" y="460"/>
                    <a:pt x="621" y="460"/>
                  </a:cubicBezTo>
                  <a:cubicBezTo>
                    <a:pt x="621" y="460"/>
                    <a:pt x="622" y="460"/>
                    <a:pt x="622" y="460"/>
                  </a:cubicBezTo>
                  <a:cubicBezTo>
                    <a:pt x="622" y="460"/>
                    <a:pt x="622" y="460"/>
                    <a:pt x="622" y="460"/>
                  </a:cubicBezTo>
                  <a:cubicBezTo>
                    <a:pt x="624" y="460"/>
                    <a:pt x="625" y="461"/>
                    <a:pt x="625" y="464"/>
                  </a:cubicBezTo>
                  <a:cubicBezTo>
                    <a:pt x="625" y="464"/>
                    <a:pt x="625" y="464"/>
                    <a:pt x="625" y="464"/>
                  </a:cubicBezTo>
                  <a:cubicBezTo>
                    <a:pt x="626" y="466"/>
                    <a:pt x="626" y="467"/>
                    <a:pt x="626" y="469"/>
                  </a:cubicBezTo>
                  <a:cubicBezTo>
                    <a:pt x="626" y="469"/>
                    <a:pt x="626" y="469"/>
                    <a:pt x="626" y="469"/>
                  </a:cubicBezTo>
                  <a:cubicBezTo>
                    <a:pt x="626" y="470"/>
                    <a:pt x="626" y="470"/>
                    <a:pt x="626" y="471"/>
                  </a:cubicBezTo>
                  <a:cubicBezTo>
                    <a:pt x="626" y="471"/>
                    <a:pt x="626" y="471"/>
                    <a:pt x="626" y="471"/>
                  </a:cubicBezTo>
                  <a:cubicBezTo>
                    <a:pt x="626" y="474"/>
                    <a:pt x="623" y="476"/>
                    <a:pt x="622" y="477"/>
                  </a:cubicBezTo>
                  <a:cubicBezTo>
                    <a:pt x="622" y="477"/>
                    <a:pt x="622" y="477"/>
                    <a:pt x="622" y="477"/>
                  </a:cubicBezTo>
                  <a:cubicBezTo>
                    <a:pt x="622" y="477"/>
                    <a:pt x="622" y="478"/>
                    <a:pt x="622" y="478"/>
                  </a:cubicBezTo>
                  <a:cubicBezTo>
                    <a:pt x="622" y="478"/>
                    <a:pt x="622" y="478"/>
                    <a:pt x="622" y="478"/>
                  </a:cubicBezTo>
                  <a:cubicBezTo>
                    <a:pt x="622" y="479"/>
                    <a:pt x="622" y="480"/>
                    <a:pt x="623" y="481"/>
                  </a:cubicBezTo>
                  <a:cubicBezTo>
                    <a:pt x="623" y="481"/>
                    <a:pt x="623" y="481"/>
                    <a:pt x="623" y="481"/>
                  </a:cubicBezTo>
                  <a:cubicBezTo>
                    <a:pt x="623" y="483"/>
                    <a:pt x="624" y="486"/>
                    <a:pt x="624" y="488"/>
                  </a:cubicBezTo>
                  <a:cubicBezTo>
                    <a:pt x="624" y="488"/>
                    <a:pt x="624" y="488"/>
                    <a:pt x="624" y="488"/>
                  </a:cubicBezTo>
                  <a:cubicBezTo>
                    <a:pt x="624" y="488"/>
                    <a:pt x="624" y="488"/>
                    <a:pt x="624" y="489"/>
                  </a:cubicBezTo>
                  <a:cubicBezTo>
                    <a:pt x="624" y="489"/>
                    <a:pt x="624" y="489"/>
                    <a:pt x="624" y="489"/>
                  </a:cubicBezTo>
                  <a:cubicBezTo>
                    <a:pt x="624" y="490"/>
                    <a:pt x="622" y="494"/>
                    <a:pt x="619" y="494"/>
                  </a:cubicBezTo>
                  <a:cubicBezTo>
                    <a:pt x="619" y="494"/>
                    <a:pt x="619" y="494"/>
                    <a:pt x="619" y="494"/>
                  </a:cubicBezTo>
                  <a:cubicBezTo>
                    <a:pt x="618" y="494"/>
                    <a:pt x="618" y="494"/>
                    <a:pt x="618" y="494"/>
                  </a:cubicBezTo>
                  <a:cubicBezTo>
                    <a:pt x="618" y="494"/>
                    <a:pt x="618" y="494"/>
                    <a:pt x="618" y="494"/>
                  </a:cubicBezTo>
                  <a:cubicBezTo>
                    <a:pt x="616" y="493"/>
                    <a:pt x="614" y="493"/>
                    <a:pt x="613" y="493"/>
                  </a:cubicBezTo>
                  <a:cubicBezTo>
                    <a:pt x="613" y="493"/>
                    <a:pt x="613" y="493"/>
                    <a:pt x="613" y="493"/>
                  </a:cubicBezTo>
                  <a:cubicBezTo>
                    <a:pt x="612" y="493"/>
                    <a:pt x="612" y="493"/>
                    <a:pt x="611" y="494"/>
                  </a:cubicBezTo>
                  <a:cubicBezTo>
                    <a:pt x="611" y="494"/>
                    <a:pt x="611" y="494"/>
                    <a:pt x="611" y="494"/>
                  </a:cubicBezTo>
                  <a:cubicBezTo>
                    <a:pt x="611" y="494"/>
                    <a:pt x="610" y="494"/>
                    <a:pt x="609" y="494"/>
                  </a:cubicBezTo>
                  <a:cubicBezTo>
                    <a:pt x="609" y="494"/>
                    <a:pt x="609" y="494"/>
                    <a:pt x="609" y="494"/>
                  </a:cubicBezTo>
                  <a:cubicBezTo>
                    <a:pt x="607" y="494"/>
                    <a:pt x="606" y="493"/>
                    <a:pt x="605" y="493"/>
                  </a:cubicBezTo>
                  <a:cubicBezTo>
                    <a:pt x="605" y="493"/>
                    <a:pt x="605" y="493"/>
                    <a:pt x="605" y="493"/>
                  </a:cubicBezTo>
                  <a:cubicBezTo>
                    <a:pt x="605" y="493"/>
                    <a:pt x="605" y="493"/>
                    <a:pt x="605" y="493"/>
                  </a:cubicBezTo>
                  <a:cubicBezTo>
                    <a:pt x="605" y="493"/>
                    <a:pt x="605" y="493"/>
                    <a:pt x="605" y="493"/>
                  </a:cubicBezTo>
                  <a:cubicBezTo>
                    <a:pt x="605" y="493"/>
                    <a:pt x="604" y="493"/>
                    <a:pt x="604" y="493"/>
                  </a:cubicBezTo>
                  <a:cubicBezTo>
                    <a:pt x="604" y="493"/>
                    <a:pt x="604" y="493"/>
                    <a:pt x="604" y="493"/>
                  </a:cubicBezTo>
                  <a:cubicBezTo>
                    <a:pt x="604" y="492"/>
                    <a:pt x="604" y="492"/>
                    <a:pt x="604" y="492"/>
                  </a:cubicBezTo>
                  <a:cubicBezTo>
                    <a:pt x="604" y="493"/>
                    <a:pt x="604" y="493"/>
                    <a:pt x="604" y="493"/>
                  </a:cubicBezTo>
                  <a:cubicBezTo>
                    <a:pt x="604" y="493"/>
                    <a:pt x="604" y="493"/>
                    <a:pt x="604" y="494"/>
                  </a:cubicBezTo>
                  <a:cubicBezTo>
                    <a:pt x="604" y="494"/>
                    <a:pt x="604" y="494"/>
                    <a:pt x="604" y="494"/>
                  </a:cubicBezTo>
                  <a:cubicBezTo>
                    <a:pt x="604" y="494"/>
                    <a:pt x="604" y="494"/>
                    <a:pt x="604" y="494"/>
                  </a:cubicBezTo>
                  <a:cubicBezTo>
                    <a:pt x="604" y="494"/>
                    <a:pt x="604" y="494"/>
                    <a:pt x="604" y="494"/>
                  </a:cubicBezTo>
                  <a:cubicBezTo>
                    <a:pt x="605" y="495"/>
                    <a:pt x="607" y="498"/>
                    <a:pt x="607" y="500"/>
                  </a:cubicBezTo>
                  <a:cubicBezTo>
                    <a:pt x="607" y="500"/>
                    <a:pt x="607" y="500"/>
                    <a:pt x="607" y="500"/>
                  </a:cubicBezTo>
                  <a:cubicBezTo>
                    <a:pt x="607" y="500"/>
                    <a:pt x="607" y="501"/>
                    <a:pt x="606" y="501"/>
                  </a:cubicBezTo>
                  <a:cubicBezTo>
                    <a:pt x="606" y="501"/>
                    <a:pt x="606" y="501"/>
                    <a:pt x="606" y="501"/>
                  </a:cubicBezTo>
                  <a:cubicBezTo>
                    <a:pt x="606" y="502"/>
                    <a:pt x="605" y="502"/>
                    <a:pt x="605" y="502"/>
                  </a:cubicBezTo>
                  <a:cubicBezTo>
                    <a:pt x="605" y="502"/>
                    <a:pt x="605" y="502"/>
                    <a:pt x="605" y="502"/>
                  </a:cubicBezTo>
                  <a:cubicBezTo>
                    <a:pt x="604" y="502"/>
                    <a:pt x="603" y="501"/>
                    <a:pt x="602" y="501"/>
                  </a:cubicBezTo>
                  <a:cubicBezTo>
                    <a:pt x="602" y="501"/>
                    <a:pt x="602" y="501"/>
                    <a:pt x="602" y="501"/>
                  </a:cubicBezTo>
                  <a:cubicBezTo>
                    <a:pt x="602" y="501"/>
                    <a:pt x="602" y="501"/>
                    <a:pt x="602" y="501"/>
                  </a:cubicBezTo>
                  <a:cubicBezTo>
                    <a:pt x="602" y="501"/>
                    <a:pt x="602" y="501"/>
                    <a:pt x="602" y="501"/>
                  </a:cubicBezTo>
                  <a:cubicBezTo>
                    <a:pt x="601" y="502"/>
                    <a:pt x="600" y="502"/>
                    <a:pt x="598" y="502"/>
                  </a:cubicBezTo>
                  <a:cubicBezTo>
                    <a:pt x="598" y="502"/>
                    <a:pt x="598" y="502"/>
                    <a:pt x="598" y="502"/>
                  </a:cubicBezTo>
                  <a:cubicBezTo>
                    <a:pt x="598" y="502"/>
                    <a:pt x="597" y="502"/>
                    <a:pt x="597" y="502"/>
                  </a:cubicBezTo>
                  <a:cubicBezTo>
                    <a:pt x="597" y="502"/>
                    <a:pt x="597" y="502"/>
                    <a:pt x="597" y="502"/>
                  </a:cubicBezTo>
                  <a:cubicBezTo>
                    <a:pt x="597" y="502"/>
                    <a:pt x="596" y="502"/>
                    <a:pt x="596" y="502"/>
                  </a:cubicBezTo>
                  <a:cubicBezTo>
                    <a:pt x="596" y="502"/>
                    <a:pt x="596" y="502"/>
                    <a:pt x="596" y="502"/>
                  </a:cubicBezTo>
                  <a:cubicBezTo>
                    <a:pt x="595" y="502"/>
                    <a:pt x="595" y="502"/>
                    <a:pt x="595" y="503"/>
                  </a:cubicBezTo>
                  <a:cubicBezTo>
                    <a:pt x="595" y="503"/>
                    <a:pt x="595" y="503"/>
                    <a:pt x="595" y="503"/>
                  </a:cubicBezTo>
                  <a:cubicBezTo>
                    <a:pt x="595" y="503"/>
                    <a:pt x="594" y="503"/>
                    <a:pt x="594" y="503"/>
                  </a:cubicBezTo>
                  <a:cubicBezTo>
                    <a:pt x="594" y="503"/>
                    <a:pt x="594" y="503"/>
                    <a:pt x="594" y="503"/>
                  </a:cubicBezTo>
                  <a:cubicBezTo>
                    <a:pt x="593" y="503"/>
                    <a:pt x="592" y="502"/>
                    <a:pt x="591" y="501"/>
                  </a:cubicBezTo>
                  <a:cubicBezTo>
                    <a:pt x="591" y="501"/>
                    <a:pt x="591" y="501"/>
                    <a:pt x="591" y="501"/>
                  </a:cubicBezTo>
                  <a:cubicBezTo>
                    <a:pt x="589" y="499"/>
                    <a:pt x="587" y="498"/>
                    <a:pt x="586" y="498"/>
                  </a:cubicBezTo>
                  <a:cubicBezTo>
                    <a:pt x="586" y="498"/>
                    <a:pt x="586" y="498"/>
                    <a:pt x="586" y="498"/>
                  </a:cubicBezTo>
                  <a:cubicBezTo>
                    <a:pt x="585" y="498"/>
                    <a:pt x="584" y="497"/>
                    <a:pt x="583" y="497"/>
                  </a:cubicBezTo>
                  <a:cubicBezTo>
                    <a:pt x="583" y="497"/>
                    <a:pt x="583" y="497"/>
                    <a:pt x="583" y="497"/>
                  </a:cubicBezTo>
                  <a:cubicBezTo>
                    <a:pt x="583" y="497"/>
                    <a:pt x="583" y="497"/>
                    <a:pt x="582" y="497"/>
                  </a:cubicBezTo>
                  <a:cubicBezTo>
                    <a:pt x="582" y="497"/>
                    <a:pt x="582" y="497"/>
                    <a:pt x="582" y="497"/>
                  </a:cubicBezTo>
                  <a:cubicBezTo>
                    <a:pt x="581" y="498"/>
                    <a:pt x="580" y="498"/>
                    <a:pt x="580" y="500"/>
                  </a:cubicBezTo>
                  <a:cubicBezTo>
                    <a:pt x="580" y="500"/>
                    <a:pt x="580" y="500"/>
                    <a:pt x="580" y="500"/>
                  </a:cubicBezTo>
                  <a:cubicBezTo>
                    <a:pt x="580" y="500"/>
                    <a:pt x="580" y="500"/>
                    <a:pt x="580" y="500"/>
                  </a:cubicBezTo>
                  <a:cubicBezTo>
                    <a:pt x="580" y="500"/>
                    <a:pt x="580" y="500"/>
                    <a:pt x="580" y="500"/>
                  </a:cubicBezTo>
                  <a:cubicBezTo>
                    <a:pt x="580" y="502"/>
                    <a:pt x="581" y="503"/>
                    <a:pt x="581" y="504"/>
                  </a:cubicBezTo>
                  <a:cubicBezTo>
                    <a:pt x="581" y="504"/>
                    <a:pt x="581" y="504"/>
                    <a:pt x="581" y="504"/>
                  </a:cubicBezTo>
                  <a:cubicBezTo>
                    <a:pt x="581" y="505"/>
                    <a:pt x="581" y="506"/>
                    <a:pt x="580" y="506"/>
                  </a:cubicBezTo>
                  <a:cubicBezTo>
                    <a:pt x="580" y="506"/>
                    <a:pt x="580" y="506"/>
                    <a:pt x="580" y="506"/>
                  </a:cubicBezTo>
                  <a:cubicBezTo>
                    <a:pt x="579" y="507"/>
                    <a:pt x="579" y="509"/>
                    <a:pt x="577" y="510"/>
                  </a:cubicBezTo>
                  <a:cubicBezTo>
                    <a:pt x="577" y="510"/>
                    <a:pt x="577" y="510"/>
                    <a:pt x="577" y="510"/>
                  </a:cubicBezTo>
                  <a:cubicBezTo>
                    <a:pt x="577" y="511"/>
                    <a:pt x="576" y="511"/>
                    <a:pt x="576" y="511"/>
                  </a:cubicBezTo>
                  <a:cubicBezTo>
                    <a:pt x="576" y="511"/>
                    <a:pt x="576" y="511"/>
                    <a:pt x="576" y="511"/>
                  </a:cubicBezTo>
                  <a:cubicBezTo>
                    <a:pt x="576" y="511"/>
                    <a:pt x="576" y="511"/>
                    <a:pt x="576" y="511"/>
                  </a:cubicBezTo>
                  <a:cubicBezTo>
                    <a:pt x="576" y="511"/>
                    <a:pt x="576" y="511"/>
                    <a:pt x="576" y="511"/>
                  </a:cubicBezTo>
                  <a:cubicBezTo>
                    <a:pt x="577" y="511"/>
                    <a:pt x="577" y="511"/>
                    <a:pt x="577" y="511"/>
                  </a:cubicBezTo>
                  <a:cubicBezTo>
                    <a:pt x="577" y="511"/>
                    <a:pt x="577" y="511"/>
                    <a:pt x="577" y="511"/>
                  </a:cubicBezTo>
                  <a:cubicBezTo>
                    <a:pt x="578" y="511"/>
                    <a:pt x="579" y="511"/>
                    <a:pt x="580" y="512"/>
                  </a:cubicBezTo>
                  <a:cubicBezTo>
                    <a:pt x="580" y="512"/>
                    <a:pt x="580" y="512"/>
                    <a:pt x="580" y="512"/>
                  </a:cubicBezTo>
                  <a:cubicBezTo>
                    <a:pt x="581" y="513"/>
                    <a:pt x="581" y="514"/>
                    <a:pt x="581" y="514"/>
                  </a:cubicBezTo>
                  <a:cubicBezTo>
                    <a:pt x="581" y="514"/>
                    <a:pt x="581" y="514"/>
                    <a:pt x="581" y="514"/>
                  </a:cubicBezTo>
                  <a:cubicBezTo>
                    <a:pt x="582" y="515"/>
                    <a:pt x="582" y="516"/>
                    <a:pt x="583" y="517"/>
                  </a:cubicBezTo>
                  <a:cubicBezTo>
                    <a:pt x="583" y="517"/>
                    <a:pt x="583" y="517"/>
                    <a:pt x="583" y="517"/>
                  </a:cubicBezTo>
                  <a:cubicBezTo>
                    <a:pt x="583" y="517"/>
                    <a:pt x="583" y="517"/>
                    <a:pt x="583" y="517"/>
                  </a:cubicBezTo>
                  <a:cubicBezTo>
                    <a:pt x="583" y="517"/>
                    <a:pt x="583" y="518"/>
                    <a:pt x="583" y="518"/>
                  </a:cubicBezTo>
                  <a:cubicBezTo>
                    <a:pt x="583" y="518"/>
                    <a:pt x="583" y="518"/>
                    <a:pt x="583" y="518"/>
                  </a:cubicBezTo>
                  <a:cubicBezTo>
                    <a:pt x="583" y="519"/>
                    <a:pt x="582" y="520"/>
                    <a:pt x="581" y="520"/>
                  </a:cubicBezTo>
                  <a:cubicBezTo>
                    <a:pt x="581" y="520"/>
                    <a:pt x="581" y="520"/>
                    <a:pt x="581" y="520"/>
                  </a:cubicBezTo>
                  <a:cubicBezTo>
                    <a:pt x="581" y="520"/>
                    <a:pt x="580" y="520"/>
                    <a:pt x="580" y="521"/>
                  </a:cubicBezTo>
                  <a:cubicBezTo>
                    <a:pt x="580" y="521"/>
                    <a:pt x="580" y="521"/>
                    <a:pt x="580" y="521"/>
                  </a:cubicBezTo>
                  <a:cubicBezTo>
                    <a:pt x="580" y="521"/>
                    <a:pt x="580" y="521"/>
                    <a:pt x="580" y="521"/>
                  </a:cubicBezTo>
                  <a:cubicBezTo>
                    <a:pt x="580" y="521"/>
                    <a:pt x="580" y="521"/>
                    <a:pt x="580" y="521"/>
                  </a:cubicBezTo>
                  <a:cubicBezTo>
                    <a:pt x="580" y="521"/>
                    <a:pt x="581" y="521"/>
                    <a:pt x="581" y="522"/>
                  </a:cubicBezTo>
                  <a:cubicBezTo>
                    <a:pt x="581" y="522"/>
                    <a:pt x="581" y="522"/>
                    <a:pt x="581" y="522"/>
                  </a:cubicBezTo>
                  <a:cubicBezTo>
                    <a:pt x="581" y="523"/>
                    <a:pt x="581" y="523"/>
                    <a:pt x="580" y="525"/>
                  </a:cubicBezTo>
                  <a:cubicBezTo>
                    <a:pt x="580" y="525"/>
                    <a:pt x="580" y="525"/>
                    <a:pt x="580" y="525"/>
                  </a:cubicBezTo>
                  <a:cubicBezTo>
                    <a:pt x="578" y="527"/>
                    <a:pt x="578" y="528"/>
                    <a:pt x="578" y="529"/>
                  </a:cubicBezTo>
                  <a:cubicBezTo>
                    <a:pt x="578" y="529"/>
                    <a:pt x="578" y="529"/>
                    <a:pt x="578" y="529"/>
                  </a:cubicBezTo>
                  <a:cubicBezTo>
                    <a:pt x="578" y="529"/>
                    <a:pt x="578" y="529"/>
                    <a:pt x="578" y="529"/>
                  </a:cubicBezTo>
                  <a:cubicBezTo>
                    <a:pt x="578" y="529"/>
                    <a:pt x="578" y="529"/>
                    <a:pt x="578" y="529"/>
                  </a:cubicBezTo>
                  <a:cubicBezTo>
                    <a:pt x="578" y="530"/>
                    <a:pt x="578" y="531"/>
                    <a:pt x="578" y="532"/>
                  </a:cubicBezTo>
                  <a:cubicBezTo>
                    <a:pt x="578" y="532"/>
                    <a:pt x="578" y="532"/>
                    <a:pt x="578" y="532"/>
                  </a:cubicBezTo>
                  <a:cubicBezTo>
                    <a:pt x="578" y="532"/>
                    <a:pt x="578" y="533"/>
                    <a:pt x="578" y="533"/>
                  </a:cubicBezTo>
                  <a:cubicBezTo>
                    <a:pt x="578" y="533"/>
                    <a:pt x="578" y="533"/>
                    <a:pt x="578" y="533"/>
                  </a:cubicBezTo>
                  <a:cubicBezTo>
                    <a:pt x="578" y="533"/>
                    <a:pt x="578" y="533"/>
                    <a:pt x="578" y="533"/>
                  </a:cubicBezTo>
                  <a:cubicBezTo>
                    <a:pt x="578" y="533"/>
                    <a:pt x="578" y="533"/>
                    <a:pt x="578" y="534"/>
                  </a:cubicBezTo>
                  <a:cubicBezTo>
                    <a:pt x="578" y="534"/>
                    <a:pt x="578" y="534"/>
                    <a:pt x="578" y="534"/>
                  </a:cubicBezTo>
                  <a:cubicBezTo>
                    <a:pt x="579" y="534"/>
                    <a:pt x="579" y="535"/>
                    <a:pt x="580" y="536"/>
                  </a:cubicBezTo>
                  <a:cubicBezTo>
                    <a:pt x="580" y="536"/>
                    <a:pt x="580" y="536"/>
                    <a:pt x="580" y="536"/>
                  </a:cubicBezTo>
                  <a:cubicBezTo>
                    <a:pt x="580" y="536"/>
                    <a:pt x="580" y="537"/>
                    <a:pt x="580" y="537"/>
                  </a:cubicBezTo>
                  <a:cubicBezTo>
                    <a:pt x="580" y="537"/>
                    <a:pt x="580" y="537"/>
                    <a:pt x="580" y="537"/>
                  </a:cubicBezTo>
                  <a:cubicBezTo>
                    <a:pt x="580" y="539"/>
                    <a:pt x="579" y="539"/>
                    <a:pt x="578" y="540"/>
                  </a:cubicBezTo>
                  <a:cubicBezTo>
                    <a:pt x="578" y="540"/>
                    <a:pt x="578" y="540"/>
                    <a:pt x="578" y="540"/>
                  </a:cubicBezTo>
                  <a:cubicBezTo>
                    <a:pt x="578" y="540"/>
                    <a:pt x="578" y="540"/>
                    <a:pt x="577" y="540"/>
                  </a:cubicBezTo>
                  <a:cubicBezTo>
                    <a:pt x="577" y="540"/>
                    <a:pt x="577" y="540"/>
                    <a:pt x="577" y="540"/>
                  </a:cubicBezTo>
                  <a:cubicBezTo>
                    <a:pt x="576" y="540"/>
                    <a:pt x="576" y="539"/>
                    <a:pt x="576" y="538"/>
                  </a:cubicBezTo>
                  <a:cubicBezTo>
                    <a:pt x="576" y="538"/>
                    <a:pt x="576" y="538"/>
                    <a:pt x="576" y="538"/>
                  </a:cubicBezTo>
                  <a:cubicBezTo>
                    <a:pt x="576" y="538"/>
                    <a:pt x="576" y="538"/>
                    <a:pt x="575" y="538"/>
                  </a:cubicBezTo>
                  <a:cubicBezTo>
                    <a:pt x="575" y="538"/>
                    <a:pt x="575" y="538"/>
                    <a:pt x="575" y="538"/>
                  </a:cubicBezTo>
                  <a:cubicBezTo>
                    <a:pt x="575" y="538"/>
                    <a:pt x="575" y="538"/>
                    <a:pt x="575" y="538"/>
                  </a:cubicBezTo>
                  <a:cubicBezTo>
                    <a:pt x="575" y="538"/>
                    <a:pt x="575" y="538"/>
                    <a:pt x="575" y="538"/>
                  </a:cubicBezTo>
                  <a:cubicBezTo>
                    <a:pt x="573" y="538"/>
                    <a:pt x="572" y="539"/>
                    <a:pt x="570" y="539"/>
                  </a:cubicBezTo>
                  <a:cubicBezTo>
                    <a:pt x="570" y="539"/>
                    <a:pt x="570" y="539"/>
                    <a:pt x="570" y="539"/>
                  </a:cubicBezTo>
                  <a:cubicBezTo>
                    <a:pt x="569" y="539"/>
                    <a:pt x="568" y="538"/>
                    <a:pt x="568" y="537"/>
                  </a:cubicBezTo>
                  <a:cubicBezTo>
                    <a:pt x="568" y="537"/>
                    <a:pt x="568" y="537"/>
                    <a:pt x="568" y="537"/>
                  </a:cubicBezTo>
                  <a:cubicBezTo>
                    <a:pt x="568" y="538"/>
                    <a:pt x="568" y="538"/>
                    <a:pt x="568" y="538"/>
                  </a:cubicBezTo>
                  <a:cubicBezTo>
                    <a:pt x="568" y="537"/>
                    <a:pt x="568" y="537"/>
                    <a:pt x="567" y="537"/>
                  </a:cubicBezTo>
                  <a:cubicBezTo>
                    <a:pt x="567" y="537"/>
                    <a:pt x="567" y="537"/>
                    <a:pt x="567" y="537"/>
                  </a:cubicBezTo>
                  <a:cubicBezTo>
                    <a:pt x="566" y="537"/>
                    <a:pt x="564" y="538"/>
                    <a:pt x="564" y="539"/>
                  </a:cubicBezTo>
                  <a:cubicBezTo>
                    <a:pt x="564" y="539"/>
                    <a:pt x="564" y="539"/>
                    <a:pt x="564" y="539"/>
                  </a:cubicBezTo>
                  <a:cubicBezTo>
                    <a:pt x="563" y="540"/>
                    <a:pt x="564" y="542"/>
                    <a:pt x="562" y="543"/>
                  </a:cubicBezTo>
                  <a:cubicBezTo>
                    <a:pt x="562" y="543"/>
                    <a:pt x="562" y="543"/>
                    <a:pt x="562" y="543"/>
                  </a:cubicBezTo>
                  <a:cubicBezTo>
                    <a:pt x="561" y="543"/>
                    <a:pt x="561" y="543"/>
                    <a:pt x="561" y="544"/>
                  </a:cubicBezTo>
                  <a:cubicBezTo>
                    <a:pt x="561" y="544"/>
                    <a:pt x="561" y="544"/>
                    <a:pt x="561" y="544"/>
                  </a:cubicBezTo>
                  <a:cubicBezTo>
                    <a:pt x="561" y="544"/>
                    <a:pt x="561" y="544"/>
                    <a:pt x="561" y="544"/>
                  </a:cubicBezTo>
                  <a:cubicBezTo>
                    <a:pt x="561" y="544"/>
                    <a:pt x="561" y="544"/>
                    <a:pt x="561" y="544"/>
                  </a:cubicBezTo>
                  <a:cubicBezTo>
                    <a:pt x="563" y="545"/>
                    <a:pt x="565" y="544"/>
                    <a:pt x="565" y="546"/>
                  </a:cubicBezTo>
                  <a:cubicBezTo>
                    <a:pt x="565" y="546"/>
                    <a:pt x="565" y="546"/>
                    <a:pt x="565" y="546"/>
                  </a:cubicBezTo>
                  <a:cubicBezTo>
                    <a:pt x="565" y="546"/>
                    <a:pt x="565" y="546"/>
                    <a:pt x="565" y="546"/>
                  </a:cubicBezTo>
                  <a:cubicBezTo>
                    <a:pt x="565" y="546"/>
                    <a:pt x="565" y="546"/>
                    <a:pt x="565" y="546"/>
                  </a:cubicBezTo>
                  <a:cubicBezTo>
                    <a:pt x="565" y="546"/>
                    <a:pt x="565" y="546"/>
                    <a:pt x="565" y="546"/>
                  </a:cubicBezTo>
                  <a:cubicBezTo>
                    <a:pt x="565" y="546"/>
                    <a:pt x="565" y="546"/>
                    <a:pt x="565" y="546"/>
                  </a:cubicBezTo>
                  <a:cubicBezTo>
                    <a:pt x="565" y="546"/>
                    <a:pt x="565" y="546"/>
                    <a:pt x="565" y="546"/>
                  </a:cubicBezTo>
                  <a:cubicBezTo>
                    <a:pt x="565" y="547"/>
                    <a:pt x="565" y="547"/>
                    <a:pt x="565" y="547"/>
                  </a:cubicBezTo>
                  <a:cubicBezTo>
                    <a:pt x="565" y="547"/>
                    <a:pt x="565" y="547"/>
                    <a:pt x="565" y="547"/>
                  </a:cubicBezTo>
                  <a:cubicBezTo>
                    <a:pt x="565" y="547"/>
                    <a:pt x="565" y="548"/>
                    <a:pt x="565" y="548"/>
                  </a:cubicBezTo>
                  <a:cubicBezTo>
                    <a:pt x="565" y="548"/>
                    <a:pt x="565" y="548"/>
                    <a:pt x="565" y="548"/>
                  </a:cubicBezTo>
                  <a:cubicBezTo>
                    <a:pt x="564" y="548"/>
                    <a:pt x="564" y="548"/>
                    <a:pt x="564" y="548"/>
                  </a:cubicBezTo>
                  <a:cubicBezTo>
                    <a:pt x="564" y="548"/>
                    <a:pt x="564" y="548"/>
                    <a:pt x="564" y="548"/>
                  </a:cubicBezTo>
                  <a:cubicBezTo>
                    <a:pt x="564" y="548"/>
                    <a:pt x="564" y="548"/>
                    <a:pt x="564" y="549"/>
                  </a:cubicBezTo>
                  <a:cubicBezTo>
                    <a:pt x="564" y="549"/>
                    <a:pt x="564" y="549"/>
                    <a:pt x="564" y="549"/>
                  </a:cubicBezTo>
                  <a:cubicBezTo>
                    <a:pt x="564" y="550"/>
                    <a:pt x="564" y="551"/>
                    <a:pt x="564" y="552"/>
                  </a:cubicBezTo>
                  <a:cubicBezTo>
                    <a:pt x="564" y="552"/>
                    <a:pt x="564" y="552"/>
                    <a:pt x="564" y="552"/>
                  </a:cubicBezTo>
                  <a:cubicBezTo>
                    <a:pt x="564" y="553"/>
                    <a:pt x="563" y="555"/>
                    <a:pt x="561" y="556"/>
                  </a:cubicBezTo>
                  <a:cubicBezTo>
                    <a:pt x="561" y="556"/>
                    <a:pt x="561" y="556"/>
                    <a:pt x="561" y="556"/>
                  </a:cubicBezTo>
                  <a:cubicBezTo>
                    <a:pt x="561" y="556"/>
                    <a:pt x="560" y="556"/>
                    <a:pt x="560" y="556"/>
                  </a:cubicBezTo>
                  <a:cubicBezTo>
                    <a:pt x="560" y="556"/>
                    <a:pt x="560" y="556"/>
                    <a:pt x="560" y="556"/>
                  </a:cubicBezTo>
                  <a:cubicBezTo>
                    <a:pt x="560" y="555"/>
                    <a:pt x="560" y="555"/>
                    <a:pt x="560" y="555"/>
                  </a:cubicBezTo>
                  <a:cubicBezTo>
                    <a:pt x="560" y="556"/>
                    <a:pt x="560" y="556"/>
                    <a:pt x="560" y="556"/>
                  </a:cubicBezTo>
                  <a:cubicBezTo>
                    <a:pt x="560" y="556"/>
                    <a:pt x="559" y="556"/>
                    <a:pt x="559" y="556"/>
                  </a:cubicBezTo>
                  <a:cubicBezTo>
                    <a:pt x="559" y="556"/>
                    <a:pt x="559" y="556"/>
                    <a:pt x="559" y="556"/>
                  </a:cubicBezTo>
                  <a:cubicBezTo>
                    <a:pt x="558" y="556"/>
                    <a:pt x="557" y="556"/>
                    <a:pt x="557" y="555"/>
                  </a:cubicBezTo>
                  <a:cubicBezTo>
                    <a:pt x="557" y="555"/>
                    <a:pt x="557" y="555"/>
                    <a:pt x="557" y="555"/>
                  </a:cubicBezTo>
                  <a:cubicBezTo>
                    <a:pt x="557" y="557"/>
                    <a:pt x="557" y="558"/>
                    <a:pt x="558" y="559"/>
                  </a:cubicBezTo>
                  <a:cubicBezTo>
                    <a:pt x="558" y="559"/>
                    <a:pt x="558" y="559"/>
                    <a:pt x="558" y="559"/>
                  </a:cubicBezTo>
                  <a:cubicBezTo>
                    <a:pt x="558" y="559"/>
                    <a:pt x="558" y="559"/>
                    <a:pt x="558" y="559"/>
                  </a:cubicBezTo>
                  <a:cubicBezTo>
                    <a:pt x="558" y="559"/>
                    <a:pt x="558" y="559"/>
                    <a:pt x="558" y="559"/>
                  </a:cubicBezTo>
                  <a:cubicBezTo>
                    <a:pt x="558" y="559"/>
                    <a:pt x="558" y="560"/>
                    <a:pt x="559" y="560"/>
                  </a:cubicBezTo>
                  <a:cubicBezTo>
                    <a:pt x="559" y="560"/>
                    <a:pt x="559" y="560"/>
                    <a:pt x="559" y="560"/>
                  </a:cubicBezTo>
                  <a:cubicBezTo>
                    <a:pt x="559" y="560"/>
                    <a:pt x="559" y="559"/>
                    <a:pt x="560" y="559"/>
                  </a:cubicBezTo>
                  <a:cubicBezTo>
                    <a:pt x="560" y="559"/>
                    <a:pt x="560" y="559"/>
                    <a:pt x="560" y="559"/>
                  </a:cubicBezTo>
                  <a:cubicBezTo>
                    <a:pt x="560" y="559"/>
                    <a:pt x="561" y="558"/>
                    <a:pt x="561" y="558"/>
                  </a:cubicBezTo>
                  <a:cubicBezTo>
                    <a:pt x="561" y="558"/>
                    <a:pt x="561" y="558"/>
                    <a:pt x="561" y="558"/>
                  </a:cubicBezTo>
                  <a:cubicBezTo>
                    <a:pt x="562" y="558"/>
                    <a:pt x="562" y="558"/>
                    <a:pt x="562" y="558"/>
                  </a:cubicBezTo>
                  <a:cubicBezTo>
                    <a:pt x="562" y="558"/>
                    <a:pt x="562" y="558"/>
                    <a:pt x="562" y="558"/>
                  </a:cubicBezTo>
                  <a:cubicBezTo>
                    <a:pt x="562" y="558"/>
                    <a:pt x="562" y="558"/>
                    <a:pt x="562" y="558"/>
                  </a:cubicBezTo>
                  <a:cubicBezTo>
                    <a:pt x="562" y="558"/>
                    <a:pt x="562" y="558"/>
                    <a:pt x="562" y="558"/>
                  </a:cubicBezTo>
                  <a:cubicBezTo>
                    <a:pt x="562" y="558"/>
                    <a:pt x="563" y="556"/>
                    <a:pt x="565" y="556"/>
                  </a:cubicBezTo>
                  <a:cubicBezTo>
                    <a:pt x="565" y="556"/>
                    <a:pt x="565" y="556"/>
                    <a:pt x="565" y="556"/>
                  </a:cubicBezTo>
                  <a:cubicBezTo>
                    <a:pt x="565" y="556"/>
                    <a:pt x="565" y="556"/>
                    <a:pt x="565" y="556"/>
                  </a:cubicBezTo>
                  <a:cubicBezTo>
                    <a:pt x="565" y="556"/>
                    <a:pt x="565" y="556"/>
                    <a:pt x="565" y="556"/>
                  </a:cubicBezTo>
                  <a:cubicBezTo>
                    <a:pt x="566" y="556"/>
                    <a:pt x="566" y="556"/>
                    <a:pt x="566" y="556"/>
                  </a:cubicBezTo>
                  <a:cubicBezTo>
                    <a:pt x="566" y="556"/>
                    <a:pt x="566" y="556"/>
                    <a:pt x="566" y="556"/>
                  </a:cubicBezTo>
                  <a:cubicBezTo>
                    <a:pt x="566" y="556"/>
                    <a:pt x="567" y="556"/>
                    <a:pt x="567" y="556"/>
                  </a:cubicBezTo>
                  <a:cubicBezTo>
                    <a:pt x="567" y="556"/>
                    <a:pt x="567" y="556"/>
                    <a:pt x="567" y="556"/>
                  </a:cubicBezTo>
                  <a:cubicBezTo>
                    <a:pt x="568" y="556"/>
                    <a:pt x="569" y="557"/>
                    <a:pt x="569" y="558"/>
                  </a:cubicBezTo>
                  <a:cubicBezTo>
                    <a:pt x="569" y="558"/>
                    <a:pt x="569" y="558"/>
                    <a:pt x="569" y="558"/>
                  </a:cubicBezTo>
                  <a:cubicBezTo>
                    <a:pt x="569" y="559"/>
                    <a:pt x="569" y="561"/>
                    <a:pt x="571" y="561"/>
                  </a:cubicBezTo>
                  <a:cubicBezTo>
                    <a:pt x="571" y="561"/>
                    <a:pt x="571" y="561"/>
                    <a:pt x="571" y="561"/>
                  </a:cubicBezTo>
                  <a:cubicBezTo>
                    <a:pt x="573" y="561"/>
                    <a:pt x="574" y="561"/>
                    <a:pt x="575" y="562"/>
                  </a:cubicBezTo>
                  <a:cubicBezTo>
                    <a:pt x="575" y="562"/>
                    <a:pt x="575" y="562"/>
                    <a:pt x="575" y="562"/>
                  </a:cubicBezTo>
                  <a:cubicBezTo>
                    <a:pt x="575" y="562"/>
                    <a:pt x="575" y="562"/>
                    <a:pt x="575" y="562"/>
                  </a:cubicBezTo>
                  <a:cubicBezTo>
                    <a:pt x="575" y="562"/>
                    <a:pt x="575" y="562"/>
                    <a:pt x="575" y="562"/>
                  </a:cubicBezTo>
                  <a:cubicBezTo>
                    <a:pt x="575" y="562"/>
                    <a:pt x="576" y="562"/>
                    <a:pt x="577" y="562"/>
                  </a:cubicBezTo>
                  <a:cubicBezTo>
                    <a:pt x="577" y="562"/>
                    <a:pt x="577" y="562"/>
                    <a:pt x="577" y="562"/>
                  </a:cubicBezTo>
                  <a:cubicBezTo>
                    <a:pt x="579" y="561"/>
                    <a:pt x="580" y="561"/>
                    <a:pt x="581" y="561"/>
                  </a:cubicBezTo>
                  <a:cubicBezTo>
                    <a:pt x="581" y="561"/>
                    <a:pt x="581" y="561"/>
                    <a:pt x="581" y="561"/>
                  </a:cubicBezTo>
                  <a:cubicBezTo>
                    <a:pt x="581" y="560"/>
                    <a:pt x="582" y="560"/>
                    <a:pt x="582" y="560"/>
                  </a:cubicBezTo>
                  <a:cubicBezTo>
                    <a:pt x="582" y="560"/>
                    <a:pt x="582" y="560"/>
                    <a:pt x="582" y="560"/>
                  </a:cubicBezTo>
                  <a:cubicBezTo>
                    <a:pt x="583" y="560"/>
                    <a:pt x="583" y="560"/>
                    <a:pt x="584" y="560"/>
                  </a:cubicBezTo>
                  <a:cubicBezTo>
                    <a:pt x="584" y="560"/>
                    <a:pt x="584" y="560"/>
                    <a:pt x="584" y="560"/>
                  </a:cubicBezTo>
                  <a:cubicBezTo>
                    <a:pt x="584" y="560"/>
                    <a:pt x="584" y="560"/>
                    <a:pt x="585" y="560"/>
                  </a:cubicBezTo>
                  <a:cubicBezTo>
                    <a:pt x="585" y="560"/>
                    <a:pt x="585" y="560"/>
                    <a:pt x="585" y="560"/>
                  </a:cubicBezTo>
                  <a:cubicBezTo>
                    <a:pt x="585" y="560"/>
                    <a:pt x="586" y="560"/>
                    <a:pt x="586" y="560"/>
                  </a:cubicBezTo>
                  <a:cubicBezTo>
                    <a:pt x="586" y="560"/>
                    <a:pt x="586" y="560"/>
                    <a:pt x="586" y="560"/>
                  </a:cubicBezTo>
                  <a:cubicBezTo>
                    <a:pt x="587" y="560"/>
                    <a:pt x="588" y="561"/>
                    <a:pt x="589" y="562"/>
                  </a:cubicBezTo>
                  <a:cubicBezTo>
                    <a:pt x="589" y="562"/>
                    <a:pt x="589" y="562"/>
                    <a:pt x="589" y="562"/>
                  </a:cubicBezTo>
                  <a:cubicBezTo>
                    <a:pt x="589" y="563"/>
                    <a:pt x="590" y="564"/>
                    <a:pt x="590" y="565"/>
                  </a:cubicBezTo>
                  <a:cubicBezTo>
                    <a:pt x="590" y="565"/>
                    <a:pt x="590" y="565"/>
                    <a:pt x="590" y="565"/>
                  </a:cubicBezTo>
                  <a:cubicBezTo>
                    <a:pt x="590" y="565"/>
                    <a:pt x="590" y="566"/>
                    <a:pt x="589" y="566"/>
                  </a:cubicBezTo>
                  <a:cubicBezTo>
                    <a:pt x="589" y="566"/>
                    <a:pt x="589" y="566"/>
                    <a:pt x="589" y="566"/>
                  </a:cubicBezTo>
                  <a:cubicBezTo>
                    <a:pt x="589" y="567"/>
                    <a:pt x="589" y="567"/>
                    <a:pt x="589" y="567"/>
                  </a:cubicBezTo>
                  <a:cubicBezTo>
                    <a:pt x="589" y="567"/>
                    <a:pt x="589" y="567"/>
                    <a:pt x="589" y="567"/>
                  </a:cubicBezTo>
                  <a:cubicBezTo>
                    <a:pt x="590" y="568"/>
                    <a:pt x="591" y="568"/>
                    <a:pt x="591" y="568"/>
                  </a:cubicBezTo>
                  <a:cubicBezTo>
                    <a:pt x="591" y="568"/>
                    <a:pt x="591" y="568"/>
                    <a:pt x="591" y="568"/>
                  </a:cubicBezTo>
                  <a:cubicBezTo>
                    <a:pt x="592" y="568"/>
                    <a:pt x="592" y="568"/>
                    <a:pt x="593" y="568"/>
                  </a:cubicBezTo>
                  <a:cubicBezTo>
                    <a:pt x="593" y="568"/>
                    <a:pt x="593" y="568"/>
                    <a:pt x="593" y="568"/>
                  </a:cubicBezTo>
                  <a:cubicBezTo>
                    <a:pt x="594" y="567"/>
                    <a:pt x="594" y="565"/>
                    <a:pt x="595" y="565"/>
                  </a:cubicBezTo>
                  <a:cubicBezTo>
                    <a:pt x="595" y="565"/>
                    <a:pt x="595" y="565"/>
                    <a:pt x="595" y="565"/>
                  </a:cubicBezTo>
                  <a:cubicBezTo>
                    <a:pt x="596" y="565"/>
                    <a:pt x="597" y="566"/>
                    <a:pt x="597" y="567"/>
                  </a:cubicBezTo>
                  <a:cubicBezTo>
                    <a:pt x="597" y="567"/>
                    <a:pt x="597" y="567"/>
                    <a:pt x="597" y="567"/>
                  </a:cubicBezTo>
                  <a:cubicBezTo>
                    <a:pt x="597" y="568"/>
                    <a:pt x="598" y="569"/>
                    <a:pt x="599" y="569"/>
                  </a:cubicBezTo>
                  <a:cubicBezTo>
                    <a:pt x="599" y="569"/>
                    <a:pt x="599" y="569"/>
                    <a:pt x="599" y="569"/>
                  </a:cubicBezTo>
                  <a:cubicBezTo>
                    <a:pt x="599" y="569"/>
                    <a:pt x="599" y="569"/>
                    <a:pt x="599" y="569"/>
                  </a:cubicBezTo>
                  <a:cubicBezTo>
                    <a:pt x="599" y="569"/>
                    <a:pt x="599" y="569"/>
                    <a:pt x="599" y="569"/>
                  </a:cubicBezTo>
                  <a:cubicBezTo>
                    <a:pt x="599" y="569"/>
                    <a:pt x="600" y="569"/>
                    <a:pt x="600" y="569"/>
                  </a:cubicBezTo>
                  <a:cubicBezTo>
                    <a:pt x="600" y="569"/>
                    <a:pt x="600" y="569"/>
                    <a:pt x="600" y="569"/>
                  </a:cubicBezTo>
                  <a:cubicBezTo>
                    <a:pt x="601" y="569"/>
                    <a:pt x="602" y="569"/>
                    <a:pt x="603" y="570"/>
                  </a:cubicBezTo>
                  <a:cubicBezTo>
                    <a:pt x="603" y="570"/>
                    <a:pt x="603" y="570"/>
                    <a:pt x="603" y="570"/>
                  </a:cubicBezTo>
                  <a:cubicBezTo>
                    <a:pt x="603" y="571"/>
                    <a:pt x="603" y="571"/>
                    <a:pt x="604" y="572"/>
                  </a:cubicBezTo>
                  <a:cubicBezTo>
                    <a:pt x="604" y="572"/>
                    <a:pt x="604" y="572"/>
                    <a:pt x="604" y="572"/>
                  </a:cubicBezTo>
                  <a:cubicBezTo>
                    <a:pt x="605" y="573"/>
                    <a:pt x="605" y="575"/>
                    <a:pt x="606" y="574"/>
                  </a:cubicBezTo>
                  <a:cubicBezTo>
                    <a:pt x="606" y="574"/>
                    <a:pt x="606" y="574"/>
                    <a:pt x="606" y="574"/>
                  </a:cubicBezTo>
                  <a:cubicBezTo>
                    <a:pt x="607" y="575"/>
                    <a:pt x="607" y="575"/>
                    <a:pt x="608" y="576"/>
                  </a:cubicBezTo>
                  <a:cubicBezTo>
                    <a:pt x="608" y="576"/>
                    <a:pt x="608" y="576"/>
                    <a:pt x="608" y="576"/>
                  </a:cubicBezTo>
                  <a:cubicBezTo>
                    <a:pt x="608" y="576"/>
                    <a:pt x="608" y="576"/>
                    <a:pt x="608" y="575"/>
                  </a:cubicBezTo>
                  <a:cubicBezTo>
                    <a:pt x="608" y="575"/>
                    <a:pt x="608" y="575"/>
                    <a:pt x="608" y="575"/>
                  </a:cubicBezTo>
                  <a:cubicBezTo>
                    <a:pt x="608" y="575"/>
                    <a:pt x="609" y="574"/>
                    <a:pt x="610" y="574"/>
                  </a:cubicBezTo>
                  <a:cubicBezTo>
                    <a:pt x="610" y="574"/>
                    <a:pt x="610" y="574"/>
                    <a:pt x="610" y="574"/>
                  </a:cubicBezTo>
                  <a:cubicBezTo>
                    <a:pt x="611" y="574"/>
                    <a:pt x="612" y="573"/>
                    <a:pt x="614" y="573"/>
                  </a:cubicBezTo>
                  <a:cubicBezTo>
                    <a:pt x="614" y="573"/>
                    <a:pt x="614" y="573"/>
                    <a:pt x="614" y="573"/>
                  </a:cubicBezTo>
                  <a:cubicBezTo>
                    <a:pt x="614" y="573"/>
                    <a:pt x="614" y="573"/>
                    <a:pt x="615" y="573"/>
                  </a:cubicBezTo>
                  <a:cubicBezTo>
                    <a:pt x="615" y="573"/>
                    <a:pt x="615" y="573"/>
                    <a:pt x="615" y="573"/>
                  </a:cubicBezTo>
                  <a:cubicBezTo>
                    <a:pt x="615" y="573"/>
                    <a:pt x="615" y="573"/>
                    <a:pt x="615" y="573"/>
                  </a:cubicBezTo>
                  <a:cubicBezTo>
                    <a:pt x="615" y="573"/>
                    <a:pt x="615" y="573"/>
                    <a:pt x="615" y="573"/>
                  </a:cubicBezTo>
                  <a:cubicBezTo>
                    <a:pt x="616" y="573"/>
                    <a:pt x="617" y="573"/>
                    <a:pt x="618" y="573"/>
                  </a:cubicBezTo>
                  <a:cubicBezTo>
                    <a:pt x="618" y="573"/>
                    <a:pt x="618" y="573"/>
                    <a:pt x="618" y="573"/>
                  </a:cubicBezTo>
                  <a:cubicBezTo>
                    <a:pt x="618" y="573"/>
                    <a:pt x="618" y="573"/>
                    <a:pt x="619" y="573"/>
                  </a:cubicBezTo>
                  <a:cubicBezTo>
                    <a:pt x="619" y="573"/>
                    <a:pt x="619" y="573"/>
                    <a:pt x="619" y="573"/>
                  </a:cubicBezTo>
                  <a:cubicBezTo>
                    <a:pt x="619" y="573"/>
                    <a:pt x="621" y="574"/>
                    <a:pt x="621" y="575"/>
                  </a:cubicBezTo>
                  <a:cubicBezTo>
                    <a:pt x="621" y="575"/>
                    <a:pt x="621" y="575"/>
                    <a:pt x="621" y="575"/>
                  </a:cubicBezTo>
                  <a:cubicBezTo>
                    <a:pt x="623" y="577"/>
                    <a:pt x="628" y="580"/>
                    <a:pt x="630" y="581"/>
                  </a:cubicBezTo>
                  <a:cubicBezTo>
                    <a:pt x="630" y="581"/>
                    <a:pt x="630" y="581"/>
                    <a:pt x="630" y="581"/>
                  </a:cubicBezTo>
                  <a:cubicBezTo>
                    <a:pt x="631" y="582"/>
                    <a:pt x="631" y="582"/>
                    <a:pt x="631" y="582"/>
                  </a:cubicBezTo>
                  <a:cubicBezTo>
                    <a:pt x="631" y="582"/>
                    <a:pt x="631" y="582"/>
                    <a:pt x="631" y="582"/>
                  </a:cubicBezTo>
                  <a:cubicBezTo>
                    <a:pt x="634" y="583"/>
                    <a:pt x="637" y="586"/>
                    <a:pt x="638" y="589"/>
                  </a:cubicBezTo>
                  <a:cubicBezTo>
                    <a:pt x="638" y="589"/>
                    <a:pt x="638" y="589"/>
                    <a:pt x="638" y="589"/>
                  </a:cubicBezTo>
                  <a:cubicBezTo>
                    <a:pt x="638" y="589"/>
                    <a:pt x="637" y="589"/>
                    <a:pt x="639" y="589"/>
                  </a:cubicBezTo>
                  <a:cubicBezTo>
                    <a:pt x="639" y="589"/>
                    <a:pt x="639" y="589"/>
                    <a:pt x="639" y="589"/>
                  </a:cubicBezTo>
                  <a:cubicBezTo>
                    <a:pt x="640" y="589"/>
                    <a:pt x="641" y="589"/>
                    <a:pt x="642" y="589"/>
                  </a:cubicBezTo>
                  <a:cubicBezTo>
                    <a:pt x="642" y="589"/>
                    <a:pt x="642" y="589"/>
                    <a:pt x="642" y="589"/>
                  </a:cubicBezTo>
                  <a:cubicBezTo>
                    <a:pt x="642" y="589"/>
                    <a:pt x="643" y="589"/>
                    <a:pt x="644" y="589"/>
                  </a:cubicBezTo>
                  <a:cubicBezTo>
                    <a:pt x="644" y="589"/>
                    <a:pt x="644" y="589"/>
                    <a:pt x="644" y="589"/>
                  </a:cubicBezTo>
                  <a:cubicBezTo>
                    <a:pt x="644" y="589"/>
                    <a:pt x="644" y="589"/>
                    <a:pt x="644" y="589"/>
                  </a:cubicBezTo>
                  <a:cubicBezTo>
                    <a:pt x="644" y="589"/>
                    <a:pt x="644" y="589"/>
                    <a:pt x="644" y="589"/>
                  </a:cubicBezTo>
                  <a:cubicBezTo>
                    <a:pt x="644" y="588"/>
                    <a:pt x="644" y="587"/>
                    <a:pt x="644" y="586"/>
                  </a:cubicBezTo>
                  <a:cubicBezTo>
                    <a:pt x="644" y="586"/>
                    <a:pt x="644" y="586"/>
                    <a:pt x="644" y="586"/>
                  </a:cubicBezTo>
                  <a:cubicBezTo>
                    <a:pt x="644" y="586"/>
                    <a:pt x="644" y="586"/>
                    <a:pt x="644" y="586"/>
                  </a:cubicBezTo>
                  <a:cubicBezTo>
                    <a:pt x="644" y="586"/>
                    <a:pt x="644" y="586"/>
                    <a:pt x="644" y="586"/>
                  </a:cubicBezTo>
                  <a:cubicBezTo>
                    <a:pt x="644" y="585"/>
                    <a:pt x="644" y="585"/>
                    <a:pt x="644" y="584"/>
                  </a:cubicBezTo>
                  <a:cubicBezTo>
                    <a:pt x="644" y="584"/>
                    <a:pt x="644" y="584"/>
                    <a:pt x="644" y="584"/>
                  </a:cubicBezTo>
                  <a:cubicBezTo>
                    <a:pt x="644" y="583"/>
                    <a:pt x="644" y="583"/>
                    <a:pt x="643" y="582"/>
                  </a:cubicBezTo>
                  <a:cubicBezTo>
                    <a:pt x="643" y="582"/>
                    <a:pt x="643" y="582"/>
                    <a:pt x="643" y="582"/>
                  </a:cubicBezTo>
                  <a:cubicBezTo>
                    <a:pt x="642" y="582"/>
                    <a:pt x="642" y="581"/>
                    <a:pt x="642" y="581"/>
                  </a:cubicBezTo>
                  <a:cubicBezTo>
                    <a:pt x="642" y="581"/>
                    <a:pt x="642" y="581"/>
                    <a:pt x="642" y="581"/>
                  </a:cubicBezTo>
                  <a:cubicBezTo>
                    <a:pt x="642" y="580"/>
                    <a:pt x="643" y="580"/>
                    <a:pt x="643" y="579"/>
                  </a:cubicBezTo>
                  <a:cubicBezTo>
                    <a:pt x="643" y="579"/>
                    <a:pt x="643" y="579"/>
                    <a:pt x="643" y="579"/>
                  </a:cubicBezTo>
                  <a:cubicBezTo>
                    <a:pt x="643" y="578"/>
                    <a:pt x="643" y="578"/>
                    <a:pt x="643" y="578"/>
                  </a:cubicBezTo>
                  <a:cubicBezTo>
                    <a:pt x="643" y="578"/>
                    <a:pt x="643" y="578"/>
                    <a:pt x="643" y="578"/>
                  </a:cubicBezTo>
                  <a:cubicBezTo>
                    <a:pt x="643" y="577"/>
                    <a:pt x="643" y="577"/>
                    <a:pt x="642" y="576"/>
                  </a:cubicBezTo>
                  <a:cubicBezTo>
                    <a:pt x="642" y="576"/>
                    <a:pt x="642" y="576"/>
                    <a:pt x="642" y="576"/>
                  </a:cubicBezTo>
                  <a:cubicBezTo>
                    <a:pt x="642" y="576"/>
                    <a:pt x="642" y="576"/>
                    <a:pt x="642" y="576"/>
                  </a:cubicBezTo>
                  <a:cubicBezTo>
                    <a:pt x="643" y="576"/>
                    <a:pt x="643" y="576"/>
                    <a:pt x="643" y="576"/>
                  </a:cubicBezTo>
                  <a:cubicBezTo>
                    <a:pt x="642" y="576"/>
                    <a:pt x="642" y="576"/>
                    <a:pt x="642" y="576"/>
                  </a:cubicBezTo>
                  <a:cubicBezTo>
                    <a:pt x="642" y="576"/>
                    <a:pt x="642" y="576"/>
                    <a:pt x="642" y="576"/>
                  </a:cubicBezTo>
                  <a:cubicBezTo>
                    <a:pt x="642" y="576"/>
                    <a:pt x="642" y="576"/>
                    <a:pt x="642" y="576"/>
                  </a:cubicBezTo>
                  <a:cubicBezTo>
                    <a:pt x="641" y="574"/>
                    <a:pt x="640" y="573"/>
                    <a:pt x="640" y="572"/>
                  </a:cubicBezTo>
                  <a:cubicBezTo>
                    <a:pt x="640" y="572"/>
                    <a:pt x="640" y="572"/>
                    <a:pt x="640" y="572"/>
                  </a:cubicBezTo>
                  <a:cubicBezTo>
                    <a:pt x="640" y="571"/>
                    <a:pt x="641" y="570"/>
                    <a:pt x="642" y="569"/>
                  </a:cubicBezTo>
                  <a:cubicBezTo>
                    <a:pt x="642" y="569"/>
                    <a:pt x="642" y="569"/>
                    <a:pt x="642" y="569"/>
                  </a:cubicBezTo>
                  <a:cubicBezTo>
                    <a:pt x="643" y="568"/>
                    <a:pt x="643" y="568"/>
                    <a:pt x="643" y="567"/>
                  </a:cubicBezTo>
                  <a:cubicBezTo>
                    <a:pt x="643" y="567"/>
                    <a:pt x="643" y="567"/>
                    <a:pt x="643" y="567"/>
                  </a:cubicBezTo>
                  <a:cubicBezTo>
                    <a:pt x="643" y="565"/>
                    <a:pt x="644" y="564"/>
                    <a:pt x="645" y="564"/>
                  </a:cubicBezTo>
                  <a:cubicBezTo>
                    <a:pt x="645" y="564"/>
                    <a:pt x="645" y="564"/>
                    <a:pt x="645" y="564"/>
                  </a:cubicBezTo>
                  <a:cubicBezTo>
                    <a:pt x="645" y="564"/>
                    <a:pt x="646" y="564"/>
                    <a:pt x="646" y="564"/>
                  </a:cubicBezTo>
                  <a:cubicBezTo>
                    <a:pt x="646" y="564"/>
                    <a:pt x="646" y="564"/>
                    <a:pt x="646" y="564"/>
                  </a:cubicBezTo>
                  <a:cubicBezTo>
                    <a:pt x="649" y="565"/>
                    <a:pt x="652" y="566"/>
                    <a:pt x="653" y="566"/>
                  </a:cubicBezTo>
                  <a:cubicBezTo>
                    <a:pt x="653" y="566"/>
                    <a:pt x="653" y="566"/>
                    <a:pt x="653" y="566"/>
                  </a:cubicBezTo>
                  <a:cubicBezTo>
                    <a:pt x="653" y="566"/>
                    <a:pt x="653" y="566"/>
                    <a:pt x="653" y="566"/>
                  </a:cubicBezTo>
                  <a:cubicBezTo>
                    <a:pt x="653" y="566"/>
                    <a:pt x="653" y="566"/>
                    <a:pt x="653" y="566"/>
                  </a:cubicBezTo>
                  <a:cubicBezTo>
                    <a:pt x="654" y="566"/>
                    <a:pt x="654" y="565"/>
                    <a:pt x="656" y="565"/>
                  </a:cubicBezTo>
                  <a:cubicBezTo>
                    <a:pt x="656" y="565"/>
                    <a:pt x="656" y="565"/>
                    <a:pt x="656" y="565"/>
                  </a:cubicBezTo>
                  <a:cubicBezTo>
                    <a:pt x="656" y="565"/>
                    <a:pt x="656" y="565"/>
                    <a:pt x="656" y="565"/>
                  </a:cubicBezTo>
                  <a:cubicBezTo>
                    <a:pt x="656" y="565"/>
                    <a:pt x="656" y="565"/>
                    <a:pt x="656" y="565"/>
                  </a:cubicBezTo>
                  <a:cubicBezTo>
                    <a:pt x="656" y="565"/>
                    <a:pt x="656" y="565"/>
                    <a:pt x="656" y="565"/>
                  </a:cubicBezTo>
                  <a:cubicBezTo>
                    <a:pt x="656" y="565"/>
                    <a:pt x="656" y="564"/>
                    <a:pt x="656" y="563"/>
                  </a:cubicBezTo>
                  <a:cubicBezTo>
                    <a:pt x="656" y="563"/>
                    <a:pt x="656" y="563"/>
                    <a:pt x="656" y="563"/>
                  </a:cubicBezTo>
                  <a:cubicBezTo>
                    <a:pt x="655" y="561"/>
                    <a:pt x="655" y="560"/>
                    <a:pt x="653" y="558"/>
                  </a:cubicBezTo>
                  <a:cubicBezTo>
                    <a:pt x="653" y="558"/>
                    <a:pt x="653" y="558"/>
                    <a:pt x="653" y="558"/>
                  </a:cubicBezTo>
                  <a:cubicBezTo>
                    <a:pt x="653" y="558"/>
                    <a:pt x="653" y="558"/>
                    <a:pt x="653" y="558"/>
                  </a:cubicBezTo>
                  <a:cubicBezTo>
                    <a:pt x="653" y="558"/>
                    <a:pt x="653" y="558"/>
                    <a:pt x="653" y="558"/>
                  </a:cubicBezTo>
                  <a:cubicBezTo>
                    <a:pt x="652" y="558"/>
                    <a:pt x="652" y="558"/>
                    <a:pt x="652" y="558"/>
                  </a:cubicBezTo>
                  <a:cubicBezTo>
                    <a:pt x="652" y="558"/>
                    <a:pt x="652" y="558"/>
                    <a:pt x="652" y="558"/>
                  </a:cubicBezTo>
                  <a:cubicBezTo>
                    <a:pt x="651" y="559"/>
                    <a:pt x="650" y="559"/>
                    <a:pt x="650" y="559"/>
                  </a:cubicBezTo>
                  <a:cubicBezTo>
                    <a:pt x="650" y="559"/>
                    <a:pt x="650" y="559"/>
                    <a:pt x="650" y="559"/>
                  </a:cubicBezTo>
                  <a:cubicBezTo>
                    <a:pt x="649" y="559"/>
                    <a:pt x="649" y="559"/>
                    <a:pt x="649" y="559"/>
                  </a:cubicBezTo>
                  <a:cubicBezTo>
                    <a:pt x="649" y="559"/>
                    <a:pt x="649" y="559"/>
                    <a:pt x="649" y="559"/>
                  </a:cubicBezTo>
                  <a:cubicBezTo>
                    <a:pt x="648" y="558"/>
                    <a:pt x="647" y="557"/>
                    <a:pt x="647" y="556"/>
                  </a:cubicBezTo>
                  <a:cubicBezTo>
                    <a:pt x="647" y="556"/>
                    <a:pt x="647" y="556"/>
                    <a:pt x="647" y="556"/>
                  </a:cubicBezTo>
                  <a:cubicBezTo>
                    <a:pt x="647" y="555"/>
                    <a:pt x="647" y="555"/>
                    <a:pt x="647" y="554"/>
                  </a:cubicBezTo>
                  <a:cubicBezTo>
                    <a:pt x="647" y="554"/>
                    <a:pt x="647" y="554"/>
                    <a:pt x="647" y="554"/>
                  </a:cubicBezTo>
                  <a:cubicBezTo>
                    <a:pt x="647" y="554"/>
                    <a:pt x="647" y="554"/>
                    <a:pt x="647" y="554"/>
                  </a:cubicBezTo>
                  <a:cubicBezTo>
                    <a:pt x="647" y="554"/>
                    <a:pt x="647" y="554"/>
                    <a:pt x="647" y="554"/>
                  </a:cubicBezTo>
                  <a:cubicBezTo>
                    <a:pt x="648" y="553"/>
                    <a:pt x="646" y="553"/>
                    <a:pt x="643" y="552"/>
                  </a:cubicBezTo>
                  <a:cubicBezTo>
                    <a:pt x="643" y="552"/>
                    <a:pt x="643" y="552"/>
                    <a:pt x="643" y="552"/>
                  </a:cubicBezTo>
                  <a:cubicBezTo>
                    <a:pt x="641" y="551"/>
                    <a:pt x="640" y="552"/>
                    <a:pt x="640" y="550"/>
                  </a:cubicBezTo>
                  <a:cubicBezTo>
                    <a:pt x="640" y="550"/>
                    <a:pt x="640" y="550"/>
                    <a:pt x="640" y="550"/>
                  </a:cubicBezTo>
                  <a:cubicBezTo>
                    <a:pt x="640" y="549"/>
                    <a:pt x="641" y="549"/>
                    <a:pt x="642" y="548"/>
                  </a:cubicBezTo>
                  <a:cubicBezTo>
                    <a:pt x="642" y="548"/>
                    <a:pt x="642" y="548"/>
                    <a:pt x="642" y="548"/>
                  </a:cubicBezTo>
                  <a:cubicBezTo>
                    <a:pt x="642" y="548"/>
                    <a:pt x="643" y="547"/>
                    <a:pt x="644" y="547"/>
                  </a:cubicBezTo>
                  <a:cubicBezTo>
                    <a:pt x="644" y="547"/>
                    <a:pt x="644" y="547"/>
                    <a:pt x="644" y="547"/>
                  </a:cubicBezTo>
                  <a:cubicBezTo>
                    <a:pt x="644" y="549"/>
                    <a:pt x="644" y="549"/>
                    <a:pt x="644" y="549"/>
                  </a:cubicBezTo>
                  <a:cubicBezTo>
                    <a:pt x="643" y="549"/>
                    <a:pt x="643" y="549"/>
                    <a:pt x="643" y="549"/>
                  </a:cubicBezTo>
                  <a:cubicBezTo>
                    <a:pt x="643" y="549"/>
                    <a:pt x="643" y="549"/>
                    <a:pt x="643" y="549"/>
                  </a:cubicBezTo>
                  <a:cubicBezTo>
                    <a:pt x="642" y="550"/>
                    <a:pt x="642" y="550"/>
                    <a:pt x="642" y="550"/>
                  </a:cubicBezTo>
                  <a:cubicBezTo>
                    <a:pt x="642" y="550"/>
                    <a:pt x="642" y="550"/>
                    <a:pt x="642" y="550"/>
                  </a:cubicBezTo>
                  <a:cubicBezTo>
                    <a:pt x="642" y="550"/>
                    <a:pt x="643" y="550"/>
                    <a:pt x="643" y="550"/>
                  </a:cubicBezTo>
                  <a:cubicBezTo>
                    <a:pt x="643" y="550"/>
                    <a:pt x="643" y="550"/>
                    <a:pt x="643" y="550"/>
                  </a:cubicBezTo>
                  <a:cubicBezTo>
                    <a:pt x="646" y="551"/>
                    <a:pt x="649" y="551"/>
                    <a:pt x="649" y="554"/>
                  </a:cubicBezTo>
                  <a:cubicBezTo>
                    <a:pt x="649" y="554"/>
                    <a:pt x="649" y="554"/>
                    <a:pt x="649" y="554"/>
                  </a:cubicBezTo>
                  <a:cubicBezTo>
                    <a:pt x="649" y="554"/>
                    <a:pt x="649" y="554"/>
                    <a:pt x="649" y="555"/>
                  </a:cubicBezTo>
                  <a:cubicBezTo>
                    <a:pt x="649" y="555"/>
                    <a:pt x="649" y="555"/>
                    <a:pt x="649" y="555"/>
                  </a:cubicBezTo>
                  <a:cubicBezTo>
                    <a:pt x="649" y="555"/>
                    <a:pt x="649" y="555"/>
                    <a:pt x="649" y="556"/>
                  </a:cubicBezTo>
                  <a:cubicBezTo>
                    <a:pt x="649" y="556"/>
                    <a:pt x="649" y="556"/>
                    <a:pt x="649" y="556"/>
                  </a:cubicBezTo>
                  <a:cubicBezTo>
                    <a:pt x="649" y="557"/>
                    <a:pt x="649" y="557"/>
                    <a:pt x="649" y="557"/>
                  </a:cubicBezTo>
                  <a:cubicBezTo>
                    <a:pt x="649" y="557"/>
                    <a:pt x="649" y="557"/>
                    <a:pt x="649" y="557"/>
                  </a:cubicBezTo>
                  <a:cubicBezTo>
                    <a:pt x="650" y="558"/>
                    <a:pt x="650" y="558"/>
                    <a:pt x="650" y="558"/>
                  </a:cubicBezTo>
                  <a:cubicBezTo>
                    <a:pt x="650" y="558"/>
                    <a:pt x="650" y="558"/>
                    <a:pt x="650" y="558"/>
                  </a:cubicBezTo>
                  <a:cubicBezTo>
                    <a:pt x="650" y="558"/>
                    <a:pt x="650" y="557"/>
                    <a:pt x="651" y="557"/>
                  </a:cubicBezTo>
                  <a:cubicBezTo>
                    <a:pt x="651" y="557"/>
                    <a:pt x="651" y="557"/>
                    <a:pt x="651" y="557"/>
                  </a:cubicBezTo>
                  <a:cubicBezTo>
                    <a:pt x="651" y="557"/>
                    <a:pt x="652" y="557"/>
                    <a:pt x="653" y="557"/>
                  </a:cubicBezTo>
                  <a:cubicBezTo>
                    <a:pt x="653" y="557"/>
                    <a:pt x="653" y="557"/>
                    <a:pt x="653" y="557"/>
                  </a:cubicBezTo>
                  <a:cubicBezTo>
                    <a:pt x="653" y="557"/>
                    <a:pt x="654" y="557"/>
                    <a:pt x="654" y="557"/>
                  </a:cubicBezTo>
                  <a:cubicBezTo>
                    <a:pt x="654" y="557"/>
                    <a:pt x="654" y="557"/>
                    <a:pt x="654" y="557"/>
                  </a:cubicBezTo>
                  <a:cubicBezTo>
                    <a:pt x="654" y="557"/>
                    <a:pt x="654" y="557"/>
                    <a:pt x="654" y="557"/>
                  </a:cubicBezTo>
                  <a:cubicBezTo>
                    <a:pt x="656" y="559"/>
                    <a:pt x="656" y="561"/>
                    <a:pt x="657" y="563"/>
                  </a:cubicBezTo>
                  <a:cubicBezTo>
                    <a:pt x="657" y="563"/>
                    <a:pt x="657" y="563"/>
                    <a:pt x="657" y="563"/>
                  </a:cubicBezTo>
                  <a:cubicBezTo>
                    <a:pt x="657" y="563"/>
                    <a:pt x="657" y="564"/>
                    <a:pt x="657" y="565"/>
                  </a:cubicBezTo>
                  <a:cubicBezTo>
                    <a:pt x="657" y="565"/>
                    <a:pt x="657" y="565"/>
                    <a:pt x="657" y="565"/>
                  </a:cubicBezTo>
                  <a:cubicBezTo>
                    <a:pt x="657" y="565"/>
                    <a:pt x="657" y="566"/>
                    <a:pt x="657" y="566"/>
                  </a:cubicBezTo>
                  <a:cubicBezTo>
                    <a:pt x="657" y="566"/>
                    <a:pt x="657" y="566"/>
                    <a:pt x="657" y="566"/>
                  </a:cubicBezTo>
                  <a:cubicBezTo>
                    <a:pt x="657" y="566"/>
                    <a:pt x="656" y="566"/>
                    <a:pt x="656" y="566"/>
                  </a:cubicBezTo>
                  <a:cubicBezTo>
                    <a:pt x="656" y="566"/>
                    <a:pt x="656" y="566"/>
                    <a:pt x="656" y="566"/>
                  </a:cubicBezTo>
                  <a:cubicBezTo>
                    <a:pt x="655" y="566"/>
                    <a:pt x="655" y="567"/>
                    <a:pt x="653" y="567"/>
                  </a:cubicBezTo>
                  <a:cubicBezTo>
                    <a:pt x="653" y="567"/>
                    <a:pt x="653" y="567"/>
                    <a:pt x="653" y="567"/>
                  </a:cubicBezTo>
                  <a:cubicBezTo>
                    <a:pt x="653" y="567"/>
                    <a:pt x="652" y="567"/>
                    <a:pt x="652" y="567"/>
                  </a:cubicBezTo>
                  <a:cubicBezTo>
                    <a:pt x="652" y="567"/>
                    <a:pt x="652" y="567"/>
                    <a:pt x="652" y="567"/>
                  </a:cubicBezTo>
                  <a:cubicBezTo>
                    <a:pt x="651" y="567"/>
                    <a:pt x="648" y="566"/>
                    <a:pt x="646" y="566"/>
                  </a:cubicBezTo>
                  <a:cubicBezTo>
                    <a:pt x="646" y="566"/>
                    <a:pt x="646" y="566"/>
                    <a:pt x="646" y="566"/>
                  </a:cubicBezTo>
                  <a:cubicBezTo>
                    <a:pt x="646" y="566"/>
                    <a:pt x="645" y="565"/>
                    <a:pt x="645" y="565"/>
                  </a:cubicBezTo>
                  <a:cubicBezTo>
                    <a:pt x="645" y="565"/>
                    <a:pt x="645" y="565"/>
                    <a:pt x="645" y="565"/>
                  </a:cubicBezTo>
                  <a:cubicBezTo>
                    <a:pt x="645" y="565"/>
                    <a:pt x="645" y="565"/>
                    <a:pt x="645" y="565"/>
                  </a:cubicBezTo>
                  <a:cubicBezTo>
                    <a:pt x="645" y="566"/>
                    <a:pt x="645" y="566"/>
                    <a:pt x="645" y="567"/>
                  </a:cubicBezTo>
                  <a:cubicBezTo>
                    <a:pt x="645" y="567"/>
                    <a:pt x="645" y="567"/>
                    <a:pt x="645" y="567"/>
                  </a:cubicBezTo>
                  <a:cubicBezTo>
                    <a:pt x="645" y="569"/>
                    <a:pt x="643" y="570"/>
                    <a:pt x="642" y="570"/>
                  </a:cubicBezTo>
                  <a:cubicBezTo>
                    <a:pt x="642" y="570"/>
                    <a:pt x="642" y="570"/>
                    <a:pt x="642" y="570"/>
                  </a:cubicBezTo>
                  <a:cubicBezTo>
                    <a:pt x="642" y="570"/>
                    <a:pt x="642" y="571"/>
                    <a:pt x="642" y="572"/>
                  </a:cubicBezTo>
                  <a:cubicBezTo>
                    <a:pt x="642" y="572"/>
                    <a:pt x="642" y="572"/>
                    <a:pt x="642" y="572"/>
                  </a:cubicBezTo>
                  <a:cubicBezTo>
                    <a:pt x="642" y="573"/>
                    <a:pt x="642" y="574"/>
                    <a:pt x="643" y="575"/>
                  </a:cubicBezTo>
                  <a:cubicBezTo>
                    <a:pt x="643" y="575"/>
                    <a:pt x="643" y="575"/>
                    <a:pt x="643" y="575"/>
                  </a:cubicBezTo>
                  <a:cubicBezTo>
                    <a:pt x="643" y="575"/>
                    <a:pt x="643" y="575"/>
                    <a:pt x="643" y="575"/>
                  </a:cubicBezTo>
                  <a:cubicBezTo>
                    <a:pt x="643" y="575"/>
                    <a:pt x="643" y="575"/>
                    <a:pt x="643" y="575"/>
                  </a:cubicBezTo>
                  <a:cubicBezTo>
                    <a:pt x="643" y="575"/>
                    <a:pt x="643" y="575"/>
                    <a:pt x="643" y="575"/>
                  </a:cubicBezTo>
                  <a:cubicBezTo>
                    <a:pt x="644" y="576"/>
                    <a:pt x="645" y="577"/>
                    <a:pt x="645" y="578"/>
                  </a:cubicBezTo>
                  <a:cubicBezTo>
                    <a:pt x="645" y="578"/>
                    <a:pt x="645" y="578"/>
                    <a:pt x="645" y="578"/>
                  </a:cubicBezTo>
                  <a:cubicBezTo>
                    <a:pt x="645" y="578"/>
                    <a:pt x="644" y="579"/>
                    <a:pt x="644" y="579"/>
                  </a:cubicBezTo>
                  <a:cubicBezTo>
                    <a:pt x="644" y="579"/>
                    <a:pt x="644" y="579"/>
                    <a:pt x="644" y="579"/>
                  </a:cubicBezTo>
                  <a:cubicBezTo>
                    <a:pt x="644" y="580"/>
                    <a:pt x="643" y="581"/>
                    <a:pt x="643" y="581"/>
                  </a:cubicBezTo>
                  <a:cubicBezTo>
                    <a:pt x="643" y="581"/>
                    <a:pt x="643" y="581"/>
                    <a:pt x="643" y="581"/>
                  </a:cubicBezTo>
                  <a:cubicBezTo>
                    <a:pt x="643" y="581"/>
                    <a:pt x="643" y="581"/>
                    <a:pt x="644" y="581"/>
                  </a:cubicBezTo>
                  <a:cubicBezTo>
                    <a:pt x="644" y="581"/>
                    <a:pt x="644" y="581"/>
                    <a:pt x="644" y="581"/>
                  </a:cubicBezTo>
                  <a:cubicBezTo>
                    <a:pt x="645" y="582"/>
                    <a:pt x="645" y="583"/>
                    <a:pt x="645" y="584"/>
                  </a:cubicBezTo>
                  <a:cubicBezTo>
                    <a:pt x="645" y="584"/>
                    <a:pt x="645" y="584"/>
                    <a:pt x="645" y="584"/>
                  </a:cubicBezTo>
                  <a:cubicBezTo>
                    <a:pt x="645" y="585"/>
                    <a:pt x="645" y="585"/>
                    <a:pt x="645" y="586"/>
                  </a:cubicBezTo>
                  <a:cubicBezTo>
                    <a:pt x="645" y="586"/>
                    <a:pt x="645" y="586"/>
                    <a:pt x="645" y="586"/>
                  </a:cubicBezTo>
                  <a:cubicBezTo>
                    <a:pt x="645" y="586"/>
                    <a:pt x="645" y="586"/>
                    <a:pt x="645" y="586"/>
                  </a:cubicBezTo>
                  <a:cubicBezTo>
                    <a:pt x="645" y="586"/>
                    <a:pt x="645" y="586"/>
                    <a:pt x="645" y="586"/>
                  </a:cubicBezTo>
                  <a:cubicBezTo>
                    <a:pt x="645" y="587"/>
                    <a:pt x="645" y="588"/>
                    <a:pt x="645" y="588"/>
                  </a:cubicBezTo>
                  <a:cubicBezTo>
                    <a:pt x="645" y="588"/>
                    <a:pt x="645" y="588"/>
                    <a:pt x="645" y="588"/>
                  </a:cubicBezTo>
                  <a:cubicBezTo>
                    <a:pt x="646" y="589"/>
                    <a:pt x="648" y="590"/>
                    <a:pt x="648" y="591"/>
                  </a:cubicBezTo>
                  <a:cubicBezTo>
                    <a:pt x="648" y="591"/>
                    <a:pt x="648" y="591"/>
                    <a:pt x="648" y="591"/>
                  </a:cubicBezTo>
                  <a:cubicBezTo>
                    <a:pt x="648" y="592"/>
                    <a:pt x="648" y="593"/>
                    <a:pt x="648" y="593"/>
                  </a:cubicBezTo>
                  <a:cubicBezTo>
                    <a:pt x="648" y="593"/>
                    <a:pt x="648" y="593"/>
                    <a:pt x="648" y="593"/>
                  </a:cubicBezTo>
                  <a:cubicBezTo>
                    <a:pt x="648" y="594"/>
                    <a:pt x="648" y="594"/>
                    <a:pt x="649" y="594"/>
                  </a:cubicBezTo>
                  <a:cubicBezTo>
                    <a:pt x="649" y="594"/>
                    <a:pt x="649" y="594"/>
                    <a:pt x="649" y="594"/>
                  </a:cubicBezTo>
                  <a:cubicBezTo>
                    <a:pt x="650" y="595"/>
                    <a:pt x="652" y="594"/>
                    <a:pt x="654" y="596"/>
                  </a:cubicBezTo>
                  <a:cubicBezTo>
                    <a:pt x="654" y="596"/>
                    <a:pt x="654" y="596"/>
                    <a:pt x="654" y="596"/>
                  </a:cubicBezTo>
                  <a:cubicBezTo>
                    <a:pt x="655" y="597"/>
                    <a:pt x="657" y="597"/>
                    <a:pt x="658" y="600"/>
                  </a:cubicBezTo>
                  <a:cubicBezTo>
                    <a:pt x="658" y="600"/>
                    <a:pt x="658" y="600"/>
                    <a:pt x="658" y="600"/>
                  </a:cubicBezTo>
                  <a:cubicBezTo>
                    <a:pt x="658" y="601"/>
                    <a:pt x="658" y="602"/>
                    <a:pt x="658" y="603"/>
                  </a:cubicBezTo>
                  <a:cubicBezTo>
                    <a:pt x="658" y="603"/>
                    <a:pt x="658" y="603"/>
                    <a:pt x="658" y="603"/>
                  </a:cubicBezTo>
                  <a:cubicBezTo>
                    <a:pt x="658" y="604"/>
                    <a:pt x="658" y="605"/>
                    <a:pt x="657" y="605"/>
                  </a:cubicBezTo>
                  <a:cubicBezTo>
                    <a:pt x="657" y="605"/>
                    <a:pt x="657" y="605"/>
                    <a:pt x="657" y="605"/>
                  </a:cubicBezTo>
                  <a:cubicBezTo>
                    <a:pt x="657" y="606"/>
                    <a:pt x="657" y="606"/>
                    <a:pt x="657" y="607"/>
                  </a:cubicBezTo>
                  <a:cubicBezTo>
                    <a:pt x="657" y="607"/>
                    <a:pt x="657" y="607"/>
                    <a:pt x="657" y="607"/>
                  </a:cubicBezTo>
                  <a:cubicBezTo>
                    <a:pt x="657" y="607"/>
                    <a:pt x="657" y="608"/>
                    <a:pt x="657" y="608"/>
                  </a:cubicBezTo>
                  <a:cubicBezTo>
                    <a:pt x="657" y="608"/>
                    <a:pt x="657" y="608"/>
                    <a:pt x="657" y="608"/>
                  </a:cubicBezTo>
                  <a:cubicBezTo>
                    <a:pt x="657" y="609"/>
                    <a:pt x="657" y="610"/>
                    <a:pt x="657" y="610"/>
                  </a:cubicBezTo>
                  <a:cubicBezTo>
                    <a:pt x="657" y="610"/>
                    <a:pt x="657" y="610"/>
                    <a:pt x="657" y="610"/>
                  </a:cubicBezTo>
                  <a:cubicBezTo>
                    <a:pt x="657" y="611"/>
                    <a:pt x="657" y="612"/>
                    <a:pt x="656" y="613"/>
                  </a:cubicBezTo>
                  <a:cubicBezTo>
                    <a:pt x="656" y="613"/>
                    <a:pt x="656" y="613"/>
                    <a:pt x="656" y="613"/>
                  </a:cubicBezTo>
                  <a:cubicBezTo>
                    <a:pt x="655" y="613"/>
                    <a:pt x="656" y="614"/>
                    <a:pt x="654" y="615"/>
                  </a:cubicBezTo>
                  <a:cubicBezTo>
                    <a:pt x="654" y="615"/>
                    <a:pt x="654" y="615"/>
                    <a:pt x="654" y="615"/>
                  </a:cubicBezTo>
                  <a:cubicBezTo>
                    <a:pt x="654" y="615"/>
                    <a:pt x="653" y="614"/>
                    <a:pt x="653" y="614"/>
                  </a:cubicBezTo>
                  <a:cubicBezTo>
                    <a:pt x="653" y="614"/>
                    <a:pt x="653" y="614"/>
                    <a:pt x="653" y="614"/>
                  </a:cubicBezTo>
                  <a:cubicBezTo>
                    <a:pt x="653" y="613"/>
                    <a:pt x="653" y="613"/>
                    <a:pt x="653" y="613"/>
                  </a:cubicBezTo>
                  <a:cubicBezTo>
                    <a:pt x="653" y="614"/>
                    <a:pt x="653" y="614"/>
                    <a:pt x="653" y="614"/>
                  </a:cubicBezTo>
                  <a:cubicBezTo>
                    <a:pt x="652" y="614"/>
                    <a:pt x="651" y="613"/>
                    <a:pt x="650" y="613"/>
                  </a:cubicBezTo>
                  <a:cubicBezTo>
                    <a:pt x="650" y="613"/>
                    <a:pt x="650" y="613"/>
                    <a:pt x="650" y="613"/>
                  </a:cubicBezTo>
                  <a:cubicBezTo>
                    <a:pt x="649" y="613"/>
                    <a:pt x="648" y="614"/>
                    <a:pt x="647" y="615"/>
                  </a:cubicBezTo>
                  <a:cubicBezTo>
                    <a:pt x="647" y="615"/>
                    <a:pt x="647" y="615"/>
                    <a:pt x="647" y="615"/>
                  </a:cubicBezTo>
                  <a:cubicBezTo>
                    <a:pt x="644" y="618"/>
                    <a:pt x="642" y="619"/>
                    <a:pt x="641" y="620"/>
                  </a:cubicBezTo>
                  <a:cubicBezTo>
                    <a:pt x="641" y="620"/>
                    <a:pt x="641" y="620"/>
                    <a:pt x="641" y="620"/>
                  </a:cubicBezTo>
                  <a:cubicBezTo>
                    <a:pt x="640" y="621"/>
                    <a:pt x="640" y="622"/>
                    <a:pt x="638" y="623"/>
                  </a:cubicBezTo>
                  <a:cubicBezTo>
                    <a:pt x="638" y="623"/>
                    <a:pt x="638" y="623"/>
                    <a:pt x="638" y="623"/>
                  </a:cubicBezTo>
                  <a:cubicBezTo>
                    <a:pt x="637" y="622"/>
                    <a:pt x="638" y="622"/>
                    <a:pt x="637" y="621"/>
                  </a:cubicBezTo>
                  <a:cubicBezTo>
                    <a:pt x="637" y="621"/>
                    <a:pt x="637" y="621"/>
                    <a:pt x="637" y="621"/>
                  </a:cubicBezTo>
                  <a:cubicBezTo>
                    <a:pt x="637" y="620"/>
                    <a:pt x="637" y="620"/>
                    <a:pt x="637" y="620"/>
                  </a:cubicBezTo>
                  <a:cubicBezTo>
                    <a:pt x="637" y="620"/>
                    <a:pt x="637" y="620"/>
                    <a:pt x="637" y="620"/>
                  </a:cubicBezTo>
                  <a:cubicBezTo>
                    <a:pt x="637" y="620"/>
                    <a:pt x="637" y="620"/>
                    <a:pt x="637" y="620"/>
                  </a:cubicBezTo>
                  <a:cubicBezTo>
                    <a:pt x="637" y="620"/>
                    <a:pt x="636" y="621"/>
                    <a:pt x="634" y="622"/>
                  </a:cubicBezTo>
                  <a:cubicBezTo>
                    <a:pt x="634" y="622"/>
                    <a:pt x="634" y="622"/>
                    <a:pt x="634" y="622"/>
                  </a:cubicBezTo>
                  <a:cubicBezTo>
                    <a:pt x="634" y="622"/>
                    <a:pt x="634" y="622"/>
                    <a:pt x="633" y="622"/>
                  </a:cubicBezTo>
                  <a:cubicBezTo>
                    <a:pt x="633" y="622"/>
                    <a:pt x="633" y="622"/>
                    <a:pt x="633" y="622"/>
                  </a:cubicBezTo>
                  <a:cubicBezTo>
                    <a:pt x="633" y="622"/>
                    <a:pt x="633" y="622"/>
                    <a:pt x="632" y="621"/>
                  </a:cubicBezTo>
                  <a:cubicBezTo>
                    <a:pt x="632" y="621"/>
                    <a:pt x="632" y="621"/>
                    <a:pt x="632" y="621"/>
                  </a:cubicBezTo>
                  <a:cubicBezTo>
                    <a:pt x="632" y="621"/>
                    <a:pt x="632" y="620"/>
                    <a:pt x="632" y="620"/>
                  </a:cubicBezTo>
                  <a:cubicBezTo>
                    <a:pt x="632" y="620"/>
                    <a:pt x="632" y="620"/>
                    <a:pt x="632" y="620"/>
                  </a:cubicBezTo>
                  <a:cubicBezTo>
                    <a:pt x="632" y="620"/>
                    <a:pt x="632" y="620"/>
                    <a:pt x="632" y="619"/>
                  </a:cubicBezTo>
                  <a:cubicBezTo>
                    <a:pt x="632" y="619"/>
                    <a:pt x="632" y="619"/>
                    <a:pt x="632" y="619"/>
                  </a:cubicBezTo>
                  <a:cubicBezTo>
                    <a:pt x="632" y="619"/>
                    <a:pt x="632" y="619"/>
                    <a:pt x="632" y="619"/>
                  </a:cubicBezTo>
                  <a:cubicBezTo>
                    <a:pt x="632" y="619"/>
                    <a:pt x="632" y="619"/>
                    <a:pt x="632" y="619"/>
                  </a:cubicBezTo>
                  <a:cubicBezTo>
                    <a:pt x="632" y="619"/>
                    <a:pt x="632" y="619"/>
                    <a:pt x="631" y="619"/>
                  </a:cubicBezTo>
                  <a:cubicBezTo>
                    <a:pt x="631" y="619"/>
                    <a:pt x="631" y="619"/>
                    <a:pt x="631" y="619"/>
                  </a:cubicBezTo>
                  <a:cubicBezTo>
                    <a:pt x="631" y="619"/>
                    <a:pt x="630" y="619"/>
                    <a:pt x="629" y="620"/>
                  </a:cubicBezTo>
                  <a:cubicBezTo>
                    <a:pt x="629" y="620"/>
                    <a:pt x="629" y="620"/>
                    <a:pt x="629" y="620"/>
                  </a:cubicBezTo>
                  <a:cubicBezTo>
                    <a:pt x="628" y="621"/>
                    <a:pt x="626" y="623"/>
                    <a:pt x="625" y="623"/>
                  </a:cubicBezTo>
                  <a:cubicBezTo>
                    <a:pt x="625" y="623"/>
                    <a:pt x="625" y="623"/>
                    <a:pt x="625" y="623"/>
                  </a:cubicBezTo>
                  <a:cubicBezTo>
                    <a:pt x="624" y="623"/>
                    <a:pt x="623" y="622"/>
                    <a:pt x="623" y="622"/>
                  </a:cubicBezTo>
                  <a:cubicBezTo>
                    <a:pt x="623" y="622"/>
                    <a:pt x="623" y="622"/>
                    <a:pt x="623" y="622"/>
                  </a:cubicBezTo>
                  <a:cubicBezTo>
                    <a:pt x="623" y="621"/>
                    <a:pt x="623" y="621"/>
                    <a:pt x="623" y="621"/>
                  </a:cubicBezTo>
                  <a:cubicBezTo>
                    <a:pt x="623" y="621"/>
                    <a:pt x="623" y="621"/>
                    <a:pt x="623" y="621"/>
                  </a:cubicBezTo>
                  <a:cubicBezTo>
                    <a:pt x="623" y="621"/>
                    <a:pt x="623" y="621"/>
                    <a:pt x="623" y="621"/>
                  </a:cubicBezTo>
                  <a:cubicBezTo>
                    <a:pt x="623" y="621"/>
                    <a:pt x="623" y="621"/>
                    <a:pt x="623" y="621"/>
                  </a:cubicBezTo>
                  <a:cubicBezTo>
                    <a:pt x="622" y="621"/>
                    <a:pt x="622" y="621"/>
                    <a:pt x="622" y="622"/>
                  </a:cubicBezTo>
                  <a:cubicBezTo>
                    <a:pt x="622" y="622"/>
                    <a:pt x="622" y="622"/>
                    <a:pt x="622" y="622"/>
                  </a:cubicBezTo>
                  <a:cubicBezTo>
                    <a:pt x="620" y="623"/>
                    <a:pt x="618" y="622"/>
                    <a:pt x="618" y="623"/>
                  </a:cubicBezTo>
                  <a:cubicBezTo>
                    <a:pt x="618" y="623"/>
                    <a:pt x="618" y="623"/>
                    <a:pt x="618" y="623"/>
                  </a:cubicBezTo>
                  <a:cubicBezTo>
                    <a:pt x="618" y="623"/>
                    <a:pt x="618" y="623"/>
                    <a:pt x="618" y="623"/>
                  </a:cubicBezTo>
                  <a:cubicBezTo>
                    <a:pt x="618" y="623"/>
                    <a:pt x="618" y="623"/>
                    <a:pt x="618" y="623"/>
                  </a:cubicBezTo>
                  <a:cubicBezTo>
                    <a:pt x="618" y="626"/>
                    <a:pt x="618" y="625"/>
                    <a:pt x="619" y="627"/>
                  </a:cubicBezTo>
                  <a:cubicBezTo>
                    <a:pt x="619" y="627"/>
                    <a:pt x="619" y="627"/>
                    <a:pt x="619" y="627"/>
                  </a:cubicBezTo>
                  <a:cubicBezTo>
                    <a:pt x="620" y="628"/>
                    <a:pt x="621" y="629"/>
                    <a:pt x="621" y="630"/>
                  </a:cubicBezTo>
                  <a:cubicBezTo>
                    <a:pt x="621" y="630"/>
                    <a:pt x="621" y="630"/>
                    <a:pt x="621" y="630"/>
                  </a:cubicBezTo>
                  <a:cubicBezTo>
                    <a:pt x="621" y="631"/>
                    <a:pt x="620" y="632"/>
                    <a:pt x="620" y="633"/>
                  </a:cubicBezTo>
                  <a:cubicBezTo>
                    <a:pt x="620" y="633"/>
                    <a:pt x="620" y="633"/>
                    <a:pt x="620" y="633"/>
                  </a:cubicBezTo>
                  <a:cubicBezTo>
                    <a:pt x="620" y="633"/>
                    <a:pt x="620" y="633"/>
                    <a:pt x="620" y="633"/>
                  </a:cubicBezTo>
                  <a:cubicBezTo>
                    <a:pt x="620" y="633"/>
                    <a:pt x="620" y="633"/>
                    <a:pt x="620" y="633"/>
                  </a:cubicBezTo>
                  <a:cubicBezTo>
                    <a:pt x="620" y="634"/>
                    <a:pt x="620" y="634"/>
                    <a:pt x="620" y="635"/>
                  </a:cubicBezTo>
                  <a:cubicBezTo>
                    <a:pt x="620" y="635"/>
                    <a:pt x="620" y="635"/>
                    <a:pt x="620" y="635"/>
                  </a:cubicBezTo>
                  <a:cubicBezTo>
                    <a:pt x="620" y="635"/>
                    <a:pt x="620" y="636"/>
                    <a:pt x="620" y="636"/>
                  </a:cubicBezTo>
                  <a:cubicBezTo>
                    <a:pt x="620" y="636"/>
                    <a:pt x="620" y="636"/>
                    <a:pt x="620" y="636"/>
                  </a:cubicBezTo>
                  <a:cubicBezTo>
                    <a:pt x="619" y="637"/>
                    <a:pt x="619" y="637"/>
                    <a:pt x="619" y="638"/>
                  </a:cubicBezTo>
                  <a:cubicBezTo>
                    <a:pt x="619" y="638"/>
                    <a:pt x="619" y="638"/>
                    <a:pt x="619" y="638"/>
                  </a:cubicBezTo>
                  <a:cubicBezTo>
                    <a:pt x="619" y="639"/>
                    <a:pt x="618" y="639"/>
                    <a:pt x="617" y="639"/>
                  </a:cubicBezTo>
                  <a:cubicBezTo>
                    <a:pt x="617" y="639"/>
                    <a:pt x="617" y="639"/>
                    <a:pt x="617" y="639"/>
                  </a:cubicBezTo>
                  <a:cubicBezTo>
                    <a:pt x="617" y="639"/>
                    <a:pt x="617" y="639"/>
                    <a:pt x="616" y="639"/>
                  </a:cubicBezTo>
                  <a:cubicBezTo>
                    <a:pt x="616" y="639"/>
                    <a:pt x="616" y="639"/>
                    <a:pt x="616" y="639"/>
                  </a:cubicBezTo>
                  <a:cubicBezTo>
                    <a:pt x="616" y="639"/>
                    <a:pt x="616" y="639"/>
                    <a:pt x="616" y="639"/>
                  </a:cubicBezTo>
                  <a:cubicBezTo>
                    <a:pt x="616" y="639"/>
                    <a:pt x="616" y="639"/>
                    <a:pt x="616" y="639"/>
                  </a:cubicBezTo>
                  <a:cubicBezTo>
                    <a:pt x="616" y="639"/>
                    <a:pt x="616" y="639"/>
                    <a:pt x="616" y="639"/>
                  </a:cubicBezTo>
                  <a:cubicBezTo>
                    <a:pt x="616" y="639"/>
                    <a:pt x="616" y="639"/>
                    <a:pt x="616" y="639"/>
                  </a:cubicBezTo>
                  <a:cubicBezTo>
                    <a:pt x="616" y="640"/>
                    <a:pt x="617" y="641"/>
                    <a:pt x="617" y="641"/>
                  </a:cubicBezTo>
                  <a:cubicBezTo>
                    <a:pt x="617" y="641"/>
                    <a:pt x="617" y="641"/>
                    <a:pt x="617" y="641"/>
                  </a:cubicBezTo>
                  <a:cubicBezTo>
                    <a:pt x="617" y="641"/>
                    <a:pt x="617" y="641"/>
                    <a:pt x="617" y="641"/>
                  </a:cubicBezTo>
                  <a:cubicBezTo>
                    <a:pt x="617" y="641"/>
                    <a:pt x="617" y="641"/>
                    <a:pt x="617" y="641"/>
                  </a:cubicBezTo>
                  <a:cubicBezTo>
                    <a:pt x="617" y="641"/>
                    <a:pt x="617" y="641"/>
                    <a:pt x="617" y="641"/>
                  </a:cubicBezTo>
                  <a:cubicBezTo>
                    <a:pt x="617" y="641"/>
                    <a:pt x="617" y="641"/>
                    <a:pt x="617" y="641"/>
                  </a:cubicBezTo>
                  <a:cubicBezTo>
                    <a:pt x="618" y="641"/>
                    <a:pt x="618" y="641"/>
                    <a:pt x="618" y="640"/>
                  </a:cubicBezTo>
                  <a:cubicBezTo>
                    <a:pt x="618" y="640"/>
                    <a:pt x="618" y="640"/>
                    <a:pt x="618" y="640"/>
                  </a:cubicBezTo>
                  <a:cubicBezTo>
                    <a:pt x="619" y="639"/>
                    <a:pt x="619" y="639"/>
                    <a:pt x="620" y="639"/>
                  </a:cubicBezTo>
                  <a:cubicBezTo>
                    <a:pt x="620" y="639"/>
                    <a:pt x="620" y="639"/>
                    <a:pt x="620" y="639"/>
                  </a:cubicBezTo>
                  <a:cubicBezTo>
                    <a:pt x="621" y="639"/>
                    <a:pt x="622" y="639"/>
                    <a:pt x="623" y="641"/>
                  </a:cubicBezTo>
                  <a:cubicBezTo>
                    <a:pt x="623" y="641"/>
                    <a:pt x="623" y="641"/>
                    <a:pt x="623" y="641"/>
                  </a:cubicBezTo>
                  <a:cubicBezTo>
                    <a:pt x="624" y="643"/>
                    <a:pt x="624" y="643"/>
                    <a:pt x="625" y="644"/>
                  </a:cubicBezTo>
                  <a:cubicBezTo>
                    <a:pt x="625" y="644"/>
                    <a:pt x="625" y="644"/>
                    <a:pt x="625" y="644"/>
                  </a:cubicBezTo>
                  <a:cubicBezTo>
                    <a:pt x="626" y="645"/>
                    <a:pt x="628" y="645"/>
                    <a:pt x="628" y="648"/>
                  </a:cubicBezTo>
                  <a:cubicBezTo>
                    <a:pt x="628" y="648"/>
                    <a:pt x="628" y="648"/>
                    <a:pt x="628" y="648"/>
                  </a:cubicBezTo>
                  <a:cubicBezTo>
                    <a:pt x="628" y="650"/>
                    <a:pt x="628" y="650"/>
                    <a:pt x="628" y="650"/>
                  </a:cubicBezTo>
                  <a:cubicBezTo>
                    <a:pt x="628" y="650"/>
                    <a:pt x="628" y="650"/>
                    <a:pt x="628" y="650"/>
                  </a:cubicBezTo>
                  <a:cubicBezTo>
                    <a:pt x="628" y="650"/>
                    <a:pt x="629" y="651"/>
                    <a:pt x="629" y="652"/>
                  </a:cubicBezTo>
                  <a:cubicBezTo>
                    <a:pt x="629" y="652"/>
                    <a:pt x="629" y="652"/>
                    <a:pt x="629" y="652"/>
                  </a:cubicBezTo>
                  <a:cubicBezTo>
                    <a:pt x="629" y="652"/>
                    <a:pt x="629" y="653"/>
                    <a:pt x="629" y="653"/>
                  </a:cubicBezTo>
                  <a:cubicBezTo>
                    <a:pt x="629" y="653"/>
                    <a:pt x="629" y="653"/>
                    <a:pt x="629" y="653"/>
                  </a:cubicBezTo>
                  <a:cubicBezTo>
                    <a:pt x="629" y="653"/>
                    <a:pt x="629" y="653"/>
                    <a:pt x="629" y="653"/>
                  </a:cubicBezTo>
                  <a:cubicBezTo>
                    <a:pt x="629" y="653"/>
                    <a:pt x="629" y="653"/>
                    <a:pt x="629" y="653"/>
                  </a:cubicBezTo>
                  <a:cubicBezTo>
                    <a:pt x="629" y="653"/>
                    <a:pt x="629" y="653"/>
                    <a:pt x="629" y="653"/>
                  </a:cubicBezTo>
                  <a:cubicBezTo>
                    <a:pt x="629" y="653"/>
                    <a:pt x="629" y="653"/>
                    <a:pt x="629" y="653"/>
                  </a:cubicBezTo>
                  <a:cubicBezTo>
                    <a:pt x="630" y="653"/>
                    <a:pt x="631" y="652"/>
                    <a:pt x="631" y="652"/>
                  </a:cubicBezTo>
                  <a:cubicBezTo>
                    <a:pt x="631" y="652"/>
                    <a:pt x="631" y="652"/>
                    <a:pt x="631" y="652"/>
                  </a:cubicBezTo>
                  <a:cubicBezTo>
                    <a:pt x="632" y="652"/>
                    <a:pt x="633" y="653"/>
                    <a:pt x="633" y="654"/>
                  </a:cubicBezTo>
                  <a:cubicBezTo>
                    <a:pt x="633" y="654"/>
                    <a:pt x="633" y="654"/>
                    <a:pt x="633" y="654"/>
                  </a:cubicBezTo>
                  <a:cubicBezTo>
                    <a:pt x="633" y="657"/>
                    <a:pt x="633" y="657"/>
                    <a:pt x="634" y="658"/>
                  </a:cubicBezTo>
                  <a:cubicBezTo>
                    <a:pt x="634" y="658"/>
                    <a:pt x="634" y="658"/>
                    <a:pt x="634" y="658"/>
                  </a:cubicBezTo>
                  <a:cubicBezTo>
                    <a:pt x="634" y="659"/>
                    <a:pt x="634" y="659"/>
                    <a:pt x="634" y="659"/>
                  </a:cubicBezTo>
                  <a:cubicBezTo>
                    <a:pt x="634" y="658"/>
                    <a:pt x="634" y="658"/>
                    <a:pt x="634" y="658"/>
                  </a:cubicBezTo>
                  <a:cubicBezTo>
                    <a:pt x="634" y="658"/>
                    <a:pt x="635" y="658"/>
                    <a:pt x="635" y="659"/>
                  </a:cubicBezTo>
                  <a:cubicBezTo>
                    <a:pt x="635" y="659"/>
                    <a:pt x="635" y="659"/>
                    <a:pt x="635" y="659"/>
                  </a:cubicBezTo>
                  <a:cubicBezTo>
                    <a:pt x="636" y="657"/>
                    <a:pt x="637" y="654"/>
                    <a:pt x="638" y="654"/>
                  </a:cubicBezTo>
                  <a:cubicBezTo>
                    <a:pt x="638" y="654"/>
                    <a:pt x="638" y="654"/>
                    <a:pt x="638" y="654"/>
                  </a:cubicBezTo>
                  <a:cubicBezTo>
                    <a:pt x="638" y="653"/>
                    <a:pt x="639" y="652"/>
                    <a:pt x="639" y="652"/>
                  </a:cubicBezTo>
                  <a:cubicBezTo>
                    <a:pt x="639" y="652"/>
                    <a:pt x="639" y="652"/>
                    <a:pt x="639" y="652"/>
                  </a:cubicBezTo>
                  <a:cubicBezTo>
                    <a:pt x="639" y="652"/>
                    <a:pt x="639" y="652"/>
                    <a:pt x="639" y="652"/>
                  </a:cubicBezTo>
                  <a:cubicBezTo>
                    <a:pt x="639" y="652"/>
                    <a:pt x="639" y="652"/>
                    <a:pt x="639" y="652"/>
                  </a:cubicBezTo>
                  <a:cubicBezTo>
                    <a:pt x="639" y="651"/>
                    <a:pt x="639" y="651"/>
                    <a:pt x="639" y="650"/>
                  </a:cubicBezTo>
                  <a:cubicBezTo>
                    <a:pt x="639" y="650"/>
                    <a:pt x="639" y="650"/>
                    <a:pt x="639" y="650"/>
                  </a:cubicBezTo>
                  <a:cubicBezTo>
                    <a:pt x="639" y="650"/>
                    <a:pt x="639" y="650"/>
                    <a:pt x="639" y="650"/>
                  </a:cubicBezTo>
                  <a:cubicBezTo>
                    <a:pt x="639" y="650"/>
                    <a:pt x="639" y="650"/>
                    <a:pt x="639" y="650"/>
                  </a:cubicBezTo>
                  <a:cubicBezTo>
                    <a:pt x="639" y="648"/>
                    <a:pt x="640" y="647"/>
                    <a:pt x="641" y="647"/>
                  </a:cubicBezTo>
                  <a:cubicBezTo>
                    <a:pt x="641" y="647"/>
                    <a:pt x="641" y="647"/>
                    <a:pt x="641" y="647"/>
                  </a:cubicBezTo>
                  <a:cubicBezTo>
                    <a:pt x="641" y="646"/>
                    <a:pt x="642" y="646"/>
                    <a:pt x="642" y="646"/>
                  </a:cubicBezTo>
                  <a:cubicBezTo>
                    <a:pt x="642" y="646"/>
                    <a:pt x="642" y="646"/>
                    <a:pt x="642" y="646"/>
                  </a:cubicBezTo>
                  <a:cubicBezTo>
                    <a:pt x="643" y="645"/>
                    <a:pt x="643" y="645"/>
                    <a:pt x="644" y="645"/>
                  </a:cubicBezTo>
                  <a:cubicBezTo>
                    <a:pt x="644" y="645"/>
                    <a:pt x="644" y="645"/>
                    <a:pt x="644" y="645"/>
                  </a:cubicBezTo>
                  <a:cubicBezTo>
                    <a:pt x="644" y="645"/>
                    <a:pt x="645" y="645"/>
                    <a:pt x="645" y="645"/>
                  </a:cubicBezTo>
                  <a:cubicBezTo>
                    <a:pt x="645" y="645"/>
                    <a:pt x="645" y="645"/>
                    <a:pt x="645" y="645"/>
                  </a:cubicBezTo>
                  <a:cubicBezTo>
                    <a:pt x="645" y="645"/>
                    <a:pt x="645" y="645"/>
                    <a:pt x="647" y="643"/>
                  </a:cubicBezTo>
                  <a:cubicBezTo>
                    <a:pt x="647" y="643"/>
                    <a:pt x="647" y="643"/>
                    <a:pt x="647" y="643"/>
                  </a:cubicBezTo>
                  <a:cubicBezTo>
                    <a:pt x="649" y="641"/>
                    <a:pt x="651" y="640"/>
                    <a:pt x="653" y="640"/>
                  </a:cubicBezTo>
                  <a:cubicBezTo>
                    <a:pt x="653" y="640"/>
                    <a:pt x="653" y="640"/>
                    <a:pt x="653" y="640"/>
                  </a:cubicBezTo>
                  <a:cubicBezTo>
                    <a:pt x="654" y="640"/>
                    <a:pt x="654" y="640"/>
                    <a:pt x="655" y="640"/>
                  </a:cubicBezTo>
                  <a:cubicBezTo>
                    <a:pt x="655" y="640"/>
                    <a:pt x="655" y="640"/>
                    <a:pt x="655" y="640"/>
                  </a:cubicBezTo>
                  <a:cubicBezTo>
                    <a:pt x="657" y="641"/>
                    <a:pt x="659" y="641"/>
                    <a:pt x="660" y="643"/>
                  </a:cubicBezTo>
                  <a:cubicBezTo>
                    <a:pt x="660" y="643"/>
                    <a:pt x="660" y="643"/>
                    <a:pt x="660" y="643"/>
                  </a:cubicBezTo>
                  <a:cubicBezTo>
                    <a:pt x="661" y="644"/>
                    <a:pt x="661" y="644"/>
                    <a:pt x="662" y="644"/>
                  </a:cubicBezTo>
                  <a:cubicBezTo>
                    <a:pt x="662" y="644"/>
                    <a:pt x="662" y="644"/>
                    <a:pt x="662" y="644"/>
                  </a:cubicBezTo>
                  <a:cubicBezTo>
                    <a:pt x="662" y="644"/>
                    <a:pt x="663" y="644"/>
                    <a:pt x="663" y="643"/>
                  </a:cubicBezTo>
                  <a:cubicBezTo>
                    <a:pt x="663" y="643"/>
                    <a:pt x="663" y="643"/>
                    <a:pt x="663" y="643"/>
                  </a:cubicBezTo>
                  <a:cubicBezTo>
                    <a:pt x="664" y="642"/>
                    <a:pt x="665" y="642"/>
                    <a:pt x="666" y="641"/>
                  </a:cubicBezTo>
                  <a:cubicBezTo>
                    <a:pt x="666" y="641"/>
                    <a:pt x="666" y="641"/>
                    <a:pt x="666" y="641"/>
                  </a:cubicBezTo>
                  <a:cubicBezTo>
                    <a:pt x="667" y="641"/>
                    <a:pt x="667" y="641"/>
                    <a:pt x="667" y="641"/>
                  </a:cubicBezTo>
                  <a:cubicBezTo>
                    <a:pt x="667" y="641"/>
                    <a:pt x="667" y="641"/>
                    <a:pt x="667" y="641"/>
                  </a:cubicBezTo>
                  <a:cubicBezTo>
                    <a:pt x="667" y="641"/>
                    <a:pt x="667" y="641"/>
                    <a:pt x="666" y="640"/>
                  </a:cubicBezTo>
                  <a:cubicBezTo>
                    <a:pt x="666" y="640"/>
                    <a:pt x="666" y="640"/>
                    <a:pt x="666" y="640"/>
                  </a:cubicBezTo>
                  <a:cubicBezTo>
                    <a:pt x="665" y="639"/>
                    <a:pt x="664" y="636"/>
                    <a:pt x="664" y="635"/>
                  </a:cubicBezTo>
                  <a:cubicBezTo>
                    <a:pt x="664" y="635"/>
                    <a:pt x="664" y="635"/>
                    <a:pt x="664" y="635"/>
                  </a:cubicBezTo>
                  <a:cubicBezTo>
                    <a:pt x="664" y="634"/>
                    <a:pt x="664" y="633"/>
                    <a:pt x="666" y="633"/>
                  </a:cubicBezTo>
                  <a:cubicBezTo>
                    <a:pt x="666" y="633"/>
                    <a:pt x="666" y="633"/>
                    <a:pt x="666" y="633"/>
                  </a:cubicBezTo>
                  <a:cubicBezTo>
                    <a:pt x="666" y="633"/>
                    <a:pt x="666" y="633"/>
                    <a:pt x="666" y="633"/>
                  </a:cubicBezTo>
                  <a:cubicBezTo>
                    <a:pt x="666" y="633"/>
                    <a:pt x="666" y="633"/>
                    <a:pt x="666" y="633"/>
                  </a:cubicBezTo>
                  <a:cubicBezTo>
                    <a:pt x="667" y="633"/>
                    <a:pt x="668" y="633"/>
                    <a:pt x="669" y="633"/>
                  </a:cubicBezTo>
                  <a:cubicBezTo>
                    <a:pt x="669" y="633"/>
                    <a:pt x="669" y="633"/>
                    <a:pt x="669" y="633"/>
                  </a:cubicBezTo>
                  <a:cubicBezTo>
                    <a:pt x="669" y="633"/>
                    <a:pt x="669" y="633"/>
                    <a:pt x="670" y="632"/>
                  </a:cubicBezTo>
                  <a:cubicBezTo>
                    <a:pt x="670" y="632"/>
                    <a:pt x="670" y="632"/>
                    <a:pt x="670" y="632"/>
                  </a:cubicBezTo>
                  <a:cubicBezTo>
                    <a:pt x="671" y="632"/>
                    <a:pt x="672" y="631"/>
                    <a:pt x="673" y="631"/>
                  </a:cubicBezTo>
                  <a:cubicBezTo>
                    <a:pt x="673" y="631"/>
                    <a:pt x="673" y="631"/>
                    <a:pt x="673" y="631"/>
                  </a:cubicBezTo>
                  <a:cubicBezTo>
                    <a:pt x="674" y="631"/>
                    <a:pt x="676" y="632"/>
                    <a:pt x="677" y="632"/>
                  </a:cubicBezTo>
                  <a:cubicBezTo>
                    <a:pt x="677" y="632"/>
                    <a:pt x="677" y="632"/>
                    <a:pt x="677" y="632"/>
                  </a:cubicBezTo>
                  <a:cubicBezTo>
                    <a:pt x="680" y="634"/>
                    <a:pt x="681" y="635"/>
                    <a:pt x="686" y="636"/>
                  </a:cubicBezTo>
                  <a:cubicBezTo>
                    <a:pt x="686" y="636"/>
                    <a:pt x="686" y="636"/>
                    <a:pt x="686" y="636"/>
                  </a:cubicBezTo>
                  <a:cubicBezTo>
                    <a:pt x="688" y="636"/>
                    <a:pt x="689" y="636"/>
                    <a:pt x="690" y="636"/>
                  </a:cubicBezTo>
                  <a:cubicBezTo>
                    <a:pt x="690" y="636"/>
                    <a:pt x="690" y="636"/>
                    <a:pt x="690" y="636"/>
                  </a:cubicBezTo>
                  <a:cubicBezTo>
                    <a:pt x="690" y="636"/>
                    <a:pt x="691" y="636"/>
                    <a:pt x="691" y="636"/>
                  </a:cubicBezTo>
                  <a:cubicBezTo>
                    <a:pt x="691" y="636"/>
                    <a:pt x="691" y="636"/>
                    <a:pt x="691" y="636"/>
                  </a:cubicBezTo>
                  <a:cubicBezTo>
                    <a:pt x="691" y="636"/>
                    <a:pt x="692" y="636"/>
                    <a:pt x="692" y="636"/>
                  </a:cubicBezTo>
                  <a:cubicBezTo>
                    <a:pt x="692" y="636"/>
                    <a:pt x="692" y="636"/>
                    <a:pt x="692" y="636"/>
                  </a:cubicBezTo>
                  <a:cubicBezTo>
                    <a:pt x="692" y="636"/>
                    <a:pt x="692" y="636"/>
                    <a:pt x="692" y="636"/>
                  </a:cubicBezTo>
                  <a:cubicBezTo>
                    <a:pt x="692" y="636"/>
                    <a:pt x="692" y="636"/>
                    <a:pt x="692" y="636"/>
                  </a:cubicBezTo>
                  <a:cubicBezTo>
                    <a:pt x="692" y="636"/>
                    <a:pt x="692" y="636"/>
                    <a:pt x="692" y="636"/>
                  </a:cubicBezTo>
                  <a:cubicBezTo>
                    <a:pt x="692" y="636"/>
                    <a:pt x="692" y="636"/>
                    <a:pt x="692" y="636"/>
                  </a:cubicBezTo>
                  <a:cubicBezTo>
                    <a:pt x="694" y="636"/>
                    <a:pt x="695" y="637"/>
                    <a:pt x="697" y="638"/>
                  </a:cubicBezTo>
                  <a:cubicBezTo>
                    <a:pt x="697" y="638"/>
                    <a:pt x="697" y="638"/>
                    <a:pt x="697" y="638"/>
                  </a:cubicBezTo>
                  <a:cubicBezTo>
                    <a:pt x="699" y="642"/>
                    <a:pt x="701" y="642"/>
                    <a:pt x="703" y="644"/>
                  </a:cubicBezTo>
                  <a:cubicBezTo>
                    <a:pt x="703" y="644"/>
                    <a:pt x="703" y="644"/>
                    <a:pt x="703" y="644"/>
                  </a:cubicBezTo>
                  <a:cubicBezTo>
                    <a:pt x="704" y="645"/>
                    <a:pt x="706" y="646"/>
                    <a:pt x="706" y="646"/>
                  </a:cubicBezTo>
                  <a:cubicBezTo>
                    <a:pt x="706" y="646"/>
                    <a:pt x="706" y="646"/>
                    <a:pt x="706" y="646"/>
                  </a:cubicBezTo>
                  <a:cubicBezTo>
                    <a:pt x="706" y="646"/>
                    <a:pt x="707" y="646"/>
                    <a:pt x="707" y="645"/>
                  </a:cubicBezTo>
                  <a:cubicBezTo>
                    <a:pt x="707" y="645"/>
                    <a:pt x="707" y="645"/>
                    <a:pt x="707" y="645"/>
                  </a:cubicBezTo>
                  <a:cubicBezTo>
                    <a:pt x="708" y="644"/>
                    <a:pt x="709" y="644"/>
                    <a:pt x="711" y="644"/>
                  </a:cubicBezTo>
                  <a:cubicBezTo>
                    <a:pt x="711" y="644"/>
                    <a:pt x="711" y="644"/>
                    <a:pt x="711" y="644"/>
                  </a:cubicBezTo>
                  <a:cubicBezTo>
                    <a:pt x="712" y="644"/>
                    <a:pt x="712" y="644"/>
                    <a:pt x="713" y="644"/>
                  </a:cubicBezTo>
                  <a:cubicBezTo>
                    <a:pt x="713" y="644"/>
                    <a:pt x="713" y="644"/>
                    <a:pt x="713" y="644"/>
                  </a:cubicBezTo>
                  <a:cubicBezTo>
                    <a:pt x="713" y="644"/>
                    <a:pt x="713" y="644"/>
                    <a:pt x="713" y="644"/>
                  </a:cubicBezTo>
                  <a:cubicBezTo>
                    <a:pt x="713" y="644"/>
                    <a:pt x="713" y="644"/>
                    <a:pt x="713" y="644"/>
                  </a:cubicBezTo>
                  <a:cubicBezTo>
                    <a:pt x="714" y="644"/>
                    <a:pt x="716" y="643"/>
                    <a:pt x="716" y="642"/>
                  </a:cubicBezTo>
                  <a:cubicBezTo>
                    <a:pt x="716" y="642"/>
                    <a:pt x="716" y="642"/>
                    <a:pt x="716" y="642"/>
                  </a:cubicBezTo>
                  <a:cubicBezTo>
                    <a:pt x="717" y="641"/>
                    <a:pt x="717" y="641"/>
                    <a:pt x="718" y="639"/>
                  </a:cubicBezTo>
                  <a:cubicBezTo>
                    <a:pt x="718" y="639"/>
                    <a:pt x="718" y="639"/>
                    <a:pt x="718" y="639"/>
                  </a:cubicBezTo>
                  <a:cubicBezTo>
                    <a:pt x="718" y="639"/>
                    <a:pt x="719" y="639"/>
                    <a:pt x="719" y="639"/>
                  </a:cubicBezTo>
                  <a:cubicBezTo>
                    <a:pt x="719" y="639"/>
                    <a:pt x="719" y="639"/>
                    <a:pt x="719" y="639"/>
                  </a:cubicBezTo>
                  <a:cubicBezTo>
                    <a:pt x="720" y="639"/>
                    <a:pt x="720" y="640"/>
                    <a:pt x="720" y="640"/>
                  </a:cubicBezTo>
                  <a:cubicBezTo>
                    <a:pt x="720" y="640"/>
                    <a:pt x="720" y="640"/>
                    <a:pt x="720" y="640"/>
                  </a:cubicBezTo>
                  <a:cubicBezTo>
                    <a:pt x="721" y="644"/>
                    <a:pt x="720" y="646"/>
                    <a:pt x="722" y="647"/>
                  </a:cubicBezTo>
                  <a:cubicBezTo>
                    <a:pt x="722" y="647"/>
                    <a:pt x="722" y="647"/>
                    <a:pt x="722" y="647"/>
                  </a:cubicBezTo>
                  <a:cubicBezTo>
                    <a:pt x="723" y="647"/>
                    <a:pt x="724" y="648"/>
                    <a:pt x="724" y="648"/>
                  </a:cubicBezTo>
                  <a:cubicBezTo>
                    <a:pt x="724" y="648"/>
                    <a:pt x="724" y="648"/>
                    <a:pt x="724" y="648"/>
                  </a:cubicBezTo>
                  <a:cubicBezTo>
                    <a:pt x="724" y="648"/>
                    <a:pt x="725" y="648"/>
                    <a:pt x="725" y="647"/>
                  </a:cubicBezTo>
                  <a:cubicBezTo>
                    <a:pt x="725" y="647"/>
                    <a:pt x="725" y="647"/>
                    <a:pt x="725" y="647"/>
                  </a:cubicBezTo>
                  <a:cubicBezTo>
                    <a:pt x="726" y="646"/>
                    <a:pt x="728" y="643"/>
                    <a:pt x="730" y="640"/>
                  </a:cubicBezTo>
                  <a:cubicBezTo>
                    <a:pt x="730" y="640"/>
                    <a:pt x="730" y="640"/>
                    <a:pt x="730" y="640"/>
                  </a:cubicBezTo>
                  <a:cubicBezTo>
                    <a:pt x="730" y="640"/>
                    <a:pt x="731" y="638"/>
                    <a:pt x="733" y="638"/>
                  </a:cubicBezTo>
                  <a:cubicBezTo>
                    <a:pt x="733" y="638"/>
                    <a:pt x="733" y="638"/>
                    <a:pt x="733" y="638"/>
                  </a:cubicBezTo>
                  <a:cubicBezTo>
                    <a:pt x="733" y="638"/>
                    <a:pt x="733" y="638"/>
                    <a:pt x="733" y="638"/>
                  </a:cubicBezTo>
                  <a:cubicBezTo>
                    <a:pt x="733" y="638"/>
                    <a:pt x="733" y="638"/>
                    <a:pt x="733" y="638"/>
                  </a:cubicBezTo>
                  <a:cubicBezTo>
                    <a:pt x="735" y="638"/>
                    <a:pt x="735" y="640"/>
                    <a:pt x="735" y="640"/>
                  </a:cubicBezTo>
                  <a:cubicBezTo>
                    <a:pt x="735" y="640"/>
                    <a:pt x="735" y="640"/>
                    <a:pt x="735" y="640"/>
                  </a:cubicBezTo>
                  <a:cubicBezTo>
                    <a:pt x="735" y="640"/>
                    <a:pt x="736" y="641"/>
                    <a:pt x="736" y="642"/>
                  </a:cubicBezTo>
                  <a:cubicBezTo>
                    <a:pt x="736" y="642"/>
                    <a:pt x="736" y="642"/>
                    <a:pt x="736" y="642"/>
                  </a:cubicBezTo>
                  <a:cubicBezTo>
                    <a:pt x="736" y="642"/>
                    <a:pt x="736" y="642"/>
                    <a:pt x="736" y="642"/>
                  </a:cubicBezTo>
                  <a:cubicBezTo>
                    <a:pt x="736" y="642"/>
                    <a:pt x="736" y="642"/>
                    <a:pt x="736" y="642"/>
                  </a:cubicBezTo>
                  <a:cubicBezTo>
                    <a:pt x="736" y="642"/>
                    <a:pt x="736" y="642"/>
                    <a:pt x="737" y="642"/>
                  </a:cubicBezTo>
                  <a:cubicBezTo>
                    <a:pt x="737" y="642"/>
                    <a:pt x="737" y="642"/>
                    <a:pt x="737" y="642"/>
                  </a:cubicBezTo>
                  <a:cubicBezTo>
                    <a:pt x="737" y="642"/>
                    <a:pt x="738" y="642"/>
                    <a:pt x="738" y="643"/>
                  </a:cubicBezTo>
                  <a:cubicBezTo>
                    <a:pt x="738" y="643"/>
                    <a:pt x="738" y="643"/>
                    <a:pt x="738" y="643"/>
                  </a:cubicBezTo>
                  <a:cubicBezTo>
                    <a:pt x="738" y="643"/>
                    <a:pt x="738" y="643"/>
                    <a:pt x="738" y="644"/>
                  </a:cubicBezTo>
                  <a:cubicBezTo>
                    <a:pt x="738" y="644"/>
                    <a:pt x="738" y="644"/>
                    <a:pt x="738" y="644"/>
                  </a:cubicBezTo>
                  <a:cubicBezTo>
                    <a:pt x="738" y="645"/>
                    <a:pt x="738" y="645"/>
                    <a:pt x="738" y="646"/>
                  </a:cubicBezTo>
                  <a:cubicBezTo>
                    <a:pt x="738" y="646"/>
                    <a:pt x="738" y="646"/>
                    <a:pt x="738" y="646"/>
                  </a:cubicBezTo>
                  <a:cubicBezTo>
                    <a:pt x="738" y="646"/>
                    <a:pt x="738" y="646"/>
                    <a:pt x="738" y="646"/>
                  </a:cubicBezTo>
                  <a:cubicBezTo>
                    <a:pt x="738" y="646"/>
                    <a:pt x="738" y="646"/>
                    <a:pt x="738" y="646"/>
                  </a:cubicBezTo>
                  <a:cubicBezTo>
                    <a:pt x="738" y="646"/>
                    <a:pt x="738" y="646"/>
                    <a:pt x="738" y="646"/>
                  </a:cubicBezTo>
                  <a:cubicBezTo>
                    <a:pt x="739" y="646"/>
                    <a:pt x="739" y="647"/>
                    <a:pt x="739" y="648"/>
                  </a:cubicBezTo>
                  <a:cubicBezTo>
                    <a:pt x="739" y="648"/>
                    <a:pt x="739" y="648"/>
                    <a:pt x="739" y="648"/>
                  </a:cubicBezTo>
                  <a:cubicBezTo>
                    <a:pt x="739" y="648"/>
                    <a:pt x="739" y="648"/>
                    <a:pt x="739" y="648"/>
                  </a:cubicBezTo>
                  <a:cubicBezTo>
                    <a:pt x="739" y="648"/>
                    <a:pt x="739" y="648"/>
                    <a:pt x="739" y="648"/>
                  </a:cubicBezTo>
                  <a:cubicBezTo>
                    <a:pt x="739" y="650"/>
                    <a:pt x="737" y="651"/>
                    <a:pt x="737" y="652"/>
                  </a:cubicBezTo>
                  <a:cubicBezTo>
                    <a:pt x="737" y="652"/>
                    <a:pt x="737" y="652"/>
                    <a:pt x="737" y="652"/>
                  </a:cubicBezTo>
                  <a:cubicBezTo>
                    <a:pt x="737" y="653"/>
                    <a:pt x="736" y="653"/>
                    <a:pt x="737" y="653"/>
                  </a:cubicBezTo>
                  <a:cubicBezTo>
                    <a:pt x="737" y="653"/>
                    <a:pt x="737" y="653"/>
                    <a:pt x="737" y="653"/>
                  </a:cubicBezTo>
                  <a:cubicBezTo>
                    <a:pt x="737" y="653"/>
                    <a:pt x="737" y="654"/>
                    <a:pt x="737" y="655"/>
                  </a:cubicBezTo>
                  <a:cubicBezTo>
                    <a:pt x="737" y="655"/>
                    <a:pt x="737" y="655"/>
                    <a:pt x="737" y="655"/>
                  </a:cubicBezTo>
                  <a:cubicBezTo>
                    <a:pt x="737" y="656"/>
                    <a:pt x="738" y="656"/>
                    <a:pt x="738" y="656"/>
                  </a:cubicBezTo>
                  <a:cubicBezTo>
                    <a:pt x="738" y="656"/>
                    <a:pt x="738" y="656"/>
                    <a:pt x="738" y="656"/>
                  </a:cubicBezTo>
                  <a:cubicBezTo>
                    <a:pt x="739" y="656"/>
                    <a:pt x="740" y="655"/>
                    <a:pt x="740" y="655"/>
                  </a:cubicBezTo>
                  <a:cubicBezTo>
                    <a:pt x="740" y="655"/>
                    <a:pt x="740" y="655"/>
                    <a:pt x="740" y="655"/>
                  </a:cubicBezTo>
                  <a:cubicBezTo>
                    <a:pt x="741" y="655"/>
                    <a:pt x="741" y="655"/>
                    <a:pt x="741" y="656"/>
                  </a:cubicBezTo>
                  <a:cubicBezTo>
                    <a:pt x="741" y="656"/>
                    <a:pt x="741" y="656"/>
                    <a:pt x="741" y="656"/>
                  </a:cubicBezTo>
                  <a:cubicBezTo>
                    <a:pt x="741" y="656"/>
                    <a:pt x="741" y="656"/>
                    <a:pt x="741" y="657"/>
                  </a:cubicBezTo>
                  <a:cubicBezTo>
                    <a:pt x="741" y="657"/>
                    <a:pt x="741" y="657"/>
                    <a:pt x="741" y="657"/>
                  </a:cubicBezTo>
                  <a:cubicBezTo>
                    <a:pt x="741" y="657"/>
                    <a:pt x="741" y="657"/>
                    <a:pt x="741" y="657"/>
                  </a:cubicBezTo>
                  <a:cubicBezTo>
                    <a:pt x="741" y="657"/>
                    <a:pt x="741" y="657"/>
                    <a:pt x="741" y="657"/>
                  </a:cubicBezTo>
                  <a:cubicBezTo>
                    <a:pt x="741" y="657"/>
                    <a:pt x="741" y="658"/>
                    <a:pt x="742" y="659"/>
                  </a:cubicBezTo>
                  <a:cubicBezTo>
                    <a:pt x="742" y="659"/>
                    <a:pt x="742" y="659"/>
                    <a:pt x="742" y="659"/>
                  </a:cubicBezTo>
                  <a:cubicBezTo>
                    <a:pt x="742" y="659"/>
                    <a:pt x="742" y="659"/>
                    <a:pt x="742" y="659"/>
                  </a:cubicBezTo>
                  <a:cubicBezTo>
                    <a:pt x="742" y="659"/>
                    <a:pt x="742" y="659"/>
                    <a:pt x="742" y="659"/>
                  </a:cubicBezTo>
                  <a:cubicBezTo>
                    <a:pt x="743" y="658"/>
                    <a:pt x="744" y="656"/>
                    <a:pt x="745" y="655"/>
                  </a:cubicBezTo>
                  <a:cubicBezTo>
                    <a:pt x="745" y="655"/>
                    <a:pt x="745" y="655"/>
                    <a:pt x="745" y="655"/>
                  </a:cubicBezTo>
                  <a:cubicBezTo>
                    <a:pt x="746" y="654"/>
                    <a:pt x="748" y="654"/>
                    <a:pt x="749" y="653"/>
                  </a:cubicBezTo>
                  <a:cubicBezTo>
                    <a:pt x="749" y="653"/>
                    <a:pt x="749" y="653"/>
                    <a:pt x="749" y="653"/>
                  </a:cubicBezTo>
                  <a:cubicBezTo>
                    <a:pt x="749" y="653"/>
                    <a:pt x="749" y="653"/>
                    <a:pt x="749" y="653"/>
                  </a:cubicBezTo>
                  <a:cubicBezTo>
                    <a:pt x="749" y="653"/>
                    <a:pt x="749" y="653"/>
                    <a:pt x="749" y="653"/>
                  </a:cubicBezTo>
                  <a:cubicBezTo>
                    <a:pt x="749" y="652"/>
                    <a:pt x="749" y="650"/>
                    <a:pt x="751" y="650"/>
                  </a:cubicBezTo>
                  <a:cubicBezTo>
                    <a:pt x="751" y="650"/>
                    <a:pt x="751" y="650"/>
                    <a:pt x="751" y="650"/>
                  </a:cubicBezTo>
                  <a:cubicBezTo>
                    <a:pt x="751" y="650"/>
                    <a:pt x="751" y="650"/>
                    <a:pt x="752" y="650"/>
                  </a:cubicBezTo>
                  <a:cubicBezTo>
                    <a:pt x="752" y="650"/>
                    <a:pt x="752" y="650"/>
                    <a:pt x="752" y="650"/>
                  </a:cubicBezTo>
                  <a:cubicBezTo>
                    <a:pt x="752" y="650"/>
                    <a:pt x="753" y="650"/>
                    <a:pt x="754" y="650"/>
                  </a:cubicBezTo>
                  <a:cubicBezTo>
                    <a:pt x="754" y="650"/>
                    <a:pt x="754" y="650"/>
                    <a:pt x="754" y="650"/>
                  </a:cubicBezTo>
                  <a:cubicBezTo>
                    <a:pt x="754" y="650"/>
                    <a:pt x="754" y="650"/>
                    <a:pt x="754" y="650"/>
                  </a:cubicBezTo>
                  <a:cubicBezTo>
                    <a:pt x="754" y="650"/>
                    <a:pt x="754" y="650"/>
                    <a:pt x="754" y="650"/>
                  </a:cubicBezTo>
                  <a:cubicBezTo>
                    <a:pt x="754" y="650"/>
                    <a:pt x="754" y="650"/>
                    <a:pt x="754" y="650"/>
                  </a:cubicBezTo>
                  <a:cubicBezTo>
                    <a:pt x="754" y="650"/>
                    <a:pt x="754" y="650"/>
                    <a:pt x="754" y="650"/>
                  </a:cubicBezTo>
                  <a:cubicBezTo>
                    <a:pt x="755" y="650"/>
                    <a:pt x="756" y="650"/>
                    <a:pt x="757" y="650"/>
                  </a:cubicBezTo>
                  <a:cubicBezTo>
                    <a:pt x="757" y="650"/>
                    <a:pt x="757" y="650"/>
                    <a:pt x="757" y="650"/>
                  </a:cubicBezTo>
                  <a:cubicBezTo>
                    <a:pt x="758" y="649"/>
                    <a:pt x="759" y="649"/>
                    <a:pt x="760" y="649"/>
                  </a:cubicBezTo>
                  <a:cubicBezTo>
                    <a:pt x="760" y="649"/>
                    <a:pt x="760" y="649"/>
                    <a:pt x="760" y="649"/>
                  </a:cubicBezTo>
                  <a:cubicBezTo>
                    <a:pt x="760" y="649"/>
                    <a:pt x="760" y="649"/>
                    <a:pt x="760" y="649"/>
                  </a:cubicBezTo>
                  <a:cubicBezTo>
                    <a:pt x="760" y="649"/>
                    <a:pt x="760" y="649"/>
                    <a:pt x="760" y="649"/>
                  </a:cubicBezTo>
                  <a:cubicBezTo>
                    <a:pt x="761" y="649"/>
                    <a:pt x="761" y="649"/>
                    <a:pt x="762" y="649"/>
                  </a:cubicBezTo>
                  <a:cubicBezTo>
                    <a:pt x="762" y="649"/>
                    <a:pt x="762" y="649"/>
                    <a:pt x="762" y="649"/>
                  </a:cubicBezTo>
                  <a:cubicBezTo>
                    <a:pt x="763" y="648"/>
                    <a:pt x="763" y="648"/>
                    <a:pt x="764" y="646"/>
                  </a:cubicBezTo>
                  <a:cubicBezTo>
                    <a:pt x="764" y="646"/>
                    <a:pt x="764" y="646"/>
                    <a:pt x="764" y="646"/>
                  </a:cubicBezTo>
                  <a:cubicBezTo>
                    <a:pt x="764" y="646"/>
                    <a:pt x="764" y="645"/>
                    <a:pt x="764" y="644"/>
                  </a:cubicBezTo>
                  <a:cubicBezTo>
                    <a:pt x="764" y="644"/>
                    <a:pt x="764" y="644"/>
                    <a:pt x="764" y="644"/>
                  </a:cubicBezTo>
                  <a:cubicBezTo>
                    <a:pt x="765" y="644"/>
                    <a:pt x="765" y="643"/>
                    <a:pt x="766" y="643"/>
                  </a:cubicBezTo>
                  <a:cubicBezTo>
                    <a:pt x="766" y="643"/>
                    <a:pt x="766" y="643"/>
                    <a:pt x="766" y="643"/>
                  </a:cubicBezTo>
                  <a:cubicBezTo>
                    <a:pt x="766" y="643"/>
                    <a:pt x="766" y="643"/>
                    <a:pt x="767" y="643"/>
                  </a:cubicBezTo>
                  <a:cubicBezTo>
                    <a:pt x="767" y="643"/>
                    <a:pt x="767" y="643"/>
                    <a:pt x="767" y="643"/>
                  </a:cubicBezTo>
                  <a:cubicBezTo>
                    <a:pt x="768" y="643"/>
                    <a:pt x="769" y="644"/>
                    <a:pt x="769" y="644"/>
                  </a:cubicBezTo>
                  <a:cubicBezTo>
                    <a:pt x="769" y="644"/>
                    <a:pt x="769" y="644"/>
                    <a:pt x="769" y="644"/>
                  </a:cubicBezTo>
                  <a:cubicBezTo>
                    <a:pt x="769" y="644"/>
                    <a:pt x="769" y="644"/>
                    <a:pt x="769" y="644"/>
                  </a:cubicBezTo>
                  <a:cubicBezTo>
                    <a:pt x="769" y="644"/>
                    <a:pt x="769" y="644"/>
                    <a:pt x="769" y="644"/>
                  </a:cubicBezTo>
                  <a:cubicBezTo>
                    <a:pt x="769" y="643"/>
                    <a:pt x="769" y="642"/>
                    <a:pt x="769" y="641"/>
                  </a:cubicBezTo>
                  <a:cubicBezTo>
                    <a:pt x="769" y="641"/>
                    <a:pt x="769" y="641"/>
                    <a:pt x="769" y="641"/>
                  </a:cubicBezTo>
                  <a:cubicBezTo>
                    <a:pt x="769" y="641"/>
                    <a:pt x="770" y="641"/>
                    <a:pt x="770" y="641"/>
                  </a:cubicBezTo>
                  <a:cubicBezTo>
                    <a:pt x="770" y="641"/>
                    <a:pt x="770" y="641"/>
                    <a:pt x="770" y="641"/>
                  </a:cubicBezTo>
                  <a:cubicBezTo>
                    <a:pt x="770" y="641"/>
                    <a:pt x="771" y="641"/>
                    <a:pt x="771" y="641"/>
                  </a:cubicBezTo>
                  <a:cubicBezTo>
                    <a:pt x="771" y="641"/>
                    <a:pt x="771" y="641"/>
                    <a:pt x="771" y="641"/>
                  </a:cubicBezTo>
                  <a:cubicBezTo>
                    <a:pt x="771" y="641"/>
                    <a:pt x="771" y="641"/>
                    <a:pt x="772" y="641"/>
                  </a:cubicBezTo>
                  <a:cubicBezTo>
                    <a:pt x="772" y="641"/>
                    <a:pt x="772" y="641"/>
                    <a:pt x="772" y="641"/>
                  </a:cubicBezTo>
                  <a:cubicBezTo>
                    <a:pt x="774" y="641"/>
                    <a:pt x="776" y="640"/>
                    <a:pt x="776" y="638"/>
                  </a:cubicBezTo>
                  <a:cubicBezTo>
                    <a:pt x="776" y="638"/>
                    <a:pt x="776" y="638"/>
                    <a:pt x="776" y="638"/>
                  </a:cubicBezTo>
                  <a:cubicBezTo>
                    <a:pt x="777" y="638"/>
                    <a:pt x="776" y="636"/>
                    <a:pt x="777" y="635"/>
                  </a:cubicBezTo>
                  <a:cubicBezTo>
                    <a:pt x="777" y="635"/>
                    <a:pt x="777" y="635"/>
                    <a:pt x="777" y="635"/>
                  </a:cubicBezTo>
                  <a:cubicBezTo>
                    <a:pt x="778" y="634"/>
                    <a:pt x="778" y="634"/>
                    <a:pt x="779" y="634"/>
                  </a:cubicBezTo>
                  <a:cubicBezTo>
                    <a:pt x="779" y="634"/>
                    <a:pt x="779" y="634"/>
                    <a:pt x="779" y="634"/>
                  </a:cubicBezTo>
                  <a:cubicBezTo>
                    <a:pt x="779" y="634"/>
                    <a:pt x="780" y="634"/>
                    <a:pt x="780" y="634"/>
                  </a:cubicBezTo>
                  <a:cubicBezTo>
                    <a:pt x="780" y="634"/>
                    <a:pt x="780" y="634"/>
                    <a:pt x="780" y="634"/>
                  </a:cubicBezTo>
                  <a:cubicBezTo>
                    <a:pt x="781" y="634"/>
                    <a:pt x="781" y="634"/>
                    <a:pt x="781" y="634"/>
                  </a:cubicBezTo>
                  <a:cubicBezTo>
                    <a:pt x="781" y="634"/>
                    <a:pt x="781" y="634"/>
                    <a:pt x="781" y="634"/>
                  </a:cubicBezTo>
                  <a:cubicBezTo>
                    <a:pt x="781" y="634"/>
                    <a:pt x="782" y="634"/>
                    <a:pt x="782" y="634"/>
                  </a:cubicBezTo>
                  <a:cubicBezTo>
                    <a:pt x="782" y="634"/>
                    <a:pt x="782" y="634"/>
                    <a:pt x="782" y="634"/>
                  </a:cubicBezTo>
                  <a:cubicBezTo>
                    <a:pt x="785" y="634"/>
                    <a:pt x="787" y="637"/>
                    <a:pt x="788" y="637"/>
                  </a:cubicBezTo>
                  <a:cubicBezTo>
                    <a:pt x="788" y="637"/>
                    <a:pt x="788" y="637"/>
                    <a:pt x="788" y="637"/>
                  </a:cubicBezTo>
                  <a:cubicBezTo>
                    <a:pt x="788" y="637"/>
                    <a:pt x="789" y="637"/>
                    <a:pt x="790" y="636"/>
                  </a:cubicBezTo>
                  <a:cubicBezTo>
                    <a:pt x="790" y="636"/>
                    <a:pt x="790" y="636"/>
                    <a:pt x="790" y="636"/>
                  </a:cubicBezTo>
                  <a:cubicBezTo>
                    <a:pt x="790" y="636"/>
                    <a:pt x="791" y="635"/>
                    <a:pt x="791" y="635"/>
                  </a:cubicBezTo>
                  <a:cubicBezTo>
                    <a:pt x="791" y="635"/>
                    <a:pt x="791" y="635"/>
                    <a:pt x="791" y="635"/>
                  </a:cubicBezTo>
                  <a:cubicBezTo>
                    <a:pt x="790" y="634"/>
                    <a:pt x="790" y="631"/>
                    <a:pt x="789" y="629"/>
                  </a:cubicBezTo>
                  <a:cubicBezTo>
                    <a:pt x="789" y="629"/>
                    <a:pt x="789" y="629"/>
                    <a:pt x="789" y="629"/>
                  </a:cubicBezTo>
                  <a:cubicBezTo>
                    <a:pt x="789" y="626"/>
                    <a:pt x="788" y="624"/>
                    <a:pt x="786" y="623"/>
                  </a:cubicBezTo>
                  <a:cubicBezTo>
                    <a:pt x="786" y="623"/>
                    <a:pt x="786" y="623"/>
                    <a:pt x="786" y="623"/>
                  </a:cubicBezTo>
                  <a:cubicBezTo>
                    <a:pt x="785" y="623"/>
                    <a:pt x="785" y="622"/>
                    <a:pt x="785" y="621"/>
                  </a:cubicBezTo>
                  <a:cubicBezTo>
                    <a:pt x="785" y="621"/>
                    <a:pt x="785" y="621"/>
                    <a:pt x="785" y="621"/>
                  </a:cubicBezTo>
                  <a:cubicBezTo>
                    <a:pt x="785" y="621"/>
                    <a:pt x="785" y="621"/>
                    <a:pt x="785" y="620"/>
                  </a:cubicBezTo>
                  <a:cubicBezTo>
                    <a:pt x="785" y="620"/>
                    <a:pt x="785" y="620"/>
                    <a:pt x="785" y="620"/>
                  </a:cubicBezTo>
                  <a:cubicBezTo>
                    <a:pt x="785" y="620"/>
                    <a:pt x="785" y="620"/>
                    <a:pt x="785" y="620"/>
                  </a:cubicBezTo>
                  <a:cubicBezTo>
                    <a:pt x="785" y="620"/>
                    <a:pt x="785" y="620"/>
                    <a:pt x="785" y="620"/>
                  </a:cubicBezTo>
                  <a:cubicBezTo>
                    <a:pt x="785" y="619"/>
                    <a:pt x="785" y="619"/>
                    <a:pt x="785" y="618"/>
                  </a:cubicBezTo>
                  <a:cubicBezTo>
                    <a:pt x="785" y="618"/>
                    <a:pt x="785" y="618"/>
                    <a:pt x="785" y="618"/>
                  </a:cubicBezTo>
                  <a:cubicBezTo>
                    <a:pt x="785" y="618"/>
                    <a:pt x="785" y="618"/>
                    <a:pt x="785" y="618"/>
                  </a:cubicBezTo>
                  <a:cubicBezTo>
                    <a:pt x="786" y="618"/>
                    <a:pt x="786" y="618"/>
                    <a:pt x="786" y="618"/>
                  </a:cubicBezTo>
                  <a:cubicBezTo>
                    <a:pt x="785" y="618"/>
                    <a:pt x="785" y="618"/>
                    <a:pt x="785" y="618"/>
                  </a:cubicBezTo>
                  <a:cubicBezTo>
                    <a:pt x="785" y="617"/>
                    <a:pt x="784" y="616"/>
                    <a:pt x="783" y="615"/>
                  </a:cubicBezTo>
                  <a:cubicBezTo>
                    <a:pt x="783" y="615"/>
                    <a:pt x="783" y="615"/>
                    <a:pt x="783" y="615"/>
                  </a:cubicBezTo>
                  <a:cubicBezTo>
                    <a:pt x="782" y="614"/>
                    <a:pt x="782" y="613"/>
                    <a:pt x="782" y="612"/>
                  </a:cubicBezTo>
                  <a:cubicBezTo>
                    <a:pt x="782" y="612"/>
                    <a:pt x="782" y="612"/>
                    <a:pt x="782" y="612"/>
                  </a:cubicBezTo>
                  <a:cubicBezTo>
                    <a:pt x="782" y="611"/>
                    <a:pt x="782" y="611"/>
                    <a:pt x="783" y="611"/>
                  </a:cubicBezTo>
                  <a:cubicBezTo>
                    <a:pt x="783" y="611"/>
                    <a:pt x="783" y="611"/>
                    <a:pt x="783" y="611"/>
                  </a:cubicBezTo>
                  <a:cubicBezTo>
                    <a:pt x="783" y="611"/>
                    <a:pt x="783" y="611"/>
                    <a:pt x="783" y="611"/>
                  </a:cubicBezTo>
                  <a:cubicBezTo>
                    <a:pt x="783" y="611"/>
                    <a:pt x="783" y="611"/>
                    <a:pt x="783" y="611"/>
                  </a:cubicBezTo>
                  <a:cubicBezTo>
                    <a:pt x="783" y="611"/>
                    <a:pt x="783" y="611"/>
                    <a:pt x="783" y="611"/>
                  </a:cubicBezTo>
                  <a:cubicBezTo>
                    <a:pt x="783" y="611"/>
                    <a:pt x="783" y="611"/>
                    <a:pt x="783" y="611"/>
                  </a:cubicBezTo>
                  <a:cubicBezTo>
                    <a:pt x="783" y="611"/>
                    <a:pt x="783" y="610"/>
                    <a:pt x="783" y="610"/>
                  </a:cubicBezTo>
                  <a:cubicBezTo>
                    <a:pt x="783" y="610"/>
                    <a:pt x="783" y="610"/>
                    <a:pt x="783" y="610"/>
                  </a:cubicBezTo>
                  <a:cubicBezTo>
                    <a:pt x="783" y="610"/>
                    <a:pt x="783" y="609"/>
                    <a:pt x="783" y="609"/>
                  </a:cubicBezTo>
                  <a:cubicBezTo>
                    <a:pt x="783" y="609"/>
                    <a:pt x="783" y="609"/>
                    <a:pt x="783" y="609"/>
                  </a:cubicBezTo>
                  <a:cubicBezTo>
                    <a:pt x="783" y="607"/>
                    <a:pt x="786" y="606"/>
                    <a:pt x="787" y="605"/>
                  </a:cubicBezTo>
                  <a:cubicBezTo>
                    <a:pt x="787" y="605"/>
                    <a:pt x="787" y="605"/>
                    <a:pt x="787" y="605"/>
                  </a:cubicBezTo>
                  <a:cubicBezTo>
                    <a:pt x="787" y="605"/>
                    <a:pt x="788" y="605"/>
                    <a:pt x="788" y="605"/>
                  </a:cubicBezTo>
                  <a:cubicBezTo>
                    <a:pt x="788" y="605"/>
                    <a:pt x="788" y="605"/>
                    <a:pt x="788" y="605"/>
                  </a:cubicBezTo>
                  <a:cubicBezTo>
                    <a:pt x="788" y="605"/>
                    <a:pt x="788" y="605"/>
                    <a:pt x="787" y="604"/>
                  </a:cubicBezTo>
                  <a:cubicBezTo>
                    <a:pt x="787" y="604"/>
                    <a:pt x="787" y="604"/>
                    <a:pt x="787" y="604"/>
                  </a:cubicBezTo>
                  <a:cubicBezTo>
                    <a:pt x="787" y="604"/>
                    <a:pt x="786" y="603"/>
                    <a:pt x="786" y="603"/>
                  </a:cubicBezTo>
                  <a:cubicBezTo>
                    <a:pt x="786" y="603"/>
                    <a:pt x="786" y="603"/>
                    <a:pt x="786" y="603"/>
                  </a:cubicBezTo>
                  <a:cubicBezTo>
                    <a:pt x="785" y="602"/>
                    <a:pt x="785" y="602"/>
                    <a:pt x="785" y="601"/>
                  </a:cubicBezTo>
                  <a:cubicBezTo>
                    <a:pt x="785" y="601"/>
                    <a:pt x="785" y="601"/>
                    <a:pt x="785" y="601"/>
                  </a:cubicBezTo>
                  <a:cubicBezTo>
                    <a:pt x="785" y="601"/>
                    <a:pt x="784" y="601"/>
                    <a:pt x="784" y="601"/>
                  </a:cubicBezTo>
                  <a:cubicBezTo>
                    <a:pt x="784" y="601"/>
                    <a:pt x="784" y="601"/>
                    <a:pt x="784" y="601"/>
                  </a:cubicBezTo>
                  <a:cubicBezTo>
                    <a:pt x="784" y="601"/>
                    <a:pt x="784" y="601"/>
                    <a:pt x="784" y="601"/>
                  </a:cubicBezTo>
                  <a:cubicBezTo>
                    <a:pt x="784" y="601"/>
                    <a:pt x="784" y="601"/>
                    <a:pt x="784" y="601"/>
                  </a:cubicBezTo>
                  <a:cubicBezTo>
                    <a:pt x="784" y="601"/>
                    <a:pt x="784" y="601"/>
                    <a:pt x="784" y="601"/>
                  </a:cubicBezTo>
                  <a:cubicBezTo>
                    <a:pt x="784" y="601"/>
                    <a:pt x="784" y="601"/>
                    <a:pt x="784" y="601"/>
                  </a:cubicBezTo>
                  <a:cubicBezTo>
                    <a:pt x="783" y="602"/>
                    <a:pt x="783" y="602"/>
                    <a:pt x="783" y="602"/>
                  </a:cubicBezTo>
                  <a:cubicBezTo>
                    <a:pt x="783" y="602"/>
                    <a:pt x="783" y="602"/>
                    <a:pt x="783" y="602"/>
                  </a:cubicBezTo>
                  <a:cubicBezTo>
                    <a:pt x="781" y="602"/>
                    <a:pt x="781" y="601"/>
                    <a:pt x="780" y="600"/>
                  </a:cubicBezTo>
                  <a:cubicBezTo>
                    <a:pt x="780" y="600"/>
                    <a:pt x="780" y="600"/>
                    <a:pt x="780" y="600"/>
                  </a:cubicBezTo>
                  <a:cubicBezTo>
                    <a:pt x="779" y="600"/>
                    <a:pt x="779" y="600"/>
                    <a:pt x="779" y="600"/>
                  </a:cubicBezTo>
                  <a:cubicBezTo>
                    <a:pt x="779" y="600"/>
                    <a:pt x="779" y="600"/>
                    <a:pt x="779" y="600"/>
                  </a:cubicBezTo>
                  <a:cubicBezTo>
                    <a:pt x="779" y="599"/>
                    <a:pt x="779" y="600"/>
                    <a:pt x="778" y="600"/>
                  </a:cubicBezTo>
                  <a:cubicBezTo>
                    <a:pt x="778" y="600"/>
                    <a:pt x="778" y="600"/>
                    <a:pt x="778" y="600"/>
                  </a:cubicBezTo>
                  <a:cubicBezTo>
                    <a:pt x="778" y="601"/>
                    <a:pt x="778" y="601"/>
                    <a:pt x="778" y="601"/>
                  </a:cubicBezTo>
                  <a:cubicBezTo>
                    <a:pt x="778" y="601"/>
                    <a:pt x="778" y="601"/>
                    <a:pt x="778" y="601"/>
                  </a:cubicBezTo>
                  <a:cubicBezTo>
                    <a:pt x="776" y="600"/>
                    <a:pt x="776" y="599"/>
                    <a:pt x="775" y="598"/>
                  </a:cubicBezTo>
                  <a:cubicBezTo>
                    <a:pt x="775" y="598"/>
                    <a:pt x="775" y="598"/>
                    <a:pt x="775" y="598"/>
                  </a:cubicBezTo>
                  <a:cubicBezTo>
                    <a:pt x="775" y="598"/>
                    <a:pt x="775" y="598"/>
                    <a:pt x="775" y="598"/>
                  </a:cubicBezTo>
                  <a:cubicBezTo>
                    <a:pt x="775" y="597"/>
                    <a:pt x="775" y="597"/>
                    <a:pt x="775" y="597"/>
                  </a:cubicBezTo>
                  <a:cubicBezTo>
                    <a:pt x="775" y="598"/>
                    <a:pt x="775" y="598"/>
                    <a:pt x="775" y="598"/>
                  </a:cubicBezTo>
                  <a:cubicBezTo>
                    <a:pt x="775" y="598"/>
                    <a:pt x="774" y="597"/>
                    <a:pt x="774" y="597"/>
                  </a:cubicBezTo>
                  <a:cubicBezTo>
                    <a:pt x="774" y="597"/>
                    <a:pt x="774" y="597"/>
                    <a:pt x="774" y="597"/>
                  </a:cubicBezTo>
                  <a:cubicBezTo>
                    <a:pt x="774" y="597"/>
                    <a:pt x="773" y="596"/>
                    <a:pt x="773" y="596"/>
                  </a:cubicBezTo>
                  <a:cubicBezTo>
                    <a:pt x="773" y="596"/>
                    <a:pt x="773" y="596"/>
                    <a:pt x="773" y="596"/>
                  </a:cubicBezTo>
                  <a:cubicBezTo>
                    <a:pt x="773" y="596"/>
                    <a:pt x="773" y="596"/>
                    <a:pt x="773" y="596"/>
                  </a:cubicBezTo>
                  <a:cubicBezTo>
                    <a:pt x="772" y="596"/>
                    <a:pt x="770" y="595"/>
                    <a:pt x="770" y="594"/>
                  </a:cubicBezTo>
                  <a:cubicBezTo>
                    <a:pt x="770" y="594"/>
                    <a:pt x="770" y="594"/>
                    <a:pt x="770" y="594"/>
                  </a:cubicBezTo>
                  <a:cubicBezTo>
                    <a:pt x="768" y="593"/>
                    <a:pt x="768" y="592"/>
                    <a:pt x="768" y="590"/>
                  </a:cubicBezTo>
                  <a:cubicBezTo>
                    <a:pt x="768" y="590"/>
                    <a:pt x="768" y="590"/>
                    <a:pt x="768" y="590"/>
                  </a:cubicBezTo>
                  <a:cubicBezTo>
                    <a:pt x="768" y="590"/>
                    <a:pt x="768" y="590"/>
                    <a:pt x="768" y="590"/>
                  </a:cubicBezTo>
                  <a:cubicBezTo>
                    <a:pt x="768" y="590"/>
                    <a:pt x="768" y="590"/>
                    <a:pt x="768" y="590"/>
                  </a:cubicBezTo>
                  <a:cubicBezTo>
                    <a:pt x="768" y="590"/>
                    <a:pt x="767" y="590"/>
                    <a:pt x="767" y="591"/>
                  </a:cubicBezTo>
                  <a:cubicBezTo>
                    <a:pt x="767" y="591"/>
                    <a:pt x="767" y="591"/>
                    <a:pt x="767" y="591"/>
                  </a:cubicBezTo>
                  <a:cubicBezTo>
                    <a:pt x="766" y="592"/>
                    <a:pt x="766" y="592"/>
                    <a:pt x="765" y="593"/>
                  </a:cubicBezTo>
                  <a:cubicBezTo>
                    <a:pt x="765" y="593"/>
                    <a:pt x="765" y="593"/>
                    <a:pt x="765" y="593"/>
                  </a:cubicBezTo>
                  <a:cubicBezTo>
                    <a:pt x="764" y="593"/>
                    <a:pt x="763" y="594"/>
                    <a:pt x="762" y="594"/>
                  </a:cubicBezTo>
                  <a:cubicBezTo>
                    <a:pt x="762" y="594"/>
                    <a:pt x="762" y="594"/>
                    <a:pt x="762" y="594"/>
                  </a:cubicBezTo>
                  <a:cubicBezTo>
                    <a:pt x="762" y="594"/>
                    <a:pt x="761" y="593"/>
                    <a:pt x="759" y="593"/>
                  </a:cubicBezTo>
                  <a:cubicBezTo>
                    <a:pt x="759" y="593"/>
                    <a:pt x="759" y="593"/>
                    <a:pt x="759" y="593"/>
                  </a:cubicBezTo>
                  <a:cubicBezTo>
                    <a:pt x="757" y="592"/>
                    <a:pt x="757" y="591"/>
                    <a:pt x="755" y="591"/>
                  </a:cubicBezTo>
                  <a:cubicBezTo>
                    <a:pt x="755" y="591"/>
                    <a:pt x="755" y="591"/>
                    <a:pt x="755" y="591"/>
                  </a:cubicBezTo>
                  <a:cubicBezTo>
                    <a:pt x="754" y="591"/>
                    <a:pt x="754" y="590"/>
                    <a:pt x="754" y="589"/>
                  </a:cubicBezTo>
                  <a:cubicBezTo>
                    <a:pt x="754" y="589"/>
                    <a:pt x="754" y="589"/>
                    <a:pt x="754" y="589"/>
                  </a:cubicBezTo>
                  <a:cubicBezTo>
                    <a:pt x="754" y="588"/>
                    <a:pt x="754" y="588"/>
                    <a:pt x="754" y="587"/>
                  </a:cubicBezTo>
                  <a:cubicBezTo>
                    <a:pt x="754" y="587"/>
                    <a:pt x="754" y="587"/>
                    <a:pt x="754" y="587"/>
                  </a:cubicBezTo>
                  <a:cubicBezTo>
                    <a:pt x="754" y="587"/>
                    <a:pt x="754" y="587"/>
                    <a:pt x="754" y="587"/>
                  </a:cubicBezTo>
                  <a:cubicBezTo>
                    <a:pt x="754" y="587"/>
                    <a:pt x="754" y="587"/>
                    <a:pt x="754" y="587"/>
                  </a:cubicBezTo>
                  <a:cubicBezTo>
                    <a:pt x="754" y="586"/>
                    <a:pt x="754" y="586"/>
                    <a:pt x="754" y="586"/>
                  </a:cubicBezTo>
                  <a:cubicBezTo>
                    <a:pt x="754" y="586"/>
                    <a:pt x="754" y="586"/>
                    <a:pt x="754" y="586"/>
                  </a:cubicBezTo>
                  <a:cubicBezTo>
                    <a:pt x="753" y="586"/>
                    <a:pt x="753" y="586"/>
                    <a:pt x="752" y="587"/>
                  </a:cubicBezTo>
                  <a:cubicBezTo>
                    <a:pt x="752" y="587"/>
                    <a:pt x="752" y="587"/>
                    <a:pt x="752" y="587"/>
                  </a:cubicBezTo>
                  <a:cubicBezTo>
                    <a:pt x="751" y="587"/>
                    <a:pt x="751" y="587"/>
                    <a:pt x="750" y="587"/>
                  </a:cubicBezTo>
                  <a:cubicBezTo>
                    <a:pt x="750" y="587"/>
                    <a:pt x="750" y="587"/>
                    <a:pt x="750" y="587"/>
                  </a:cubicBezTo>
                  <a:cubicBezTo>
                    <a:pt x="749" y="587"/>
                    <a:pt x="749" y="586"/>
                    <a:pt x="747" y="586"/>
                  </a:cubicBezTo>
                  <a:cubicBezTo>
                    <a:pt x="747" y="586"/>
                    <a:pt x="747" y="586"/>
                    <a:pt x="747" y="586"/>
                  </a:cubicBezTo>
                  <a:cubicBezTo>
                    <a:pt x="746" y="585"/>
                    <a:pt x="746" y="584"/>
                    <a:pt x="746" y="584"/>
                  </a:cubicBezTo>
                  <a:cubicBezTo>
                    <a:pt x="746" y="584"/>
                    <a:pt x="746" y="584"/>
                    <a:pt x="746" y="584"/>
                  </a:cubicBezTo>
                  <a:cubicBezTo>
                    <a:pt x="746" y="584"/>
                    <a:pt x="745" y="584"/>
                    <a:pt x="745" y="584"/>
                  </a:cubicBezTo>
                  <a:cubicBezTo>
                    <a:pt x="745" y="584"/>
                    <a:pt x="745" y="584"/>
                    <a:pt x="745" y="584"/>
                  </a:cubicBezTo>
                  <a:cubicBezTo>
                    <a:pt x="745" y="584"/>
                    <a:pt x="745" y="585"/>
                    <a:pt x="744" y="586"/>
                  </a:cubicBezTo>
                  <a:cubicBezTo>
                    <a:pt x="744" y="586"/>
                    <a:pt x="744" y="586"/>
                    <a:pt x="744" y="586"/>
                  </a:cubicBezTo>
                  <a:cubicBezTo>
                    <a:pt x="743" y="587"/>
                    <a:pt x="743" y="587"/>
                    <a:pt x="742" y="587"/>
                  </a:cubicBezTo>
                  <a:cubicBezTo>
                    <a:pt x="742" y="587"/>
                    <a:pt x="742" y="587"/>
                    <a:pt x="742" y="587"/>
                  </a:cubicBezTo>
                  <a:cubicBezTo>
                    <a:pt x="741" y="587"/>
                    <a:pt x="742" y="586"/>
                    <a:pt x="741" y="586"/>
                  </a:cubicBezTo>
                  <a:cubicBezTo>
                    <a:pt x="741" y="586"/>
                    <a:pt x="741" y="586"/>
                    <a:pt x="741" y="586"/>
                  </a:cubicBezTo>
                  <a:cubicBezTo>
                    <a:pt x="741" y="585"/>
                    <a:pt x="741" y="584"/>
                    <a:pt x="741" y="584"/>
                  </a:cubicBezTo>
                  <a:cubicBezTo>
                    <a:pt x="741" y="584"/>
                    <a:pt x="741" y="584"/>
                    <a:pt x="741" y="584"/>
                  </a:cubicBezTo>
                  <a:cubicBezTo>
                    <a:pt x="741" y="584"/>
                    <a:pt x="741" y="584"/>
                    <a:pt x="740" y="584"/>
                  </a:cubicBezTo>
                  <a:cubicBezTo>
                    <a:pt x="740" y="584"/>
                    <a:pt x="740" y="584"/>
                    <a:pt x="740" y="584"/>
                  </a:cubicBezTo>
                  <a:cubicBezTo>
                    <a:pt x="740" y="584"/>
                    <a:pt x="740" y="584"/>
                    <a:pt x="740" y="584"/>
                  </a:cubicBezTo>
                  <a:cubicBezTo>
                    <a:pt x="740" y="584"/>
                    <a:pt x="740" y="584"/>
                    <a:pt x="740" y="584"/>
                  </a:cubicBezTo>
                  <a:cubicBezTo>
                    <a:pt x="740" y="584"/>
                    <a:pt x="740" y="584"/>
                    <a:pt x="739" y="584"/>
                  </a:cubicBezTo>
                  <a:cubicBezTo>
                    <a:pt x="739" y="584"/>
                    <a:pt x="739" y="584"/>
                    <a:pt x="739" y="584"/>
                  </a:cubicBezTo>
                  <a:cubicBezTo>
                    <a:pt x="737" y="584"/>
                    <a:pt x="737" y="581"/>
                    <a:pt x="736" y="580"/>
                  </a:cubicBezTo>
                  <a:cubicBezTo>
                    <a:pt x="736" y="580"/>
                    <a:pt x="736" y="580"/>
                    <a:pt x="736" y="580"/>
                  </a:cubicBezTo>
                  <a:cubicBezTo>
                    <a:pt x="736" y="578"/>
                    <a:pt x="735" y="579"/>
                    <a:pt x="735" y="578"/>
                  </a:cubicBezTo>
                  <a:cubicBezTo>
                    <a:pt x="735" y="578"/>
                    <a:pt x="735" y="578"/>
                    <a:pt x="735" y="578"/>
                  </a:cubicBezTo>
                  <a:cubicBezTo>
                    <a:pt x="735" y="578"/>
                    <a:pt x="735" y="577"/>
                    <a:pt x="735" y="577"/>
                  </a:cubicBezTo>
                  <a:cubicBezTo>
                    <a:pt x="735" y="577"/>
                    <a:pt x="735" y="577"/>
                    <a:pt x="735" y="577"/>
                  </a:cubicBezTo>
                  <a:cubicBezTo>
                    <a:pt x="735" y="577"/>
                    <a:pt x="736" y="576"/>
                    <a:pt x="736" y="575"/>
                  </a:cubicBezTo>
                  <a:cubicBezTo>
                    <a:pt x="736" y="575"/>
                    <a:pt x="736" y="575"/>
                    <a:pt x="736" y="575"/>
                  </a:cubicBezTo>
                  <a:cubicBezTo>
                    <a:pt x="736" y="575"/>
                    <a:pt x="736" y="575"/>
                    <a:pt x="736" y="574"/>
                  </a:cubicBezTo>
                  <a:cubicBezTo>
                    <a:pt x="736" y="574"/>
                    <a:pt x="736" y="574"/>
                    <a:pt x="736" y="574"/>
                  </a:cubicBezTo>
                  <a:cubicBezTo>
                    <a:pt x="735" y="573"/>
                    <a:pt x="735" y="572"/>
                    <a:pt x="735" y="570"/>
                  </a:cubicBezTo>
                  <a:cubicBezTo>
                    <a:pt x="735" y="570"/>
                    <a:pt x="735" y="570"/>
                    <a:pt x="735" y="570"/>
                  </a:cubicBezTo>
                  <a:cubicBezTo>
                    <a:pt x="735" y="570"/>
                    <a:pt x="734" y="570"/>
                    <a:pt x="734" y="569"/>
                  </a:cubicBezTo>
                  <a:cubicBezTo>
                    <a:pt x="734" y="569"/>
                    <a:pt x="734" y="569"/>
                    <a:pt x="734" y="569"/>
                  </a:cubicBezTo>
                  <a:cubicBezTo>
                    <a:pt x="734" y="570"/>
                    <a:pt x="733" y="571"/>
                    <a:pt x="732" y="572"/>
                  </a:cubicBezTo>
                  <a:cubicBezTo>
                    <a:pt x="732" y="572"/>
                    <a:pt x="732" y="572"/>
                    <a:pt x="732" y="572"/>
                  </a:cubicBezTo>
                  <a:cubicBezTo>
                    <a:pt x="732" y="572"/>
                    <a:pt x="732" y="572"/>
                    <a:pt x="732" y="572"/>
                  </a:cubicBezTo>
                  <a:cubicBezTo>
                    <a:pt x="731" y="572"/>
                    <a:pt x="731" y="572"/>
                    <a:pt x="730" y="573"/>
                  </a:cubicBezTo>
                  <a:cubicBezTo>
                    <a:pt x="730" y="573"/>
                    <a:pt x="730" y="573"/>
                    <a:pt x="730" y="573"/>
                  </a:cubicBezTo>
                  <a:cubicBezTo>
                    <a:pt x="729" y="573"/>
                    <a:pt x="729" y="574"/>
                    <a:pt x="728" y="574"/>
                  </a:cubicBezTo>
                  <a:cubicBezTo>
                    <a:pt x="728" y="574"/>
                    <a:pt x="728" y="574"/>
                    <a:pt x="728" y="574"/>
                  </a:cubicBezTo>
                  <a:cubicBezTo>
                    <a:pt x="727" y="574"/>
                    <a:pt x="727" y="573"/>
                    <a:pt x="726" y="572"/>
                  </a:cubicBezTo>
                  <a:cubicBezTo>
                    <a:pt x="726" y="572"/>
                    <a:pt x="726" y="572"/>
                    <a:pt x="726" y="572"/>
                  </a:cubicBezTo>
                  <a:cubicBezTo>
                    <a:pt x="725" y="571"/>
                    <a:pt x="724" y="571"/>
                    <a:pt x="724" y="571"/>
                  </a:cubicBezTo>
                  <a:cubicBezTo>
                    <a:pt x="724" y="571"/>
                    <a:pt x="724" y="571"/>
                    <a:pt x="724" y="571"/>
                  </a:cubicBezTo>
                  <a:cubicBezTo>
                    <a:pt x="723" y="571"/>
                    <a:pt x="723" y="571"/>
                    <a:pt x="723" y="571"/>
                  </a:cubicBezTo>
                  <a:cubicBezTo>
                    <a:pt x="723" y="571"/>
                    <a:pt x="723" y="571"/>
                    <a:pt x="723" y="571"/>
                  </a:cubicBezTo>
                  <a:cubicBezTo>
                    <a:pt x="722" y="571"/>
                    <a:pt x="722" y="571"/>
                    <a:pt x="722" y="570"/>
                  </a:cubicBezTo>
                  <a:cubicBezTo>
                    <a:pt x="722" y="570"/>
                    <a:pt x="722" y="570"/>
                    <a:pt x="722" y="570"/>
                  </a:cubicBezTo>
                  <a:cubicBezTo>
                    <a:pt x="722" y="570"/>
                    <a:pt x="722" y="570"/>
                    <a:pt x="721" y="570"/>
                  </a:cubicBezTo>
                  <a:cubicBezTo>
                    <a:pt x="721" y="570"/>
                    <a:pt x="721" y="570"/>
                    <a:pt x="721" y="570"/>
                  </a:cubicBezTo>
                  <a:cubicBezTo>
                    <a:pt x="721" y="570"/>
                    <a:pt x="720" y="571"/>
                    <a:pt x="719" y="571"/>
                  </a:cubicBezTo>
                  <a:cubicBezTo>
                    <a:pt x="719" y="571"/>
                    <a:pt x="719" y="571"/>
                    <a:pt x="719" y="571"/>
                  </a:cubicBezTo>
                  <a:cubicBezTo>
                    <a:pt x="718" y="571"/>
                    <a:pt x="717" y="572"/>
                    <a:pt x="715" y="572"/>
                  </a:cubicBezTo>
                  <a:cubicBezTo>
                    <a:pt x="715" y="572"/>
                    <a:pt x="715" y="572"/>
                    <a:pt x="715" y="572"/>
                  </a:cubicBezTo>
                  <a:cubicBezTo>
                    <a:pt x="715" y="572"/>
                    <a:pt x="715" y="572"/>
                    <a:pt x="715" y="572"/>
                  </a:cubicBezTo>
                  <a:cubicBezTo>
                    <a:pt x="715" y="572"/>
                    <a:pt x="715" y="572"/>
                    <a:pt x="715" y="572"/>
                  </a:cubicBezTo>
                  <a:cubicBezTo>
                    <a:pt x="714" y="572"/>
                    <a:pt x="713" y="572"/>
                    <a:pt x="711" y="572"/>
                  </a:cubicBezTo>
                  <a:cubicBezTo>
                    <a:pt x="711" y="572"/>
                    <a:pt x="711" y="572"/>
                    <a:pt x="711" y="572"/>
                  </a:cubicBezTo>
                  <a:cubicBezTo>
                    <a:pt x="710" y="572"/>
                    <a:pt x="709" y="572"/>
                    <a:pt x="708" y="572"/>
                  </a:cubicBezTo>
                  <a:cubicBezTo>
                    <a:pt x="708" y="572"/>
                    <a:pt x="708" y="572"/>
                    <a:pt x="708" y="572"/>
                  </a:cubicBezTo>
                  <a:cubicBezTo>
                    <a:pt x="706" y="572"/>
                    <a:pt x="705" y="573"/>
                    <a:pt x="704" y="573"/>
                  </a:cubicBezTo>
                  <a:cubicBezTo>
                    <a:pt x="704" y="573"/>
                    <a:pt x="704" y="573"/>
                    <a:pt x="704" y="573"/>
                  </a:cubicBezTo>
                  <a:cubicBezTo>
                    <a:pt x="703" y="573"/>
                    <a:pt x="701" y="572"/>
                    <a:pt x="700" y="572"/>
                  </a:cubicBezTo>
                  <a:cubicBezTo>
                    <a:pt x="700" y="572"/>
                    <a:pt x="700" y="572"/>
                    <a:pt x="700" y="572"/>
                  </a:cubicBezTo>
                  <a:cubicBezTo>
                    <a:pt x="697" y="570"/>
                    <a:pt x="696" y="569"/>
                    <a:pt x="693" y="568"/>
                  </a:cubicBezTo>
                  <a:cubicBezTo>
                    <a:pt x="693" y="568"/>
                    <a:pt x="693" y="568"/>
                    <a:pt x="693" y="568"/>
                  </a:cubicBezTo>
                  <a:cubicBezTo>
                    <a:pt x="690" y="566"/>
                    <a:pt x="690" y="566"/>
                    <a:pt x="689" y="566"/>
                  </a:cubicBezTo>
                  <a:cubicBezTo>
                    <a:pt x="689" y="566"/>
                    <a:pt x="689" y="566"/>
                    <a:pt x="689" y="566"/>
                  </a:cubicBezTo>
                  <a:cubicBezTo>
                    <a:pt x="689" y="566"/>
                    <a:pt x="689" y="566"/>
                    <a:pt x="689" y="566"/>
                  </a:cubicBezTo>
                  <a:cubicBezTo>
                    <a:pt x="689" y="566"/>
                    <a:pt x="689" y="566"/>
                    <a:pt x="689" y="566"/>
                  </a:cubicBezTo>
                  <a:cubicBezTo>
                    <a:pt x="689" y="566"/>
                    <a:pt x="689" y="566"/>
                    <a:pt x="688" y="566"/>
                  </a:cubicBezTo>
                  <a:cubicBezTo>
                    <a:pt x="688" y="566"/>
                    <a:pt x="688" y="566"/>
                    <a:pt x="688" y="566"/>
                  </a:cubicBezTo>
                  <a:cubicBezTo>
                    <a:pt x="687" y="566"/>
                    <a:pt x="687" y="565"/>
                    <a:pt x="686" y="564"/>
                  </a:cubicBezTo>
                  <a:cubicBezTo>
                    <a:pt x="686" y="564"/>
                    <a:pt x="686" y="564"/>
                    <a:pt x="686" y="564"/>
                  </a:cubicBezTo>
                  <a:cubicBezTo>
                    <a:pt x="686" y="563"/>
                    <a:pt x="686" y="561"/>
                    <a:pt x="685" y="561"/>
                  </a:cubicBezTo>
                  <a:cubicBezTo>
                    <a:pt x="685" y="561"/>
                    <a:pt x="685" y="561"/>
                    <a:pt x="685" y="561"/>
                  </a:cubicBezTo>
                  <a:cubicBezTo>
                    <a:pt x="685" y="560"/>
                    <a:pt x="683" y="561"/>
                    <a:pt x="681" y="559"/>
                  </a:cubicBezTo>
                  <a:cubicBezTo>
                    <a:pt x="681" y="559"/>
                    <a:pt x="681" y="559"/>
                    <a:pt x="681" y="559"/>
                  </a:cubicBezTo>
                  <a:cubicBezTo>
                    <a:pt x="679" y="557"/>
                    <a:pt x="680" y="555"/>
                    <a:pt x="679" y="554"/>
                  </a:cubicBezTo>
                  <a:cubicBezTo>
                    <a:pt x="679" y="554"/>
                    <a:pt x="679" y="554"/>
                    <a:pt x="679" y="554"/>
                  </a:cubicBezTo>
                  <a:cubicBezTo>
                    <a:pt x="678" y="553"/>
                    <a:pt x="677" y="552"/>
                    <a:pt x="676" y="551"/>
                  </a:cubicBezTo>
                  <a:cubicBezTo>
                    <a:pt x="676" y="551"/>
                    <a:pt x="676" y="551"/>
                    <a:pt x="676" y="551"/>
                  </a:cubicBezTo>
                  <a:cubicBezTo>
                    <a:pt x="676" y="551"/>
                    <a:pt x="676" y="551"/>
                    <a:pt x="676" y="551"/>
                  </a:cubicBezTo>
                  <a:cubicBezTo>
                    <a:pt x="676" y="551"/>
                    <a:pt x="676" y="551"/>
                    <a:pt x="676" y="551"/>
                  </a:cubicBezTo>
                  <a:cubicBezTo>
                    <a:pt x="675" y="550"/>
                    <a:pt x="675" y="550"/>
                    <a:pt x="674" y="550"/>
                  </a:cubicBezTo>
                  <a:cubicBezTo>
                    <a:pt x="674" y="550"/>
                    <a:pt x="674" y="550"/>
                    <a:pt x="674" y="550"/>
                  </a:cubicBezTo>
                  <a:cubicBezTo>
                    <a:pt x="674" y="550"/>
                    <a:pt x="673" y="550"/>
                    <a:pt x="673" y="550"/>
                  </a:cubicBezTo>
                  <a:cubicBezTo>
                    <a:pt x="673" y="550"/>
                    <a:pt x="673" y="550"/>
                    <a:pt x="673" y="550"/>
                  </a:cubicBezTo>
                  <a:cubicBezTo>
                    <a:pt x="672" y="550"/>
                    <a:pt x="671" y="551"/>
                    <a:pt x="669" y="552"/>
                  </a:cubicBezTo>
                  <a:cubicBezTo>
                    <a:pt x="669" y="552"/>
                    <a:pt x="669" y="552"/>
                    <a:pt x="669" y="552"/>
                  </a:cubicBezTo>
                  <a:cubicBezTo>
                    <a:pt x="669" y="552"/>
                    <a:pt x="669" y="553"/>
                    <a:pt x="668" y="553"/>
                  </a:cubicBezTo>
                  <a:cubicBezTo>
                    <a:pt x="668" y="553"/>
                    <a:pt x="668" y="553"/>
                    <a:pt x="668" y="553"/>
                  </a:cubicBezTo>
                  <a:cubicBezTo>
                    <a:pt x="667" y="552"/>
                    <a:pt x="665" y="551"/>
                    <a:pt x="665" y="550"/>
                  </a:cubicBezTo>
                  <a:cubicBezTo>
                    <a:pt x="665" y="550"/>
                    <a:pt x="665" y="550"/>
                    <a:pt x="665" y="550"/>
                  </a:cubicBezTo>
                  <a:cubicBezTo>
                    <a:pt x="665" y="549"/>
                    <a:pt x="665" y="549"/>
                    <a:pt x="665" y="549"/>
                  </a:cubicBezTo>
                  <a:cubicBezTo>
                    <a:pt x="665" y="549"/>
                    <a:pt x="665" y="549"/>
                    <a:pt x="665" y="549"/>
                  </a:cubicBezTo>
                  <a:cubicBezTo>
                    <a:pt x="665" y="549"/>
                    <a:pt x="664" y="549"/>
                    <a:pt x="664" y="550"/>
                  </a:cubicBezTo>
                  <a:cubicBezTo>
                    <a:pt x="664" y="550"/>
                    <a:pt x="664" y="550"/>
                    <a:pt x="664" y="550"/>
                  </a:cubicBezTo>
                  <a:cubicBezTo>
                    <a:pt x="663" y="551"/>
                    <a:pt x="661" y="551"/>
                    <a:pt x="660" y="551"/>
                  </a:cubicBezTo>
                  <a:cubicBezTo>
                    <a:pt x="660" y="551"/>
                    <a:pt x="660" y="551"/>
                    <a:pt x="660" y="551"/>
                  </a:cubicBezTo>
                  <a:cubicBezTo>
                    <a:pt x="658" y="551"/>
                    <a:pt x="656" y="551"/>
                    <a:pt x="655" y="550"/>
                  </a:cubicBezTo>
                  <a:cubicBezTo>
                    <a:pt x="655" y="550"/>
                    <a:pt x="655" y="550"/>
                    <a:pt x="655" y="550"/>
                  </a:cubicBezTo>
                  <a:cubicBezTo>
                    <a:pt x="654" y="550"/>
                    <a:pt x="653" y="549"/>
                    <a:pt x="650" y="549"/>
                  </a:cubicBezTo>
                  <a:cubicBezTo>
                    <a:pt x="650" y="549"/>
                    <a:pt x="650" y="549"/>
                    <a:pt x="650" y="549"/>
                  </a:cubicBezTo>
                  <a:cubicBezTo>
                    <a:pt x="650" y="549"/>
                    <a:pt x="650" y="549"/>
                    <a:pt x="650" y="549"/>
                  </a:cubicBezTo>
                  <a:cubicBezTo>
                    <a:pt x="650" y="549"/>
                    <a:pt x="650" y="549"/>
                    <a:pt x="650" y="549"/>
                  </a:cubicBezTo>
                  <a:cubicBezTo>
                    <a:pt x="649" y="549"/>
                    <a:pt x="649" y="549"/>
                    <a:pt x="649" y="549"/>
                  </a:cubicBezTo>
                  <a:cubicBezTo>
                    <a:pt x="649" y="549"/>
                    <a:pt x="649" y="549"/>
                    <a:pt x="649" y="549"/>
                  </a:cubicBezTo>
                  <a:cubicBezTo>
                    <a:pt x="648" y="549"/>
                    <a:pt x="646" y="549"/>
                    <a:pt x="645" y="549"/>
                  </a:cubicBezTo>
                  <a:cubicBezTo>
                    <a:pt x="645" y="549"/>
                    <a:pt x="645" y="549"/>
                    <a:pt x="645" y="549"/>
                  </a:cubicBezTo>
                  <a:cubicBezTo>
                    <a:pt x="645" y="549"/>
                    <a:pt x="644" y="549"/>
                    <a:pt x="644" y="549"/>
                  </a:cubicBezTo>
                  <a:cubicBezTo>
                    <a:pt x="644" y="549"/>
                    <a:pt x="644" y="549"/>
                    <a:pt x="644" y="549"/>
                  </a:cubicBezTo>
                  <a:cubicBezTo>
                    <a:pt x="644" y="547"/>
                    <a:pt x="644" y="547"/>
                    <a:pt x="644" y="547"/>
                  </a:cubicBezTo>
                  <a:cubicBezTo>
                    <a:pt x="644" y="547"/>
                    <a:pt x="645" y="547"/>
                    <a:pt x="645" y="547"/>
                  </a:cubicBezTo>
                  <a:cubicBezTo>
                    <a:pt x="645" y="547"/>
                    <a:pt x="645" y="547"/>
                    <a:pt x="645" y="547"/>
                  </a:cubicBezTo>
                  <a:cubicBezTo>
                    <a:pt x="646" y="547"/>
                    <a:pt x="648" y="547"/>
                    <a:pt x="649" y="547"/>
                  </a:cubicBezTo>
                  <a:cubicBezTo>
                    <a:pt x="649" y="547"/>
                    <a:pt x="649" y="547"/>
                    <a:pt x="649" y="547"/>
                  </a:cubicBezTo>
                  <a:cubicBezTo>
                    <a:pt x="649" y="547"/>
                    <a:pt x="649" y="547"/>
                    <a:pt x="650" y="547"/>
                  </a:cubicBezTo>
                  <a:cubicBezTo>
                    <a:pt x="650" y="547"/>
                    <a:pt x="650" y="547"/>
                    <a:pt x="650" y="547"/>
                  </a:cubicBezTo>
                  <a:cubicBezTo>
                    <a:pt x="650" y="547"/>
                    <a:pt x="650" y="547"/>
                    <a:pt x="650" y="547"/>
                  </a:cubicBezTo>
                  <a:cubicBezTo>
                    <a:pt x="650" y="547"/>
                    <a:pt x="650" y="547"/>
                    <a:pt x="650" y="547"/>
                  </a:cubicBezTo>
                  <a:cubicBezTo>
                    <a:pt x="653" y="547"/>
                    <a:pt x="655" y="548"/>
                    <a:pt x="656" y="549"/>
                  </a:cubicBezTo>
                  <a:cubicBezTo>
                    <a:pt x="656" y="549"/>
                    <a:pt x="656" y="549"/>
                    <a:pt x="656" y="549"/>
                  </a:cubicBezTo>
                  <a:cubicBezTo>
                    <a:pt x="656" y="549"/>
                    <a:pt x="658" y="550"/>
                    <a:pt x="660" y="550"/>
                  </a:cubicBezTo>
                  <a:cubicBezTo>
                    <a:pt x="660" y="550"/>
                    <a:pt x="660" y="550"/>
                    <a:pt x="660" y="550"/>
                  </a:cubicBezTo>
                  <a:cubicBezTo>
                    <a:pt x="661" y="550"/>
                    <a:pt x="663" y="549"/>
                    <a:pt x="663" y="549"/>
                  </a:cubicBezTo>
                  <a:cubicBezTo>
                    <a:pt x="663" y="549"/>
                    <a:pt x="663" y="549"/>
                    <a:pt x="663" y="549"/>
                  </a:cubicBezTo>
                  <a:cubicBezTo>
                    <a:pt x="664" y="548"/>
                    <a:pt x="664" y="548"/>
                    <a:pt x="665" y="548"/>
                  </a:cubicBezTo>
                  <a:cubicBezTo>
                    <a:pt x="665" y="548"/>
                    <a:pt x="665" y="548"/>
                    <a:pt x="665" y="548"/>
                  </a:cubicBezTo>
                  <a:cubicBezTo>
                    <a:pt x="666" y="548"/>
                    <a:pt x="667" y="549"/>
                    <a:pt x="667" y="550"/>
                  </a:cubicBezTo>
                  <a:cubicBezTo>
                    <a:pt x="667" y="550"/>
                    <a:pt x="667" y="550"/>
                    <a:pt x="667" y="550"/>
                  </a:cubicBezTo>
                  <a:cubicBezTo>
                    <a:pt x="667" y="550"/>
                    <a:pt x="667" y="551"/>
                    <a:pt x="668" y="551"/>
                  </a:cubicBezTo>
                  <a:cubicBezTo>
                    <a:pt x="668" y="551"/>
                    <a:pt x="668" y="551"/>
                    <a:pt x="668" y="551"/>
                  </a:cubicBezTo>
                  <a:cubicBezTo>
                    <a:pt x="668" y="551"/>
                    <a:pt x="668" y="551"/>
                    <a:pt x="669" y="551"/>
                  </a:cubicBezTo>
                  <a:cubicBezTo>
                    <a:pt x="669" y="551"/>
                    <a:pt x="669" y="551"/>
                    <a:pt x="669" y="551"/>
                  </a:cubicBezTo>
                  <a:cubicBezTo>
                    <a:pt x="670" y="550"/>
                    <a:pt x="671" y="549"/>
                    <a:pt x="673" y="549"/>
                  </a:cubicBezTo>
                  <a:cubicBezTo>
                    <a:pt x="673" y="549"/>
                    <a:pt x="673" y="549"/>
                    <a:pt x="673" y="549"/>
                  </a:cubicBezTo>
                  <a:cubicBezTo>
                    <a:pt x="673" y="549"/>
                    <a:pt x="673" y="549"/>
                    <a:pt x="673" y="549"/>
                  </a:cubicBezTo>
                  <a:cubicBezTo>
                    <a:pt x="673" y="549"/>
                    <a:pt x="673" y="549"/>
                    <a:pt x="673" y="549"/>
                  </a:cubicBezTo>
                  <a:cubicBezTo>
                    <a:pt x="674" y="548"/>
                    <a:pt x="674" y="546"/>
                    <a:pt x="675" y="546"/>
                  </a:cubicBezTo>
                  <a:cubicBezTo>
                    <a:pt x="675" y="546"/>
                    <a:pt x="675" y="546"/>
                    <a:pt x="675" y="546"/>
                  </a:cubicBezTo>
                  <a:cubicBezTo>
                    <a:pt x="675" y="545"/>
                    <a:pt x="675" y="545"/>
                    <a:pt x="675" y="544"/>
                  </a:cubicBezTo>
                  <a:cubicBezTo>
                    <a:pt x="675" y="544"/>
                    <a:pt x="675" y="544"/>
                    <a:pt x="675" y="544"/>
                  </a:cubicBezTo>
                  <a:cubicBezTo>
                    <a:pt x="675" y="542"/>
                    <a:pt x="674" y="540"/>
                    <a:pt x="673" y="539"/>
                  </a:cubicBezTo>
                  <a:cubicBezTo>
                    <a:pt x="673" y="539"/>
                    <a:pt x="673" y="539"/>
                    <a:pt x="673" y="539"/>
                  </a:cubicBezTo>
                  <a:cubicBezTo>
                    <a:pt x="672" y="538"/>
                    <a:pt x="671" y="537"/>
                    <a:pt x="670" y="535"/>
                  </a:cubicBezTo>
                  <a:cubicBezTo>
                    <a:pt x="670" y="535"/>
                    <a:pt x="670" y="535"/>
                    <a:pt x="670" y="535"/>
                  </a:cubicBezTo>
                  <a:cubicBezTo>
                    <a:pt x="669" y="533"/>
                    <a:pt x="667" y="533"/>
                    <a:pt x="666" y="531"/>
                  </a:cubicBezTo>
                  <a:cubicBezTo>
                    <a:pt x="666" y="531"/>
                    <a:pt x="666" y="531"/>
                    <a:pt x="666" y="531"/>
                  </a:cubicBezTo>
                  <a:cubicBezTo>
                    <a:pt x="666" y="531"/>
                    <a:pt x="666" y="530"/>
                    <a:pt x="666" y="530"/>
                  </a:cubicBezTo>
                  <a:cubicBezTo>
                    <a:pt x="666" y="530"/>
                    <a:pt x="666" y="530"/>
                    <a:pt x="666" y="530"/>
                  </a:cubicBezTo>
                  <a:cubicBezTo>
                    <a:pt x="666" y="529"/>
                    <a:pt x="666" y="528"/>
                    <a:pt x="666" y="528"/>
                  </a:cubicBezTo>
                  <a:cubicBezTo>
                    <a:pt x="666" y="528"/>
                    <a:pt x="666" y="528"/>
                    <a:pt x="666" y="528"/>
                  </a:cubicBezTo>
                  <a:cubicBezTo>
                    <a:pt x="666" y="528"/>
                    <a:pt x="666" y="528"/>
                    <a:pt x="666" y="528"/>
                  </a:cubicBezTo>
                  <a:cubicBezTo>
                    <a:pt x="666" y="528"/>
                    <a:pt x="666" y="528"/>
                    <a:pt x="666" y="528"/>
                  </a:cubicBezTo>
                  <a:cubicBezTo>
                    <a:pt x="667" y="528"/>
                    <a:pt x="665" y="527"/>
                    <a:pt x="665" y="526"/>
                  </a:cubicBezTo>
                  <a:cubicBezTo>
                    <a:pt x="665" y="526"/>
                    <a:pt x="665" y="526"/>
                    <a:pt x="665" y="526"/>
                  </a:cubicBezTo>
                  <a:cubicBezTo>
                    <a:pt x="665" y="525"/>
                    <a:pt x="665" y="525"/>
                    <a:pt x="666" y="524"/>
                  </a:cubicBezTo>
                  <a:cubicBezTo>
                    <a:pt x="666" y="524"/>
                    <a:pt x="666" y="524"/>
                    <a:pt x="666" y="524"/>
                  </a:cubicBezTo>
                  <a:cubicBezTo>
                    <a:pt x="666" y="524"/>
                    <a:pt x="666" y="524"/>
                    <a:pt x="666" y="524"/>
                  </a:cubicBezTo>
                  <a:cubicBezTo>
                    <a:pt x="666" y="524"/>
                    <a:pt x="666" y="524"/>
                    <a:pt x="666" y="524"/>
                  </a:cubicBezTo>
                  <a:cubicBezTo>
                    <a:pt x="666" y="524"/>
                    <a:pt x="666" y="524"/>
                    <a:pt x="666" y="524"/>
                  </a:cubicBezTo>
                  <a:cubicBezTo>
                    <a:pt x="666" y="524"/>
                    <a:pt x="666" y="524"/>
                    <a:pt x="666" y="524"/>
                  </a:cubicBezTo>
                  <a:cubicBezTo>
                    <a:pt x="665" y="523"/>
                    <a:pt x="665" y="523"/>
                    <a:pt x="664" y="523"/>
                  </a:cubicBezTo>
                  <a:cubicBezTo>
                    <a:pt x="664" y="523"/>
                    <a:pt x="664" y="523"/>
                    <a:pt x="664" y="523"/>
                  </a:cubicBezTo>
                  <a:cubicBezTo>
                    <a:pt x="663" y="522"/>
                    <a:pt x="662" y="521"/>
                    <a:pt x="662" y="520"/>
                  </a:cubicBezTo>
                  <a:cubicBezTo>
                    <a:pt x="662" y="520"/>
                    <a:pt x="662" y="520"/>
                    <a:pt x="662" y="520"/>
                  </a:cubicBezTo>
                  <a:cubicBezTo>
                    <a:pt x="662" y="520"/>
                    <a:pt x="663" y="519"/>
                    <a:pt x="663" y="519"/>
                  </a:cubicBezTo>
                  <a:cubicBezTo>
                    <a:pt x="663" y="519"/>
                    <a:pt x="663" y="519"/>
                    <a:pt x="663" y="519"/>
                  </a:cubicBezTo>
                  <a:cubicBezTo>
                    <a:pt x="663" y="519"/>
                    <a:pt x="663" y="519"/>
                    <a:pt x="663" y="519"/>
                  </a:cubicBezTo>
                  <a:cubicBezTo>
                    <a:pt x="663" y="519"/>
                    <a:pt x="663" y="519"/>
                    <a:pt x="663" y="519"/>
                  </a:cubicBezTo>
                  <a:cubicBezTo>
                    <a:pt x="663" y="518"/>
                    <a:pt x="662" y="517"/>
                    <a:pt x="661" y="516"/>
                  </a:cubicBezTo>
                  <a:cubicBezTo>
                    <a:pt x="661" y="516"/>
                    <a:pt x="661" y="516"/>
                    <a:pt x="661" y="516"/>
                  </a:cubicBezTo>
                  <a:cubicBezTo>
                    <a:pt x="660" y="515"/>
                    <a:pt x="660" y="514"/>
                    <a:pt x="660" y="514"/>
                  </a:cubicBezTo>
                  <a:cubicBezTo>
                    <a:pt x="660" y="514"/>
                    <a:pt x="660" y="514"/>
                    <a:pt x="660" y="514"/>
                  </a:cubicBezTo>
                  <a:cubicBezTo>
                    <a:pt x="660" y="513"/>
                    <a:pt x="661" y="512"/>
                    <a:pt x="661" y="511"/>
                  </a:cubicBezTo>
                  <a:cubicBezTo>
                    <a:pt x="661" y="511"/>
                    <a:pt x="661" y="511"/>
                    <a:pt x="661" y="511"/>
                  </a:cubicBezTo>
                  <a:cubicBezTo>
                    <a:pt x="661" y="511"/>
                    <a:pt x="661" y="511"/>
                    <a:pt x="661" y="511"/>
                  </a:cubicBezTo>
                  <a:cubicBezTo>
                    <a:pt x="661" y="511"/>
                    <a:pt x="661" y="511"/>
                    <a:pt x="661" y="511"/>
                  </a:cubicBezTo>
                  <a:cubicBezTo>
                    <a:pt x="660" y="511"/>
                    <a:pt x="659" y="511"/>
                    <a:pt x="659" y="510"/>
                  </a:cubicBezTo>
                  <a:cubicBezTo>
                    <a:pt x="659" y="510"/>
                    <a:pt x="659" y="510"/>
                    <a:pt x="659" y="510"/>
                  </a:cubicBezTo>
                  <a:cubicBezTo>
                    <a:pt x="658" y="510"/>
                    <a:pt x="658" y="510"/>
                    <a:pt x="658" y="510"/>
                  </a:cubicBezTo>
                  <a:cubicBezTo>
                    <a:pt x="658" y="509"/>
                    <a:pt x="658" y="509"/>
                    <a:pt x="658" y="508"/>
                  </a:cubicBezTo>
                  <a:cubicBezTo>
                    <a:pt x="658" y="508"/>
                    <a:pt x="658" y="508"/>
                    <a:pt x="658" y="508"/>
                  </a:cubicBezTo>
                  <a:cubicBezTo>
                    <a:pt x="658" y="504"/>
                    <a:pt x="659" y="500"/>
                    <a:pt x="659" y="498"/>
                  </a:cubicBezTo>
                  <a:cubicBezTo>
                    <a:pt x="659" y="498"/>
                    <a:pt x="659" y="498"/>
                    <a:pt x="659" y="498"/>
                  </a:cubicBezTo>
                  <a:cubicBezTo>
                    <a:pt x="659" y="498"/>
                    <a:pt x="659" y="498"/>
                    <a:pt x="659" y="498"/>
                  </a:cubicBezTo>
                  <a:cubicBezTo>
                    <a:pt x="659" y="498"/>
                    <a:pt x="659" y="498"/>
                    <a:pt x="659" y="498"/>
                  </a:cubicBezTo>
                  <a:cubicBezTo>
                    <a:pt x="659" y="498"/>
                    <a:pt x="659" y="498"/>
                    <a:pt x="659" y="498"/>
                  </a:cubicBezTo>
                  <a:cubicBezTo>
                    <a:pt x="660" y="498"/>
                    <a:pt x="660" y="498"/>
                    <a:pt x="660" y="498"/>
                  </a:cubicBezTo>
                  <a:cubicBezTo>
                    <a:pt x="659" y="497"/>
                    <a:pt x="659" y="497"/>
                    <a:pt x="659" y="497"/>
                  </a:cubicBezTo>
                  <a:cubicBezTo>
                    <a:pt x="660" y="497"/>
                    <a:pt x="661" y="492"/>
                    <a:pt x="662" y="491"/>
                  </a:cubicBezTo>
                  <a:cubicBezTo>
                    <a:pt x="662" y="491"/>
                    <a:pt x="662" y="491"/>
                    <a:pt x="662" y="491"/>
                  </a:cubicBezTo>
                  <a:cubicBezTo>
                    <a:pt x="662" y="489"/>
                    <a:pt x="663" y="489"/>
                    <a:pt x="663" y="489"/>
                  </a:cubicBezTo>
                  <a:cubicBezTo>
                    <a:pt x="663" y="489"/>
                    <a:pt x="663" y="489"/>
                    <a:pt x="663" y="489"/>
                  </a:cubicBezTo>
                  <a:cubicBezTo>
                    <a:pt x="664" y="488"/>
                    <a:pt x="665" y="487"/>
                    <a:pt x="665" y="486"/>
                  </a:cubicBezTo>
                  <a:cubicBezTo>
                    <a:pt x="665" y="486"/>
                    <a:pt x="665" y="486"/>
                    <a:pt x="665" y="486"/>
                  </a:cubicBezTo>
                  <a:cubicBezTo>
                    <a:pt x="665" y="486"/>
                    <a:pt x="666" y="485"/>
                    <a:pt x="666" y="485"/>
                  </a:cubicBezTo>
                  <a:cubicBezTo>
                    <a:pt x="666" y="485"/>
                    <a:pt x="666" y="485"/>
                    <a:pt x="666" y="485"/>
                  </a:cubicBezTo>
                  <a:cubicBezTo>
                    <a:pt x="666" y="484"/>
                    <a:pt x="665" y="484"/>
                    <a:pt x="665" y="483"/>
                  </a:cubicBezTo>
                  <a:cubicBezTo>
                    <a:pt x="665" y="483"/>
                    <a:pt x="665" y="483"/>
                    <a:pt x="665" y="483"/>
                  </a:cubicBezTo>
                  <a:cubicBezTo>
                    <a:pt x="665" y="483"/>
                    <a:pt x="665" y="482"/>
                    <a:pt x="665" y="482"/>
                  </a:cubicBezTo>
                  <a:cubicBezTo>
                    <a:pt x="665" y="482"/>
                    <a:pt x="665" y="482"/>
                    <a:pt x="665" y="482"/>
                  </a:cubicBezTo>
                  <a:cubicBezTo>
                    <a:pt x="665" y="481"/>
                    <a:pt x="665" y="480"/>
                    <a:pt x="665" y="479"/>
                  </a:cubicBezTo>
                  <a:cubicBezTo>
                    <a:pt x="665" y="479"/>
                    <a:pt x="665" y="479"/>
                    <a:pt x="665" y="479"/>
                  </a:cubicBezTo>
                  <a:cubicBezTo>
                    <a:pt x="665" y="479"/>
                    <a:pt x="665" y="478"/>
                    <a:pt x="664" y="477"/>
                  </a:cubicBezTo>
                  <a:cubicBezTo>
                    <a:pt x="664" y="477"/>
                    <a:pt x="664" y="477"/>
                    <a:pt x="664" y="477"/>
                  </a:cubicBezTo>
                  <a:cubicBezTo>
                    <a:pt x="664" y="477"/>
                    <a:pt x="664" y="477"/>
                    <a:pt x="664" y="477"/>
                  </a:cubicBezTo>
                  <a:cubicBezTo>
                    <a:pt x="664" y="477"/>
                    <a:pt x="664" y="477"/>
                    <a:pt x="664" y="477"/>
                  </a:cubicBezTo>
                  <a:cubicBezTo>
                    <a:pt x="664" y="476"/>
                    <a:pt x="664" y="475"/>
                    <a:pt x="663" y="474"/>
                  </a:cubicBezTo>
                  <a:cubicBezTo>
                    <a:pt x="663" y="474"/>
                    <a:pt x="663" y="474"/>
                    <a:pt x="663" y="474"/>
                  </a:cubicBezTo>
                  <a:cubicBezTo>
                    <a:pt x="663" y="472"/>
                    <a:pt x="662" y="471"/>
                    <a:pt x="662" y="469"/>
                  </a:cubicBezTo>
                  <a:cubicBezTo>
                    <a:pt x="662" y="469"/>
                    <a:pt x="662" y="469"/>
                    <a:pt x="662" y="469"/>
                  </a:cubicBezTo>
                  <a:cubicBezTo>
                    <a:pt x="662" y="467"/>
                    <a:pt x="662" y="465"/>
                    <a:pt x="662" y="464"/>
                  </a:cubicBezTo>
                  <a:cubicBezTo>
                    <a:pt x="662" y="464"/>
                    <a:pt x="662" y="464"/>
                    <a:pt x="662" y="464"/>
                  </a:cubicBezTo>
                  <a:cubicBezTo>
                    <a:pt x="662" y="462"/>
                    <a:pt x="662" y="460"/>
                    <a:pt x="662" y="459"/>
                  </a:cubicBezTo>
                  <a:cubicBezTo>
                    <a:pt x="662" y="459"/>
                    <a:pt x="662" y="459"/>
                    <a:pt x="662" y="459"/>
                  </a:cubicBezTo>
                  <a:cubicBezTo>
                    <a:pt x="662" y="459"/>
                    <a:pt x="662" y="459"/>
                    <a:pt x="662" y="459"/>
                  </a:cubicBezTo>
                  <a:cubicBezTo>
                    <a:pt x="662" y="459"/>
                    <a:pt x="662" y="459"/>
                    <a:pt x="662" y="459"/>
                  </a:cubicBezTo>
                  <a:cubicBezTo>
                    <a:pt x="663" y="457"/>
                    <a:pt x="661" y="454"/>
                    <a:pt x="661" y="452"/>
                  </a:cubicBezTo>
                  <a:cubicBezTo>
                    <a:pt x="661" y="452"/>
                    <a:pt x="661" y="452"/>
                    <a:pt x="661" y="452"/>
                  </a:cubicBezTo>
                  <a:cubicBezTo>
                    <a:pt x="661" y="452"/>
                    <a:pt x="661" y="452"/>
                    <a:pt x="661" y="452"/>
                  </a:cubicBezTo>
                  <a:cubicBezTo>
                    <a:pt x="661" y="452"/>
                    <a:pt x="661" y="452"/>
                    <a:pt x="661" y="452"/>
                  </a:cubicBezTo>
                  <a:cubicBezTo>
                    <a:pt x="661" y="452"/>
                    <a:pt x="661" y="452"/>
                    <a:pt x="661" y="452"/>
                  </a:cubicBezTo>
                  <a:cubicBezTo>
                    <a:pt x="661" y="452"/>
                    <a:pt x="661" y="452"/>
                    <a:pt x="661" y="452"/>
                  </a:cubicBezTo>
                  <a:cubicBezTo>
                    <a:pt x="661" y="452"/>
                    <a:pt x="661" y="452"/>
                    <a:pt x="661" y="452"/>
                  </a:cubicBezTo>
                  <a:cubicBezTo>
                    <a:pt x="661" y="452"/>
                    <a:pt x="661" y="452"/>
                    <a:pt x="661" y="452"/>
                  </a:cubicBezTo>
                  <a:cubicBezTo>
                    <a:pt x="661" y="452"/>
                    <a:pt x="661" y="451"/>
                    <a:pt x="661" y="451"/>
                  </a:cubicBezTo>
                  <a:cubicBezTo>
                    <a:pt x="661" y="451"/>
                    <a:pt x="661" y="451"/>
                    <a:pt x="661" y="451"/>
                  </a:cubicBezTo>
                  <a:cubicBezTo>
                    <a:pt x="661" y="451"/>
                    <a:pt x="661" y="451"/>
                    <a:pt x="661" y="451"/>
                  </a:cubicBezTo>
                  <a:cubicBezTo>
                    <a:pt x="661" y="451"/>
                    <a:pt x="661" y="451"/>
                    <a:pt x="661" y="451"/>
                  </a:cubicBezTo>
                  <a:cubicBezTo>
                    <a:pt x="661" y="451"/>
                    <a:pt x="661" y="451"/>
                    <a:pt x="661" y="451"/>
                  </a:cubicBezTo>
                  <a:cubicBezTo>
                    <a:pt x="661" y="451"/>
                    <a:pt x="661" y="451"/>
                    <a:pt x="661" y="451"/>
                  </a:cubicBezTo>
                  <a:cubicBezTo>
                    <a:pt x="661" y="450"/>
                    <a:pt x="661" y="449"/>
                    <a:pt x="661" y="449"/>
                  </a:cubicBezTo>
                  <a:cubicBezTo>
                    <a:pt x="661" y="449"/>
                    <a:pt x="661" y="449"/>
                    <a:pt x="661" y="449"/>
                  </a:cubicBezTo>
                  <a:cubicBezTo>
                    <a:pt x="661" y="448"/>
                    <a:pt x="661" y="447"/>
                    <a:pt x="661" y="447"/>
                  </a:cubicBezTo>
                  <a:cubicBezTo>
                    <a:pt x="661" y="447"/>
                    <a:pt x="661" y="447"/>
                    <a:pt x="661" y="447"/>
                  </a:cubicBezTo>
                  <a:cubicBezTo>
                    <a:pt x="661" y="445"/>
                    <a:pt x="661" y="445"/>
                    <a:pt x="663" y="443"/>
                  </a:cubicBezTo>
                  <a:cubicBezTo>
                    <a:pt x="663" y="443"/>
                    <a:pt x="663" y="443"/>
                    <a:pt x="663" y="443"/>
                  </a:cubicBezTo>
                  <a:cubicBezTo>
                    <a:pt x="664" y="442"/>
                    <a:pt x="666" y="439"/>
                    <a:pt x="667" y="438"/>
                  </a:cubicBezTo>
                  <a:cubicBezTo>
                    <a:pt x="667" y="438"/>
                    <a:pt x="667" y="438"/>
                    <a:pt x="667" y="438"/>
                  </a:cubicBezTo>
                  <a:cubicBezTo>
                    <a:pt x="667" y="438"/>
                    <a:pt x="667" y="438"/>
                    <a:pt x="667" y="438"/>
                  </a:cubicBezTo>
                  <a:cubicBezTo>
                    <a:pt x="667" y="438"/>
                    <a:pt x="667" y="438"/>
                    <a:pt x="667" y="438"/>
                  </a:cubicBezTo>
                  <a:cubicBezTo>
                    <a:pt x="667" y="438"/>
                    <a:pt x="667" y="438"/>
                    <a:pt x="667" y="438"/>
                  </a:cubicBezTo>
                  <a:cubicBezTo>
                    <a:pt x="667" y="438"/>
                    <a:pt x="667" y="438"/>
                    <a:pt x="667" y="438"/>
                  </a:cubicBezTo>
                  <a:cubicBezTo>
                    <a:pt x="667" y="437"/>
                    <a:pt x="667" y="437"/>
                    <a:pt x="667" y="437"/>
                  </a:cubicBezTo>
                  <a:cubicBezTo>
                    <a:pt x="667" y="437"/>
                    <a:pt x="667" y="437"/>
                    <a:pt x="667" y="437"/>
                  </a:cubicBezTo>
                  <a:cubicBezTo>
                    <a:pt x="667" y="437"/>
                    <a:pt x="666" y="437"/>
                    <a:pt x="666" y="437"/>
                  </a:cubicBezTo>
                  <a:cubicBezTo>
                    <a:pt x="666" y="437"/>
                    <a:pt x="666" y="437"/>
                    <a:pt x="666" y="437"/>
                  </a:cubicBezTo>
                  <a:cubicBezTo>
                    <a:pt x="665" y="436"/>
                    <a:pt x="665" y="436"/>
                    <a:pt x="665" y="435"/>
                  </a:cubicBezTo>
                  <a:cubicBezTo>
                    <a:pt x="665" y="435"/>
                    <a:pt x="665" y="435"/>
                    <a:pt x="665" y="435"/>
                  </a:cubicBezTo>
                  <a:cubicBezTo>
                    <a:pt x="665" y="434"/>
                    <a:pt x="666" y="434"/>
                    <a:pt x="667" y="433"/>
                  </a:cubicBezTo>
                  <a:cubicBezTo>
                    <a:pt x="667" y="433"/>
                    <a:pt x="667" y="433"/>
                    <a:pt x="667" y="433"/>
                  </a:cubicBezTo>
                  <a:cubicBezTo>
                    <a:pt x="668" y="433"/>
                    <a:pt x="668" y="433"/>
                    <a:pt x="668" y="432"/>
                  </a:cubicBezTo>
                  <a:cubicBezTo>
                    <a:pt x="668" y="432"/>
                    <a:pt x="668" y="432"/>
                    <a:pt x="668" y="432"/>
                  </a:cubicBezTo>
                  <a:cubicBezTo>
                    <a:pt x="668" y="431"/>
                    <a:pt x="669" y="431"/>
                    <a:pt x="669" y="431"/>
                  </a:cubicBezTo>
                  <a:cubicBezTo>
                    <a:pt x="669" y="431"/>
                    <a:pt x="669" y="431"/>
                    <a:pt x="669" y="431"/>
                  </a:cubicBezTo>
                  <a:cubicBezTo>
                    <a:pt x="669" y="430"/>
                    <a:pt x="668" y="430"/>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9"/>
                    <a:pt x="668" y="429"/>
                    <a:pt x="668" y="429"/>
                  </a:cubicBezTo>
                  <a:cubicBezTo>
                    <a:pt x="668" y="428"/>
                    <a:pt x="664" y="421"/>
                    <a:pt x="663" y="421"/>
                  </a:cubicBezTo>
                  <a:cubicBezTo>
                    <a:pt x="663" y="421"/>
                    <a:pt x="663" y="421"/>
                    <a:pt x="663" y="421"/>
                  </a:cubicBezTo>
                  <a:cubicBezTo>
                    <a:pt x="662" y="420"/>
                    <a:pt x="662" y="418"/>
                    <a:pt x="662" y="417"/>
                  </a:cubicBezTo>
                  <a:cubicBezTo>
                    <a:pt x="662" y="417"/>
                    <a:pt x="662" y="417"/>
                    <a:pt x="662" y="417"/>
                  </a:cubicBezTo>
                  <a:cubicBezTo>
                    <a:pt x="662" y="416"/>
                    <a:pt x="662" y="416"/>
                    <a:pt x="662" y="415"/>
                  </a:cubicBezTo>
                  <a:cubicBezTo>
                    <a:pt x="662" y="415"/>
                    <a:pt x="662" y="415"/>
                    <a:pt x="662" y="415"/>
                  </a:cubicBezTo>
                  <a:cubicBezTo>
                    <a:pt x="662" y="414"/>
                    <a:pt x="664" y="411"/>
                    <a:pt x="664" y="410"/>
                  </a:cubicBezTo>
                  <a:cubicBezTo>
                    <a:pt x="664" y="410"/>
                    <a:pt x="664" y="410"/>
                    <a:pt x="664" y="410"/>
                  </a:cubicBezTo>
                  <a:cubicBezTo>
                    <a:pt x="665" y="410"/>
                    <a:pt x="666" y="409"/>
                    <a:pt x="667" y="409"/>
                  </a:cubicBezTo>
                  <a:cubicBezTo>
                    <a:pt x="667" y="409"/>
                    <a:pt x="667" y="409"/>
                    <a:pt x="667" y="409"/>
                  </a:cubicBezTo>
                  <a:cubicBezTo>
                    <a:pt x="668" y="408"/>
                    <a:pt x="670" y="408"/>
                    <a:pt x="670" y="403"/>
                  </a:cubicBezTo>
                  <a:cubicBezTo>
                    <a:pt x="670" y="403"/>
                    <a:pt x="670" y="403"/>
                    <a:pt x="670" y="403"/>
                  </a:cubicBezTo>
                  <a:cubicBezTo>
                    <a:pt x="670" y="403"/>
                    <a:pt x="670" y="403"/>
                    <a:pt x="670" y="403"/>
                  </a:cubicBezTo>
                  <a:cubicBezTo>
                    <a:pt x="670" y="403"/>
                    <a:pt x="670" y="403"/>
                    <a:pt x="670" y="403"/>
                  </a:cubicBezTo>
                  <a:cubicBezTo>
                    <a:pt x="670" y="403"/>
                    <a:pt x="670" y="403"/>
                    <a:pt x="670" y="403"/>
                  </a:cubicBezTo>
                  <a:cubicBezTo>
                    <a:pt x="670" y="403"/>
                    <a:pt x="670" y="403"/>
                    <a:pt x="670" y="403"/>
                  </a:cubicBezTo>
                  <a:cubicBezTo>
                    <a:pt x="670" y="403"/>
                    <a:pt x="670" y="403"/>
                    <a:pt x="670" y="403"/>
                  </a:cubicBezTo>
                  <a:cubicBezTo>
                    <a:pt x="670" y="403"/>
                    <a:pt x="670" y="403"/>
                    <a:pt x="670" y="403"/>
                  </a:cubicBezTo>
                  <a:cubicBezTo>
                    <a:pt x="670" y="402"/>
                    <a:pt x="672" y="396"/>
                    <a:pt x="673" y="396"/>
                  </a:cubicBezTo>
                  <a:cubicBezTo>
                    <a:pt x="673" y="396"/>
                    <a:pt x="673" y="396"/>
                    <a:pt x="673" y="396"/>
                  </a:cubicBezTo>
                  <a:cubicBezTo>
                    <a:pt x="673" y="394"/>
                    <a:pt x="674" y="392"/>
                    <a:pt x="674" y="390"/>
                  </a:cubicBezTo>
                  <a:cubicBezTo>
                    <a:pt x="674" y="390"/>
                    <a:pt x="674" y="390"/>
                    <a:pt x="674" y="390"/>
                  </a:cubicBezTo>
                  <a:cubicBezTo>
                    <a:pt x="675" y="389"/>
                    <a:pt x="676" y="387"/>
                    <a:pt x="676" y="386"/>
                  </a:cubicBezTo>
                  <a:cubicBezTo>
                    <a:pt x="676" y="386"/>
                    <a:pt x="676" y="386"/>
                    <a:pt x="676" y="386"/>
                  </a:cubicBezTo>
                  <a:cubicBezTo>
                    <a:pt x="676" y="384"/>
                    <a:pt x="677" y="384"/>
                    <a:pt x="678" y="384"/>
                  </a:cubicBezTo>
                  <a:cubicBezTo>
                    <a:pt x="678" y="384"/>
                    <a:pt x="678" y="384"/>
                    <a:pt x="678" y="384"/>
                  </a:cubicBezTo>
                  <a:cubicBezTo>
                    <a:pt x="678" y="384"/>
                    <a:pt x="678" y="383"/>
                    <a:pt x="677" y="383"/>
                  </a:cubicBezTo>
                  <a:cubicBezTo>
                    <a:pt x="677" y="383"/>
                    <a:pt x="677" y="383"/>
                    <a:pt x="677" y="383"/>
                  </a:cubicBezTo>
                  <a:cubicBezTo>
                    <a:pt x="677" y="383"/>
                    <a:pt x="677" y="383"/>
                    <a:pt x="677" y="383"/>
                  </a:cubicBezTo>
                  <a:cubicBezTo>
                    <a:pt x="677" y="383"/>
                    <a:pt x="677" y="383"/>
                    <a:pt x="677" y="383"/>
                  </a:cubicBezTo>
                  <a:cubicBezTo>
                    <a:pt x="677" y="383"/>
                    <a:pt x="676" y="383"/>
                    <a:pt x="676" y="383"/>
                  </a:cubicBezTo>
                  <a:cubicBezTo>
                    <a:pt x="676" y="383"/>
                    <a:pt x="676" y="383"/>
                    <a:pt x="676" y="383"/>
                  </a:cubicBezTo>
                  <a:cubicBezTo>
                    <a:pt x="676" y="383"/>
                    <a:pt x="675" y="383"/>
                    <a:pt x="675" y="383"/>
                  </a:cubicBezTo>
                  <a:cubicBezTo>
                    <a:pt x="675" y="383"/>
                    <a:pt x="675" y="383"/>
                    <a:pt x="675" y="383"/>
                  </a:cubicBezTo>
                  <a:cubicBezTo>
                    <a:pt x="675" y="383"/>
                    <a:pt x="674" y="382"/>
                    <a:pt x="674" y="382"/>
                  </a:cubicBezTo>
                  <a:cubicBezTo>
                    <a:pt x="674" y="382"/>
                    <a:pt x="674" y="382"/>
                    <a:pt x="674" y="382"/>
                  </a:cubicBezTo>
                  <a:cubicBezTo>
                    <a:pt x="674" y="382"/>
                    <a:pt x="674" y="382"/>
                    <a:pt x="674" y="382"/>
                  </a:cubicBezTo>
                  <a:cubicBezTo>
                    <a:pt x="674" y="382"/>
                    <a:pt x="674" y="382"/>
                    <a:pt x="674" y="382"/>
                  </a:cubicBezTo>
                  <a:cubicBezTo>
                    <a:pt x="674" y="381"/>
                    <a:pt x="674" y="381"/>
                    <a:pt x="674" y="381"/>
                  </a:cubicBezTo>
                  <a:cubicBezTo>
                    <a:pt x="674" y="381"/>
                    <a:pt x="674" y="381"/>
                    <a:pt x="674" y="381"/>
                  </a:cubicBezTo>
                  <a:cubicBezTo>
                    <a:pt x="674" y="381"/>
                    <a:pt x="674" y="380"/>
                    <a:pt x="674" y="380"/>
                  </a:cubicBezTo>
                  <a:cubicBezTo>
                    <a:pt x="674" y="380"/>
                    <a:pt x="674" y="380"/>
                    <a:pt x="674" y="380"/>
                  </a:cubicBezTo>
                  <a:cubicBezTo>
                    <a:pt x="674" y="379"/>
                    <a:pt x="674" y="378"/>
                    <a:pt x="675" y="377"/>
                  </a:cubicBezTo>
                  <a:cubicBezTo>
                    <a:pt x="675" y="377"/>
                    <a:pt x="675" y="377"/>
                    <a:pt x="675" y="377"/>
                  </a:cubicBezTo>
                  <a:cubicBezTo>
                    <a:pt x="674" y="377"/>
                    <a:pt x="672" y="378"/>
                    <a:pt x="671" y="378"/>
                  </a:cubicBezTo>
                  <a:cubicBezTo>
                    <a:pt x="671" y="378"/>
                    <a:pt x="671" y="378"/>
                    <a:pt x="671" y="378"/>
                  </a:cubicBezTo>
                  <a:cubicBezTo>
                    <a:pt x="669" y="379"/>
                    <a:pt x="669" y="379"/>
                    <a:pt x="668" y="383"/>
                  </a:cubicBezTo>
                  <a:cubicBezTo>
                    <a:pt x="668" y="383"/>
                    <a:pt x="668" y="383"/>
                    <a:pt x="668" y="383"/>
                  </a:cubicBezTo>
                  <a:cubicBezTo>
                    <a:pt x="667" y="385"/>
                    <a:pt x="666" y="385"/>
                    <a:pt x="665" y="385"/>
                  </a:cubicBezTo>
                  <a:cubicBezTo>
                    <a:pt x="665" y="385"/>
                    <a:pt x="665" y="385"/>
                    <a:pt x="665" y="385"/>
                  </a:cubicBezTo>
                  <a:cubicBezTo>
                    <a:pt x="664" y="385"/>
                    <a:pt x="663" y="384"/>
                    <a:pt x="663" y="383"/>
                  </a:cubicBezTo>
                  <a:cubicBezTo>
                    <a:pt x="663" y="383"/>
                    <a:pt x="663" y="383"/>
                    <a:pt x="663" y="383"/>
                  </a:cubicBezTo>
                  <a:cubicBezTo>
                    <a:pt x="663" y="383"/>
                    <a:pt x="663" y="383"/>
                    <a:pt x="662" y="383"/>
                  </a:cubicBezTo>
                  <a:cubicBezTo>
                    <a:pt x="662" y="383"/>
                    <a:pt x="662" y="383"/>
                    <a:pt x="662" y="383"/>
                  </a:cubicBezTo>
                  <a:cubicBezTo>
                    <a:pt x="662" y="383"/>
                    <a:pt x="662" y="383"/>
                    <a:pt x="661" y="383"/>
                  </a:cubicBezTo>
                  <a:cubicBezTo>
                    <a:pt x="661" y="383"/>
                    <a:pt x="661" y="383"/>
                    <a:pt x="661" y="383"/>
                  </a:cubicBezTo>
                  <a:cubicBezTo>
                    <a:pt x="661" y="383"/>
                    <a:pt x="660" y="384"/>
                    <a:pt x="660" y="384"/>
                  </a:cubicBezTo>
                  <a:cubicBezTo>
                    <a:pt x="660" y="384"/>
                    <a:pt x="660" y="384"/>
                    <a:pt x="660" y="384"/>
                  </a:cubicBezTo>
                  <a:cubicBezTo>
                    <a:pt x="658" y="383"/>
                    <a:pt x="659" y="382"/>
                    <a:pt x="657" y="381"/>
                  </a:cubicBezTo>
                  <a:cubicBezTo>
                    <a:pt x="657" y="381"/>
                    <a:pt x="657" y="381"/>
                    <a:pt x="657" y="381"/>
                  </a:cubicBezTo>
                  <a:cubicBezTo>
                    <a:pt x="656" y="381"/>
                    <a:pt x="656" y="381"/>
                    <a:pt x="656" y="381"/>
                  </a:cubicBezTo>
                  <a:cubicBezTo>
                    <a:pt x="656" y="381"/>
                    <a:pt x="656" y="381"/>
                    <a:pt x="656" y="381"/>
                  </a:cubicBezTo>
                  <a:cubicBezTo>
                    <a:pt x="656" y="381"/>
                    <a:pt x="656" y="381"/>
                    <a:pt x="656" y="381"/>
                  </a:cubicBezTo>
                  <a:cubicBezTo>
                    <a:pt x="656" y="381"/>
                    <a:pt x="656" y="381"/>
                    <a:pt x="656" y="381"/>
                  </a:cubicBezTo>
                  <a:cubicBezTo>
                    <a:pt x="656" y="381"/>
                    <a:pt x="656" y="383"/>
                    <a:pt x="656" y="384"/>
                  </a:cubicBezTo>
                  <a:cubicBezTo>
                    <a:pt x="656" y="384"/>
                    <a:pt x="656" y="384"/>
                    <a:pt x="656" y="384"/>
                  </a:cubicBezTo>
                  <a:cubicBezTo>
                    <a:pt x="656" y="384"/>
                    <a:pt x="656" y="384"/>
                    <a:pt x="656" y="384"/>
                  </a:cubicBezTo>
                  <a:cubicBezTo>
                    <a:pt x="656" y="384"/>
                    <a:pt x="656" y="384"/>
                    <a:pt x="656" y="384"/>
                  </a:cubicBezTo>
                  <a:cubicBezTo>
                    <a:pt x="656" y="386"/>
                    <a:pt x="654" y="387"/>
                    <a:pt x="653" y="387"/>
                  </a:cubicBezTo>
                  <a:cubicBezTo>
                    <a:pt x="653" y="387"/>
                    <a:pt x="653" y="387"/>
                    <a:pt x="653" y="387"/>
                  </a:cubicBezTo>
                  <a:cubicBezTo>
                    <a:pt x="653" y="387"/>
                    <a:pt x="652" y="387"/>
                    <a:pt x="652" y="387"/>
                  </a:cubicBezTo>
                  <a:cubicBezTo>
                    <a:pt x="652" y="387"/>
                    <a:pt x="652" y="387"/>
                    <a:pt x="652" y="387"/>
                  </a:cubicBezTo>
                  <a:cubicBezTo>
                    <a:pt x="652" y="387"/>
                    <a:pt x="652" y="387"/>
                    <a:pt x="651" y="387"/>
                  </a:cubicBezTo>
                  <a:cubicBezTo>
                    <a:pt x="651" y="387"/>
                    <a:pt x="651" y="387"/>
                    <a:pt x="651" y="387"/>
                  </a:cubicBezTo>
                  <a:cubicBezTo>
                    <a:pt x="651" y="387"/>
                    <a:pt x="651" y="387"/>
                    <a:pt x="651" y="387"/>
                  </a:cubicBezTo>
                  <a:cubicBezTo>
                    <a:pt x="651" y="387"/>
                    <a:pt x="651" y="387"/>
                    <a:pt x="651" y="387"/>
                  </a:cubicBezTo>
                  <a:cubicBezTo>
                    <a:pt x="651" y="387"/>
                    <a:pt x="651" y="387"/>
                    <a:pt x="651" y="387"/>
                  </a:cubicBezTo>
                  <a:cubicBezTo>
                    <a:pt x="651" y="387"/>
                    <a:pt x="651" y="387"/>
                    <a:pt x="651" y="387"/>
                  </a:cubicBezTo>
                  <a:cubicBezTo>
                    <a:pt x="652" y="387"/>
                    <a:pt x="652" y="387"/>
                    <a:pt x="652" y="388"/>
                  </a:cubicBezTo>
                  <a:cubicBezTo>
                    <a:pt x="652" y="388"/>
                    <a:pt x="652" y="388"/>
                    <a:pt x="652" y="388"/>
                  </a:cubicBezTo>
                  <a:cubicBezTo>
                    <a:pt x="651" y="389"/>
                    <a:pt x="650" y="389"/>
                    <a:pt x="649" y="390"/>
                  </a:cubicBezTo>
                  <a:cubicBezTo>
                    <a:pt x="649" y="390"/>
                    <a:pt x="649" y="390"/>
                    <a:pt x="649" y="390"/>
                  </a:cubicBezTo>
                  <a:cubicBezTo>
                    <a:pt x="648" y="391"/>
                    <a:pt x="646" y="394"/>
                    <a:pt x="645" y="396"/>
                  </a:cubicBezTo>
                  <a:cubicBezTo>
                    <a:pt x="645" y="396"/>
                    <a:pt x="645" y="396"/>
                    <a:pt x="645" y="396"/>
                  </a:cubicBezTo>
                  <a:cubicBezTo>
                    <a:pt x="645" y="397"/>
                    <a:pt x="645" y="398"/>
                    <a:pt x="644" y="398"/>
                  </a:cubicBezTo>
                  <a:cubicBezTo>
                    <a:pt x="644" y="398"/>
                    <a:pt x="644" y="398"/>
                    <a:pt x="644" y="398"/>
                  </a:cubicBezTo>
                  <a:cubicBezTo>
                    <a:pt x="643" y="398"/>
                    <a:pt x="643" y="398"/>
                    <a:pt x="643" y="398"/>
                  </a:cubicBezTo>
                  <a:cubicBezTo>
                    <a:pt x="643" y="398"/>
                    <a:pt x="643" y="398"/>
                    <a:pt x="643" y="398"/>
                  </a:cubicBezTo>
                  <a:cubicBezTo>
                    <a:pt x="643" y="398"/>
                    <a:pt x="642" y="398"/>
                    <a:pt x="642" y="398"/>
                  </a:cubicBezTo>
                  <a:cubicBezTo>
                    <a:pt x="642" y="398"/>
                    <a:pt x="642" y="398"/>
                    <a:pt x="642" y="398"/>
                  </a:cubicBezTo>
                  <a:cubicBezTo>
                    <a:pt x="641" y="398"/>
                    <a:pt x="640" y="400"/>
                    <a:pt x="640" y="401"/>
                  </a:cubicBezTo>
                  <a:cubicBezTo>
                    <a:pt x="640" y="401"/>
                    <a:pt x="640" y="401"/>
                    <a:pt x="640" y="401"/>
                  </a:cubicBezTo>
                  <a:cubicBezTo>
                    <a:pt x="640" y="401"/>
                    <a:pt x="640" y="401"/>
                    <a:pt x="640" y="402"/>
                  </a:cubicBezTo>
                  <a:cubicBezTo>
                    <a:pt x="640" y="402"/>
                    <a:pt x="640" y="402"/>
                    <a:pt x="640" y="402"/>
                  </a:cubicBezTo>
                  <a:cubicBezTo>
                    <a:pt x="640" y="402"/>
                    <a:pt x="640" y="403"/>
                    <a:pt x="639" y="403"/>
                  </a:cubicBezTo>
                  <a:cubicBezTo>
                    <a:pt x="639" y="403"/>
                    <a:pt x="639" y="403"/>
                    <a:pt x="639" y="403"/>
                  </a:cubicBezTo>
                  <a:cubicBezTo>
                    <a:pt x="639" y="403"/>
                    <a:pt x="639" y="403"/>
                    <a:pt x="638" y="403"/>
                  </a:cubicBezTo>
                  <a:cubicBezTo>
                    <a:pt x="638" y="403"/>
                    <a:pt x="638" y="403"/>
                    <a:pt x="638" y="403"/>
                  </a:cubicBezTo>
                  <a:cubicBezTo>
                    <a:pt x="638" y="403"/>
                    <a:pt x="638" y="403"/>
                    <a:pt x="638" y="403"/>
                  </a:cubicBezTo>
                  <a:cubicBezTo>
                    <a:pt x="638" y="403"/>
                    <a:pt x="638" y="404"/>
                    <a:pt x="637" y="404"/>
                  </a:cubicBezTo>
                  <a:cubicBezTo>
                    <a:pt x="637" y="404"/>
                    <a:pt x="637" y="404"/>
                    <a:pt x="637" y="404"/>
                  </a:cubicBezTo>
                  <a:cubicBezTo>
                    <a:pt x="636" y="405"/>
                    <a:pt x="637" y="405"/>
                    <a:pt x="634" y="408"/>
                  </a:cubicBezTo>
                  <a:cubicBezTo>
                    <a:pt x="634" y="408"/>
                    <a:pt x="634" y="408"/>
                    <a:pt x="634" y="408"/>
                  </a:cubicBezTo>
                  <a:cubicBezTo>
                    <a:pt x="633" y="410"/>
                    <a:pt x="632" y="411"/>
                    <a:pt x="632" y="413"/>
                  </a:cubicBezTo>
                  <a:cubicBezTo>
                    <a:pt x="632" y="413"/>
                    <a:pt x="632" y="413"/>
                    <a:pt x="632" y="413"/>
                  </a:cubicBezTo>
                  <a:cubicBezTo>
                    <a:pt x="632" y="413"/>
                    <a:pt x="632" y="413"/>
                    <a:pt x="632" y="413"/>
                  </a:cubicBezTo>
                  <a:cubicBezTo>
                    <a:pt x="632" y="413"/>
                    <a:pt x="632" y="413"/>
                    <a:pt x="632" y="413"/>
                  </a:cubicBezTo>
                  <a:cubicBezTo>
                    <a:pt x="632" y="415"/>
                    <a:pt x="633" y="415"/>
                    <a:pt x="633" y="417"/>
                  </a:cubicBezTo>
                  <a:cubicBezTo>
                    <a:pt x="633" y="417"/>
                    <a:pt x="633" y="417"/>
                    <a:pt x="633" y="417"/>
                  </a:cubicBezTo>
                  <a:cubicBezTo>
                    <a:pt x="633" y="418"/>
                    <a:pt x="633" y="419"/>
                    <a:pt x="632" y="421"/>
                  </a:cubicBezTo>
                  <a:cubicBezTo>
                    <a:pt x="632" y="421"/>
                    <a:pt x="632" y="421"/>
                    <a:pt x="632" y="421"/>
                  </a:cubicBezTo>
                  <a:cubicBezTo>
                    <a:pt x="632" y="421"/>
                    <a:pt x="632" y="422"/>
                    <a:pt x="631" y="422"/>
                  </a:cubicBezTo>
                  <a:cubicBezTo>
                    <a:pt x="631" y="422"/>
                    <a:pt x="631" y="422"/>
                    <a:pt x="631" y="422"/>
                  </a:cubicBezTo>
                  <a:cubicBezTo>
                    <a:pt x="630" y="421"/>
                    <a:pt x="629" y="419"/>
                    <a:pt x="629" y="419"/>
                  </a:cubicBezTo>
                  <a:cubicBezTo>
                    <a:pt x="629" y="419"/>
                    <a:pt x="629" y="419"/>
                    <a:pt x="629" y="419"/>
                  </a:cubicBezTo>
                  <a:cubicBezTo>
                    <a:pt x="629" y="419"/>
                    <a:pt x="629" y="419"/>
                    <a:pt x="629" y="419"/>
                  </a:cubicBezTo>
                  <a:cubicBezTo>
                    <a:pt x="629" y="419"/>
                    <a:pt x="629" y="419"/>
                    <a:pt x="629" y="419"/>
                  </a:cubicBezTo>
                  <a:cubicBezTo>
                    <a:pt x="628" y="419"/>
                    <a:pt x="628" y="420"/>
                    <a:pt x="628" y="421"/>
                  </a:cubicBezTo>
                  <a:cubicBezTo>
                    <a:pt x="628" y="421"/>
                    <a:pt x="628" y="421"/>
                    <a:pt x="628" y="421"/>
                  </a:cubicBezTo>
                  <a:cubicBezTo>
                    <a:pt x="628" y="422"/>
                    <a:pt x="629" y="424"/>
                    <a:pt x="629" y="425"/>
                  </a:cubicBezTo>
                  <a:cubicBezTo>
                    <a:pt x="629" y="425"/>
                    <a:pt x="629" y="425"/>
                    <a:pt x="629" y="425"/>
                  </a:cubicBezTo>
                  <a:cubicBezTo>
                    <a:pt x="629" y="425"/>
                    <a:pt x="629" y="425"/>
                    <a:pt x="629" y="425"/>
                  </a:cubicBezTo>
                  <a:cubicBezTo>
                    <a:pt x="629" y="425"/>
                    <a:pt x="629" y="425"/>
                    <a:pt x="629" y="425"/>
                  </a:cubicBezTo>
                  <a:cubicBezTo>
                    <a:pt x="629" y="428"/>
                    <a:pt x="627" y="429"/>
                    <a:pt x="625" y="429"/>
                  </a:cubicBezTo>
                  <a:cubicBezTo>
                    <a:pt x="625" y="429"/>
                    <a:pt x="625" y="429"/>
                    <a:pt x="625" y="429"/>
                  </a:cubicBezTo>
                  <a:cubicBezTo>
                    <a:pt x="625" y="429"/>
                    <a:pt x="624" y="429"/>
                    <a:pt x="624" y="429"/>
                  </a:cubicBezTo>
                  <a:cubicBezTo>
                    <a:pt x="624" y="429"/>
                    <a:pt x="624" y="429"/>
                    <a:pt x="624" y="429"/>
                  </a:cubicBezTo>
                  <a:cubicBezTo>
                    <a:pt x="624" y="429"/>
                    <a:pt x="624" y="429"/>
                    <a:pt x="624" y="429"/>
                  </a:cubicBezTo>
                  <a:cubicBezTo>
                    <a:pt x="624" y="429"/>
                    <a:pt x="624" y="429"/>
                    <a:pt x="624" y="429"/>
                  </a:cubicBezTo>
                  <a:cubicBezTo>
                    <a:pt x="622" y="429"/>
                    <a:pt x="621" y="430"/>
                    <a:pt x="619" y="430"/>
                  </a:cubicBezTo>
                  <a:cubicBezTo>
                    <a:pt x="619" y="430"/>
                    <a:pt x="619" y="430"/>
                    <a:pt x="619" y="430"/>
                  </a:cubicBezTo>
                  <a:cubicBezTo>
                    <a:pt x="619" y="430"/>
                    <a:pt x="618" y="430"/>
                    <a:pt x="618" y="430"/>
                  </a:cubicBezTo>
                  <a:cubicBezTo>
                    <a:pt x="618" y="430"/>
                    <a:pt x="618" y="430"/>
                    <a:pt x="618" y="430"/>
                  </a:cubicBezTo>
                  <a:cubicBezTo>
                    <a:pt x="618" y="429"/>
                    <a:pt x="617" y="429"/>
                    <a:pt x="617" y="429"/>
                  </a:cubicBezTo>
                  <a:cubicBezTo>
                    <a:pt x="617" y="429"/>
                    <a:pt x="617" y="429"/>
                    <a:pt x="617" y="429"/>
                  </a:cubicBezTo>
                  <a:cubicBezTo>
                    <a:pt x="616" y="429"/>
                    <a:pt x="616" y="430"/>
                    <a:pt x="615" y="430"/>
                  </a:cubicBezTo>
                  <a:cubicBezTo>
                    <a:pt x="615" y="430"/>
                    <a:pt x="615" y="430"/>
                    <a:pt x="615" y="430"/>
                  </a:cubicBezTo>
                  <a:cubicBezTo>
                    <a:pt x="615" y="430"/>
                    <a:pt x="614" y="430"/>
                    <a:pt x="614" y="430"/>
                  </a:cubicBezTo>
                  <a:cubicBezTo>
                    <a:pt x="614" y="430"/>
                    <a:pt x="614" y="430"/>
                    <a:pt x="614" y="430"/>
                  </a:cubicBezTo>
                  <a:cubicBezTo>
                    <a:pt x="613" y="430"/>
                    <a:pt x="612" y="429"/>
                    <a:pt x="611" y="426"/>
                  </a:cubicBezTo>
                  <a:cubicBezTo>
                    <a:pt x="611" y="426"/>
                    <a:pt x="611" y="426"/>
                    <a:pt x="611" y="426"/>
                  </a:cubicBezTo>
                  <a:cubicBezTo>
                    <a:pt x="611" y="425"/>
                    <a:pt x="608" y="424"/>
                    <a:pt x="606" y="423"/>
                  </a:cubicBezTo>
                  <a:cubicBezTo>
                    <a:pt x="606" y="423"/>
                    <a:pt x="606" y="423"/>
                    <a:pt x="606" y="423"/>
                  </a:cubicBezTo>
                  <a:cubicBezTo>
                    <a:pt x="606" y="422"/>
                    <a:pt x="606" y="422"/>
                    <a:pt x="606" y="422"/>
                  </a:cubicBezTo>
                  <a:cubicBezTo>
                    <a:pt x="608" y="423"/>
                    <a:pt x="612" y="424"/>
                    <a:pt x="613" y="426"/>
                  </a:cubicBezTo>
                  <a:cubicBezTo>
                    <a:pt x="613" y="426"/>
                    <a:pt x="613" y="426"/>
                    <a:pt x="613" y="426"/>
                  </a:cubicBezTo>
                  <a:cubicBezTo>
                    <a:pt x="613" y="428"/>
                    <a:pt x="614" y="429"/>
                    <a:pt x="614" y="429"/>
                  </a:cubicBezTo>
                  <a:cubicBezTo>
                    <a:pt x="614" y="429"/>
                    <a:pt x="614" y="429"/>
                    <a:pt x="614" y="429"/>
                  </a:cubicBezTo>
                  <a:cubicBezTo>
                    <a:pt x="614" y="429"/>
                    <a:pt x="614" y="429"/>
                    <a:pt x="614" y="429"/>
                  </a:cubicBezTo>
                  <a:cubicBezTo>
                    <a:pt x="614" y="429"/>
                    <a:pt x="614" y="429"/>
                    <a:pt x="614" y="429"/>
                  </a:cubicBezTo>
                  <a:cubicBezTo>
                    <a:pt x="615" y="428"/>
                    <a:pt x="616" y="428"/>
                    <a:pt x="617" y="428"/>
                  </a:cubicBezTo>
                  <a:cubicBezTo>
                    <a:pt x="617" y="428"/>
                    <a:pt x="617" y="428"/>
                    <a:pt x="617" y="428"/>
                  </a:cubicBezTo>
                  <a:cubicBezTo>
                    <a:pt x="617" y="428"/>
                    <a:pt x="618" y="428"/>
                    <a:pt x="618" y="428"/>
                  </a:cubicBezTo>
                  <a:cubicBezTo>
                    <a:pt x="618" y="428"/>
                    <a:pt x="618" y="428"/>
                    <a:pt x="618" y="428"/>
                  </a:cubicBezTo>
                  <a:cubicBezTo>
                    <a:pt x="619" y="428"/>
                    <a:pt x="619" y="428"/>
                    <a:pt x="619" y="428"/>
                  </a:cubicBezTo>
                  <a:cubicBezTo>
                    <a:pt x="619" y="428"/>
                    <a:pt x="619" y="428"/>
                    <a:pt x="619" y="428"/>
                  </a:cubicBezTo>
                  <a:cubicBezTo>
                    <a:pt x="621" y="428"/>
                    <a:pt x="622" y="427"/>
                    <a:pt x="624" y="427"/>
                  </a:cubicBezTo>
                  <a:cubicBezTo>
                    <a:pt x="624" y="427"/>
                    <a:pt x="624" y="427"/>
                    <a:pt x="624" y="427"/>
                  </a:cubicBezTo>
                  <a:cubicBezTo>
                    <a:pt x="624" y="427"/>
                    <a:pt x="624" y="427"/>
                    <a:pt x="624" y="427"/>
                  </a:cubicBezTo>
                  <a:cubicBezTo>
                    <a:pt x="624" y="427"/>
                    <a:pt x="624" y="427"/>
                    <a:pt x="624" y="427"/>
                  </a:cubicBezTo>
                  <a:cubicBezTo>
                    <a:pt x="625" y="428"/>
                    <a:pt x="625" y="428"/>
                    <a:pt x="625" y="428"/>
                  </a:cubicBezTo>
                  <a:cubicBezTo>
                    <a:pt x="625" y="428"/>
                    <a:pt x="625" y="428"/>
                    <a:pt x="625" y="428"/>
                  </a:cubicBezTo>
                  <a:cubicBezTo>
                    <a:pt x="626" y="427"/>
                    <a:pt x="627" y="427"/>
                    <a:pt x="627" y="425"/>
                  </a:cubicBezTo>
                  <a:cubicBezTo>
                    <a:pt x="627" y="425"/>
                    <a:pt x="627" y="425"/>
                    <a:pt x="627" y="425"/>
                  </a:cubicBezTo>
                  <a:cubicBezTo>
                    <a:pt x="627" y="425"/>
                    <a:pt x="627" y="425"/>
                    <a:pt x="627" y="425"/>
                  </a:cubicBezTo>
                  <a:cubicBezTo>
                    <a:pt x="627" y="425"/>
                    <a:pt x="627" y="425"/>
                    <a:pt x="627" y="425"/>
                  </a:cubicBezTo>
                  <a:cubicBezTo>
                    <a:pt x="627" y="424"/>
                    <a:pt x="627" y="422"/>
                    <a:pt x="627" y="421"/>
                  </a:cubicBezTo>
                  <a:cubicBezTo>
                    <a:pt x="627" y="421"/>
                    <a:pt x="627" y="421"/>
                    <a:pt x="627" y="421"/>
                  </a:cubicBezTo>
                  <a:cubicBezTo>
                    <a:pt x="627" y="419"/>
                    <a:pt x="627" y="418"/>
                    <a:pt x="628" y="417"/>
                  </a:cubicBezTo>
                  <a:cubicBezTo>
                    <a:pt x="628" y="417"/>
                    <a:pt x="628" y="417"/>
                    <a:pt x="628" y="417"/>
                  </a:cubicBezTo>
                  <a:cubicBezTo>
                    <a:pt x="629" y="417"/>
                    <a:pt x="629" y="417"/>
                    <a:pt x="629" y="417"/>
                  </a:cubicBezTo>
                  <a:cubicBezTo>
                    <a:pt x="629" y="417"/>
                    <a:pt x="629" y="417"/>
                    <a:pt x="629" y="417"/>
                  </a:cubicBezTo>
                  <a:cubicBezTo>
                    <a:pt x="630" y="418"/>
                    <a:pt x="631" y="420"/>
                    <a:pt x="631" y="420"/>
                  </a:cubicBezTo>
                  <a:cubicBezTo>
                    <a:pt x="631" y="420"/>
                    <a:pt x="631" y="420"/>
                    <a:pt x="631" y="420"/>
                  </a:cubicBezTo>
                  <a:cubicBezTo>
                    <a:pt x="631" y="420"/>
                    <a:pt x="631" y="420"/>
                    <a:pt x="631" y="420"/>
                  </a:cubicBezTo>
                  <a:cubicBezTo>
                    <a:pt x="631" y="420"/>
                    <a:pt x="631" y="420"/>
                    <a:pt x="631" y="420"/>
                  </a:cubicBezTo>
                  <a:cubicBezTo>
                    <a:pt x="632" y="419"/>
                    <a:pt x="632" y="418"/>
                    <a:pt x="632" y="417"/>
                  </a:cubicBezTo>
                  <a:cubicBezTo>
                    <a:pt x="632" y="417"/>
                    <a:pt x="632" y="417"/>
                    <a:pt x="632" y="417"/>
                  </a:cubicBezTo>
                  <a:cubicBezTo>
                    <a:pt x="632" y="416"/>
                    <a:pt x="631" y="416"/>
                    <a:pt x="631" y="413"/>
                  </a:cubicBezTo>
                  <a:cubicBezTo>
                    <a:pt x="631" y="413"/>
                    <a:pt x="631" y="413"/>
                    <a:pt x="631" y="413"/>
                  </a:cubicBezTo>
                  <a:cubicBezTo>
                    <a:pt x="631" y="413"/>
                    <a:pt x="631" y="413"/>
                    <a:pt x="631" y="413"/>
                  </a:cubicBezTo>
                  <a:cubicBezTo>
                    <a:pt x="631" y="413"/>
                    <a:pt x="631" y="413"/>
                    <a:pt x="631" y="413"/>
                  </a:cubicBezTo>
                  <a:cubicBezTo>
                    <a:pt x="631" y="411"/>
                    <a:pt x="631" y="409"/>
                    <a:pt x="633" y="408"/>
                  </a:cubicBezTo>
                  <a:cubicBezTo>
                    <a:pt x="633" y="408"/>
                    <a:pt x="633" y="408"/>
                    <a:pt x="633" y="408"/>
                  </a:cubicBezTo>
                  <a:cubicBezTo>
                    <a:pt x="635" y="404"/>
                    <a:pt x="635" y="404"/>
                    <a:pt x="636" y="403"/>
                  </a:cubicBezTo>
                  <a:cubicBezTo>
                    <a:pt x="636" y="403"/>
                    <a:pt x="636" y="403"/>
                    <a:pt x="636" y="403"/>
                  </a:cubicBezTo>
                  <a:cubicBezTo>
                    <a:pt x="637" y="403"/>
                    <a:pt x="637" y="402"/>
                    <a:pt x="638" y="402"/>
                  </a:cubicBezTo>
                  <a:cubicBezTo>
                    <a:pt x="638" y="402"/>
                    <a:pt x="638" y="402"/>
                    <a:pt x="638" y="402"/>
                  </a:cubicBezTo>
                  <a:cubicBezTo>
                    <a:pt x="638" y="402"/>
                    <a:pt x="638" y="402"/>
                    <a:pt x="639" y="402"/>
                  </a:cubicBezTo>
                  <a:cubicBezTo>
                    <a:pt x="639" y="402"/>
                    <a:pt x="639" y="402"/>
                    <a:pt x="639" y="402"/>
                  </a:cubicBezTo>
                  <a:cubicBezTo>
                    <a:pt x="639" y="402"/>
                    <a:pt x="639" y="402"/>
                    <a:pt x="639" y="402"/>
                  </a:cubicBezTo>
                  <a:cubicBezTo>
                    <a:pt x="639" y="402"/>
                    <a:pt x="639" y="402"/>
                    <a:pt x="639" y="402"/>
                  </a:cubicBezTo>
                  <a:cubicBezTo>
                    <a:pt x="639" y="402"/>
                    <a:pt x="639" y="402"/>
                    <a:pt x="639" y="402"/>
                  </a:cubicBezTo>
                  <a:cubicBezTo>
                    <a:pt x="639" y="402"/>
                    <a:pt x="639" y="402"/>
                    <a:pt x="639" y="402"/>
                  </a:cubicBezTo>
                  <a:cubicBezTo>
                    <a:pt x="639" y="401"/>
                    <a:pt x="639" y="401"/>
                    <a:pt x="639" y="401"/>
                  </a:cubicBezTo>
                  <a:cubicBezTo>
                    <a:pt x="639" y="401"/>
                    <a:pt x="639" y="401"/>
                    <a:pt x="639" y="401"/>
                  </a:cubicBezTo>
                  <a:cubicBezTo>
                    <a:pt x="638" y="401"/>
                    <a:pt x="638" y="401"/>
                    <a:pt x="638" y="401"/>
                  </a:cubicBezTo>
                  <a:cubicBezTo>
                    <a:pt x="638" y="401"/>
                    <a:pt x="638" y="401"/>
                    <a:pt x="638" y="401"/>
                  </a:cubicBezTo>
                  <a:cubicBezTo>
                    <a:pt x="639" y="399"/>
                    <a:pt x="640" y="398"/>
                    <a:pt x="642" y="397"/>
                  </a:cubicBezTo>
                  <a:cubicBezTo>
                    <a:pt x="642" y="397"/>
                    <a:pt x="642" y="397"/>
                    <a:pt x="642" y="397"/>
                  </a:cubicBezTo>
                  <a:cubicBezTo>
                    <a:pt x="642" y="397"/>
                    <a:pt x="642" y="396"/>
                    <a:pt x="643" y="396"/>
                  </a:cubicBezTo>
                  <a:cubicBezTo>
                    <a:pt x="643" y="396"/>
                    <a:pt x="643" y="396"/>
                    <a:pt x="643" y="396"/>
                  </a:cubicBezTo>
                  <a:cubicBezTo>
                    <a:pt x="643" y="396"/>
                    <a:pt x="644" y="397"/>
                    <a:pt x="644" y="397"/>
                  </a:cubicBezTo>
                  <a:cubicBezTo>
                    <a:pt x="644" y="397"/>
                    <a:pt x="644" y="397"/>
                    <a:pt x="644" y="397"/>
                  </a:cubicBezTo>
                  <a:cubicBezTo>
                    <a:pt x="644" y="397"/>
                    <a:pt x="644" y="397"/>
                    <a:pt x="644" y="397"/>
                  </a:cubicBezTo>
                  <a:cubicBezTo>
                    <a:pt x="644" y="397"/>
                    <a:pt x="644" y="396"/>
                    <a:pt x="644" y="396"/>
                  </a:cubicBezTo>
                  <a:cubicBezTo>
                    <a:pt x="644" y="396"/>
                    <a:pt x="644" y="396"/>
                    <a:pt x="644" y="396"/>
                  </a:cubicBezTo>
                  <a:cubicBezTo>
                    <a:pt x="645" y="393"/>
                    <a:pt x="646" y="390"/>
                    <a:pt x="648" y="389"/>
                  </a:cubicBezTo>
                  <a:cubicBezTo>
                    <a:pt x="648" y="389"/>
                    <a:pt x="648" y="389"/>
                    <a:pt x="648" y="389"/>
                  </a:cubicBezTo>
                  <a:cubicBezTo>
                    <a:pt x="649" y="388"/>
                    <a:pt x="650" y="388"/>
                    <a:pt x="650" y="388"/>
                  </a:cubicBezTo>
                  <a:cubicBezTo>
                    <a:pt x="650" y="388"/>
                    <a:pt x="650" y="388"/>
                    <a:pt x="650" y="388"/>
                  </a:cubicBezTo>
                  <a:cubicBezTo>
                    <a:pt x="650" y="387"/>
                    <a:pt x="650" y="387"/>
                    <a:pt x="650" y="386"/>
                  </a:cubicBezTo>
                  <a:cubicBezTo>
                    <a:pt x="650" y="386"/>
                    <a:pt x="650" y="386"/>
                    <a:pt x="650" y="386"/>
                  </a:cubicBezTo>
                  <a:cubicBezTo>
                    <a:pt x="650" y="385"/>
                    <a:pt x="651" y="385"/>
                    <a:pt x="651" y="385"/>
                  </a:cubicBezTo>
                  <a:cubicBezTo>
                    <a:pt x="651" y="385"/>
                    <a:pt x="651" y="385"/>
                    <a:pt x="651" y="385"/>
                  </a:cubicBezTo>
                  <a:cubicBezTo>
                    <a:pt x="652" y="385"/>
                    <a:pt x="652" y="385"/>
                    <a:pt x="652" y="385"/>
                  </a:cubicBezTo>
                  <a:cubicBezTo>
                    <a:pt x="652" y="385"/>
                    <a:pt x="652" y="385"/>
                    <a:pt x="652" y="385"/>
                  </a:cubicBezTo>
                  <a:cubicBezTo>
                    <a:pt x="652" y="385"/>
                    <a:pt x="653" y="385"/>
                    <a:pt x="653" y="385"/>
                  </a:cubicBezTo>
                  <a:cubicBezTo>
                    <a:pt x="653" y="385"/>
                    <a:pt x="653" y="385"/>
                    <a:pt x="653" y="385"/>
                  </a:cubicBezTo>
                  <a:cubicBezTo>
                    <a:pt x="655" y="385"/>
                    <a:pt x="655" y="385"/>
                    <a:pt x="655" y="384"/>
                  </a:cubicBezTo>
                  <a:cubicBezTo>
                    <a:pt x="655" y="384"/>
                    <a:pt x="655" y="384"/>
                    <a:pt x="655" y="384"/>
                  </a:cubicBezTo>
                  <a:cubicBezTo>
                    <a:pt x="655" y="384"/>
                    <a:pt x="655" y="384"/>
                    <a:pt x="655" y="384"/>
                  </a:cubicBezTo>
                  <a:cubicBezTo>
                    <a:pt x="655" y="384"/>
                    <a:pt x="655" y="384"/>
                    <a:pt x="655" y="384"/>
                  </a:cubicBezTo>
                  <a:cubicBezTo>
                    <a:pt x="655" y="383"/>
                    <a:pt x="654" y="382"/>
                    <a:pt x="654" y="381"/>
                  </a:cubicBezTo>
                  <a:cubicBezTo>
                    <a:pt x="654" y="381"/>
                    <a:pt x="654" y="381"/>
                    <a:pt x="654" y="381"/>
                  </a:cubicBezTo>
                  <a:cubicBezTo>
                    <a:pt x="654" y="380"/>
                    <a:pt x="655" y="380"/>
                    <a:pt x="656" y="380"/>
                  </a:cubicBezTo>
                  <a:cubicBezTo>
                    <a:pt x="656" y="380"/>
                    <a:pt x="656" y="380"/>
                    <a:pt x="656" y="380"/>
                  </a:cubicBezTo>
                  <a:cubicBezTo>
                    <a:pt x="656" y="380"/>
                    <a:pt x="657" y="380"/>
                    <a:pt x="657" y="380"/>
                  </a:cubicBezTo>
                  <a:cubicBezTo>
                    <a:pt x="657" y="380"/>
                    <a:pt x="657" y="380"/>
                    <a:pt x="657" y="380"/>
                  </a:cubicBezTo>
                  <a:cubicBezTo>
                    <a:pt x="659" y="381"/>
                    <a:pt x="660" y="382"/>
                    <a:pt x="660" y="382"/>
                  </a:cubicBezTo>
                  <a:cubicBezTo>
                    <a:pt x="660" y="382"/>
                    <a:pt x="660" y="382"/>
                    <a:pt x="660" y="382"/>
                  </a:cubicBezTo>
                  <a:cubicBezTo>
                    <a:pt x="660" y="382"/>
                    <a:pt x="660" y="382"/>
                    <a:pt x="660" y="382"/>
                  </a:cubicBezTo>
                  <a:cubicBezTo>
                    <a:pt x="660" y="382"/>
                    <a:pt x="660" y="382"/>
                    <a:pt x="660" y="382"/>
                  </a:cubicBezTo>
                  <a:cubicBezTo>
                    <a:pt x="661" y="382"/>
                    <a:pt x="662" y="381"/>
                    <a:pt x="662" y="381"/>
                  </a:cubicBezTo>
                  <a:cubicBezTo>
                    <a:pt x="662" y="381"/>
                    <a:pt x="662" y="381"/>
                    <a:pt x="662" y="381"/>
                  </a:cubicBezTo>
                  <a:cubicBezTo>
                    <a:pt x="663" y="381"/>
                    <a:pt x="664" y="382"/>
                    <a:pt x="664" y="382"/>
                  </a:cubicBezTo>
                  <a:cubicBezTo>
                    <a:pt x="664" y="382"/>
                    <a:pt x="664" y="382"/>
                    <a:pt x="664" y="382"/>
                  </a:cubicBezTo>
                  <a:cubicBezTo>
                    <a:pt x="665" y="383"/>
                    <a:pt x="665" y="384"/>
                    <a:pt x="665" y="384"/>
                  </a:cubicBezTo>
                  <a:cubicBezTo>
                    <a:pt x="665" y="384"/>
                    <a:pt x="665" y="384"/>
                    <a:pt x="665" y="384"/>
                  </a:cubicBezTo>
                  <a:cubicBezTo>
                    <a:pt x="665" y="384"/>
                    <a:pt x="666" y="384"/>
                    <a:pt x="666" y="383"/>
                  </a:cubicBezTo>
                  <a:cubicBezTo>
                    <a:pt x="666" y="383"/>
                    <a:pt x="666" y="383"/>
                    <a:pt x="666" y="383"/>
                  </a:cubicBezTo>
                  <a:cubicBezTo>
                    <a:pt x="668" y="379"/>
                    <a:pt x="668" y="378"/>
                    <a:pt x="671" y="377"/>
                  </a:cubicBezTo>
                  <a:cubicBezTo>
                    <a:pt x="671" y="377"/>
                    <a:pt x="671" y="377"/>
                    <a:pt x="671" y="377"/>
                  </a:cubicBezTo>
                  <a:cubicBezTo>
                    <a:pt x="672" y="377"/>
                    <a:pt x="674" y="375"/>
                    <a:pt x="675" y="375"/>
                  </a:cubicBezTo>
                  <a:cubicBezTo>
                    <a:pt x="675" y="375"/>
                    <a:pt x="675" y="375"/>
                    <a:pt x="675" y="375"/>
                  </a:cubicBezTo>
                  <a:cubicBezTo>
                    <a:pt x="675" y="375"/>
                    <a:pt x="676" y="375"/>
                    <a:pt x="676" y="375"/>
                  </a:cubicBezTo>
                  <a:cubicBezTo>
                    <a:pt x="676" y="375"/>
                    <a:pt x="676" y="375"/>
                    <a:pt x="676" y="375"/>
                  </a:cubicBezTo>
                  <a:cubicBezTo>
                    <a:pt x="676" y="375"/>
                    <a:pt x="676" y="376"/>
                    <a:pt x="676" y="376"/>
                  </a:cubicBezTo>
                  <a:cubicBezTo>
                    <a:pt x="676" y="376"/>
                    <a:pt x="676" y="376"/>
                    <a:pt x="676" y="376"/>
                  </a:cubicBezTo>
                  <a:cubicBezTo>
                    <a:pt x="676" y="376"/>
                    <a:pt x="676" y="376"/>
                    <a:pt x="676" y="376"/>
                  </a:cubicBezTo>
                  <a:cubicBezTo>
                    <a:pt x="676" y="376"/>
                    <a:pt x="676" y="376"/>
                    <a:pt x="676" y="376"/>
                  </a:cubicBezTo>
                  <a:cubicBezTo>
                    <a:pt x="676" y="377"/>
                    <a:pt x="675" y="379"/>
                    <a:pt x="675" y="380"/>
                  </a:cubicBezTo>
                  <a:cubicBezTo>
                    <a:pt x="675" y="380"/>
                    <a:pt x="675" y="380"/>
                    <a:pt x="675" y="380"/>
                  </a:cubicBezTo>
                  <a:cubicBezTo>
                    <a:pt x="675" y="380"/>
                    <a:pt x="675" y="380"/>
                    <a:pt x="675" y="380"/>
                  </a:cubicBezTo>
                  <a:cubicBezTo>
                    <a:pt x="675" y="380"/>
                    <a:pt x="675" y="380"/>
                    <a:pt x="675" y="380"/>
                  </a:cubicBezTo>
                  <a:cubicBezTo>
                    <a:pt x="676" y="379"/>
                    <a:pt x="676" y="379"/>
                    <a:pt x="677" y="379"/>
                  </a:cubicBezTo>
                  <a:cubicBezTo>
                    <a:pt x="677" y="379"/>
                    <a:pt x="677" y="379"/>
                    <a:pt x="677" y="379"/>
                  </a:cubicBezTo>
                  <a:cubicBezTo>
                    <a:pt x="678" y="379"/>
                    <a:pt x="679" y="380"/>
                    <a:pt x="680" y="380"/>
                  </a:cubicBezTo>
                  <a:cubicBezTo>
                    <a:pt x="680" y="380"/>
                    <a:pt x="680" y="380"/>
                    <a:pt x="680" y="380"/>
                  </a:cubicBezTo>
                  <a:cubicBezTo>
                    <a:pt x="680" y="380"/>
                    <a:pt x="680" y="380"/>
                    <a:pt x="680" y="380"/>
                  </a:cubicBezTo>
                  <a:cubicBezTo>
                    <a:pt x="680" y="380"/>
                    <a:pt x="680" y="380"/>
                    <a:pt x="680" y="380"/>
                  </a:cubicBezTo>
                  <a:cubicBezTo>
                    <a:pt x="680" y="380"/>
                    <a:pt x="680" y="379"/>
                    <a:pt x="681" y="378"/>
                  </a:cubicBezTo>
                  <a:cubicBezTo>
                    <a:pt x="681" y="378"/>
                    <a:pt x="681" y="378"/>
                    <a:pt x="681" y="378"/>
                  </a:cubicBezTo>
                  <a:cubicBezTo>
                    <a:pt x="681" y="377"/>
                    <a:pt x="680" y="376"/>
                    <a:pt x="682" y="375"/>
                  </a:cubicBezTo>
                  <a:cubicBezTo>
                    <a:pt x="682" y="375"/>
                    <a:pt x="682" y="375"/>
                    <a:pt x="682" y="375"/>
                  </a:cubicBezTo>
                  <a:cubicBezTo>
                    <a:pt x="682" y="375"/>
                    <a:pt x="682" y="375"/>
                    <a:pt x="682" y="375"/>
                  </a:cubicBezTo>
                  <a:cubicBezTo>
                    <a:pt x="682" y="375"/>
                    <a:pt x="682" y="375"/>
                    <a:pt x="682" y="375"/>
                  </a:cubicBezTo>
                  <a:cubicBezTo>
                    <a:pt x="682" y="375"/>
                    <a:pt x="682" y="375"/>
                    <a:pt x="682" y="375"/>
                  </a:cubicBezTo>
                  <a:cubicBezTo>
                    <a:pt x="682" y="375"/>
                    <a:pt x="682" y="375"/>
                    <a:pt x="682" y="375"/>
                  </a:cubicBezTo>
                  <a:cubicBezTo>
                    <a:pt x="682" y="375"/>
                    <a:pt x="682" y="375"/>
                    <a:pt x="682" y="375"/>
                  </a:cubicBezTo>
                  <a:cubicBezTo>
                    <a:pt x="683" y="375"/>
                    <a:pt x="684" y="375"/>
                    <a:pt x="684" y="375"/>
                  </a:cubicBezTo>
                  <a:cubicBezTo>
                    <a:pt x="684" y="375"/>
                    <a:pt x="684" y="375"/>
                    <a:pt x="684" y="375"/>
                  </a:cubicBezTo>
                  <a:cubicBezTo>
                    <a:pt x="685" y="375"/>
                    <a:pt x="686" y="375"/>
                    <a:pt x="688" y="375"/>
                  </a:cubicBezTo>
                  <a:cubicBezTo>
                    <a:pt x="688" y="375"/>
                    <a:pt x="688" y="375"/>
                    <a:pt x="688" y="375"/>
                  </a:cubicBezTo>
                  <a:cubicBezTo>
                    <a:pt x="688" y="375"/>
                    <a:pt x="689" y="376"/>
                    <a:pt x="689" y="376"/>
                  </a:cubicBezTo>
                  <a:cubicBezTo>
                    <a:pt x="689" y="376"/>
                    <a:pt x="689" y="376"/>
                    <a:pt x="689" y="376"/>
                  </a:cubicBezTo>
                  <a:cubicBezTo>
                    <a:pt x="690" y="376"/>
                    <a:pt x="690" y="376"/>
                    <a:pt x="691" y="376"/>
                  </a:cubicBezTo>
                  <a:cubicBezTo>
                    <a:pt x="691" y="376"/>
                    <a:pt x="691" y="376"/>
                    <a:pt x="691" y="376"/>
                  </a:cubicBezTo>
                  <a:cubicBezTo>
                    <a:pt x="691" y="376"/>
                    <a:pt x="691" y="376"/>
                    <a:pt x="691" y="376"/>
                  </a:cubicBezTo>
                  <a:cubicBezTo>
                    <a:pt x="691" y="376"/>
                    <a:pt x="691" y="376"/>
                    <a:pt x="691" y="376"/>
                  </a:cubicBezTo>
                  <a:cubicBezTo>
                    <a:pt x="692" y="376"/>
                    <a:pt x="692" y="375"/>
                    <a:pt x="692" y="374"/>
                  </a:cubicBezTo>
                  <a:cubicBezTo>
                    <a:pt x="692" y="374"/>
                    <a:pt x="692" y="374"/>
                    <a:pt x="692" y="374"/>
                  </a:cubicBezTo>
                  <a:cubicBezTo>
                    <a:pt x="692" y="374"/>
                    <a:pt x="692" y="373"/>
                    <a:pt x="692" y="373"/>
                  </a:cubicBezTo>
                  <a:cubicBezTo>
                    <a:pt x="692" y="373"/>
                    <a:pt x="692" y="373"/>
                    <a:pt x="692" y="373"/>
                  </a:cubicBezTo>
                  <a:cubicBezTo>
                    <a:pt x="692" y="372"/>
                    <a:pt x="692" y="372"/>
                    <a:pt x="692" y="371"/>
                  </a:cubicBezTo>
                  <a:cubicBezTo>
                    <a:pt x="692" y="371"/>
                    <a:pt x="692" y="371"/>
                    <a:pt x="692" y="371"/>
                  </a:cubicBezTo>
                  <a:cubicBezTo>
                    <a:pt x="692" y="370"/>
                    <a:pt x="692" y="368"/>
                    <a:pt x="692" y="365"/>
                  </a:cubicBezTo>
                  <a:cubicBezTo>
                    <a:pt x="692" y="365"/>
                    <a:pt x="692" y="365"/>
                    <a:pt x="692" y="365"/>
                  </a:cubicBezTo>
                  <a:cubicBezTo>
                    <a:pt x="692" y="365"/>
                    <a:pt x="692" y="364"/>
                    <a:pt x="692" y="364"/>
                  </a:cubicBezTo>
                  <a:cubicBezTo>
                    <a:pt x="692" y="364"/>
                    <a:pt x="692" y="364"/>
                    <a:pt x="692" y="364"/>
                  </a:cubicBezTo>
                  <a:cubicBezTo>
                    <a:pt x="692" y="364"/>
                    <a:pt x="692" y="364"/>
                    <a:pt x="692" y="364"/>
                  </a:cubicBezTo>
                  <a:cubicBezTo>
                    <a:pt x="692" y="364"/>
                    <a:pt x="692" y="364"/>
                    <a:pt x="692" y="364"/>
                  </a:cubicBezTo>
                  <a:cubicBezTo>
                    <a:pt x="692" y="363"/>
                    <a:pt x="692" y="363"/>
                    <a:pt x="692" y="362"/>
                  </a:cubicBezTo>
                  <a:cubicBezTo>
                    <a:pt x="692" y="362"/>
                    <a:pt x="692" y="362"/>
                    <a:pt x="692" y="362"/>
                  </a:cubicBezTo>
                  <a:cubicBezTo>
                    <a:pt x="692" y="361"/>
                    <a:pt x="692" y="361"/>
                    <a:pt x="692" y="361"/>
                  </a:cubicBezTo>
                  <a:cubicBezTo>
                    <a:pt x="692" y="361"/>
                    <a:pt x="692" y="361"/>
                    <a:pt x="692" y="361"/>
                  </a:cubicBezTo>
                  <a:cubicBezTo>
                    <a:pt x="692" y="358"/>
                    <a:pt x="694" y="355"/>
                    <a:pt x="695" y="354"/>
                  </a:cubicBezTo>
                  <a:cubicBezTo>
                    <a:pt x="695" y="354"/>
                    <a:pt x="695" y="354"/>
                    <a:pt x="695" y="354"/>
                  </a:cubicBezTo>
                  <a:cubicBezTo>
                    <a:pt x="696" y="353"/>
                    <a:pt x="697" y="353"/>
                    <a:pt x="698" y="353"/>
                  </a:cubicBezTo>
                  <a:cubicBezTo>
                    <a:pt x="698" y="353"/>
                    <a:pt x="698" y="353"/>
                    <a:pt x="698" y="353"/>
                  </a:cubicBezTo>
                  <a:cubicBezTo>
                    <a:pt x="699" y="353"/>
                    <a:pt x="700" y="353"/>
                    <a:pt x="701" y="353"/>
                  </a:cubicBezTo>
                  <a:cubicBezTo>
                    <a:pt x="701" y="353"/>
                    <a:pt x="701" y="353"/>
                    <a:pt x="701" y="353"/>
                  </a:cubicBezTo>
                  <a:cubicBezTo>
                    <a:pt x="702" y="354"/>
                    <a:pt x="703" y="354"/>
                    <a:pt x="704" y="355"/>
                  </a:cubicBezTo>
                  <a:cubicBezTo>
                    <a:pt x="704" y="355"/>
                    <a:pt x="704" y="355"/>
                    <a:pt x="704" y="355"/>
                  </a:cubicBezTo>
                  <a:cubicBezTo>
                    <a:pt x="705" y="355"/>
                    <a:pt x="706" y="355"/>
                    <a:pt x="707" y="355"/>
                  </a:cubicBezTo>
                  <a:cubicBezTo>
                    <a:pt x="707" y="355"/>
                    <a:pt x="707" y="355"/>
                    <a:pt x="707" y="355"/>
                  </a:cubicBezTo>
                  <a:cubicBezTo>
                    <a:pt x="708" y="355"/>
                    <a:pt x="709" y="355"/>
                    <a:pt x="710" y="355"/>
                  </a:cubicBezTo>
                  <a:cubicBezTo>
                    <a:pt x="710" y="355"/>
                    <a:pt x="710" y="355"/>
                    <a:pt x="710" y="355"/>
                  </a:cubicBezTo>
                  <a:cubicBezTo>
                    <a:pt x="710" y="355"/>
                    <a:pt x="711" y="355"/>
                    <a:pt x="711" y="355"/>
                  </a:cubicBezTo>
                  <a:cubicBezTo>
                    <a:pt x="711" y="355"/>
                    <a:pt x="711" y="355"/>
                    <a:pt x="711" y="355"/>
                  </a:cubicBezTo>
                  <a:cubicBezTo>
                    <a:pt x="711" y="355"/>
                    <a:pt x="711" y="355"/>
                    <a:pt x="711" y="355"/>
                  </a:cubicBezTo>
                  <a:cubicBezTo>
                    <a:pt x="711" y="355"/>
                    <a:pt x="711" y="355"/>
                    <a:pt x="711" y="355"/>
                  </a:cubicBezTo>
                  <a:cubicBezTo>
                    <a:pt x="712" y="355"/>
                    <a:pt x="712" y="355"/>
                    <a:pt x="713" y="355"/>
                  </a:cubicBezTo>
                  <a:cubicBezTo>
                    <a:pt x="713" y="355"/>
                    <a:pt x="713" y="355"/>
                    <a:pt x="713" y="355"/>
                  </a:cubicBezTo>
                  <a:cubicBezTo>
                    <a:pt x="713" y="355"/>
                    <a:pt x="713" y="355"/>
                    <a:pt x="713" y="355"/>
                  </a:cubicBezTo>
                  <a:cubicBezTo>
                    <a:pt x="713" y="355"/>
                    <a:pt x="713" y="355"/>
                    <a:pt x="713" y="355"/>
                  </a:cubicBezTo>
                  <a:cubicBezTo>
                    <a:pt x="713" y="355"/>
                    <a:pt x="713" y="355"/>
                    <a:pt x="712" y="355"/>
                  </a:cubicBezTo>
                  <a:cubicBezTo>
                    <a:pt x="712" y="355"/>
                    <a:pt x="712" y="355"/>
                    <a:pt x="712" y="355"/>
                  </a:cubicBezTo>
                  <a:cubicBezTo>
                    <a:pt x="713" y="355"/>
                    <a:pt x="714" y="355"/>
                    <a:pt x="715" y="355"/>
                  </a:cubicBezTo>
                  <a:cubicBezTo>
                    <a:pt x="715" y="355"/>
                    <a:pt x="715" y="355"/>
                    <a:pt x="715" y="355"/>
                  </a:cubicBezTo>
                  <a:cubicBezTo>
                    <a:pt x="715" y="355"/>
                    <a:pt x="716" y="355"/>
                    <a:pt x="716" y="355"/>
                  </a:cubicBezTo>
                  <a:cubicBezTo>
                    <a:pt x="716" y="355"/>
                    <a:pt x="716" y="355"/>
                    <a:pt x="716" y="355"/>
                  </a:cubicBezTo>
                  <a:cubicBezTo>
                    <a:pt x="717" y="355"/>
                    <a:pt x="717" y="356"/>
                    <a:pt x="719" y="356"/>
                  </a:cubicBezTo>
                  <a:cubicBezTo>
                    <a:pt x="719" y="356"/>
                    <a:pt x="719" y="356"/>
                    <a:pt x="719" y="356"/>
                  </a:cubicBezTo>
                  <a:cubicBezTo>
                    <a:pt x="719" y="356"/>
                    <a:pt x="719" y="356"/>
                    <a:pt x="719" y="356"/>
                  </a:cubicBezTo>
                  <a:cubicBezTo>
                    <a:pt x="719" y="356"/>
                    <a:pt x="719" y="356"/>
                    <a:pt x="719" y="356"/>
                  </a:cubicBezTo>
                  <a:cubicBezTo>
                    <a:pt x="721" y="356"/>
                    <a:pt x="722" y="355"/>
                    <a:pt x="722" y="355"/>
                  </a:cubicBezTo>
                  <a:cubicBezTo>
                    <a:pt x="722" y="355"/>
                    <a:pt x="722" y="355"/>
                    <a:pt x="722" y="355"/>
                  </a:cubicBezTo>
                  <a:cubicBezTo>
                    <a:pt x="723" y="354"/>
                    <a:pt x="723" y="353"/>
                    <a:pt x="723" y="353"/>
                  </a:cubicBezTo>
                  <a:cubicBezTo>
                    <a:pt x="723" y="353"/>
                    <a:pt x="723" y="353"/>
                    <a:pt x="723" y="353"/>
                  </a:cubicBezTo>
                  <a:cubicBezTo>
                    <a:pt x="723" y="352"/>
                    <a:pt x="723" y="352"/>
                    <a:pt x="723" y="352"/>
                  </a:cubicBezTo>
                  <a:cubicBezTo>
                    <a:pt x="723" y="352"/>
                    <a:pt x="723" y="352"/>
                    <a:pt x="723" y="352"/>
                  </a:cubicBezTo>
                  <a:cubicBezTo>
                    <a:pt x="723" y="351"/>
                    <a:pt x="723" y="351"/>
                    <a:pt x="723" y="351"/>
                  </a:cubicBezTo>
                  <a:cubicBezTo>
                    <a:pt x="723" y="351"/>
                    <a:pt x="723" y="351"/>
                    <a:pt x="723" y="351"/>
                  </a:cubicBezTo>
                  <a:cubicBezTo>
                    <a:pt x="725" y="350"/>
                    <a:pt x="726" y="348"/>
                    <a:pt x="727" y="348"/>
                  </a:cubicBezTo>
                  <a:cubicBezTo>
                    <a:pt x="727" y="348"/>
                    <a:pt x="727" y="348"/>
                    <a:pt x="727" y="348"/>
                  </a:cubicBezTo>
                  <a:cubicBezTo>
                    <a:pt x="727" y="348"/>
                    <a:pt x="728" y="348"/>
                    <a:pt x="728" y="349"/>
                  </a:cubicBezTo>
                  <a:cubicBezTo>
                    <a:pt x="728" y="349"/>
                    <a:pt x="728" y="349"/>
                    <a:pt x="728" y="349"/>
                  </a:cubicBezTo>
                  <a:cubicBezTo>
                    <a:pt x="728" y="349"/>
                    <a:pt x="729" y="349"/>
                    <a:pt x="729" y="349"/>
                  </a:cubicBezTo>
                  <a:cubicBezTo>
                    <a:pt x="729" y="349"/>
                    <a:pt x="729" y="349"/>
                    <a:pt x="729" y="349"/>
                  </a:cubicBezTo>
                  <a:cubicBezTo>
                    <a:pt x="729" y="349"/>
                    <a:pt x="729" y="349"/>
                    <a:pt x="729" y="349"/>
                  </a:cubicBezTo>
                  <a:cubicBezTo>
                    <a:pt x="729" y="349"/>
                    <a:pt x="729" y="349"/>
                    <a:pt x="729" y="349"/>
                  </a:cubicBezTo>
                  <a:cubicBezTo>
                    <a:pt x="729" y="349"/>
                    <a:pt x="729" y="348"/>
                    <a:pt x="729" y="348"/>
                  </a:cubicBezTo>
                  <a:cubicBezTo>
                    <a:pt x="729" y="348"/>
                    <a:pt x="729" y="348"/>
                    <a:pt x="729" y="348"/>
                  </a:cubicBezTo>
                  <a:cubicBezTo>
                    <a:pt x="730" y="347"/>
                    <a:pt x="731" y="347"/>
                    <a:pt x="731" y="347"/>
                  </a:cubicBezTo>
                  <a:cubicBezTo>
                    <a:pt x="731" y="347"/>
                    <a:pt x="731" y="347"/>
                    <a:pt x="731" y="347"/>
                  </a:cubicBezTo>
                  <a:cubicBezTo>
                    <a:pt x="731" y="347"/>
                    <a:pt x="731" y="347"/>
                    <a:pt x="732" y="347"/>
                  </a:cubicBezTo>
                  <a:cubicBezTo>
                    <a:pt x="732" y="347"/>
                    <a:pt x="732" y="347"/>
                    <a:pt x="732" y="347"/>
                  </a:cubicBezTo>
                  <a:cubicBezTo>
                    <a:pt x="732" y="347"/>
                    <a:pt x="732" y="347"/>
                    <a:pt x="732" y="347"/>
                  </a:cubicBezTo>
                  <a:cubicBezTo>
                    <a:pt x="732" y="347"/>
                    <a:pt x="732" y="347"/>
                    <a:pt x="732" y="347"/>
                  </a:cubicBezTo>
                  <a:cubicBezTo>
                    <a:pt x="732" y="347"/>
                    <a:pt x="732" y="347"/>
                    <a:pt x="732" y="347"/>
                  </a:cubicBezTo>
                  <a:cubicBezTo>
                    <a:pt x="732" y="347"/>
                    <a:pt x="732" y="347"/>
                    <a:pt x="732" y="347"/>
                  </a:cubicBezTo>
                  <a:cubicBezTo>
                    <a:pt x="731" y="346"/>
                    <a:pt x="731" y="346"/>
                    <a:pt x="731" y="345"/>
                  </a:cubicBezTo>
                  <a:cubicBezTo>
                    <a:pt x="731" y="345"/>
                    <a:pt x="731" y="345"/>
                    <a:pt x="731" y="345"/>
                  </a:cubicBezTo>
                  <a:cubicBezTo>
                    <a:pt x="731" y="344"/>
                    <a:pt x="732" y="343"/>
                    <a:pt x="732" y="342"/>
                  </a:cubicBezTo>
                  <a:cubicBezTo>
                    <a:pt x="732" y="342"/>
                    <a:pt x="732" y="342"/>
                    <a:pt x="732" y="342"/>
                  </a:cubicBezTo>
                  <a:cubicBezTo>
                    <a:pt x="732" y="342"/>
                    <a:pt x="732" y="341"/>
                    <a:pt x="731" y="341"/>
                  </a:cubicBezTo>
                  <a:cubicBezTo>
                    <a:pt x="731" y="341"/>
                    <a:pt x="731" y="341"/>
                    <a:pt x="731" y="341"/>
                  </a:cubicBezTo>
                  <a:cubicBezTo>
                    <a:pt x="731" y="340"/>
                    <a:pt x="731" y="340"/>
                    <a:pt x="731" y="339"/>
                  </a:cubicBezTo>
                  <a:cubicBezTo>
                    <a:pt x="731" y="339"/>
                    <a:pt x="731" y="339"/>
                    <a:pt x="731" y="339"/>
                  </a:cubicBezTo>
                  <a:cubicBezTo>
                    <a:pt x="731" y="339"/>
                    <a:pt x="731" y="339"/>
                    <a:pt x="731" y="339"/>
                  </a:cubicBezTo>
                  <a:cubicBezTo>
                    <a:pt x="732" y="339"/>
                    <a:pt x="732" y="339"/>
                    <a:pt x="732" y="339"/>
                  </a:cubicBezTo>
                  <a:cubicBezTo>
                    <a:pt x="732" y="339"/>
                    <a:pt x="733" y="340"/>
                    <a:pt x="733" y="340"/>
                  </a:cubicBezTo>
                  <a:cubicBezTo>
                    <a:pt x="733" y="340"/>
                    <a:pt x="733" y="340"/>
                    <a:pt x="733" y="340"/>
                  </a:cubicBezTo>
                  <a:cubicBezTo>
                    <a:pt x="733" y="341"/>
                    <a:pt x="733" y="341"/>
                    <a:pt x="733" y="341"/>
                  </a:cubicBezTo>
                  <a:cubicBezTo>
                    <a:pt x="733" y="341"/>
                    <a:pt x="733" y="341"/>
                    <a:pt x="733" y="341"/>
                  </a:cubicBezTo>
                  <a:cubicBezTo>
                    <a:pt x="733" y="341"/>
                    <a:pt x="733" y="341"/>
                    <a:pt x="733" y="341"/>
                  </a:cubicBezTo>
                  <a:cubicBezTo>
                    <a:pt x="733" y="341"/>
                    <a:pt x="733" y="342"/>
                    <a:pt x="734" y="342"/>
                  </a:cubicBezTo>
                  <a:cubicBezTo>
                    <a:pt x="734" y="342"/>
                    <a:pt x="734" y="342"/>
                    <a:pt x="734" y="342"/>
                  </a:cubicBezTo>
                  <a:cubicBezTo>
                    <a:pt x="734" y="343"/>
                    <a:pt x="734" y="343"/>
                    <a:pt x="735" y="343"/>
                  </a:cubicBezTo>
                  <a:cubicBezTo>
                    <a:pt x="735" y="343"/>
                    <a:pt x="735" y="343"/>
                    <a:pt x="735" y="343"/>
                  </a:cubicBezTo>
                  <a:cubicBezTo>
                    <a:pt x="736" y="345"/>
                    <a:pt x="736" y="346"/>
                    <a:pt x="737" y="346"/>
                  </a:cubicBezTo>
                  <a:cubicBezTo>
                    <a:pt x="737" y="346"/>
                    <a:pt x="737" y="346"/>
                    <a:pt x="737" y="346"/>
                  </a:cubicBezTo>
                  <a:cubicBezTo>
                    <a:pt x="737" y="346"/>
                    <a:pt x="737" y="347"/>
                    <a:pt x="737" y="347"/>
                  </a:cubicBezTo>
                  <a:cubicBezTo>
                    <a:pt x="737" y="347"/>
                    <a:pt x="737" y="347"/>
                    <a:pt x="737" y="347"/>
                  </a:cubicBezTo>
                  <a:cubicBezTo>
                    <a:pt x="737" y="347"/>
                    <a:pt x="737" y="348"/>
                    <a:pt x="737" y="348"/>
                  </a:cubicBezTo>
                  <a:cubicBezTo>
                    <a:pt x="737" y="348"/>
                    <a:pt x="737" y="348"/>
                    <a:pt x="737" y="348"/>
                  </a:cubicBezTo>
                  <a:cubicBezTo>
                    <a:pt x="737" y="349"/>
                    <a:pt x="737" y="349"/>
                    <a:pt x="737" y="350"/>
                  </a:cubicBezTo>
                  <a:cubicBezTo>
                    <a:pt x="737" y="350"/>
                    <a:pt x="737" y="350"/>
                    <a:pt x="737" y="350"/>
                  </a:cubicBezTo>
                  <a:cubicBezTo>
                    <a:pt x="738" y="350"/>
                    <a:pt x="738" y="351"/>
                    <a:pt x="738" y="352"/>
                  </a:cubicBezTo>
                  <a:cubicBezTo>
                    <a:pt x="738" y="352"/>
                    <a:pt x="738" y="352"/>
                    <a:pt x="738" y="352"/>
                  </a:cubicBezTo>
                  <a:cubicBezTo>
                    <a:pt x="739" y="352"/>
                    <a:pt x="739" y="352"/>
                    <a:pt x="739" y="352"/>
                  </a:cubicBezTo>
                  <a:cubicBezTo>
                    <a:pt x="739" y="352"/>
                    <a:pt x="739" y="352"/>
                    <a:pt x="739" y="352"/>
                  </a:cubicBezTo>
                  <a:cubicBezTo>
                    <a:pt x="739" y="352"/>
                    <a:pt x="739" y="352"/>
                    <a:pt x="739" y="352"/>
                  </a:cubicBezTo>
                  <a:cubicBezTo>
                    <a:pt x="739" y="352"/>
                    <a:pt x="739" y="352"/>
                    <a:pt x="739" y="352"/>
                  </a:cubicBezTo>
                  <a:cubicBezTo>
                    <a:pt x="739" y="352"/>
                    <a:pt x="739" y="352"/>
                    <a:pt x="740" y="352"/>
                  </a:cubicBezTo>
                  <a:cubicBezTo>
                    <a:pt x="740" y="352"/>
                    <a:pt x="740" y="352"/>
                    <a:pt x="740" y="352"/>
                  </a:cubicBezTo>
                  <a:cubicBezTo>
                    <a:pt x="741" y="352"/>
                    <a:pt x="742" y="352"/>
                    <a:pt x="743" y="354"/>
                  </a:cubicBezTo>
                  <a:cubicBezTo>
                    <a:pt x="743" y="354"/>
                    <a:pt x="743" y="354"/>
                    <a:pt x="743" y="354"/>
                  </a:cubicBezTo>
                  <a:cubicBezTo>
                    <a:pt x="743" y="354"/>
                    <a:pt x="742" y="355"/>
                    <a:pt x="741" y="355"/>
                  </a:cubicBezTo>
                  <a:cubicBezTo>
                    <a:pt x="741" y="355"/>
                    <a:pt x="741" y="355"/>
                    <a:pt x="741" y="355"/>
                  </a:cubicBezTo>
                  <a:cubicBezTo>
                    <a:pt x="739" y="356"/>
                    <a:pt x="737" y="357"/>
                    <a:pt x="737" y="357"/>
                  </a:cubicBezTo>
                  <a:cubicBezTo>
                    <a:pt x="737" y="357"/>
                    <a:pt x="737" y="357"/>
                    <a:pt x="737" y="357"/>
                  </a:cubicBezTo>
                  <a:cubicBezTo>
                    <a:pt x="736" y="358"/>
                    <a:pt x="735" y="359"/>
                    <a:pt x="734" y="359"/>
                  </a:cubicBezTo>
                  <a:cubicBezTo>
                    <a:pt x="734" y="359"/>
                    <a:pt x="734" y="359"/>
                    <a:pt x="734" y="359"/>
                  </a:cubicBezTo>
                  <a:cubicBezTo>
                    <a:pt x="734" y="359"/>
                    <a:pt x="734" y="359"/>
                    <a:pt x="734" y="359"/>
                  </a:cubicBezTo>
                  <a:cubicBezTo>
                    <a:pt x="734" y="359"/>
                    <a:pt x="734" y="359"/>
                    <a:pt x="734" y="359"/>
                  </a:cubicBezTo>
                  <a:cubicBezTo>
                    <a:pt x="734" y="359"/>
                    <a:pt x="734" y="359"/>
                    <a:pt x="734" y="360"/>
                  </a:cubicBezTo>
                  <a:cubicBezTo>
                    <a:pt x="734" y="360"/>
                    <a:pt x="734" y="360"/>
                    <a:pt x="734" y="360"/>
                  </a:cubicBezTo>
                  <a:cubicBezTo>
                    <a:pt x="734" y="360"/>
                    <a:pt x="734" y="360"/>
                    <a:pt x="734" y="361"/>
                  </a:cubicBezTo>
                  <a:cubicBezTo>
                    <a:pt x="734" y="361"/>
                    <a:pt x="734" y="361"/>
                    <a:pt x="734" y="361"/>
                  </a:cubicBezTo>
                  <a:cubicBezTo>
                    <a:pt x="734" y="361"/>
                    <a:pt x="733" y="361"/>
                    <a:pt x="733" y="361"/>
                  </a:cubicBezTo>
                  <a:cubicBezTo>
                    <a:pt x="733" y="361"/>
                    <a:pt x="733" y="361"/>
                    <a:pt x="733" y="361"/>
                  </a:cubicBezTo>
                  <a:cubicBezTo>
                    <a:pt x="733" y="361"/>
                    <a:pt x="733" y="361"/>
                    <a:pt x="732" y="361"/>
                  </a:cubicBezTo>
                  <a:cubicBezTo>
                    <a:pt x="732" y="361"/>
                    <a:pt x="732" y="361"/>
                    <a:pt x="732" y="361"/>
                  </a:cubicBezTo>
                  <a:cubicBezTo>
                    <a:pt x="732" y="361"/>
                    <a:pt x="732" y="361"/>
                    <a:pt x="732" y="361"/>
                  </a:cubicBezTo>
                  <a:cubicBezTo>
                    <a:pt x="732" y="361"/>
                    <a:pt x="732" y="361"/>
                    <a:pt x="732" y="361"/>
                  </a:cubicBezTo>
                  <a:cubicBezTo>
                    <a:pt x="731" y="361"/>
                    <a:pt x="731" y="361"/>
                    <a:pt x="731" y="361"/>
                  </a:cubicBezTo>
                  <a:cubicBezTo>
                    <a:pt x="731" y="361"/>
                    <a:pt x="731" y="361"/>
                    <a:pt x="731" y="361"/>
                  </a:cubicBezTo>
                  <a:cubicBezTo>
                    <a:pt x="731" y="361"/>
                    <a:pt x="731" y="361"/>
                    <a:pt x="732" y="362"/>
                  </a:cubicBezTo>
                  <a:cubicBezTo>
                    <a:pt x="732" y="362"/>
                    <a:pt x="732" y="362"/>
                    <a:pt x="732" y="362"/>
                  </a:cubicBezTo>
                  <a:cubicBezTo>
                    <a:pt x="732" y="363"/>
                    <a:pt x="733" y="364"/>
                    <a:pt x="733" y="364"/>
                  </a:cubicBezTo>
                  <a:cubicBezTo>
                    <a:pt x="733" y="364"/>
                    <a:pt x="733" y="364"/>
                    <a:pt x="733" y="364"/>
                  </a:cubicBezTo>
                  <a:cubicBezTo>
                    <a:pt x="734" y="364"/>
                    <a:pt x="735" y="364"/>
                    <a:pt x="736" y="365"/>
                  </a:cubicBezTo>
                  <a:cubicBezTo>
                    <a:pt x="736" y="365"/>
                    <a:pt x="736" y="365"/>
                    <a:pt x="736" y="365"/>
                  </a:cubicBezTo>
                  <a:cubicBezTo>
                    <a:pt x="736" y="365"/>
                    <a:pt x="736" y="365"/>
                    <a:pt x="737" y="365"/>
                  </a:cubicBezTo>
                  <a:cubicBezTo>
                    <a:pt x="737" y="365"/>
                    <a:pt x="737" y="365"/>
                    <a:pt x="737" y="365"/>
                  </a:cubicBezTo>
                  <a:cubicBezTo>
                    <a:pt x="737" y="366"/>
                    <a:pt x="737" y="365"/>
                    <a:pt x="738" y="365"/>
                  </a:cubicBezTo>
                  <a:cubicBezTo>
                    <a:pt x="738" y="365"/>
                    <a:pt x="738" y="365"/>
                    <a:pt x="738" y="365"/>
                  </a:cubicBezTo>
                  <a:cubicBezTo>
                    <a:pt x="738" y="365"/>
                    <a:pt x="739" y="365"/>
                    <a:pt x="739" y="365"/>
                  </a:cubicBezTo>
                  <a:cubicBezTo>
                    <a:pt x="739" y="365"/>
                    <a:pt x="739" y="365"/>
                    <a:pt x="739" y="365"/>
                  </a:cubicBezTo>
                  <a:cubicBezTo>
                    <a:pt x="740" y="365"/>
                    <a:pt x="741" y="366"/>
                    <a:pt x="741" y="368"/>
                  </a:cubicBezTo>
                  <a:cubicBezTo>
                    <a:pt x="741" y="368"/>
                    <a:pt x="741" y="368"/>
                    <a:pt x="741" y="368"/>
                  </a:cubicBezTo>
                  <a:cubicBezTo>
                    <a:pt x="741" y="371"/>
                    <a:pt x="741" y="372"/>
                    <a:pt x="741" y="372"/>
                  </a:cubicBezTo>
                  <a:cubicBezTo>
                    <a:pt x="741" y="372"/>
                    <a:pt x="741" y="372"/>
                    <a:pt x="741" y="372"/>
                  </a:cubicBezTo>
                  <a:cubicBezTo>
                    <a:pt x="742" y="372"/>
                    <a:pt x="743" y="373"/>
                    <a:pt x="743" y="375"/>
                  </a:cubicBezTo>
                  <a:cubicBezTo>
                    <a:pt x="743" y="375"/>
                    <a:pt x="743" y="375"/>
                    <a:pt x="743" y="375"/>
                  </a:cubicBezTo>
                  <a:cubicBezTo>
                    <a:pt x="743" y="375"/>
                    <a:pt x="743" y="376"/>
                    <a:pt x="743" y="377"/>
                  </a:cubicBezTo>
                  <a:cubicBezTo>
                    <a:pt x="743" y="377"/>
                    <a:pt x="743" y="377"/>
                    <a:pt x="743" y="377"/>
                  </a:cubicBezTo>
                  <a:cubicBezTo>
                    <a:pt x="742" y="379"/>
                    <a:pt x="741" y="381"/>
                    <a:pt x="741" y="381"/>
                  </a:cubicBezTo>
                  <a:cubicBezTo>
                    <a:pt x="741" y="381"/>
                    <a:pt x="741" y="381"/>
                    <a:pt x="741" y="381"/>
                  </a:cubicBezTo>
                  <a:cubicBezTo>
                    <a:pt x="741" y="381"/>
                    <a:pt x="741" y="381"/>
                    <a:pt x="741" y="382"/>
                  </a:cubicBezTo>
                  <a:cubicBezTo>
                    <a:pt x="741" y="382"/>
                    <a:pt x="741" y="382"/>
                    <a:pt x="741" y="382"/>
                  </a:cubicBezTo>
                  <a:cubicBezTo>
                    <a:pt x="742" y="382"/>
                    <a:pt x="742" y="383"/>
                    <a:pt x="742" y="384"/>
                  </a:cubicBezTo>
                  <a:cubicBezTo>
                    <a:pt x="742" y="384"/>
                    <a:pt x="742" y="384"/>
                    <a:pt x="742" y="384"/>
                  </a:cubicBezTo>
                  <a:cubicBezTo>
                    <a:pt x="742" y="384"/>
                    <a:pt x="742" y="385"/>
                    <a:pt x="741" y="385"/>
                  </a:cubicBezTo>
                  <a:cubicBezTo>
                    <a:pt x="741" y="385"/>
                    <a:pt x="741" y="385"/>
                    <a:pt x="741" y="385"/>
                  </a:cubicBezTo>
                  <a:cubicBezTo>
                    <a:pt x="740" y="386"/>
                    <a:pt x="740" y="385"/>
                    <a:pt x="740" y="386"/>
                  </a:cubicBezTo>
                  <a:cubicBezTo>
                    <a:pt x="740" y="386"/>
                    <a:pt x="740" y="386"/>
                    <a:pt x="740" y="386"/>
                  </a:cubicBezTo>
                  <a:cubicBezTo>
                    <a:pt x="740" y="388"/>
                    <a:pt x="738" y="388"/>
                    <a:pt x="737" y="388"/>
                  </a:cubicBezTo>
                  <a:cubicBezTo>
                    <a:pt x="737" y="388"/>
                    <a:pt x="737" y="388"/>
                    <a:pt x="737" y="388"/>
                  </a:cubicBezTo>
                  <a:cubicBezTo>
                    <a:pt x="737" y="388"/>
                    <a:pt x="736" y="388"/>
                    <a:pt x="736" y="388"/>
                  </a:cubicBezTo>
                  <a:cubicBezTo>
                    <a:pt x="736" y="388"/>
                    <a:pt x="736" y="388"/>
                    <a:pt x="736" y="388"/>
                  </a:cubicBezTo>
                  <a:cubicBezTo>
                    <a:pt x="735" y="388"/>
                    <a:pt x="734" y="387"/>
                    <a:pt x="733" y="387"/>
                  </a:cubicBezTo>
                  <a:cubicBezTo>
                    <a:pt x="733" y="387"/>
                    <a:pt x="733" y="387"/>
                    <a:pt x="733" y="387"/>
                  </a:cubicBezTo>
                  <a:cubicBezTo>
                    <a:pt x="733" y="387"/>
                    <a:pt x="733" y="387"/>
                    <a:pt x="733" y="387"/>
                  </a:cubicBezTo>
                  <a:cubicBezTo>
                    <a:pt x="733" y="387"/>
                    <a:pt x="733" y="387"/>
                    <a:pt x="733" y="387"/>
                  </a:cubicBezTo>
                  <a:cubicBezTo>
                    <a:pt x="732" y="388"/>
                    <a:pt x="729" y="390"/>
                    <a:pt x="729" y="391"/>
                  </a:cubicBezTo>
                  <a:cubicBezTo>
                    <a:pt x="729" y="391"/>
                    <a:pt x="729" y="391"/>
                    <a:pt x="729" y="391"/>
                  </a:cubicBezTo>
                  <a:cubicBezTo>
                    <a:pt x="729" y="392"/>
                    <a:pt x="729" y="392"/>
                    <a:pt x="729" y="393"/>
                  </a:cubicBezTo>
                  <a:cubicBezTo>
                    <a:pt x="729" y="393"/>
                    <a:pt x="729" y="393"/>
                    <a:pt x="729" y="393"/>
                  </a:cubicBezTo>
                  <a:cubicBezTo>
                    <a:pt x="729" y="393"/>
                    <a:pt x="729" y="393"/>
                    <a:pt x="729" y="394"/>
                  </a:cubicBezTo>
                  <a:cubicBezTo>
                    <a:pt x="729" y="394"/>
                    <a:pt x="729" y="394"/>
                    <a:pt x="729" y="394"/>
                  </a:cubicBezTo>
                  <a:cubicBezTo>
                    <a:pt x="730" y="394"/>
                    <a:pt x="730" y="395"/>
                    <a:pt x="730" y="396"/>
                  </a:cubicBezTo>
                  <a:cubicBezTo>
                    <a:pt x="730" y="396"/>
                    <a:pt x="730" y="396"/>
                    <a:pt x="730" y="396"/>
                  </a:cubicBezTo>
                  <a:cubicBezTo>
                    <a:pt x="730" y="397"/>
                    <a:pt x="730" y="397"/>
                    <a:pt x="730" y="398"/>
                  </a:cubicBezTo>
                  <a:cubicBezTo>
                    <a:pt x="730" y="398"/>
                    <a:pt x="730" y="398"/>
                    <a:pt x="730" y="398"/>
                  </a:cubicBezTo>
                  <a:cubicBezTo>
                    <a:pt x="728" y="399"/>
                    <a:pt x="725" y="402"/>
                    <a:pt x="725" y="403"/>
                  </a:cubicBezTo>
                  <a:cubicBezTo>
                    <a:pt x="725" y="403"/>
                    <a:pt x="725" y="403"/>
                    <a:pt x="725" y="403"/>
                  </a:cubicBezTo>
                  <a:cubicBezTo>
                    <a:pt x="725" y="404"/>
                    <a:pt x="725" y="405"/>
                    <a:pt x="725" y="406"/>
                  </a:cubicBezTo>
                  <a:cubicBezTo>
                    <a:pt x="725" y="406"/>
                    <a:pt x="725" y="406"/>
                    <a:pt x="725" y="406"/>
                  </a:cubicBezTo>
                  <a:cubicBezTo>
                    <a:pt x="725" y="407"/>
                    <a:pt x="725" y="408"/>
                    <a:pt x="725" y="408"/>
                  </a:cubicBezTo>
                  <a:cubicBezTo>
                    <a:pt x="725" y="408"/>
                    <a:pt x="725" y="408"/>
                    <a:pt x="725" y="408"/>
                  </a:cubicBezTo>
                  <a:cubicBezTo>
                    <a:pt x="725" y="410"/>
                    <a:pt x="725" y="410"/>
                    <a:pt x="726" y="411"/>
                  </a:cubicBezTo>
                  <a:cubicBezTo>
                    <a:pt x="726" y="411"/>
                    <a:pt x="726" y="411"/>
                    <a:pt x="726" y="411"/>
                  </a:cubicBezTo>
                  <a:cubicBezTo>
                    <a:pt x="727" y="412"/>
                    <a:pt x="730" y="411"/>
                    <a:pt x="731" y="413"/>
                  </a:cubicBezTo>
                  <a:cubicBezTo>
                    <a:pt x="731" y="413"/>
                    <a:pt x="731" y="413"/>
                    <a:pt x="731" y="413"/>
                  </a:cubicBezTo>
                  <a:cubicBezTo>
                    <a:pt x="731" y="414"/>
                    <a:pt x="732" y="414"/>
                    <a:pt x="733" y="418"/>
                  </a:cubicBezTo>
                  <a:cubicBezTo>
                    <a:pt x="733" y="418"/>
                    <a:pt x="733" y="418"/>
                    <a:pt x="733" y="418"/>
                  </a:cubicBezTo>
                  <a:cubicBezTo>
                    <a:pt x="734" y="421"/>
                    <a:pt x="735" y="421"/>
                    <a:pt x="735" y="423"/>
                  </a:cubicBezTo>
                  <a:cubicBezTo>
                    <a:pt x="735" y="423"/>
                    <a:pt x="735" y="423"/>
                    <a:pt x="735" y="423"/>
                  </a:cubicBezTo>
                  <a:cubicBezTo>
                    <a:pt x="735" y="423"/>
                    <a:pt x="735" y="424"/>
                    <a:pt x="735" y="424"/>
                  </a:cubicBezTo>
                  <a:cubicBezTo>
                    <a:pt x="735" y="424"/>
                    <a:pt x="735" y="424"/>
                    <a:pt x="735" y="424"/>
                  </a:cubicBezTo>
                  <a:cubicBezTo>
                    <a:pt x="735" y="425"/>
                    <a:pt x="735" y="425"/>
                    <a:pt x="736" y="425"/>
                  </a:cubicBezTo>
                  <a:cubicBezTo>
                    <a:pt x="736" y="425"/>
                    <a:pt x="736" y="425"/>
                    <a:pt x="736" y="425"/>
                  </a:cubicBezTo>
                  <a:cubicBezTo>
                    <a:pt x="737" y="425"/>
                    <a:pt x="738" y="426"/>
                    <a:pt x="738" y="427"/>
                  </a:cubicBezTo>
                  <a:cubicBezTo>
                    <a:pt x="738" y="427"/>
                    <a:pt x="738" y="427"/>
                    <a:pt x="738" y="427"/>
                  </a:cubicBezTo>
                  <a:cubicBezTo>
                    <a:pt x="738" y="427"/>
                    <a:pt x="738" y="428"/>
                    <a:pt x="737" y="428"/>
                  </a:cubicBezTo>
                  <a:cubicBezTo>
                    <a:pt x="737" y="428"/>
                    <a:pt x="737" y="428"/>
                    <a:pt x="737" y="428"/>
                  </a:cubicBezTo>
                  <a:cubicBezTo>
                    <a:pt x="737" y="431"/>
                    <a:pt x="734" y="436"/>
                    <a:pt x="734" y="437"/>
                  </a:cubicBezTo>
                  <a:cubicBezTo>
                    <a:pt x="734" y="437"/>
                    <a:pt x="734" y="437"/>
                    <a:pt x="734" y="437"/>
                  </a:cubicBezTo>
                  <a:cubicBezTo>
                    <a:pt x="733" y="438"/>
                    <a:pt x="733" y="440"/>
                    <a:pt x="732" y="441"/>
                  </a:cubicBezTo>
                  <a:cubicBezTo>
                    <a:pt x="732" y="441"/>
                    <a:pt x="732" y="441"/>
                    <a:pt x="732" y="441"/>
                  </a:cubicBezTo>
                  <a:cubicBezTo>
                    <a:pt x="731" y="442"/>
                    <a:pt x="731" y="441"/>
                    <a:pt x="731" y="442"/>
                  </a:cubicBezTo>
                  <a:cubicBezTo>
                    <a:pt x="731" y="442"/>
                    <a:pt x="731" y="442"/>
                    <a:pt x="731" y="442"/>
                  </a:cubicBezTo>
                  <a:cubicBezTo>
                    <a:pt x="731" y="442"/>
                    <a:pt x="731" y="443"/>
                    <a:pt x="731" y="444"/>
                  </a:cubicBezTo>
                  <a:cubicBezTo>
                    <a:pt x="731" y="444"/>
                    <a:pt x="731" y="444"/>
                    <a:pt x="731" y="444"/>
                  </a:cubicBezTo>
                  <a:cubicBezTo>
                    <a:pt x="732" y="445"/>
                    <a:pt x="732" y="446"/>
                    <a:pt x="732" y="447"/>
                  </a:cubicBezTo>
                  <a:cubicBezTo>
                    <a:pt x="732" y="447"/>
                    <a:pt x="732" y="447"/>
                    <a:pt x="732" y="447"/>
                  </a:cubicBezTo>
                  <a:cubicBezTo>
                    <a:pt x="732" y="448"/>
                    <a:pt x="732" y="449"/>
                    <a:pt x="731" y="449"/>
                  </a:cubicBezTo>
                  <a:cubicBezTo>
                    <a:pt x="731" y="449"/>
                    <a:pt x="731" y="449"/>
                    <a:pt x="731" y="449"/>
                  </a:cubicBezTo>
                  <a:cubicBezTo>
                    <a:pt x="731" y="449"/>
                    <a:pt x="730" y="449"/>
                    <a:pt x="730" y="449"/>
                  </a:cubicBezTo>
                  <a:cubicBezTo>
                    <a:pt x="730" y="449"/>
                    <a:pt x="730" y="449"/>
                    <a:pt x="730" y="449"/>
                  </a:cubicBezTo>
                  <a:cubicBezTo>
                    <a:pt x="730" y="449"/>
                    <a:pt x="730" y="449"/>
                    <a:pt x="730" y="449"/>
                  </a:cubicBezTo>
                  <a:cubicBezTo>
                    <a:pt x="730" y="449"/>
                    <a:pt x="730" y="449"/>
                    <a:pt x="730" y="449"/>
                  </a:cubicBezTo>
                  <a:cubicBezTo>
                    <a:pt x="730" y="449"/>
                    <a:pt x="730" y="449"/>
                    <a:pt x="730" y="449"/>
                  </a:cubicBezTo>
                  <a:cubicBezTo>
                    <a:pt x="730" y="449"/>
                    <a:pt x="730" y="449"/>
                    <a:pt x="730" y="449"/>
                  </a:cubicBezTo>
                  <a:cubicBezTo>
                    <a:pt x="729" y="451"/>
                    <a:pt x="729" y="452"/>
                    <a:pt x="727" y="452"/>
                  </a:cubicBezTo>
                  <a:cubicBezTo>
                    <a:pt x="727" y="452"/>
                    <a:pt x="727" y="452"/>
                    <a:pt x="727" y="452"/>
                  </a:cubicBezTo>
                  <a:cubicBezTo>
                    <a:pt x="726" y="453"/>
                    <a:pt x="726" y="453"/>
                    <a:pt x="726" y="454"/>
                  </a:cubicBezTo>
                  <a:cubicBezTo>
                    <a:pt x="726" y="454"/>
                    <a:pt x="726" y="454"/>
                    <a:pt x="726" y="454"/>
                  </a:cubicBezTo>
                  <a:cubicBezTo>
                    <a:pt x="726" y="454"/>
                    <a:pt x="726" y="454"/>
                    <a:pt x="726" y="454"/>
                  </a:cubicBezTo>
                  <a:cubicBezTo>
                    <a:pt x="726" y="454"/>
                    <a:pt x="726" y="454"/>
                    <a:pt x="726" y="454"/>
                  </a:cubicBezTo>
                  <a:cubicBezTo>
                    <a:pt x="727" y="455"/>
                    <a:pt x="728" y="456"/>
                    <a:pt x="728" y="458"/>
                  </a:cubicBezTo>
                  <a:cubicBezTo>
                    <a:pt x="728" y="458"/>
                    <a:pt x="728" y="458"/>
                    <a:pt x="728" y="458"/>
                  </a:cubicBezTo>
                  <a:cubicBezTo>
                    <a:pt x="727" y="458"/>
                    <a:pt x="729" y="458"/>
                    <a:pt x="730" y="459"/>
                  </a:cubicBezTo>
                  <a:cubicBezTo>
                    <a:pt x="730" y="459"/>
                    <a:pt x="730" y="459"/>
                    <a:pt x="730" y="459"/>
                  </a:cubicBezTo>
                  <a:cubicBezTo>
                    <a:pt x="731" y="460"/>
                    <a:pt x="731" y="461"/>
                    <a:pt x="731" y="461"/>
                  </a:cubicBezTo>
                  <a:cubicBezTo>
                    <a:pt x="731" y="461"/>
                    <a:pt x="731" y="461"/>
                    <a:pt x="731" y="461"/>
                  </a:cubicBezTo>
                  <a:cubicBezTo>
                    <a:pt x="732" y="461"/>
                    <a:pt x="734" y="462"/>
                    <a:pt x="735" y="462"/>
                  </a:cubicBezTo>
                  <a:cubicBezTo>
                    <a:pt x="735" y="462"/>
                    <a:pt x="735" y="462"/>
                    <a:pt x="735" y="462"/>
                  </a:cubicBezTo>
                  <a:cubicBezTo>
                    <a:pt x="736" y="462"/>
                    <a:pt x="737" y="462"/>
                    <a:pt x="738" y="463"/>
                  </a:cubicBezTo>
                  <a:cubicBezTo>
                    <a:pt x="738" y="463"/>
                    <a:pt x="738" y="463"/>
                    <a:pt x="738" y="463"/>
                  </a:cubicBezTo>
                  <a:cubicBezTo>
                    <a:pt x="738" y="463"/>
                    <a:pt x="738" y="463"/>
                    <a:pt x="738" y="463"/>
                  </a:cubicBezTo>
                  <a:cubicBezTo>
                    <a:pt x="738" y="463"/>
                    <a:pt x="738" y="463"/>
                    <a:pt x="738" y="463"/>
                  </a:cubicBezTo>
                  <a:cubicBezTo>
                    <a:pt x="738" y="463"/>
                    <a:pt x="739" y="463"/>
                    <a:pt x="739" y="463"/>
                  </a:cubicBezTo>
                  <a:cubicBezTo>
                    <a:pt x="739" y="463"/>
                    <a:pt x="739" y="463"/>
                    <a:pt x="739" y="463"/>
                  </a:cubicBezTo>
                  <a:cubicBezTo>
                    <a:pt x="740" y="463"/>
                    <a:pt x="741" y="463"/>
                    <a:pt x="742" y="464"/>
                  </a:cubicBezTo>
                  <a:cubicBezTo>
                    <a:pt x="742" y="464"/>
                    <a:pt x="742" y="464"/>
                    <a:pt x="742" y="464"/>
                  </a:cubicBezTo>
                  <a:cubicBezTo>
                    <a:pt x="743" y="464"/>
                    <a:pt x="746" y="464"/>
                    <a:pt x="748" y="465"/>
                  </a:cubicBezTo>
                  <a:cubicBezTo>
                    <a:pt x="748" y="465"/>
                    <a:pt x="748" y="465"/>
                    <a:pt x="748" y="465"/>
                  </a:cubicBezTo>
                  <a:cubicBezTo>
                    <a:pt x="749" y="466"/>
                    <a:pt x="749" y="466"/>
                    <a:pt x="750" y="466"/>
                  </a:cubicBezTo>
                  <a:cubicBezTo>
                    <a:pt x="750" y="466"/>
                    <a:pt x="750" y="466"/>
                    <a:pt x="750" y="466"/>
                  </a:cubicBezTo>
                  <a:cubicBezTo>
                    <a:pt x="750" y="466"/>
                    <a:pt x="750" y="466"/>
                    <a:pt x="750" y="466"/>
                  </a:cubicBezTo>
                  <a:cubicBezTo>
                    <a:pt x="750" y="466"/>
                    <a:pt x="750" y="466"/>
                    <a:pt x="750" y="466"/>
                  </a:cubicBezTo>
                  <a:cubicBezTo>
                    <a:pt x="751" y="466"/>
                    <a:pt x="751" y="466"/>
                    <a:pt x="751" y="466"/>
                  </a:cubicBezTo>
                  <a:cubicBezTo>
                    <a:pt x="751" y="466"/>
                    <a:pt x="751" y="466"/>
                    <a:pt x="751" y="466"/>
                  </a:cubicBezTo>
                  <a:cubicBezTo>
                    <a:pt x="752" y="466"/>
                    <a:pt x="752" y="466"/>
                    <a:pt x="753" y="466"/>
                  </a:cubicBezTo>
                  <a:cubicBezTo>
                    <a:pt x="753" y="466"/>
                    <a:pt x="753" y="466"/>
                    <a:pt x="753" y="466"/>
                  </a:cubicBezTo>
                  <a:cubicBezTo>
                    <a:pt x="753" y="466"/>
                    <a:pt x="753" y="466"/>
                    <a:pt x="753" y="466"/>
                  </a:cubicBezTo>
                  <a:cubicBezTo>
                    <a:pt x="753" y="466"/>
                    <a:pt x="753" y="466"/>
                    <a:pt x="753" y="466"/>
                  </a:cubicBezTo>
                  <a:cubicBezTo>
                    <a:pt x="754" y="466"/>
                    <a:pt x="754" y="466"/>
                    <a:pt x="754" y="466"/>
                  </a:cubicBezTo>
                  <a:cubicBezTo>
                    <a:pt x="754" y="466"/>
                    <a:pt x="754" y="466"/>
                    <a:pt x="754" y="466"/>
                  </a:cubicBezTo>
                  <a:cubicBezTo>
                    <a:pt x="755" y="466"/>
                    <a:pt x="756" y="466"/>
                    <a:pt x="758" y="466"/>
                  </a:cubicBezTo>
                  <a:cubicBezTo>
                    <a:pt x="758" y="466"/>
                    <a:pt x="758" y="466"/>
                    <a:pt x="758" y="466"/>
                  </a:cubicBezTo>
                  <a:cubicBezTo>
                    <a:pt x="758" y="466"/>
                    <a:pt x="759" y="466"/>
                    <a:pt x="759" y="466"/>
                  </a:cubicBezTo>
                  <a:cubicBezTo>
                    <a:pt x="759" y="466"/>
                    <a:pt x="759" y="466"/>
                    <a:pt x="759" y="466"/>
                  </a:cubicBezTo>
                  <a:cubicBezTo>
                    <a:pt x="760" y="465"/>
                    <a:pt x="760" y="464"/>
                    <a:pt x="762" y="464"/>
                  </a:cubicBezTo>
                  <a:cubicBezTo>
                    <a:pt x="762" y="464"/>
                    <a:pt x="762" y="464"/>
                    <a:pt x="762" y="464"/>
                  </a:cubicBezTo>
                  <a:cubicBezTo>
                    <a:pt x="762" y="464"/>
                    <a:pt x="762" y="464"/>
                    <a:pt x="762" y="464"/>
                  </a:cubicBezTo>
                  <a:cubicBezTo>
                    <a:pt x="762" y="464"/>
                    <a:pt x="762" y="464"/>
                    <a:pt x="762" y="464"/>
                  </a:cubicBezTo>
                  <a:cubicBezTo>
                    <a:pt x="762" y="464"/>
                    <a:pt x="762" y="464"/>
                    <a:pt x="762" y="464"/>
                  </a:cubicBezTo>
                  <a:cubicBezTo>
                    <a:pt x="762" y="464"/>
                    <a:pt x="762" y="464"/>
                    <a:pt x="762" y="464"/>
                  </a:cubicBezTo>
                  <a:cubicBezTo>
                    <a:pt x="763" y="465"/>
                    <a:pt x="764" y="465"/>
                    <a:pt x="764" y="465"/>
                  </a:cubicBezTo>
                  <a:cubicBezTo>
                    <a:pt x="764" y="465"/>
                    <a:pt x="764" y="465"/>
                    <a:pt x="764" y="465"/>
                  </a:cubicBezTo>
                  <a:cubicBezTo>
                    <a:pt x="764" y="465"/>
                    <a:pt x="764" y="465"/>
                    <a:pt x="764" y="465"/>
                  </a:cubicBezTo>
                  <a:cubicBezTo>
                    <a:pt x="764" y="465"/>
                    <a:pt x="764" y="465"/>
                    <a:pt x="764" y="465"/>
                  </a:cubicBezTo>
                  <a:cubicBezTo>
                    <a:pt x="765" y="465"/>
                    <a:pt x="766" y="465"/>
                    <a:pt x="767" y="464"/>
                  </a:cubicBezTo>
                  <a:cubicBezTo>
                    <a:pt x="767" y="464"/>
                    <a:pt x="767" y="464"/>
                    <a:pt x="767" y="464"/>
                  </a:cubicBezTo>
                  <a:cubicBezTo>
                    <a:pt x="767" y="464"/>
                    <a:pt x="767" y="464"/>
                    <a:pt x="767" y="464"/>
                  </a:cubicBezTo>
                  <a:cubicBezTo>
                    <a:pt x="767" y="464"/>
                    <a:pt x="767" y="464"/>
                    <a:pt x="767" y="464"/>
                  </a:cubicBezTo>
                  <a:cubicBezTo>
                    <a:pt x="767" y="464"/>
                    <a:pt x="767" y="464"/>
                    <a:pt x="766" y="463"/>
                  </a:cubicBezTo>
                  <a:cubicBezTo>
                    <a:pt x="766" y="463"/>
                    <a:pt x="766" y="463"/>
                    <a:pt x="766" y="463"/>
                  </a:cubicBezTo>
                  <a:cubicBezTo>
                    <a:pt x="765" y="462"/>
                    <a:pt x="765" y="462"/>
                    <a:pt x="765" y="462"/>
                  </a:cubicBezTo>
                  <a:cubicBezTo>
                    <a:pt x="765" y="462"/>
                    <a:pt x="765" y="462"/>
                    <a:pt x="765" y="462"/>
                  </a:cubicBezTo>
                  <a:cubicBezTo>
                    <a:pt x="764" y="461"/>
                    <a:pt x="763" y="461"/>
                    <a:pt x="763" y="460"/>
                  </a:cubicBezTo>
                  <a:cubicBezTo>
                    <a:pt x="763" y="460"/>
                    <a:pt x="763" y="460"/>
                    <a:pt x="763" y="460"/>
                  </a:cubicBezTo>
                  <a:cubicBezTo>
                    <a:pt x="763" y="460"/>
                    <a:pt x="763" y="459"/>
                    <a:pt x="763" y="458"/>
                  </a:cubicBezTo>
                  <a:cubicBezTo>
                    <a:pt x="763" y="458"/>
                    <a:pt x="763" y="458"/>
                    <a:pt x="763" y="458"/>
                  </a:cubicBezTo>
                  <a:cubicBezTo>
                    <a:pt x="763" y="456"/>
                    <a:pt x="763" y="454"/>
                    <a:pt x="764" y="452"/>
                  </a:cubicBezTo>
                  <a:cubicBezTo>
                    <a:pt x="764" y="452"/>
                    <a:pt x="764" y="452"/>
                    <a:pt x="764" y="452"/>
                  </a:cubicBezTo>
                  <a:cubicBezTo>
                    <a:pt x="766" y="449"/>
                    <a:pt x="767" y="449"/>
                    <a:pt x="768" y="447"/>
                  </a:cubicBezTo>
                  <a:cubicBezTo>
                    <a:pt x="768" y="447"/>
                    <a:pt x="768" y="447"/>
                    <a:pt x="768" y="447"/>
                  </a:cubicBezTo>
                  <a:cubicBezTo>
                    <a:pt x="770" y="446"/>
                    <a:pt x="770" y="447"/>
                    <a:pt x="771" y="443"/>
                  </a:cubicBezTo>
                  <a:cubicBezTo>
                    <a:pt x="771" y="443"/>
                    <a:pt x="771" y="443"/>
                    <a:pt x="771" y="443"/>
                  </a:cubicBezTo>
                  <a:cubicBezTo>
                    <a:pt x="773" y="439"/>
                    <a:pt x="774" y="436"/>
                    <a:pt x="775" y="433"/>
                  </a:cubicBezTo>
                  <a:cubicBezTo>
                    <a:pt x="775" y="433"/>
                    <a:pt x="775" y="433"/>
                    <a:pt x="775" y="433"/>
                  </a:cubicBezTo>
                  <a:cubicBezTo>
                    <a:pt x="776" y="431"/>
                    <a:pt x="777" y="430"/>
                    <a:pt x="779" y="430"/>
                  </a:cubicBezTo>
                  <a:cubicBezTo>
                    <a:pt x="779" y="430"/>
                    <a:pt x="779" y="430"/>
                    <a:pt x="779" y="430"/>
                  </a:cubicBezTo>
                  <a:cubicBezTo>
                    <a:pt x="781" y="430"/>
                    <a:pt x="781" y="430"/>
                    <a:pt x="781" y="429"/>
                  </a:cubicBezTo>
                  <a:cubicBezTo>
                    <a:pt x="781" y="429"/>
                    <a:pt x="781" y="429"/>
                    <a:pt x="781" y="429"/>
                  </a:cubicBezTo>
                  <a:cubicBezTo>
                    <a:pt x="781" y="428"/>
                    <a:pt x="781" y="426"/>
                    <a:pt x="783" y="426"/>
                  </a:cubicBezTo>
                  <a:cubicBezTo>
                    <a:pt x="783" y="426"/>
                    <a:pt x="783" y="426"/>
                    <a:pt x="783" y="426"/>
                  </a:cubicBezTo>
                  <a:cubicBezTo>
                    <a:pt x="783" y="426"/>
                    <a:pt x="783" y="426"/>
                    <a:pt x="784" y="426"/>
                  </a:cubicBezTo>
                  <a:cubicBezTo>
                    <a:pt x="784" y="426"/>
                    <a:pt x="784" y="426"/>
                    <a:pt x="784" y="426"/>
                  </a:cubicBezTo>
                  <a:cubicBezTo>
                    <a:pt x="783" y="427"/>
                    <a:pt x="783" y="427"/>
                    <a:pt x="783" y="427"/>
                  </a:cubicBezTo>
                  <a:cubicBezTo>
                    <a:pt x="784" y="426"/>
                    <a:pt x="784" y="426"/>
                    <a:pt x="784" y="426"/>
                  </a:cubicBezTo>
                  <a:cubicBezTo>
                    <a:pt x="784" y="426"/>
                    <a:pt x="784" y="426"/>
                    <a:pt x="784" y="426"/>
                  </a:cubicBezTo>
                  <a:cubicBezTo>
                    <a:pt x="784" y="426"/>
                    <a:pt x="784" y="426"/>
                    <a:pt x="784" y="426"/>
                  </a:cubicBezTo>
                  <a:cubicBezTo>
                    <a:pt x="784" y="426"/>
                    <a:pt x="785" y="426"/>
                    <a:pt x="785" y="425"/>
                  </a:cubicBezTo>
                  <a:cubicBezTo>
                    <a:pt x="785" y="425"/>
                    <a:pt x="785" y="425"/>
                    <a:pt x="785" y="425"/>
                  </a:cubicBezTo>
                  <a:cubicBezTo>
                    <a:pt x="786" y="425"/>
                    <a:pt x="788" y="423"/>
                    <a:pt x="789" y="419"/>
                  </a:cubicBezTo>
                  <a:cubicBezTo>
                    <a:pt x="789" y="419"/>
                    <a:pt x="789" y="419"/>
                    <a:pt x="789" y="419"/>
                  </a:cubicBezTo>
                  <a:cubicBezTo>
                    <a:pt x="791" y="417"/>
                    <a:pt x="793" y="417"/>
                    <a:pt x="794" y="417"/>
                  </a:cubicBezTo>
                  <a:cubicBezTo>
                    <a:pt x="794" y="417"/>
                    <a:pt x="794" y="417"/>
                    <a:pt x="794" y="417"/>
                  </a:cubicBezTo>
                  <a:cubicBezTo>
                    <a:pt x="794" y="417"/>
                    <a:pt x="795" y="417"/>
                    <a:pt x="795" y="417"/>
                  </a:cubicBezTo>
                  <a:cubicBezTo>
                    <a:pt x="795" y="417"/>
                    <a:pt x="795" y="417"/>
                    <a:pt x="795" y="417"/>
                  </a:cubicBezTo>
                  <a:cubicBezTo>
                    <a:pt x="795" y="417"/>
                    <a:pt x="796" y="417"/>
                    <a:pt x="796" y="416"/>
                  </a:cubicBezTo>
                  <a:cubicBezTo>
                    <a:pt x="796" y="416"/>
                    <a:pt x="796" y="416"/>
                    <a:pt x="796" y="416"/>
                  </a:cubicBezTo>
                  <a:cubicBezTo>
                    <a:pt x="796" y="416"/>
                    <a:pt x="796" y="416"/>
                    <a:pt x="796" y="416"/>
                  </a:cubicBezTo>
                  <a:cubicBezTo>
                    <a:pt x="798" y="416"/>
                    <a:pt x="801" y="416"/>
                    <a:pt x="802" y="416"/>
                  </a:cubicBezTo>
                  <a:cubicBezTo>
                    <a:pt x="802" y="416"/>
                    <a:pt x="802" y="416"/>
                    <a:pt x="802" y="416"/>
                  </a:cubicBezTo>
                  <a:cubicBezTo>
                    <a:pt x="803" y="416"/>
                    <a:pt x="803" y="416"/>
                    <a:pt x="803" y="416"/>
                  </a:cubicBezTo>
                  <a:cubicBezTo>
                    <a:pt x="803" y="416"/>
                    <a:pt x="803" y="416"/>
                    <a:pt x="803" y="416"/>
                  </a:cubicBezTo>
                  <a:cubicBezTo>
                    <a:pt x="803" y="416"/>
                    <a:pt x="803" y="416"/>
                    <a:pt x="803" y="416"/>
                  </a:cubicBezTo>
                  <a:cubicBezTo>
                    <a:pt x="803" y="416"/>
                    <a:pt x="803" y="416"/>
                    <a:pt x="803" y="416"/>
                  </a:cubicBezTo>
                  <a:cubicBezTo>
                    <a:pt x="803" y="416"/>
                    <a:pt x="803" y="416"/>
                    <a:pt x="803" y="416"/>
                  </a:cubicBezTo>
                  <a:cubicBezTo>
                    <a:pt x="803" y="416"/>
                    <a:pt x="803" y="416"/>
                    <a:pt x="803" y="416"/>
                  </a:cubicBezTo>
                  <a:cubicBezTo>
                    <a:pt x="804" y="416"/>
                    <a:pt x="805" y="413"/>
                    <a:pt x="805" y="412"/>
                  </a:cubicBezTo>
                  <a:cubicBezTo>
                    <a:pt x="805" y="412"/>
                    <a:pt x="805" y="412"/>
                    <a:pt x="805" y="412"/>
                  </a:cubicBezTo>
                  <a:cubicBezTo>
                    <a:pt x="806" y="409"/>
                    <a:pt x="809" y="409"/>
                    <a:pt x="809" y="408"/>
                  </a:cubicBezTo>
                  <a:cubicBezTo>
                    <a:pt x="809" y="408"/>
                    <a:pt x="809" y="408"/>
                    <a:pt x="809" y="408"/>
                  </a:cubicBezTo>
                  <a:cubicBezTo>
                    <a:pt x="810" y="408"/>
                    <a:pt x="810" y="406"/>
                    <a:pt x="810" y="406"/>
                  </a:cubicBezTo>
                  <a:cubicBezTo>
                    <a:pt x="810" y="406"/>
                    <a:pt x="810" y="406"/>
                    <a:pt x="810" y="406"/>
                  </a:cubicBezTo>
                  <a:cubicBezTo>
                    <a:pt x="810" y="406"/>
                    <a:pt x="810" y="406"/>
                    <a:pt x="810" y="406"/>
                  </a:cubicBezTo>
                  <a:cubicBezTo>
                    <a:pt x="812" y="406"/>
                    <a:pt x="812" y="406"/>
                    <a:pt x="812" y="406"/>
                  </a:cubicBezTo>
                  <a:cubicBezTo>
                    <a:pt x="811" y="406"/>
                    <a:pt x="812" y="409"/>
                    <a:pt x="810" y="410"/>
                  </a:cubicBezTo>
                  <a:cubicBezTo>
                    <a:pt x="810" y="410"/>
                    <a:pt x="810" y="410"/>
                    <a:pt x="810" y="410"/>
                  </a:cubicBezTo>
                  <a:cubicBezTo>
                    <a:pt x="809" y="410"/>
                    <a:pt x="807" y="411"/>
                    <a:pt x="807" y="412"/>
                  </a:cubicBezTo>
                  <a:cubicBezTo>
                    <a:pt x="807" y="412"/>
                    <a:pt x="807" y="412"/>
                    <a:pt x="807" y="412"/>
                  </a:cubicBezTo>
                  <a:cubicBezTo>
                    <a:pt x="806" y="413"/>
                    <a:pt x="806" y="417"/>
                    <a:pt x="803" y="417"/>
                  </a:cubicBezTo>
                  <a:cubicBezTo>
                    <a:pt x="803" y="417"/>
                    <a:pt x="803" y="417"/>
                    <a:pt x="803" y="417"/>
                  </a:cubicBezTo>
                  <a:cubicBezTo>
                    <a:pt x="803" y="417"/>
                    <a:pt x="803" y="417"/>
                    <a:pt x="803" y="417"/>
                  </a:cubicBezTo>
                  <a:cubicBezTo>
                    <a:pt x="803" y="417"/>
                    <a:pt x="803" y="417"/>
                    <a:pt x="803" y="417"/>
                  </a:cubicBezTo>
                  <a:cubicBezTo>
                    <a:pt x="803" y="417"/>
                    <a:pt x="803" y="417"/>
                    <a:pt x="803" y="417"/>
                  </a:cubicBezTo>
                  <a:cubicBezTo>
                    <a:pt x="803" y="417"/>
                    <a:pt x="803" y="417"/>
                    <a:pt x="803" y="417"/>
                  </a:cubicBezTo>
                  <a:cubicBezTo>
                    <a:pt x="803" y="417"/>
                    <a:pt x="803" y="417"/>
                    <a:pt x="803" y="417"/>
                  </a:cubicBezTo>
                  <a:cubicBezTo>
                    <a:pt x="803" y="417"/>
                    <a:pt x="803" y="417"/>
                    <a:pt x="802" y="417"/>
                  </a:cubicBezTo>
                  <a:cubicBezTo>
                    <a:pt x="802" y="417"/>
                    <a:pt x="802" y="417"/>
                    <a:pt x="802" y="417"/>
                  </a:cubicBezTo>
                  <a:cubicBezTo>
                    <a:pt x="801" y="417"/>
                    <a:pt x="798" y="417"/>
                    <a:pt x="797" y="418"/>
                  </a:cubicBezTo>
                  <a:cubicBezTo>
                    <a:pt x="797" y="418"/>
                    <a:pt x="797" y="418"/>
                    <a:pt x="797" y="418"/>
                  </a:cubicBezTo>
                  <a:cubicBezTo>
                    <a:pt x="796" y="417"/>
                    <a:pt x="796" y="417"/>
                    <a:pt x="796" y="417"/>
                  </a:cubicBezTo>
                  <a:cubicBezTo>
                    <a:pt x="797" y="418"/>
                    <a:pt x="797" y="418"/>
                    <a:pt x="797" y="418"/>
                  </a:cubicBezTo>
                  <a:cubicBezTo>
                    <a:pt x="796" y="418"/>
                    <a:pt x="795" y="418"/>
                    <a:pt x="795" y="418"/>
                  </a:cubicBezTo>
                  <a:cubicBezTo>
                    <a:pt x="795" y="418"/>
                    <a:pt x="795" y="418"/>
                    <a:pt x="795" y="418"/>
                  </a:cubicBezTo>
                  <a:cubicBezTo>
                    <a:pt x="795" y="418"/>
                    <a:pt x="794" y="418"/>
                    <a:pt x="794" y="418"/>
                  </a:cubicBezTo>
                  <a:cubicBezTo>
                    <a:pt x="794" y="418"/>
                    <a:pt x="794" y="418"/>
                    <a:pt x="794" y="418"/>
                  </a:cubicBezTo>
                  <a:cubicBezTo>
                    <a:pt x="793" y="418"/>
                    <a:pt x="792" y="418"/>
                    <a:pt x="791" y="420"/>
                  </a:cubicBezTo>
                  <a:cubicBezTo>
                    <a:pt x="791" y="420"/>
                    <a:pt x="791" y="420"/>
                    <a:pt x="791" y="420"/>
                  </a:cubicBezTo>
                  <a:cubicBezTo>
                    <a:pt x="789" y="423"/>
                    <a:pt x="787" y="426"/>
                    <a:pt x="786" y="426"/>
                  </a:cubicBezTo>
                  <a:cubicBezTo>
                    <a:pt x="786" y="426"/>
                    <a:pt x="786" y="426"/>
                    <a:pt x="786" y="426"/>
                  </a:cubicBezTo>
                  <a:cubicBezTo>
                    <a:pt x="786" y="426"/>
                    <a:pt x="785" y="427"/>
                    <a:pt x="784" y="427"/>
                  </a:cubicBezTo>
                  <a:cubicBezTo>
                    <a:pt x="784" y="427"/>
                    <a:pt x="784" y="427"/>
                    <a:pt x="784" y="427"/>
                  </a:cubicBezTo>
                  <a:cubicBezTo>
                    <a:pt x="784" y="427"/>
                    <a:pt x="784" y="427"/>
                    <a:pt x="783" y="427"/>
                  </a:cubicBezTo>
                  <a:cubicBezTo>
                    <a:pt x="783" y="427"/>
                    <a:pt x="783" y="427"/>
                    <a:pt x="783" y="427"/>
                  </a:cubicBezTo>
                  <a:cubicBezTo>
                    <a:pt x="783" y="427"/>
                    <a:pt x="783" y="428"/>
                    <a:pt x="783" y="429"/>
                  </a:cubicBezTo>
                  <a:cubicBezTo>
                    <a:pt x="783" y="429"/>
                    <a:pt x="783" y="429"/>
                    <a:pt x="783" y="429"/>
                  </a:cubicBezTo>
                  <a:cubicBezTo>
                    <a:pt x="783" y="431"/>
                    <a:pt x="781" y="431"/>
                    <a:pt x="779" y="431"/>
                  </a:cubicBezTo>
                  <a:cubicBezTo>
                    <a:pt x="779" y="431"/>
                    <a:pt x="779" y="431"/>
                    <a:pt x="779" y="431"/>
                  </a:cubicBezTo>
                  <a:cubicBezTo>
                    <a:pt x="778" y="432"/>
                    <a:pt x="778" y="432"/>
                    <a:pt x="776" y="434"/>
                  </a:cubicBezTo>
                  <a:cubicBezTo>
                    <a:pt x="776" y="434"/>
                    <a:pt x="776" y="434"/>
                    <a:pt x="776" y="434"/>
                  </a:cubicBezTo>
                  <a:cubicBezTo>
                    <a:pt x="775" y="436"/>
                    <a:pt x="774" y="439"/>
                    <a:pt x="773" y="444"/>
                  </a:cubicBezTo>
                  <a:cubicBezTo>
                    <a:pt x="773" y="444"/>
                    <a:pt x="773" y="444"/>
                    <a:pt x="773" y="444"/>
                  </a:cubicBezTo>
                  <a:cubicBezTo>
                    <a:pt x="771" y="448"/>
                    <a:pt x="771" y="447"/>
                    <a:pt x="769" y="448"/>
                  </a:cubicBezTo>
                  <a:cubicBezTo>
                    <a:pt x="769" y="448"/>
                    <a:pt x="769" y="448"/>
                    <a:pt x="769" y="448"/>
                  </a:cubicBezTo>
                  <a:cubicBezTo>
                    <a:pt x="767" y="450"/>
                    <a:pt x="767" y="450"/>
                    <a:pt x="765" y="453"/>
                  </a:cubicBezTo>
                  <a:cubicBezTo>
                    <a:pt x="765" y="453"/>
                    <a:pt x="765" y="453"/>
                    <a:pt x="765" y="453"/>
                  </a:cubicBezTo>
                  <a:cubicBezTo>
                    <a:pt x="764" y="455"/>
                    <a:pt x="764" y="456"/>
                    <a:pt x="764" y="458"/>
                  </a:cubicBezTo>
                  <a:cubicBezTo>
                    <a:pt x="764" y="458"/>
                    <a:pt x="764" y="458"/>
                    <a:pt x="764" y="458"/>
                  </a:cubicBezTo>
                  <a:cubicBezTo>
                    <a:pt x="764" y="459"/>
                    <a:pt x="764" y="459"/>
                    <a:pt x="764" y="459"/>
                  </a:cubicBezTo>
                  <a:cubicBezTo>
                    <a:pt x="764" y="459"/>
                    <a:pt x="764" y="459"/>
                    <a:pt x="764" y="459"/>
                  </a:cubicBezTo>
                  <a:cubicBezTo>
                    <a:pt x="764" y="459"/>
                    <a:pt x="765" y="460"/>
                    <a:pt x="765" y="460"/>
                  </a:cubicBezTo>
                  <a:cubicBezTo>
                    <a:pt x="765" y="460"/>
                    <a:pt x="765" y="460"/>
                    <a:pt x="765" y="460"/>
                  </a:cubicBezTo>
                  <a:cubicBezTo>
                    <a:pt x="766" y="461"/>
                    <a:pt x="766" y="461"/>
                    <a:pt x="767" y="462"/>
                  </a:cubicBezTo>
                  <a:cubicBezTo>
                    <a:pt x="767" y="462"/>
                    <a:pt x="767" y="462"/>
                    <a:pt x="767" y="462"/>
                  </a:cubicBezTo>
                  <a:cubicBezTo>
                    <a:pt x="768" y="463"/>
                    <a:pt x="768" y="464"/>
                    <a:pt x="768" y="464"/>
                  </a:cubicBezTo>
                  <a:cubicBezTo>
                    <a:pt x="768" y="464"/>
                    <a:pt x="768" y="464"/>
                    <a:pt x="768" y="464"/>
                  </a:cubicBezTo>
                  <a:cubicBezTo>
                    <a:pt x="768" y="464"/>
                    <a:pt x="768" y="464"/>
                    <a:pt x="768" y="464"/>
                  </a:cubicBezTo>
                  <a:cubicBezTo>
                    <a:pt x="768" y="464"/>
                    <a:pt x="768" y="467"/>
                    <a:pt x="767" y="468"/>
                  </a:cubicBezTo>
                  <a:cubicBezTo>
                    <a:pt x="767" y="468"/>
                    <a:pt x="767" y="468"/>
                    <a:pt x="767" y="468"/>
                  </a:cubicBezTo>
                  <a:cubicBezTo>
                    <a:pt x="767" y="469"/>
                    <a:pt x="766" y="471"/>
                    <a:pt x="766" y="472"/>
                  </a:cubicBezTo>
                  <a:cubicBezTo>
                    <a:pt x="766" y="472"/>
                    <a:pt x="766" y="472"/>
                    <a:pt x="766" y="472"/>
                  </a:cubicBezTo>
                  <a:cubicBezTo>
                    <a:pt x="766" y="472"/>
                    <a:pt x="766" y="472"/>
                    <a:pt x="766" y="472"/>
                  </a:cubicBezTo>
                  <a:cubicBezTo>
                    <a:pt x="766" y="472"/>
                    <a:pt x="766" y="472"/>
                    <a:pt x="766" y="472"/>
                  </a:cubicBezTo>
                  <a:cubicBezTo>
                    <a:pt x="766" y="473"/>
                    <a:pt x="766" y="474"/>
                    <a:pt x="766" y="475"/>
                  </a:cubicBezTo>
                  <a:cubicBezTo>
                    <a:pt x="766" y="475"/>
                    <a:pt x="766" y="475"/>
                    <a:pt x="766" y="475"/>
                  </a:cubicBezTo>
                  <a:cubicBezTo>
                    <a:pt x="766" y="476"/>
                    <a:pt x="766" y="476"/>
                    <a:pt x="766" y="476"/>
                  </a:cubicBezTo>
                  <a:cubicBezTo>
                    <a:pt x="766" y="476"/>
                    <a:pt x="766" y="476"/>
                    <a:pt x="766" y="476"/>
                  </a:cubicBezTo>
                  <a:cubicBezTo>
                    <a:pt x="766" y="476"/>
                    <a:pt x="766" y="476"/>
                    <a:pt x="766" y="475"/>
                  </a:cubicBezTo>
                  <a:cubicBezTo>
                    <a:pt x="766" y="475"/>
                    <a:pt x="766" y="475"/>
                    <a:pt x="766" y="475"/>
                  </a:cubicBezTo>
                  <a:cubicBezTo>
                    <a:pt x="768" y="472"/>
                    <a:pt x="770" y="472"/>
                    <a:pt x="772" y="470"/>
                  </a:cubicBezTo>
                  <a:cubicBezTo>
                    <a:pt x="772" y="470"/>
                    <a:pt x="772" y="470"/>
                    <a:pt x="772" y="470"/>
                  </a:cubicBezTo>
                  <a:cubicBezTo>
                    <a:pt x="773" y="470"/>
                    <a:pt x="774" y="468"/>
                    <a:pt x="776" y="467"/>
                  </a:cubicBezTo>
                  <a:cubicBezTo>
                    <a:pt x="776" y="467"/>
                    <a:pt x="776" y="467"/>
                    <a:pt x="776" y="467"/>
                  </a:cubicBezTo>
                  <a:cubicBezTo>
                    <a:pt x="777" y="466"/>
                    <a:pt x="778" y="466"/>
                    <a:pt x="780" y="465"/>
                  </a:cubicBezTo>
                  <a:cubicBezTo>
                    <a:pt x="780" y="465"/>
                    <a:pt x="780" y="465"/>
                    <a:pt x="780" y="465"/>
                  </a:cubicBezTo>
                  <a:cubicBezTo>
                    <a:pt x="780" y="465"/>
                    <a:pt x="780" y="465"/>
                    <a:pt x="780" y="465"/>
                  </a:cubicBezTo>
                  <a:cubicBezTo>
                    <a:pt x="780" y="465"/>
                    <a:pt x="780" y="465"/>
                    <a:pt x="780" y="465"/>
                  </a:cubicBezTo>
                  <a:cubicBezTo>
                    <a:pt x="781" y="465"/>
                    <a:pt x="781" y="465"/>
                    <a:pt x="781" y="466"/>
                  </a:cubicBezTo>
                  <a:cubicBezTo>
                    <a:pt x="781" y="466"/>
                    <a:pt x="781" y="466"/>
                    <a:pt x="781" y="466"/>
                  </a:cubicBezTo>
                  <a:cubicBezTo>
                    <a:pt x="781" y="466"/>
                    <a:pt x="781" y="466"/>
                    <a:pt x="781" y="466"/>
                  </a:cubicBezTo>
                  <a:cubicBezTo>
                    <a:pt x="781" y="466"/>
                    <a:pt x="781" y="466"/>
                    <a:pt x="781" y="466"/>
                  </a:cubicBezTo>
                  <a:cubicBezTo>
                    <a:pt x="781" y="467"/>
                    <a:pt x="781" y="468"/>
                    <a:pt x="780" y="468"/>
                  </a:cubicBezTo>
                  <a:cubicBezTo>
                    <a:pt x="780" y="468"/>
                    <a:pt x="780" y="468"/>
                    <a:pt x="780" y="468"/>
                  </a:cubicBezTo>
                  <a:cubicBezTo>
                    <a:pt x="779" y="469"/>
                    <a:pt x="778" y="470"/>
                    <a:pt x="778" y="471"/>
                  </a:cubicBezTo>
                  <a:cubicBezTo>
                    <a:pt x="778" y="471"/>
                    <a:pt x="778" y="471"/>
                    <a:pt x="778" y="471"/>
                  </a:cubicBezTo>
                  <a:cubicBezTo>
                    <a:pt x="776" y="472"/>
                    <a:pt x="774" y="473"/>
                    <a:pt x="774" y="474"/>
                  </a:cubicBezTo>
                  <a:cubicBezTo>
                    <a:pt x="774" y="474"/>
                    <a:pt x="774" y="474"/>
                    <a:pt x="774" y="474"/>
                  </a:cubicBezTo>
                  <a:cubicBezTo>
                    <a:pt x="773" y="476"/>
                    <a:pt x="769" y="478"/>
                    <a:pt x="769" y="478"/>
                  </a:cubicBezTo>
                  <a:cubicBezTo>
                    <a:pt x="769" y="478"/>
                    <a:pt x="769" y="478"/>
                    <a:pt x="769" y="478"/>
                  </a:cubicBezTo>
                  <a:cubicBezTo>
                    <a:pt x="768" y="479"/>
                    <a:pt x="767" y="481"/>
                    <a:pt x="767" y="482"/>
                  </a:cubicBezTo>
                  <a:cubicBezTo>
                    <a:pt x="767" y="482"/>
                    <a:pt x="767" y="482"/>
                    <a:pt x="767" y="482"/>
                  </a:cubicBezTo>
                  <a:cubicBezTo>
                    <a:pt x="766" y="484"/>
                    <a:pt x="764" y="486"/>
                    <a:pt x="762" y="486"/>
                  </a:cubicBezTo>
                  <a:cubicBezTo>
                    <a:pt x="762" y="486"/>
                    <a:pt x="762" y="486"/>
                    <a:pt x="762" y="486"/>
                  </a:cubicBezTo>
                  <a:cubicBezTo>
                    <a:pt x="762" y="486"/>
                    <a:pt x="758" y="491"/>
                    <a:pt x="757" y="493"/>
                  </a:cubicBezTo>
                  <a:cubicBezTo>
                    <a:pt x="757" y="493"/>
                    <a:pt x="757" y="493"/>
                    <a:pt x="757" y="493"/>
                  </a:cubicBezTo>
                  <a:cubicBezTo>
                    <a:pt x="757" y="494"/>
                    <a:pt x="756" y="495"/>
                    <a:pt x="756" y="496"/>
                  </a:cubicBezTo>
                  <a:cubicBezTo>
                    <a:pt x="756" y="496"/>
                    <a:pt x="756" y="496"/>
                    <a:pt x="756" y="496"/>
                  </a:cubicBezTo>
                  <a:cubicBezTo>
                    <a:pt x="756" y="496"/>
                    <a:pt x="756" y="496"/>
                    <a:pt x="756" y="496"/>
                  </a:cubicBezTo>
                  <a:cubicBezTo>
                    <a:pt x="756" y="496"/>
                    <a:pt x="756" y="496"/>
                    <a:pt x="756" y="496"/>
                  </a:cubicBezTo>
                  <a:cubicBezTo>
                    <a:pt x="756" y="497"/>
                    <a:pt x="758" y="497"/>
                    <a:pt x="759" y="497"/>
                  </a:cubicBezTo>
                  <a:cubicBezTo>
                    <a:pt x="759" y="497"/>
                    <a:pt x="759" y="497"/>
                    <a:pt x="759" y="497"/>
                  </a:cubicBezTo>
                  <a:cubicBezTo>
                    <a:pt x="759" y="497"/>
                    <a:pt x="759" y="497"/>
                    <a:pt x="760" y="497"/>
                  </a:cubicBezTo>
                  <a:cubicBezTo>
                    <a:pt x="760" y="497"/>
                    <a:pt x="760" y="497"/>
                    <a:pt x="760" y="497"/>
                  </a:cubicBezTo>
                  <a:cubicBezTo>
                    <a:pt x="760" y="497"/>
                    <a:pt x="761" y="497"/>
                    <a:pt x="761" y="497"/>
                  </a:cubicBezTo>
                  <a:cubicBezTo>
                    <a:pt x="761" y="497"/>
                    <a:pt x="761" y="497"/>
                    <a:pt x="761" y="497"/>
                  </a:cubicBezTo>
                  <a:cubicBezTo>
                    <a:pt x="762" y="497"/>
                    <a:pt x="763" y="497"/>
                    <a:pt x="764" y="498"/>
                  </a:cubicBezTo>
                  <a:cubicBezTo>
                    <a:pt x="764" y="498"/>
                    <a:pt x="764" y="498"/>
                    <a:pt x="764" y="498"/>
                  </a:cubicBezTo>
                  <a:cubicBezTo>
                    <a:pt x="765" y="499"/>
                    <a:pt x="764" y="500"/>
                    <a:pt x="765" y="500"/>
                  </a:cubicBezTo>
                  <a:cubicBezTo>
                    <a:pt x="765" y="500"/>
                    <a:pt x="765" y="500"/>
                    <a:pt x="765" y="500"/>
                  </a:cubicBezTo>
                  <a:cubicBezTo>
                    <a:pt x="767" y="500"/>
                    <a:pt x="769" y="501"/>
                    <a:pt x="770" y="503"/>
                  </a:cubicBezTo>
                  <a:cubicBezTo>
                    <a:pt x="770" y="503"/>
                    <a:pt x="770" y="503"/>
                    <a:pt x="770" y="503"/>
                  </a:cubicBezTo>
                  <a:cubicBezTo>
                    <a:pt x="770" y="504"/>
                    <a:pt x="770" y="507"/>
                    <a:pt x="771" y="507"/>
                  </a:cubicBezTo>
                  <a:cubicBezTo>
                    <a:pt x="771" y="507"/>
                    <a:pt x="771" y="507"/>
                    <a:pt x="771" y="507"/>
                  </a:cubicBezTo>
                  <a:cubicBezTo>
                    <a:pt x="771" y="507"/>
                    <a:pt x="771" y="507"/>
                    <a:pt x="771" y="507"/>
                  </a:cubicBezTo>
                  <a:cubicBezTo>
                    <a:pt x="772" y="507"/>
                    <a:pt x="773" y="508"/>
                    <a:pt x="774" y="508"/>
                  </a:cubicBezTo>
                  <a:cubicBezTo>
                    <a:pt x="774" y="508"/>
                    <a:pt x="774" y="508"/>
                    <a:pt x="774" y="508"/>
                  </a:cubicBezTo>
                  <a:cubicBezTo>
                    <a:pt x="774" y="508"/>
                    <a:pt x="774" y="508"/>
                    <a:pt x="774" y="508"/>
                  </a:cubicBezTo>
                  <a:cubicBezTo>
                    <a:pt x="774" y="508"/>
                    <a:pt x="774" y="508"/>
                    <a:pt x="774" y="508"/>
                  </a:cubicBezTo>
                  <a:cubicBezTo>
                    <a:pt x="774" y="507"/>
                    <a:pt x="775" y="507"/>
                    <a:pt x="776" y="507"/>
                  </a:cubicBezTo>
                  <a:cubicBezTo>
                    <a:pt x="776" y="507"/>
                    <a:pt x="776" y="507"/>
                    <a:pt x="776" y="507"/>
                  </a:cubicBezTo>
                  <a:cubicBezTo>
                    <a:pt x="776" y="507"/>
                    <a:pt x="777" y="507"/>
                    <a:pt x="777" y="507"/>
                  </a:cubicBezTo>
                  <a:cubicBezTo>
                    <a:pt x="777" y="507"/>
                    <a:pt x="777" y="507"/>
                    <a:pt x="777" y="507"/>
                  </a:cubicBezTo>
                  <a:cubicBezTo>
                    <a:pt x="777" y="507"/>
                    <a:pt x="778" y="507"/>
                    <a:pt x="778" y="507"/>
                  </a:cubicBezTo>
                  <a:cubicBezTo>
                    <a:pt x="778" y="507"/>
                    <a:pt x="778" y="507"/>
                    <a:pt x="778" y="507"/>
                  </a:cubicBezTo>
                  <a:cubicBezTo>
                    <a:pt x="779" y="507"/>
                    <a:pt x="780" y="507"/>
                    <a:pt x="780" y="506"/>
                  </a:cubicBezTo>
                  <a:cubicBezTo>
                    <a:pt x="780" y="506"/>
                    <a:pt x="780" y="506"/>
                    <a:pt x="780" y="506"/>
                  </a:cubicBezTo>
                  <a:cubicBezTo>
                    <a:pt x="781" y="506"/>
                    <a:pt x="782" y="505"/>
                    <a:pt x="783" y="505"/>
                  </a:cubicBezTo>
                  <a:cubicBezTo>
                    <a:pt x="783" y="505"/>
                    <a:pt x="783" y="505"/>
                    <a:pt x="783" y="505"/>
                  </a:cubicBezTo>
                  <a:cubicBezTo>
                    <a:pt x="783" y="505"/>
                    <a:pt x="784" y="506"/>
                    <a:pt x="784" y="506"/>
                  </a:cubicBezTo>
                  <a:cubicBezTo>
                    <a:pt x="784" y="506"/>
                    <a:pt x="784" y="506"/>
                    <a:pt x="784" y="506"/>
                  </a:cubicBezTo>
                  <a:cubicBezTo>
                    <a:pt x="785" y="506"/>
                    <a:pt x="785" y="507"/>
                    <a:pt x="785" y="507"/>
                  </a:cubicBezTo>
                  <a:cubicBezTo>
                    <a:pt x="785" y="507"/>
                    <a:pt x="785" y="507"/>
                    <a:pt x="785" y="507"/>
                  </a:cubicBezTo>
                  <a:cubicBezTo>
                    <a:pt x="785" y="507"/>
                    <a:pt x="785" y="507"/>
                    <a:pt x="785" y="506"/>
                  </a:cubicBezTo>
                  <a:cubicBezTo>
                    <a:pt x="785" y="506"/>
                    <a:pt x="785" y="506"/>
                    <a:pt x="785" y="506"/>
                  </a:cubicBezTo>
                  <a:cubicBezTo>
                    <a:pt x="786" y="506"/>
                    <a:pt x="786" y="506"/>
                    <a:pt x="786" y="506"/>
                  </a:cubicBezTo>
                  <a:cubicBezTo>
                    <a:pt x="786" y="506"/>
                    <a:pt x="786" y="506"/>
                    <a:pt x="786" y="506"/>
                  </a:cubicBezTo>
                  <a:cubicBezTo>
                    <a:pt x="786" y="506"/>
                    <a:pt x="788" y="505"/>
                    <a:pt x="788" y="505"/>
                  </a:cubicBezTo>
                  <a:cubicBezTo>
                    <a:pt x="788" y="505"/>
                    <a:pt x="788" y="505"/>
                    <a:pt x="788" y="505"/>
                  </a:cubicBezTo>
                  <a:cubicBezTo>
                    <a:pt x="789" y="505"/>
                    <a:pt x="789" y="505"/>
                    <a:pt x="789" y="504"/>
                  </a:cubicBezTo>
                  <a:cubicBezTo>
                    <a:pt x="789" y="504"/>
                    <a:pt x="789" y="504"/>
                    <a:pt x="789" y="504"/>
                  </a:cubicBezTo>
                  <a:cubicBezTo>
                    <a:pt x="789" y="504"/>
                    <a:pt x="789" y="504"/>
                    <a:pt x="789" y="504"/>
                  </a:cubicBezTo>
                  <a:cubicBezTo>
                    <a:pt x="789" y="504"/>
                    <a:pt x="789" y="504"/>
                    <a:pt x="789" y="504"/>
                  </a:cubicBezTo>
                  <a:cubicBezTo>
                    <a:pt x="789" y="503"/>
                    <a:pt x="788" y="502"/>
                    <a:pt x="788" y="501"/>
                  </a:cubicBezTo>
                  <a:cubicBezTo>
                    <a:pt x="788" y="501"/>
                    <a:pt x="788" y="501"/>
                    <a:pt x="788" y="501"/>
                  </a:cubicBezTo>
                  <a:cubicBezTo>
                    <a:pt x="788" y="501"/>
                    <a:pt x="788" y="501"/>
                    <a:pt x="788" y="500"/>
                  </a:cubicBezTo>
                  <a:cubicBezTo>
                    <a:pt x="788" y="500"/>
                    <a:pt x="788" y="500"/>
                    <a:pt x="788" y="500"/>
                  </a:cubicBezTo>
                  <a:cubicBezTo>
                    <a:pt x="789" y="499"/>
                    <a:pt x="789" y="498"/>
                    <a:pt x="790" y="498"/>
                  </a:cubicBezTo>
                  <a:cubicBezTo>
                    <a:pt x="790" y="498"/>
                    <a:pt x="790" y="498"/>
                    <a:pt x="790" y="498"/>
                  </a:cubicBezTo>
                  <a:cubicBezTo>
                    <a:pt x="791" y="497"/>
                    <a:pt x="793" y="497"/>
                    <a:pt x="794" y="497"/>
                  </a:cubicBezTo>
                  <a:cubicBezTo>
                    <a:pt x="794" y="497"/>
                    <a:pt x="794" y="497"/>
                    <a:pt x="794" y="497"/>
                  </a:cubicBezTo>
                  <a:cubicBezTo>
                    <a:pt x="795" y="496"/>
                    <a:pt x="796" y="496"/>
                    <a:pt x="797" y="496"/>
                  </a:cubicBezTo>
                  <a:cubicBezTo>
                    <a:pt x="797" y="496"/>
                    <a:pt x="797" y="496"/>
                    <a:pt x="797" y="496"/>
                  </a:cubicBezTo>
                  <a:cubicBezTo>
                    <a:pt x="797" y="496"/>
                    <a:pt x="798" y="496"/>
                    <a:pt x="799" y="496"/>
                  </a:cubicBezTo>
                  <a:cubicBezTo>
                    <a:pt x="799" y="496"/>
                    <a:pt x="799" y="496"/>
                    <a:pt x="799" y="496"/>
                  </a:cubicBezTo>
                  <a:cubicBezTo>
                    <a:pt x="799" y="496"/>
                    <a:pt x="799" y="496"/>
                    <a:pt x="799" y="496"/>
                  </a:cubicBezTo>
                  <a:cubicBezTo>
                    <a:pt x="799" y="496"/>
                    <a:pt x="799" y="496"/>
                    <a:pt x="799" y="496"/>
                  </a:cubicBezTo>
                  <a:cubicBezTo>
                    <a:pt x="799" y="496"/>
                    <a:pt x="799" y="496"/>
                    <a:pt x="799" y="496"/>
                  </a:cubicBezTo>
                  <a:cubicBezTo>
                    <a:pt x="799" y="496"/>
                    <a:pt x="799" y="496"/>
                    <a:pt x="799" y="496"/>
                  </a:cubicBezTo>
                  <a:cubicBezTo>
                    <a:pt x="800" y="496"/>
                    <a:pt x="802" y="497"/>
                    <a:pt x="803" y="499"/>
                  </a:cubicBezTo>
                  <a:cubicBezTo>
                    <a:pt x="803" y="499"/>
                    <a:pt x="803" y="499"/>
                    <a:pt x="803" y="499"/>
                  </a:cubicBezTo>
                  <a:cubicBezTo>
                    <a:pt x="804" y="502"/>
                    <a:pt x="805" y="504"/>
                    <a:pt x="806" y="506"/>
                  </a:cubicBezTo>
                  <a:cubicBezTo>
                    <a:pt x="806" y="506"/>
                    <a:pt x="806" y="506"/>
                    <a:pt x="806" y="506"/>
                  </a:cubicBezTo>
                  <a:cubicBezTo>
                    <a:pt x="806" y="507"/>
                    <a:pt x="808" y="508"/>
                    <a:pt x="808" y="508"/>
                  </a:cubicBezTo>
                  <a:cubicBezTo>
                    <a:pt x="808" y="508"/>
                    <a:pt x="808" y="508"/>
                    <a:pt x="808" y="508"/>
                  </a:cubicBezTo>
                  <a:cubicBezTo>
                    <a:pt x="808" y="508"/>
                    <a:pt x="808" y="508"/>
                    <a:pt x="808" y="508"/>
                  </a:cubicBezTo>
                  <a:cubicBezTo>
                    <a:pt x="808" y="508"/>
                    <a:pt x="808" y="508"/>
                    <a:pt x="808" y="508"/>
                  </a:cubicBezTo>
                  <a:cubicBezTo>
                    <a:pt x="809" y="506"/>
                    <a:pt x="809" y="505"/>
                    <a:pt x="810" y="505"/>
                  </a:cubicBezTo>
                  <a:cubicBezTo>
                    <a:pt x="810" y="505"/>
                    <a:pt x="810" y="505"/>
                    <a:pt x="810" y="505"/>
                  </a:cubicBezTo>
                  <a:cubicBezTo>
                    <a:pt x="810" y="505"/>
                    <a:pt x="810" y="505"/>
                    <a:pt x="810" y="505"/>
                  </a:cubicBezTo>
                  <a:cubicBezTo>
                    <a:pt x="810" y="505"/>
                    <a:pt x="810" y="505"/>
                    <a:pt x="811" y="505"/>
                  </a:cubicBezTo>
                  <a:cubicBezTo>
                    <a:pt x="811" y="505"/>
                    <a:pt x="811" y="505"/>
                    <a:pt x="811" y="505"/>
                  </a:cubicBezTo>
                  <a:cubicBezTo>
                    <a:pt x="811" y="505"/>
                    <a:pt x="811" y="505"/>
                    <a:pt x="811" y="505"/>
                  </a:cubicBezTo>
                  <a:cubicBezTo>
                    <a:pt x="811" y="505"/>
                    <a:pt x="811" y="505"/>
                    <a:pt x="811" y="505"/>
                  </a:cubicBezTo>
                  <a:cubicBezTo>
                    <a:pt x="811" y="505"/>
                    <a:pt x="811" y="505"/>
                    <a:pt x="811" y="505"/>
                  </a:cubicBezTo>
                  <a:cubicBezTo>
                    <a:pt x="811" y="505"/>
                    <a:pt x="811" y="505"/>
                    <a:pt x="811" y="505"/>
                  </a:cubicBezTo>
                  <a:cubicBezTo>
                    <a:pt x="811" y="505"/>
                    <a:pt x="811" y="505"/>
                    <a:pt x="811" y="505"/>
                  </a:cubicBezTo>
                  <a:cubicBezTo>
                    <a:pt x="811" y="505"/>
                    <a:pt x="812" y="505"/>
                    <a:pt x="813" y="506"/>
                  </a:cubicBezTo>
                  <a:cubicBezTo>
                    <a:pt x="813" y="506"/>
                    <a:pt x="813" y="506"/>
                    <a:pt x="813" y="506"/>
                  </a:cubicBezTo>
                  <a:cubicBezTo>
                    <a:pt x="814" y="507"/>
                    <a:pt x="814" y="507"/>
                    <a:pt x="815" y="507"/>
                  </a:cubicBezTo>
                  <a:cubicBezTo>
                    <a:pt x="815" y="507"/>
                    <a:pt x="815" y="507"/>
                    <a:pt x="815" y="507"/>
                  </a:cubicBezTo>
                  <a:cubicBezTo>
                    <a:pt x="815" y="507"/>
                    <a:pt x="816" y="507"/>
                    <a:pt x="816" y="507"/>
                  </a:cubicBezTo>
                  <a:cubicBezTo>
                    <a:pt x="816" y="507"/>
                    <a:pt x="816" y="507"/>
                    <a:pt x="816" y="507"/>
                  </a:cubicBezTo>
                  <a:cubicBezTo>
                    <a:pt x="817" y="506"/>
                    <a:pt x="818" y="505"/>
                    <a:pt x="819" y="505"/>
                  </a:cubicBezTo>
                  <a:cubicBezTo>
                    <a:pt x="819" y="505"/>
                    <a:pt x="819" y="505"/>
                    <a:pt x="819" y="505"/>
                  </a:cubicBezTo>
                  <a:cubicBezTo>
                    <a:pt x="819" y="505"/>
                    <a:pt x="819" y="505"/>
                    <a:pt x="819" y="505"/>
                  </a:cubicBezTo>
                  <a:cubicBezTo>
                    <a:pt x="819" y="505"/>
                    <a:pt x="819" y="505"/>
                    <a:pt x="819" y="505"/>
                  </a:cubicBezTo>
                  <a:cubicBezTo>
                    <a:pt x="819" y="504"/>
                    <a:pt x="819" y="502"/>
                    <a:pt x="821" y="502"/>
                  </a:cubicBezTo>
                  <a:cubicBezTo>
                    <a:pt x="821" y="502"/>
                    <a:pt x="821" y="502"/>
                    <a:pt x="821" y="502"/>
                  </a:cubicBezTo>
                  <a:cubicBezTo>
                    <a:pt x="823" y="502"/>
                    <a:pt x="824" y="501"/>
                    <a:pt x="825" y="501"/>
                  </a:cubicBezTo>
                  <a:cubicBezTo>
                    <a:pt x="825" y="501"/>
                    <a:pt x="825" y="501"/>
                    <a:pt x="825" y="501"/>
                  </a:cubicBezTo>
                  <a:cubicBezTo>
                    <a:pt x="826" y="501"/>
                    <a:pt x="827" y="502"/>
                    <a:pt x="827" y="503"/>
                  </a:cubicBezTo>
                  <a:cubicBezTo>
                    <a:pt x="827" y="503"/>
                    <a:pt x="827" y="503"/>
                    <a:pt x="827" y="503"/>
                  </a:cubicBezTo>
                  <a:cubicBezTo>
                    <a:pt x="827" y="504"/>
                    <a:pt x="826" y="503"/>
                    <a:pt x="827" y="504"/>
                  </a:cubicBezTo>
                  <a:cubicBezTo>
                    <a:pt x="827" y="504"/>
                    <a:pt x="827" y="504"/>
                    <a:pt x="827" y="504"/>
                  </a:cubicBezTo>
                  <a:cubicBezTo>
                    <a:pt x="829" y="505"/>
                    <a:pt x="828" y="506"/>
                    <a:pt x="828" y="507"/>
                  </a:cubicBezTo>
                  <a:cubicBezTo>
                    <a:pt x="828" y="507"/>
                    <a:pt x="828" y="507"/>
                    <a:pt x="828" y="507"/>
                  </a:cubicBezTo>
                  <a:cubicBezTo>
                    <a:pt x="829" y="508"/>
                    <a:pt x="829" y="508"/>
                    <a:pt x="829" y="508"/>
                  </a:cubicBezTo>
                  <a:cubicBezTo>
                    <a:pt x="829" y="508"/>
                    <a:pt x="829" y="508"/>
                    <a:pt x="829" y="508"/>
                  </a:cubicBezTo>
                  <a:cubicBezTo>
                    <a:pt x="829" y="508"/>
                    <a:pt x="829" y="508"/>
                    <a:pt x="829" y="508"/>
                  </a:cubicBezTo>
                  <a:cubicBezTo>
                    <a:pt x="829" y="508"/>
                    <a:pt x="829" y="508"/>
                    <a:pt x="830" y="508"/>
                  </a:cubicBezTo>
                  <a:cubicBezTo>
                    <a:pt x="830" y="508"/>
                    <a:pt x="830" y="508"/>
                    <a:pt x="830" y="508"/>
                  </a:cubicBezTo>
                  <a:cubicBezTo>
                    <a:pt x="832" y="506"/>
                    <a:pt x="832" y="506"/>
                    <a:pt x="833" y="503"/>
                  </a:cubicBezTo>
                  <a:cubicBezTo>
                    <a:pt x="833" y="503"/>
                    <a:pt x="833" y="503"/>
                    <a:pt x="833" y="503"/>
                  </a:cubicBezTo>
                  <a:cubicBezTo>
                    <a:pt x="833" y="502"/>
                    <a:pt x="834" y="500"/>
                    <a:pt x="836" y="499"/>
                  </a:cubicBezTo>
                  <a:cubicBezTo>
                    <a:pt x="836" y="499"/>
                    <a:pt x="836" y="499"/>
                    <a:pt x="836" y="499"/>
                  </a:cubicBezTo>
                  <a:cubicBezTo>
                    <a:pt x="836" y="499"/>
                    <a:pt x="836" y="499"/>
                    <a:pt x="837" y="500"/>
                  </a:cubicBezTo>
                  <a:cubicBezTo>
                    <a:pt x="837" y="500"/>
                    <a:pt x="837" y="500"/>
                    <a:pt x="837" y="500"/>
                  </a:cubicBezTo>
                  <a:cubicBezTo>
                    <a:pt x="837" y="500"/>
                    <a:pt x="838" y="500"/>
                    <a:pt x="839" y="500"/>
                  </a:cubicBezTo>
                  <a:cubicBezTo>
                    <a:pt x="839" y="500"/>
                    <a:pt x="839" y="500"/>
                    <a:pt x="839" y="500"/>
                  </a:cubicBezTo>
                  <a:cubicBezTo>
                    <a:pt x="839" y="500"/>
                    <a:pt x="839" y="500"/>
                    <a:pt x="839" y="500"/>
                  </a:cubicBezTo>
                  <a:cubicBezTo>
                    <a:pt x="839" y="500"/>
                    <a:pt x="839" y="500"/>
                    <a:pt x="839" y="500"/>
                  </a:cubicBezTo>
                  <a:cubicBezTo>
                    <a:pt x="839" y="500"/>
                    <a:pt x="839" y="500"/>
                    <a:pt x="839" y="500"/>
                  </a:cubicBezTo>
                  <a:cubicBezTo>
                    <a:pt x="839" y="500"/>
                    <a:pt x="839" y="500"/>
                    <a:pt x="839" y="500"/>
                  </a:cubicBezTo>
                  <a:cubicBezTo>
                    <a:pt x="839" y="499"/>
                    <a:pt x="839" y="499"/>
                    <a:pt x="839" y="498"/>
                  </a:cubicBezTo>
                  <a:cubicBezTo>
                    <a:pt x="839" y="498"/>
                    <a:pt x="839" y="498"/>
                    <a:pt x="839" y="498"/>
                  </a:cubicBezTo>
                  <a:cubicBezTo>
                    <a:pt x="839" y="497"/>
                    <a:pt x="840" y="496"/>
                    <a:pt x="840" y="495"/>
                  </a:cubicBezTo>
                  <a:cubicBezTo>
                    <a:pt x="840" y="495"/>
                    <a:pt x="840" y="495"/>
                    <a:pt x="840" y="495"/>
                  </a:cubicBezTo>
                  <a:cubicBezTo>
                    <a:pt x="841" y="494"/>
                    <a:pt x="841" y="493"/>
                    <a:pt x="841" y="492"/>
                  </a:cubicBezTo>
                  <a:cubicBezTo>
                    <a:pt x="841" y="492"/>
                    <a:pt x="841" y="492"/>
                    <a:pt x="841" y="492"/>
                  </a:cubicBezTo>
                  <a:cubicBezTo>
                    <a:pt x="841" y="491"/>
                    <a:pt x="842" y="490"/>
                    <a:pt x="843" y="490"/>
                  </a:cubicBezTo>
                  <a:cubicBezTo>
                    <a:pt x="843" y="490"/>
                    <a:pt x="843" y="490"/>
                    <a:pt x="843" y="490"/>
                  </a:cubicBezTo>
                  <a:cubicBezTo>
                    <a:pt x="846" y="490"/>
                    <a:pt x="847" y="490"/>
                    <a:pt x="847" y="489"/>
                  </a:cubicBezTo>
                  <a:cubicBezTo>
                    <a:pt x="847" y="489"/>
                    <a:pt x="847" y="489"/>
                    <a:pt x="847" y="489"/>
                  </a:cubicBezTo>
                  <a:cubicBezTo>
                    <a:pt x="848" y="488"/>
                    <a:pt x="849" y="487"/>
                    <a:pt x="850" y="487"/>
                  </a:cubicBezTo>
                  <a:cubicBezTo>
                    <a:pt x="850" y="487"/>
                    <a:pt x="850" y="487"/>
                    <a:pt x="850" y="487"/>
                  </a:cubicBezTo>
                  <a:cubicBezTo>
                    <a:pt x="850" y="489"/>
                    <a:pt x="850" y="489"/>
                    <a:pt x="850" y="489"/>
                  </a:cubicBezTo>
                  <a:cubicBezTo>
                    <a:pt x="849" y="489"/>
                    <a:pt x="848" y="489"/>
                    <a:pt x="848" y="490"/>
                  </a:cubicBezTo>
                  <a:cubicBezTo>
                    <a:pt x="848" y="490"/>
                    <a:pt x="848" y="490"/>
                    <a:pt x="848" y="490"/>
                  </a:cubicBezTo>
                  <a:cubicBezTo>
                    <a:pt x="847" y="491"/>
                    <a:pt x="846" y="491"/>
                    <a:pt x="843" y="491"/>
                  </a:cubicBezTo>
                  <a:cubicBezTo>
                    <a:pt x="843" y="491"/>
                    <a:pt x="843" y="491"/>
                    <a:pt x="843" y="491"/>
                  </a:cubicBezTo>
                  <a:cubicBezTo>
                    <a:pt x="842" y="491"/>
                    <a:pt x="842" y="492"/>
                    <a:pt x="842" y="492"/>
                  </a:cubicBezTo>
                  <a:cubicBezTo>
                    <a:pt x="842" y="492"/>
                    <a:pt x="842" y="492"/>
                    <a:pt x="842" y="492"/>
                  </a:cubicBezTo>
                  <a:cubicBezTo>
                    <a:pt x="842" y="493"/>
                    <a:pt x="842" y="494"/>
                    <a:pt x="842" y="495"/>
                  </a:cubicBezTo>
                  <a:cubicBezTo>
                    <a:pt x="842" y="495"/>
                    <a:pt x="842" y="495"/>
                    <a:pt x="842" y="495"/>
                  </a:cubicBezTo>
                  <a:cubicBezTo>
                    <a:pt x="841" y="496"/>
                    <a:pt x="840" y="498"/>
                    <a:pt x="840" y="498"/>
                  </a:cubicBezTo>
                  <a:cubicBezTo>
                    <a:pt x="840" y="498"/>
                    <a:pt x="840" y="498"/>
                    <a:pt x="840" y="498"/>
                  </a:cubicBezTo>
                  <a:cubicBezTo>
                    <a:pt x="840" y="499"/>
                    <a:pt x="840" y="499"/>
                    <a:pt x="840" y="499"/>
                  </a:cubicBezTo>
                  <a:cubicBezTo>
                    <a:pt x="840" y="499"/>
                    <a:pt x="840" y="499"/>
                    <a:pt x="840" y="499"/>
                  </a:cubicBezTo>
                  <a:cubicBezTo>
                    <a:pt x="840" y="499"/>
                    <a:pt x="841" y="500"/>
                    <a:pt x="841" y="500"/>
                  </a:cubicBezTo>
                  <a:cubicBezTo>
                    <a:pt x="841" y="500"/>
                    <a:pt x="841" y="500"/>
                    <a:pt x="841" y="500"/>
                  </a:cubicBezTo>
                  <a:cubicBezTo>
                    <a:pt x="840" y="501"/>
                    <a:pt x="839" y="501"/>
                    <a:pt x="839" y="501"/>
                  </a:cubicBezTo>
                  <a:cubicBezTo>
                    <a:pt x="839" y="501"/>
                    <a:pt x="839" y="501"/>
                    <a:pt x="839" y="501"/>
                  </a:cubicBezTo>
                  <a:cubicBezTo>
                    <a:pt x="838" y="501"/>
                    <a:pt x="837" y="501"/>
                    <a:pt x="836" y="501"/>
                  </a:cubicBezTo>
                  <a:cubicBezTo>
                    <a:pt x="836" y="501"/>
                    <a:pt x="836" y="501"/>
                    <a:pt x="836" y="501"/>
                  </a:cubicBezTo>
                  <a:cubicBezTo>
                    <a:pt x="836" y="501"/>
                    <a:pt x="836" y="501"/>
                    <a:pt x="836" y="501"/>
                  </a:cubicBezTo>
                  <a:cubicBezTo>
                    <a:pt x="836" y="501"/>
                    <a:pt x="836" y="501"/>
                    <a:pt x="836" y="501"/>
                  </a:cubicBezTo>
                  <a:cubicBezTo>
                    <a:pt x="835" y="501"/>
                    <a:pt x="834" y="502"/>
                    <a:pt x="834" y="504"/>
                  </a:cubicBezTo>
                  <a:cubicBezTo>
                    <a:pt x="834" y="504"/>
                    <a:pt x="834" y="504"/>
                    <a:pt x="834" y="504"/>
                  </a:cubicBezTo>
                  <a:cubicBezTo>
                    <a:pt x="834" y="506"/>
                    <a:pt x="834" y="507"/>
                    <a:pt x="831" y="509"/>
                  </a:cubicBezTo>
                  <a:cubicBezTo>
                    <a:pt x="831" y="509"/>
                    <a:pt x="831" y="509"/>
                    <a:pt x="831" y="509"/>
                  </a:cubicBezTo>
                  <a:cubicBezTo>
                    <a:pt x="830" y="509"/>
                    <a:pt x="829" y="509"/>
                    <a:pt x="829" y="510"/>
                  </a:cubicBezTo>
                  <a:cubicBezTo>
                    <a:pt x="829" y="510"/>
                    <a:pt x="829" y="510"/>
                    <a:pt x="829" y="510"/>
                  </a:cubicBezTo>
                  <a:cubicBezTo>
                    <a:pt x="828" y="509"/>
                    <a:pt x="827" y="508"/>
                    <a:pt x="827" y="508"/>
                  </a:cubicBezTo>
                  <a:cubicBezTo>
                    <a:pt x="827" y="508"/>
                    <a:pt x="827" y="508"/>
                    <a:pt x="827" y="508"/>
                  </a:cubicBezTo>
                  <a:cubicBezTo>
                    <a:pt x="827" y="506"/>
                    <a:pt x="827" y="505"/>
                    <a:pt x="826" y="505"/>
                  </a:cubicBezTo>
                  <a:cubicBezTo>
                    <a:pt x="826" y="505"/>
                    <a:pt x="826" y="505"/>
                    <a:pt x="826" y="505"/>
                  </a:cubicBezTo>
                  <a:cubicBezTo>
                    <a:pt x="825" y="504"/>
                    <a:pt x="825" y="504"/>
                    <a:pt x="825" y="503"/>
                  </a:cubicBezTo>
                  <a:cubicBezTo>
                    <a:pt x="825" y="503"/>
                    <a:pt x="825" y="503"/>
                    <a:pt x="825" y="503"/>
                  </a:cubicBezTo>
                  <a:cubicBezTo>
                    <a:pt x="825" y="503"/>
                    <a:pt x="825" y="503"/>
                    <a:pt x="825" y="503"/>
                  </a:cubicBezTo>
                  <a:cubicBezTo>
                    <a:pt x="825" y="503"/>
                    <a:pt x="825" y="503"/>
                    <a:pt x="825" y="503"/>
                  </a:cubicBezTo>
                  <a:cubicBezTo>
                    <a:pt x="825" y="503"/>
                    <a:pt x="825" y="503"/>
                    <a:pt x="825" y="503"/>
                  </a:cubicBezTo>
                  <a:cubicBezTo>
                    <a:pt x="825" y="503"/>
                    <a:pt x="825" y="503"/>
                    <a:pt x="825" y="503"/>
                  </a:cubicBezTo>
                  <a:cubicBezTo>
                    <a:pt x="824" y="503"/>
                    <a:pt x="823" y="503"/>
                    <a:pt x="821" y="503"/>
                  </a:cubicBezTo>
                  <a:cubicBezTo>
                    <a:pt x="821" y="503"/>
                    <a:pt x="821" y="503"/>
                    <a:pt x="821" y="503"/>
                  </a:cubicBezTo>
                  <a:cubicBezTo>
                    <a:pt x="820" y="503"/>
                    <a:pt x="820" y="504"/>
                    <a:pt x="820" y="505"/>
                  </a:cubicBezTo>
                  <a:cubicBezTo>
                    <a:pt x="820" y="505"/>
                    <a:pt x="820" y="505"/>
                    <a:pt x="820" y="505"/>
                  </a:cubicBezTo>
                  <a:cubicBezTo>
                    <a:pt x="820" y="505"/>
                    <a:pt x="820" y="505"/>
                    <a:pt x="820" y="505"/>
                  </a:cubicBezTo>
                  <a:cubicBezTo>
                    <a:pt x="820" y="505"/>
                    <a:pt x="820" y="505"/>
                    <a:pt x="820" y="505"/>
                  </a:cubicBezTo>
                  <a:cubicBezTo>
                    <a:pt x="820" y="505"/>
                    <a:pt x="820" y="506"/>
                    <a:pt x="819" y="506"/>
                  </a:cubicBezTo>
                  <a:cubicBezTo>
                    <a:pt x="819" y="506"/>
                    <a:pt x="819" y="506"/>
                    <a:pt x="819" y="506"/>
                  </a:cubicBezTo>
                  <a:cubicBezTo>
                    <a:pt x="819" y="506"/>
                    <a:pt x="819" y="506"/>
                    <a:pt x="819" y="506"/>
                  </a:cubicBezTo>
                  <a:cubicBezTo>
                    <a:pt x="819" y="506"/>
                    <a:pt x="819" y="506"/>
                    <a:pt x="819" y="506"/>
                  </a:cubicBezTo>
                  <a:cubicBezTo>
                    <a:pt x="819" y="506"/>
                    <a:pt x="819" y="506"/>
                    <a:pt x="819" y="506"/>
                  </a:cubicBezTo>
                  <a:cubicBezTo>
                    <a:pt x="819" y="506"/>
                    <a:pt x="818" y="507"/>
                    <a:pt x="817" y="508"/>
                  </a:cubicBezTo>
                  <a:cubicBezTo>
                    <a:pt x="817" y="508"/>
                    <a:pt x="817" y="508"/>
                    <a:pt x="817" y="508"/>
                  </a:cubicBezTo>
                  <a:cubicBezTo>
                    <a:pt x="817" y="508"/>
                    <a:pt x="816" y="509"/>
                    <a:pt x="815" y="509"/>
                  </a:cubicBezTo>
                  <a:cubicBezTo>
                    <a:pt x="815" y="509"/>
                    <a:pt x="815" y="509"/>
                    <a:pt x="815" y="509"/>
                  </a:cubicBezTo>
                  <a:cubicBezTo>
                    <a:pt x="814" y="509"/>
                    <a:pt x="813" y="508"/>
                    <a:pt x="812" y="507"/>
                  </a:cubicBezTo>
                  <a:cubicBezTo>
                    <a:pt x="812" y="507"/>
                    <a:pt x="812" y="507"/>
                    <a:pt x="812" y="507"/>
                  </a:cubicBezTo>
                  <a:cubicBezTo>
                    <a:pt x="811" y="506"/>
                    <a:pt x="811" y="506"/>
                    <a:pt x="811" y="506"/>
                  </a:cubicBezTo>
                  <a:cubicBezTo>
                    <a:pt x="811" y="506"/>
                    <a:pt x="811" y="506"/>
                    <a:pt x="811" y="506"/>
                  </a:cubicBezTo>
                  <a:cubicBezTo>
                    <a:pt x="811" y="506"/>
                    <a:pt x="811" y="506"/>
                    <a:pt x="810" y="506"/>
                  </a:cubicBezTo>
                  <a:cubicBezTo>
                    <a:pt x="810" y="506"/>
                    <a:pt x="810" y="506"/>
                    <a:pt x="810" y="506"/>
                  </a:cubicBezTo>
                  <a:cubicBezTo>
                    <a:pt x="810" y="506"/>
                    <a:pt x="810" y="506"/>
                    <a:pt x="810" y="506"/>
                  </a:cubicBezTo>
                  <a:cubicBezTo>
                    <a:pt x="810" y="506"/>
                    <a:pt x="810" y="507"/>
                    <a:pt x="809" y="508"/>
                  </a:cubicBezTo>
                  <a:cubicBezTo>
                    <a:pt x="809" y="508"/>
                    <a:pt x="809" y="508"/>
                    <a:pt x="809" y="508"/>
                  </a:cubicBezTo>
                  <a:cubicBezTo>
                    <a:pt x="809" y="509"/>
                    <a:pt x="808" y="509"/>
                    <a:pt x="808" y="509"/>
                  </a:cubicBezTo>
                  <a:cubicBezTo>
                    <a:pt x="808" y="509"/>
                    <a:pt x="808" y="509"/>
                    <a:pt x="808" y="509"/>
                  </a:cubicBezTo>
                  <a:cubicBezTo>
                    <a:pt x="806" y="509"/>
                    <a:pt x="805" y="508"/>
                    <a:pt x="804" y="506"/>
                  </a:cubicBezTo>
                  <a:cubicBezTo>
                    <a:pt x="804" y="506"/>
                    <a:pt x="804" y="506"/>
                    <a:pt x="804" y="506"/>
                  </a:cubicBezTo>
                  <a:cubicBezTo>
                    <a:pt x="803" y="505"/>
                    <a:pt x="803" y="502"/>
                    <a:pt x="802" y="500"/>
                  </a:cubicBezTo>
                  <a:cubicBezTo>
                    <a:pt x="802" y="500"/>
                    <a:pt x="802" y="500"/>
                    <a:pt x="802" y="500"/>
                  </a:cubicBezTo>
                  <a:cubicBezTo>
                    <a:pt x="801" y="499"/>
                    <a:pt x="800" y="498"/>
                    <a:pt x="800" y="498"/>
                  </a:cubicBezTo>
                  <a:cubicBezTo>
                    <a:pt x="800" y="498"/>
                    <a:pt x="800" y="498"/>
                    <a:pt x="800" y="498"/>
                  </a:cubicBezTo>
                  <a:cubicBezTo>
                    <a:pt x="799" y="497"/>
                    <a:pt x="799" y="497"/>
                    <a:pt x="799" y="497"/>
                  </a:cubicBezTo>
                  <a:cubicBezTo>
                    <a:pt x="799" y="497"/>
                    <a:pt x="799" y="497"/>
                    <a:pt x="799" y="497"/>
                  </a:cubicBezTo>
                  <a:cubicBezTo>
                    <a:pt x="799" y="497"/>
                    <a:pt x="799" y="497"/>
                    <a:pt x="799" y="497"/>
                  </a:cubicBezTo>
                  <a:cubicBezTo>
                    <a:pt x="798" y="497"/>
                    <a:pt x="797" y="497"/>
                    <a:pt x="797" y="497"/>
                  </a:cubicBezTo>
                  <a:cubicBezTo>
                    <a:pt x="797" y="497"/>
                    <a:pt x="797" y="497"/>
                    <a:pt x="797" y="497"/>
                  </a:cubicBezTo>
                  <a:cubicBezTo>
                    <a:pt x="797" y="497"/>
                    <a:pt x="795" y="498"/>
                    <a:pt x="795" y="498"/>
                  </a:cubicBezTo>
                  <a:cubicBezTo>
                    <a:pt x="795" y="498"/>
                    <a:pt x="795" y="498"/>
                    <a:pt x="795" y="498"/>
                  </a:cubicBezTo>
                  <a:cubicBezTo>
                    <a:pt x="794" y="498"/>
                    <a:pt x="791" y="499"/>
                    <a:pt x="791" y="499"/>
                  </a:cubicBezTo>
                  <a:cubicBezTo>
                    <a:pt x="791" y="499"/>
                    <a:pt x="791" y="499"/>
                    <a:pt x="791" y="499"/>
                  </a:cubicBezTo>
                  <a:cubicBezTo>
                    <a:pt x="790" y="499"/>
                    <a:pt x="790" y="500"/>
                    <a:pt x="790" y="501"/>
                  </a:cubicBezTo>
                  <a:cubicBezTo>
                    <a:pt x="790" y="501"/>
                    <a:pt x="790" y="501"/>
                    <a:pt x="790" y="501"/>
                  </a:cubicBezTo>
                  <a:cubicBezTo>
                    <a:pt x="790" y="501"/>
                    <a:pt x="790" y="501"/>
                    <a:pt x="790" y="501"/>
                  </a:cubicBezTo>
                  <a:cubicBezTo>
                    <a:pt x="790" y="501"/>
                    <a:pt x="790" y="501"/>
                    <a:pt x="790" y="501"/>
                  </a:cubicBezTo>
                  <a:cubicBezTo>
                    <a:pt x="790" y="502"/>
                    <a:pt x="790" y="503"/>
                    <a:pt x="790" y="504"/>
                  </a:cubicBezTo>
                  <a:cubicBezTo>
                    <a:pt x="790" y="504"/>
                    <a:pt x="790" y="504"/>
                    <a:pt x="790" y="504"/>
                  </a:cubicBezTo>
                  <a:cubicBezTo>
                    <a:pt x="790" y="504"/>
                    <a:pt x="790" y="504"/>
                    <a:pt x="790" y="504"/>
                  </a:cubicBezTo>
                  <a:cubicBezTo>
                    <a:pt x="790" y="504"/>
                    <a:pt x="790" y="504"/>
                    <a:pt x="790" y="504"/>
                  </a:cubicBezTo>
                  <a:cubicBezTo>
                    <a:pt x="790" y="504"/>
                    <a:pt x="790" y="504"/>
                    <a:pt x="790" y="504"/>
                  </a:cubicBezTo>
                  <a:cubicBezTo>
                    <a:pt x="790" y="504"/>
                    <a:pt x="790" y="504"/>
                    <a:pt x="790" y="504"/>
                  </a:cubicBezTo>
                  <a:cubicBezTo>
                    <a:pt x="793" y="507"/>
                    <a:pt x="797" y="509"/>
                    <a:pt x="799" y="510"/>
                  </a:cubicBezTo>
                  <a:cubicBezTo>
                    <a:pt x="799" y="510"/>
                    <a:pt x="799" y="510"/>
                    <a:pt x="799" y="510"/>
                  </a:cubicBezTo>
                  <a:cubicBezTo>
                    <a:pt x="800" y="511"/>
                    <a:pt x="800" y="510"/>
                    <a:pt x="802" y="510"/>
                  </a:cubicBezTo>
                  <a:cubicBezTo>
                    <a:pt x="802" y="510"/>
                    <a:pt x="802" y="510"/>
                    <a:pt x="802" y="510"/>
                  </a:cubicBezTo>
                  <a:cubicBezTo>
                    <a:pt x="804" y="511"/>
                    <a:pt x="804" y="514"/>
                    <a:pt x="805" y="516"/>
                  </a:cubicBezTo>
                  <a:cubicBezTo>
                    <a:pt x="805" y="516"/>
                    <a:pt x="805" y="516"/>
                    <a:pt x="805" y="516"/>
                  </a:cubicBezTo>
                  <a:cubicBezTo>
                    <a:pt x="805" y="517"/>
                    <a:pt x="807" y="519"/>
                    <a:pt x="809" y="519"/>
                  </a:cubicBezTo>
                  <a:cubicBezTo>
                    <a:pt x="809" y="519"/>
                    <a:pt x="809" y="519"/>
                    <a:pt x="809" y="519"/>
                  </a:cubicBezTo>
                  <a:cubicBezTo>
                    <a:pt x="809" y="519"/>
                    <a:pt x="809" y="519"/>
                    <a:pt x="810" y="519"/>
                  </a:cubicBezTo>
                  <a:cubicBezTo>
                    <a:pt x="810" y="519"/>
                    <a:pt x="810" y="519"/>
                    <a:pt x="810" y="519"/>
                  </a:cubicBezTo>
                  <a:cubicBezTo>
                    <a:pt x="810" y="518"/>
                    <a:pt x="811" y="518"/>
                    <a:pt x="811" y="518"/>
                  </a:cubicBezTo>
                  <a:cubicBezTo>
                    <a:pt x="811" y="518"/>
                    <a:pt x="811" y="518"/>
                    <a:pt x="811" y="518"/>
                  </a:cubicBezTo>
                  <a:cubicBezTo>
                    <a:pt x="812" y="518"/>
                    <a:pt x="813" y="519"/>
                    <a:pt x="813" y="519"/>
                  </a:cubicBezTo>
                  <a:cubicBezTo>
                    <a:pt x="813" y="519"/>
                    <a:pt x="813" y="519"/>
                    <a:pt x="813" y="519"/>
                  </a:cubicBezTo>
                  <a:cubicBezTo>
                    <a:pt x="813" y="519"/>
                    <a:pt x="813" y="519"/>
                    <a:pt x="813" y="519"/>
                  </a:cubicBezTo>
                  <a:cubicBezTo>
                    <a:pt x="813" y="519"/>
                    <a:pt x="813" y="519"/>
                    <a:pt x="813" y="519"/>
                  </a:cubicBezTo>
                  <a:cubicBezTo>
                    <a:pt x="814" y="519"/>
                    <a:pt x="814" y="519"/>
                    <a:pt x="815" y="519"/>
                  </a:cubicBezTo>
                  <a:cubicBezTo>
                    <a:pt x="815" y="519"/>
                    <a:pt x="815" y="519"/>
                    <a:pt x="815" y="519"/>
                  </a:cubicBezTo>
                  <a:cubicBezTo>
                    <a:pt x="816" y="519"/>
                    <a:pt x="816" y="519"/>
                    <a:pt x="817" y="520"/>
                  </a:cubicBezTo>
                  <a:cubicBezTo>
                    <a:pt x="817" y="520"/>
                    <a:pt x="817" y="520"/>
                    <a:pt x="817" y="520"/>
                  </a:cubicBezTo>
                  <a:cubicBezTo>
                    <a:pt x="817" y="520"/>
                    <a:pt x="817" y="520"/>
                    <a:pt x="817" y="520"/>
                  </a:cubicBezTo>
                  <a:cubicBezTo>
                    <a:pt x="817" y="520"/>
                    <a:pt x="817" y="520"/>
                    <a:pt x="817" y="520"/>
                  </a:cubicBezTo>
                  <a:cubicBezTo>
                    <a:pt x="817" y="520"/>
                    <a:pt x="817" y="520"/>
                    <a:pt x="817" y="520"/>
                  </a:cubicBezTo>
                  <a:cubicBezTo>
                    <a:pt x="817" y="520"/>
                    <a:pt x="817" y="520"/>
                    <a:pt x="817" y="520"/>
                  </a:cubicBezTo>
                  <a:cubicBezTo>
                    <a:pt x="817" y="520"/>
                    <a:pt x="817" y="520"/>
                    <a:pt x="818" y="520"/>
                  </a:cubicBezTo>
                  <a:cubicBezTo>
                    <a:pt x="818" y="520"/>
                    <a:pt x="818" y="520"/>
                    <a:pt x="818" y="520"/>
                  </a:cubicBezTo>
                  <a:cubicBezTo>
                    <a:pt x="818" y="520"/>
                    <a:pt x="819" y="520"/>
                    <a:pt x="819" y="520"/>
                  </a:cubicBezTo>
                  <a:cubicBezTo>
                    <a:pt x="819" y="520"/>
                    <a:pt x="819" y="520"/>
                    <a:pt x="819" y="520"/>
                  </a:cubicBezTo>
                  <a:cubicBezTo>
                    <a:pt x="819" y="521"/>
                    <a:pt x="821" y="523"/>
                    <a:pt x="821" y="526"/>
                  </a:cubicBezTo>
                  <a:cubicBezTo>
                    <a:pt x="821" y="526"/>
                    <a:pt x="821" y="526"/>
                    <a:pt x="821" y="526"/>
                  </a:cubicBezTo>
                  <a:cubicBezTo>
                    <a:pt x="821" y="526"/>
                    <a:pt x="821" y="526"/>
                    <a:pt x="821" y="526"/>
                  </a:cubicBezTo>
                  <a:cubicBezTo>
                    <a:pt x="821" y="526"/>
                    <a:pt x="821" y="526"/>
                    <a:pt x="821" y="526"/>
                  </a:cubicBezTo>
                  <a:cubicBezTo>
                    <a:pt x="821" y="526"/>
                    <a:pt x="821" y="526"/>
                    <a:pt x="821" y="526"/>
                  </a:cubicBezTo>
                  <a:cubicBezTo>
                    <a:pt x="821" y="527"/>
                    <a:pt x="821" y="527"/>
                    <a:pt x="822" y="527"/>
                  </a:cubicBezTo>
                  <a:cubicBezTo>
                    <a:pt x="822" y="527"/>
                    <a:pt x="822" y="527"/>
                    <a:pt x="822" y="527"/>
                  </a:cubicBezTo>
                  <a:cubicBezTo>
                    <a:pt x="824" y="527"/>
                    <a:pt x="827" y="525"/>
                    <a:pt x="828" y="525"/>
                  </a:cubicBezTo>
                  <a:cubicBezTo>
                    <a:pt x="828" y="525"/>
                    <a:pt x="828" y="525"/>
                    <a:pt x="828" y="525"/>
                  </a:cubicBezTo>
                  <a:cubicBezTo>
                    <a:pt x="828" y="525"/>
                    <a:pt x="829" y="525"/>
                    <a:pt x="829" y="525"/>
                  </a:cubicBezTo>
                  <a:cubicBezTo>
                    <a:pt x="829" y="525"/>
                    <a:pt x="829" y="525"/>
                    <a:pt x="829" y="525"/>
                  </a:cubicBezTo>
                  <a:cubicBezTo>
                    <a:pt x="830" y="525"/>
                    <a:pt x="830" y="527"/>
                    <a:pt x="830" y="528"/>
                  </a:cubicBezTo>
                  <a:cubicBezTo>
                    <a:pt x="830" y="528"/>
                    <a:pt x="830" y="528"/>
                    <a:pt x="830" y="528"/>
                  </a:cubicBezTo>
                  <a:cubicBezTo>
                    <a:pt x="830" y="528"/>
                    <a:pt x="830" y="529"/>
                    <a:pt x="830" y="530"/>
                  </a:cubicBezTo>
                  <a:cubicBezTo>
                    <a:pt x="830" y="530"/>
                    <a:pt x="830" y="530"/>
                    <a:pt x="830" y="530"/>
                  </a:cubicBezTo>
                  <a:cubicBezTo>
                    <a:pt x="830" y="531"/>
                    <a:pt x="830" y="532"/>
                    <a:pt x="830" y="532"/>
                  </a:cubicBezTo>
                  <a:cubicBezTo>
                    <a:pt x="830" y="532"/>
                    <a:pt x="830" y="532"/>
                    <a:pt x="830" y="532"/>
                  </a:cubicBezTo>
                  <a:cubicBezTo>
                    <a:pt x="830" y="533"/>
                    <a:pt x="830" y="534"/>
                    <a:pt x="829" y="534"/>
                  </a:cubicBezTo>
                  <a:cubicBezTo>
                    <a:pt x="829" y="534"/>
                    <a:pt x="829" y="534"/>
                    <a:pt x="829" y="534"/>
                  </a:cubicBezTo>
                  <a:cubicBezTo>
                    <a:pt x="829" y="534"/>
                    <a:pt x="829" y="534"/>
                    <a:pt x="829" y="534"/>
                  </a:cubicBezTo>
                  <a:cubicBezTo>
                    <a:pt x="828" y="534"/>
                    <a:pt x="828" y="534"/>
                    <a:pt x="828" y="534"/>
                  </a:cubicBezTo>
                  <a:cubicBezTo>
                    <a:pt x="828" y="534"/>
                    <a:pt x="828" y="534"/>
                    <a:pt x="828" y="534"/>
                  </a:cubicBezTo>
                  <a:cubicBezTo>
                    <a:pt x="828" y="534"/>
                    <a:pt x="828" y="534"/>
                    <a:pt x="828" y="534"/>
                  </a:cubicBezTo>
                  <a:cubicBezTo>
                    <a:pt x="828" y="534"/>
                    <a:pt x="828" y="534"/>
                    <a:pt x="828" y="535"/>
                  </a:cubicBezTo>
                  <a:cubicBezTo>
                    <a:pt x="828" y="535"/>
                    <a:pt x="828" y="535"/>
                    <a:pt x="828" y="535"/>
                  </a:cubicBezTo>
                  <a:cubicBezTo>
                    <a:pt x="828" y="536"/>
                    <a:pt x="827" y="537"/>
                    <a:pt x="827" y="538"/>
                  </a:cubicBezTo>
                  <a:cubicBezTo>
                    <a:pt x="827" y="538"/>
                    <a:pt x="827" y="538"/>
                    <a:pt x="827" y="538"/>
                  </a:cubicBezTo>
                  <a:cubicBezTo>
                    <a:pt x="827" y="538"/>
                    <a:pt x="827" y="538"/>
                    <a:pt x="827" y="538"/>
                  </a:cubicBezTo>
                  <a:cubicBezTo>
                    <a:pt x="827" y="538"/>
                    <a:pt x="827" y="538"/>
                    <a:pt x="827" y="538"/>
                  </a:cubicBezTo>
                  <a:cubicBezTo>
                    <a:pt x="828" y="540"/>
                    <a:pt x="827" y="540"/>
                    <a:pt x="830" y="541"/>
                  </a:cubicBezTo>
                  <a:cubicBezTo>
                    <a:pt x="830" y="541"/>
                    <a:pt x="830" y="541"/>
                    <a:pt x="830" y="541"/>
                  </a:cubicBezTo>
                  <a:cubicBezTo>
                    <a:pt x="833" y="542"/>
                    <a:pt x="834" y="543"/>
                    <a:pt x="834" y="545"/>
                  </a:cubicBezTo>
                  <a:cubicBezTo>
                    <a:pt x="834" y="545"/>
                    <a:pt x="834" y="545"/>
                    <a:pt x="834" y="545"/>
                  </a:cubicBezTo>
                  <a:cubicBezTo>
                    <a:pt x="835" y="546"/>
                    <a:pt x="835" y="547"/>
                    <a:pt x="835" y="548"/>
                  </a:cubicBezTo>
                  <a:cubicBezTo>
                    <a:pt x="835" y="548"/>
                    <a:pt x="835" y="548"/>
                    <a:pt x="835" y="548"/>
                  </a:cubicBezTo>
                  <a:cubicBezTo>
                    <a:pt x="835" y="548"/>
                    <a:pt x="835" y="548"/>
                    <a:pt x="835" y="548"/>
                  </a:cubicBezTo>
                  <a:cubicBezTo>
                    <a:pt x="835" y="548"/>
                    <a:pt x="835" y="548"/>
                    <a:pt x="835" y="548"/>
                  </a:cubicBezTo>
                  <a:cubicBezTo>
                    <a:pt x="835" y="548"/>
                    <a:pt x="835" y="548"/>
                    <a:pt x="835" y="548"/>
                  </a:cubicBezTo>
                  <a:cubicBezTo>
                    <a:pt x="835" y="549"/>
                    <a:pt x="835" y="549"/>
                    <a:pt x="835" y="550"/>
                  </a:cubicBezTo>
                  <a:cubicBezTo>
                    <a:pt x="835" y="550"/>
                    <a:pt x="835" y="550"/>
                    <a:pt x="835" y="550"/>
                  </a:cubicBezTo>
                  <a:cubicBezTo>
                    <a:pt x="835" y="550"/>
                    <a:pt x="835" y="551"/>
                    <a:pt x="838" y="552"/>
                  </a:cubicBezTo>
                  <a:cubicBezTo>
                    <a:pt x="838" y="552"/>
                    <a:pt x="838" y="552"/>
                    <a:pt x="838" y="552"/>
                  </a:cubicBezTo>
                  <a:cubicBezTo>
                    <a:pt x="839" y="552"/>
                    <a:pt x="840" y="552"/>
                    <a:pt x="841" y="552"/>
                  </a:cubicBezTo>
                  <a:cubicBezTo>
                    <a:pt x="841" y="552"/>
                    <a:pt x="841" y="552"/>
                    <a:pt x="841" y="552"/>
                  </a:cubicBezTo>
                  <a:cubicBezTo>
                    <a:pt x="842" y="552"/>
                    <a:pt x="843" y="552"/>
                    <a:pt x="843" y="550"/>
                  </a:cubicBezTo>
                  <a:cubicBezTo>
                    <a:pt x="843" y="550"/>
                    <a:pt x="843" y="550"/>
                    <a:pt x="843" y="550"/>
                  </a:cubicBezTo>
                  <a:cubicBezTo>
                    <a:pt x="844" y="548"/>
                    <a:pt x="844" y="545"/>
                    <a:pt x="846" y="545"/>
                  </a:cubicBezTo>
                  <a:cubicBezTo>
                    <a:pt x="846" y="545"/>
                    <a:pt x="846" y="545"/>
                    <a:pt x="846" y="545"/>
                  </a:cubicBezTo>
                  <a:cubicBezTo>
                    <a:pt x="847" y="545"/>
                    <a:pt x="849" y="546"/>
                    <a:pt x="850" y="546"/>
                  </a:cubicBezTo>
                  <a:cubicBezTo>
                    <a:pt x="850" y="546"/>
                    <a:pt x="850" y="546"/>
                    <a:pt x="850" y="546"/>
                  </a:cubicBezTo>
                  <a:cubicBezTo>
                    <a:pt x="852" y="547"/>
                    <a:pt x="853" y="548"/>
                    <a:pt x="854" y="550"/>
                  </a:cubicBezTo>
                  <a:cubicBezTo>
                    <a:pt x="854" y="550"/>
                    <a:pt x="854" y="550"/>
                    <a:pt x="854" y="550"/>
                  </a:cubicBezTo>
                  <a:cubicBezTo>
                    <a:pt x="854" y="550"/>
                    <a:pt x="854" y="550"/>
                    <a:pt x="854" y="550"/>
                  </a:cubicBezTo>
                  <a:cubicBezTo>
                    <a:pt x="854" y="550"/>
                    <a:pt x="854" y="550"/>
                    <a:pt x="854" y="550"/>
                  </a:cubicBezTo>
                  <a:cubicBezTo>
                    <a:pt x="855" y="551"/>
                    <a:pt x="855" y="553"/>
                    <a:pt x="855" y="555"/>
                  </a:cubicBezTo>
                  <a:cubicBezTo>
                    <a:pt x="855" y="555"/>
                    <a:pt x="855" y="555"/>
                    <a:pt x="855" y="555"/>
                  </a:cubicBezTo>
                  <a:cubicBezTo>
                    <a:pt x="855" y="556"/>
                    <a:pt x="855" y="557"/>
                    <a:pt x="855" y="557"/>
                  </a:cubicBezTo>
                  <a:cubicBezTo>
                    <a:pt x="855" y="557"/>
                    <a:pt x="855" y="557"/>
                    <a:pt x="855" y="557"/>
                  </a:cubicBezTo>
                  <a:cubicBezTo>
                    <a:pt x="855" y="559"/>
                    <a:pt x="854" y="560"/>
                    <a:pt x="853" y="560"/>
                  </a:cubicBezTo>
                  <a:cubicBezTo>
                    <a:pt x="853" y="560"/>
                    <a:pt x="853" y="560"/>
                    <a:pt x="853" y="560"/>
                  </a:cubicBezTo>
                  <a:cubicBezTo>
                    <a:pt x="851" y="560"/>
                    <a:pt x="849" y="558"/>
                    <a:pt x="848" y="557"/>
                  </a:cubicBezTo>
                  <a:cubicBezTo>
                    <a:pt x="848" y="557"/>
                    <a:pt x="848" y="557"/>
                    <a:pt x="848" y="557"/>
                  </a:cubicBezTo>
                  <a:cubicBezTo>
                    <a:pt x="847" y="557"/>
                    <a:pt x="846" y="557"/>
                    <a:pt x="846" y="557"/>
                  </a:cubicBezTo>
                  <a:cubicBezTo>
                    <a:pt x="846" y="557"/>
                    <a:pt x="846" y="557"/>
                    <a:pt x="846" y="557"/>
                  </a:cubicBezTo>
                  <a:cubicBezTo>
                    <a:pt x="844" y="557"/>
                    <a:pt x="843" y="557"/>
                    <a:pt x="842" y="557"/>
                  </a:cubicBezTo>
                  <a:cubicBezTo>
                    <a:pt x="842" y="557"/>
                    <a:pt x="842" y="557"/>
                    <a:pt x="842" y="557"/>
                  </a:cubicBezTo>
                  <a:cubicBezTo>
                    <a:pt x="842" y="557"/>
                    <a:pt x="842" y="557"/>
                    <a:pt x="842" y="557"/>
                  </a:cubicBezTo>
                  <a:cubicBezTo>
                    <a:pt x="842" y="557"/>
                    <a:pt x="842" y="557"/>
                    <a:pt x="842" y="557"/>
                  </a:cubicBezTo>
                  <a:cubicBezTo>
                    <a:pt x="842" y="558"/>
                    <a:pt x="844" y="560"/>
                    <a:pt x="844" y="561"/>
                  </a:cubicBezTo>
                  <a:cubicBezTo>
                    <a:pt x="844" y="561"/>
                    <a:pt x="844" y="561"/>
                    <a:pt x="844" y="561"/>
                  </a:cubicBezTo>
                  <a:cubicBezTo>
                    <a:pt x="845" y="561"/>
                    <a:pt x="845" y="562"/>
                    <a:pt x="845" y="563"/>
                  </a:cubicBezTo>
                  <a:cubicBezTo>
                    <a:pt x="845" y="563"/>
                    <a:pt x="845" y="563"/>
                    <a:pt x="845" y="563"/>
                  </a:cubicBezTo>
                  <a:cubicBezTo>
                    <a:pt x="845" y="565"/>
                    <a:pt x="844" y="567"/>
                    <a:pt x="842" y="568"/>
                  </a:cubicBezTo>
                  <a:cubicBezTo>
                    <a:pt x="842" y="568"/>
                    <a:pt x="842" y="568"/>
                    <a:pt x="842" y="568"/>
                  </a:cubicBezTo>
                  <a:cubicBezTo>
                    <a:pt x="840" y="569"/>
                    <a:pt x="839" y="571"/>
                    <a:pt x="839" y="572"/>
                  </a:cubicBezTo>
                  <a:cubicBezTo>
                    <a:pt x="839" y="572"/>
                    <a:pt x="839" y="572"/>
                    <a:pt x="839" y="572"/>
                  </a:cubicBezTo>
                  <a:cubicBezTo>
                    <a:pt x="839" y="572"/>
                    <a:pt x="839" y="573"/>
                    <a:pt x="839" y="573"/>
                  </a:cubicBezTo>
                  <a:cubicBezTo>
                    <a:pt x="839" y="573"/>
                    <a:pt x="839" y="573"/>
                    <a:pt x="839" y="573"/>
                  </a:cubicBezTo>
                  <a:cubicBezTo>
                    <a:pt x="839" y="574"/>
                    <a:pt x="839" y="575"/>
                    <a:pt x="840" y="576"/>
                  </a:cubicBezTo>
                  <a:cubicBezTo>
                    <a:pt x="840" y="576"/>
                    <a:pt x="840" y="576"/>
                    <a:pt x="840" y="576"/>
                  </a:cubicBezTo>
                  <a:cubicBezTo>
                    <a:pt x="841" y="577"/>
                    <a:pt x="842" y="578"/>
                    <a:pt x="842" y="578"/>
                  </a:cubicBezTo>
                  <a:cubicBezTo>
                    <a:pt x="842" y="578"/>
                    <a:pt x="842" y="578"/>
                    <a:pt x="842" y="578"/>
                  </a:cubicBezTo>
                  <a:cubicBezTo>
                    <a:pt x="842" y="578"/>
                    <a:pt x="842" y="578"/>
                    <a:pt x="842" y="578"/>
                  </a:cubicBezTo>
                  <a:cubicBezTo>
                    <a:pt x="842" y="578"/>
                    <a:pt x="842" y="578"/>
                    <a:pt x="842" y="578"/>
                  </a:cubicBezTo>
                  <a:cubicBezTo>
                    <a:pt x="842" y="578"/>
                    <a:pt x="842" y="578"/>
                    <a:pt x="843" y="578"/>
                  </a:cubicBezTo>
                  <a:cubicBezTo>
                    <a:pt x="843" y="578"/>
                    <a:pt x="843" y="578"/>
                    <a:pt x="843" y="578"/>
                  </a:cubicBezTo>
                  <a:cubicBezTo>
                    <a:pt x="844" y="578"/>
                    <a:pt x="846" y="579"/>
                    <a:pt x="846" y="580"/>
                  </a:cubicBezTo>
                  <a:cubicBezTo>
                    <a:pt x="846" y="580"/>
                    <a:pt x="846" y="580"/>
                    <a:pt x="846" y="580"/>
                  </a:cubicBezTo>
                  <a:cubicBezTo>
                    <a:pt x="846" y="580"/>
                    <a:pt x="846" y="581"/>
                    <a:pt x="846" y="581"/>
                  </a:cubicBezTo>
                  <a:cubicBezTo>
                    <a:pt x="846" y="581"/>
                    <a:pt x="846" y="581"/>
                    <a:pt x="846" y="581"/>
                  </a:cubicBezTo>
                  <a:cubicBezTo>
                    <a:pt x="846" y="581"/>
                    <a:pt x="846" y="581"/>
                    <a:pt x="846" y="581"/>
                  </a:cubicBezTo>
                  <a:cubicBezTo>
                    <a:pt x="846" y="581"/>
                    <a:pt x="846" y="581"/>
                    <a:pt x="846" y="581"/>
                  </a:cubicBezTo>
                  <a:cubicBezTo>
                    <a:pt x="846" y="581"/>
                    <a:pt x="846" y="581"/>
                    <a:pt x="846" y="581"/>
                  </a:cubicBezTo>
                  <a:cubicBezTo>
                    <a:pt x="846" y="581"/>
                    <a:pt x="846" y="581"/>
                    <a:pt x="846" y="581"/>
                  </a:cubicBezTo>
                  <a:cubicBezTo>
                    <a:pt x="846" y="581"/>
                    <a:pt x="846" y="581"/>
                    <a:pt x="847" y="581"/>
                  </a:cubicBezTo>
                  <a:cubicBezTo>
                    <a:pt x="847" y="581"/>
                    <a:pt x="847" y="581"/>
                    <a:pt x="847" y="581"/>
                  </a:cubicBezTo>
                  <a:cubicBezTo>
                    <a:pt x="847" y="580"/>
                    <a:pt x="847" y="580"/>
                    <a:pt x="848" y="580"/>
                  </a:cubicBezTo>
                  <a:cubicBezTo>
                    <a:pt x="848" y="580"/>
                    <a:pt x="848" y="580"/>
                    <a:pt x="848" y="580"/>
                  </a:cubicBezTo>
                  <a:cubicBezTo>
                    <a:pt x="849" y="580"/>
                    <a:pt x="849" y="581"/>
                    <a:pt x="850" y="581"/>
                  </a:cubicBezTo>
                  <a:cubicBezTo>
                    <a:pt x="850" y="581"/>
                    <a:pt x="850" y="581"/>
                    <a:pt x="850" y="581"/>
                  </a:cubicBezTo>
                  <a:cubicBezTo>
                    <a:pt x="851" y="582"/>
                    <a:pt x="851" y="583"/>
                    <a:pt x="851" y="584"/>
                  </a:cubicBezTo>
                  <a:cubicBezTo>
                    <a:pt x="851" y="584"/>
                    <a:pt x="851" y="584"/>
                    <a:pt x="851" y="584"/>
                  </a:cubicBezTo>
                  <a:cubicBezTo>
                    <a:pt x="851" y="586"/>
                    <a:pt x="851" y="588"/>
                    <a:pt x="849" y="589"/>
                  </a:cubicBezTo>
                  <a:cubicBezTo>
                    <a:pt x="849" y="589"/>
                    <a:pt x="849" y="589"/>
                    <a:pt x="849" y="589"/>
                  </a:cubicBezTo>
                  <a:cubicBezTo>
                    <a:pt x="849" y="589"/>
                    <a:pt x="849" y="590"/>
                    <a:pt x="848" y="590"/>
                  </a:cubicBezTo>
                  <a:cubicBezTo>
                    <a:pt x="848" y="590"/>
                    <a:pt x="848" y="590"/>
                    <a:pt x="848" y="590"/>
                  </a:cubicBezTo>
                  <a:cubicBezTo>
                    <a:pt x="848" y="590"/>
                    <a:pt x="848" y="590"/>
                    <a:pt x="848" y="590"/>
                  </a:cubicBezTo>
                  <a:cubicBezTo>
                    <a:pt x="848" y="590"/>
                    <a:pt x="848" y="590"/>
                    <a:pt x="848" y="590"/>
                  </a:cubicBezTo>
                  <a:cubicBezTo>
                    <a:pt x="848" y="590"/>
                    <a:pt x="848" y="590"/>
                    <a:pt x="848" y="590"/>
                  </a:cubicBezTo>
                  <a:cubicBezTo>
                    <a:pt x="848" y="590"/>
                    <a:pt x="848" y="590"/>
                    <a:pt x="848" y="590"/>
                  </a:cubicBezTo>
                  <a:cubicBezTo>
                    <a:pt x="849" y="590"/>
                    <a:pt x="849" y="591"/>
                    <a:pt x="849" y="591"/>
                  </a:cubicBezTo>
                  <a:cubicBezTo>
                    <a:pt x="849" y="591"/>
                    <a:pt x="849" y="591"/>
                    <a:pt x="849" y="591"/>
                  </a:cubicBezTo>
                  <a:cubicBezTo>
                    <a:pt x="849" y="591"/>
                    <a:pt x="850" y="592"/>
                    <a:pt x="851" y="592"/>
                  </a:cubicBezTo>
                  <a:cubicBezTo>
                    <a:pt x="851" y="592"/>
                    <a:pt x="851" y="592"/>
                    <a:pt x="851" y="592"/>
                  </a:cubicBezTo>
                  <a:cubicBezTo>
                    <a:pt x="853" y="592"/>
                    <a:pt x="856" y="591"/>
                    <a:pt x="857" y="590"/>
                  </a:cubicBezTo>
                  <a:cubicBezTo>
                    <a:pt x="857" y="590"/>
                    <a:pt x="857" y="590"/>
                    <a:pt x="857" y="590"/>
                  </a:cubicBezTo>
                  <a:cubicBezTo>
                    <a:pt x="858" y="590"/>
                    <a:pt x="859" y="589"/>
                    <a:pt x="860" y="589"/>
                  </a:cubicBezTo>
                  <a:cubicBezTo>
                    <a:pt x="860" y="589"/>
                    <a:pt x="860" y="589"/>
                    <a:pt x="860" y="589"/>
                  </a:cubicBezTo>
                  <a:cubicBezTo>
                    <a:pt x="861" y="589"/>
                    <a:pt x="862" y="589"/>
                    <a:pt x="863" y="591"/>
                  </a:cubicBezTo>
                  <a:cubicBezTo>
                    <a:pt x="863" y="591"/>
                    <a:pt x="863" y="591"/>
                    <a:pt x="863" y="591"/>
                  </a:cubicBezTo>
                  <a:cubicBezTo>
                    <a:pt x="863" y="591"/>
                    <a:pt x="863" y="591"/>
                    <a:pt x="863" y="591"/>
                  </a:cubicBezTo>
                  <a:cubicBezTo>
                    <a:pt x="863" y="591"/>
                    <a:pt x="863" y="591"/>
                    <a:pt x="863" y="591"/>
                  </a:cubicBezTo>
                  <a:cubicBezTo>
                    <a:pt x="863" y="591"/>
                    <a:pt x="863" y="591"/>
                    <a:pt x="863" y="591"/>
                  </a:cubicBezTo>
                  <a:cubicBezTo>
                    <a:pt x="863" y="591"/>
                    <a:pt x="863" y="591"/>
                    <a:pt x="863" y="591"/>
                  </a:cubicBezTo>
                  <a:cubicBezTo>
                    <a:pt x="863" y="592"/>
                    <a:pt x="863" y="592"/>
                    <a:pt x="866" y="592"/>
                  </a:cubicBezTo>
                  <a:cubicBezTo>
                    <a:pt x="866" y="592"/>
                    <a:pt x="866" y="592"/>
                    <a:pt x="866" y="592"/>
                  </a:cubicBezTo>
                  <a:cubicBezTo>
                    <a:pt x="866" y="592"/>
                    <a:pt x="866" y="593"/>
                    <a:pt x="866" y="593"/>
                  </a:cubicBezTo>
                  <a:cubicBezTo>
                    <a:pt x="866" y="593"/>
                    <a:pt x="866" y="593"/>
                    <a:pt x="866" y="593"/>
                  </a:cubicBezTo>
                  <a:cubicBezTo>
                    <a:pt x="867" y="593"/>
                    <a:pt x="868" y="592"/>
                    <a:pt x="868" y="592"/>
                  </a:cubicBezTo>
                  <a:cubicBezTo>
                    <a:pt x="868" y="592"/>
                    <a:pt x="868" y="592"/>
                    <a:pt x="868" y="592"/>
                  </a:cubicBezTo>
                  <a:cubicBezTo>
                    <a:pt x="868" y="592"/>
                    <a:pt x="869" y="591"/>
                    <a:pt x="869" y="591"/>
                  </a:cubicBezTo>
                  <a:cubicBezTo>
                    <a:pt x="869" y="591"/>
                    <a:pt x="869" y="591"/>
                    <a:pt x="869" y="591"/>
                  </a:cubicBezTo>
                  <a:cubicBezTo>
                    <a:pt x="870" y="591"/>
                    <a:pt x="870" y="592"/>
                    <a:pt x="870" y="592"/>
                  </a:cubicBezTo>
                  <a:cubicBezTo>
                    <a:pt x="870" y="592"/>
                    <a:pt x="870" y="592"/>
                    <a:pt x="870" y="592"/>
                  </a:cubicBezTo>
                  <a:cubicBezTo>
                    <a:pt x="870" y="592"/>
                    <a:pt x="870" y="592"/>
                    <a:pt x="870" y="592"/>
                  </a:cubicBezTo>
                  <a:cubicBezTo>
                    <a:pt x="870" y="592"/>
                    <a:pt x="870" y="592"/>
                    <a:pt x="870" y="592"/>
                  </a:cubicBezTo>
                  <a:cubicBezTo>
                    <a:pt x="871" y="591"/>
                    <a:pt x="871" y="591"/>
                    <a:pt x="871" y="591"/>
                  </a:cubicBezTo>
                  <a:cubicBezTo>
                    <a:pt x="871" y="591"/>
                    <a:pt x="871" y="591"/>
                    <a:pt x="871" y="591"/>
                  </a:cubicBezTo>
                  <a:cubicBezTo>
                    <a:pt x="872" y="591"/>
                    <a:pt x="872" y="591"/>
                    <a:pt x="872" y="591"/>
                  </a:cubicBezTo>
                  <a:cubicBezTo>
                    <a:pt x="872" y="591"/>
                    <a:pt x="872" y="591"/>
                    <a:pt x="872" y="591"/>
                  </a:cubicBezTo>
                  <a:cubicBezTo>
                    <a:pt x="873" y="591"/>
                    <a:pt x="873" y="591"/>
                    <a:pt x="874" y="591"/>
                  </a:cubicBezTo>
                  <a:cubicBezTo>
                    <a:pt x="874" y="591"/>
                    <a:pt x="874" y="591"/>
                    <a:pt x="874" y="591"/>
                  </a:cubicBezTo>
                  <a:cubicBezTo>
                    <a:pt x="874" y="591"/>
                    <a:pt x="875" y="591"/>
                    <a:pt x="875" y="591"/>
                  </a:cubicBezTo>
                  <a:cubicBezTo>
                    <a:pt x="875" y="591"/>
                    <a:pt x="875" y="591"/>
                    <a:pt x="875" y="591"/>
                  </a:cubicBezTo>
                  <a:cubicBezTo>
                    <a:pt x="877" y="592"/>
                    <a:pt x="876" y="593"/>
                    <a:pt x="877" y="593"/>
                  </a:cubicBezTo>
                  <a:cubicBezTo>
                    <a:pt x="877" y="593"/>
                    <a:pt x="877" y="593"/>
                    <a:pt x="877" y="593"/>
                  </a:cubicBezTo>
                  <a:cubicBezTo>
                    <a:pt x="877" y="594"/>
                    <a:pt x="877" y="594"/>
                    <a:pt x="878" y="595"/>
                  </a:cubicBezTo>
                  <a:cubicBezTo>
                    <a:pt x="878" y="595"/>
                    <a:pt x="878" y="595"/>
                    <a:pt x="878" y="595"/>
                  </a:cubicBezTo>
                  <a:cubicBezTo>
                    <a:pt x="878" y="596"/>
                    <a:pt x="880" y="597"/>
                    <a:pt x="881" y="597"/>
                  </a:cubicBezTo>
                  <a:cubicBezTo>
                    <a:pt x="881" y="597"/>
                    <a:pt x="881" y="597"/>
                    <a:pt x="881" y="597"/>
                  </a:cubicBezTo>
                  <a:cubicBezTo>
                    <a:pt x="881" y="597"/>
                    <a:pt x="881" y="597"/>
                    <a:pt x="881" y="597"/>
                  </a:cubicBezTo>
                  <a:cubicBezTo>
                    <a:pt x="881" y="597"/>
                    <a:pt x="881" y="597"/>
                    <a:pt x="881" y="597"/>
                  </a:cubicBezTo>
                  <a:cubicBezTo>
                    <a:pt x="882" y="597"/>
                    <a:pt x="883" y="596"/>
                    <a:pt x="884" y="596"/>
                  </a:cubicBezTo>
                  <a:cubicBezTo>
                    <a:pt x="884" y="596"/>
                    <a:pt x="884" y="596"/>
                    <a:pt x="884" y="596"/>
                  </a:cubicBezTo>
                  <a:cubicBezTo>
                    <a:pt x="884" y="596"/>
                    <a:pt x="885" y="596"/>
                    <a:pt x="885" y="597"/>
                  </a:cubicBezTo>
                  <a:cubicBezTo>
                    <a:pt x="885" y="597"/>
                    <a:pt x="885" y="597"/>
                    <a:pt x="885" y="597"/>
                  </a:cubicBezTo>
                  <a:cubicBezTo>
                    <a:pt x="885" y="597"/>
                    <a:pt x="885" y="597"/>
                    <a:pt x="885" y="597"/>
                  </a:cubicBezTo>
                  <a:cubicBezTo>
                    <a:pt x="885" y="597"/>
                    <a:pt x="885" y="597"/>
                    <a:pt x="885" y="597"/>
                  </a:cubicBezTo>
                  <a:cubicBezTo>
                    <a:pt x="885" y="597"/>
                    <a:pt x="885" y="597"/>
                    <a:pt x="885" y="597"/>
                  </a:cubicBezTo>
                  <a:cubicBezTo>
                    <a:pt x="885" y="597"/>
                    <a:pt x="885" y="597"/>
                    <a:pt x="885" y="597"/>
                  </a:cubicBezTo>
                  <a:cubicBezTo>
                    <a:pt x="886" y="597"/>
                    <a:pt x="886" y="597"/>
                    <a:pt x="886" y="597"/>
                  </a:cubicBezTo>
                  <a:cubicBezTo>
                    <a:pt x="886" y="597"/>
                    <a:pt x="886" y="597"/>
                    <a:pt x="886" y="597"/>
                  </a:cubicBezTo>
                  <a:cubicBezTo>
                    <a:pt x="887" y="598"/>
                    <a:pt x="887" y="599"/>
                    <a:pt x="888" y="600"/>
                  </a:cubicBezTo>
                  <a:cubicBezTo>
                    <a:pt x="888" y="600"/>
                    <a:pt x="888" y="600"/>
                    <a:pt x="888" y="600"/>
                  </a:cubicBezTo>
                  <a:cubicBezTo>
                    <a:pt x="888" y="600"/>
                    <a:pt x="888" y="600"/>
                    <a:pt x="888" y="600"/>
                  </a:cubicBezTo>
                  <a:cubicBezTo>
                    <a:pt x="888" y="600"/>
                    <a:pt x="888" y="600"/>
                    <a:pt x="888" y="600"/>
                  </a:cubicBezTo>
                  <a:cubicBezTo>
                    <a:pt x="888" y="600"/>
                    <a:pt x="888" y="600"/>
                    <a:pt x="888" y="600"/>
                  </a:cubicBezTo>
                  <a:cubicBezTo>
                    <a:pt x="888" y="600"/>
                    <a:pt x="888" y="600"/>
                    <a:pt x="888" y="600"/>
                  </a:cubicBezTo>
                  <a:cubicBezTo>
                    <a:pt x="888" y="600"/>
                    <a:pt x="889" y="600"/>
                    <a:pt x="889" y="599"/>
                  </a:cubicBezTo>
                  <a:cubicBezTo>
                    <a:pt x="889" y="599"/>
                    <a:pt x="889" y="599"/>
                    <a:pt x="889" y="599"/>
                  </a:cubicBezTo>
                  <a:cubicBezTo>
                    <a:pt x="890" y="598"/>
                    <a:pt x="891" y="597"/>
                    <a:pt x="892" y="597"/>
                  </a:cubicBezTo>
                  <a:cubicBezTo>
                    <a:pt x="892" y="597"/>
                    <a:pt x="892" y="597"/>
                    <a:pt x="892" y="597"/>
                  </a:cubicBezTo>
                  <a:cubicBezTo>
                    <a:pt x="892" y="597"/>
                    <a:pt x="892" y="597"/>
                    <a:pt x="892" y="597"/>
                  </a:cubicBezTo>
                  <a:cubicBezTo>
                    <a:pt x="892" y="597"/>
                    <a:pt x="892" y="596"/>
                    <a:pt x="892" y="596"/>
                  </a:cubicBezTo>
                  <a:cubicBezTo>
                    <a:pt x="892" y="596"/>
                    <a:pt x="892" y="596"/>
                    <a:pt x="892" y="596"/>
                  </a:cubicBezTo>
                  <a:cubicBezTo>
                    <a:pt x="891" y="595"/>
                    <a:pt x="892" y="594"/>
                    <a:pt x="894" y="594"/>
                  </a:cubicBezTo>
                  <a:cubicBezTo>
                    <a:pt x="894" y="594"/>
                    <a:pt x="894" y="594"/>
                    <a:pt x="894" y="594"/>
                  </a:cubicBezTo>
                  <a:cubicBezTo>
                    <a:pt x="895" y="594"/>
                    <a:pt x="895" y="593"/>
                    <a:pt x="896" y="593"/>
                  </a:cubicBezTo>
                  <a:cubicBezTo>
                    <a:pt x="896" y="593"/>
                    <a:pt x="896" y="593"/>
                    <a:pt x="896" y="593"/>
                  </a:cubicBezTo>
                  <a:cubicBezTo>
                    <a:pt x="895" y="593"/>
                    <a:pt x="895" y="592"/>
                    <a:pt x="895" y="592"/>
                  </a:cubicBezTo>
                  <a:cubicBezTo>
                    <a:pt x="895" y="592"/>
                    <a:pt x="895" y="592"/>
                    <a:pt x="895" y="592"/>
                  </a:cubicBezTo>
                  <a:cubicBezTo>
                    <a:pt x="895" y="592"/>
                    <a:pt x="895" y="592"/>
                    <a:pt x="895" y="592"/>
                  </a:cubicBezTo>
                  <a:cubicBezTo>
                    <a:pt x="895" y="592"/>
                    <a:pt x="895" y="592"/>
                    <a:pt x="895" y="591"/>
                  </a:cubicBezTo>
                  <a:cubicBezTo>
                    <a:pt x="895" y="591"/>
                    <a:pt x="895" y="591"/>
                    <a:pt x="895" y="591"/>
                  </a:cubicBezTo>
                  <a:cubicBezTo>
                    <a:pt x="895" y="591"/>
                    <a:pt x="895" y="590"/>
                    <a:pt x="895" y="590"/>
                  </a:cubicBezTo>
                  <a:cubicBezTo>
                    <a:pt x="895" y="590"/>
                    <a:pt x="895" y="590"/>
                    <a:pt x="895" y="590"/>
                  </a:cubicBezTo>
                  <a:cubicBezTo>
                    <a:pt x="896" y="589"/>
                    <a:pt x="897" y="590"/>
                    <a:pt x="898" y="589"/>
                  </a:cubicBezTo>
                  <a:cubicBezTo>
                    <a:pt x="898" y="589"/>
                    <a:pt x="898" y="589"/>
                    <a:pt x="898" y="589"/>
                  </a:cubicBezTo>
                  <a:cubicBezTo>
                    <a:pt x="898" y="589"/>
                    <a:pt x="899" y="589"/>
                    <a:pt x="899" y="588"/>
                  </a:cubicBezTo>
                  <a:cubicBezTo>
                    <a:pt x="899" y="588"/>
                    <a:pt x="899" y="588"/>
                    <a:pt x="899" y="588"/>
                  </a:cubicBezTo>
                  <a:cubicBezTo>
                    <a:pt x="899" y="588"/>
                    <a:pt x="899" y="588"/>
                    <a:pt x="899" y="588"/>
                  </a:cubicBezTo>
                  <a:cubicBezTo>
                    <a:pt x="899" y="588"/>
                    <a:pt x="899" y="588"/>
                    <a:pt x="899" y="588"/>
                  </a:cubicBezTo>
                  <a:cubicBezTo>
                    <a:pt x="899" y="588"/>
                    <a:pt x="899" y="588"/>
                    <a:pt x="899" y="588"/>
                  </a:cubicBezTo>
                  <a:cubicBezTo>
                    <a:pt x="899" y="588"/>
                    <a:pt x="899" y="588"/>
                    <a:pt x="899" y="588"/>
                  </a:cubicBezTo>
                  <a:cubicBezTo>
                    <a:pt x="898" y="587"/>
                    <a:pt x="898" y="587"/>
                    <a:pt x="898" y="587"/>
                  </a:cubicBezTo>
                  <a:cubicBezTo>
                    <a:pt x="898" y="587"/>
                    <a:pt x="898" y="587"/>
                    <a:pt x="898" y="587"/>
                  </a:cubicBezTo>
                  <a:cubicBezTo>
                    <a:pt x="898" y="586"/>
                    <a:pt x="899" y="586"/>
                    <a:pt x="899" y="586"/>
                  </a:cubicBezTo>
                  <a:cubicBezTo>
                    <a:pt x="899" y="586"/>
                    <a:pt x="899" y="586"/>
                    <a:pt x="899" y="586"/>
                  </a:cubicBezTo>
                  <a:cubicBezTo>
                    <a:pt x="899" y="586"/>
                    <a:pt x="900" y="585"/>
                    <a:pt x="900" y="585"/>
                  </a:cubicBezTo>
                  <a:cubicBezTo>
                    <a:pt x="900" y="585"/>
                    <a:pt x="900" y="585"/>
                    <a:pt x="900" y="585"/>
                  </a:cubicBezTo>
                  <a:cubicBezTo>
                    <a:pt x="900" y="585"/>
                    <a:pt x="900" y="585"/>
                    <a:pt x="900" y="585"/>
                  </a:cubicBezTo>
                  <a:cubicBezTo>
                    <a:pt x="900" y="585"/>
                    <a:pt x="900" y="585"/>
                    <a:pt x="900" y="584"/>
                  </a:cubicBezTo>
                  <a:cubicBezTo>
                    <a:pt x="900" y="584"/>
                    <a:pt x="900" y="584"/>
                    <a:pt x="900" y="584"/>
                  </a:cubicBezTo>
                  <a:cubicBezTo>
                    <a:pt x="900" y="584"/>
                    <a:pt x="900" y="584"/>
                    <a:pt x="900" y="583"/>
                  </a:cubicBezTo>
                  <a:cubicBezTo>
                    <a:pt x="900" y="583"/>
                    <a:pt x="900" y="583"/>
                    <a:pt x="900" y="583"/>
                  </a:cubicBezTo>
                  <a:cubicBezTo>
                    <a:pt x="900" y="583"/>
                    <a:pt x="900" y="582"/>
                    <a:pt x="900" y="581"/>
                  </a:cubicBezTo>
                  <a:cubicBezTo>
                    <a:pt x="900" y="581"/>
                    <a:pt x="900" y="581"/>
                    <a:pt x="900" y="581"/>
                  </a:cubicBezTo>
                  <a:cubicBezTo>
                    <a:pt x="901" y="580"/>
                    <a:pt x="902" y="580"/>
                    <a:pt x="902" y="580"/>
                  </a:cubicBezTo>
                  <a:cubicBezTo>
                    <a:pt x="902" y="580"/>
                    <a:pt x="902" y="580"/>
                    <a:pt x="902" y="580"/>
                  </a:cubicBezTo>
                  <a:cubicBezTo>
                    <a:pt x="903" y="580"/>
                    <a:pt x="903" y="580"/>
                    <a:pt x="903" y="580"/>
                  </a:cubicBezTo>
                  <a:cubicBezTo>
                    <a:pt x="903" y="580"/>
                    <a:pt x="903" y="580"/>
                    <a:pt x="903" y="580"/>
                  </a:cubicBezTo>
                  <a:cubicBezTo>
                    <a:pt x="904" y="579"/>
                    <a:pt x="904" y="579"/>
                    <a:pt x="904" y="579"/>
                  </a:cubicBezTo>
                  <a:cubicBezTo>
                    <a:pt x="904" y="579"/>
                    <a:pt x="904" y="579"/>
                    <a:pt x="904" y="579"/>
                  </a:cubicBezTo>
                  <a:cubicBezTo>
                    <a:pt x="904" y="579"/>
                    <a:pt x="904" y="579"/>
                    <a:pt x="904" y="578"/>
                  </a:cubicBezTo>
                  <a:cubicBezTo>
                    <a:pt x="904" y="578"/>
                    <a:pt x="904" y="578"/>
                    <a:pt x="904" y="578"/>
                  </a:cubicBezTo>
                  <a:cubicBezTo>
                    <a:pt x="904" y="577"/>
                    <a:pt x="903" y="576"/>
                    <a:pt x="902" y="576"/>
                  </a:cubicBezTo>
                  <a:cubicBezTo>
                    <a:pt x="902" y="576"/>
                    <a:pt x="902" y="576"/>
                    <a:pt x="902" y="576"/>
                  </a:cubicBezTo>
                  <a:cubicBezTo>
                    <a:pt x="900" y="575"/>
                    <a:pt x="899" y="574"/>
                    <a:pt x="898" y="573"/>
                  </a:cubicBezTo>
                  <a:cubicBezTo>
                    <a:pt x="898" y="573"/>
                    <a:pt x="898" y="573"/>
                    <a:pt x="898" y="573"/>
                  </a:cubicBezTo>
                  <a:cubicBezTo>
                    <a:pt x="898" y="572"/>
                    <a:pt x="899" y="572"/>
                    <a:pt x="899" y="572"/>
                  </a:cubicBezTo>
                  <a:cubicBezTo>
                    <a:pt x="899" y="572"/>
                    <a:pt x="899" y="572"/>
                    <a:pt x="899" y="572"/>
                  </a:cubicBezTo>
                  <a:cubicBezTo>
                    <a:pt x="900" y="571"/>
                    <a:pt x="901" y="569"/>
                    <a:pt x="903" y="569"/>
                  </a:cubicBezTo>
                  <a:cubicBezTo>
                    <a:pt x="903" y="569"/>
                    <a:pt x="903" y="569"/>
                    <a:pt x="903" y="569"/>
                  </a:cubicBezTo>
                  <a:cubicBezTo>
                    <a:pt x="903" y="569"/>
                    <a:pt x="904" y="569"/>
                    <a:pt x="905" y="570"/>
                  </a:cubicBezTo>
                  <a:cubicBezTo>
                    <a:pt x="905" y="570"/>
                    <a:pt x="905" y="570"/>
                    <a:pt x="905" y="570"/>
                  </a:cubicBezTo>
                  <a:cubicBezTo>
                    <a:pt x="906" y="571"/>
                    <a:pt x="906" y="571"/>
                    <a:pt x="906" y="571"/>
                  </a:cubicBezTo>
                  <a:cubicBezTo>
                    <a:pt x="906" y="571"/>
                    <a:pt x="906" y="571"/>
                    <a:pt x="906" y="571"/>
                  </a:cubicBezTo>
                  <a:cubicBezTo>
                    <a:pt x="907" y="572"/>
                    <a:pt x="908" y="572"/>
                    <a:pt x="911" y="573"/>
                  </a:cubicBezTo>
                  <a:cubicBezTo>
                    <a:pt x="911" y="573"/>
                    <a:pt x="911" y="573"/>
                    <a:pt x="911" y="573"/>
                  </a:cubicBezTo>
                  <a:cubicBezTo>
                    <a:pt x="914" y="574"/>
                    <a:pt x="914" y="574"/>
                    <a:pt x="915" y="574"/>
                  </a:cubicBezTo>
                  <a:cubicBezTo>
                    <a:pt x="915" y="574"/>
                    <a:pt x="915" y="574"/>
                    <a:pt x="915" y="574"/>
                  </a:cubicBezTo>
                  <a:cubicBezTo>
                    <a:pt x="916" y="574"/>
                    <a:pt x="916" y="574"/>
                    <a:pt x="916" y="574"/>
                  </a:cubicBezTo>
                  <a:cubicBezTo>
                    <a:pt x="916" y="574"/>
                    <a:pt x="916" y="574"/>
                    <a:pt x="916" y="574"/>
                  </a:cubicBezTo>
                  <a:cubicBezTo>
                    <a:pt x="916" y="574"/>
                    <a:pt x="916" y="574"/>
                    <a:pt x="916" y="574"/>
                  </a:cubicBezTo>
                  <a:cubicBezTo>
                    <a:pt x="916" y="574"/>
                    <a:pt x="916" y="574"/>
                    <a:pt x="916" y="574"/>
                  </a:cubicBezTo>
                  <a:cubicBezTo>
                    <a:pt x="916" y="574"/>
                    <a:pt x="917" y="574"/>
                    <a:pt x="917" y="575"/>
                  </a:cubicBezTo>
                  <a:cubicBezTo>
                    <a:pt x="917" y="575"/>
                    <a:pt x="917" y="575"/>
                    <a:pt x="917" y="575"/>
                  </a:cubicBezTo>
                  <a:cubicBezTo>
                    <a:pt x="917"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6" y="575"/>
                  </a:cubicBezTo>
                  <a:cubicBezTo>
                    <a:pt x="916" y="575"/>
                    <a:pt x="916" y="575"/>
                    <a:pt x="915" y="575"/>
                  </a:cubicBezTo>
                  <a:cubicBezTo>
                    <a:pt x="915" y="575"/>
                    <a:pt x="915" y="575"/>
                    <a:pt x="915" y="575"/>
                  </a:cubicBezTo>
                  <a:cubicBezTo>
                    <a:pt x="914" y="575"/>
                    <a:pt x="914" y="575"/>
                    <a:pt x="910" y="574"/>
                  </a:cubicBezTo>
                  <a:cubicBezTo>
                    <a:pt x="910" y="574"/>
                    <a:pt x="910" y="574"/>
                    <a:pt x="910" y="574"/>
                  </a:cubicBezTo>
                  <a:cubicBezTo>
                    <a:pt x="908" y="574"/>
                    <a:pt x="907" y="573"/>
                    <a:pt x="905" y="573"/>
                  </a:cubicBezTo>
                  <a:cubicBezTo>
                    <a:pt x="905" y="573"/>
                    <a:pt x="905" y="573"/>
                    <a:pt x="905" y="573"/>
                  </a:cubicBezTo>
                  <a:cubicBezTo>
                    <a:pt x="905" y="572"/>
                    <a:pt x="905" y="571"/>
                    <a:pt x="904" y="571"/>
                  </a:cubicBezTo>
                  <a:cubicBezTo>
                    <a:pt x="904" y="571"/>
                    <a:pt x="904" y="571"/>
                    <a:pt x="904" y="571"/>
                  </a:cubicBezTo>
                  <a:cubicBezTo>
                    <a:pt x="904" y="571"/>
                    <a:pt x="903" y="571"/>
                    <a:pt x="903" y="571"/>
                  </a:cubicBezTo>
                  <a:cubicBezTo>
                    <a:pt x="903" y="571"/>
                    <a:pt x="903" y="571"/>
                    <a:pt x="903" y="571"/>
                  </a:cubicBezTo>
                  <a:cubicBezTo>
                    <a:pt x="902" y="570"/>
                    <a:pt x="901" y="572"/>
                    <a:pt x="900" y="573"/>
                  </a:cubicBezTo>
                  <a:cubicBezTo>
                    <a:pt x="900" y="573"/>
                    <a:pt x="900" y="573"/>
                    <a:pt x="900" y="573"/>
                  </a:cubicBezTo>
                  <a:cubicBezTo>
                    <a:pt x="900" y="573"/>
                    <a:pt x="900" y="573"/>
                    <a:pt x="900" y="573"/>
                  </a:cubicBezTo>
                  <a:cubicBezTo>
                    <a:pt x="900" y="573"/>
                    <a:pt x="900" y="573"/>
                    <a:pt x="900" y="573"/>
                  </a:cubicBezTo>
                  <a:cubicBezTo>
                    <a:pt x="900" y="573"/>
                    <a:pt x="900" y="573"/>
                    <a:pt x="901" y="573"/>
                  </a:cubicBezTo>
                  <a:cubicBezTo>
                    <a:pt x="901" y="573"/>
                    <a:pt x="901" y="573"/>
                    <a:pt x="901" y="573"/>
                  </a:cubicBezTo>
                  <a:cubicBezTo>
                    <a:pt x="901" y="574"/>
                    <a:pt x="902" y="574"/>
                    <a:pt x="903" y="575"/>
                  </a:cubicBezTo>
                  <a:cubicBezTo>
                    <a:pt x="903" y="575"/>
                    <a:pt x="903" y="575"/>
                    <a:pt x="903" y="575"/>
                  </a:cubicBezTo>
                  <a:cubicBezTo>
                    <a:pt x="904" y="576"/>
                    <a:pt x="905" y="576"/>
                    <a:pt x="905" y="578"/>
                  </a:cubicBezTo>
                  <a:cubicBezTo>
                    <a:pt x="905" y="578"/>
                    <a:pt x="905" y="578"/>
                    <a:pt x="905" y="578"/>
                  </a:cubicBezTo>
                  <a:cubicBezTo>
                    <a:pt x="905" y="578"/>
                    <a:pt x="906" y="579"/>
                    <a:pt x="906" y="579"/>
                  </a:cubicBezTo>
                  <a:cubicBezTo>
                    <a:pt x="906" y="579"/>
                    <a:pt x="906" y="579"/>
                    <a:pt x="906" y="579"/>
                  </a:cubicBezTo>
                  <a:cubicBezTo>
                    <a:pt x="905" y="581"/>
                    <a:pt x="904" y="581"/>
                    <a:pt x="903" y="581"/>
                  </a:cubicBezTo>
                  <a:cubicBezTo>
                    <a:pt x="903" y="581"/>
                    <a:pt x="903" y="581"/>
                    <a:pt x="903" y="581"/>
                  </a:cubicBezTo>
                  <a:cubicBezTo>
                    <a:pt x="903" y="581"/>
                    <a:pt x="903" y="581"/>
                    <a:pt x="903" y="581"/>
                  </a:cubicBezTo>
                  <a:cubicBezTo>
                    <a:pt x="903" y="581"/>
                    <a:pt x="903" y="581"/>
                    <a:pt x="903" y="581"/>
                  </a:cubicBezTo>
                  <a:cubicBezTo>
                    <a:pt x="903" y="581"/>
                    <a:pt x="902" y="582"/>
                    <a:pt x="901" y="582"/>
                  </a:cubicBezTo>
                  <a:cubicBezTo>
                    <a:pt x="901" y="582"/>
                    <a:pt x="901" y="582"/>
                    <a:pt x="901" y="582"/>
                  </a:cubicBezTo>
                  <a:cubicBezTo>
                    <a:pt x="901" y="582"/>
                    <a:pt x="901" y="583"/>
                    <a:pt x="901" y="583"/>
                  </a:cubicBezTo>
                  <a:cubicBezTo>
                    <a:pt x="901" y="583"/>
                    <a:pt x="901" y="583"/>
                    <a:pt x="901" y="583"/>
                  </a:cubicBezTo>
                  <a:cubicBezTo>
                    <a:pt x="901" y="583"/>
                    <a:pt x="901" y="584"/>
                    <a:pt x="901" y="584"/>
                  </a:cubicBezTo>
                  <a:cubicBezTo>
                    <a:pt x="901" y="584"/>
                    <a:pt x="901" y="584"/>
                    <a:pt x="901" y="584"/>
                  </a:cubicBezTo>
                  <a:cubicBezTo>
                    <a:pt x="901" y="584"/>
                    <a:pt x="901" y="584"/>
                    <a:pt x="901" y="585"/>
                  </a:cubicBezTo>
                  <a:cubicBezTo>
                    <a:pt x="901" y="585"/>
                    <a:pt x="901" y="585"/>
                    <a:pt x="901" y="585"/>
                  </a:cubicBezTo>
                  <a:cubicBezTo>
                    <a:pt x="901" y="585"/>
                    <a:pt x="901" y="585"/>
                    <a:pt x="901" y="586"/>
                  </a:cubicBezTo>
                  <a:cubicBezTo>
                    <a:pt x="901" y="586"/>
                    <a:pt x="901" y="586"/>
                    <a:pt x="901" y="586"/>
                  </a:cubicBezTo>
                  <a:cubicBezTo>
                    <a:pt x="901" y="586"/>
                    <a:pt x="900" y="587"/>
                    <a:pt x="900" y="587"/>
                  </a:cubicBezTo>
                  <a:cubicBezTo>
                    <a:pt x="900" y="587"/>
                    <a:pt x="900" y="587"/>
                    <a:pt x="900" y="587"/>
                  </a:cubicBezTo>
                  <a:cubicBezTo>
                    <a:pt x="900" y="587"/>
                    <a:pt x="900" y="587"/>
                    <a:pt x="900" y="587"/>
                  </a:cubicBezTo>
                  <a:cubicBezTo>
                    <a:pt x="900" y="587"/>
                    <a:pt x="900" y="587"/>
                    <a:pt x="900" y="587"/>
                  </a:cubicBezTo>
                  <a:cubicBezTo>
                    <a:pt x="900" y="587"/>
                    <a:pt x="900" y="588"/>
                    <a:pt x="900" y="588"/>
                  </a:cubicBezTo>
                  <a:cubicBezTo>
                    <a:pt x="900" y="588"/>
                    <a:pt x="900" y="588"/>
                    <a:pt x="900" y="588"/>
                  </a:cubicBezTo>
                  <a:cubicBezTo>
                    <a:pt x="900" y="588"/>
                    <a:pt x="900" y="589"/>
                    <a:pt x="900" y="589"/>
                  </a:cubicBezTo>
                  <a:cubicBezTo>
                    <a:pt x="900" y="589"/>
                    <a:pt x="900" y="589"/>
                    <a:pt x="900" y="589"/>
                  </a:cubicBezTo>
                  <a:cubicBezTo>
                    <a:pt x="900" y="590"/>
                    <a:pt x="899" y="590"/>
                    <a:pt x="898" y="591"/>
                  </a:cubicBezTo>
                  <a:cubicBezTo>
                    <a:pt x="898" y="591"/>
                    <a:pt x="898" y="591"/>
                    <a:pt x="898" y="591"/>
                  </a:cubicBezTo>
                  <a:cubicBezTo>
                    <a:pt x="897" y="591"/>
                    <a:pt x="897" y="591"/>
                    <a:pt x="896" y="591"/>
                  </a:cubicBezTo>
                  <a:cubicBezTo>
                    <a:pt x="896" y="591"/>
                    <a:pt x="896" y="591"/>
                    <a:pt x="896" y="591"/>
                  </a:cubicBezTo>
                  <a:cubicBezTo>
                    <a:pt x="896" y="591"/>
                    <a:pt x="896" y="591"/>
                    <a:pt x="896" y="591"/>
                  </a:cubicBezTo>
                  <a:cubicBezTo>
                    <a:pt x="896" y="591"/>
                    <a:pt x="896" y="591"/>
                    <a:pt x="896" y="591"/>
                  </a:cubicBezTo>
                  <a:cubicBezTo>
                    <a:pt x="896" y="591"/>
                    <a:pt x="896" y="591"/>
                    <a:pt x="896" y="591"/>
                  </a:cubicBezTo>
                  <a:cubicBezTo>
                    <a:pt x="896" y="591"/>
                    <a:pt x="896" y="591"/>
                    <a:pt x="896" y="591"/>
                  </a:cubicBezTo>
                  <a:cubicBezTo>
                    <a:pt x="896" y="591"/>
                    <a:pt x="896" y="591"/>
                    <a:pt x="896" y="591"/>
                  </a:cubicBezTo>
                  <a:cubicBezTo>
                    <a:pt x="895" y="592"/>
                    <a:pt x="895" y="592"/>
                    <a:pt x="895" y="592"/>
                  </a:cubicBezTo>
                  <a:cubicBezTo>
                    <a:pt x="896" y="591"/>
                    <a:pt x="896" y="591"/>
                    <a:pt x="896" y="591"/>
                  </a:cubicBezTo>
                  <a:cubicBezTo>
                    <a:pt x="896" y="592"/>
                    <a:pt x="897" y="592"/>
                    <a:pt x="897" y="593"/>
                  </a:cubicBezTo>
                  <a:cubicBezTo>
                    <a:pt x="897" y="593"/>
                    <a:pt x="897" y="593"/>
                    <a:pt x="897" y="593"/>
                  </a:cubicBezTo>
                  <a:cubicBezTo>
                    <a:pt x="897" y="593"/>
                    <a:pt x="897" y="593"/>
                    <a:pt x="897" y="593"/>
                  </a:cubicBezTo>
                  <a:cubicBezTo>
                    <a:pt x="897" y="593"/>
                    <a:pt x="897" y="593"/>
                    <a:pt x="897" y="593"/>
                  </a:cubicBezTo>
                  <a:cubicBezTo>
                    <a:pt x="898" y="593"/>
                    <a:pt x="899" y="593"/>
                    <a:pt x="899" y="594"/>
                  </a:cubicBezTo>
                  <a:cubicBezTo>
                    <a:pt x="899" y="594"/>
                    <a:pt x="899" y="594"/>
                    <a:pt x="899" y="594"/>
                  </a:cubicBezTo>
                  <a:cubicBezTo>
                    <a:pt x="899" y="595"/>
                    <a:pt x="900" y="597"/>
                    <a:pt x="900" y="597"/>
                  </a:cubicBezTo>
                  <a:cubicBezTo>
                    <a:pt x="900" y="597"/>
                    <a:pt x="900" y="597"/>
                    <a:pt x="900" y="597"/>
                  </a:cubicBezTo>
                  <a:cubicBezTo>
                    <a:pt x="900" y="597"/>
                    <a:pt x="900" y="598"/>
                    <a:pt x="900" y="598"/>
                  </a:cubicBezTo>
                  <a:cubicBezTo>
                    <a:pt x="900" y="598"/>
                    <a:pt x="900" y="598"/>
                    <a:pt x="900" y="598"/>
                  </a:cubicBezTo>
                  <a:cubicBezTo>
                    <a:pt x="900" y="597"/>
                    <a:pt x="901" y="597"/>
                    <a:pt x="902" y="597"/>
                  </a:cubicBezTo>
                  <a:cubicBezTo>
                    <a:pt x="902" y="597"/>
                    <a:pt x="902" y="597"/>
                    <a:pt x="902" y="597"/>
                  </a:cubicBezTo>
                  <a:cubicBezTo>
                    <a:pt x="902" y="597"/>
                    <a:pt x="903" y="598"/>
                    <a:pt x="903" y="598"/>
                  </a:cubicBezTo>
                  <a:cubicBezTo>
                    <a:pt x="903" y="598"/>
                    <a:pt x="903" y="598"/>
                    <a:pt x="903" y="598"/>
                  </a:cubicBezTo>
                  <a:cubicBezTo>
                    <a:pt x="903" y="599"/>
                    <a:pt x="903" y="599"/>
                    <a:pt x="903" y="599"/>
                  </a:cubicBezTo>
                  <a:cubicBezTo>
                    <a:pt x="903" y="599"/>
                    <a:pt x="903" y="599"/>
                    <a:pt x="903" y="599"/>
                  </a:cubicBezTo>
                  <a:cubicBezTo>
                    <a:pt x="903" y="599"/>
                    <a:pt x="903" y="599"/>
                    <a:pt x="903" y="599"/>
                  </a:cubicBezTo>
                  <a:cubicBezTo>
                    <a:pt x="903" y="599"/>
                    <a:pt x="903" y="599"/>
                    <a:pt x="903" y="599"/>
                  </a:cubicBezTo>
                  <a:cubicBezTo>
                    <a:pt x="904" y="599"/>
                    <a:pt x="905" y="600"/>
                    <a:pt x="906" y="600"/>
                  </a:cubicBezTo>
                  <a:cubicBezTo>
                    <a:pt x="906" y="600"/>
                    <a:pt x="906" y="600"/>
                    <a:pt x="906" y="600"/>
                  </a:cubicBezTo>
                  <a:cubicBezTo>
                    <a:pt x="906" y="601"/>
                    <a:pt x="907" y="602"/>
                    <a:pt x="907" y="602"/>
                  </a:cubicBezTo>
                  <a:cubicBezTo>
                    <a:pt x="907" y="602"/>
                    <a:pt x="907" y="602"/>
                    <a:pt x="907" y="602"/>
                  </a:cubicBezTo>
                  <a:cubicBezTo>
                    <a:pt x="908" y="602"/>
                    <a:pt x="908" y="602"/>
                    <a:pt x="908" y="602"/>
                  </a:cubicBezTo>
                  <a:cubicBezTo>
                    <a:pt x="908" y="602"/>
                    <a:pt x="908" y="602"/>
                    <a:pt x="908" y="602"/>
                  </a:cubicBezTo>
                  <a:cubicBezTo>
                    <a:pt x="908" y="602"/>
                    <a:pt x="908" y="602"/>
                    <a:pt x="909" y="602"/>
                  </a:cubicBezTo>
                  <a:cubicBezTo>
                    <a:pt x="909" y="602"/>
                    <a:pt x="909" y="602"/>
                    <a:pt x="909" y="602"/>
                  </a:cubicBezTo>
                  <a:cubicBezTo>
                    <a:pt x="910" y="602"/>
                    <a:pt x="911" y="601"/>
                    <a:pt x="912" y="601"/>
                  </a:cubicBezTo>
                  <a:cubicBezTo>
                    <a:pt x="912" y="601"/>
                    <a:pt x="912" y="601"/>
                    <a:pt x="912" y="601"/>
                  </a:cubicBezTo>
                  <a:cubicBezTo>
                    <a:pt x="913" y="601"/>
                    <a:pt x="914" y="600"/>
                    <a:pt x="915" y="600"/>
                  </a:cubicBezTo>
                  <a:cubicBezTo>
                    <a:pt x="915" y="600"/>
                    <a:pt x="915" y="600"/>
                    <a:pt x="915" y="600"/>
                  </a:cubicBezTo>
                  <a:cubicBezTo>
                    <a:pt x="915" y="600"/>
                    <a:pt x="915" y="600"/>
                    <a:pt x="915" y="600"/>
                  </a:cubicBezTo>
                  <a:cubicBezTo>
                    <a:pt x="915" y="601"/>
                    <a:pt x="915" y="601"/>
                    <a:pt x="915" y="601"/>
                  </a:cubicBezTo>
                  <a:cubicBezTo>
                    <a:pt x="914" y="602"/>
                    <a:pt x="914" y="602"/>
                    <a:pt x="913" y="602"/>
                  </a:cubicBezTo>
                  <a:cubicBezTo>
                    <a:pt x="913" y="602"/>
                    <a:pt x="913" y="602"/>
                    <a:pt x="913" y="602"/>
                  </a:cubicBezTo>
                  <a:cubicBezTo>
                    <a:pt x="912" y="603"/>
                    <a:pt x="910" y="603"/>
                    <a:pt x="909" y="603"/>
                  </a:cubicBezTo>
                  <a:cubicBezTo>
                    <a:pt x="909" y="603"/>
                    <a:pt x="909" y="603"/>
                    <a:pt x="909" y="603"/>
                  </a:cubicBezTo>
                  <a:cubicBezTo>
                    <a:pt x="909" y="604"/>
                    <a:pt x="908" y="604"/>
                    <a:pt x="908" y="604"/>
                  </a:cubicBezTo>
                  <a:cubicBezTo>
                    <a:pt x="908" y="604"/>
                    <a:pt x="908" y="604"/>
                    <a:pt x="908" y="604"/>
                  </a:cubicBezTo>
                  <a:cubicBezTo>
                    <a:pt x="907" y="604"/>
                    <a:pt x="907" y="603"/>
                    <a:pt x="907" y="603"/>
                  </a:cubicBezTo>
                  <a:cubicBezTo>
                    <a:pt x="907" y="603"/>
                    <a:pt x="907" y="603"/>
                    <a:pt x="907" y="603"/>
                  </a:cubicBezTo>
                  <a:cubicBezTo>
                    <a:pt x="906" y="603"/>
                    <a:pt x="905" y="602"/>
                    <a:pt x="905" y="601"/>
                  </a:cubicBezTo>
                  <a:cubicBezTo>
                    <a:pt x="905" y="601"/>
                    <a:pt x="905" y="601"/>
                    <a:pt x="905" y="601"/>
                  </a:cubicBezTo>
                  <a:cubicBezTo>
                    <a:pt x="904" y="601"/>
                    <a:pt x="904" y="600"/>
                    <a:pt x="903" y="600"/>
                  </a:cubicBezTo>
                  <a:cubicBezTo>
                    <a:pt x="903" y="600"/>
                    <a:pt x="903" y="600"/>
                    <a:pt x="903" y="600"/>
                  </a:cubicBezTo>
                  <a:cubicBezTo>
                    <a:pt x="903" y="600"/>
                    <a:pt x="903" y="600"/>
                    <a:pt x="903" y="600"/>
                  </a:cubicBezTo>
                  <a:cubicBezTo>
                    <a:pt x="903" y="600"/>
                    <a:pt x="903" y="600"/>
                    <a:pt x="903" y="600"/>
                  </a:cubicBezTo>
                  <a:cubicBezTo>
                    <a:pt x="903" y="600"/>
                    <a:pt x="902" y="600"/>
                    <a:pt x="902" y="600"/>
                  </a:cubicBezTo>
                  <a:cubicBezTo>
                    <a:pt x="902" y="600"/>
                    <a:pt x="902" y="600"/>
                    <a:pt x="902" y="600"/>
                  </a:cubicBezTo>
                  <a:cubicBezTo>
                    <a:pt x="901" y="600"/>
                    <a:pt x="901" y="599"/>
                    <a:pt x="901" y="599"/>
                  </a:cubicBezTo>
                  <a:cubicBezTo>
                    <a:pt x="901" y="599"/>
                    <a:pt x="901" y="599"/>
                    <a:pt x="901" y="599"/>
                  </a:cubicBezTo>
                  <a:cubicBezTo>
                    <a:pt x="901" y="599"/>
                    <a:pt x="901" y="599"/>
                    <a:pt x="900" y="599"/>
                  </a:cubicBezTo>
                  <a:cubicBezTo>
                    <a:pt x="900" y="599"/>
                    <a:pt x="900" y="599"/>
                    <a:pt x="900" y="599"/>
                  </a:cubicBezTo>
                  <a:cubicBezTo>
                    <a:pt x="900" y="599"/>
                    <a:pt x="900" y="599"/>
                    <a:pt x="900" y="599"/>
                  </a:cubicBezTo>
                  <a:cubicBezTo>
                    <a:pt x="900" y="599"/>
                    <a:pt x="900" y="599"/>
                    <a:pt x="900" y="599"/>
                  </a:cubicBezTo>
                  <a:cubicBezTo>
                    <a:pt x="899" y="599"/>
                    <a:pt x="899" y="598"/>
                    <a:pt x="899" y="598"/>
                  </a:cubicBezTo>
                  <a:cubicBezTo>
                    <a:pt x="899" y="598"/>
                    <a:pt x="899" y="598"/>
                    <a:pt x="899" y="598"/>
                  </a:cubicBezTo>
                  <a:cubicBezTo>
                    <a:pt x="899" y="598"/>
                    <a:pt x="899" y="598"/>
                    <a:pt x="899" y="598"/>
                  </a:cubicBezTo>
                  <a:cubicBezTo>
                    <a:pt x="899" y="598"/>
                    <a:pt x="899" y="598"/>
                    <a:pt x="899" y="598"/>
                  </a:cubicBezTo>
                  <a:cubicBezTo>
                    <a:pt x="899" y="598"/>
                    <a:pt x="899" y="598"/>
                    <a:pt x="899" y="598"/>
                  </a:cubicBezTo>
                  <a:cubicBezTo>
                    <a:pt x="899" y="598"/>
                    <a:pt x="899" y="598"/>
                    <a:pt x="899" y="598"/>
                  </a:cubicBezTo>
                  <a:cubicBezTo>
                    <a:pt x="898" y="597"/>
                    <a:pt x="898" y="595"/>
                    <a:pt x="897" y="594"/>
                  </a:cubicBezTo>
                  <a:cubicBezTo>
                    <a:pt x="897" y="594"/>
                    <a:pt x="897" y="594"/>
                    <a:pt x="897" y="594"/>
                  </a:cubicBezTo>
                  <a:cubicBezTo>
                    <a:pt x="897" y="594"/>
                    <a:pt x="897" y="594"/>
                    <a:pt x="897" y="594"/>
                  </a:cubicBezTo>
                  <a:cubicBezTo>
                    <a:pt x="897" y="594"/>
                    <a:pt x="897" y="594"/>
                    <a:pt x="897" y="594"/>
                  </a:cubicBezTo>
                  <a:cubicBezTo>
                    <a:pt x="897" y="594"/>
                    <a:pt x="897" y="594"/>
                    <a:pt x="897" y="594"/>
                  </a:cubicBezTo>
                  <a:cubicBezTo>
                    <a:pt x="897" y="594"/>
                    <a:pt x="897" y="594"/>
                    <a:pt x="897" y="594"/>
                  </a:cubicBezTo>
                  <a:cubicBezTo>
                    <a:pt x="896" y="595"/>
                    <a:pt x="895" y="595"/>
                    <a:pt x="894" y="595"/>
                  </a:cubicBezTo>
                  <a:cubicBezTo>
                    <a:pt x="894" y="595"/>
                    <a:pt x="894" y="595"/>
                    <a:pt x="894" y="595"/>
                  </a:cubicBezTo>
                  <a:cubicBezTo>
                    <a:pt x="893" y="595"/>
                    <a:pt x="893" y="596"/>
                    <a:pt x="893" y="596"/>
                  </a:cubicBezTo>
                  <a:cubicBezTo>
                    <a:pt x="893" y="596"/>
                    <a:pt x="893" y="596"/>
                    <a:pt x="893" y="596"/>
                  </a:cubicBezTo>
                  <a:cubicBezTo>
                    <a:pt x="893" y="596"/>
                    <a:pt x="893" y="596"/>
                    <a:pt x="893" y="596"/>
                  </a:cubicBezTo>
                  <a:cubicBezTo>
                    <a:pt x="893" y="596"/>
                    <a:pt x="893" y="596"/>
                    <a:pt x="893" y="596"/>
                  </a:cubicBezTo>
                  <a:cubicBezTo>
                    <a:pt x="893" y="597"/>
                    <a:pt x="893" y="597"/>
                    <a:pt x="893" y="597"/>
                  </a:cubicBezTo>
                  <a:cubicBezTo>
                    <a:pt x="893" y="597"/>
                    <a:pt x="893" y="597"/>
                    <a:pt x="893" y="597"/>
                  </a:cubicBezTo>
                  <a:cubicBezTo>
                    <a:pt x="893" y="599"/>
                    <a:pt x="891" y="599"/>
                    <a:pt x="890" y="600"/>
                  </a:cubicBezTo>
                  <a:cubicBezTo>
                    <a:pt x="890" y="600"/>
                    <a:pt x="890" y="600"/>
                    <a:pt x="890" y="600"/>
                  </a:cubicBezTo>
                  <a:cubicBezTo>
                    <a:pt x="889" y="601"/>
                    <a:pt x="889" y="601"/>
                    <a:pt x="888" y="601"/>
                  </a:cubicBezTo>
                  <a:cubicBezTo>
                    <a:pt x="888" y="601"/>
                    <a:pt x="888" y="601"/>
                    <a:pt x="888" y="601"/>
                  </a:cubicBezTo>
                  <a:cubicBezTo>
                    <a:pt x="887" y="601"/>
                    <a:pt x="887" y="601"/>
                    <a:pt x="886" y="600"/>
                  </a:cubicBezTo>
                  <a:cubicBezTo>
                    <a:pt x="886" y="600"/>
                    <a:pt x="886" y="600"/>
                    <a:pt x="886" y="600"/>
                  </a:cubicBezTo>
                  <a:cubicBezTo>
                    <a:pt x="886" y="599"/>
                    <a:pt x="886" y="599"/>
                    <a:pt x="886" y="599"/>
                  </a:cubicBezTo>
                  <a:cubicBezTo>
                    <a:pt x="886" y="599"/>
                    <a:pt x="886" y="599"/>
                    <a:pt x="886" y="599"/>
                  </a:cubicBezTo>
                  <a:cubicBezTo>
                    <a:pt x="886" y="599"/>
                    <a:pt x="885" y="599"/>
                    <a:pt x="885" y="599"/>
                  </a:cubicBezTo>
                  <a:cubicBezTo>
                    <a:pt x="885" y="599"/>
                    <a:pt x="885" y="599"/>
                    <a:pt x="885" y="599"/>
                  </a:cubicBezTo>
                  <a:cubicBezTo>
                    <a:pt x="884" y="599"/>
                    <a:pt x="884" y="598"/>
                    <a:pt x="884" y="598"/>
                  </a:cubicBezTo>
                  <a:cubicBezTo>
                    <a:pt x="884" y="598"/>
                    <a:pt x="884" y="598"/>
                    <a:pt x="884" y="598"/>
                  </a:cubicBezTo>
                  <a:cubicBezTo>
                    <a:pt x="884" y="598"/>
                    <a:pt x="884" y="598"/>
                    <a:pt x="884" y="598"/>
                  </a:cubicBezTo>
                  <a:cubicBezTo>
                    <a:pt x="883" y="598"/>
                    <a:pt x="882" y="598"/>
                    <a:pt x="881" y="598"/>
                  </a:cubicBezTo>
                  <a:cubicBezTo>
                    <a:pt x="881" y="598"/>
                    <a:pt x="881" y="598"/>
                    <a:pt x="881" y="598"/>
                  </a:cubicBezTo>
                  <a:cubicBezTo>
                    <a:pt x="881" y="598"/>
                    <a:pt x="881" y="598"/>
                    <a:pt x="881" y="598"/>
                  </a:cubicBezTo>
                  <a:cubicBezTo>
                    <a:pt x="881" y="598"/>
                    <a:pt x="881" y="598"/>
                    <a:pt x="881" y="598"/>
                  </a:cubicBezTo>
                  <a:cubicBezTo>
                    <a:pt x="880" y="598"/>
                    <a:pt x="878" y="597"/>
                    <a:pt x="877" y="596"/>
                  </a:cubicBezTo>
                  <a:cubicBezTo>
                    <a:pt x="877" y="596"/>
                    <a:pt x="877" y="596"/>
                    <a:pt x="877" y="596"/>
                  </a:cubicBezTo>
                  <a:cubicBezTo>
                    <a:pt x="876" y="595"/>
                    <a:pt x="876" y="595"/>
                    <a:pt x="875" y="594"/>
                  </a:cubicBezTo>
                  <a:cubicBezTo>
                    <a:pt x="875" y="594"/>
                    <a:pt x="875" y="594"/>
                    <a:pt x="875" y="594"/>
                  </a:cubicBezTo>
                  <a:cubicBezTo>
                    <a:pt x="875" y="593"/>
                    <a:pt x="875" y="593"/>
                    <a:pt x="875" y="592"/>
                  </a:cubicBezTo>
                  <a:cubicBezTo>
                    <a:pt x="875" y="592"/>
                    <a:pt x="875" y="592"/>
                    <a:pt x="875" y="592"/>
                  </a:cubicBezTo>
                  <a:cubicBezTo>
                    <a:pt x="874" y="592"/>
                    <a:pt x="874" y="592"/>
                    <a:pt x="874" y="592"/>
                  </a:cubicBezTo>
                  <a:cubicBezTo>
                    <a:pt x="874" y="592"/>
                    <a:pt x="874" y="592"/>
                    <a:pt x="874" y="592"/>
                  </a:cubicBezTo>
                  <a:cubicBezTo>
                    <a:pt x="874" y="592"/>
                    <a:pt x="873" y="592"/>
                    <a:pt x="873" y="592"/>
                  </a:cubicBezTo>
                  <a:cubicBezTo>
                    <a:pt x="873" y="592"/>
                    <a:pt x="873" y="592"/>
                    <a:pt x="873" y="592"/>
                  </a:cubicBezTo>
                  <a:cubicBezTo>
                    <a:pt x="872" y="593"/>
                    <a:pt x="872" y="593"/>
                    <a:pt x="872" y="593"/>
                  </a:cubicBezTo>
                  <a:cubicBezTo>
                    <a:pt x="872" y="593"/>
                    <a:pt x="872" y="593"/>
                    <a:pt x="872" y="593"/>
                  </a:cubicBezTo>
                  <a:cubicBezTo>
                    <a:pt x="871" y="593"/>
                    <a:pt x="871" y="593"/>
                    <a:pt x="870" y="593"/>
                  </a:cubicBezTo>
                  <a:cubicBezTo>
                    <a:pt x="870" y="593"/>
                    <a:pt x="870" y="593"/>
                    <a:pt x="870" y="593"/>
                  </a:cubicBezTo>
                  <a:cubicBezTo>
                    <a:pt x="870" y="593"/>
                    <a:pt x="870" y="593"/>
                    <a:pt x="870" y="593"/>
                  </a:cubicBezTo>
                  <a:cubicBezTo>
                    <a:pt x="870" y="593"/>
                    <a:pt x="870" y="593"/>
                    <a:pt x="869" y="593"/>
                  </a:cubicBezTo>
                  <a:cubicBezTo>
                    <a:pt x="869" y="593"/>
                    <a:pt x="869" y="593"/>
                    <a:pt x="869" y="593"/>
                  </a:cubicBezTo>
                  <a:cubicBezTo>
                    <a:pt x="869" y="593"/>
                    <a:pt x="869" y="593"/>
                    <a:pt x="869" y="593"/>
                  </a:cubicBezTo>
                  <a:cubicBezTo>
                    <a:pt x="869" y="593"/>
                    <a:pt x="869" y="593"/>
                    <a:pt x="869" y="593"/>
                  </a:cubicBezTo>
                  <a:cubicBezTo>
                    <a:pt x="869" y="593"/>
                    <a:pt x="868" y="593"/>
                    <a:pt x="868" y="594"/>
                  </a:cubicBezTo>
                  <a:cubicBezTo>
                    <a:pt x="868" y="594"/>
                    <a:pt x="868" y="594"/>
                    <a:pt x="868" y="594"/>
                  </a:cubicBezTo>
                  <a:cubicBezTo>
                    <a:pt x="868" y="594"/>
                    <a:pt x="868" y="595"/>
                    <a:pt x="868" y="596"/>
                  </a:cubicBezTo>
                  <a:cubicBezTo>
                    <a:pt x="868" y="596"/>
                    <a:pt x="868" y="596"/>
                    <a:pt x="868" y="596"/>
                  </a:cubicBezTo>
                  <a:cubicBezTo>
                    <a:pt x="868" y="597"/>
                    <a:pt x="868" y="599"/>
                    <a:pt x="868" y="600"/>
                  </a:cubicBezTo>
                  <a:cubicBezTo>
                    <a:pt x="868" y="600"/>
                    <a:pt x="868" y="600"/>
                    <a:pt x="868" y="600"/>
                  </a:cubicBezTo>
                  <a:cubicBezTo>
                    <a:pt x="867" y="604"/>
                    <a:pt x="866" y="603"/>
                    <a:pt x="866" y="605"/>
                  </a:cubicBezTo>
                  <a:cubicBezTo>
                    <a:pt x="866" y="605"/>
                    <a:pt x="866" y="605"/>
                    <a:pt x="866" y="605"/>
                  </a:cubicBezTo>
                  <a:cubicBezTo>
                    <a:pt x="866" y="608"/>
                    <a:pt x="863" y="607"/>
                    <a:pt x="862" y="608"/>
                  </a:cubicBezTo>
                  <a:cubicBezTo>
                    <a:pt x="862" y="608"/>
                    <a:pt x="862" y="608"/>
                    <a:pt x="862" y="608"/>
                  </a:cubicBezTo>
                  <a:cubicBezTo>
                    <a:pt x="862" y="608"/>
                    <a:pt x="862" y="608"/>
                    <a:pt x="862" y="608"/>
                  </a:cubicBezTo>
                  <a:cubicBezTo>
                    <a:pt x="862" y="608"/>
                    <a:pt x="862" y="608"/>
                    <a:pt x="862" y="608"/>
                  </a:cubicBezTo>
                  <a:cubicBezTo>
                    <a:pt x="862" y="609"/>
                    <a:pt x="862" y="609"/>
                    <a:pt x="862" y="610"/>
                  </a:cubicBezTo>
                  <a:cubicBezTo>
                    <a:pt x="862" y="610"/>
                    <a:pt x="862" y="610"/>
                    <a:pt x="862" y="610"/>
                  </a:cubicBezTo>
                  <a:cubicBezTo>
                    <a:pt x="862" y="610"/>
                    <a:pt x="862" y="610"/>
                    <a:pt x="862" y="610"/>
                  </a:cubicBezTo>
                  <a:cubicBezTo>
                    <a:pt x="862" y="610"/>
                    <a:pt x="863" y="610"/>
                    <a:pt x="863" y="610"/>
                  </a:cubicBezTo>
                  <a:cubicBezTo>
                    <a:pt x="863" y="610"/>
                    <a:pt x="863" y="610"/>
                    <a:pt x="863" y="610"/>
                  </a:cubicBezTo>
                  <a:cubicBezTo>
                    <a:pt x="863" y="610"/>
                    <a:pt x="863" y="610"/>
                    <a:pt x="863" y="610"/>
                  </a:cubicBezTo>
                  <a:cubicBezTo>
                    <a:pt x="863" y="610"/>
                    <a:pt x="863" y="610"/>
                    <a:pt x="863" y="610"/>
                  </a:cubicBezTo>
                  <a:cubicBezTo>
                    <a:pt x="864" y="610"/>
                    <a:pt x="864" y="610"/>
                    <a:pt x="864" y="610"/>
                  </a:cubicBezTo>
                  <a:cubicBezTo>
                    <a:pt x="864" y="610"/>
                    <a:pt x="864" y="610"/>
                    <a:pt x="864" y="610"/>
                  </a:cubicBezTo>
                  <a:cubicBezTo>
                    <a:pt x="864" y="610"/>
                    <a:pt x="864" y="610"/>
                    <a:pt x="864" y="610"/>
                  </a:cubicBezTo>
                  <a:cubicBezTo>
                    <a:pt x="864" y="610"/>
                    <a:pt x="864" y="610"/>
                    <a:pt x="864" y="610"/>
                  </a:cubicBezTo>
                  <a:cubicBezTo>
                    <a:pt x="864" y="610"/>
                    <a:pt x="864" y="610"/>
                    <a:pt x="864" y="610"/>
                  </a:cubicBezTo>
                  <a:cubicBezTo>
                    <a:pt x="864" y="610"/>
                    <a:pt x="864" y="610"/>
                    <a:pt x="864" y="610"/>
                  </a:cubicBezTo>
                  <a:cubicBezTo>
                    <a:pt x="865" y="610"/>
                    <a:pt x="865" y="610"/>
                    <a:pt x="865" y="611"/>
                  </a:cubicBezTo>
                  <a:cubicBezTo>
                    <a:pt x="865" y="611"/>
                    <a:pt x="865" y="611"/>
                    <a:pt x="865" y="611"/>
                  </a:cubicBezTo>
                  <a:cubicBezTo>
                    <a:pt x="865" y="612"/>
                    <a:pt x="864" y="612"/>
                    <a:pt x="864" y="613"/>
                  </a:cubicBezTo>
                  <a:cubicBezTo>
                    <a:pt x="864" y="613"/>
                    <a:pt x="864" y="613"/>
                    <a:pt x="864" y="613"/>
                  </a:cubicBezTo>
                  <a:cubicBezTo>
                    <a:pt x="864" y="613"/>
                    <a:pt x="864" y="613"/>
                    <a:pt x="864" y="613"/>
                  </a:cubicBezTo>
                  <a:cubicBezTo>
                    <a:pt x="864" y="613"/>
                    <a:pt x="864" y="613"/>
                    <a:pt x="864" y="613"/>
                  </a:cubicBezTo>
                  <a:cubicBezTo>
                    <a:pt x="864" y="613"/>
                    <a:pt x="864" y="614"/>
                    <a:pt x="864" y="614"/>
                  </a:cubicBezTo>
                  <a:cubicBezTo>
                    <a:pt x="864" y="614"/>
                    <a:pt x="864" y="614"/>
                    <a:pt x="864" y="614"/>
                  </a:cubicBezTo>
                  <a:cubicBezTo>
                    <a:pt x="864" y="615"/>
                    <a:pt x="864" y="616"/>
                    <a:pt x="862" y="616"/>
                  </a:cubicBezTo>
                  <a:cubicBezTo>
                    <a:pt x="862" y="616"/>
                    <a:pt x="862" y="616"/>
                    <a:pt x="862" y="616"/>
                  </a:cubicBezTo>
                  <a:cubicBezTo>
                    <a:pt x="861" y="616"/>
                    <a:pt x="860" y="617"/>
                    <a:pt x="860" y="617"/>
                  </a:cubicBezTo>
                  <a:cubicBezTo>
                    <a:pt x="860" y="617"/>
                    <a:pt x="860" y="617"/>
                    <a:pt x="860" y="617"/>
                  </a:cubicBezTo>
                  <a:cubicBezTo>
                    <a:pt x="859" y="617"/>
                    <a:pt x="859" y="617"/>
                    <a:pt x="858" y="617"/>
                  </a:cubicBezTo>
                  <a:cubicBezTo>
                    <a:pt x="858" y="617"/>
                    <a:pt x="858" y="617"/>
                    <a:pt x="858" y="617"/>
                  </a:cubicBezTo>
                  <a:cubicBezTo>
                    <a:pt x="857" y="617"/>
                    <a:pt x="856" y="616"/>
                    <a:pt x="855" y="616"/>
                  </a:cubicBezTo>
                  <a:cubicBezTo>
                    <a:pt x="855" y="616"/>
                    <a:pt x="855" y="616"/>
                    <a:pt x="855" y="616"/>
                  </a:cubicBezTo>
                  <a:cubicBezTo>
                    <a:pt x="855" y="616"/>
                    <a:pt x="855" y="616"/>
                    <a:pt x="855" y="616"/>
                  </a:cubicBezTo>
                  <a:cubicBezTo>
                    <a:pt x="854" y="616"/>
                    <a:pt x="854" y="616"/>
                    <a:pt x="854" y="617"/>
                  </a:cubicBezTo>
                  <a:cubicBezTo>
                    <a:pt x="854" y="617"/>
                    <a:pt x="854" y="617"/>
                    <a:pt x="854" y="617"/>
                  </a:cubicBezTo>
                  <a:cubicBezTo>
                    <a:pt x="854" y="618"/>
                    <a:pt x="855" y="619"/>
                    <a:pt x="855" y="620"/>
                  </a:cubicBezTo>
                  <a:cubicBezTo>
                    <a:pt x="855" y="620"/>
                    <a:pt x="855" y="620"/>
                    <a:pt x="855" y="620"/>
                  </a:cubicBezTo>
                  <a:cubicBezTo>
                    <a:pt x="855" y="620"/>
                    <a:pt x="855" y="620"/>
                    <a:pt x="854" y="620"/>
                  </a:cubicBezTo>
                  <a:cubicBezTo>
                    <a:pt x="854" y="620"/>
                    <a:pt x="854" y="620"/>
                    <a:pt x="854" y="620"/>
                  </a:cubicBezTo>
                  <a:cubicBezTo>
                    <a:pt x="854" y="620"/>
                    <a:pt x="854" y="621"/>
                    <a:pt x="854" y="621"/>
                  </a:cubicBezTo>
                  <a:cubicBezTo>
                    <a:pt x="854" y="621"/>
                    <a:pt x="854" y="621"/>
                    <a:pt x="854" y="621"/>
                  </a:cubicBezTo>
                  <a:cubicBezTo>
                    <a:pt x="854" y="621"/>
                    <a:pt x="855" y="622"/>
                    <a:pt x="855" y="624"/>
                  </a:cubicBezTo>
                  <a:cubicBezTo>
                    <a:pt x="855" y="624"/>
                    <a:pt x="855" y="624"/>
                    <a:pt x="855" y="624"/>
                  </a:cubicBezTo>
                  <a:cubicBezTo>
                    <a:pt x="855" y="624"/>
                    <a:pt x="855" y="625"/>
                    <a:pt x="855" y="625"/>
                  </a:cubicBezTo>
                  <a:cubicBezTo>
                    <a:pt x="855" y="625"/>
                    <a:pt x="855" y="625"/>
                    <a:pt x="855" y="625"/>
                  </a:cubicBezTo>
                  <a:cubicBezTo>
                    <a:pt x="855" y="628"/>
                    <a:pt x="853" y="629"/>
                    <a:pt x="852" y="631"/>
                  </a:cubicBezTo>
                  <a:cubicBezTo>
                    <a:pt x="852" y="631"/>
                    <a:pt x="852" y="631"/>
                    <a:pt x="852" y="631"/>
                  </a:cubicBezTo>
                  <a:cubicBezTo>
                    <a:pt x="852" y="632"/>
                    <a:pt x="852" y="634"/>
                    <a:pt x="850" y="635"/>
                  </a:cubicBezTo>
                  <a:cubicBezTo>
                    <a:pt x="850" y="635"/>
                    <a:pt x="850" y="635"/>
                    <a:pt x="850" y="635"/>
                  </a:cubicBezTo>
                  <a:cubicBezTo>
                    <a:pt x="848" y="636"/>
                    <a:pt x="849" y="636"/>
                    <a:pt x="847" y="638"/>
                  </a:cubicBezTo>
                  <a:cubicBezTo>
                    <a:pt x="847" y="638"/>
                    <a:pt x="847" y="638"/>
                    <a:pt x="847" y="638"/>
                  </a:cubicBezTo>
                  <a:cubicBezTo>
                    <a:pt x="846" y="640"/>
                    <a:pt x="844" y="640"/>
                    <a:pt x="843" y="641"/>
                  </a:cubicBezTo>
                  <a:cubicBezTo>
                    <a:pt x="843" y="641"/>
                    <a:pt x="843" y="641"/>
                    <a:pt x="843" y="641"/>
                  </a:cubicBezTo>
                  <a:cubicBezTo>
                    <a:pt x="843" y="641"/>
                    <a:pt x="843" y="641"/>
                    <a:pt x="843" y="641"/>
                  </a:cubicBezTo>
                  <a:cubicBezTo>
                    <a:pt x="843" y="641"/>
                    <a:pt x="842" y="643"/>
                    <a:pt x="841" y="643"/>
                  </a:cubicBezTo>
                  <a:cubicBezTo>
                    <a:pt x="841" y="643"/>
                    <a:pt x="841" y="643"/>
                    <a:pt x="841" y="643"/>
                  </a:cubicBezTo>
                  <a:cubicBezTo>
                    <a:pt x="841" y="643"/>
                    <a:pt x="841" y="643"/>
                    <a:pt x="841" y="643"/>
                  </a:cubicBezTo>
                  <a:cubicBezTo>
                    <a:pt x="841" y="643"/>
                    <a:pt x="841" y="643"/>
                    <a:pt x="841" y="643"/>
                  </a:cubicBezTo>
                  <a:cubicBezTo>
                    <a:pt x="841" y="643"/>
                    <a:pt x="841" y="643"/>
                    <a:pt x="841" y="643"/>
                  </a:cubicBezTo>
                  <a:cubicBezTo>
                    <a:pt x="841" y="643"/>
                    <a:pt x="840" y="645"/>
                    <a:pt x="840" y="646"/>
                  </a:cubicBezTo>
                  <a:cubicBezTo>
                    <a:pt x="840" y="646"/>
                    <a:pt x="840" y="646"/>
                    <a:pt x="840" y="646"/>
                  </a:cubicBezTo>
                  <a:cubicBezTo>
                    <a:pt x="839" y="647"/>
                    <a:pt x="839" y="648"/>
                    <a:pt x="839" y="649"/>
                  </a:cubicBezTo>
                  <a:cubicBezTo>
                    <a:pt x="839" y="649"/>
                    <a:pt x="839" y="649"/>
                    <a:pt x="839" y="649"/>
                  </a:cubicBezTo>
                  <a:cubicBezTo>
                    <a:pt x="839" y="650"/>
                    <a:pt x="839" y="650"/>
                    <a:pt x="839" y="651"/>
                  </a:cubicBezTo>
                  <a:cubicBezTo>
                    <a:pt x="839" y="651"/>
                    <a:pt x="839" y="651"/>
                    <a:pt x="839" y="651"/>
                  </a:cubicBezTo>
                  <a:cubicBezTo>
                    <a:pt x="839" y="652"/>
                    <a:pt x="843" y="655"/>
                    <a:pt x="845" y="657"/>
                  </a:cubicBezTo>
                  <a:cubicBezTo>
                    <a:pt x="845" y="657"/>
                    <a:pt x="845" y="657"/>
                    <a:pt x="845" y="657"/>
                  </a:cubicBezTo>
                  <a:cubicBezTo>
                    <a:pt x="845" y="657"/>
                    <a:pt x="845" y="657"/>
                    <a:pt x="845" y="657"/>
                  </a:cubicBezTo>
                  <a:cubicBezTo>
                    <a:pt x="845" y="657"/>
                    <a:pt x="846" y="658"/>
                    <a:pt x="846" y="658"/>
                  </a:cubicBezTo>
                  <a:cubicBezTo>
                    <a:pt x="846" y="658"/>
                    <a:pt x="846" y="658"/>
                    <a:pt x="846" y="658"/>
                  </a:cubicBezTo>
                  <a:cubicBezTo>
                    <a:pt x="848" y="660"/>
                    <a:pt x="848" y="664"/>
                    <a:pt x="849" y="666"/>
                  </a:cubicBezTo>
                  <a:cubicBezTo>
                    <a:pt x="849" y="666"/>
                    <a:pt x="849" y="666"/>
                    <a:pt x="849" y="666"/>
                  </a:cubicBezTo>
                  <a:cubicBezTo>
                    <a:pt x="849" y="667"/>
                    <a:pt x="849" y="668"/>
                    <a:pt x="849" y="669"/>
                  </a:cubicBezTo>
                  <a:cubicBezTo>
                    <a:pt x="849" y="669"/>
                    <a:pt x="849" y="669"/>
                    <a:pt x="849" y="669"/>
                  </a:cubicBezTo>
                  <a:cubicBezTo>
                    <a:pt x="849" y="670"/>
                    <a:pt x="849" y="671"/>
                    <a:pt x="848" y="672"/>
                  </a:cubicBezTo>
                  <a:cubicBezTo>
                    <a:pt x="848" y="672"/>
                    <a:pt x="848" y="672"/>
                    <a:pt x="848" y="672"/>
                  </a:cubicBezTo>
                  <a:cubicBezTo>
                    <a:pt x="849" y="672"/>
                    <a:pt x="850" y="672"/>
                    <a:pt x="850" y="672"/>
                  </a:cubicBezTo>
                  <a:cubicBezTo>
                    <a:pt x="850" y="672"/>
                    <a:pt x="850" y="672"/>
                    <a:pt x="850" y="672"/>
                  </a:cubicBezTo>
                  <a:cubicBezTo>
                    <a:pt x="852" y="671"/>
                    <a:pt x="854" y="671"/>
                    <a:pt x="854" y="671"/>
                  </a:cubicBezTo>
                  <a:cubicBezTo>
                    <a:pt x="854" y="671"/>
                    <a:pt x="854" y="671"/>
                    <a:pt x="854" y="671"/>
                  </a:cubicBezTo>
                  <a:cubicBezTo>
                    <a:pt x="854" y="671"/>
                    <a:pt x="854" y="671"/>
                    <a:pt x="854" y="671"/>
                  </a:cubicBezTo>
                  <a:cubicBezTo>
                    <a:pt x="854" y="671"/>
                    <a:pt x="854" y="671"/>
                    <a:pt x="854" y="671"/>
                  </a:cubicBezTo>
                  <a:cubicBezTo>
                    <a:pt x="855" y="671"/>
                    <a:pt x="856" y="671"/>
                    <a:pt x="857" y="672"/>
                  </a:cubicBezTo>
                  <a:cubicBezTo>
                    <a:pt x="857" y="672"/>
                    <a:pt x="857" y="672"/>
                    <a:pt x="857" y="672"/>
                  </a:cubicBezTo>
                  <a:cubicBezTo>
                    <a:pt x="857" y="672"/>
                    <a:pt x="857" y="673"/>
                    <a:pt x="857" y="673"/>
                  </a:cubicBezTo>
                  <a:cubicBezTo>
                    <a:pt x="857" y="673"/>
                    <a:pt x="857" y="673"/>
                    <a:pt x="857" y="673"/>
                  </a:cubicBezTo>
                  <a:cubicBezTo>
                    <a:pt x="857" y="675"/>
                    <a:pt x="857" y="676"/>
                    <a:pt x="857" y="677"/>
                  </a:cubicBezTo>
                  <a:cubicBezTo>
                    <a:pt x="857" y="677"/>
                    <a:pt x="857" y="677"/>
                    <a:pt x="857" y="677"/>
                  </a:cubicBezTo>
                  <a:cubicBezTo>
                    <a:pt x="856" y="678"/>
                    <a:pt x="856" y="679"/>
                    <a:pt x="856" y="679"/>
                  </a:cubicBezTo>
                  <a:cubicBezTo>
                    <a:pt x="856" y="679"/>
                    <a:pt x="856" y="679"/>
                    <a:pt x="856" y="679"/>
                  </a:cubicBezTo>
                  <a:cubicBezTo>
                    <a:pt x="856" y="680"/>
                    <a:pt x="856" y="680"/>
                    <a:pt x="857" y="680"/>
                  </a:cubicBezTo>
                  <a:cubicBezTo>
                    <a:pt x="857" y="680"/>
                    <a:pt x="857" y="680"/>
                    <a:pt x="857" y="680"/>
                  </a:cubicBezTo>
                  <a:cubicBezTo>
                    <a:pt x="858" y="682"/>
                    <a:pt x="860" y="684"/>
                    <a:pt x="860" y="687"/>
                  </a:cubicBezTo>
                  <a:cubicBezTo>
                    <a:pt x="860" y="687"/>
                    <a:pt x="860" y="687"/>
                    <a:pt x="860" y="687"/>
                  </a:cubicBezTo>
                  <a:cubicBezTo>
                    <a:pt x="861" y="689"/>
                    <a:pt x="861" y="689"/>
                    <a:pt x="861" y="691"/>
                  </a:cubicBezTo>
                  <a:cubicBezTo>
                    <a:pt x="861" y="691"/>
                    <a:pt x="861" y="691"/>
                    <a:pt x="861" y="691"/>
                  </a:cubicBezTo>
                  <a:cubicBezTo>
                    <a:pt x="861" y="691"/>
                    <a:pt x="861" y="691"/>
                    <a:pt x="861" y="691"/>
                  </a:cubicBezTo>
                  <a:cubicBezTo>
                    <a:pt x="861" y="691"/>
                    <a:pt x="861" y="691"/>
                    <a:pt x="861" y="691"/>
                  </a:cubicBezTo>
                  <a:cubicBezTo>
                    <a:pt x="861" y="692"/>
                    <a:pt x="861" y="692"/>
                    <a:pt x="861" y="693"/>
                  </a:cubicBezTo>
                  <a:cubicBezTo>
                    <a:pt x="861" y="693"/>
                    <a:pt x="861" y="693"/>
                    <a:pt x="861" y="693"/>
                  </a:cubicBezTo>
                  <a:cubicBezTo>
                    <a:pt x="861" y="693"/>
                    <a:pt x="861" y="693"/>
                    <a:pt x="861" y="693"/>
                  </a:cubicBezTo>
                  <a:cubicBezTo>
                    <a:pt x="861" y="693"/>
                    <a:pt x="861" y="693"/>
                    <a:pt x="861" y="693"/>
                  </a:cubicBezTo>
                  <a:cubicBezTo>
                    <a:pt x="861" y="693"/>
                    <a:pt x="861" y="693"/>
                    <a:pt x="862" y="693"/>
                  </a:cubicBezTo>
                  <a:cubicBezTo>
                    <a:pt x="862" y="693"/>
                    <a:pt x="862" y="693"/>
                    <a:pt x="862" y="693"/>
                  </a:cubicBezTo>
                  <a:cubicBezTo>
                    <a:pt x="863" y="692"/>
                    <a:pt x="864" y="692"/>
                    <a:pt x="865" y="692"/>
                  </a:cubicBezTo>
                  <a:cubicBezTo>
                    <a:pt x="865" y="692"/>
                    <a:pt x="865" y="692"/>
                    <a:pt x="865" y="692"/>
                  </a:cubicBezTo>
                  <a:cubicBezTo>
                    <a:pt x="865" y="692"/>
                    <a:pt x="866" y="692"/>
                    <a:pt x="866" y="692"/>
                  </a:cubicBezTo>
                  <a:cubicBezTo>
                    <a:pt x="866" y="692"/>
                    <a:pt x="866" y="692"/>
                    <a:pt x="866" y="692"/>
                  </a:cubicBezTo>
                  <a:cubicBezTo>
                    <a:pt x="867" y="693"/>
                    <a:pt x="868" y="693"/>
                    <a:pt x="868" y="693"/>
                  </a:cubicBezTo>
                  <a:cubicBezTo>
                    <a:pt x="868" y="693"/>
                    <a:pt x="868" y="693"/>
                    <a:pt x="868" y="693"/>
                  </a:cubicBezTo>
                  <a:cubicBezTo>
                    <a:pt x="868" y="693"/>
                    <a:pt x="869" y="693"/>
                    <a:pt x="869" y="692"/>
                  </a:cubicBezTo>
                  <a:cubicBezTo>
                    <a:pt x="869" y="692"/>
                    <a:pt x="869" y="692"/>
                    <a:pt x="869" y="692"/>
                  </a:cubicBezTo>
                  <a:cubicBezTo>
                    <a:pt x="870" y="692"/>
                    <a:pt x="871" y="691"/>
                    <a:pt x="871" y="691"/>
                  </a:cubicBezTo>
                  <a:cubicBezTo>
                    <a:pt x="871" y="691"/>
                    <a:pt x="871" y="691"/>
                    <a:pt x="871" y="691"/>
                  </a:cubicBezTo>
                  <a:cubicBezTo>
                    <a:pt x="871" y="690"/>
                    <a:pt x="871" y="690"/>
                    <a:pt x="872" y="690"/>
                  </a:cubicBezTo>
                  <a:cubicBezTo>
                    <a:pt x="872" y="690"/>
                    <a:pt x="872" y="690"/>
                    <a:pt x="872" y="690"/>
                  </a:cubicBezTo>
                  <a:cubicBezTo>
                    <a:pt x="872" y="690"/>
                    <a:pt x="872" y="690"/>
                    <a:pt x="872" y="690"/>
                  </a:cubicBezTo>
                  <a:cubicBezTo>
                    <a:pt x="872" y="690"/>
                    <a:pt x="872" y="690"/>
                    <a:pt x="872" y="690"/>
                  </a:cubicBezTo>
                  <a:cubicBezTo>
                    <a:pt x="873" y="690"/>
                    <a:pt x="873" y="690"/>
                    <a:pt x="873" y="690"/>
                  </a:cubicBezTo>
                  <a:cubicBezTo>
                    <a:pt x="873" y="690"/>
                    <a:pt x="873" y="690"/>
                    <a:pt x="873" y="690"/>
                  </a:cubicBezTo>
                  <a:cubicBezTo>
                    <a:pt x="873" y="690"/>
                    <a:pt x="873" y="690"/>
                    <a:pt x="873" y="690"/>
                  </a:cubicBezTo>
                  <a:cubicBezTo>
                    <a:pt x="873" y="690"/>
                    <a:pt x="873" y="690"/>
                    <a:pt x="873" y="690"/>
                  </a:cubicBezTo>
                  <a:cubicBezTo>
                    <a:pt x="873" y="690"/>
                    <a:pt x="873" y="690"/>
                    <a:pt x="873" y="690"/>
                  </a:cubicBezTo>
                  <a:cubicBezTo>
                    <a:pt x="873" y="690"/>
                    <a:pt x="873" y="690"/>
                    <a:pt x="873" y="690"/>
                  </a:cubicBezTo>
                  <a:cubicBezTo>
                    <a:pt x="873" y="690"/>
                    <a:pt x="873" y="690"/>
                    <a:pt x="874" y="689"/>
                  </a:cubicBezTo>
                  <a:cubicBezTo>
                    <a:pt x="874" y="689"/>
                    <a:pt x="874" y="689"/>
                    <a:pt x="874" y="689"/>
                  </a:cubicBezTo>
                  <a:cubicBezTo>
                    <a:pt x="874" y="688"/>
                    <a:pt x="874" y="685"/>
                    <a:pt x="875" y="685"/>
                  </a:cubicBezTo>
                  <a:cubicBezTo>
                    <a:pt x="875" y="685"/>
                    <a:pt x="875" y="685"/>
                    <a:pt x="875" y="685"/>
                  </a:cubicBezTo>
                  <a:cubicBezTo>
                    <a:pt x="876" y="685"/>
                    <a:pt x="877" y="685"/>
                    <a:pt x="877" y="686"/>
                  </a:cubicBezTo>
                  <a:cubicBezTo>
                    <a:pt x="877" y="686"/>
                    <a:pt x="877" y="686"/>
                    <a:pt x="877" y="686"/>
                  </a:cubicBezTo>
                  <a:cubicBezTo>
                    <a:pt x="878" y="687"/>
                    <a:pt x="879" y="689"/>
                    <a:pt x="880" y="691"/>
                  </a:cubicBezTo>
                  <a:cubicBezTo>
                    <a:pt x="880" y="691"/>
                    <a:pt x="880" y="691"/>
                    <a:pt x="880" y="691"/>
                  </a:cubicBezTo>
                  <a:cubicBezTo>
                    <a:pt x="880" y="692"/>
                    <a:pt x="880" y="693"/>
                    <a:pt x="881" y="694"/>
                  </a:cubicBezTo>
                  <a:cubicBezTo>
                    <a:pt x="881" y="694"/>
                    <a:pt x="881" y="694"/>
                    <a:pt x="881" y="694"/>
                  </a:cubicBezTo>
                  <a:cubicBezTo>
                    <a:pt x="881" y="694"/>
                    <a:pt x="881" y="695"/>
                    <a:pt x="881" y="695"/>
                  </a:cubicBezTo>
                  <a:cubicBezTo>
                    <a:pt x="881" y="695"/>
                    <a:pt x="881" y="695"/>
                    <a:pt x="881" y="695"/>
                  </a:cubicBezTo>
                  <a:cubicBezTo>
                    <a:pt x="882" y="695"/>
                    <a:pt x="882" y="695"/>
                    <a:pt x="883" y="695"/>
                  </a:cubicBezTo>
                  <a:cubicBezTo>
                    <a:pt x="883" y="695"/>
                    <a:pt x="883" y="695"/>
                    <a:pt x="883" y="695"/>
                  </a:cubicBezTo>
                  <a:cubicBezTo>
                    <a:pt x="884" y="695"/>
                    <a:pt x="886" y="694"/>
                    <a:pt x="888" y="693"/>
                  </a:cubicBezTo>
                  <a:cubicBezTo>
                    <a:pt x="888" y="693"/>
                    <a:pt x="888" y="693"/>
                    <a:pt x="888" y="693"/>
                  </a:cubicBezTo>
                  <a:cubicBezTo>
                    <a:pt x="889" y="693"/>
                    <a:pt x="890" y="693"/>
                    <a:pt x="891" y="693"/>
                  </a:cubicBezTo>
                  <a:cubicBezTo>
                    <a:pt x="891" y="693"/>
                    <a:pt x="891" y="693"/>
                    <a:pt x="891" y="693"/>
                  </a:cubicBezTo>
                  <a:cubicBezTo>
                    <a:pt x="891" y="693"/>
                    <a:pt x="892" y="693"/>
                    <a:pt x="892" y="693"/>
                  </a:cubicBezTo>
                  <a:cubicBezTo>
                    <a:pt x="892" y="693"/>
                    <a:pt x="892" y="693"/>
                    <a:pt x="892" y="693"/>
                  </a:cubicBezTo>
                  <a:cubicBezTo>
                    <a:pt x="892" y="693"/>
                    <a:pt x="892" y="693"/>
                    <a:pt x="892" y="693"/>
                  </a:cubicBezTo>
                  <a:cubicBezTo>
                    <a:pt x="892" y="693"/>
                    <a:pt x="892" y="693"/>
                    <a:pt x="892" y="693"/>
                  </a:cubicBezTo>
                  <a:cubicBezTo>
                    <a:pt x="893" y="693"/>
                    <a:pt x="894" y="692"/>
                    <a:pt x="895" y="692"/>
                  </a:cubicBezTo>
                  <a:cubicBezTo>
                    <a:pt x="895" y="692"/>
                    <a:pt x="895" y="692"/>
                    <a:pt x="895" y="692"/>
                  </a:cubicBezTo>
                  <a:cubicBezTo>
                    <a:pt x="895" y="692"/>
                    <a:pt x="895" y="692"/>
                    <a:pt x="895" y="692"/>
                  </a:cubicBezTo>
                  <a:cubicBezTo>
                    <a:pt x="895" y="692"/>
                    <a:pt x="895" y="692"/>
                    <a:pt x="895" y="692"/>
                  </a:cubicBezTo>
                  <a:cubicBezTo>
                    <a:pt x="897" y="693"/>
                    <a:pt x="897" y="694"/>
                    <a:pt x="897" y="695"/>
                  </a:cubicBezTo>
                  <a:cubicBezTo>
                    <a:pt x="897" y="695"/>
                    <a:pt x="897" y="695"/>
                    <a:pt x="897" y="695"/>
                  </a:cubicBezTo>
                  <a:cubicBezTo>
                    <a:pt x="896" y="695"/>
                    <a:pt x="896" y="695"/>
                    <a:pt x="896" y="695"/>
                  </a:cubicBezTo>
                  <a:cubicBezTo>
                    <a:pt x="895" y="694"/>
                    <a:pt x="895" y="694"/>
                    <a:pt x="895" y="694"/>
                  </a:cubicBezTo>
                  <a:cubicBezTo>
                    <a:pt x="895" y="694"/>
                    <a:pt x="895" y="694"/>
                    <a:pt x="895" y="694"/>
                  </a:cubicBezTo>
                  <a:cubicBezTo>
                    <a:pt x="895" y="694"/>
                    <a:pt x="895" y="694"/>
                    <a:pt x="895" y="694"/>
                  </a:cubicBezTo>
                  <a:cubicBezTo>
                    <a:pt x="895" y="694"/>
                    <a:pt x="895" y="694"/>
                    <a:pt x="895" y="694"/>
                  </a:cubicBezTo>
                  <a:cubicBezTo>
                    <a:pt x="895" y="694"/>
                    <a:pt x="894" y="694"/>
                    <a:pt x="892" y="694"/>
                  </a:cubicBezTo>
                  <a:cubicBezTo>
                    <a:pt x="892" y="694"/>
                    <a:pt x="892" y="694"/>
                    <a:pt x="892" y="694"/>
                  </a:cubicBezTo>
                  <a:cubicBezTo>
                    <a:pt x="892" y="694"/>
                    <a:pt x="892" y="694"/>
                    <a:pt x="892" y="694"/>
                  </a:cubicBezTo>
                  <a:cubicBezTo>
                    <a:pt x="892" y="694"/>
                    <a:pt x="892" y="694"/>
                    <a:pt x="892" y="694"/>
                  </a:cubicBezTo>
                  <a:cubicBezTo>
                    <a:pt x="892" y="694"/>
                    <a:pt x="891" y="694"/>
                    <a:pt x="891" y="694"/>
                  </a:cubicBezTo>
                  <a:cubicBezTo>
                    <a:pt x="891" y="694"/>
                    <a:pt x="891" y="694"/>
                    <a:pt x="891" y="694"/>
                  </a:cubicBezTo>
                  <a:cubicBezTo>
                    <a:pt x="890" y="694"/>
                    <a:pt x="889" y="694"/>
                    <a:pt x="888" y="695"/>
                  </a:cubicBezTo>
                  <a:cubicBezTo>
                    <a:pt x="888" y="695"/>
                    <a:pt x="888" y="695"/>
                    <a:pt x="888" y="695"/>
                  </a:cubicBezTo>
                  <a:cubicBezTo>
                    <a:pt x="886" y="696"/>
                    <a:pt x="884" y="696"/>
                    <a:pt x="883" y="696"/>
                  </a:cubicBezTo>
                  <a:cubicBezTo>
                    <a:pt x="883" y="696"/>
                    <a:pt x="883" y="696"/>
                    <a:pt x="883" y="696"/>
                  </a:cubicBezTo>
                  <a:cubicBezTo>
                    <a:pt x="882" y="696"/>
                    <a:pt x="882" y="696"/>
                    <a:pt x="881" y="696"/>
                  </a:cubicBezTo>
                  <a:cubicBezTo>
                    <a:pt x="881" y="696"/>
                    <a:pt x="881" y="696"/>
                    <a:pt x="881" y="696"/>
                  </a:cubicBezTo>
                  <a:cubicBezTo>
                    <a:pt x="879" y="696"/>
                    <a:pt x="879" y="693"/>
                    <a:pt x="879" y="691"/>
                  </a:cubicBezTo>
                  <a:cubicBezTo>
                    <a:pt x="879" y="691"/>
                    <a:pt x="879" y="691"/>
                    <a:pt x="879" y="691"/>
                  </a:cubicBezTo>
                  <a:cubicBezTo>
                    <a:pt x="878" y="690"/>
                    <a:pt x="877" y="688"/>
                    <a:pt x="876" y="687"/>
                  </a:cubicBezTo>
                  <a:cubicBezTo>
                    <a:pt x="876" y="687"/>
                    <a:pt x="876" y="687"/>
                    <a:pt x="876" y="687"/>
                  </a:cubicBezTo>
                  <a:cubicBezTo>
                    <a:pt x="876" y="687"/>
                    <a:pt x="875" y="686"/>
                    <a:pt x="875" y="686"/>
                  </a:cubicBezTo>
                  <a:cubicBezTo>
                    <a:pt x="875" y="686"/>
                    <a:pt x="875" y="686"/>
                    <a:pt x="875" y="686"/>
                  </a:cubicBezTo>
                  <a:cubicBezTo>
                    <a:pt x="875" y="686"/>
                    <a:pt x="875" y="686"/>
                    <a:pt x="875" y="687"/>
                  </a:cubicBezTo>
                  <a:cubicBezTo>
                    <a:pt x="875" y="687"/>
                    <a:pt x="875" y="687"/>
                    <a:pt x="875" y="687"/>
                  </a:cubicBezTo>
                  <a:cubicBezTo>
                    <a:pt x="875" y="688"/>
                    <a:pt x="875" y="688"/>
                    <a:pt x="875" y="689"/>
                  </a:cubicBezTo>
                  <a:cubicBezTo>
                    <a:pt x="875" y="689"/>
                    <a:pt x="875" y="689"/>
                    <a:pt x="875" y="689"/>
                  </a:cubicBezTo>
                  <a:cubicBezTo>
                    <a:pt x="875" y="690"/>
                    <a:pt x="874" y="691"/>
                    <a:pt x="873" y="691"/>
                  </a:cubicBezTo>
                  <a:cubicBezTo>
                    <a:pt x="873" y="691"/>
                    <a:pt x="873" y="691"/>
                    <a:pt x="873" y="691"/>
                  </a:cubicBezTo>
                  <a:cubicBezTo>
                    <a:pt x="873" y="691"/>
                    <a:pt x="873" y="691"/>
                    <a:pt x="872" y="691"/>
                  </a:cubicBezTo>
                  <a:cubicBezTo>
                    <a:pt x="872" y="691"/>
                    <a:pt x="872" y="691"/>
                    <a:pt x="872" y="691"/>
                  </a:cubicBezTo>
                  <a:cubicBezTo>
                    <a:pt x="872" y="691"/>
                    <a:pt x="872" y="691"/>
                    <a:pt x="872" y="691"/>
                  </a:cubicBezTo>
                  <a:cubicBezTo>
                    <a:pt x="872" y="691"/>
                    <a:pt x="872" y="691"/>
                    <a:pt x="872" y="691"/>
                  </a:cubicBezTo>
                  <a:cubicBezTo>
                    <a:pt x="872" y="691"/>
                    <a:pt x="872" y="691"/>
                    <a:pt x="872" y="691"/>
                  </a:cubicBezTo>
                  <a:cubicBezTo>
                    <a:pt x="872" y="691"/>
                    <a:pt x="872" y="691"/>
                    <a:pt x="872" y="691"/>
                  </a:cubicBezTo>
                  <a:cubicBezTo>
                    <a:pt x="872" y="692"/>
                    <a:pt x="871" y="693"/>
                    <a:pt x="870" y="693"/>
                  </a:cubicBezTo>
                  <a:cubicBezTo>
                    <a:pt x="870" y="693"/>
                    <a:pt x="870" y="693"/>
                    <a:pt x="870" y="693"/>
                  </a:cubicBezTo>
                  <a:cubicBezTo>
                    <a:pt x="870" y="694"/>
                    <a:pt x="869" y="695"/>
                    <a:pt x="868" y="695"/>
                  </a:cubicBezTo>
                  <a:cubicBezTo>
                    <a:pt x="868" y="695"/>
                    <a:pt x="868" y="695"/>
                    <a:pt x="868" y="695"/>
                  </a:cubicBezTo>
                  <a:cubicBezTo>
                    <a:pt x="867" y="695"/>
                    <a:pt x="866" y="694"/>
                    <a:pt x="866" y="694"/>
                  </a:cubicBezTo>
                  <a:cubicBezTo>
                    <a:pt x="866" y="694"/>
                    <a:pt x="866" y="694"/>
                    <a:pt x="866" y="694"/>
                  </a:cubicBezTo>
                  <a:cubicBezTo>
                    <a:pt x="865" y="694"/>
                    <a:pt x="865" y="693"/>
                    <a:pt x="865" y="693"/>
                  </a:cubicBezTo>
                  <a:cubicBezTo>
                    <a:pt x="865" y="693"/>
                    <a:pt x="865" y="693"/>
                    <a:pt x="865" y="693"/>
                  </a:cubicBezTo>
                  <a:cubicBezTo>
                    <a:pt x="864" y="693"/>
                    <a:pt x="863" y="694"/>
                    <a:pt x="862" y="694"/>
                  </a:cubicBezTo>
                  <a:cubicBezTo>
                    <a:pt x="862" y="694"/>
                    <a:pt x="862" y="694"/>
                    <a:pt x="862" y="694"/>
                  </a:cubicBezTo>
                  <a:cubicBezTo>
                    <a:pt x="861" y="694"/>
                    <a:pt x="861" y="694"/>
                    <a:pt x="861" y="694"/>
                  </a:cubicBezTo>
                  <a:cubicBezTo>
                    <a:pt x="861" y="694"/>
                    <a:pt x="861" y="694"/>
                    <a:pt x="861" y="694"/>
                  </a:cubicBezTo>
                  <a:cubicBezTo>
                    <a:pt x="861" y="694"/>
                    <a:pt x="860" y="694"/>
                    <a:pt x="860" y="693"/>
                  </a:cubicBezTo>
                  <a:cubicBezTo>
                    <a:pt x="860" y="693"/>
                    <a:pt x="860" y="693"/>
                    <a:pt x="860" y="693"/>
                  </a:cubicBezTo>
                  <a:cubicBezTo>
                    <a:pt x="860" y="692"/>
                    <a:pt x="860" y="692"/>
                    <a:pt x="860" y="691"/>
                  </a:cubicBezTo>
                  <a:cubicBezTo>
                    <a:pt x="860" y="691"/>
                    <a:pt x="860" y="691"/>
                    <a:pt x="860" y="691"/>
                  </a:cubicBezTo>
                  <a:cubicBezTo>
                    <a:pt x="860" y="691"/>
                    <a:pt x="860" y="691"/>
                    <a:pt x="860" y="691"/>
                  </a:cubicBezTo>
                  <a:cubicBezTo>
                    <a:pt x="860" y="691"/>
                    <a:pt x="860" y="691"/>
                    <a:pt x="860" y="691"/>
                  </a:cubicBezTo>
                  <a:cubicBezTo>
                    <a:pt x="860" y="690"/>
                    <a:pt x="859" y="690"/>
                    <a:pt x="859" y="687"/>
                  </a:cubicBezTo>
                  <a:cubicBezTo>
                    <a:pt x="859" y="687"/>
                    <a:pt x="859" y="687"/>
                    <a:pt x="859" y="687"/>
                  </a:cubicBezTo>
                  <a:cubicBezTo>
                    <a:pt x="859" y="684"/>
                    <a:pt x="857" y="682"/>
                    <a:pt x="856" y="681"/>
                  </a:cubicBezTo>
                  <a:cubicBezTo>
                    <a:pt x="856" y="681"/>
                    <a:pt x="856" y="681"/>
                    <a:pt x="856" y="681"/>
                  </a:cubicBezTo>
                  <a:cubicBezTo>
                    <a:pt x="855" y="681"/>
                    <a:pt x="855" y="680"/>
                    <a:pt x="855" y="679"/>
                  </a:cubicBezTo>
                  <a:cubicBezTo>
                    <a:pt x="855" y="679"/>
                    <a:pt x="855" y="679"/>
                    <a:pt x="855" y="679"/>
                  </a:cubicBezTo>
                  <a:cubicBezTo>
                    <a:pt x="855" y="678"/>
                    <a:pt x="855" y="678"/>
                    <a:pt x="855" y="677"/>
                  </a:cubicBezTo>
                  <a:cubicBezTo>
                    <a:pt x="855" y="677"/>
                    <a:pt x="855" y="677"/>
                    <a:pt x="855" y="677"/>
                  </a:cubicBezTo>
                  <a:cubicBezTo>
                    <a:pt x="856" y="676"/>
                    <a:pt x="856" y="675"/>
                    <a:pt x="856" y="673"/>
                  </a:cubicBezTo>
                  <a:cubicBezTo>
                    <a:pt x="856" y="673"/>
                    <a:pt x="856" y="673"/>
                    <a:pt x="856" y="673"/>
                  </a:cubicBezTo>
                  <a:cubicBezTo>
                    <a:pt x="856" y="673"/>
                    <a:pt x="856" y="673"/>
                    <a:pt x="856" y="673"/>
                  </a:cubicBezTo>
                  <a:cubicBezTo>
                    <a:pt x="856" y="673"/>
                    <a:pt x="856" y="673"/>
                    <a:pt x="856" y="673"/>
                  </a:cubicBezTo>
                  <a:cubicBezTo>
                    <a:pt x="855" y="672"/>
                    <a:pt x="855" y="672"/>
                    <a:pt x="854" y="672"/>
                  </a:cubicBezTo>
                  <a:cubicBezTo>
                    <a:pt x="854" y="672"/>
                    <a:pt x="854" y="672"/>
                    <a:pt x="854" y="672"/>
                  </a:cubicBezTo>
                  <a:cubicBezTo>
                    <a:pt x="854" y="672"/>
                    <a:pt x="854" y="672"/>
                    <a:pt x="854" y="672"/>
                  </a:cubicBezTo>
                  <a:cubicBezTo>
                    <a:pt x="854" y="672"/>
                    <a:pt x="854" y="672"/>
                    <a:pt x="854" y="672"/>
                  </a:cubicBezTo>
                  <a:cubicBezTo>
                    <a:pt x="854" y="672"/>
                    <a:pt x="852" y="672"/>
                    <a:pt x="851" y="673"/>
                  </a:cubicBezTo>
                  <a:cubicBezTo>
                    <a:pt x="851" y="673"/>
                    <a:pt x="851" y="673"/>
                    <a:pt x="851" y="673"/>
                  </a:cubicBezTo>
                  <a:cubicBezTo>
                    <a:pt x="850" y="673"/>
                    <a:pt x="848" y="674"/>
                    <a:pt x="847" y="674"/>
                  </a:cubicBezTo>
                  <a:cubicBezTo>
                    <a:pt x="847" y="674"/>
                    <a:pt x="847" y="674"/>
                    <a:pt x="847" y="674"/>
                  </a:cubicBezTo>
                  <a:cubicBezTo>
                    <a:pt x="847" y="675"/>
                    <a:pt x="848" y="676"/>
                    <a:pt x="848" y="676"/>
                  </a:cubicBezTo>
                  <a:cubicBezTo>
                    <a:pt x="848" y="676"/>
                    <a:pt x="848" y="676"/>
                    <a:pt x="848" y="676"/>
                  </a:cubicBezTo>
                  <a:cubicBezTo>
                    <a:pt x="848" y="676"/>
                    <a:pt x="848" y="676"/>
                    <a:pt x="848" y="677"/>
                  </a:cubicBezTo>
                  <a:cubicBezTo>
                    <a:pt x="848" y="677"/>
                    <a:pt x="848" y="677"/>
                    <a:pt x="848" y="677"/>
                  </a:cubicBezTo>
                  <a:cubicBezTo>
                    <a:pt x="848" y="679"/>
                    <a:pt x="843" y="680"/>
                    <a:pt x="841" y="682"/>
                  </a:cubicBezTo>
                  <a:cubicBezTo>
                    <a:pt x="841" y="682"/>
                    <a:pt x="841" y="682"/>
                    <a:pt x="841" y="682"/>
                  </a:cubicBezTo>
                  <a:cubicBezTo>
                    <a:pt x="839" y="683"/>
                    <a:pt x="836" y="683"/>
                    <a:pt x="835" y="685"/>
                  </a:cubicBezTo>
                  <a:cubicBezTo>
                    <a:pt x="835" y="685"/>
                    <a:pt x="835" y="685"/>
                    <a:pt x="835" y="685"/>
                  </a:cubicBezTo>
                  <a:cubicBezTo>
                    <a:pt x="834" y="686"/>
                    <a:pt x="834" y="687"/>
                    <a:pt x="833" y="687"/>
                  </a:cubicBezTo>
                  <a:cubicBezTo>
                    <a:pt x="833" y="687"/>
                    <a:pt x="833" y="687"/>
                    <a:pt x="833" y="687"/>
                  </a:cubicBezTo>
                  <a:cubicBezTo>
                    <a:pt x="831" y="686"/>
                    <a:pt x="831" y="686"/>
                    <a:pt x="829" y="684"/>
                  </a:cubicBezTo>
                  <a:cubicBezTo>
                    <a:pt x="829" y="684"/>
                    <a:pt x="829" y="684"/>
                    <a:pt x="829" y="684"/>
                  </a:cubicBezTo>
                  <a:cubicBezTo>
                    <a:pt x="829" y="683"/>
                    <a:pt x="828" y="683"/>
                    <a:pt x="828" y="683"/>
                  </a:cubicBezTo>
                  <a:cubicBezTo>
                    <a:pt x="828" y="683"/>
                    <a:pt x="828" y="683"/>
                    <a:pt x="828" y="683"/>
                  </a:cubicBezTo>
                  <a:cubicBezTo>
                    <a:pt x="828" y="683"/>
                    <a:pt x="827" y="684"/>
                    <a:pt x="826" y="685"/>
                  </a:cubicBezTo>
                  <a:cubicBezTo>
                    <a:pt x="826" y="685"/>
                    <a:pt x="826" y="685"/>
                    <a:pt x="826" y="685"/>
                  </a:cubicBezTo>
                  <a:cubicBezTo>
                    <a:pt x="824" y="687"/>
                    <a:pt x="824" y="686"/>
                    <a:pt x="824" y="688"/>
                  </a:cubicBezTo>
                  <a:cubicBezTo>
                    <a:pt x="824" y="688"/>
                    <a:pt x="824" y="688"/>
                    <a:pt x="824" y="688"/>
                  </a:cubicBezTo>
                  <a:cubicBezTo>
                    <a:pt x="823" y="690"/>
                    <a:pt x="820" y="692"/>
                    <a:pt x="818" y="693"/>
                  </a:cubicBezTo>
                  <a:cubicBezTo>
                    <a:pt x="818" y="693"/>
                    <a:pt x="818" y="693"/>
                    <a:pt x="818" y="693"/>
                  </a:cubicBezTo>
                  <a:cubicBezTo>
                    <a:pt x="818" y="693"/>
                    <a:pt x="817" y="694"/>
                    <a:pt x="817" y="694"/>
                  </a:cubicBezTo>
                  <a:cubicBezTo>
                    <a:pt x="817" y="694"/>
                    <a:pt x="817" y="694"/>
                    <a:pt x="817" y="694"/>
                  </a:cubicBezTo>
                  <a:cubicBezTo>
                    <a:pt x="817" y="694"/>
                    <a:pt x="818" y="695"/>
                    <a:pt x="819" y="696"/>
                  </a:cubicBezTo>
                  <a:cubicBezTo>
                    <a:pt x="819" y="696"/>
                    <a:pt x="819" y="696"/>
                    <a:pt x="819" y="696"/>
                  </a:cubicBezTo>
                  <a:cubicBezTo>
                    <a:pt x="820" y="697"/>
                    <a:pt x="821" y="698"/>
                    <a:pt x="821" y="700"/>
                  </a:cubicBezTo>
                  <a:cubicBezTo>
                    <a:pt x="821" y="700"/>
                    <a:pt x="821" y="700"/>
                    <a:pt x="821" y="700"/>
                  </a:cubicBezTo>
                  <a:cubicBezTo>
                    <a:pt x="821" y="701"/>
                    <a:pt x="821" y="703"/>
                    <a:pt x="820" y="704"/>
                  </a:cubicBezTo>
                  <a:cubicBezTo>
                    <a:pt x="820" y="704"/>
                    <a:pt x="820" y="704"/>
                    <a:pt x="820" y="704"/>
                  </a:cubicBezTo>
                  <a:cubicBezTo>
                    <a:pt x="819" y="709"/>
                    <a:pt x="815" y="710"/>
                    <a:pt x="811" y="712"/>
                  </a:cubicBezTo>
                  <a:cubicBezTo>
                    <a:pt x="811" y="712"/>
                    <a:pt x="811" y="712"/>
                    <a:pt x="811" y="712"/>
                  </a:cubicBezTo>
                  <a:cubicBezTo>
                    <a:pt x="808" y="713"/>
                    <a:pt x="809" y="713"/>
                    <a:pt x="808" y="717"/>
                  </a:cubicBezTo>
                  <a:cubicBezTo>
                    <a:pt x="808" y="717"/>
                    <a:pt x="808" y="717"/>
                    <a:pt x="808" y="717"/>
                  </a:cubicBezTo>
                  <a:cubicBezTo>
                    <a:pt x="808" y="718"/>
                    <a:pt x="808" y="718"/>
                    <a:pt x="808" y="719"/>
                  </a:cubicBezTo>
                  <a:cubicBezTo>
                    <a:pt x="808" y="719"/>
                    <a:pt x="808" y="719"/>
                    <a:pt x="808" y="719"/>
                  </a:cubicBezTo>
                  <a:cubicBezTo>
                    <a:pt x="808" y="722"/>
                    <a:pt x="810" y="724"/>
                    <a:pt x="810" y="726"/>
                  </a:cubicBezTo>
                  <a:cubicBezTo>
                    <a:pt x="810" y="726"/>
                    <a:pt x="810" y="726"/>
                    <a:pt x="810" y="726"/>
                  </a:cubicBezTo>
                  <a:cubicBezTo>
                    <a:pt x="810" y="727"/>
                    <a:pt x="810" y="727"/>
                    <a:pt x="810" y="728"/>
                  </a:cubicBezTo>
                  <a:cubicBezTo>
                    <a:pt x="810" y="728"/>
                    <a:pt x="810" y="728"/>
                    <a:pt x="810" y="728"/>
                  </a:cubicBezTo>
                  <a:cubicBezTo>
                    <a:pt x="809" y="728"/>
                    <a:pt x="809" y="728"/>
                    <a:pt x="809" y="728"/>
                  </a:cubicBezTo>
                  <a:cubicBezTo>
                    <a:pt x="809" y="728"/>
                    <a:pt x="809" y="728"/>
                    <a:pt x="809" y="728"/>
                  </a:cubicBezTo>
                  <a:cubicBezTo>
                    <a:pt x="808" y="728"/>
                    <a:pt x="808" y="728"/>
                    <a:pt x="808" y="728"/>
                  </a:cubicBezTo>
                  <a:cubicBezTo>
                    <a:pt x="808" y="728"/>
                    <a:pt x="808" y="728"/>
                    <a:pt x="808" y="728"/>
                  </a:cubicBezTo>
                  <a:cubicBezTo>
                    <a:pt x="807" y="728"/>
                    <a:pt x="807" y="729"/>
                    <a:pt x="806" y="730"/>
                  </a:cubicBezTo>
                  <a:cubicBezTo>
                    <a:pt x="806" y="730"/>
                    <a:pt x="806" y="730"/>
                    <a:pt x="806" y="730"/>
                  </a:cubicBezTo>
                  <a:cubicBezTo>
                    <a:pt x="805" y="731"/>
                    <a:pt x="805" y="731"/>
                    <a:pt x="805" y="732"/>
                  </a:cubicBezTo>
                  <a:cubicBezTo>
                    <a:pt x="805" y="732"/>
                    <a:pt x="805" y="732"/>
                    <a:pt x="805" y="732"/>
                  </a:cubicBezTo>
                  <a:cubicBezTo>
                    <a:pt x="805" y="732"/>
                    <a:pt x="805" y="732"/>
                    <a:pt x="807" y="732"/>
                  </a:cubicBezTo>
                  <a:cubicBezTo>
                    <a:pt x="807" y="732"/>
                    <a:pt x="807" y="732"/>
                    <a:pt x="807" y="732"/>
                  </a:cubicBezTo>
                  <a:cubicBezTo>
                    <a:pt x="807" y="732"/>
                    <a:pt x="808" y="733"/>
                    <a:pt x="808" y="734"/>
                  </a:cubicBezTo>
                  <a:cubicBezTo>
                    <a:pt x="808" y="734"/>
                    <a:pt x="808" y="734"/>
                    <a:pt x="808" y="734"/>
                  </a:cubicBezTo>
                  <a:cubicBezTo>
                    <a:pt x="808" y="735"/>
                    <a:pt x="807" y="736"/>
                    <a:pt x="806" y="737"/>
                  </a:cubicBezTo>
                  <a:cubicBezTo>
                    <a:pt x="806" y="737"/>
                    <a:pt x="806" y="737"/>
                    <a:pt x="806" y="737"/>
                  </a:cubicBezTo>
                  <a:cubicBezTo>
                    <a:pt x="804" y="738"/>
                    <a:pt x="804" y="740"/>
                    <a:pt x="801" y="741"/>
                  </a:cubicBezTo>
                  <a:cubicBezTo>
                    <a:pt x="801" y="741"/>
                    <a:pt x="801" y="741"/>
                    <a:pt x="801" y="741"/>
                  </a:cubicBezTo>
                  <a:cubicBezTo>
                    <a:pt x="801" y="741"/>
                    <a:pt x="801" y="741"/>
                    <a:pt x="801" y="742"/>
                  </a:cubicBezTo>
                  <a:cubicBezTo>
                    <a:pt x="801" y="742"/>
                    <a:pt x="801" y="742"/>
                    <a:pt x="801" y="742"/>
                  </a:cubicBezTo>
                  <a:cubicBezTo>
                    <a:pt x="801" y="742"/>
                    <a:pt x="801" y="743"/>
                    <a:pt x="801" y="744"/>
                  </a:cubicBezTo>
                  <a:cubicBezTo>
                    <a:pt x="801" y="744"/>
                    <a:pt x="801" y="744"/>
                    <a:pt x="801" y="744"/>
                  </a:cubicBezTo>
                  <a:cubicBezTo>
                    <a:pt x="801" y="745"/>
                    <a:pt x="801" y="745"/>
                    <a:pt x="801" y="745"/>
                  </a:cubicBezTo>
                  <a:cubicBezTo>
                    <a:pt x="801" y="745"/>
                    <a:pt x="801" y="745"/>
                    <a:pt x="801" y="745"/>
                  </a:cubicBezTo>
                  <a:cubicBezTo>
                    <a:pt x="801" y="745"/>
                    <a:pt x="801" y="745"/>
                    <a:pt x="801" y="745"/>
                  </a:cubicBezTo>
                  <a:cubicBezTo>
                    <a:pt x="801" y="745"/>
                    <a:pt x="801" y="745"/>
                    <a:pt x="801" y="745"/>
                  </a:cubicBezTo>
                  <a:cubicBezTo>
                    <a:pt x="801" y="746"/>
                    <a:pt x="800" y="746"/>
                    <a:pt x="800" y="748"/>
                  </a:cubicBezTo>
                  <a:cubicBezTo>
                    <a:pt x="800" y="748"/>
                    <a:pt x="800" y="748"/>
                    <a:pt x="800" y="748"/>
                  </a:cubicBezTo>
                  <a:cubicBezTo>
                    <a:pt x="799" y="749"/>
                    <a:pt x="798" y="750"/>
                    <a:pt x="798" y="751"/>
                  </a:cubicBezTo>
                  <a:cubicBezTo>
                    <a:pt x="798" y="751"/>
                    <a:pt x="798" y="751"/>
                    <a:pt x="798" y="751"/>
                  </a:cubicBezTo>
                  <a:cubicBezTo>
                    <a:pt x="798" y="752"/>
                    <a:pt x="798" y="752"/>
                    <a:pt x="798" y="752"/>
                  </a:cubicBezTo>
                  <a:cubicBezTo>
                    <a:pt x="798" y="752"/>
                    <a:pt x="798" y="752"/>
                    <a:pt x="798" y="752"/>
                  </a:cubicBezTo>
                  <a:cubicBezTo>
                    <a:pt x="798" y="752"/>
                    <a:pt x="798" y="752"/>
                    <a:pt x="798" y="752"/>
                  </a:cubicBezTo>
                  <a:cubicBezTo>
                    <a:pt x="798" y="754"/>
                    <a:pt x="798" y="756"/>
                    <a:pt x="796" y="758"/>
                  </a:cubicBezTo>
                  <a:cubicBezTo>
                    <a:pt x="796" y="758"/>
                    <a:pt x="796" y="758"/>
                    <a:pt x="796" y="758"/>
                  </a:cubicBezTo>
                  <a:cubicBezTo>
                    <a:pt x="795" y="759"/>
                    <a:pt x="795" y="759"/>
                    <a:pt x="795" y="760"/>
                  </a:cubicBezTo>
                  <a:cubicBezTo>
                    <a:pt x="795" y="760"/>
                    <a:pt x="795" y="760"/>
                    <a:pt x="795" y="760"/>
                  </a:cubicBezTo>
                  <a:cubicBezTo>
                    <a:pt x="795" y="760"/>
                    <a:pt x="795" y="761"/>
                    <a:pt x="795" y="762"/>
                  </a:cubicBezTo>
                  <a:cubicBezTo>
                    <a:pt x="795" y="762"/>
                    <a:pt x="795" y="762"/>
                    <a:pt x="795" y="762"/>
                  </a:cubicBezTo>
                  <a:cubicBezTo>
                    <a:pt x="795" y="762"/>
                    <a:pt x="795" y="762"/>
                    <a:pt x="795" y="762"/>
                  </a:cubicBezTo>
                  <a:cubicBezTo>
                    <a:pt x="795" y="762"/>
                    <a:pt x="795" y="762"/>
                    <a:pt x="795" y="762"/>
                  </a:cubicBezTo>
                  <a:cubicBezTo>
                    <a:pt x="795" y="762"/>
                    <a:pt x="795" y="762"/>
                    <a:pt x="795" y="762"/>
                  </a:cubicBezTo>
                  <a:cubicBezTo>
                    <a:pt x="795" y="763"/>
                    <a:pt x="795" y="763"/>
                    <a:pt x="795" y="763"/>
                  </a:cubicBezTo>
                  <a:cubicBezTo>
                    <a:pt x="795" y="762"/>
                    <a:pt x="795" y="762"/>
                    <a:pt x="795" y="762"/>
                  </a:cubicBezTo>
                  <a:cubicBezTo>
                    <a:pt x="795" y="763"/>
                    <a:pt x="796" y="764"/>
                    <a:pt x="796" y="765"/>
                  </a:cubicBezTo>
                  <a:cubicBezTo>
                    <a:pt x="796" y="765"/>
                    <a:pt x="796" y="765"/>
                    <a:pt x="796" y="765"/>
                  </a:cubicBezTo>
                  <a:cubicBezTo>
                    <a:pt x="796" y="765"/>
                    <a:pt x="796" y="766"/>
                    <a:pt x="796" y="766"/>
                  </a:cubicBezTo>
                  <a:cubicBezTo>
                    <a:pt x="796" y="766"/>
                    <a:pt x="796" y="766"/>
                    <a:pt x="796" y="766"/>
                  </a:cubicBezTo>
                  <a:cubicBezTo>
                    <a:pt x="796" y="766"/>
                    <a:pt x="799" y="767"/>
                    <a:pt x="799" y="767"/>
                  </a:cubicBezTo>
                  <a:cubicBezTo>
                    <a:pt x="799" y="767"/>
                    <a:pt x="799" y="767"/>
                    <a:pt x="799" y="767"/>
                  </a:cubicBezTo>
                  <a:cubicBezTo>
                    <a:pt x="799" y="767"/>
                    <a:pt x="800" y="767"/>
                    <a:pt x="800" y="767"/>
                  </a:cubicBezTo>
                  <a:cubicBezTo>
                    <a:pt x="800" y="767"/>
                    <a:pt x="800" y="767"/>
                    <a:pt x="800" y="767"/>
                  </a:cubicBezTo>
                  <a:cubicBezTo>
                    <a:pt x="801" y="767"/>
                    <a:pt x="801" y="767"/>
                    <a:pt x="801" y="767"/>
                  </a:cubicBezTo>
                  <a:cubicBezTo>
                    <a:pt x="801" y="767"/>
                    <a:pt x="801" y="767"/>
                    <a:pt x="801" y="767"/>
                  </a:cubicBezTo>
                  <a:cubicBezTo>
                    <a:pt x="802" y="767"/>
                    <a:pt x="803" y="767"/>
                    <a:pt x="803" y="768"/>
                  </a:cubicBezTo>
                  <a:cubicBezTo>
                    <a:pt x="803" y="768"/>
                    <a:pt x="803" y="768"/>
                    <a:pt x="803" y="768"/>
                  </a:cubicBezTo>
                  <a:cubicBezTo>
                    <a:pt x="804" y="769"/>
                    <a:pt x="804" y="769"/>
                    <a:pt x="804" y="769"/>
                  </a:cubicBezTo>
                  <a:cubicBezTo>
                    <a:pt x="804" y="769"/>
                    <a:pt x="804" y="769"/>
                    <a:pt x="804" y="769"/>
                  </a:cubicBezTo>
                  <a:cubicBezTo>
                    <a:pt x="804" y="769"/>
                    <a:pt x="804" y="769"/>
                    <a:pt x="804" y="769"/>
                  </a:cubicBezTo>
                  <a:cubicBezTo>
                    <a:pt x="804" y="769"/>
                    <a:pt x="804" y="769"/>
                    <a:pt x="804" y="769"/>
                  </a:cubicBezTo>
                  <a:cubicBezTo>
                    <a:pt x="804" y="769"/>
                    <a:pt x="804" y="769"/>
                    <a:pt x="804" y="769"/>
                  </a:cubicBezTo>
                  <a:cubicBezTo>
                    <a:pt x="804" y="769"/>
                    <a:pt x="804" y="769"/>
                    <a:pt x="804" y="769"/>
                  </a:cubicBezTo>
                  <a:cubicBezTo>
                    <a:pt x="805" y="768"/>
                    <a:pt x="806" y="767"/>
                    <a:pt x="807" y="767"/>
                  </a:cubicBezTo>
                  <a:cubicBezTo>
                    <a:pt x="807" y="767"/>
                    <a:pt x="807" y="767"/>
                    <a:pt x="807" y="767"/>
                  </a:cubicBezTo>
                  <a:cubicBezTo>
                    <a:pt x="808" y="767"/>
                    <a:pt x="809" y="767"/>
                    <a:pt x="809" y="768"/>
                  </a:cubicBezTo>
                  <a:cubicBezTo>
                    <a:pt x="809" y="768"/>
                    <a:pt x="809" y="768"/>
                    <a:pt x="809" y="768"/>
                  </a:cubicBezTo>
                  <a:cubicBezTo>
                    <a:pt x="809" y="768"/>
                    <a:pt x="809" y="768"/>
                    <a:pt x="808" y="768"/>
                  </a:cubicBezTo>
                  <a:cubicBezTo>
                    <a:pt x="808" y="768"/>
                    <a:pt x="808" y="768"/>
                    <a:pt x="808" y="768"/>
                  </a:cubicBezTo>
                  <a:cubicBezTo>
                    <a:pt x="808" y="769"/>
                    <a:pt x="808" y="770"/>
                    <a:pt x="808" y="770"/>
                  </a:cubicBezTo>
                  <a:cubicBezTo>
                    <a:pt x="808" y="770"/>
                    <a:pt x="808" y="770"/>
                    <a:pt x="808" y="770"/>
                  </a:cubicBezTo>
                  <a:cubicBezTo>
                    <a:pt x="808" y="770"/>
                    <a:pt x="808" y="770"/>
                    <a:pt x="808" y="770"/>
                  </a:cubicBezTo>
                  <a:cubicBezTo>
                    <a:pt x="808" y="770"/>
                    <a:pt x="808" y="770"/>
                    <a:pt x="808" y="770"/>
                  </a:cubicBezTo>
                  <a:cubicBezTo>
                    <a:pt x="810" y="772"/>
                    <a:pt x="810" y="773"/>
                    <a:pt x="810" y="773"/>
                  </a:cubicBezTo>
                  <a:cubicBezTo>
                    <a:pt x="810" y="773"/>
                    <a:pt x="810" y="773"/>
                    <a:pt x="810" y="773"/>
                  </a:cubicBezTo>
                  <a:cubicBezTo>
                    <a:pt x="810" y="773"/>
                    <a:pt x="811" y="773"/>
                    <a:pt x="811" y="773"/>
                  </a:cubicBezTo>
                  <a:cubicBezTo>
                    <a:pt x="811" y="773"/>
                    <a:pt x="811" y="773"/>
                    <a:pt x="811" y="773"/>
                  </a:cubicBezTo>
                  <a:cubicBezTo>
                    <a:pt x="813" y="772"/>
                    <a:pt x="814" y="772"/>
                    <a:pt x="816" y="772"/>
                  </a:cubicBezTo>
                  <a:cubicBezTo>
                    <a:pt x="816" y="772"/>
                    <a:pt x="816" y="772"/>
                    <a:pt x="816" y="772"/>
                  </a:cubicBezTo>
                  <a:cubicBezTo>
                    <a:pt x="816" y="772"/>
                    <a:pt x="816" y="772"/>
                    <a:pt x="816" y="772"/>
                  </a:cubicBezTo>
                  <a:cubicBezTo>
                    <a:pt x="816" y="772"/>
                    <a:pt x="816" y="772"/>
                    <a:pt x="816" y="772"/>
                  </a:cubicBezTo>
                  <a:cubicBezTo>
                    <a:pt x="817" y="772"/>
                    <a:pt x="818" y="772"/>
                    <a:pt x="817" y="773"/>
                  </a:cubicBezTo>
                  <a:cubicBezTo>
                    <a:pt x="817" y="773"/>
                    <a:pt x="817" y="773"/>
                    <a:pt x="817" y="773"/>
                  </a:cubicBezTo>
                  <a:cubicBezTo>
                    <a:pt x="817" y="774"/>
                    <a:pt x="817" y="774"/>
                    <a:pt x="817" y="775"/>
                  </a:cubicBezTo>
                  <a:cubicBezTo>
                    <a:pt x="817" y="775"/>
                    <a:pt x="817" y="775"/>
                    <a:pt x="817" y="775"/>
                  </a:cubicBezTo>
                  <a:cubicBezTo>
                    <a:pt x="817" y="775"/>
                    <a:pt x="817" y="776"/>
                    <a:pt x="818" y="776"/>
                  </a:cubicBezTo>
                  <a:cubicBezTo>
                    <a:pt x="818" y="776"/>
                    <a:pt x="818" y="776"/>
                    <a:pt x="818" y="776"/>
                  </a:cubicBezTo>
                  <a:cubicBezTo>
                    <a:pt x="819" y="777"/>
                    <a:pt x="820" y="779"/>
                    <a:pt x="820" y="781"/>
                  </a:cubicBezTo>
                  <a:cubicBezTo>
                    <a:pt x="820" y="781"/>
                    <a:pt x="820" y="781"/>
                    <a:pt x="820" y="781"/>
                  </a:cubicBezTo>
                  <a:cubicBezTo>
                    <a:pt x="821" y="782"/>
                    <a:pt x="823" y="784"/>
                    <a:pt x="823" y="785"/>
                  </a:cubicBezTo>
                  <a:cubicBezTo>
                    <a:pt x="823" y="785"/>
                    <a:pt x="823" y="785"/>
                    <a:pt x="823" y="785"/>
                  </a:cubicBezTo>
                  <a:cubicBezTo>
                    <a:pt x="823" y="786"/>
                    <a:pt x="822" y="786"/>
                    <a:pt x="822" y="787"/>
                  </a:cubicBezTo>
                  <a:cubicBezTo>
                    <a:pt x="822" y="787"/>
                    <a:pt x="822" y="787"/>
                    <a:pt x="822" y="787"/>
                  </a:cubicBezTo>
                  <a:cubicBezTo>
                    <a:pt x="821" y="787"/>
                    <a:pt x="821" y="787"/>
                    <a:pt x="821" y="787"/>
                  </a:cubicBezTo>
                  <a:cubicBezTo>
                    <a:pt x="821" y="787"/>
                    <a:pt x="821" y="787"/>
                    <a:pt x="821" y="787"/>
                  </a:cubicBezTo>
                  <a:cubicBezTo>
                    <a:pt x="821" y="787"/>
                    <a:pt x="822" y="788"/>
                    <a:pt x="822" y="790"/>
                  </a:cubicBezTo>
                  <a:cubicBezTo>
                    <a:pt x="822" y="790"/>
                    <a:pt x="822" y="790"/>
                    <a:pt x="822" y="790"/>
                  </a:cubicBezTo>
                  <a:cubicBezTo>
                    <a:pt x="824" y="792"/>
                    <a:pt x="824" y="792"/>
                    <a:pt x="825" y="795"/>
                  </a:cubicBezTo>
                  <a:cubicBezTo>
                    <a:pt x="825" y="795"/>
                    <a:pt x="825" y="795"/>
                    <a:pt x="825" y="795"/>
                  </a:cubicBezTo>
                  <a:cubicBezTo>
                    <a:pt x="825" y="796"/>
                    <a:pt x="826" y="797"/>
                    <a:pt x="827" y="798"/>
                  </a:cubicBezTo>
                  <a:cubicBezTo>
                    <a:pt x="827" y="798"/>
                    <a:pt x="827" y="798"/>
                    <a:pt x="827" y="798"/>
                  </a:cubicBezTo>
                  <a:cubicBezTo>
                    <a:pt x="828" y="799"/>
                    <a:pt x="831" y="801"/>
                    <a:pt x="832" y="803"/>
                  </a:cubicBezTo>
                  <a:cubicBezTo>
                    <a:pt x="832" y="803"/>
                    <a:pt x="832" y="803"/>
                    <a:pt x="832" y="803"/>
                  </a:cubicBezTo>
                  <a:cubicBezTo>
                    <a:pt x="833" y="804"/>
                    <a:pt x="835" y="806"/>
                    <a:pt x="835" y="806"/>
                  </a:cubicBezTo>
                  <a:cubicBezTo>
                    <a:pt x="835" y="806"/>
                    <a:pt x="835" y="806"/>
                    <a:pt x="835" y="806"/>
                  </a:cubicBezTo>
                  <a:cubicBezTo>
                    <a:pt x="834" y="807"/>
                    <a:pt x="834" y="807"/>
                    <a:pt x="834" y="807"/>
                  </a:cubicBezTo>
                  <a:cubicBezTo>
                    <a:pt x="834" y="807"/>
                    <a:pt x="832" y="805"/>
                    <a:pt x="831" y="804"/>
                  </a:cubicBezTo>
                  <a:cubicBezTo>
                    <a:pt x="831" y="804"/>
                    <a:pt x="831" y="804"/>
                    <a:pt x="831" y="804"/>
                  </a:cubicBezTo>
                  <a:cubicBezTo>
                    <a:pt x="830" y="802"/>
                    <a:pt x="827" y="800"/>
                    <a:pt x="826" y="799"/>
                  </a:cubicBezTo>
                  <a:cubicBezTo>
                    <a:pt x="826" y="799"/>
                    <a:pt x="826" y="799"/>
                    <a:pt x="826" y="799"/>
                  </a:cubicBezTo>
                  <a:cubicBezTo>
                    <a:pt x="825" y="798"/>
                    <a:pt x="824" y="797"/>
                    <a:pt x="824" y="795"/>
                  </a:cubicBezTo>
                  <a:cubicBezTo>
                    <a:pt x="824" y="795"/>
                    <a:pt x="824" y="795"/>
                    <a:pt x="824" y="795"/>
                  </a:cubicBezTo>
                  <a:cubicBezTo>
                    <a:pt x="823" y="793"/>
                    <a:pt x="823" y="793"/>
                    <a:pt x="821" y="790"/>
                  </a:cubicBezTo>
                  <a:cubicBezTo>
                    <a:pt x="821" y="790"/>
                    <a:pt x="821" y="790"/>
                    <a:pt x="821" y="790"/>
                  </a:cubicBezTo>
                  <a:cubicBezTo>
                    <a:pt x="821" y="789"/>
                    <a:pt x="820" y="788"/>
                    <a:pt x="820" y="787"/>
                  </a:cubicBezTo>
                  <a:cubicBezTo>
                    <a:pt x="820" y="787"/>
                    <a:pt x="820" y="787"/>
                    <a:pt x="820" y="787"/>
                  </a:cubicBezTo>
                  <a:cubicBezTo>
                    <a:pt x="820" y="786"/>
                    <a:pt x="821" y="786"/>
                    <a:pt x="821" y="786"/>
                  </a:cubicBezTo>
                  <a:cubicBezTo>
                    <a:pt x="821" y="786"/>
                    <a:pt x="821" y="786"/>
                    <a:pt x="821" y="786"/>
                  </a:cubicBezTo>
                  <a:cubicBezTo>
                    <a:pt x="821" y="786"/>
                    <a:pt x="821" y="786"/>
                    <a:pt x="821" y="785"/>
                  </a:cubicBezTo>
                  <a:cubicBezTo>
                    <a:pt x="821" y="785"/>
                    <a:pt x="821" y="785"/>
                    <a:pt x="821" y="785"/>
                  </a:cubicBezTo>
                  <a:cubicBezTo>
                    <a:pt x="821" y="785"/>
                    <a:pt x="820" y="783"/>
                    <a:pt x="819" y="781"/>
                  </a:cubicBezTo>
                  <a:cubicBezTo>
                    <a:pt x="819" y="781"/>
                    <a:pt x="819" y="781"/>
                    <a:pt x="819" y="781"/>
                  </a:cubicBezTo>
                  <a:cubicBezTo>
                    <a:pt x="818" y="779"/>
                    <a:pt x="818" y="778"/>
                    <a:pt x="817" y="777"/>
                  </a:cubicBezTo>
                  <a:cubicBezTo>
                    <a:pt x="817" y="777"/>
                    <a:pt x="817" y="777"/>
                    <a:pt x="817" y="777"/>
                  </a:cubicBezTo>
                  <a:cubicBezTo>
                    <a:pt x="816" y="777"/>
                    <a:pt x="816" y="776"/>
                    <a:pt x="816" y="775"/>
                  </a:cubicBezTo>
                  <a:cubicBezTo>
                    <a:pt x="816" y="775"/>
                    <a:pt x="816" y="775"/>
                    <a:pt x="816" y="775"/>
                  </a:cubicBezTo>
                  <a:cubicBezTo>
                    <a:pt x="816" y="774"/>
                    <a:pt x="816" y="773"/>
                    <a:pt x="816" y="773"/>
                  </a:cubicBezTo>
                  <a:cubicBezTo>
                    <a:pt x="816" y="773"/>
                    <a:pt x="816" y="773"/>
                    <a:pt x="816" y="773"/>
                  </a:cubicBezTo>
                  <a:cubicBezTo>
                    <a:pt x="816" y="773"/>
                    <a:pt x="816" y="773"/>
                    <a:pt x="816" y="773"/>
                  </a:cubicBezTo>
                  <a:cubicBezTo>
                    <a:pt x="816" y="773"/>
                    <a:pt x="816" y="773"/>
                    <a:pt x="816" y="773"/>
                  </a:cubicBezTo>
                  <a:cubicBezTo>
                    <a:pt x="816" y="773"/>
                    <a:pt x="816" y="773"/>
                    <a:pt x="816" y="773"/>
                  </a:cubicBezTo>
                  <a:cubicBezTo>
                    <a:pt x="816" y="773"/>
                    <a:pt x="816" y="773"/>
                    <a:pt x="816" y="773"/>
                  </a:cubicBezTo>
                  <a:cubicBezTo>
                    <a:pt x="815" y="773"/>
                    <a:pt x="813" y="773"/>
                    <a:pt x="812" y="774"/>
                  </a:cubicBezTo>
                  <a:cubicBezTo>
                    <a:pt x="812" y="774"/>
                    <a:pt x="812" y="774"/>
                    <a:pt x="812" y="774"/>
                  </a:cubicBezTo>
                  <a:cubicBezTo>
                    <a:pt x="811" y="774"/>
                    <a:pt x="811" y="774"/>
                    <a:pt x="810" y="774"/>
                  </a:cubicBezTo>
                  <a:cubicBezTo>
                    <a:pt x="810" y="774"/>
                    <a:pt x="810" y="774"/>
                    <a:pt x="810" y="774"/>
                  </a:cubicBezTo>
                  <a:cubicBezTo>
                    <a:pt x="808" y="774"/>
                    <a:pt x="809" y="772"/>
                    <a:pt x="808" y="772"/>
                  </a:cubicBezTo>
                  <a:cubicBezTo>
                    <a:pt x="808" y="772"/>
                    <a:pt x="808" y="772"/>
                    <a:pt x="808" y="772"/>
                  </a:cubicBezTo>
                  <a:cubicBezTo>
                    <a:pt x="807" y="771"/>
                    <a:pt x="807" y="771"/>
                    <a:pt x="807" y="770"/>
                  </a:cubicBezTo>
                  <a:cubicBezTo>
                    <a:pt x="807" y="770"/>
                    <a:pt x="807" y="770"/>
                    <a:pt x="807" y="770"/>
                  </a:cubicBezTo>
                  <a:cubicBezTo>
                    <a:pt x="807" y="769"/>
                    <a:pt x="807" y="769"/>
                    <a:pt x="807" y="768"/>
                  </a:cubicBezTo>
                  <a:cubicBezTo>
                    <a:pt x="807" y="768"/>
                    <a:pt x="807" y="768"/>
                    <a:pt x="807" y="768"/>
                  </a:cubicBezTo>
                  <a:cubicBezTo>
                    <a:pt x="807" y="768"/>
                    <a:pt x="806" y="769"/>
                    <a:pt x="806" y="769"/>
                  </a:cubicBezTo>
                  <a:cubicBezTo>
                    <a:pt x="806" y="769"/>
                    <a:pt x="806" y="769"/>
                    <a:pt x="806" y="769"/>
                  </a:cubicBezTo>
                  <a:cubicBezTo>
                    <a:pt x="805" y="770"/>
                    <a:pt x="805" y="770"/>
                    <a:pt x="804" y="770"/>
                  </a:cubicBezTo>
                  <a:cubicBezTo>
                    <a:pt x="804" y="770"/>
                    <a:pt x="804" y="770"/>
                    <a:pt x="804" y="770"/>
                  </a:cubicBezTo>
                  <a:cubicBezTo>
                    <a:pt x="803" y="770"/>
                    <a:pt x="803" y="770"/>
                    <a:pt x="802" y="769"/>
                  </a:cubicBezTo>
                  <a:cubicBezTo>
                    <a:pt x="802" y="769"/>
                    <a:pt x="802" y="769"/>
                    <a:pt x="802" y="769"/>
                  </a:cubicBezTo>
                  <a:cubicBezTo>
                    <a:pt x="802" y="769"/>
                    <a:pt x="802" y="769"/>
                    <a:pt x="801" y="769"/>
                  </a:cubicBezTo>
                  <a:cubicBezTo>
                    <a:pt x="801" y="769"/>
                    <a:pt x="801" y="769"/>
                    <a:pt x="801" y="769"/>
                  </a:cubicBezTo>
                  <a:cubicBezTo>
                    <a:pt x="801" y="769"/>
                    <a:pt x="801" y="769"/>
                    <a:pt x="800" y="769"/>
                  </a:cubicBezTo>
                  <a:cubicBezTo>
                    <a:pt x="800" y="769"/>
                    <a:pt x="800" y="769"/>
                    <a:pt x="800" y="769"/>
                  </a:cubicBezTo>
                  <a:cubicBezTo>
                    <a:pt x="800" y="769"/>
                    <a:pt x="799" y="769"/>
                    <a:pt x="799" y="769"/>
                  </a:cubicBezTo>
                  <a:cubicBezTo>
                    <a:pt x="799" y="769"/>
                    <a:pt x="799" y="769"/>
                    <a:pt x="799" y="769"/>
                  </a:cubicBezTo>
                  <a:cubicBezTo>
                    <a:pt x="798" y="768"/>
                    <a:pt x="796" y="767"/>
                    <a:pt x="795" y="767"/>
                  </a:cubicBezTo>
                  <a:cubicBezTo>
                    <a:pt x="795" y="767"/>
                    <a:pt x="795" y="767"/>
                    <a:pt x="795" y="767"/>
                  </a:cubicBezTo>
                  <a:cubicBezTo>
                    <a:pt x="795" y="767"/>
                    <a:pt x="795" y="768"/>
                    <a:pt x="794" y="768"/>
                  </a:cubicBezTo>
                  <a:cubicBezTo>
                    <a:pt x="794" y="768"/>
                    <a:pt x="794" y="768"/>
                    <a:pt x="794" y="768"/>
                  </a:cubicBezTo>
                  <a:cubicBezTo>
                    <a:pt x="794" y="768"/>
                    <a:pt x="793" y="769"/>
                    <a:pt x="793" y="771"/>
                  </a:cubicBezTo>
                  <a:cubicBezTo>
                    <a:pt x="793" y="771"/>
                    <a:pt x="793" y="771"/>
                    <a:pt x="793" y="771"/>
                  </a:cubicBezTo>
                  <a:cubicBezTo>
                    <a:pt x="793" y="772"/>
                    <a:pt x="793" y="773"/>
                    <a:pt x="793" y="774"/>
                  </a:cubicBezTo>
                  <a:cubicBezTo>
                    <a:pt x="793" y="774"/>
                    <a:pt x="793" y="774"/>
                    <a:pt x="793" y="774"/>
                  </a:cubicBezTo>
                  <a:cubicBezTo>
                    <a:pt x="793" y="774"/>
                    <a:pt x="794" y="775"/>
                    <a:pt x="794" y="776"/>
                  </a:cubicBezTo>
                  <a:cubicBezTo>
                    <a:pt x="794" y="776"/>
                    <a:pt x="794" y="776"/>
                    <a:pt x="794" y="776"/>
                  </a:cubicBezTo>
                  <a:cubicBezTo>
                    <a:pt x="794" y="776"/>
                    <a:pt x="794" y="777"/>
                    <a:pt x="794" y="777"/>
                  </a:cubicBezTo>
                  <a:cubicBezTo>
                    <a:pt x="794" y="777"/>
                    <a:pt x="794" y="777"/>
                    <a:pt x="794" y="777"/>
                  </a:cubicBezTo>
                  <a:cubicBezTo>
                    <a:pt x="793" y="777"/>
                    <a:pt x="793" y="778"/>
                    <a:pt x="792" y="778"/>
                  </a:cubicBezTo>
                  <a:cubicBezTo>
                    <a:pt x="792" y="778"/>
                    <a:pt x="792" y="778"/>
                    <a:pt x="792" y="778"/>
                  </a:cubicBezTo>
                  <a:cubicBezTo>
                    <a:pt x="792" y="778"/>
                    <a:pt x="791" y="777"/>
                    <a:pt x="791" y="777"/>
                  </a:cubicBezTo>
                  <a:cubicBezTo>
                    <a:pt x="791" y="777"/>
                    <a:pt x="791" y="777"/>
                    <a:pt x="791" y="777"/>
                  </a:cubicBezTo>
                  <a:cubicBezTo>
                    <a:pt x="789" y="777"/>
                    <a:pt x="786" y="774"/>
                    <a:pt x="785" y="772"/>
                  </a:cubicBezTo>
                  <a:cubicBezTo>
                    <a:pt x="785" y="772"/>
                    <a:pt x="785" y="772"/>
                    <a:pt x="785" y="772"/>
                  </a:cubicBezTo>
                  <a:cubicBezTo>
                    <a:pt x="784" y="771"/>
                    <a:pt x="784" y="771"/>
                    <a:pt x="784" y="771"/>
                  </a:cubicBezTo>
                  <a:cubicBezTo>
                    <a:pt x="784" y="771"/>
                    <a:pt x="784" y="771"/>
                    <a:pt x="784" y="771"/>
                  </a:cubicBezTo>
                  <a:cubicBezTo>
                    <a:pt x="783" y="771"/>
                    <a:pt x="782" y="773"/>
                    <a:pt x="780" y="774"/>
                  </a:cubicBezTo>
                  <a:cubicBezTo>
                    <a:pt x="780" y="774"/>
                    <a:pt x="780" y="774"/>
                    <a:pt x="780" y="774"/>
                  </a:cubicBezTo>
                  <a:cubicBezTo>
                    <a:pt x="779" y="773"/>
                    <a:pt x="779" y="773"/>
                    <a:pt x="779" y="773"/>
                  </a:cubicBezTo>
                  <a:cubicBezTo>
                    <a:pt x="780" y="774"/>
                    <a:pt x="780" y="774"/>
                    <a:pt x="780" y="774"/>
                  </a:cubicBezTo>
                  <a:cubicBezTo>
                    <a:pt x="777" y="775"/>
                    <a:pt x="774" y="776"/>
                    <a:pt x="772" y="777"/>
                  </a:cubicBezTo>
                  <a:cubicBezTo>
                    <a:pt x="772" y="777"/>
                    <a:pt x="772" y="777"/>
                    <a:pt x="772" y="777"/>
                  </a:cubicBezTo>
                  <a:cubicBezTo>
                    <a:pt x="768" y="778"/>
                    <a:pt x="765" y="779"/>
                    <a:pt x="762" y="780"/>
                  </a:cubicBezTo>
                  <a:cubicBezTo>
                    <a:pt x="762" y="780"/>
                    <a:pt x="762" y="780"/>
                    <a:pt x="762" y="780"/>
                  </a:cubicBezTo>
                  <a:cubicBezTo>
                    <a:pt x="762" y="780"/>
                    <a:pt x="761" y="780"/>
                    <a:pt x="761" y="780"/>
                  </a:cubicBezTo>
                  <a:cubicBezTo>
                    <a:pt x="761" y="780"/>
                    <a:pt x="761" y="780"/>
                    <a:pt x="761" y="780"/>
                  </a:cubicBezTo>
                  <a:cubicBezTo>
                    <a:pt x="759" y="780"/>
                    <a:pt x="758" y="778"/>
                    <a:pt x="756" y="777"/>
                  </a:cubicBezTo>
                  <a:cubicBezTo>
                    <a:pt x="756" y="777"/>
                    <a:pt x="756" y="777"/>
                    <a:pt x="756" y="777"/>
                  </a:cubicBezTo>
                  <a:cubicBezTo>
                    <a:pt x="756" y="777"/>
                    <a:pt x="755" y="776"/>
                    <a:pt x="755" y="775"/>
                  </a:cubicBezTo>
                  <a:cubicBezTo>
                    <a:pt x="755" y="775"/>
                    <a:pt x="755" y="775"/>
                    <a:pt x="755" y="775"/>
                  </a:cubicBezTo>
                  <a:cubicBezTo>
                    <a:pt x="755" y="774"/>
                    <a:pt x="756" y="775"/>
                    <a:pt x="756" y="775"/>
                  </a:cubicBezTo>
                  <a:cubicBezTo>
                    <a:pt x="756" y="775"/>
                    <a:pt x="756" y="775"/>
                    <a:pt x="756" y="775"/>
                  </a:cubicBezTo>
                  <a:cubicBezTo>
                    <a:pt x="756" y="775"/>
                    <a:pt x="757" y="774"/>
                    <a:pt x="757" y="773"/>
                  </a:cubicBezTo>
                  <a:cubicBezTo>
                    <a:pt x="757" y="773"/>
                    <a:pt x="757" y="773"/>
                    <a:pt x="757" y="773"/>
                  </a:cubicBezTo>
                  <a:cubicBezTo>
                    <a:pt x="758" y="772"/>
                    <a:pt x="758" y="771"/>
                    <a:pt x="759" y="770"/>
                  </a:cubicBezTo>
                  <a:cubicBezTo>
                    <a:pt x="759" y="770"/>
                    <a:pt x="759" y="770"/>
                    <a:pt x="759" y="770"/>
                  </a:cubicBezTo>
                  <a:cubicBezTo>
                    <a:pt x="759" y="768"/>
                    <a:pt x="761" y="765"/>
                    <a:pt x="764" y="764"/>
                  </a:cubicBezTo>
                  <a:cubicBezTo>
                    <a:pt x="764" y="764"/>
                    <a:pt x="764" y="764"/>
                    <a:pt x="764" y="764"/>
                  </a:cubicBezTo>
                  <a:cubicBezTo>
                    <a:pt x="765" y="763"/>
                    <a:pt x="765" y="763"/>
                    <a:pt x="766" y="762"/>
                  </a:cubicBezTo>
                  <a:cubicBezTo>
                    <a:pt x="766" y="762"/>
                    <a:pt x="766" y="762"/>
                    <a:pt x="766" y="762"/>
                  </a:cubicBezTo>
                  <a:cubicBezTo>
                    <a:pt x="766" y="762"/>
                    <a:pt x="766" y="761"/>
                    <a:pt x="766" y="761"/>
                  </a:cubicBezTo>
                  <a:cubicBezTo>
                    <a:pt x="766" y="761"/>
                    <a:pt x="766" y="761"/>
                    <a:pt x="766" y="761"/>
                  </a:cubicBezTo>
                  <a:cubicBezTo>
                    <a:pt x="766" y="761"/>
                    <a:pt x="766" y="761"/>
                    <a:pt x="766" y="761"/>
                  </a:cubicBezTo>
                  <a:cubicBezTo>
                    <a:pt x="766" y="761"/>
                    <a:pt x="766" y="761"/>
                    <a:pt x="766" y="761"/>
                  </a:cubicBezTo>
                  <a:cubicBezTo>
                    <a:pt x="765" y="761"/>
                    <a:pt x="765" y="760"/>
                    <a:pt x="765" y="760"/>
                  </a:cubicBezTo>
                  <a:cubicBezTo>
                    <a:pt x="765" y="760"/>
                    <a:pt x="765" y="760"/>
                    <a:pt x="765" y="760"/>
                  </a:cubicBezTo>
                  <a:cubicBezTo>
                    <a:pt x="765" y="759"/>
                    <a:pt x="765" y="759"/>
                    <a:pt x="765" y="759"/>
                  </a:cubicBezTo>
                  <a:cubicBezTo>
                    <a:pt x="765" y="759"/>
                    <a:pt x="765" y="759"/>
                    <a:pt x="765" y="759"/>
                  </a:cubicBezTo>
                  <a:cubicBezTo>
                    <a:pt x="765" y="759"/>
                    <a:pt x="765" y="759"/>
                    <a:pt x="765" y="758"/>
                  </a:cubicBezTo>
                  <a:cubicBezTo>
                    <a:pt x="765" y="758"/>
                    <a:pt x="765" y="758"/>
                    <a:pt x="765" y="758"/>
                  </a:cubicBezTo>
                  <a:cubicBezTo>
                    <a:pt x="765" y="758"/>
                    <a:pt x="764" y="757"/>
                    <a:pt x="763" y="757"/>
                  </a:cubicBezTo>
                  <a:cubicBezTo>
                    <a:pt x="763" y="757"/>
                    <a:pt x="763" y="757"/>
                    <a:pt x="763" y="757"/>
                  </a:cubicBezTo>
                  <a:cubicBezTo>
                    <a:pt x="762" y="757"/>
                    <a:pt x="762" y="757"/>
                    <a:pt x="762" y="757"/>
                  </a:cubicBezTo>
                  <a:cubicBezTo>
                    <a:pt x="762" y="757"/>
                    <a:pt x="762" y="757"/>
                    <a:pt x="762" y="757"/>
                  </a:cubicBezTo>
                  <a:cubicBezTo>
                    <a:pt x="761" y="756"/>
                    <a:pt x="759" y="758"/>
                    <a:pt x="757" y="759"/>
                  </a:cubicBezTo>
                  <a:cubicBezTo>
                    <a:pt x="757" y="759"/>
                    <a:pt x="757" y="759"/>
                    <a:pt x="757" y="759"/>
                  </a:cubicBezTo>
                  <a:cubicBezTo>
                    <a:pt x="757" y="759"/>
                    <a:pt x="756" y="759"/>
                    <a:pt x="756" y="759"/>
                  </a:cubicBezTo>
                  <a:cubicBezTo>
                    <a:pt x="756" y="759"/>
                    <a:pt x="756" y="759"/>
                    <a:pt x="756" y="759"/>
                  </a:cubicBezTo>
                  <a:cubicBezTo>
                    <a:pt x="755" y="759"/>
                    <a:pt x="755" y="759"/>
                    <a:pt x="754" y="759"/>
                  </a:cubicBezTo>
                  <a:cubicBezTo>
                    <a:pt x="754" y="759"/>
                    <a:pt x="754" y="759"/>
                    <a:pt x="754" y="759"/>
                  </a:cubicBezTo>
                  <a:cubicBezTo>
                    <a:pt x="754" y="759"/>
                    <a:pt x="753" y="759"/>
                    <a:pt x="753" y="759"/>
                  </a:cubicBezTo>
                  <a:cubicBezTo>
                    <a:pt x="753" y="759"/>
                    <a:pt x="753" y="759"/>
                    <a:pt x="753" y="759"/>
                  </a:cubicBezTo>
                  <a:cubicBezTo>
                    <a:pt x="752" y="760"/>
                    <a:pt x="751" y="760"/>
                    <a:pt x="751" y="760"/>
                  </a:cubicBezTo>
                  <a:cubicBezTo>
                    <a:pt x="751" y="760"/>
                    <a:pt x="751" y="760"/>
                    <a:pt x="751" y="760"/>
                  </a:cubicBezTo>
                  <a:cubicBezTo>
                    <a:pt x="750" y="760"/>
                    <a:pt x="750" y="760"/>
                    <a:pt x="750" y="760"/>
                  </a:cubicBezTo>
                  <a:cubicBezTo>
                    <a:pt x="750" y="760"/>
                    <a:pt x="750" y="760"/>
                    <a:pt x="750" y="760"/>
                  </a:cubicBezTo>
                  <a:cubicBezTo>
                    <a:pt x="749" y="759"/>
                    <a:pt x="749" y="759"/>
                    <a:pt x="749" y="759"/>
                  </a:cubicBezTo>
                  <a:cubicBezTo>
                    <a:pt x="749" y="759"/>
                    <a:pt x="749" y="759"/>
                    <a:pt x="749" y="759"/>
                  </a:cubicBezTo>
                  <a:cubicBezTo>
                    <a:pt x="749" y="758"/>
                    <a:pt x="750" y="758"/>
                    <a:pt x="750" y="758"/>
                  </a:cubicBezTo>
                  <a:cubicBezTo>
                    <a:pt x="750" y="758"/>
                    <a:pt x="750" y="758"/>
                    <a:pt x="750" y="758"/>
                  </a:cubicBezTo>
                  <a:cubicBezTo>
                    <a:pt x="750" y="758"/>
                    <a:pt x="749" y="757"/>
                    <a:pt x="749" y="756"/>
                  </a:cubicBezTo>
                  <a:cubicBezTo>
                    <a:pt x="749" y="756"/>
                    <a:pt x="749" y="756"/>
                    <a:pt x="749" y="756"/>
                  </a:cubicBezTo>
                  <a:cubicBezTo>
                    <a:pt x="749" y="756"/>
                    <a:pt x="748" y="756"/>
                    <a:pt x="748" y="755"/>
                  </a:cubicBezTo>
                  <a:cubicBezTo>
                    <a:pt x="748" y="755"/>
                    <a:pt x="748" y="755"/>
                    <a:pt x="748" y="755"/>
                  </a:cubicBezTo>
                  <a:cubicBezTo>
                    <a:pt x="747" y="757"/>
                    <a:pt x="747" y="757"/>
                    <a:pt x="746" y="758"/>
                  </a:cubicBezTo>
                  <a:cubicBezTo>
                    <a:pt x="746" y="758"/>
                    <a:pt x="746" y="758"/>
                    <a:pt x="746" y="758"/>
                  </a:cubicBezTo>
                  <a:cubicBezTo>
                    <a:pt x="744" y="759"/>
                    <a:pt x="742" y="759"/>
                    <a:pt x="740" y="759"/>
                  </a:cubicBezTo>
                  <a:cubicBezTo>
                    <a:pt x="740" y="759"/>
                    <a:pt x="740" y="759"/>
                    <a:pt x="740" y="759"/>
                  </a:cubicBezTo>
                  <a:cubicBezTo>
                    <a:pt x="738" y="759"/>
                    <a:pt x="736" y="759"/>
                    <a:pt x="735" y="758"/>
                  </a:cubicBezTo>
                  <a:cubicBezTo>
                    <a:pt x="735" y="758"/>
                    <a:pt x="735" y="758"/>
                    <a:pt x="735" y="758"/>
                  </a:cubicBezTo>
                  <a:cubicBezTo>
                    <a:pt x="735" y="758"/>
                    <a:pt x="734" y="757"/>
                    <a:pt x="734" y="757"/>
                  </a:cubicBezTo>
                  <a:cubicBezTo>
                    <a:pt x="734" y="757"/>
                    <a:pt x="734" y="757"/>
                    <a:pt x="734" y="757"/>
                  </a:cubicBezTo>
                  <a:cubicBezTo>
                    <a:pt x="735" y="756"/>
                    <a:pt x="735" y="756"/>
                    <a:pt x="735" y="756"/>
                  </a:cubicBezTo>
                  <a:cubicBezTo>
                    <a:pt x="734" y="757"/>
                    <a:pt x="734" y="757"/>
                    <a:pt x="734" y="757"/>
                  </a:cubicBezTo>
                  <a:cubicBezTo>
                    <a:pt x="734" y="757"/>
                    <a:pt x="734" y="757"/>
                    <a:pt x="733" y="756"/>
                  </a:cubicBezTo>
                  <a:cubicBezTo>
                    <a:pt x="733" y="756"/>
                    <a:pt x="733" y="756"/>
                    <a:pt x="733" y="756"/>
                  </a:cubicBezTo>
                  <a:cubicBezTo>
                    <a:pt x="732" y="755"/>
                    <a:pt x="732" y="754"/>
                    <a:pt x="731" y="753"/>
                  </a:cubicBezTo>
                  <a:cubicBezTo>
                    <a:pt x="731" y="753"/>
                    <a:pt x="731" y="753"/>
                    <a:pt x="731" y="753"/>
                  </a:cubicBezTo>
                  <a:cubicBezTo>
                    <a:pt x="731" y="753"/>
                    <a:pt x="731" y="753"/>
                    <a:pt x="731" y="754"/>
                  </a:cubicBezTo>
                  <a:cubicBezTo>
                    <a:pt x="731" y="754"/>
                    <a:pt x="731" y="754"/>
                    <a:pt x="731" y="754"/>
                  </a:cubicBezTo>
                  <a:cubicBezTo>
                    <a:pt x="731" y="754"/>
                    <a:pt x="730" y="755"/>
                    <a:pt x="730" y="755"/>
                  </a:cubicBezTo>
                  <a:cubicBezTo>
                    <a:pt x="730" y="755"/>
                    <a:pt x="730" y="755"/>
                    <a:pt x="730" y="755"/>
                  </a:cubicBezTo>
                  <a:cubicBezTo>
                    <a:pt x="728" y="757"/>
                    <a:pt x="728" y="759"/>
                    <a:pt x="725" y="759"/>
                  </a:cubicBezTo>
                  <a:cubicBezTo>
                    <a:pt x="725" y="759"/>
                    <a:pt x="725" y="759"/>
                    <a:pt x="725" y="759"/>
                  </a:cubicBezTo>
                  <a:cubicBezTo>
                    <a:pt x="724" y="759"/>
                    <a:pt x="723" y="760"/>
                    <a:pt x="723" y="760"/>
                  </a:cubicBezTo>
                  <a:cubicBezTo>
                    <a:pt x="723" y="760"/>
                    <a:pt x="723" y="760"/>
                    <a:pt x="723" y="760"/>
                  </a:cubicBezTo>
                  <a:cubicBezTo>
                    <a:pt x="723" y="760"/>
                    <a:pt x="723" y="760"/>
                    <a:pt x="723" y="760"/>
                  </a:cubicBezTo>
                  <a:cubicBezTo>
                    <a:pt x="723" y="760"/>
                    <a:pt x="723" y="760"/>
                    <a:pt x="723" y="760"/>
                  </a:cubicBezTo>
                  <a:cubicBezTo>
                    <a:pt x="725" y="760"/>
                    <a:pt x="726" y="760"/>
                    <a:pt x="726" y="762"/>
                  </a:cubicBezTo>
                  <a:cubicBezTo>
                    <a:pt x="726" y="762"/>
                    <a:pt x="726" y="762"/>
                    <a:pt x="726" y="762"/>
                  </a:cubicBezTo>
                  <a:cubicBezTo>
                    <a:pt x="726" y="762"/>
                    <a:pt x="726" y="763"/>
                    <a:pt x="726" y="763"/>
                  </a:cubicBezTo>
                  <a:cubicBezTo>
                    <a:pt x="726" y="763"/>
                    <a:pt x="726" y="763"/>
                    <a:pt x="726" y="763"/>
                  </a:cubicBezTo>
                  <a:cubicBezTo>
                    <a:pt x="726" y="763"/>
                    <a:pt x="726" y="764"/>
                    <a:pt x="726" y="764"/>
                  </a:cubicBezTo>
                  <a:cubicBezTo>
                    <a:pt x="726" y="764"/>
                    <a:pt x="726" y="764"/>
                    <a:pt x="726" y="764"/>
                  </a:cubicBezTo>
                  <a:cubicBezTo>
                    <a:pt x="726" y="764"/>
                    <a:pt x="726" y="765"/>
                    <a:pt x="726" y="766"/>
                  </a:cubicBezTo>
                  <a:cubicBezTo>
                    <a:pt x="726" y="766"/>
                    <a:pt x="726" y="766"/>
                    <a:pt x="726" y="766"/>
                  </a:cubicBezTo>
                  <a:cubicBezTo>
                    <a:pt x="726" y="767"/>
                    <a:pt x="726" y="767"/>
                    <a:pt x="726" y="767"/>
                  </a:cubicBezTo>
                  <a:cubicBezTo>
                    <a:pt x="726" y="767"/>
                    <a:pt x="726" y="767"/>
                    <a:pt x="726" y="767"/>
                  </a:cubicBezTo>
                  <a:cubicBezTo>
                    <a:pt x="726" y="769"/>
                    <a:pt x="726" y="771"/>
                    <a:pt x="723" y="771"/>
                  </a:cubicBezTo>
                  <a:cubicBezTo>
                    <a:pt x="723" y="771"/>
                    <a:pt x="723" y="771"/>
                    <a:pt x="723" y="771"/>
                  </a:cubicBezTo>
                  <a:cubicBezTo>
                    <a:pt x="723" y="771"/>
                    <a:pt x="722" y="771"/>
                    <a:pt x="722" y="771"/>
                  </a:cubicBezTo>
                  <a:cubicBezTo>
                    <a:pt x="722" y="771"/>
                    <a:pt x="722" y="771"/>
                    <a:pt x="722" y="771"/>
                  </a:cubicBezTo>
                  <a:cubicBezTo>
                    <a:pt x="720" y="771"/>
                    <a:pt x="719" y="770"/>
                    <a:pt x="718" y="767"/>
                  </a:cubicBezTo>
                  <a:cubicBezTo>
                    <a:pt x="718" y="767"/>
                    <a:pt x="718" y="767"/>
                    <a:pt x="718" y="767"/>
                  </a:cubicBezTo>
                  <a:cubicBezTo>
                    <a:pt x="717" y="765"/>
                    <a:pt x="715" y="764"/>
                    <a:pt x="713" y="764"/>
                  </a:cubicBezTo>
                  <a:cubicBezTo>
                    <a:pt x="713" y="764"/>
                    <a:pt x="713" y="764"/>
                    <a:pt x="713" y="764"/>
                  </a:cubicBezTo>
                  <a:cubicBezTo>
                    <a:pt x="713" y="764"/>
                    <a:pt x="712" y="764"/>
                    <a:pt x="712" y="764"/>
                  </a:cubicBezTo>
                  <a:cubicBezTo>
                    <a:pt x="712" y="764"/>
                    <a:pt x="712" y="764"/>
                    <a:pt x="712" y="764"/>
                  </a:cubicBezTo>
                  <a:cubicBezTo>
                    <a:pt x="711" y="764"/>
                    <a:pt x="711" y="764"/>
                    <a:pt x="711" y="764"/>
                  </a:cubicBezTo>
                  <a:cubicBezTo>
                    <a:pt x="711" y="764"/>
                    <a:pt x="711" y="764"/>
                    <a:pt x="711" y="764"/>
                  </a:cubicBezTo>
                  <a:cubicBezTo>
                    <a:pt x="709" y="764"/>
                    <a:pt x="708" y="764"/>
                    <a:pt x="708" y="764"/>
                  </a:cubicBezTo>
                  <a:cubicBezTo>
                    <a:pt x="708" y="764"/>
                    <a:pt x="708" y="764"/>
                    <a:pt x="708" y="764"/>
                  </a:cubicBezTo>
                  <a:cubicBezTo>
                    <a:pt x="707" y="764"/>
                    <a:pt x="707" y="764"/>
                    <a:pt x="706" y="765"/>
                  </a:cubicBezTo>
                  <a:cubicBezTo>
                    <a:pt x="706" y="765"/>
                    <a:pt x="706" y="765"/>
                    <a:pt x="706" y="765"/>
                  </a:cubicBezTo>
                  <a:cubicBezTo>
                    <a:pt x="706" y="767"/>
                    <a:pt x="706" y="768"/>
                    <a:pt x="706" y="769"/>
                  </a:cubicBezTo>
                  <a:cubicBezTo>
                    <a:pt x="706" y="769"/>
                    <a:pt x="706" y="769"/>
                    <a:pt x="706" y="769"/>
                  </a:cubicBezTo>
                  <a:cubicBezTo>
                    <a:pt x="706" y="769"/>
                    <a:pt x="706" y="769"/>
                    <a:pt x="706" y="770"/>
                  </a:cubicBezTo>
                  <a:cubicBezTo>
                    <a:pt x="706" y="770"/>
                    <a:pt x="706" y="770"/>
                    <a:pt x="706" y="770"/>
                  </a:cubicBezTo>
                  <a:cubicBezTo>
                    <a:pt x="706" y="770"/>
                    <a:pt x="706" y="770"/>
                    <a:pt x="706" y="770"/>
                  </a:cubicBezTo>
                  <a:cubicBezTo>
                    <a:pt x="706" y="770"/>
                    <a:pt x="706" y="770"/>
                    <a:pt x="706" y="770"/>
                  </a:cubicBezTo>
                  <a:cubicBezTo>
                    <a:pt x="706" y="772"/>
                    <a:pt x="704" y="774"/>
                    <a:pt x="703" y="775"/>
                  </a:cubicBezTo>
                  <a:cubicBezTo>
                    <a:pt x="703" y="775"/>
                    <a:pt x="703" y="775"/>
                    <a:pt x="703" y="775"/>
                  </a:cubicBezTo>
                  <a:cubicBezTo>
                    <a:pt x="703" y="775"/>
                    <a:pt x="703" y="775"/>
                    <a:pt x="703" y="775"/>
                  </a:cubicBezTo>
                  <a:cubicBezTo>
                    <a:pt x="702" y="776"/>
                    <a:pt x="701" y="777"/>
                    <a:pt x="701" y="778"/>
                  </a:cubicBezTo>
                  <a:cubicBezTo>
                    <a:pt x="701" y="778"/>
                    <a:pt x="701" y="778"/>
                    <a:pt x="701" y="778"/>
                  </a:cubicBezTo>
                  <a:cubicBezTo>
                    <a:pt x="701" y="778"/>
                    <a:pt x="701" y="778"/>
                    <a:pt x="701" y="778"/>
                  </a:cubicBezTo>
                  <a:cubicBezTo>
                    <a:pt x="701" y="778"/>
                    <a:pt x="701" y="778"/>
                    <a:pt x="701" y="778"/>
                  </a:cubicBezTo>
                  <a:cubicBezTo>
                    <a:pt x="702" y="780"/>
                    <a:pt x="702" y="781"/>
                    <a:pt x="703" y="783"/>
                  </a:cubicBezTo>
                  <a:cubicBezTo>
                    <a:pt x="703" y="783"/>
                    <a:pt x="703" y="783"/>
                    <a:pt x="703" y="783"/>
                  </a:cubicBezTo>
                  <a:cubicBezTo>
                    <a:pt x="703" y="784"/>
                    <a:pt x="704" y="785"/>
                    <a:pt x="704" y="785"/>
                  </a:cubicBezTo>
                  <a:cubicBezTo>
                    <a:pt x="704" y="785"/>
                    <a:pt x="704" y="785"/>
                    <a:pt x="704" y="785"/>
                  </a:cubicBezTo>
                  <a:cubicBezTo>
                    <a:pt x="704" y="787"/>
                    <a:pt x="703" y="789"/>
                    <a:pt x="702" y="789"/>
                  </a:cubicBezTo>
                  <a:cubicBezTo>
                    <a:pt x="702" y="789"/>
                    <a:pt x="702" y="789"/>
                    <a:pt x="702" y="789"/>
                  </a:cubicBezTo>
                  <a:cubicBezTo>
                    <a:pt x="700" y="790"/>
                    <a:pt x="699" y="790"/>
                    <a:pt x="700" y="791"/>
                  </a:cubicBezTo>
                  <a:cubicBezTo>
                    <a:pt x="700" y="791"/>
                    <a:pt x="700" y="791"/>
                    <a:pt x="700" y="791"/>
                  </a:cubicBezTo>
                  <a:cubicBezTo>
                    <a:pt x="700" y="791"/>
                    <a:pt x="700" y="792"/>
                    <a:pt x="700" y="792"/>
                  </a:cubicBezTo>
                  <a:cubicBezTo>
                    <a:pt x="700" y="792"/>
                    <a:pt x="700" y="792"/>
                    <a:pt x="700" y="792"/>
                  </a:cubicBezTo>
                  <a:cubicBezTo>
                    <a:pt x="700" y="794"/>
                    <a:pt x="701" y="795"/>
                    <a:pt x="701" y="796"/>
                  </a:cubicBezTo>
                  <a:cubicBezTo>
                    <a:pt x="701" y="796"/>
                    <a:pt x="701" y="796"/>
                    <a:pt x="701" y="796"/>
                  </a:cubicBezTo>
                  <a:cubicBezTo>
                    <a:pt x="701" y="796"/>
                    <a:pt x="700" y="797"/>
                    <a:pt x="700" y="797"/>
                  </a:cubicBezTo>
                  <a:cubicBezTo>
                    <a:pt x="700" y="797"/>
                    <a:pt x="700" y="797"/>
                    <a:pt x="700" y="797"/>
                  </a:cubicBezTo>
                  <a:cubicBezTo>
                    <a:pt x="699" y="798"/>
                    <a:pt x="699" y="801"/>
                    <a:pt x="696" y="801"/>
                  </a:cubicBezTo>
                  <a:cubicBezTo>
                    <a:pt x="696" y="801"/>
                    <a:pt x="696" y="801"/>
                    <a:pt x="696" y="801"/>
                  </a:cubicBezTo>
                  <a:cubicBezTo>
                    <a:pt x="695" y="801"/>
                    <a:pt x="694" y="801"/>
                    <a:pt x="694" y="802"/>
                  </a:cubicBezTo>
                  <a:cubicBezTo>
                    <a:pt x="694" y="802"/>
                    <a:pt x="694" y="802"/>
                    <a:pt x="694" y="802"/>
                  </a:cubicBezTo>
                  <a:cubicBezTo>
                    <a:pt x="694" y="804"/>
                    <a:pt x="693" y="805"/>
                    <a:pt x="691" y="806"/>
                  </a:cubicBezTo>
                  <a:cubicBezTo>
                    <a:pt x="691" y="806"/>
                    <a:pt x="691" y="806"/>
                    <a:pt x="691" y="806"/>
                  </a:cubicBezTo>
                  <a:cubicBezTo>
                    <a:pt x="691" y="806"/>
                    <a:pt x="688" y="811"/>
                    <a:pt x="688" y="813"/>
                  </a:cubicBezTo>
                  <a:cubicBezTo>
                    <a:pt x="688" y="813"/>
                    <a:pt x="688" y="813"/>
                    <a:pt x="688" y="813"/>
                  </a:cubicBezTo>
                  <a:cubicBezTo>
                    <a:pt x="688" y="813"/>
                    <a:pt x="688" y="813"/>
                    <a:pt x="688" y="813"/>
                  </a:cubicBezTo>
                  <a:cubicBezTo>
                    <a:pt x="688" y="815"/>
                    <a:pt x="689" y="817"/>
                    <a:pt x="689" y="820"/>
                  </a:cubicBezTo>
                  <a:cubicBezTo>
                    <a:pt x="689" y="820"/>
                    <a:pt x="689" y="820"/>
                    <a:pt x="689" y="820"/>
                  </a:cubicBezTo>
                  <a:cubicBezTo>
                    <a:pt x="689" y="821"/>
                    <a:pt x="689" y="822"/>
                    <a:pt x="688" y="824"/>
                  </a:cubicBezTo>
                  <a:cubicBezTo>
                    <a:pt x="688" y="824"/>
                    <a:pt x="688" y="824"/>
                    <a:pt x="688" y="824"/>
                  </a:cubicBezTo>
                  <a:cubicBezTo>
                    <a:pt x="686" y="825"/>
                    <a:pt x="686" y="827"/>
                    <a:pt x="685" y="828"/>
                  </a:cubicBezTo>
                  <a:cubicBezTo>
                    <a:pt x="685" y="828"/>
                    <a:pt x="685" y="828"/>
                    <a:pt x="685" y="828"/>
                  </a:cubicBezTo>
                  <a:cubicBezTo>
                    <a:pt x="684" y="829"/>
                    <a:pt x="683" y="829"/>
                    <a:pt x="682" y="829"/>
                  </a:cubicBezTo>
                  <a:cubicBezTo>
                    <a:pt x="682" y="829"/>
                    <a:pt x="682" y="829"/>
                    <a:pt x="682" y="829"/>
                  </a:cubicBezTo>
                  <a:cubicBezTo>
                    <a:pt x="682" y="829"/>
                    <a:pt x="681" y="829"/>
                    <a:pt x="681" y="829"/>
                  </a:cubicBezTo>
                  <a:cubicBezTo>
                    <a:pt x="681" y="829"/>
                    <a:pt x="681" y="829"/>
                    <a:pt x="681" y="829"/>
                  </a:cubicBezTo>
                  <a:cubicBezTo>
                    <a:pt x="680" y="829"/>
                    <a:pt x="680" y="829"/>
                    <a:pt x="680" y="829"/>
                  </a:cubicBezTo>
                  <a:cubicBezTo>
                    <a:pt x="680" y="829"/>
                    <a:pt x="680" y="829"/>
                    <a:pt x="680" y="829"/>
                  </a:cubicBezTo>
                  <a:cubicBezTo>
                    <a:pt x="680" y="829"/>
                    <a:pt x="680" y="829"/>
                    <a:pt x="680" y="829"/>
                  </a:cubicBezTo>
                  <a:cubicBezTo>
                    <a:pt x="680" y="829"/>
                    <a:pt x="680" y="829"/>
                    <a:pt x="680" y="829"/>
                  </a:cubicBezTo>
                  <a:cubicBezTo>
                    <a:pt x="680" y="829"/>
                    <a:pt x="679" y="829"/>
                    <a:pt x="679" y="830"/>
                  </a:cubicBezTo>
                  <a:cubicBezTo>
                    <a:pt x="679" y="830"/>
                    <a:pt x="679" y="830"/>
                    <a:pt x="679" y="830"/>
                  </a:cubicBezTo>
                  <a:cubicBezTo>
                    <a:pt x="679" y="830"/>
                    <a:pt x="679" y="831"/>
                    <a:pt x="678" y="831"/>
                  </a:cubicBezTo>
                  <a:cubicBezTo>
                    <a:pt x="678" y="831"/>
                    <a:pt x="678" y="831"/>
                    <a:pt x="678" y="831"/>
                  </a:cubicBezTo>
                  <a:cubicBezTo>
                    <a:pt x="676" y="832"/>
                    <a:pt x="674" y="834"/>
                    <a:pt x="673" y="835"/>
                  </a:cubicBezTo>
                  <a:cubicBezTo>
                    <a:pt x="673" y="835"/>
                    <a:pt x="673" y="835"/>
                    <a:pt x="673" y="835"/>
                  </a:cubicBezTo>
                  <a:cubicBezTo>
                    <a:pt x="673" y="835"/>
                    <a:pt x="673" y="835"/>
                    <a:pt x="673" y="836"/>
                  </a:cubicBezTo>
                  <a:cubicBezTo>
                    <a:pt x="673" y="836"/>
                    <a:pt x="673" y="836"/>
                    <a:pt x="673" y="836"/>
                  </a:cubicBezTo>
                  <a:cubicBezTo>
                    <a:pt x="673" y="837"/>
                    <a:pt x="673" y="837"/>
                    <a:pt x="673" y="838"/>
                  </a:cubicBezTo>
                  <a:cubicBezTo>
                    <a:pt x="673" y="838"/>
                    <a:pt x="673" y="838"/>
                    <a:pt x="673" y="838"/>
                  </a:cubicBezTo>
                  <a:cubicBezTo>
                    <a:pt x="673" y="838"/>
                    <a:pt x="673" y="838"/>
                    <a:pt x="673" y="838"/>
                  </a:cubicBezTo>
                  <a:cubicBezTo>
                    <a:pt x="673" y="838"/>
                    <a:pt x="673" y="838"/>
                    <a:pt x="673" y="838"/>
                  </a:cubicBezTo>
                  <a:cubicBezTo>
                    <a:pt x="673" y="838"/>
                    <a:pt x="673" y="838"/>
                    <a:pt x="673" y="838"/>
                  </a:cubicBezTo>
                  <a:cubicBezTo>
                    <a:pt x="673" y="838"/>
                    <a:pt x="672" y="839"/>
                    <a:pt x="672" y="839"/>
                  </a:cubicBezTo>
                  <a:cubicBezTo>
                    <a:pt x="672" y="839"/>
                    <a:pt x="672" y="839"/>
                    <a:pt x="672" y="839"/>
                  </a:cubicBezTo>
                  <a:cubicBezTo>
                    <a:pt x="672" y="839"/>
                    <a:pt x="672" y="839"/>
                    <a:pt x="672" y="839"/>
                  </a:cubicBezTo>
                  <a:cubicBezTo>
                    <a:pt x="672" y="839"/>
                    <a:pt x="672" y="839"/>
                    <a:pt x="672" y="839"/>
                  </a:cubicBezTo>
                  <a:cubicBezTo>
                    <a:pt x="673" y="839"/>
                    <a:pt x="673" y="840"/>
                    <a:pt x="673" y="841"/>
                  </a:cubicBezTo>
                  <a:cubicBezTo>
                    <a:pt x="673" y="841"/>
                    <a:pt x="673" y="841"/>
                    <a:pt x="673" y="841"/>
                  </a:cubicBezTo>
                  <a:cubicBezTo>
                    <a:pt x="673" y="841"/>
                    <a:pt x="673" y="842"/>
                    <a:pt x="672" y="842"/>
                  </a:cubicBezTo>
                  <a:cubicBezTo>
                    <a:pt x="672" y="842"/>
                    <a:pt x="672" y="842"/>
                    <a:pt x="672" y="842"/>
                  </a:cubicBezTo>
                  <a:cubicBezTo>
                    <a:pt x="672" y="843"/>
                    <a:pt x="671" y="844"/>
                    <a:pt x="670" y="844"/>
                  </a:cubicBezTo>
                  <a:cubicBezTo>
                    <a:pt x="670" y="844"/>
                    <a:pt x="670" y="844"/>
                    <a:pt x="670" y="844"/>
                  </a:cubicBezTo>
                  <a:cubicBezTo>
                    <a:pt x="670" y="844"/>
                    <a:pt x="669" y="844"/>
                    <a:pt x="669" y="844"/>
                  </a:cubicBezTo>
                  <a:cubicBezTo>
                    <a:pt x="669" y="844"/>
                    <a:pt x="669" y="844"/>
                    <a:pt x="669" y="844"/>
                  </a:cubicBezTo>
                  <a:cubicBezTo>
                    <a:pt x="669" y="844"/>
                    <a:pt x="669" y="844"/>
                    <a:pt x="669" y="844"/>
                  </a:cubicBezTo>
                  <a:cubicBezTo>
                    <a:pt x="669" y="844"/>
                    <a:pt x="669" y="844"/>
                    <a:pt x="669" y="844"/>
                  </a:cubicBezTo>
                  <a:cubicBezTo>
                    <a:pt x="669" y="844"/>
                    <a:pt x="669" y="844"/>
                    <a:pt x="669" y="844"/>
                  </a:cubicBezTo>
                  <a:cubicBezTo>
                    <a:pt x="669" y="844"/>
                    <a:pt x="669" y="844"/>
                    <a:pt x="669" y="844"/>
                  </a:cubicBezTo>
                  <a:cubicBezTo>
                    <a:pt x="668" y="845"/>
                    <a:pt x="667" y="845"/>
                    <a:pt x="667" y="845"/>
                  </a:cubicBezTo>
                  <a:cubicBezTo>
                    <a:pt x="667" y="845"/>
                    <a:pt x="667" y="845"/>
                    <a:pt x="667" y="845"/>
                  </a:cubicBezTo>
                  <a:cubicBezTo>
                    <a:pt x="666" y="845"/>
                    <a:pt x="665" y="845"/>
                    <a:pt x="665" y="844"/>
                  </a:cubicBezTo>
                  <a:cubicBezTo>
                    <a:pt x="665" y="844"/>
                    <a:pt x="665" y="844"/>
                    <a:pt x="665" y="844"/>
                  </a:cubicBezTo>
                  <a:cubicBezTo>
                    <a:pt x="665" y="844"/>
                    <a:pt x="665" y="844"/>
                    <a:pt x="665" y="844"/>
                  </a:cubicBezTo>
                  <a:cubicBezTo>
                    <a:pt x="665" y="844"/>
                    <a:pt x="665" y="844"/>
                    <a:pt x="665" y="844"/>
                  </a:cubicBezTo>
                  <a:cubicBezTo>
                    <a:pt x="665" y="844"/>
                    <a:pt x="665" y="844"/>
                    <a:pt x="664" y="844"/>
                  </a:cubicBezTo>
                  <a:cubicBezTo>
                    <a:pt x="664" y="844"/>
                    <a:pt x="664" y="844"/>
                    <a:pt x="664" y="844"/>
                  </a:cubicBezTo>
                  <a:cubicBezTo>
                    <a:pt x="664" y="844"/>
                    <a:pt x="664" y="844"/>
                    <a:pt x="664" y="845"/>
                  </a:cubicBezTo>
                  <a:cubicBezTo>
                    <a:pt x="664" y="845"/>
                    <a:pt x="664" y="845"/>
                    <a:pt x="664" y="845"/>
                  </a:cubicBezTo>
                  <a:cubicBezTo>
                    <a:pt x="664" y="845"/>
                    <a:pt x="664" y="845"/>
                    <a:pt x="664" y="845"/>
                  </a:cubicBezTo>
                  <a:cubicBezTo>
                    <a:pt x="664" y="845"/>
                    <a:pt x="664" y="845"/>
                    <a:pt x="664" y="845"/>
                  </a:cubicBezTo>
                  <a:cubicBezTo>
                    <a:pt x="664" y="845"/>
                    <a:pt x="664" y="845"/>
                    <a:pt x="664" y="845"/>
                  </a:cubicBezTo>
                  <a:cubicBezTo>
                    <a:pt x="664" y="845"/>
                    <a:pt x="664" y="845"/>
                    <a:pt x="664" y="845"/>
                  </a:cubicBezTo>
                  <a:cubicBezTo>
                    <a:pt x="664" y="845"/>
                    <a:pt x="664" y="845"/>
                    <a:pt x="665" y="845"/>
                  </a:cubicBezTo>
                  <a:cubicBezTo>
                    <a:pt x="665" y="845"/>
                    <a:pt x="665" y="845"/>
                    <a:pt x="665" y="845"/>
                  </a:cubicBezTo>
                  <a:cubicBezTo>
                    <a:pt x="665" y="845"/>
                    <a:pt x="665" y="846"/>
                    <a:pt x="665" y="846"/>
                  </a:cubicBezTo>
                  <a:cubicBezTo>
                    <a:pt x="665" y="846"/>
                    <a:pt x="665" y="846"/>
                    <a:pt x="665" y="846"/>
                  </a:cubicBezTo>
                  <a:cubicBezTo>
                    <a:pt x="665" y="846"/>
                    <a:pt x="665" y="847"/>
                    <a:pt x="665" y="847"/>
                  </a:cubicBezTo>
                  <a:cubicBezTo>
                    <a:pt x="665" y="847"/>
                    <a:pt x="665" y="847"/>
                    <a:pt x="665" y="847"/>
                  </a:cubicBezTo>
                  <a:cubicBezTo>
                    <a:pt x="665" y="847"/>
                    <a:pt x="665" y="847"/>
                    <a:pt x="665" y="847"/>
                  </a:cubicBezTo>
                  <a:cubicBezTo>
                    <a:pt x="665" y="847"/>
                    <a:pt x="665" y="847"/>
                    <a:pt x="665" y="847"/>
                  </a:cubicBezTo>
                  <a:cubicBezTo>
                    <a:pt x="665" y="847"/>
                    <a:pt x="666" y="848"/>
                    <a:pt x="666" y="848"/>
                  </a:cubicBezTo>
                  <a:cubicBezTo>
                    <a:pt x="666" y="848"/>
                    <a:pt x="666" y="848"/>
                    <a:pt x="666" y="848"/>
                  </a:cubicBezTo>
                  <a:cubicBezTo>
                    <a:pt x="666" y="848"/>
                    <a:pt x="666" y="848"/>
                    <a:pt x="666" y="849"/>
                  </a:cubicBezTo>
                  <a:cubicBezTo>
                    <a:pt x="666" y="849"/>
                    <a:pt x="666" y="849"/>
                    <a:pt x="666" y="849"/>
                  </a:cubicBezTo>
                  <a:cubicBezTo>
                    <a:pt x="666" y="850"/>
                    <a:pt x="664" y="851"/>
                    <a:pt x="663" y="851"/>
                  </a:cubicBezTo>
                  <a:cubicBezTo>
                    <a:pt x="663" y="851"/>
                    <a:pt x="663" y="851"/>
                    <a:pt x="663" y="851"/>
                  </a:cubicBezTo>
                  <a:cubicBezTo>
                    <a:pt x="663" y="851"/>
                    <a:pt x="662" y="852"/>
                    <a:pt x="661" y="852"/>
                  </a:cubicBezTo>
                  <a:cubicBezTo>
                    <a:pt x="661" y="852"/>
                    <a:pt x="661" y="852"/>
                    <a:pt x="661" y="852"/>
                  </a:cubicBezTo>
                  <a:cubicBezTo>
                    <a:pt x="660" y="852"/>
                    <a:pt x="660" y="852"/>
                    <a:pt x="660" y="852"/>
                  </a:cubicBezTo>
                  <a:cubicBezTo>
                    <a:pt x="660" y="852"/>
                    <a:pt x="660" y="852"/>
                    <a:pt x="660" y="852"/>
                  </a:cubicBezTo>
                  <a:cubicBezTo>
                    <a:pt x="658" y="852"/>
                    <a:pt x="657" y="852"/>
                    <a:pt x="657" y="852"/>
                  </a:cubicBezTo>
                  <a:cubicBezTo>
                    <a:pt x="657" y="852"/>
                    <a:pt x="657" y="852"/>
                    <a:pt x="657" y="852"/>
                  </a:cubicBezTo>
                  <a:cubicBezTo>
                    <a:pt x="655" y="852"/>
                    <a:pt x="655" y="852"/>
                    <a:pt x="653" y="855"/>
                  </a:cubicBezTo>
                  <a:cubicBezTo>
                    <a:pt x="653" y="855"/>
                    <a:pt x="653" y="855"/>
                    <a:pt x="653" y="855"/>
                  </a:cubicBezTo>
                  <a:cubicBezTo>
                    <a:pt x="652" y="858"/>
                    <a:pt x="650" y="859"/>
                    <a:pt x="649" y="859"/>
                  </a:cubicBezTo>
                  <a:cubicBezTo>
                    <a:pt x="649" y="859"/>
                    <a:pt x="649" y="859"/>
                    <a:pt x="649" y="859"/>
                  </a:cubicBezTo>
                  <a:cubicBezTo>
                    <a:pt x="648" y="860"/>
                    <a:pt x="648" y="859"/>
                    <a:pt x="648" y="860"/>
                  </a:cubicBezTo>
                  <a:cubicBezTo>
                    <a:pt x="648" y="860"/>
                    <a:pt x="648" y="860"/>
                    <a:pt x="648" y="860"/>
                  </a:cubicBezTo>
                  <a:cubicBezTo>
                    <a:pt x="648" y="860"/>
                    <a:pt x="648" y="860"/>
                    <a:pt x="648" y="860"/>
                  </a:cubicBezTo>
                  <a:cubicBezTo>
                    <a:pt x="648" y="860"/>
                    <a:pt x="648" y="860"/>
                    <a:pt x="648" y="860"/>
                  </a:cubicBezTo>
                  <a:cubicBezTo>
                    <a:pt x="648" y="861"/>
                    <a:pt x="648" y="861"/>
                    <a:pt x="648" y="861"/>
                  </a:cubicBezTo>
                  <a:cubicBezTo>
                    <a:pt x="648" y="861"/>
                    <a:pt x="648" y="861"/>
                    <a:pt x="648" y="861"/>
                  </a:cubicBezTo>
                  <a:cubicBezTo>
                    <a:pt x="648" y="861"/>
                    <a:pt x="648" y="861"/>
                    <a:pt x="648" y="861"/>
                  </a:cubicBezTo>
                  <a:cubicBezTo>
                    <a:pt x="647" y="861"/>
                    <a:pt x="647" y="861"/>
                    <a:pt x="647" y="861"/>
                  </a:cubicBezTo>
                  <a:cubicBezTo>
                    <a:pt x="647" y="861"/>
                    <a:pt x="647" y="861"/>
                    <a:pt x="647" y="860"/>
                  </a:cubicBezTo>
                  <a:close/>
                  <a:moveTo>
                    <a:pt x="757" y="776"/>
                  </a:moveTo>
                  <a:cubicBezTo>
                    <a:pt x="759" y="778"/>
                    <a:pt x="760" y="779"/>
                    <a:pt x="761" y="779"/>
                  </a:cubicBezTo>
                  <a:cubicBezTo>
                    <a:pt x="761" y="779"/>
                    <a:pt x="761" y="779"/>
                    <a:pt x="761" y="779"/>
                  </a:cubicBezTo>
                  <a:cubicBezTo>
                    <a:pt x="761" y="779"/>
                    <a:pt x="762" y="779"/>
                    <a:pt x="762" y="779"/>
                  </a:cubicBezTo>
                  <a:cubicBezTo>
                    <a:pt x="762" y="779"/>
                    <a:pt x="762" y="779"/>
                    <a:pt x="762" y="779"/>
                  </a:cubicBezTo>
                  <a:cubicBezTo>
                    <a:pt x="764" y="778"/>
                    <a:pt x="768" y="777"/>
                    <a:pt x="771" y="776"/>
                  </a:cubicBezTo>
                  <a:cubicBezTo>
                    <a:pt x="771" y="776"/>
                    <a:pt x="771" y="776"/>
                    <a:pt x="771" y="776"/>
                  </a:cubicBezTo>
                  <a:cubicBezTo>
                    <a:pt x="774" y="775"/>
                    <a:pt x="777" y="774"/>
                    <a:pt x="779" y="773"/>
                  </a:cubicBezTo>
                  <a:cubicBezTo>
                    <a:pt x="779" y="773"/>
                    <a:pt x="779" y="773"/>
                    <a:pt x="779" y="773"/>
                  </a:cubicBezTo>
                  <a:cubicBezTo>
                    <a:pt x="781" y="772"/>
                    <a:pt x="782" y="770"/>
                    <a:pt x="784" y="770"/>
                  </a:cubicBezTo>
                  <a:cubicBezTo>
                    <a:pt x="784" y="770"/>
                    <a:pt x="784" y="770"/>
                    <a:pt x="784" y="770"/>
                  </a:cubicBezTo>
                  <a:cubicBezTo>
                    <a:pt x="785" y="770"/>
                    <a:pt x="785" y="771"/>
                    <a:pt x="786" y="771"/>
                  </a:cubicBezTo>
                  <a:cubicBezTo>
                    <a:pt x="786" y="771"/>
                    <a:pt x="786" y="771"/>
                    <a:pt x="786" y="771"/>
                  </a:cubicBezTo>
                  <a:cubicBezTo>
                    <a:pt x="787" y="773"/>
                    <a:pt x="790" y="776"/>
                    <a:pt x="791" y="776"/>
                  </a:cubicBezTo>
                  <a:cubicBezTo>
                    <a:pt x="791" y="776"/>
                    <a:pt x="791" y="776"/>
                    <a:pt x="791" y="776"/>
                  </a:cubicBezTo>
                  <a:cubicBezTo>
                    <a:pt x="792" y="776"/>
                    <a:pt x="792" y="776"/>
                    <a:pt x="792" y="776"/>
                  </a:cubicBezTo>
                  <a:cubicBezTo>
                    <a:pt x="792" y="776"/>
                    <a:pt x="792" y="776"/>
                    <a:pt x="792" y="776"/>
                  </a:cubicBezTo>
                  <a:cubicBezTo>
                    <a:pt x="792" y="776"/>
                    <a:pt x="792" y="776"/>
                    <a:pt x="792" y="776"/>
                  </a:cubicBezTo>
                  <a:cubicBezTo>
                    <a:pt x="792" y="776"/>
                    <a:pt x="792" y="776"/>
                    <a:pt x="792" y="776"/>
                  </a:cubicBezTo>
                  <a:cubicBezTo>
                    <a:pt x="792" y="776"/>
                    <a:pt x="792" y="775"/>
                    <a:pt x="792" y="774"/>
                  </a:cubicBezTo>
                  <a:cubicBezTo>
                    <a:pt x="792" y="774"/>
                    <a:pt x="792" y="774"/>
                    <a:pt x="792" y="774"/>
                  </a:cubicBezTo>
                  <a:cubicBezTo>
                    <a:pt x="792" y="773"/>
                    <a:pt x="792" y="772"/>
                    <a:pt x="792" y="771"/>
                  </a:cubicBezTo>
                  <a:cubicBezTo>
                    <a:pt x="792" y="771"/>
                    <a:pt x="792" y="771"/>
                    <a:pt x="792" y="771"/>
                  </a:cubicBezTo>
                  <a:cubicBezTo>
                    <a:pt x="792" y="769"/>
                    <a:pt x="792" y="767"/>
                    <a:pt x="794" y="766"/>
                  </a:cubicBezTo>
                  <a:cubicBezTo>
                    <a:pt x="794" y="766"/>
                    <a:pt x="794" y="766"/>
                    <a:pt x="794" y="766"/>
                  </a:cubicBezTo>
                  <a:cubicBezTo>
                    <a:pt x="794" y="766"/>
                    <a:pt x="794" y="766"/>
                    <a:pt x="794" y="765"/>
                  </a:cubicBezTo>
                  <a:cubicBezTo>
                    <a:pt x="794" y="765"/>
                    <a:pt x="794" y="765"/>
                    <a:pt x="794" y="765"/>
                  </a:cubicBezTo>
                  <a:cubicBezTo>
                    <a:pt x="794" y="765"/>
                    <a:pt x="794" y="764"/>
                    <a:pt x="794" y="763"/>
                  </a:cubicBezTo>
                  <a:cubicBezTo>
                    <a:pt x="794" y="763"/>
                    <a:pt x="794" y="763"/>
                    <a:pt x="794" y="763"/>
                  </a:cubicBezTo>
                  <a:cubicBezTo>
                    <a:pt x="794" y="763"/>
                    <a:pt x="794" y="763"/>
                    <a:pt x="794" y="763"/>
                  </a:cubicBezTo>
                  <a:cubicBezTo>
                    <a:pt x="794" y="762"/>
                    <a:pt x="794" y="762"/>
                    <a:pt x="794" y="762"/>
                  </a:cubicBezTo>
                  <a:cubicBezTo>
                    <a:pt x="794" y="762"/>
                    <a:pt x="794" y="762"/>
                    <a:pt x="794" y="762"/>
                  </a:cubicBezTo>
                  <a:cubicBezTo>
                    <a:pt x="794" y="761"/>
                    <a:pt x="794" y="760"/>
                    <a:pt x="794" y="760"/>
                  </a:cubicBezTo>
                  <a:cubicBezTo>
                    <a:pt x="794" y="760"/>
                    <a:pt x="794" y="760"/>
                    <a:pt x="794" y="760"/>
                  </a:cubicBezTo>
                  <a:cubicBezTo>
                    <a:pt x="794" y="759"/>
                    <a:pt x="794" y="758"/>
                    <a:pt x="795" y="757"/>
                  </a:cubicBezTo>
                  <a:cubicBezTo>
                    <a:pt x="795" y="757"/>
                    <a:pt x="795" y="757"/>
                    <a:pt x="795" y="757"/>
                  </a:cubicBezTo>
                  <a:cubicBezTo>
                    <a:pt x="796" y="756"/>
                    <a:pt x="797" y="754"/>
                    <a:pt x="797" y="752"/>
                  </a:cubicBezTo>
                  <a:cubicBezTo>
                    <a:pt x="797" y="752"/>
                    <a:pt x="797" y="752"/>
                    <a:pt x="797" y="752"/>
                  </a:cubicBezTo>
                  <a:cubicBezTo>
                    <a:pt x="797" y="752"/>
                    <a:pt x="797" y="752"/>
                    <a:pt x="797" y="752"/>
                  </a:cubicBezTo>
                  <a:cubicBezTo>
                    <a:pt x="797" y="752"/>
                    <a:pt x="797" y="752"/>
                    <a:pt x="797" y="752"/>
                  </a:cubicBezTo>
                  <a:cubicBezTo>
                    <a:pt x="797" y="752"/>
                    <a:pt x="797" y="752"/>
                    <a:pt x="797" y="752"/>
                  </a:cubicBezTo>
                  <a:cubicBezTo>
                    <a:pt x="797" y="752"/>
                    <a:pt x="797" y="752"/>
                    <a:pt x="797" y="752"/>
                  </a:cubicBezTo>
                  <a:cubicBezTo>
                    <a:pt x="797" y="749"/>
                    <a:pt x="799" y="746"/>
                    <a:pt x="800" y="745"/>
                  </a:cubicBezTo>
                  <a:cubicBezTo>
                    <a:pt x="800" y="745"/>
                    <a:pt x="800" y="745"/>
                    <a:pt x="800" y="745"/>
                  </a:cubicBezTo>
                  <a:cubicBezTo>
                    <a:pt x="800" y="745"/>
                    <a:pt x="800" y="745"/>
                    <a:pt x="800" y="745"/>
                  </a:cubicBezTo>
                  <a:cubicBezTo>
                    <a:pt x="799" y="744"/>
                    <a:pt x="799" y="743"/>
                    <a:pt x="799" y="742"/>
                  </a:cubicBezTo>
                  <a:cubicBezTo>
                    <a:pt x="799" y="742"/>
                    <a:pt x="799" y="742"/>
                    <a:pt x="799" y="742"/>
                  </a:cubicBezTo>
                  <a:cubicBezTo>
                    <a:pt x="799" y="741"/>
                    <a:pt x="800" y="740"/>
                    <a:pt x="801" y="739"/>
                  </a:cubicBezTo>
                  <a:cubicBezTo>
                    <a:pt x="801" y="739"/>
                    <a:pt x="801" y="739"/>
                    <a:pt x="801" y="739"/>
                  </a:cubicBezTo>
                  <a:cubicBezTo>
                    <a:pt x="803" y="739"/>
                    <a:pt x="803" y="738"/>
                    <a:pt x="805" y="736"/>
                  </a:cubicBezTo>
                  <a:cubicBezTo>
                    <a:pt x="805" y="736"/>
                    <a:pt x="805" y="736"/>
                    <a:pt x="805" y="736"/>
                  </a:cubicBezTo>
                  <a:cubicBezTo>
                    <a:pt x="806" y="735"/>
                    <a:pt x="807" y="734"/>
                    <a:pt x="807" y="734"/>
                  </a:cubicBezTo>
                  <a:cubicBezTo>
                    <a:pt x="807" y="734"/>
                    <a:pt x="807" y="734"/>
                    <a:pt x="807" y="734"/>
                  </a:cubicBezTo>
                  <a:cubicBezTo>
                    <a:pt x="807" y="734"/>
                    <a:pt x="807" y="734"/>
                    <a:pt x="806" y="734"/>
                  </a:cubicBezTo>
                  <a:cubicBezTo>
                    <a:pt x="806" y="734"/>
                    <a:pt x="806" y="734"/>
                    <a:pt x="806" y="734"/>
                  </a:cubicBezTo>
                  <a:cubicBezTo>
                    <a:pt x="805" y="734"/>
                    <a:pt x="804" y="733"/>
                    <a:pt x="804" y="732"/>
                  </a:cubicBezTo>
                  <a:cubicBezTo>
                    <a:pt x="804" y="732"/>
                    <a:pt x="804" y="732"/>
                    <a:pt x="804" y="732"/>
                  </a:cubicBezTo>
                  <a:cubicBezTo>
                    <a:pt x="804" y="731"/>
                    <a:pt x="804" y="730"/>
                    <a:pt x="805" y="729"/>
                  </a:cubicBezTo>
                  <a:cubicBezTo>
                    <a:pt x="805" y="729"/>
                    <a:pt x="805" y="729"/>
                    <a:pt x="805" y="729"/>
                  </a:cubicBezTo>
                  <a:cubicBezTo>
                    <a:pt x="806" y="728"/>
                    <a:pt x="806" y="728"/>
                    <a:pt x="806" y="727"/>
                  </a:cubicBezTo>
                  <a:cubicBezTo>
                    <a:pt x="806" y="727"/>
                    <a:pt x="806" y="727"/>
                    <a:pt x="806" y="727"/>
                  </a:cubicBezTo>
                  <a:cubicBezTo>
                    <a:pt x="806" y="727"/>
                    <a:pt x="806" y="727"/>
                    <a:pt x="806" y="727"/>
                  </a:cubicBezTo>
                  <a:cubicBezTo>
                    <a:pt x="806" y="727"/>
                    <a:pt x="806" y="727"/>
                    <a:pt x="806" y="727"/>
                  </a:cubicBezTo>
                  <a:cubicBezTo>
                    <a:pt x="806" y="727"/>
                    <a:pt x="806" y="726"/>
                    <a:pt x="807" y="726"/>
                  </a:cubicBezTo>
                  <a:cubicBezTo>
                    <a:pt x="807" y="726"/>
                    <a:pt x="807" y="726"/>
                    <a:pt x="807" y="726"/>
                  </a:cubicBezTo>
                  <a:cubicBezTo>
                    <a:pt x="807" y="726"/>
                    <a:pt x="807" y="726"/>
                    <a:pt x="807" y="726"/>
                  </a:cubicBezTo>
                  <a:cubicBezTo>
                    <a:pt x="807" y="726"/>
                    <a:pt x="807" y="726"/>
                    <a:pt x="807" y="726"/>
                  </a:cubicBezTo>
                  <a:cubicBezTo>
                    <a:pt x="808" y="727"/>
                    <a:pt x="808" y="727"/>
                    <a:pt x="809" y="727"/>
                  </a:cubicBezTo>
                  <a:cubicBezTo>
                    <a:pt x="809" y="727"/>
                    <a:pt x="809" y="727"/>
                    <a:pt x="809" y="727"/>
                  </a:cubicBezTo>
                  <a:cubicBezTo>
                    <a:pt x="809" y="726"/>
                    <a:pt x="809" y="727"/>
                    <a:pt x="809" y="726"/>
                  </a:cubicBezTo>
                  <a:cubicBezTo>
                    <a:pt x="809" y="726"/>
                    <a:pt x="809" y="726"/>
                    <a:pt x="809" y="726"/>
                  </a:cubicBezTo>
                  <a:cubicBezTo>
                    <a:pt x="809" y="725"/>
                    <a:pt x="807" y="722"/>
                    <a:pt x="807" y="719"/>
                  </a:cubicBezTo>
                  <a:cubicBezTo>
                    <a:pt x="807" y="719"/>
                    <a:pt x="807" y="719"/>
                    <a:pt x="807" y="719"/>
                  </a:cubicBezTo>
                  <a:cubicBezTo>
                    <a:pt x="807" y="718"/>
                    <a:pt x="807" y="718"/>
                    <a:pt x="807" y="717"/>
                  </a:cubicBezTo>
                  <a:cubicBezTo>
                    <a:pt x="807" y="717"/>
                    <a:pt x="807" y="717"/>
                    <a:pt x="807" y="717"/>
                  </a:cubicBezTo>
                  <a:cubicBezTo>
                    <a:pt x="807" y="713"/>
                    <a:pt x="807" y="712"/>
                    <a:pt x="811" y="710"/>
                  </a:cubicBezTo>
                  <a:cubicBezTo>
                    <a:pt x="811" y="710"/>
                    <a:pt x="811" y="710"/>
                    <a:pt x="811" y="710"/>
                  </a:cubicBezTo>
                  <a:cubicBezTo>
                    <a:pt x="814" y="709"/>
                    <a:pt x="818" y="707"/>
                    <a:pt x="819" y="704"/>
                  </a:cubicBezTo>
                  <a:cubicBezTo>
                    <a:pt x="819" y="704"/>
                    <a:pt x="819" y="704"/>
                    <a:pt x="819" y="704"/>
                  </a:cubicBezTo>
                  <a:cubicBezTo>
                    <a:pt x="819" y="703"/>
                    <a:pt x="819" y="701"/>
                    <a:pt x="819" y="700"/>
                  </a:cubicBezTo>
                  <a:cubicBezTo>
                    <a:pt x="819" y="700"/>
                    <a:pt x="819" y="700"/>
                    <a:pt x="819" y="700"/>
                  </a:cubicBezTo>
                  <a:cubicBezTo>
                    <a:pt x="819" y="699"/>
                    <a:pt x="819" y="697"/>
                    <a:pt x="818" y="697"/>
                  </a:cubicBezTo>
                  <a:cubicBezTo>
                    <a:pt x="818" y="697"/>
                    <a:pt x="818" y="697"/>
                    <a:pt x="818" y="697"/>
                  </a:cubicBezTo>
                  <a:cubicBezTo>
                    <a:pt x="817" y="696"/>
                    <a:pt x="816" y="695"/>
                    <a:pt x="816" y="694"/>
                  </a:cubicBezTo>
                  <a:cubicBezTo>
                    <a:pt x="816" y="694"/>
                    <a:pt x="816" y="694"/>
                    <a:pt x="816" y="694"/>
                  </a:cubicBezTo>
                  <a:cubicBezTo>
                    <a:pt x="816" y="693"/>
                    <a:pt x="817" y="692"/>
                    <a:pt x="817" y="692"/>
                  </a:cubicBezTo>
                  <a:cubicBezTo>
                    <a:pt x="817" y="692"/>
                    <a:pt x="817" y="692"/>
                    <a:pt x="817" y="692"/>
                  </a:cubicBezTo>
                  <a:cubicBezTo>
                    <a:pt x="819" y="691"/>
                    <a:pt x="822" y="689"/>
                    <a:pt x="822" y="688"/>
                  </a:cubicBezTo>
                  <a:cubicBezTo>
                    <a:pt x="822" y="688"/>
                    <a:pt x="822" y="688"/>
                    <a:pt x="822" y="688"/>
                  </a:cubicBezTo>
                  <a:cubicBezTo>
                    <a:pt x="822" y="685"/>
                    <a:pt x="823" y="685"/>
                    <a:pt x="825" y="684"/>
                  </a:cubicBezTo>
                  <a:cubicBezTo>
                    <a:pt x="825" y="684"/>
                    <a:pt x="825" y="684"/>
                    <a:pt x="825" y="684"/>
                  </a:cubicBezTo>
                  <a:cubicBezTo>
                    <a:pt x="826" y="683"/>
                    <a:pt x="827" y="682"/>
                    <a:pt x="828" y="682"/>
                  </a:cubicBezTo>
                  <a:cubicBezTo>
                    <a:pt x="828" y="682"/>
                    <a:pt x="828" y="682"/>
                    <a:pt x="828" y="682"/>
                  </a:cubicBezTo>
                  <a:cubicBezTo>
                    <a:pt x="829" y="682"/>
                    <a:pt x="830" y="682"/>
                    <a:pt x="830" y="683"/>
                  </a:cubicBezTo>
                  <a:cubicBezTo>
                    <a:pt x="830" y="683"/>
                    <a:pt x="830" y="683"/>
                    <a:pt x="830" y="683"/>
                  </a:cubicBezTo>
                  <a:cubicBezTo>
                    <a:pt x="831" y="685"/>
                    <a:pt x="832" y="685"/>
                    <a:pt x="833" y="685"/>
                  </a:cubicBezTo>
                  <a:cubicBezTo>
                    <a:pt x="833" y="685"/>
                    <a:pt x="833" y="685"/>
                    <a:pt x="833" y="685"/>
                  </a:cubicBezTo>
                  <a:cubicBezTo>
                    <a:pt x="833" y="685"/>
                    <a:pt x="833" y="685"/>
                    <a:pt x="834" y="684"/>
                  </a:cubicBezTo>
                  <a:cubicBezTo>
                    <a:pt x="834" y="684"/>
                    <a:pt x="834" y="684"/>
                    <a:pt x="834" y="684"/>
                  </a:cubicBezTo>
                  <a:cubicBezTo>
                    <a:pt x="835" y="682"/>
                    <a:pt x="839" y="682"/>
                    <a:pt x="841" y="680"/>
                  </a:cubicBezTo>
                  <a:cubicBezTo>
                    <a:pt x="841" y="680"/>
                    <a:pt x="841" y="680"/>
                    <a:pt x="841" y="680"/>
                  </a:cubicBezTo>
                  <a:cubicBezTo>
                    <a:pt x="842" y="680"/>
                    <a:pt x="843" y="679"/>
                    <a:pt x="845" y="678"/>
                  </a:cubicBezTo>
                  <a:cubicBezTo>
                    <a:pt x="845" y="678"/>
                    <a:pt x="845" y="678"/>
                    <a:pt x="845" y="678"/>
                  </a:cubicBezTo>
                  <a:cubicBezTo>
                    <a:pt x="846" y="678"/>
                    <a:pt x="847" y="677"/>
                    <a:pt x="847" y="677"/>
                  </a:cubicBezTo>
                  <a:cubicBezTo>
                    <a:pt x="847" y="677"/>
                    <a:pt x="847" y="677"/>
                    <a:pt x="847" y="677"/>
                  </a:cubicBezTo>
                  <a:cubicBezTo>
                    <a:pt x="847" y="677"/>
                    <a:pt x="847" y="677"/>
                    <a:pt x="847" y="677"/>
                  </a:cubicBezTo>
                  <a:cubicBezTo>
                    <a:pt x="847" y="677"/>
                    <a:pt x="847" y="677"/>
                    <a:pt x="847" y="677"/>
                  </a:cubicBezTo>
                  <a:cubicBezTo>
                    <a:pt x="846" y="676"/>
                    <a:pt x="846" y="674"/>
                    <a:pt x="846" y="674"/>
                  </a:cubicBezTo>
                  <a:cubicBezTo>
                    <a:pt x="846" y="674"/>
                    <a:pt x="846" y="674"/>
                    <a:pt x="846" y="674"/>
                  </a:cubicBezTo>
                  <a:cubicBezTo>
                    <a:pt x="847" y="673"/>
                    <a:pt x="847" y="673"/>
                    <a:pt x="847" y="673"/>
                  </a:cubicBezTo>
                  <a:cubicBezTo>
                    <a:pt x="847" y="673"/>
                    <a:pt x="847" y="673"/>
                    <a:pt x="847" y="673"/>
                  </a:cubicBezTo>
                  <a:cubicBezTo>
                    <a:pt x="846" y="673"/>
                    <a:pt x="846" y="673"/>
                    <a:pt x="846" y="673"/>
                  </a:cubicBezTo>
                  <a:cubicBezTo>
                    <a:pt x="846" y="673"/>
                    <a:pt x="847" y="672"/>
                    <a:pt x="847" y="672"/>
                  </a:cubicBezTo>
                  <a:cubicBezTo>
                    <a:pt x="847" y="672"/>
                    <a:pt x="847" y="672"/>
                    <a:pt x="847" y="672"/>
                  </a:cubicBezTo>
                  <a:cubicBezTo>
                    <a:pt x="848" y="671"/>
                    <a:pt x="848" y="670"/>
                    <a:pt x="848" y="669"/>
                  </a:cubicBezTo>
                  <a:cubicBezTo>
                    <a:pt x="848" y="669"/>
                    <a:pt x="848" y="669"/>
                    <a:pt x="848" y="669"/>
                  </a:cubicBezTo>
                  <a:cubicBezTo>
                    <a:pt x="848" y="668"/>
                    <a:pt x="848" y="667"/>
                    <a:pt x="847" y="666"/>
                  </a:cubicBezTo>
                  <a:cubicBezTo>
                    <a:pt x="847" y="666"/>
                    <a:pt x="847" y="666"/>
                    <a:pt x="847" y="666"/>
                  </a:cubicBezTo>
                  <a:cubicBezTo>
                    <a:pt x="846" y="664"/>
                    <a:pt x="847" y="660"/>
                    <a:pt x="845" y="659"/>
                  </a:cubicBezTo>
                  <a:cubicBezTo>
                    <a:pt x="845" y="659"/>
                    <a:pt x="845" y="659"/>
                    <a:pt x="845" y="659"/>
                  </a:cubicBezTo>
                  <a:cubicBezTo>
                    <a:pt x="845" y="659"/>
                    <a:pt x="845" y="658"/>
                    <a:pt x="844" y="658"/>
                  </a:cubicBezTo>
                  <a:cubicBezTo>
                    <a:pt x="844" y="658"/>
                    <a:pt x="844" y="658"/>
                    <a:pt x="844" y="658"/>
                  </a:cubicBezTo>
                  <a:cubicBezTo>
                    <a:pt x="844" y="658"/>
                    <a:pt x="844" y="658"/>
                    <a:pt x="844" y="658"/>
                  </a:cubicBezTo>
                  <a:cubicBezTo>
                    <a:pt x="845" y="658"/>
                    <a:pt x="845" y="658"/>
                    <a:pt x="845" y="658"/>
                  </a:cubicBezTo>
                  <a:cubicBezTo>
                    <a:pt x="844" y="658"/>
                    <a:pt x="844" y="658"/>
                    <a:pt x="844" y="658"/>
                  </a:cubicBezTo>
                  <a:cubicBezTo>
                    <a:pt x="842" y="656"/>
                    <a:pt x="838" y="654"/>
                    <a:pt x="837" y="651"/>
                  </a:cubicBezTo>
                  <a:cubicBezTo>
                    <a:pt x="837" y="651"/>
                    <a:pt x="837" y="651"/>
                    <a:pt x="837" y="651"/>
                  </a:cubicBezTo>
                  <a:cubicBezTo>
                    <a:pt x="837" y="651"/>
                    <a:pt x="837" y="650"/>
                    <a:pt x="837" y="649"/>
                  </a:cubicBezTo>
                  <a:cubicBezTo>
                    <a:pt x="837" y="649"/>
                    <a:pt x="837" y="649"/>
                    <a:pt x="837" y="649"/>
                  </a:cubicBezTo>
                  <a:cubicBezTo>
                    <a:pt x="837" y="648"/>
                    <a:pt x="838" y="646"/>
                    <a:pt x="839" y="645"/>
                  </a:cubicBezTo>
                  <a:cubicBezTo>
                    <a:pt x="839" y="645"/>
                    <a:pt x="839" y="645"/>
                    <a:pt x="839" y="645"/>
                  </a:cubicBezTo>
                  <a:cubicBezTo>
                    <a:pt x="839" y="645"/>
                    <a:pt x="839" y="644"/>
                    <a:pt x="840" y="643"/>
                  </a:cubicBezTo>
                  <a:cubicBezTo>
                    <a:pt x="840" y="643"/>
                    <a:pt x="840" y="643"/>
                    <a:pt x="840" y="643"/>
                  </a:cubicBezTo>
                  <a:cubicBezTo>
                    <a:pt x="837" y="643"/>
                    <a:pt x="837" y="641"/>
                    <a:pt x="835" y="639"/>
                  </a:cubicBezTo>
                  <a:cubicBezTo>
                    <a:pt x="835" y="639"/>
                    <a:pt x="835" y="639"/>
                    <a:pt x="835" y="639"/>
                  </a:cubicBezTo>
                  <a:cubicBezTo>
                    <a:pt x="835" y="639"/>
                    <a:pt x="834" y="639"/>
                    <a:pt x="834" y="639"/>
                  </a:cubicBezTo>
                  <a:cubicBezTo>
                    <a:pt x="834" y="639"/>
                    <a:pt x="834" y="639"/>
                    <a:pt x="834" y="639"/>
                  </a:cubicBezTo>
                  <a:cubicBezTo>
                    <a:pt x="832" y="639"/>
                    <a:pt x="831" y="639"/>
                    <a:pt x="829" y="639"/>
                  </a:cubicBezTo>
                  <a:cubicBezTo>
                    <a:pt x="829" y="639"/>
                    <a:pt x="829" y="639"/>
                    <a:pt x="829" y="639"/>
                  </a:cubicBezTo>
                  <a:cubicBezTo>
                    <a:pt x="828" y="639"/>
                    <a:pt x="828" y="639"/>
                    <a:pt x="827" y="639"/>
                  </a:cubicBezTo>
                  <a:cubicBezTo>
                    <a:pt x="827" y="639"/>
                    <a:pt x="827" y="639"/>
                    <a:pt x="827" y="639"/>
                  </a:cubicBezTo>
                  <a:cubicBezTo>
                    <a:pt x="824" y="639"/>
                    <a:pt x="824" y="638"/>
                    <a:pt x="822" y="636"/>
                  </a:cubicBezTo>
                  <a:cubicBezTo>
                    <a:pt x="822" y="636"/>
                    <a:pt x="822" y="636"/>
                    <a:pt x="822" y="636"/>
                  </a:cubicBezTo>
                  <a:cubicBezTo>
                    <a:pt x="821" y="633"/>
                    <a:pt x="821" y="634"/>
                    <a:pt x="819" y="634"/>
                  </a:cubicBezTo>
                  <a:cubicBezTo>
                    <a:pt x="819" y="634"/>
                    <a:pt x="819" y="634"/>
                    <a:pt x="819" y="634"/>
                  </a:cubicBezTo>
                  <a:cubicBezTo>
                    <a:pt x="817" y="634"/>
                    <a:pt x="817" y="632"/>
                    <a:pt x="816" y="631"/>
                  </a:cubicBezTo>
                  <a:cubicBezTo>
                    <a:pt x="816" y="631"/>
                    <a:pt x="816" y="631"/>
                    <a:pt x="816" y="631"/>
                  </a:cubicBezTo>
                  <a:cubicBezTo>
                    <a:pt x="816" y="631"/>
                    <a:pt x="816" y="631"/>
                    <a:pt x="816" y="631"/>
                  </a:cubicBezTo>
                  <a:cubicBezTo>
                    <a:pt x="816" y="631"/>
                    <a:pt x="816" y="631"/>
                    <a:pt x="816" y="631"/>
                  </a:cubicBezTo>
                  <a:cubicBezTo>
                    <a:pt x="816" y="631"/>
                    <a:pt x="815" y="631"/>
                    <a:pt x="815" y="632"/>
                  </a:cubicBezTo>
                  <a:cubicBezTo>
                    <a:pt x="815" y="632"/>
                    <a:pt x="815" y="632"/>
                    <a:pt x="815" y="632"/>
                  </a:cubicBezTo>
                  <a:cubicBezTo>
                    <a:pt x="815" y="632"/>
                    <a:pt x="815" y="632"/>
                    <a:pt x="815" y="633"/>
                  </a:cubicBezTo>
                  <a:cubicBezTo>
                    <a:pt x="815" y="633"/>
                    <a:pt x="815" y="633"/>
                    <a:pt x="815" y="633"/>
                  </a:cubicBezTo>
                  <a:cubicBezTo>
                    <a:pt x="815" y="633"/>
                    <a:pt x="815" y="634"/>
                    <a:pt x="815" y="635"/>
                  </a:cubicBezTo>
                  <a:cubicBezTo>
                    <a:pt x="815" y="635"/>
                    <a:pt x="815" y="635"/>
                    <a:pt x="815" y="635"/>
                  </a:cubicBezTo>
                  <a:cubicBezTo>
                    <a:pt x="815" y="635"/>
                    <a:pt x="815" y="636"/>
                    <a:pt x="815" y="636"/>
                  </a:cubicBezTo>
                  <a:cubicBezTo>
                    <a:pt x="815" y="636"/>
                    <a:pt x="815" y="636"/>
                    <a:pt x="815" y="636"/>
                  </a:cubicBezTo>
                  <a:cubicBezTo>
                    <a:pt x="814" y="636"/>
                    <a:pt x="813" y="638"/>
                    <a:pt x="811" y="640"/>
                  </a:cubicBezTo>
                  <a:cubicBezTo>
                    <a:pt x="811" y="640"/>
                    <a:pt x="811" y="640"/>
                    <a:pt x="811" y="640"/>
                  </a:cubicBezTo>
                  <a:cubicBezTo>
                    <a:pt x="810" y="641"/>
                    <a:pt x="809" y="642"/>
                    <a:pt x="808" y="642"/>
                  </a:cubicBezTo>
                  <a:cubicBezTo>
                    <a:pt x="808" y="642"/>
                    <a:pt x="808" y="642"/>
                    <a:pt x="808" y="642"/>
                  </a:cubicBezTo>
                  <a:cubicBezTo>
                    <a:pt x="807" y="642"/>
                    <a:pt x="807" y="642"/>
                    <a:pt x="806" y="642"/>
                  </a:cubicBezTo>
                  <a:cubicBezTo>
                    <a:pt x="806" y="642"/>
                    <a:pt x="806" y="642"/>
                    <a:pt x="806" y="642"/>
                  </a:cubicBezTo>
                  <a:cubicBezTo>
                    <a:pt x="806" y="641"/>
                    <a:pt x="806" y="641"/>
                    <a:pt x="805" y="641"/>
                  </a:cubicBezTo>
                  <a:cubicBezTo>
                    <a:pt x="805" y="641"/>
                    <a:pt x="805" y="641"/>
                    <a:pt x="805" y="641"/>
                  </a:cubicBezTo>
                  <a:cubicBezTo>
                    <a:pt x="804" y="640"/>
                    <a:pt x="804" y="640"/>
                    <a:pt x="804" y="639"/>
                  </a:cubicBezTo>
                  <a:cubicBezTo>
                    <a:pt x="804" y="639"/>
                    <a:pt x="804" y="639"/>
                    <a:pt x="804" y="639"/>
                  </a:cubicBezTo>
                  <a:cubicBezTo>
                    <a:pt x="804" y="638"/>
                    <a:pt x="804" y="638"/>
                    <a:pt x="805" y="636"/>
                  </a:cubicBezTo>
                  <a:cubicBezTo>
                    <a:pt x="805" y="636"/>
                    <a:pt x="805" y="636"/>
                    <a:pt x="805" y="636"/>
                  </a:cubicBezTo>
                  <a:cubicBezTo>
                    <a:pt x="805" y="634"/>
                    <a:pt x="808" y="632"/>
                    <a:pt x="808" y="631"/>
                  </a:cubicBezTo>
                  <a:cubicBezTo>
                    <a:pt x="808" y="631"/>
                    <a:pt x="808" y="631"/>
                    <a:pt x="808" y="631"/>
                  </a:cubicBezTo>
                  <a:cubicBezTo>
                    <a:pt x="808" y="631"/>
                    <a:pt x="808" y="631"/>
                    <a:pt x="808" y="631"/>
                  </a:cubicBezTo>
                  <a:cubicBezTo>
                    <a:pt x="808" y="631"/>
                    <a:pt x="808" y="631"/>
                    <a:pt x="808" y="631"/>
                  </a:cubicBezTo>
                  <a:cubicBezTo>
                    <a:pt x="808" y="630"/>
                    <a:pt x="806" y="629"/>
                    <a:pt x="804" y="628"/>
                  </a:cubicBezTo>
                  <a:cubicBezTo>
                    <a:pt x="804" y="628"/>
                    <a:pt x="804" y="628"/>
                    <a:pt x="804" y="628"/>
                  </a:cubicBezTo>
                  <a:cubicBezTo>
                    <a:pt x="804" y="628"/>
                    <a:pt x="804" y="628"/>
                    <a:pt x="804" y="628"/>
                  </a:cubicBezTo>
                  <a:cubicBezTo>
                    <a:pt x="804" y="628"/>
                    <a:pt x="804" y="629"/>
                    <a:pt x="803" y="630"/>
                  </a:cubicBezTo>
                  <a:cubicBezTo>
                    <a:pt x="803" y="630"/>
                    <a:pt x="803" y="630"/>
                    <a:pt x="803" y="630"/>
                  </a:cubicBezTo>
                  <a:cubicBezTo>
                    <a:pt x="802" y="631"/>
                    <a:pt x="798" y="635"/>
                    <a:pt x="796" y="636"/>
                  </a:cubicBezTo>
                  <a:cubicBezTo>
                    <a:pt x="796" y="636"/>
                    <a:pt x="796" y="636"/>
                    <a:pt x="796" y="636"/>
                  </a:cubicBezTo>
                  <a:cubicBezTo>
                    <a:pt x="794" y="636"/>
                    <a:pt x="793" y="635"/>
                    <a:pt x="791" y="637"/>
                  </a:cubicBezTo>
                  <a:cubicBezTo>
                    <a:pt x="791" y="637"/>
                    <a:pt x="791" y="637"/>
                    <a:pt x="791" y="637"/>
                  </a:cubicBezTo>
                  <a:cubicBezTo>
                    <a:pt x="790" y="638"/>
                    <a:pt x="789" y="638"/>
                    <a:pt x="788" y="638"/>
                  </a:cubicBezTo>
                  <a:cubicBezTo>
                    <a:pt x="788" y="638"/>
                    <a:pt x="788" y="638"/>
                    <a:pt x="788" y="638"/>
                  </a:cubicBezTo>
                  <a:cubicBezTo>
                    <a:pt x="785" y="638"/>
                    <a:pt x="784" y="635"/>
                    <a:pt x="782" y="635"/>
                  </a:cubicBezTo>
                  <a:cubicBezTo>
                    <a:pt x="782" y="635"/>
                    <a:pt x="782" y="635"/>
                    <a:pt x="782" y="635"/>
                  </a:cubicBezTo>
                  <a:cubicBezTo>
                    <a:pt x="782" y="635"/>
                    <a:pt x="781" y="635"/>
                    <a:pt x="781" y="636"/>
                  </a:cubicBezTo>
                  <a:cubicBezTo>
                    <a:pt x="781" y="636"/>
                    <a:pt x="781" y="636"/>
                    <a:pt x="781" y="636"/>
                  </a:cubicBezTo>
                  <a:cubicBezTo>
                    <a:pt x="781" y="636"/>
                    <a:pt x="781" y="636"/>
                    <a:pt x="780" y="636"/>
                  </a:cubicBezTo>
                  <a:cubicBezTo>
                    <a:pt x="780" y="636"/>
                    <a:pt x="780" y="636"/>
                    <a:pt x="780" y="636"/>
                  </a:cubicBezTo>
                  <a:cubicBezTo>
                    <a:pt x="780" y="636"/>
                    <a:pt x="779" y="635"/>
                    <a:pt x="779" y="635"/>
                  </a:cubicBezTo>
                  <a:cubicBezTo>
                    <a:pt x="779" y="635"/>
                    <a:pt x="779" y="635"/>
                    <a:pt x="779" y="635"/>
                  </a:cubicBezTo>
                  <a:cubicBezTo>
                    <a:pt x="779" y="635"/>
                    <a:pt x="779" y="636"/>
                    <a:pt x="778" y="636"/>
                  </a:cubicBezTo>
                  <a:cubicBezTo>
                    <a:pt x="778" y="636"/>
                    <a:pt x="778" y="636"/>
                    <a:pt x="778" y="636"/>
                  </a:cubicBezTo>
                  <a:cubicBezTo>
                    <a:pt x="778" y="636"/>
                    <a:pt x="778" y="638"/>
                    <a:pt x="778" y="639"/>
                  </a:cubicBezTo>
                  <a:cubicBezTo>
                    <a:pt x="778" y="639"/>
                    <a:pt x="778" y="639"/>
                    <a:pt x="778" y="639"/>
                  </a:cubicBezTo>
                  <a:cubicBezTo>
                    <a:pt x="777" y="641"/>
                    <a:pt x="774" y="642"/>
                    <a:pt x="772" y="642"/>
                  </a:cubicBezTo>
                  <a:cubicBezTo>
                    <a:pt x="772" y="642"/>
                    <a:pt x="772" y="642"/>
                    <a:pt x="772" y="642"/>
                  </a:cubicBezTo>
                  <a:cubicBezTo>
                    <a:pt x="771" y="642"/>
                    <a:pt x="771" y="642"/>
                    <a:pt x="771" y="642"/>
                  </a:cubicBezTo>
                  <a:cubicBezTo>
                    <a:pt x="771" y="642"/>
                    <a:pt x="771" y="642"/>
                    <a:pt x="771" y="642"/>
                  </a:cubicBezTo>
                  <a:cubicBezTo>
                    <a:pt x="771" y="642"/>
                    <a:pt x="770" y="642"/>
                    <a:pt x="770" y="642"/>
                  </a:cubicBezTo>
                  <a:cubicBezTo>
                    <a:pt x="770" y="642"/>
                    <a:pt x="770" y="642"/>
                    <a:pt x="770" y="642"/>
                  </a:cubicBezTo>
                  <a:cubicBezTo>
                    <a:pt x="770" y="642"/>
                    <a:pt x="770" y="643"/>
                    <a:pt x="771" y="643"/>
                  </a:cubicBezTo>
                  <a:cubicBezTo>
                    <a:pt x="771" y="643"/>
                    <a:pt x="771" y="643"/>
                    <a:pt x="771" y="643"/>
                  </a:cubicBezTo>
                  <a:cubicBezTo>
                    <a:pt x="771" y="644"/>
                    <a:pt x="771" y="644"/>
                    <a:pt x="771" y="644"/>
                  </a:cubicBezTo>
                  <a:cubicBezTo>
                    <a:pt x="771" y="644"/>
                    <a:pt x="771" y="644"/>
                    <a:pt x="771" y="644"/>
                  </a:cubicBezTo>
                  <a:cubicBezTo>
                    <a:pt x="771" y="645"/>
                    <a:pt x="770" y="645"/>
                    <a:pt x="770" y="645"/>
                  </a:cubicBezTo>
                  <a:cubicBezTo>
                    <a:pt x="770" y="645"/>
                    <a:pt x="770" y="645"/>
                    <a:pt x="770" y="645"/>
                  </a:cubicBezTo>
                  <a:cubicBezTo>
                    <a:pt x="769" y="645"/>
                    <a:pt x="767" y="645"/>
                    <a:pt x="766" y="645"/>
                  </a:cubicBezTo>
                  <a:cubicBezTo>
                    <a:pt x="766" y="645"/>
                    <a:pt x="766" y="645"/>
                    <a:pt x="766" y="645"/>
                  </a:cubicBezTo>
                  <a:cubicBezTo>
                    <a:pt x="766" y="645"/>
                    <a:pt x="766" y="645"/>
                    <a:pt x="766" y="645"/>
                  </a:cubicBezTo>
                  <a:cubicBezTo>
                    <a:pt x="766" y="645"/>
                    <a:pt x="766" y="645"/>
                    <a:pt x="766" y="645"/>
                  </a:cubicBezTo>
                  <a:cubicBezTo>
                    <a:pt x="766" y="645"/>
                    <a:pt x="766" y="645"/>
                    <a:pt x="766" y="645"/>
                  </a:cubicBezTo>
                  <a:cubicBezTo>
                    <a:pt x="766" y="645"/>
                    <a:pt x="766" y="645"/>
                    <a:pt x="766" y="645"/>
                  </a:cubicBezTo>
                  <a:cubicBezTo>
                    <a:pt x="766" y="645"/>
                    <a:pt x="766" y="645"/>
                    <a:pt x="766" y="645"/>
                  </a:cubicBezTo>
                  <a:cubicBezTo>
                    <a:pt x="766" y="645"/>
                    <a:pt x="766" y="645"/>
                    <a:pt x="766" y="645"/>
                  </a:cubicBezTo>
                  <a:cubicBezTo>
                    <a:pt x="766" y="645"/>
                    <a:pt x="765" y="646"/>
                    <a:pt x="765" y="647"/>
                  </a:cubicBezTo>
                  <a:cubicBezTo>
                    <a:pt x="765" y="647"/>
                    <a:pt x="765" y="647"/>
                    <a:pt x="765" y="647"/>
                  </a:cubicBezTo>
                  <a:cubicBezTo>
                    <a:pt x="764" y="649"/>
                    <a:pt x="763" y="649"/>
                    <a:pt x="762" y="650"/>
                  </a:cubicBezTo>
                  <a:cubicBezTo>
                    <a:pt x="762" y="650"/>
                    <a:pt x="762" y="650"/>
                    <a:pt x="762" y="650"/>
                  </a:cubicBezTo>
                  <a:cubicBezTo>
                    <a:pt x="761" y="650"/>
                    <a:pt x="761" y="650"/>
                    <a:pt x="760" y="650"/>
                  </a:cubicBezTo>
                  <a:cubicBezTo>
                    <a:pt x="760" y="650"/>
                    <a:pt x="760" y="650"/>
                    <a:pt x="760" y="650"/>
                  </a:cubicBezTo>
                  <a:cubicBezTo>
                    <a:pt x="760" y="650"/>
                    <a:pt x="760" y="650"/>
                    <a:pt x="760" y="650"/>
                  </a:cubicBezTo>
                  <a:cubicBezTo>
                    <a:pt x="760" y="650"/>
                    <a:pt x="760" y="650"/>
                    <a:pt x="760" y="650"/>
                  </a:cubicBezTo>
                  <a:cubicBezTo>
                    <a:pt x="759" y="650"/>
                    <a:pt x="758" y="650"/>
                    <a:pt x="757" y="651"/>
                  </a:cubicBezTo>
                  <a:cubicBezTo>
                    <a:pt x="757" y="651"/>
                    <a:pt x="757" y="651"/>
                    <a:pt x="757" y="651"/>
                  </a:cubicBezTo>
                  <a:cubicBezTo>
                    <a:pt x="756" y="652"/>
                    <a:pt x="755" y="652"/>
                    <a:pt x="754" y="652"/>
                  </a:cubicBezTo>
                  <a:cubicBezTo>
                    <a:pt x="754" y="652"/>
                    <a:pt x="754" y="652"/>
                    <a:pt x="754" y="652"/>
                  </a:cubicBezTo>
                  <a:cubicBezTo>
                    <a:pt x="754" y="652"/>
                    <a:pt x="754" y="652"/>
                    <a:pt x="754" y="652"/>
                  </a:cubicBezTo>
                  <a:cubicBezTo>
                    <a:pt x="754" y="651"/>
                    <a:pt x="754" y="651"/>
                    <a:pt x="754" y="651"/>
                  </a:cubicBezTo>
                  <a:cubicBezTo>
                    <a:pt x="754" y="652"/>
                    <a:pt x="754" y="652"/>
                    <a:pt x="754" y="652"/>
                  </a:cubicBezTo>
                  <a:cubicBezTo>
                    <a:pt x="754" y="651"/>
                    <a:pt x="754" y="651"/>
                    <a:pt x="754" y="651"/>
                  </a:cubicBezTo>
                  <a:cubicBezTo>
                    <a:pt x="754" y="652"/>
                    <a:pt x="754" y="652"/>
                    <a:pt x="754" y="652"/>
                  </a:cubicBezTo>
                  <a:cubicBezTo>
                    <a:pt x="753" y="652"/>
                    <a:pt x="752" y="652"/>
                    <a:pt x="751" y="651"/>
                  </a:cubicBezTo>
                  <a:cubicBezTo>
                    <a:pt x="751" y="651"/>
                    <a:pt x="751" y="651"/>
                    <a:pt x="751" y="651"/>
                  </a:cubicBezTo>
                  <a:cubicBezTo>
                    <a:pt x="751" y="651"/>
                    <a:pt x="751" y="651"/>
                    <a:pt x="751" y="651"/>
                  </a:cubicBezTo>
                  <a:cubicBezTo>
                    <a:pt x="751" y="651"/>
                    <a:pt x="751" y="651"/>
                    <a:pt x="751" y="651"/>
                  </a:cubicBezTo>
                  <a:cubicBezTo>
                    <a:pt x="751" y="651"/>
                    <a:pt x="751" y="651"/>
                    <a:pt x="750" y="652"/>
                  </a:cubicBezTo>
                  <a:cubicBezTo>
                    <a:pt x="750" y="652"/>
                    <a:pt x="750" y="652"/>
                    <a:pt x="750" y="652"/>
                  </a:cubicBezTo>
                  <a:cubicBezTo>
                    <a:pt x="750" y="652"/>
                    <a:pt x="750" y="652"/>
                    <a:pt x="750" y="653"/>
                  </a:cubicBezTo>
                  <a:cubicBezTo>
                    <a:pt x="750" y="653"/>
                    <a:pt x="750" y="653"/>
                    <a:pt x="750" y="653"/>
                  </a:cubicBezTo>
                  <a:cubicBezTo>
                    <a:pt x="750" y="655"/>
                    <a:pt x="746" y="655"/>
                    <a:pt x="746" y="656"/>
                  </a:cubicBezTo>
                  <a:cubicBezTo>
                    <a:pt x="746" y="656"/>
                    <a:pt x="746" y="656"/>
                    <a:pt x="746" y="656"/>
                  </a:cubicBezTo>
                  <a:cubicBezTo>
                    <a:pt x="746" y="656"/>
                    <a:pt x="745" y="657"/>
                    <a:pt x="744" y="658"/>
                  </a:cubicBezTo>
                  <a:cubicBezTo>
                    <a:pt x="744" y="658"/>
                    <a:pt x="744" y="658"/>
                    <a:pt x="744" y="658"/>
                  </a:cubicBezTo>
                  <a:cubicBezTo>
                    <a:pt x="744" y="659"/>
                    <a:pt x="744" y="660"/>
                    <a:pt x="744" y="660"/>
                  </a:cubicBezTo>
                  <a:cubicBezTo>
                    <a:pt x="744" y="660"/>
                    <a:pt x="744" y="660"/>
                    <a:pt x="744" y="660"/>
                  </a:cubicBezTo>
                  <a:cubicBezTo>
                    <a:pt x="744" y="660"/>
                    <a:pt x="744" y="660"/>
                    <a:pt x="745" y="661"/>
                  </a:cubicBezTo>
                  <a:cubicBezTo>
                    <a:pt x="745" y="661"/>
                    <a:pt x="745" y="661"/>
                    <a:pt x="745" y="661"/>
                  </a:cubicBezTo>
                  <a:cubicBezTo>
                    <a:pt x="745" y="661"/>
                    <a:pt x="746" y="662"/>
                    <a:pt x="746" y="663"/>
                  </a:cubicBezTo>
                  <a:cubicBezTo>
                    <a:pt x="746" y="663"/>
                    <a:pt x="746" y="663"/>
                    <a:pt x="746" y="663"/>
                  </a:cubicBezTo>
                  <a:cubicBezTo>
                    <a:pt x="749" y="665"/>
                    <a:pt x="749" y="667"/>
                    <a:pt x="749" y="669"/>
                  </a:cubicBezTo>
                  <a:cubicBezTo>
                    <a:pt x="749" y="669"/>
                    <a:pt x="749" y="669"/>
                    <a:pt x="749" y="669"/>
                  </a:cubicBezTo>
                  <a:cubicBezTo>
                    <a:pt x="749" y="670"/>
                    <a:pt x="749" y="671"/>
                    <a:pt x="749" y="671"/>
                  </a:cubicBezTo>
                  <a:cubicBezTo>
                    <a:pt x="749" y="671"/>
                    <a:pt x="749" y="671"/>
                    <a:pt x="749" y="671"/>
                  </a:cubicBezTo>
                  <a:cubicBezTo>
                    <a:pt x="749" y="671"/>
                    <a:pt x="749" y="671"/>
                    <a:pt x="750" y="672"/>
                  </a:cubicBezTo>
                  <a:cubicBezTo>
                    <a:pt x="750" y="672"/>
                    <a:pt x="750" y="672"/>
                    <a:pt x="750" y="672"/>
                  </a:cubicBezTo>
                  <a:cubicBezTo>
                    <a:pt x="751" y="673"/>
                    <a:pt x="752" y="674"/>
                    <a:pt x="752" y="675"/>
                  </a:cubicBezTo>
                  <a:cubicBezTo>
                    <a:pt x="752" y="675"/>
                    <a:pt x="752" y="675"/>
                    <a:pt x="752" y="675"/>
                  </a:cubicBezTo>
                  <a:cubicBezTo>
                    <a:pt x="752" y="675"/>
                    <a:pt x="752" y="675"/>
                    <a:pt x="752" y="675"/>
                  </a:cubicBezTo>
                  <a:cubicBezTo>
                    <a:pt x="752" y="675"/>
                    <a:pt x="752" y="675"/>
                    <a:pt x="752" y="675"/>
                  </a:cubicBezTo>
                  <a:cubicBezTo>
                    <a:pt x="752" y="675"/>
                    <a:pt x="752" y="675"/>
                    <a:pt x="752" y="675"/>
                  </a:cubicBezTo>
                  <a:cubicBezTo>
                    <a:pt x="752" y="675"/>
                    <a:pt x="752" y="676"/>
                    <a:pt x="752" y="676"/>
                  </a:cubicBezTo>
                  <a:cubicBezTo>
                    <a:pt x="752" y="676"/>
                    <a:pt x="752" y="676"/>
                    <a:pt x="752" y="676"/>
                  </a:cubicBezTo>
                  <a:cubicBezTo>
                    <a:pt x="752" y="677"/>
                    <a:pt x="752" y="677"/>
                    <a:pt x="751" y="678"/>
                  </a:cubicBezTo>
                  <a:cubicBezTo>
                    <a:pt x="751" y="678"/>
                    <a:pt x="751" y="678"/>
                    <a:pt x="751" y="678"/>
                  </a:cubicBezTo>
                  <a:cubicBezTo>
                    <a:pt x="749" y="680"/>
                    <a:pt x="747" y="682"/>
                    <a:pt x="747" y="682"/>
                  </a:cubicBezTo>
                  <a:cubicBezTo>
                    <a:pt x="747" y="682"/>
                    <a:pt x="747" y="682"/>
                    <a:pt x="747" y="682"/>
                  </a:cubicBezTo>
                  <a:cubicBezTo>
                    <a:pt x="747" y="682"/>
                    <a:pt x="747" y="682"/>
                    <a:pt x="747" y="682"/>
                  </a:cubicBezTo>
                  <a:cubicBezTo>
                    <a:pt x="747" y="682"/>
                    <a:pt x="747" y="682"/>
                    <a:pt x="747" y="682"/>
                  </a:cubicBezTo>
                  <a:cubicBezTo>
                    <a:pt x="747" y="682"/>
                    <a:pt x="747" y="682"/>
                    <a:pt x="747" y="682"/>
                  </a:cubicBezTo>
                  <a:cubicBezTo>
                    <a:pt x="747" y="682"/>
                    <a:pt x="747" y="682"/>
                    <a:pt x="747" y="682"/>
                  </a:cubicBezTo>
                  <a:cubicBezTo>
                    <a:pt x="747" y="682"/>
                    <a:pt x="747" y="682"/>
                    <a:pt x="747" y="682"/>
                  </a:cubicBezTo>
                  <a:cubicBezTo>
                    <a:pt x="747" y="682"/>
                    <a:pt x="747" y="682"/>
                    <a:pt x="747" y="682"/>
                  </a:cubicBezTo>
                  <a:cubicBezTo>
                    <a:pt x="747" y="682"/>
                    <a:pt x="747" y="682"/>
                    <a:pt x="747" y="682"/>
                  </a:cubicBezTo>
                  <a:cubicBezTo>
                    <a:pt x="747" y="683"/>
                    <a:pt x="747" y="683"/>
                    <a:pt x="747" y="684"/>
                  </a:cubicBezTo>
                  <a:cubicBezTo>
                    <a:pt x="747" y="684"/>
                    <a:pt x="747" y="684"/>
                    <a:pt x="747" y="684"/>
                  </a:cubicBezTo>
                  <a:cubicBezTo>
                    <a:pt x="747" y="685"/>
                    <a:pt x="747" y="686"/>
                    <a:pt x="745" y="687"/>
                  </a:cubicBezTo>
                  <a:cubicBezTo>
                    <a:pt x="745" y="687"/>
                    <a:pt x="745" y="687"/>
                    <a:pt x="745" y="687"/>
                  </a:cubicBezTo>
                  <a:cubicBezTo>
                    <a:pt x="743" y="688"/>
                    <a:pt x="741" y="688"/>
                    <a:pt x="741" y="689"/>
                  </a:cubicBezTo>
                  <a:cubicBezTo>
                    <a:pt x="741" y="689"/>
                    <a:pt x="741" y="689"/>
                    <a:pt x="741" y="689"/>
                  </a:cubicBezTo>
                  <a:cubicBezTo>
                    <a:pt x="741" y="690"/>
                    <a:pt x="741" y="691"/>
                    <a:pt x="741" y="691"/>
                  </a:cubicBezTo>
                  <a:cubicBezTo>
                    <a:pt x="741" y="691"/>
                    <a:pt x="741" y="691"/>
                    <a:pt x="741" y="691"/>
                  </a:cubicBezTo>
                  <a:cubicBezTo>
                    <a:pt x="741" y="692"/>
                    <a:pt x="741" y="693"/>
                    <a:pt x="740" y="695"/>
                  </a:cubicBezTo>
                  <a:cubicBezTo>
                    <a:pt x="740" y="695"/>
                    <a:pt x="740" y="695"/>
                    <a:pt x="740" y="695"/>
                  </a:cubicBezTo>
                  <a:cubicBezTo>
                    <a:pt x="738" y="697"/>
                    <a:pt x="738" y="698"/>
                    <a:pt x="738" y="699"/>
                  </a:cubicBezTo>
                  <a:cubicBezTo>
                    <a:pt x="738" y="699"/>
                    <a:pt x="738" y="699"/>
                    <a:pt x="738" y="699"/>
                  </a:cubicBezTo>
                  <a:cubicBezTo>
                    <a:pt x="738" y="700"/>
                    <a:pt x="738" y="701"/>
                    <a:pt x="738" y="701"/>
                  </a:cubicBezTo>
                  <a:cubicBezTo>
                    <a:pt x="738" y="701"/>
                    <a:pt x="738" y="701"/>
                    <a:pt x="738" y="701"/>
                  </a:cubicBezTo>
                  <a:cubicBezTo>
                    <a:pt x="739" y="704"/>
                    <a:pt x="739" y="704"/>
                    <a:pt x="739" y="704"/>
                  </a:cubicBezTo>
                  <a:cubicBezTo>
                    <a:pt x="739" y="704"/>
                    <a:pt x="739" y="704"/>
                    <a:pt x="739" y="704"/>
                  </a:cubicBezTo>
                  <a:cubicBezTo>
                    <a:pt x="739" y="704"/>
                    <a:pt x="740" y="704"/>
                    <a:pt x="740" y="704"/>
                  </a:cubicBezTo>
                  <a:cubicBezTo>
                    <a:pt x="740" y="704"/>
                    <a:pt x="740" y="704"/>
                    <a:pt x="740" y="704"/>
                  </a:cubicBezTo>
                  <a:cubicBezTo>
                    <a:pt x="741" y="703"/>
                    <a:pt x="742" y="703"/>
                    <a:pt x="743" y="703"/>
                  </a:cubicBezTo>
                  <a:cubicBezTo>
                    <a:pt x="743" y="703"/>
                    <a:pt x="743" y="703"/>
                    <a:pt x="743" y="703"/>
                  </a:cubicBezTo>
                  <a:cubicBezTo>
                    <a:pt x="744" y="703"/>
                    <a:pt x="745" y="704"/>
                    <a:pt x="745" y="705"/>
                  </a:cubicBezTo>
                  <a:cubicBezTo>
                    <a:pt x="745" y="705"/>
                    <a:pt x="745" y="705"/>
                    <a:pt x="745" y="705"/>
                  </a:cubicBezTo>
                  <a:cubicBezTo>
                    <a:pt x="745" y="705"/>
                    <a:pt x="745" y="706"/>
                    <a:pt x="744" y="707"/>
                  </a:cubicBezTo>
                  <a:cubicBezTo>
                    <a:pt x="744" y="707"/>
                    <a:pt x="744" y="707"/>
                    <a:pt x="744" y="707"/>
                  </a:cubicBezTo>
                  <a:cubicBezTo>
                    <a:pt x="744" y="709"/>
                    <a:pt x="743" y="710"/>
                    <a:pt x="743" y="710"/>
                  </a:cubicBezTo>
                  <a:cubicBezTo>
                    <a:pt x="743" y="710"/>
                    <a:pt x="743" y="710"/>
                    <a:pt x="743" y="710"/>
                  </a:cubicBezTo>
                  <a:cubicBezTo>
                    <a:pt x="743" y="711"/>
                    <a:pt x="743" y="711"/>
                    <a:pt x="744" y="712"/>
                  </a:cubicBezTo>
                  <a:cubicBezTo>
                    <a:pt x="744" y="712"/>
                    <a:pt x="744" y="712"/>
                    <a:pt x="744" y="712"/>
                  </a:cubicBezTo>
                  <a:cubicBezTo>
                    <a:pt x="745" y="714"/>
                    <a:pt x="745" y="715"/>
                    <a:pt x="745" y="716"/>
                  </a:cubicBezTo>
                  <a:cubicBezTo>
                    <a:pt x="745" y="716"/>
                    <a:pt x="745" y="716"/>
                    <a:pt x="745" y="716"/>
                  </a:cubicBezTo>
                  <a:cubicBezTo>
                    <a:pt x="745" y="717"/>
                    <a:pt x="745" y="718"/>
                    <a:pt x="745" y="718"/>
                  </a:cubicBezTo>
                  <a:cubicBezTo>
                    <a:pt x="745" y="718"/>
                    <a:pt x="745" y="718"/>
                    <a:pt x="745" y="718"/>
                  </a:cubicBezTo>
                  <a:cubicBezTo>
                    <a:pt x="745" y="719"/>
                    <a:pt x="745" y="720"/>
                    <a:pt x="745" y="720"/>
                  </a:cubicBezTo>
                  <a:cubicBezTo>
                    <a:pt x="745" y="720"/>
                    <a:pt x="745" y="720"/>
                    <a:pt x="745" y="720"/>
                  </a:cubicBezTo>
                  <a:cubicBezTo>
                    <a:pt x="745" y="721"/>
                    <a:pt x="745" y="722"/>
                    <a:pt x="747" y="723"/>
                  </a:cubicBezTo>
                  <a:cubicBezTo>
                    <a:pt x="747" y="723"/>
                    <a:pt x="747" y="723"/>
                    <a:pt x="747" y="723"/>
                  </a:cubicBezTo>
                  <a:cubicBezTo>
                    <a:pt x="748" y="723"/>
                    <a:pt x="749" y="724"/>
                    <a:pt x="749" y="724"/>
                  </a:cubicBezTo>
                  <a:cubicBezTo>
                    <a:pt x="749" y="724"/>
                    <a:pt x="749" y="724"/>
                    <a:pt x="749" y="724"/>
                  </a:cubicBezTo>
                  <a:cubicBezTo>
                    <a:pt x="750" y="724"/>
                    <a:pt x="751" y="724"/>
                    <a:pt x="750" y="725"/>
                  </a:cubicBezTo>
                  <a:cubicBezTo>
                    <a:pt x="750" y="725"/>
                    <a:pt x="750" y="725"/>
                    <a:pt x="750" y="725"/>
                  </a:cubicBezTo>
                  <a:cubicBezTo>
                    <a:pt x="750" y="726"/>
                    <a:pt x="750" y="726"/>
                    <a:pt x="750" y="728"/>
                  </a:cubicBezTo>
                  <a:cubicBezTo>
                    <a:pt x="750" y="728"/>
                    <a:pt x="750" y="728"/>
                    <a:pt x="750" y="728"/>
                  </a:cubicBezTo>
                  <a:cubicBezTo>
                    <a:pt x="750" y="731"/>
                    <a:pt x="749" y="733"/>
                    <a:pt x="749" y="734"/>
                  </a:cubicBezTo>
                  <a:cubicBezTo>
                    <a:pt x="749" y="734"/>
                    <a:pt x="749" y="734"/>
                    <a:pt x="749" y="734"/>
                  </a:cubicBezTo>
                  <a:cubicBezTo>
                    <a:pt x="749" y="734"/>
                    <a:pt x="749" y="734"/>
                    <a:pt x="749" y="734"/>
                  </a:cubicBezTo>
                  <a:cubicBezTo>
                    <a:pt x="749" y="734"/>
                    <a:pt x="749" y="734"/>
                    <a:pt x="749" y="734"/>
                  </a:cubicBezTo>
                  <a:cubicBezTo>
                    <a:pt x="749" y="734"/>
                    <a:pt x="749" y="734"/>
                    <a:pt x="749" y="734"/>
                  </a:cubicBezTo>
                  <a:cubicBezTo>
                    <a:pt x="749" y="734"/>
                    <a:pt x="749" y="734"/>
                    <a:pt x="749" y="734"/>
                  </a:cubicBezTo>
                  <a:cubicBezTo>
                    <a:pt x="749" y="734"/>
                    <a:pt x="749" y="734"/>
                    <a:pt x="750" y="734"/>
                  </a:cubicBezTo>
                  <a:cubicBezTo>
                    <a:pt x="750" y="734"/>
                    <a:pt x="750" y="734"/>
                    <a:pt x="750" y="734"/>
                  </a:cubicBezTo>
                  <a:cubicBezTo>
                    <a:pt x="751" y="734"/>
                    <a:pt x="752" y="734"/>
                    <a:pt x="753" y="734"/>
                  </a:cubicBezTo>
                  <a:cubicBezTo>
                    <a:pt x="753" y="734"/>
                    <a:pt x="753" y="734"/>
                    <a:pt x="753" y="734"/>
                  </a:cubicBezTo>
                  <a:cubicBezTo>
                    <a:pt x="754" y="734"/>
                    <a:pt x="755" y="734"/>
                    <a:pt x="755" y="735"/>
                  </a:cubicBezTo>
                  <a:cubicBezTo>
                    <a:pt x="755" y="735"/>
                    <a:pt x="755" y="735"/>
                    <a:pt x="755" y="735"/>
                  </a:cubicBezTo>
                  <a:cubicBezTo>
                    <a:pt x="755" y="736"/>
                    <a:pt x="754" y="736"/>
                    <a:pt x="754" y="737"/>
                  </a:cubicBezTo>
                  <a:cubicBezTo>
                    <a:pt x="754" y="737"/>
                    <a:pt x="754" y="737"/>
                    <a:pt x="754" y="737"/>
                  </a:cubicBezTo>
                  <a:cubicBezTo>
                    <a:pt x="752" y="738"/>
                    <a:pt x="750" y="739"/>
                    <a:pt x="750" y="741"/>
                  </a:cubicBezTo>
                  <a:cubicBezTo>
                    <a:pt x="750" y="741"/>
                    <a:pt x="750" y="741"/>
                    <a:pt x="750" y="741"/>
                  </a:cubicBezTo>
                  <a:cubicBezTo>
                    <a:pt x="750" y="743"/>
                    <a:pt x="747" y="746"/>
                    <a:pt x="747" y="748"/>
                  </a:cubicBezTo>
                  <a:cubicBezTo>
                    <a:pt x="747" y="748"/>
                    <a:pt x="747" y="748"/>
                    <a:pt x="747" y="748"/>
                  </a:cubicBezTo>
                  <a:cubicBezTo>
                    <a:pt x="747" y="748"/>
                    <a:pt x="747" y="749"/>
                    <a:pt x="748" y="749"/>
                  </a:cubicBezTo>
                  <a:cubicBezTo>
                    <a:pt x="748" y="749"/>
                    <a:pt x="748" y="749"/>
                    <a:pt x="748" y="749"/>
                  </a:cubicBezTo>
                  <a:cubicBezTo>
                    <a:pt x="748" y="750"/>
                    <a:pt x="748" y="751"/>
                    <a:pt x="748" y="753"/>
                  </a:cubicBezTo>
                  <a:cubicBezTo>
                    <a:pt x="748" y="753"/>
                    <a:pt x="748" y="753"/>
                    <a:pt x="748" y="753"/>
                  </a:cubicBezTo>
                  <a:cubicBezTo>
                    <a:pt x="748" y="753"/>
                    <a:pt x="748" y="753"/>
                    <a:pt x="748" y="754"/>
                  </a:cubicBezTo>
                  <a:cubicBezTo>
                    <a:pt x="748" y="754"/>
                    <a:pt x="748" y="754"/>
                    <a:pt x="748" y="754"/>
                  </a:cubicBezTo>
                  <a:cubicBezTo>
                    <a:pt x="748" y="754"/>
                    <a:pt x="748" y="754"/>
                    <a:pt x="748" y="754"/>
                  </a:cubicBezTo>
                  <a:cubicBezTo>
                    <a:pt x="748" y="754"/>
                    <a:pt x="748" y="754"/>
                    <a:pt x="748" y="754"/>
                  </a:cubicBezTo>
                  <a:cubicBezTo>
                    <a:pt x="748" y="754"/>
                    <a:pt x="748" y="754"/>
                    <a:pt x="748" y="754"/>
                  </a:cubicBezTo>
                  <a:cubicBezTo>
                    <a:pt x="748" y="754"/>
                    <a:pt x="748" y="754"/>
                    <a:pt x="748" y="754"/>
                  </a:cubicBezTo>
                  <a:cubicBezTo>
                    <a:pt x="748" y="754"/>
                    <a:pt x="748" y="754"/>
                    <a:pt x="748" y="754"/>
                  </a:cubicBezTo>
                  <a:cubicBezTo>
                    <a:pt x="748" y="754"/>
                    <a:pt x="749" y="755"/>
                    <a:pt x="750" y="756"/>
                  </a:cubicBezTo>
                  <a:cubicBezTo>
                    <a:pt x="750" y="756"/>
                    <a:pt x="750" y="756"/>
                    <a:pt x="750" y="756"/>
                  </a:cubicBezTo>
                  <a:cubicBezTo>
                    <a:pt x="751" y="756"/>
                    <a:pt x="751" y="757"/>
                    <a:pt x="751" y="758"/>
                  </a:cubicBezTo>
                  <a:cubicBezTo>
                    <a:pt x="751" y="758"/>
                    <a:pt x="751" y="758"/>
                    <a:pt x="751" y="758"/>
                  </a:cubicBezTo>
                  <a:cubicBezTo>
                    <a:pt x="751" y="758"/>
                    <a:pt x="751" y="758"/>
                    <a:pt x="751" y="759"/>
                  </a:cubicBezTo>
                  <a:cubicBezTo>
                    <a:pt x="751" y="759"/>
                    <a:pt x="751" y="759"/>
                    <a:pt x="751" y="759"/>
                  </a:cubicBezTo>
                  <a:cubicBezTo>
                    <a:pt x="751" y="758"/>
                    <a:pt x="752" y="758"/>
                    <a:pt x="752" y="758"/>
                  </a:cubicBezTo>
                  <a:cubicBezTo>
                    <a:pt x="752" y="758"/>
                    <a:pt x="752" y="758"/>
                    <a:pt x="752" y="758"/>
                  </a:cubicBezTo>
                  <a:cubicBezTo>
                    <a:pt x="753" y="758"/>
                    <a:pt x="754" y="758"/>
                    <a:pt x="754" y="758"/>
                  </a:cubicBezTo>
                  <a:cubicBezTo>
                    <a:pt x="754" y="758"/>
                    <a:pt x="754" y="758"/>
                    <a:pt x="754" y="758"/>
                  </a:cubicBezTo>
                  <a:cubicBezTo>
                    <a:pt x="755" y="758"/>
                    <a:pt x="755" y="758"/>
                    <a:pt x="756" y="758"/>
                  </a:cubicBezTo>
                  <a:cubicBezTo>
                    <a:pt x="756" y="758"/>
                    <a:pt x="756" y="758"/>
                    <a:pt x="756" y="758"/>
                  </a:cubicBezTo>
                  <a:cubicBezTo>
                    <a:pt x="756" y="758"/>
                    <a:pt x="756" y="758"/>
                    <a:pt x="757" y="758"/>
                  </a:cubicBezTo>
                  <a:cubicBezTo>
                    <a:pt x="757" y="758"/>
                    <a:pt x="757" y="758"/>
                    <a:pt x="757" y="758"/>
                  </a:cubicBezTo>
                  <a:cubicBezTo>
                    <a:pt x="759" y="757"/>
                    <a:pt x="760" y="755"/>
                    <a:pt x="762" y="755"/>
                  </a:cubicBezTo>
                  <a:cubicBezTo>
                    <a:pt x="762" y="755"/>
                    <a:pt x="762" y="755"/>
                    <a:pt x="762" y="755"/>
                  </a:cubicBezTo>
                  <a:cubicBezTo>
                    <a:pt x="762" y="755"/>
                    <a:pt x="763" y="755"/>
                    <a:pt x="764" y="756"/>
                  </a:cubicBezTo>
                  <a:cubicBezTo>
                    <a:pt x="764" y="756"/>
                    <a:pt x="764" y="756"/>
                    <a:pt x="764" y="756"/>
                  </a:cubicBezTo>
                  <a:cubicBezTo>
                    <a:pt x="765" y="756"/>
                    <a:pt x="765" y="757"/>
                    <a:pt x="766" y="758"/>
                  </a:cubicBezTo>
                  <a:cubicBezTo>
                    <a:pt x="766" y="758"/>
                    <a:pt x="766" y="758"/>
                    <a:pt x="766" y="758"/>
                  </a:cubicBezTo>
                  <a:cubicBezTo>
                    <a:pt x="766" y="758"/>
                    <a:pt x="766" y="759"/>
                    <a:pt x="766" y="759"/>
                  </a:cubicBezTo>
                  <a:cubicBezTo>
                    <a:pt x="766" y="759"/>
                    <a:pt x="766" y="759"/>
                    <a:pt x="766" y="759"/>
                  </a:cubicBezTo>
                  <a:cubicBezTo>
                    <a:pt x="766" y="759"/>
                    <a:pt x="766" y="759"/>
                    <a:pt x="766" y="760"/>
                  </a:cubicBezTo>
                  <a:cubicBezTo>
                    <a:pt x="766" y="760"/>
                    <a:pt x="766" y="760"/>
                    <a:pt x="766" y="760"/>
                  </a:cubicBezTo>
                  <a:cubicBezTo>
                    <a:pt x="766" y="760"/>
                    <a:pt x="766" y="760"/>
                    <a:pt x="767" y="760"/>
                  </a:cubicBezTo>
                  <a:cubicBezTo>
                    <a:pt x="767" y="760"/>
                    <a:pt x="767" y="760"/>
                    <a:pt x="767" y="760"/>
                  </a:cubicBezTo>
                  <a:cubicBezTo>
                    <a:pt x="767" y="760"/>
                    <a:pt x="767" y="761"/>
                    <a:pt x="767" y="761"/>
                  </a:cubicBezTo>
                  <a:cubicBezTo>
                    <a:pt x="767" y="761"/>
                    <a:pt x="767" y="761"/>
                    <a:pt x="767" y="761"/>
                  </a:cubicBezTo>
                  <a:cubicBezTo>
                    <a:pt x="767" y="762"/>
                    <a:pt x="767" y="762"/>
                    <a:pt x="767" y="763"/>
                  </a:cubicBezTo>
                  <a:cubicBezTo>
                    <a:pt x="767" y="763"/>
                    <a:pt x="767" y="763"/>
                    <a:pt x="767" y="763"/>
                  </a:cubicBezTo>
                  <a:cubicBezTo>
                    <a:pt x="767" y="764"/>
                    <a:pt x="766" y="765"/>
                    <a:pt x="764" y="765"/>
                  </a:cubicBezTo>
                  <a:cubicBezTo>
                    <a:pt x="764" y="765"/>
                    <a:pt x="764" y="765"/>
                    <a:pt x="764" y="765"/>
                  </a:cubicBezTo>
                  <a:cubicBezTo>
                    <a:pt x="762" y="766"/>
                    <a:pt x="761" y="769"/>
                    <a:pt x="760" y="771"/>
                  </a:cubicBezTo>
                  <a:cubicBezTo>
                    <a:pt x="760" y="771"/>
                    <a:pt x="760" y="771"/>
                    <a:pt x="760" y="771"/>
                  </a:cubicBezTo>
                  <a:cubicBezTo>
                    <a:pt x="759" y="772"/>
                    <a:pt x="759" y="775"/>
                    <a:pt x="757" y="776"/>
                  </a:cubicBezTo>
                  <a:cubicBezTo>
                    <a:pt x="757" y="776"/>
                    <a:pt x="757" y="776"/>
                    <a:pt x="757" y="776"/>
                  </a:cubicBezTo>
                  <a:cubicBezTo>
                    <a:pt x="757" y="776"/>
                    <a:pt x="757" y="776"/>
                    <a:pt x="757" y="776"/>
                  </a:cubicBezTo>
                  <a:close/>
                  <a:moveTo>
                    <a:pt x="689" y="765"/>
                  </a:moveTo>
                  <a:cubicBezTo>
                    <a:pt x="690" y="767"/>
                    <a:pt x="690" y="768"/>
                    <a:pt x="690" y="770"/>
                  </a:cubicBezTo>
                  <a:cubicBezTo>
                    <a:pt x="690" y="770"/>
                    <a:pt x="690" y="770"/>
                    <a:pt x="690" y="770"/>
                  </a:cubicBezTo>
                  <a:cubicBezTo>
                    <a:pt x="690" y="770"/>
                    <a:pt x="690" y="771"/>
                    <a:pt x="690" y="771"/>
                  </a:cubicBezTo>
                  <a:cubicBezTo>
                    <a:pt x="690" y="771"/>
                    <a:pt x="690" y="771"/>
                    <a:pt x="690" y="771"/>
                  </a:cubicBezTo>
                  <a:cubicBezTo>
                    <a:pt x="690" y="771"/>
                    <a:pt x="690" y="772"/>
                    <a:pt x="690" y="772"/>
                  </a:cubicBezTo>
                  <a:cubicBezTo>
                    <a:pt x="690" y="772"/>
                    <a:pt x="690" y="772"/>
                    <a:pt x="690" y="772"/>
                  </a:cubicBezTo>
                  <a:cubicBezTo>
                    <a:pt x="690" y="773"/>
                    <a:pt x="690" y="773"/>
                    <a:pt x="690" y="773"/>
                  </a:cubicBezTo>
                  <a:cubicBezTo>
                    <a:pt x="690" y="773"/>
                    <a:pt x="690" y="773"/>
                    <a:pt x="690" y="773"/>
                  </a:cubicBezTo>
                  <a:cubicBezTo>
                    <a:pt x="690" y="774"/>
                    <a:pt x="690" y="775"/>
                    <a:pt x="690" y="776"/>
                  </a:cubicBezTo>
                  <a:cubicBezTo>
                    <a:pt x="690" y="776"/>
                    <a:pt x="690" y="776"/>
                    <a:pt x="690" y="776"/>
                  </a:cubicBezTo>
                  <a:cubicBezTo>
                    <a:pt x="690" y="776"/>
                    <a:pt x="690" y="776"/>
                    <a:pt x="690" y="777"/>
                  </a:cubicBezTo>
                  <a:cubicBezTo>
                    <a:pt x="690" y="777"/>
                    <a:pt x="690" y="777"/>
                    <a:pt x="690" y="777"/>
                  </a:cubicBezTo>
                  <a:cubicBezTo>
                    <a:pt x="691" y="777"/>
                    <a:pt x="691" y="777"/>
                    <a:pt x="691" y="777"/>
                  </a:cubicBezTo>
                  <a:cubicBezTo>
                    <a:pt x="691" y="777"/>
                    <a:pt x="691" y="777"/>
                    <a:pt x="691" y="777"/>
                  </a:cubicBezTo>
                  <a:cubicBezTo>
                    <a:pt x="691" y="777"/>
                    <a:pt x="692" y="776"/>
                    <a:pt x="693" y="775"/>
                  </a:cubicBezTo>
                  <a:cubicBezTo>
                    <a:pt x="693" y="775"/>
                    <a:pt x="693" y="775"/>
                    <a:pt x="693" y="775"/>
                  </a:cubicBezTo>
                  <a:cubicBezTo>
                    <a:pt x="694" y="774"/>
                    <a:pt x="695" y="774"/>
                    <a:pt x="697" y="774"/>
                  </a:cubicBezTo>
                  <a:cubicBezTo>
                    <a:pt x="697" y="774"/>
                    <a:pt x="697" y="774"/>
                    <a:pt x="697" y="774"/>
                  </a:cubicBezTo>
                  <a:cubicBezTo>
                    <a:pt x="698" y="774"/>
                    <a:pt x="700" y="774"/>
                    <a:pt x="702" y="774"/>
                  </a:cubicBezTo>
                  <a:cubicBezTo>
                    <a:pt x="702" y="774"/>
                    <a:pt x="702" y="774"/>
                    <a:pt x="702" y="774"/>
                  </a:cubicBezTo>
                  <a:cubicBezTo>
                    <a:pt x="702" y="774"/>
                    <a:pt x="702" y="774"/>
                    <a:pt x="702" y="774"/>
                  </a:cubicBezTo>
                  <a:cubicBezTo>
                    <a:pt x="702" y="774"/>
                    <a:pt x="702" y="774"/>
                    <a:pt x="702" y="774"/>
                  </a:cubicBezTo>
                  <a:cubicBezTo>
                    <a:pt x="702" y="774"/>
                    <a:pt x="702" y="774"/>
                    <a:pt x="702" y="774"/>
                  </a:cubicBezTo>
                  <a:cubicBezTo>
                    <a:pt x="703" y="773"/>
                    <a:pt x="705" y="771"/>
                    <a:pt x="705" y="770"/>
                  </a:cubicBezTo>
                  <a:cubicBezTo>
                    <a:pt x="705" y="770"/>
                    <a:pt x="705" y="770"/>
                    <a:pt x="705" y="770"/>
                  </a:cubicBezTo>
                  <a:cubicBezTo>
                    <a:pt x="705" y="770"/>
                    <a:pt x="705" y="770"/>
                    <a:pt x="705" y="770"/>
                  </a:cubicBezTo>
                  <a:cubicBezTo>
                    <a:pt x="705" y="770"/>
                    <a:pt x="704" y="769"/>
                    <a:pt x="704" y="769"/>
                  </a:cubicBezTo>
                  <a:cubicBezTo>
                    <a:pt x="704" y="769"/>
                    <a:pt x="704" y="769"/>
                    <a:pt x="704" y="769"/>
                  </a:cubicBezTo>
                  <a:cubicBezTo>
                    <a:pt x="704" y="768"/>
                    <a:pt x="705" y="767"/>
                    <a:pt x="705" y="765"/>
                  </a:cubicBezTo>
                  <a:cubicBezTo>
                    <a:pt x="705" y="765"/>
                    <a:pt x="705" y="765"/>
                    <a:pt x="705" y="765"/>
                  </a:cubicBezTo>
                  <a:cubicBezTo>
                    <a:pt x="705" y="763"/>
                    <a:pt x="706" y="763"/>
                    <a:pt x="708" y="763"/>
                  </a:cubicBezTo>
                  <a:cubicBezTo>
                    <a:pt x="708" y="763"/>
                    <a:pt x="708" y="763"/>
                    <a:pt x="708" y="763"/>
                  </a:cubicBezTo>
                  <a:cubicBezTo>
                    <a:pt x="709" y="763"/>
                    <a:pt x="710" y="763"/>
                    <a:pt x="711" y="763"/>
                  </a:cubicBezTo>
                  <a:cubicBezTo>
                    <a:pt x="711" y="763"/>
                    <a:pt x="711" y="763"/>
                    <a:pt x="711" y="763"/>
                  </a:cubicBezTo>
                  <a:cubicBezTo>
                    <a:pt x="711" y="763"/>
                    <a:pt x="711" y="763"/>
                    <a:pt x="712" y="763"/>
                  </a:cubicBezTo>
                  <a:cubicBezTo>
                    <a:pt x="712" y="763"/>
                    <a:pt x="712" y="763"/>
                    <a:pt x="712" y="763"/>
                  </a:cubicBezTo>
                  <a:cubicBezTo>
                    <a:pt x="712" y="763"/>
                    <a:pt x="713" y="763"/>
                    <a:pt x="713" y="763"/>
                  </a:cubicBezTo>
                  <a:cubicBezTo>
                    <a:pt x="713" y="763"/>
                    <a:pt x="713" y="763"/>
                    <a:pt x="713" y="763"/>
                  </a:cubicBezTo>
                  <a:cubicBezTo>
                    <a:pt x="715" y="763"/>
                    <a:pt x="718" y="763"/>
                    <a:pt x="719" y="767"/>
                  </a:cubicBezTo>
                  <a:cubicBezTo>
                    <a:pt x="719" y="767"/>
                    <a:pt x="719" y="767"/>
                    <a:pt x="719" y="767"/>
                  </a:cubicBezTo>
                  <a:cubicBezTo>
                    <a:pt x="721" y="770"/>
                    <a:pt x="720" y="770"/>
                    <a:pt x="722" y="770"/>
                  </a:cubicBezTo>
                  <a:cubicBezTo>
                    <a:pt x="722" y="770"/>
                    <a:pt x="722" y="770"/>
                    <a:pt x="722" y="770"/>
                  </a:cubicBezTo>
                  <a:cubicBezTo>
                    <a:pt x="722" y="770"/>
                    <a:pt x="723" y="770"/>
                    <a:pt x="723" y="770"/>
                  </a:cubicBezTo>
                  <a:cubicBezTo>
                    <a:pt x="723" y="770"/>
                    <a:pt x="723" y="770"/>
                    <a:pt x="723" y="770"/>
                  </a:cubicBezTo>
                  <a:cubicBezTo>
                    <a:pt x="725" y="770"/>
                    <a:pt x="724" y="769"/>
                    <a:pt x="725" y="767"/>
                  </a:cubicBezTo>
                  <a:cubicBezTo>
                    <a:pt x="725" y="767"/>
                    <a:pt x="725" y="767"/>
                    <a:pt x="725" y="767"/>
                  </a:cubicBezTo>
                  <a:cubicBezTo>
                    <a:pt x="725" y="767"/>
                    <a:pt x="725" y="767"/>
                    <a:pt x="725" y="766"/>
                  </a:cubicBezTo>
                  <a:cubicBezTo>
                    <a:pt x="725" y="766"/>
                    <a:pt x="725" y="766"/>
                    <a:pt x="725" y="766"/>
                  </a:cubicBezTo>
                  <a:cubicBezTo>
                    <a:pt x="725" y="766"/>
                    <a:pt x="724" y="765"/>
                    <a:pt x="724" y="764"/>
                  </a:cubicBezTo>
                  <a:cubicBezTo>
                    <a:pt x="724" y="764"/>
                    <a:pt x="724" y="764"/>
                    <a:pt x="724" y="764"/>
                  </a:cubicBezTo>
                  <a:cubicBezTo>
                    <a:pt x="724" y="763"/>
                    <a:pt x="724" y="763"/>
                    <a:pt x="725" y="763"/>
                  </a:cubicBezTo>
                  <a:cubicBezTo>
                    <a:pt x="725" y="763"/>
                    <a:pt x="725" y="763"/>
                    <a:pt x="725" y="763"/>
                  </a:cubicBezTo>
                  <a:cubicBezTo>
                    <a:pt x="725" y="762"/>
                    <a:pt x="725" y="762"/>
                    <a:pt x="725" y="762"/>
                  </a:cubicBezTo>
                  <a:cubicBezTo>
                    <a:pt x="725" y="762"/>
                    <a:pt x="725" y="762"/>
                    <a:pt x="725" y="762"/>
                  </a:cubicBezTo>
                  <a:cubicBezTo>
                    <a:pt x="725" y="762"/>
                    <a:pt x="725" y="762"/>
                    <a:pt x="725" y="762"/>
                  </a:cubicBezTo>
                  <a:cubicBezTo>
                    <a:pt x="725" y="762"/>
                    <a:pt x="725" y="762"/>
                    <a:pt x="725" y="762"/>
                  </a:cubicBezTo>
                  <a:cubicBezTo>
                    <a:pt x="724" y="762"/>
                    <a:pt x="724" y="761"/>
                    <a:pt x="723" y="761"/>
                  </a:cubicBezTo>
                  <a:cubicBezTo>
                    <a:pt x="723" y="761"/>
                    <a:pt x="723" y="761"/>
                    <a:pt x="723" y="761"/>
                  </a:cubicBezTo>
                  <a:cubicBezTo>
                    <a:pt x="722" y="761"/>
                    <a:pt x="721" y="761"/>
                    <a:pt x="721" y="760"/>
                  </a:cubicBezTo>
                  <a:cubicBezTo>
                    <a:pt x="721" y="760"/>
                    <a:pt x="721" y="760"/>
                    <a:pt x="721" y="760"/>
                  </a:cubicBezTo>
                  <a:cubicBezTo>
                    <a:pt x="722" y="758"/>
                    <a:pt x="723" y="758"/>
                    <a:pt x="725" y="758"/>
                  </a:cubicBezTo>
                  <a:cubicBezTo>
                    <a:pt x="725" y="758"/>
                    <a:pt x="725" y="758"/>
                    <a:pt x="725" y="758"/>
                  </a:cubicBezTo>
                  <a:cubicBezTo>
                    <a:pt x="727" y="758"/>
                    <a:pt x="727" y="757"/>
                    <a:pt x="729" y="754"/>
                  </a:cubicBezTo>
                  <a:cubicBezTo>
                    <a:pt x="729" y="754"/>
                    <a:pt x="729" y="754"/>
                    <a:pt x="729" y="754"/>
                  </a:cubicBezTo>
                  <a:cubicBezTo>
                    <a:pt x="730" y="753"/>
                    <a:pt x="730" y="752"/>
                    <a:pt x="731" y="752"/>
                  </a:cubicBezTo>
                  <a:cubicBezTo>
                    <a:pt x="731" y="752"/>
                    <a:pt x="731" y="752"/>
                    <a:pt x="731" y="752"/>
                  </a:cubicBezTo>
                  <a:cubicBezTo>
                    <a:pt x="732" y="752"/>
                    <a:pt x="732" y="752"/>
                    <a:pt x="732" y="752"/>
                  </a:cubicBezTo>
                  <a:cubicBezTo>
                    <a:pt x="732" y="752"/>
                    <a:pt x="732" y="752"/>
                    <a:pt x="732" y="752"/>
                  </a:cubicBezTo>
                  <a:cubicBezTo>
                    <a:pt x="732" y="753"/>
                    <a:pt x="733" y="754"/>
                    <a:pt x="734" y="755"/>
                  </a:cubicBezTo>
                  <a:cubicBezTo>
                    <a:pt x="734" y="755"/>
                    <a:pt x="734" y="755"/>
                    <a:pt x="734" y="755"/>
                  </a:cubicBezTo>
                  <a:cubicBezTo>
                    <a:pt x="734" y="755"/>
                    <a:pt x="735" y="756"/>
                    <a:pt x="735" y="756"/>
                  </a:cubicBezTo>
                  <a:cubicBezTo>
                    <a:pt x="735" y="756"/>
                    <a:pt x="735" y="756"/>
                    <a:pt x="735" y="756"/>
                  </a:cubicBezTo>
                  <a:cubicBezTo>
                    <a:pt x="735" y="756"/>
                    <a:pt x="735" y="756"/>
                    <a:pt x="735" y="756"/>
                  </a:cubicBezTo>
                  <a:cubicBezTo>
                    <a:pt x="735" y="756"/>
                    <a:pt x="736" y="757"/>
                    <a:pt x="736" y="757"/>
                  </a:cubicBezTo>
                  <a:cubicBezTo>
                    <a:pt x="736" y="757"/>
                    <a:pt x="736" y="757"/>
                    <a:pt x="736" y="757"/>
                  </a:cubicBezTo>
                  <a:cubicBezTo>
                    <a:pt x="737" y="758"/>
                    <a:pt x="738" y="758"/>
                    <a:pt x="740" y="758"/>
                  </a:cubicBezTo>
                  <a:cubicBezTo>
                    <a:pt x="740" y="758"/>
                    <a:pt x="740" y="758"/>
                    <a:pt x="740" y="758"/>
                  </a:cubicBezTo>
                  <a:cubicBezTo>
                    <a:pt x="742" y="758"/>
                    <a:pt x="744" y="757"/>
                    <a:pt x="745" y="757"/>
                  </a:cubicBezTo>
                  <a:cubicBezTo>
                    <a:pt x="745" y="757"/>
                    <a:pt x="745" y="757"/>
                    <a:pt x="745" y="757"/>
                  </a:cubicBezTo>
                  <a:cubicBezTo>
                    <a:pt x="746" y="756"/>
                    <a:pt x="747" y="755"/>
                    <a:pt x="747" y="754"/>
                  </a:cubicBezTo>
                  <a:cubicBezTo>
                    <a:pt x="747" y="754"/>
                    <a:pt x="747" y="754"/>
                    <a:pt x="747" y="754"/>
                  </a:cubicBezTo>
                  <a:cubicBezTo>
                    <a:pt x="747" y="754"/>
                    <a:pt x="747" y="754"/>
                    <a:pt x="747" y="754"/>
                  </a:cubicBezTo>
                  <a:cubicBezTo>
                    <a:pt x="747" y="753"/>
                    <a:pt x="747" y="753"/>
                    <a:pt x="747" y="753"/>
                  </a:cubicBezTo>
                  <a:cubicBezTo>
                    <a:pt x="747" y="753"/>
                    <a:pt x="747" y="753"/>
                    <a:pt x="747" y="753"/>
                  </a:cubicBezTo>
                  <a:cubicBezTo>
                    <a:pt x="747" y="752"/>
                    <a:pt x="747" y="750"/>
                    <a:pt x="746" y="750"/>
                  </a:cubicBezTo>
                  <a:cubicBezTo>
                    <a:pt x="746" y="750"/>
                    <a:pt x="746" y="750"/>
                    <a:pt x="746" y="750"/>
                  </a:cubicBezTo>
                  <a:cubicBezTo>
                    <a:pt x="746" y="749"/>
                    <a:pt x="746" y="749"/>
                    <a:pt x="746" y="748"/>
                  </a:cubicBezTo>
                  <a:cubicBezTo>
                    <a:pt x="746" y="748"/>
                    <a:pt x="746" y="748"/>
                    <a:pt x="746" y="748"/>
                  </a:cubicBezTo>
                  <a:cubicBezTo>
                    <a:pt x="746" y="745"/>
                    <a:pt x="749" y="742"/>
                    <a:pt x="749" y="741"/>
                  </a:cubicBezTo>
                  <a:cubicBezTo>
                    <a:pt x="749" y="741"/>
                    <a:pt x="749" y="741"/>
                    <a:pt x="749" y="741"/>
                  </a:cubicBezTo>
                  <a:cubicBezTo>
                    <a:pt x="749" y="738"/>
                    <a:pt x="751" y="737"/>
                    <a:pt x="753" y="736"/>
                  </a:cubicBezTo>
                  <a:cubicBezTo>
                    <a:pt x="753" y="736"/>
                    <a:pt x="753" y="736"/>
                    <a:pt x="753" y="736"/>
                  </a:cubicBezTo>
                  <a:cubicBezTo>
                    <a:pt x="753" y="735"/>
                    <a:pt x="753" y="735"/>
                    <a:pt x="753" y="735"/>
                  </a:cubicBezTo>
                  <a:cubicBezTo>
                    <a:pt x="753" y="735"/>
                    <a:pt x="753" y="735"/>
                    <a:pt x="753" y="735"/>
                  </a:cubicBezTo>
                  <a:cubicBezTo>
                    <a:pt x="753" y="735"/>
                    <a:pt x="753" y="735"/>
                    <a:pt x="753" y="735"/>
                  </a:cubicBezTo>
                  <a:cubicBezTo>
                    <a:pt x="753" y="735"/>
                    <a:pt x="753" y="735"/>
                    <a:pt x="753" y="735"/>
                  </a:cubicBezTo>
                  <a:cubicBezTo>
                    <a:pt x="752" y="735"/>
                    <a:pt x="751" y="735"/>
                    <a:pt x="750" y="736"/>
                  </a:cubicBezTo>
                  <a:cubicBezTo>
                    <a:pt x="750" y="736"/>
                    <a:pt x="750" y="736"/>
                    <a:pt x="750" y="736"/>
                  </a:cubicBezTo>
                  <a:cubicBezTo>
                    <a:pt x="750" y="736"/>
                    <a:pt x="749" y="736"/>
                    <a:pt x="749" y="736"/>
                  </a:cubicBezTo>
                  <a:cubicBezTo>
                    <a:pt x="749" y="736"/>
                    <a:pt x="749" y="736"/>
                    <a:pt x="749" y="736"/>
                  </a:cubicBezTo>
                  <a:cubicBezTo>
                    <a:pt x="748" y="736"/>
                    <a:pt x="748" y="736"/>
                    <a:pt x="748" y="735"/>
                  </a:cubicBezTo>
                  <a:cubicBezTo>
                    <a:pt x="748" y="735"/>
                    <a:pt x="748" y="735"/>
                    <a:pt x="748" y="735"/>
                  </a:cubicBezTo>
                  <a:cubicBezTo>
                    <a:pt x="747" y="735"/>
                    <a:pt x="747" y="735"/>
                    <a:pt x="747" y="734"/>
                  </a:cubicBezTo>
                  <a:cubicBezTo>
                    <a:pt x="747" y="734"/>
                    <a:pt x="747" y="734"/>
                    <a:pt x="747" y="734"/>
                  </a:cubicBezTo>
                  <a:cubicBezTo>
                    <a:pt x="747" y="733"/>
                    <a:pt x="748" y="731"/>
                    <a:pt x="749" y="728"/>
                  </a:cubicBezTo>
                  <a:cubicBezTo>
                    <a:pt x="749" y="728"/>
                    <a:pt x="749" y="728"/>
                    <a:pt x="749" y="728"/>
                  </a:cubicBezTo>
                  <a:cubicBezTo>
                    <a:pt x="749" y="726"/>
                    <a:pt x="749" y="725"/>
                    <a:pt x="749" y="725"/>
                  </a:cubicBezTo>
                  <a:cubicBezTo>
                    <a:pt x="749" y="725"/>
                    <a:pt x="749" y="725"/>
                    <a:pt x="749" y="725"/>
                  </a:cubicBezTo>
                  <a:cubicBezTo>
                    <a:pt x="749" y="725"/>
                    <a:pt x="749" y="725"/>
                    <a:pt x="749" y="725"/>
                  </a:cubicBezTo>
                  <a:cubicBezTo>
                    <a:pt x="749" y="725"/>
                    <a:pt x="749" y="725"/>
                    <a:pt x="749" y="725"/>
                  </a:cubicBezTo>
                  <a:cubicBezTo>
                    <a:pt x="749" y="725"/>
                    <a:pt x="748" y="725"/>
                    <a:pt x="747" y="724"/>
                  </a:cubicBezTo>
                  <a:cubicBezTo>
                    <a:pt x="747" y="724"/>
                    <a:pt x="747" y="724"/>
                    <a:pt x="747" y="724"/>
                  </a:cubicBezTo>
                  <a:cubicBezTo>
                    <a:pt x="744" y="723"/>
                    <a:pt x="743" y="722"/>
                    <a:pt x="743" y="720"/>
                  </a:cubicBezTo>
                  <a:cubicBezTo>
                    <a:pt x="743" y="720"/>
                    <a:pt x="743" y="720"/>
                    <a:pt x="743" y="720"/>
                  </a:cubicBezTo>
                  <a:cubicBezTo>
                    <a:pt x="743" y="719"/>
                    <a:pt x="743" y="719"/>
                    <a:pt x="744" y="718"/>
                  </a:cubicBezTo>
                  <a:cubicBezTo>
                    <a:pt x="744" y="718"/>
                    <a:pt x="744" y="718"/>
                    <a:pt x="744" y="718"/>
                  </a:cubicBezTo>
                  <a:cubicBezTo>
                    <a:pt x="744" y="717"/>
                    <a:pt x="744" y="717"/>
                    <a:pt x="744" y="716"/>
                  </a:cubicBezTo>
                  <a:cubicBezTo>
                    <a:pt x="744" y="716"/>
                    <a:pt x="744" y="716"/>
                    <a:pt x="744" y="716"/>
                  </a:cubicBezTo>
                  <a:cubicBezTo>
                    <a:pt x="744" y="715"/>
                    <a:pt x="744" y="715"/>
                    <a:pt x="743" y="713"/>
                  </a:cubicBezTo>
                  <a:cubicBezTo>
                    <a:pt x="743" y="713"/>
                    <a:pt x="743" y="713"/>
                    <a:pt x="743" y="713"/>
                  </a:cubicBezTo>
                  <a:cubicBezTo>
                    <a:pt x="742" y="712"/>
                    <a:pt x="742" y="711"/>
                    <a:pt x="742" y="710"/>
                  </a:cubicBezTo>
                  <a:cubicBezTo>
                    <a:pt x="742" y="710"/>
                    <a:pt x="742" y="710"/>
                    <a:pt x="742" y="710"/>
                  </a:cubicBezTo>
                  <a:cubicBezTo>
                    <a:pt x="742" y="709"/>
                    <a:pt x="742" y="708"/>
                    <a:pt x="743" y="706"/>
                  </a:cubicBezTo>
                  <a:cubicBezTo>
                    <a:pt x="743" y="706"/>
                    <a:pt x="743" y="706"/>
                    <a:pt x="743" y="706"/>
                  </a:cubicBezTo>
                  <a:cubicBezTo>
                    <a:pt x="743" y="706"/>
                    <a:pt x="743" y="705"/>
                    <a:pt x="743" y="705"/>
                  </a:cubicBezTo>
                  <a:cubicBezTo>
                    <a:pt x="743" y="705"/>
                    <a:pt x="743" y="705"/>
                    <a:pt x="743" y="705"/>
                  </a:cubicBezTo>
                  <a:cubicBezTo>
                    <a:pt x="743" y="704"/>
                    <a:pt x="743" y="705"/>
                    <a:pt x="743" y="704"/>
                  </a:cubicBezTo>
                  <a:cubicBezTo>
                    <a:pt x="743" y="704"/>
                    <a:pt x="743" y="704"/>
                    <a:pt x="743" y="704"/>
                  </a:cubicBezTo>
                  <a:cubicBezTo>
                    <a:pt x="743" y="704"/>
                    <a:pt x="742" y="705"/>
                    <a:pt x="741" y="705"/>
                  </a:cubicBezTo>
                  <a:cubicBezTo>
                    <a:pt x="741" y="705"/>
                    <a:pt x="741" y="705"/>
                    <a:pt x="741" y="705"/>
                  </a:cubicBezTo>
                  <a:cubicBezTo>
                    <a:pt x="740" y="705"/>
                    <a:pt x="740" y="706"/>
                    <a:pt x="739" y="706"/>
                  </a:cubicBezTo>
                  <a:cubicBezTo>
                    <a:pt x="739" y="706"/>
                    <a:pt x="739" y="706"/>
                    <a:pt x="739" y="706"/>
                  </a:cubicBezTo>
                  <a:cubicBezTo>
                    <a:pt x="737" y="705"/>
                    <a:pt x="737" y="704"/>
                    <a:pt x="737" y="702"/>
                  </a:cubicBezTo>
                  <a:cubicBezTo>
                    <a:pt x="737" y="702"/>
                    <a:pt x="737" y="702"/>
                    <a:pt x="737" y="702"/>
                  </a:cubicBezTo>
                  <a:cubicBezTo>
                    <a:pt x="737" y="701"/>
                    <a:pt x="737" y="700"/>
                    <a:pt x="737" y="699"/>
                  </a:cubicBezTo>
                  <a:cubicBezTo>
                    <a:pt x="737" y="699"/>
                    <a:pt x="737" y="699"/>
                    <a:pt x="737" y="699"/>
                  </a:cubicBezTo>
                  <a:cubicBezTo>
                    <a:pt x="737" y="698"/>
                    <a:pt x="737" y="696"/>
                    <a:pt x="738" y="694"/>
                  </a:cubicBezTo>
                  <a:cubicBezTo>
                    <a:pt x="738" y="694"/>
                    <a:pt x="738" y="694"/>
                    <a:pt x="738" y="694"/>
                  </a:cubicBezTo>
                  <a:cubicBezTo>
                    <a:pt x="739" y="693"/>
                    <a:pt x="740" y="692"/>
                    <a:pt x="740" y="691"/>
                  </a:cubicBezTo>
                  <a:cubicBezTo>
                    <a:pt x="740" y="691"/>
                    <a:pt x="740" y="691"/>
                    <a:pt x="740" y="691"/>
                  </a:cubicBezTo>
                  <a:cubicBezTo>
                    <a:pt x="740" y="691"/>
                    <a:pt x="740" y="690"/>
                    <a:pt x="740" y="689"/>
                  </a:cubicBezTo>
                  <a:cubicBezTo>
                    <a:pt x="740" y="689"/>
                    <a:pt x="740" y="689"/>
                    <a:pt x="740" y="689"/>
                  </a:cubicBezTo>
                  <a:cubicBezTo>
                    <a:pt x="740" y="687"/>
                    <a:pt x="742" y="686"/>
                    <a:pt x="745" y="685"/>
                  </a:cubicBezTo>
                  <a:cubicBezTo>
                    <a:pt x="745" y="685"/>
                    <a:pt x="745" y="685"/>
                    <a:pt x="745" y="685"/>
                  </a:cubicBezTo>
                  <a:cubicBezTo>
                    <a:pt x="746" y="685"/>
                    <a:pt x="746" y="685"/>
                    <a:pt x="746" y="684"/>
                  </a:cubicBezTo>
                  <a:cubicBezTo>
                    <a:pt x="746" y="684"/>
                    <a:pt x="746" y="684"/>
                    <a:pt x="746" y="684"/>
                  </a:cubicBezTo>
                  <a:cubicBezTo>
                    <a:pt x="746" y="684"/>
                    <a:pt x="746" y="683"/>
                    <a:pt x="746" y="683"/>
                  </a:cubicBezTo>
                  <a:cubicBezTo>
                    <a:pt x="746" y="683"/>
                    <a:pt x="746" y="683"/>
                    <a:pt x="746" y="683"/>
                  </a:cubicBezTo>
                  <a:cubicBezTo>
                    <a:pt x="746" y="682"/>
                    <a:pt x="746" y="682"/>
                    <a:pt x="746" y="682"/>
                  </a:cubicBezTo>
                  <a:cubicBezTo>
                    <a:pt x="746" y="682"/>
                    <a:pt x="746" y="682"/>
                    <a:pt x="746" y="682"/>
                  </a:cubicBezTo>
                  <a:cubicBezTo>
                    <a:pt x="746" y="680"/>
                    <a:pt x="748" y="679"/>
                    <a:pt x="750" y="677"/>
                  </a:cubicBezTo>
                  <a:cubicBezTo>
                    <a:pt x="750" y="677"/>
                    <a:pt x="750" y="677"/>
                    <a:pt x="750" y="677"/>
                  </a:cubicBezTo>
                  <a:cubicBezTo>
                    <a:pt x="751" y="677"/>
                    <a:pt x="751" y="676"/>
                    <a:pt x="751" y="676"/>
                  </a:cubicBezTo>
                  <a:cubicBezTo>
                    <a:pt x="751" y="676"/>
                    <a:pt x="751" y="676"/>
                    <a:pt x="751" y="676"/>
                  </a:cubicBezTo>
                  <a:cubicBezTo>
                    <a:pt x="751" y="676"/>
                    <a:pt x="751" y="676"/>
                    <a:pt x="751" y="675"/>
                  </a:cubicBezTo>
                  <a:cubicBezTo>
                    <a:pt x="751" y="675"/>
                    <a:pt x="751" y="675"/>
                    <a:pt x="751" y="675"/>
                  </a:cubicBezTo>
                  <a:cubicBezTo>
                    <a:pt x="751" y="675"/>
                    <a:pt x="751" y="675"/>
                    <a:pt x="751" y="675"/>
                  </a:cubicBezTo>
                  <a:cubicBezTo>
                    <a:pt x="751" y="675"/>
                    <a:pt x="750" y="674"/>
                    <a:pt x="749" y="673"/>
                  </a:cubicBezTo>
                  <a:cubicBezTo>
                    <a:pt x="749" y="673"/>
                    <a:pt x="749" y="673"/>
                    <a:pt x="749" y="673"/>
                  </a:cubicBezTo>
                  <a:cubicBezTo>
                    <a:pt x="748" y="672"/>
                    <a:pt x="747" y="671"/>
                    <a:pt x="747" y="671"/>
                  </a:cubicBezTo>
                  <a:cubicBezTo>
                    <a:pt x="747" y="671"/>
                    <a:pt x="747" y="671"/>
                    <a:pt x="747" y="671"/>
                  </a:cubicBezTo>
                  <a:cubicBezTo>
                    <a:pt x="748" y="670"/>
                    <a:pt x="748" y="670"/>
                    <a:pt x="748" y="669"/>
                  </a:cubicBezTo>
                  <a:cubicBezTo>
                    <a:pt x="748" y="669"/>
                    <a:pt x="748" y="669"/>
                    <a:pt x="748" y="669"/>
                  </a:cubicBezTo>
                  <a:cubicBezTo>
                    <a:pt x="748" y="667"/>
                    <a:pt x="747" y="666"/>
                    <a:pt x="745" y="663"/>
                  </a:cubicBezTo>
                  <a:cubicBezTo>
                    <a:pt x="745" y="663"/>
                    <a:pt x="745" y="663"/>
                    <a:pt x="745" y="663"/>
                  </a:cubicBezTo>
                  <a:cubicBezTo>
                    <a:pt x="745" y="663"/>
                    <a:pt x="744" y="662"/>
                    <a:pt x="744" y="662"/>
                  </a:cubicBezTo>
                  <a:cubicBezTo>
                    <a:pt x="744" y="662"/>
                    <a:pt x="744" y="662"/>
                    <a:pt x="744" y="662"/>
                  </a:cubicBezTo>
                  <a:cubicBezTo>
                    <a:pt x="743" y="661"/>
                    <a:pt x="742" y="661"/>
                    <a:pt x="741" y="660"/>
                  </a:cubicBezTo>
                  <a:cubicBezTo>
                    <a:pt x="741" y="660"/>
                    <a:pt x="741" y="660"/>
                    <a:pt x="741" y="660"/>
                  </a:cubicBezTo>
                  <a:cubicBezTo>
                    <a:pt x="741" y="660"/>
                    <a:pt x="741" y="660"/>
                    <a:pt x="741" y="660"/>
                  </a:cubicBezTo>
                  <a:cubicBezTo>
                    <a:pt x="741" y="660"/>
                    <a:pt x="741" y="660"/>
                    <a:pt x="741" y="660"/>
                  </a:cubicBezTo>
                  <a:cubicBezTo>
                    <a:pt x="740" y="659"/>
                    <a:pt x="740" y="658"/>
                    <a:pt x="740" y="657"/>
                  </a:cubicBezTo>
                  <a:cubicBezTo>
                    <a:pt x="740" y="657"/>
                    <a:pt x="740" y="657"/>
                    <a:pt x="740" y="657"/>
                  </a:cubicBezTo>
                  <a:cubicBezTo>
                    <a:pt x="739" y="657"/>
                    <a:pt x="739" y="657"/>
                    <a:pt x="738" y="657"/>
                  </a:cubicBezTo>
                  <a:cubicBezTo>
                    <a:pt x="738" y="657"/>
                    <a:pt x="738" y="657"/>
                    <a:pt x="738" y="657"/>
                  </a:cubicBezTo>
                  <a:cubicBezTo>
                    <a:pt x="737" y="657"/>
                    <a:pt x="736" y="657"/>
                    <a:pt x="736" y="655"/>
                  </a:cubicBezTo>
                  <a:cubicBezTo>
                    <a:pt x="736" y="655"/>
                    <a:pt x="736" y="655"/>
                    <a:pt x="736" y="655"/>
                  </a:cubicBezTo>
                  <a:cubicBezTo>
                    <a:pt x="735" y="654"/>
                    <a:pt x="735" y="653"/>
                    <a:pt x="735" y="653"/>
                  </a:cubicBezTo>
                  <a:cubicBezTo>
                    <a:pt x="735" y="653"/>
                    <a:pt x="735" y="653"/>
                    <a:pt x="735" y="653"/>
                  </a:cubicBezTo>
                  <a:cubicBezTo>
                    <a:pt x="735" y="652"/>
                    <a:pt x="735" y="652"/>
                    <a:pt x="736" y="652"/>
                  </a:cubicBezTo>
                  <a:cubicBezTo>
                    <a:pt x="736" y="652"/>
                    <a:pt x="736" y="652"/>
                    <a:pt x="736" y="652"/>
                  </a:cubicBezTo>
                  <a:cubicBezTo>
                    <a:pt x="736" y="650"/>
                    <a:pt x="738" y="649"/>
                    <a:pt x="738" y="648"/>
                  </a:cubicBezTo>
                  <a:cubicBezTo>
                    <a:pt x="738" y="648"/>
                    <a:pt x="738" y="648"/>
                    <a:pt x="738" y="648"/>
                  </a:cubicBezTo>
                  <a:cubicBezTo>
                    <a:pt x="738" y="648"/>
                    <a:pt x="738" y="648"/>
                    <a:pt x="738" y="648"/>
                  </a:cubicBezTo>
                  <a:cubicBezTo>
                    <a:pt x="738" y="648"/>
                    <a:pt x="738" y="648"/>
                    <a:pt x="738" y="648"/>
                  </a:cubicBezTo>
                  <a:cubicBezTo>
                    <a:pt x="738" y="647"/>
                    <a:pt x="738" y="647"/>
                    <a:pt x="738" y="647"/>
                  </a:cubicBezTo>
                  <a:cubicBezTo>
                    <a:pt x="738" y="647"/>
                    <a:pt x="738" y="647"/>
                    <a:pt x="738" y="647"/>
                  </a:cubicBezTo>
                  <a:cubicBezTo>
                    <a:pt x="738" y="647"/>
                    <a:pt x="738" y="647"/>
                    <a:pt x="738" y="647"/>
                  </a:cubicBezTo>
                  <a:cubicBezTo>
                    <a:pt x="737" y="647"/>
                    <a:pt x="737" y="647"/>
                    <a:pt x="737" y="646"/>
                  </a:cubicBezTo>
                  <a:cubicBezTo>
                    <a:pt x="737" y="646"/>
                    <a:pt x="737" y="646"/>
                    <a:pt x="737" y="646"/>
                  </a:cubicBezTo>
                  <a:cubicBezTo>
                    <a:pt x="737" y="646"/>
                    <a:pt x="737" y="646"/>
                    <a:pt x="737" y="646"/>
                  </a:cubicBezTo>
                  <a:cubicBezTo>
                    <a:pt x="737" y="646"/>
                    <a:pt x="737" y="646"/>
                    <a:pt x="737" y="646"/>
                  </a:cubicBezTo>
                  <a:cubicBezTo>
                    <a:pt x="737" y="645"/>
                    <a:pt x="737" y="644"/>
                    <a:pt x="737" y="644"/>
                  </a:cubicBezTo>
                  <a:cubicBezTo>
                    <a:pt x="737" y="644"/>
                    <a:pt x="737" y="644"/>
                    <a:pt x="737" y="644"/>
                  </a:cubicBezTo>
                  <a:cubicBezTo>
                    <a:pt x="737" y="643"/>
                    <a:pt x="737" y="643"/>
                    <a:pt x="737" y="643"/>
                  </a:cubicBezTo>
                  <a:cubicBezTo>
                    <a:pt x="737" y="643"/>
                    <a:pt x="737" y="643"/>
                    <a:pt x="737" y="643"/>
                  </a:cubicBezTo>
                  <a:cubicBezTo>
                    <a:pt x="737" y="643"/>
                    <a:pt x="737" y="643"/>
                    <a:pt x="736" y="643"/>
                  </a:cubicBezTo>
                  <a:cubicBezTo>
                    <a:pt x="736" y="643"/>
                    <a:pt x="736" y="643"/>
                    <a:pt x="736" y="643"/>
                  </a:cubicBezTo>
                  <a:cubicBezTo>
                    <a:pt x="736" y="643"/>
                    <a:pt x="735" y="643"/>
                    <a:pt x="735" y="642"/>
                  </a:cubicBezTo>
                  <a:cubicBezTo>
                    <a:pt x="735" y="642"/>
                    <a:pt x="735" y="642"/>
                    <a:pt x="735" y="642"/>
                  </a:cubicBezTo>
                  <a:cubicBezTo>
                    <a:pt x="734" y="641"/>
                    <a:pt x="734" y="641"/>
                    <a:pt x="734" y="641"/>
                  </a:cubicBezTo>
                  <a:cubicBezTo>
                    <a:pt x="734" y="641"/>
                    <a:pt x="734" y="641"/>
                    <a:pt x="734" y="641"/>
                  </a:cubicBezTo>
                  <a:cubicBezTo>
                    <a:pt x="733" y="640"/>
                    <a:pt x="733" y="640"/>
                    <a:pt x="733" y="639"/>
                  </a:cubicBezTo>
                  <a:cubicBezTo>
                    <a:pt x="733" y="639"/>
                    <a:pt x="733" y="639"/>
                    <a:pt x="733" y="639"/>
                  </a:cubicBezTo>
                  <a:cubicBezTo>
                    <a:pt x="733" y="639"/>
                    <a:pt x="733" y="639"/>
                    <a:pt x="733" y="639"/>
                  </a:cubicBezTo>
                  <a:cubicBezTo>
                    <a:pt x="733" y="639"/>
                    <a:pt x="733" y="639"/>
                    <a:pt x="733" y="639"/>
                  </a:cubicBezTo>
                  <a:cubicBezTo>
                    <a:pt x="732" y="639"/>
                    <a:pt x="731" y="640"/>
                    <a:pt x="731" y="641"/>
                  </a:cubicBezTo>
                  <a:cubicBezTo>
                    <a:pt x="731" y="641"/>
                    <a:pt x="731" y="641"/>
                    <a:pt x="731" y="641"/>
                  </a:cubicBezTo>
                  <a:cubicBezTo>
                    <a:pt x="729" y="644"/>
                    <a:pt x="727" y="647"/>
                    <a:pt x="726" y="648"/>
                  </a:cubicBezTo>
                  <a:cubicBezTo>
                    <a:pt x="726" y="648"/>
                    <a:pt x="726" y="648"/>
                    <a:pt x="726" y="648"/>
                  </a:cubicBezTo>
                  <a:cubicBezTo>
                    <a:pt x="725" y="649"/>
                    <a:pt x="725" y="649"/>
                    <a:pt x="724" y="649"/>
                  </a:cubicBezTo>
                  <a:cubicBezTo>
                    <a:pt x="724" y="649"/>
                    <a:pt x="724" y="649"/>
                    <a:pt x="724" y="649"/>
                  </a:cubicBezTo>
                  <a:cubicBezTo>
                    <a:pt x="723" y="649"/>
                    <a:pt x="722" y="648"/>
                    <a:pt x="721" y="648"/>
                  </a:cubicBezTo>
                  <a:cubicBezTo>
                    <a:pt x="721" y="648"/>
                    <a:pt x="721" y="648"/>
                    <a:pt x="721" y="648"/>
                  </a:cubicBezTo>
                  <a:cubicBezTo>
                    <a:pt x="719" y="646"/>
                    <a:pt x="719" y="643"/>
                    <a:pt x="719" y="641"/>
                  </a:cubicBezTo>
                  <a:cubicBezTo>
                    <a:pt x="719" y="641"/>
                    <a:pt x="719" y="641"/>
                    <a:pt x="719" y="641"/>
                  </a:cubicBezTo>
                  <a:cubicBezTo>
                    <a:pt x="719" y="641"/>
                    <a:pt x="719" y="641"/>
                    <a:pt x="719" y="641"/>
                  </a:cubicBezTo>
                  <a:cubicBezTo>
                    <a:pt x="719" y="641"/>
                    <a:pt x="719" y="641"/>
                    <a:pt x="719" y="641"/>
                  </a:cubicBezTo>
                  <a:cubicBezTo>
                    <a:pt x="718" y="642"/>
                    <a:pt x="718" y="642"/>
                    <a:pt x="718" y="642"/>
                  </a:cubicBezTo>
                  <a:cubicBezTo>
                    <a:pt x="718" y="642"/>
                    <a:pt x="718" y="642"/>
                    <a:pt x="718" y="642"/>
                  </a:cubicBezTo>
                  <a:cubicBezTo>
                    <a:pt x="717" y="644"/>
                    <a:pt x="715" y="646"/>
                    <a:pt x="713" y="646"/>
                  </a:cubicBezTo>
                  <a:cubicBezTo>
                    <a:pt x="713" y="646"/>
                    <a:pt x="713" y="646"/>
                    <a:pt x="713" y="646"/>
                  </a:cubicBezTo>
                  <a:cubicBezTo>
                    <a:pt x="713" y="646"/>
                    <a:pt x="713" y="646"/>
                    <a:pt x="712" y="645"/>
                  </a:cubicBezTo>
                  <a:cubicBezTo>
                    <a:pt x="712" y="645"/>
                    <a:pt x="712" y="645"/>
                    <a:pt x="712" y="645"/>
                  </a:cubicBezTo>
                  <a:cubicBezTo>
                    <a:pt x="712" y="645"/>
                    <a:pt x="711" y="645"/>
                    <a:pt x="711" y="645"/>
                  </a:cubicBezTo>
                  <a:cubicBezTo>
                    <a:pt x="711" y="645"/>
                    <a:pt x="711" y="645"/>
                    <a:pt x="711" y="645"/>
                  </a:cubicBezTo>
                  <a:cubicBezTo>
                    <a:pt x="710" y="645"/>
                    <a:pt x="709" y="646"/>
                    <a:pt x="708" y="646"/>
                  </a:cubicBezTo>
                  <a:cubicBezTo>
                    <a:pt x="708" y="646"/>
                    <a:pt x="708" y="646"/>
                    <a:pt x="708" y="646"/>
                  </a:cubicBezTo>
                  <a:cubicBezTo>
                    <a:pt x="708" y="647"/>
                    <a:pt x="707" y="647"/>
                    <a:pt x="706" y="647"/>
                  </a:cubicBezTo>
                  <a:cubicBezTo>
                    <a:pt x="706" y="647"/>
                    <a:pt x="706" y="647"/>
                    <a:pt x="706" y="647"/>
                  </a:cubicBezTo>
                  <a:cubicBezTo>
                    <a:pt x="705" y="647"/>
                    <a:pt x="704" y="646"/>
                    <a:pt x="702" y="645"/>
                  </a:cubicBezTo>
                  <a:cubicBezTo>
                    <a:pt x="702" y="645"/>
                    <a:pt x="702" y="645"/>
                    <a:pt x="702" y="645"/>
                  </a:cubicBezTo>
                  <a:cubicBezTo>
                    <a:pt x="700" y="643"/>
                    <a:pt x="699" y="643"/>
                    <a:pt x="696" y="639"/>
                  </a:cubicBezTo>
                  <a:cubicBezTo>
                    <a:pt x="696" y="639"/>
                    <a:pt x="696" y="639"/>
                    <a:pt x="696" y="639"/>
                  </a:cubicBezTo>
                  <a:cubicBezTo>
                    <a:pt x="694" y="638"/>
                    <a:pt x="694" y="638"/>
                    <a:pt x="692" y="638"/>
                  </a:cubicBezTo>
                  <a:cubicBezTo>
                    <a:pt x="692" y="638"/>
                    <a:pt x="692" y="638"/>
                    <a:pt x="692" y="638"/>
                  </a:cubicBezTo>
                  <a:cubicBezTo>
                    <a:pt x="692" y="637"/>
                    <a:pt x="692" y="637"/>
                    <a:pt x="692" y="637"/>
                  </a:cubicBezTo>
                  <a:cubicBezTo>
                    <a:pt x="692" y="638"/>
                    <a:pt x="692" y="638"/>
                    <a:pt x="692" y="638"/>
                  </a:cubicBezTo>
                  <a:cubicBezTo>
                    <a:pt x="692" y="637"/>
                    <a:pt x="692" y="637"/>
                    <a:pt x="692" y="637"/>
                  </a:cubicBezTo>
                  <a:cubicBezTo>
                    <a:pt x="692" y="638"/>
                    <a:pt x="692" y="638"/>
                    <a:pt x="692" y="638"/>
                  </a:cubicBezTo>
                  <a:cubicBezTo>
                    <a:pt x="691" y="638"/>
                    <a:pt x="691" y="638"/>
                    <a:pt x="690" y="638"/>
                  </a:cubicBezTo>
                  <a:cubicBezTo>
                    <a:pt x="690" y="638"/>
                    <a:pt x="690" y="638"/>
                    <a:pt x="690" y="638"/>
                  </a:cubicBezTo>
                  <a:cubicBezTo>
                    <a:pt x="689" y="638"/>
                    <a:pt x="688" y="638"/>
                    <a:pt x="686" y="637"/>
                  </a:cubicBezTo>
                  <a:cubicBezTo>
                    <a:pt x="686" y="637"/>
                    <a:pt x="686" y="637"/>
                    <a:pt x="686" y="637"/>
                  </a:cubicBezTo>
                  <a:cubicBezTo>
                    <a:pt x="681" y="636"/>
                    <a:pt x="679" y="635"/>
                    <a:pt x="677" y="634"/>
                  </a:cubicBezTo>
                  <a:cubicBezTo>
                    <a:pt x="677" y="634"/>
                    <a:pt x="677" y="634"/>
                    <a:pt x="677" y="634"/>
                  </a:cubicBezTo>
                  <a:cubicBezTo>
                    <a:pt x="675" y="633"/>
                    <a:pt x="674" y="633"/>
                    <a:pt x="673" y="633"/>
                  </a:cubicBezTo>
                  <a:cubicBezTo>
                    <a:pt x="673" y="633"/>
                    <a:pt x="673" y="633"/>
                    <a:pt x="673" y="633"/>
                  </a:cubicBezTo>
                  <a:cubicBezTo>
                    <a:pt x="672" y="633"/>
                    <a:pt x="671" y="633"/>
                    <a:pt x="671" y="633"/>
                  </a:cubicBezTo>
                  <a:cubicBezTo>
                    <a:pt x="671" y="633"/>
                    <a:pt x="671" y="633"/>
                    <a:pt x="671" y="633"/>
                  </a:cubicBezTo>
                  <a:cubicBezTo>
                    <a:pt x="670" y="634"/>
                    <a:pt x="669" y="634"/>
                    <a:pt x="669" y="634"/>
                  </a:cubicBezTo>
                  <a:cubicBezTo>
                    <a:pt x="669" y="634"/>
                    <a:pt x="669" y="634"/>
                    <a:pt x="669" y="634"/>
                  </a:cubicBezTo>
                  <a:cubicBezTo>
                    <a:pt x="668" y="634"/>
                    <a:pt x="667" y="634"/>
                    <a:pt x="666" y="634"/>
                  </a:cubicBezTo>
                  <a:cubicBezTo>
                    <a:pt x="666" y="634"/>
                    <a:pt x="666" y="634"/>
                    <a:pt x="666" y="634"/>
                  </a:cubicBezTo>
                  <a:cubicBezTo>
                    <a:pt x="666" y="634"/>
                    <a:pt x="666" y="634"/>
                    <a:pt x="666" y="634"/>
                  </a:cubicBezTo>
                  <a:cubicBezTo>
                    <a:pt x="665" y="634"/>
                    <a:pt x="665" y="634"/>
                    <a:pt x="665" y="635"/>
                  </a:cubicBezTo>
                  <a:cubicBezTo>
                    <a:pt x="665" y="635"/>
                    <a:pt x="665" y="635"/>
                    <a:pt x="665" y="635"/>
                  </a:cubicBezTo>
                  <a:cubicBezTo>
                    <a:pt x="665" y="636"/>
                    <a:pt x="666" y="638"/>
                    <a:pt x="667" y="639"/>
                  </a:cubicBezTo>
                  <a:cubicBezTo>
                    <a:pt x="667" y="639"/>
                    <a:pt x="667" y="639"/>
                    <a:pt x="667" y="639"/>
                  </a:cubicBezTo>
                  <a:cubicBezTo>
                    <a:pt x="668" y="640"/>
                    <a:pt x="668" y="640"/>
                    <a:pt x="668" y="641"/>
                  </a:cubicBezTo>
                  <a:cubicBezTo>
                    <a:pt x="668" y="641"/>
                    <a:pt x="668" y="641"/>
                    <a:pt x="668" y="641"/>
                  </a:cubicBezTo>
                  <a:cubicBezTo>
                    <a:pt x="668" y="643"/>
                    <a:pt x="666" y="643"/>
                    <a:pt x="664" y="644"/>
                  </a:cubicBezTo>
                  <a:cubicBezTo>
                    <a:pt x="664" y="644"/>
                    <a:pt x="664" y="644"/>
                    <a:pt x="664" y="644"/>
                  </a:cubicBezTo>
                  <a:cubicBezTo>
                    <a:pt x="663" y="645"/>
                    <a:pt x="663" y="645"/>
                    <a:pt x="662" y="645"/>
                  </a:cubicBezTo>
                  <a:cubicBezTo>
                    <a:pt x="662" y="645"/>
                    <a:pt x="662" y="645"/>
                    <a:pt x="662" y="645"/>
                  </a:cubicBezTo>
                  <a:cubicBezTo>
                    <a:pt x="661" y="645"/>
                    <a:pt x="660" y="645"/>
                    <a:pt x="659" y="644"/>
                  </a:cubicBezTo>
                  <a:cubicBezTo>
                    <a:pt x="659" y="644"/>
                    <a:pt x="659" y="644"/>
                    <a:pt x="659" y="644"/>
                  </a:cubicBezTo>
                  <a:cubicBezTo>
                    <a:pt x="658" y="642"/>
                    <a:pt x="657" y="642"/>
                    <a:pt x="655" y="642"/>
                  </a:cubicBezTo>
                  <a:cubicBezTo>
                    <a:pt x="655" y="642"/>
                    <a:pt x="655" y="642"/>
                    <a:pt x="655" y="642"/>
                  </a:cubicBezTo>
                  <a:cubicBezTo>
                    <a:pt x="654" y="642"/>
                    <a:pt x="654" y="642"/>
                    <a:pt x="653" y="642"/>
                  </a:cubicBezTo>
                  <a:cubicBezTo>
                    <a:pt x="653" y="642"/>
                    <a:pt x="653" y="642"/>
                    <a:pt x="653" y="642"/>
                  </a:cubicBezTo>
                  <a:cubicBezTo>
                    <a:pt x="652" y="642"/>
                    <a:pt x="649" y="642"/>
                    <a:pt x="648" y="644"/>
                  </a:cubicBezTo>
                  <a:cubicBezTo>
                    <a:pt x="648" y="644"/>
                    <a:pt x="648" y="644"/>
                    <a:pt x="648" y="644"/>
                  </a:cubicBezTo>
                  <a:cubicBezTo>
                    <a:pt x="647" y="646"/>
                    <a:pt x="646" y="646"/>
                    <a:pt x="645" y="646"/>
                  </a:cubicBezTo>
                  <a:cubicBezTo>
                    <a:pt x="645" y="646"/>
                    <a:pt x="645" y="646"/>
                    <a:pt x="645" y="646"/>
                  </a:cubicBezTo>
                  <a:cubicBezTo>
                    <a:pt x="645" y="646"/>
                    <a:pt x="644" y="646"/>
                    <a:pt x="644" y="646"/>
                  </a:cubicBezTo>
                  <a:cubicBezTo>
                    <a:pt x="644" y="646"/>
                    <a:pt x="644" y="646"/>
                    <a:pt x="644" y="646"/>
                  </a:cubicBezTo>
                  <a:cubicBezTo>
                    <a:pt x="644" y="646"/>
                    <a:pt x="644" y="646"/>
                    <a:pt x="643" y="647"/>
                  </a:cubicBezTo>
                  <a:cubicBezTo>
                    <a:pt x="643" y="647"/>
                    <a:pt x="643" y="647"/>
                    <a:pt x="643" y="647"/>
                  </a:cubicBezTo>
                  <a:cubicBezTo>
                    <a:pt x="643" y="647"/>
                    <a:pt x="642" y="647"/>
                    <a:pt x="642" y="648"/>
                  </a:cubicBezTo>
                  <a:cubicBezTo>
                    <a:pt x="642" y="648"/>
                    <a:pt x="642" y="648"/>
                    <a:pt x="642" y="648"/>
                  </a:cubicBezTo>
                  <a:cubicBezTo>
                    <a:pt x="641" y="648"/>
                    <a:pt x="640" y="649"/>
                    <a:pt x="640" y="650"/>
                  </a:cubicBezTo>
                  <a:cubicBezTo>
                    <a:pt x="640" y="650"/>
                    <a:pt x="640" y="650"/>
                    <a:pt x="640" y="650"/>
                  </a:cubicBezTo>
                  <a:cubicBezTo>
                    <a:pt x="640" y="650"/>
                    <a:pt x="640" y="650"/>
                    <a:pt x="640" y="650"/>
                  </a:cubicBezTo>
                  <a:cubicBezTo>
                    <a:pt x="640" y="651"/>
                    <a:pt x="640" y="651"/>
                    <a:pt x="640" y="652"/>
                  </a:cubicBezTo>
                  <a:cubicBezTo>
                    <a:pt x="640" y="652"/>
                    <a:pt x="640" y="652"/>
                    <a:pt x="640" y="652"/>
                  </a:cubicBezTo>
                  <a:cubicBezTo>
                    <a:pt x="640" y="652"/>
                    <a:pt x="640" y="652"/>
                    <a:pt x="640" y="652"/>
                  </a:cubicBezTo>
                  <a:cubicBezTo>
                    <a:pt x="640" y="652"/>
                    <a:pt x="640" y="652"/>
                    <a:pt x="640" y="652"/>
                  </a:cubicBezTo>
                  <a:cubicBezTo>
                    <a:pt x="640" y="653"/>
                    <a:pt x="639" y="654"/>
                    <a:pt x="639" y="654"/>
                  </a:cubicBezTo>
                  <a:cubicBezTo>
                    <a:pt x="639" y="654"/>
                    <a:pt x="639" y="654"/>
                    <a:pt x="639" y="654"/>
                  </a:cubicBezTo>
                  <a:cubicBezTo>
                    <a:pt x="639" y="655"/>
                    <a:pt x="637" y="659"/>
                    <a:pt x="636" y="660"/>
                  </a:cubicBezTo>
                  <a:cubicBezTo>
                    <a:pt x="636" y="660"/>
                    <a:pt x="636" y="660"/>
                    <a:pt x="636" y="660"/>
                  </a:cubicBezTo>
                  <a:cubicBezTo>
                    <a:pt x="637" y="660"/>
                    <a:pt x="637" y="660"/>
                    <a:pt x="637" y="660"/>
                  </a:cubicBezTo>
                  <a:cubicBezTo>
                    <a:pt x="637" y="660"/>
                    <a:pt x="637" y="660"/>
                    <a:pt x="637" y="660"/>
                  </a:cubicBezTo>
                  <a:cubicBezTo>
                    <a:pt x="637" y="660"/>
                    <a:pt x="637" y="661"/>
                    <a:pt x="637" y="661"/>
                  </a:cubicBezTo>
                  <a:cubicBezTo>
                    <a:pt x="637" y="661"/>
                    <a:pt x="637" y="661"/>
                    <a:pt x="637" y="661"/>
                  </a:cubicBezTo>
                  <a:cubicBezTo>
                    <a:pt x="637" y="662"/>
                    <a:pt x="637" y="663"/>
                    <a:pt x="637" y="665"/>
                  </a:cubicBezTo>
                  <a:cubicBezTo>
                    <a:pt x="637" y="665"/>
                    <a:pt x="637" y="665"/>
                    <a:pt x="637" y="665"/>
                  </a:cubicBezTo>
                  <a:cubicBezTo>
                    <a:pt x="636" y="667"/>
                    <a:pt x="636" y="668"/>
                    <a:pt x="636" y="668"/>
                  </a:cubicBezTo>
                  <a:cubicBezTo>
                    <a:pt x="636" y="668"/>
                    <a:pt x="636" y="668"/>
                    <a:pt x="636" y="668"/>
                  </a:cubicBezTo>
                  <a:cubicBezTo>
                    <a:pt x="636" y="668"/>
                    <a:pt x="636" y="668"/>
                    <a:pt x="636" y="669"/>
                  </a:cubicBezTo>
                  <a:cubicBezTo>
                    <a:pt x="636" y="669"/>
                    <a:pt x="636" y="669"/>
                    <a:pt x="636" y="669"/>
                  </a:cubicBezTo>
                  <a:cubicBezTo>
                    <a:pt x="636" y="669"/>
                    <a:pt x="636" y="669"/>
                    <a:pt x="636" y="669"/>
                  </a:cubicBezTo>
                  <a:cubicBezTo>
                    <a:pt x="636" y="669"/>
                    <a:pt x="636" y="669"/>
                    <a:pt x="636" y="669"/>
                  </a:cubicBezTo>
                  <a:cubicBezTo>
                    <a:pt x="636" y="670"/>
                    <a:pt x="636" y="671"/>
                    <a:pt x="635" y="671"/>
                  </a:cubicBezTo>
                  <a:cubicBezTo>
                    <a:pt x="635" y="671"/>
                    <a:pt x="635" y="671"/>
                    <a:pt x="635" y="671"/>
                  </a:cubicBezTo>
                  <a:cubicBezTo>
                    <a:pt x="635" y="671"/>
                    <a:pt x="635" y="671"/>
                    <a:pt x="635" y="671"/>
                  </a:cubicBezTo>
                  <a:cubicBezTo>
                    <a:pt x="635" y="671"/>
                    <a:pt x="635" y="671"/>
                    <a:pt x="635" y="671"/>
                  </a:cubicBezTo>
                  <a:cubicBezTo>
                    <a:pt x="635" y="671"/>
                    <a:pt x="635" y="671"/>
                    <a:pt x="635" y="671"/>
                  </a:cubicBezTo>
                  <a:cubicBezTo>
                    <a:pt x="635" y="671"/>
                    <a:pt x="635" y="671"/>
                    <a:pt x="635" y="671"/>
                  </a:cubicBezTo>
                  <a:cubicBezTo>
                    <a:pt x="635" y="671"/>
                    <a:pt x="635" y="671"/>
                    <a:pt x="636" y="671"/>
                  </a:cubicBezTo>
                  <a:cubicBezTo>
                    <a:pt x="636" y="671"/>
                    <a:pt x="636" y="671"/>
                    <a:pt x="636" y="671"/>
                  </a:cubicBezTo>
                  <a:cubicBezTo>
                    <a:pt x="636" y="671"/>
                    <a:pt x="637" y="672"/>
                    <a:pt x="637" y="673"/>
                  </a:cubicBezTo>
                  <a:cubicBezTo>
                    <a:pt x="637" y="673"/>
                    <a:pt x="637" y="673"/>
                    <a:pt x="637" y="673"/>
                  </a:cubicBezTo>
                  <a:cubicBezTo>
                    <a:pt x="637" y="673"/>
                    <a:pt x="636" y="675"/>
                    <a:pt x="636" y="675"/>
                  </a:cubicBezTo>
                  <a:cubicBezTo>
                    <a:pt x="636" y="675"/>
                    <a:pt x="636" y="675"/>
                    <a:pt x="636" y="675"/>
                  </a:cubicBezTo>
                  <a:cubicBezTo>
                    <a:pt x="636" y="675"/>
                    <a:pt x="637" y="678"/>
                    <a:pt x="637" y="679"/>
                  </a:cubicBezTo>
                  <a:cubicBezTo>
                    <a:pt x="637" y="679"/>
                    <a:pt x="637" y="679"/>
                    <a:pt x="637" y="679"/>
                  </a:cubicBezTo>
                  <a:cubicBezTo>
                    <a:pt x="637" y="681"/>
                    <a:pt x="637" y="681"/>
                    <a:pt x="637" y="681"/>
                  </a:cubicBezTo>
                  <a:cubicBezTo>
                    <a:pt x="637" y="681"/>
                    <a:pt x="637" y="681"/>
                    <a:pt x="637" y="681"/>
                  </a:cubicBezTo>
                  <a:cubicBezTo>
                    <a:pt x="638" y="682"/>
                    <a:pt x="639" y="682"/>
                    <a:pt x="639" y="683"/>
                  </a:cubicBezTo>
                  <a:cubicBezTo>
                    <a:pt x="639" y="683"/>
                    <a:pt x="639" y="683"/>
                    <a:pt x="639" y="683"/>
                  </a:cubicBezTo>
                  <a:cubicBezTo>
                    <a:pt x="639" y="684"/>
                    <a:pt x="639" y="684"/>
                    <a:pt x="639" y="684"/>
                  </a:cubicBezTo>
                  <a:cubicBezTo>
                    <a:pt x="639" y="684"/>
                    <a:pt x="639" y="684"/>
                    <a:pt x="639" y="684"/>
                  </a:cubicBezTo>
                  <a:cubicBezTo>
                    <a:pt x="638" y="685"/>
                    <a:pt x="638" y="687"/>
                    <a:pt x="638" y="687"/>
                  </a:cubicBezTo>
                  <a:cubicBezTo>
                    <a:pt x="638" y="687"/>
                    <a:pt x="638" y="687"/>
                    <a:pt x="638" y="687"/>
                  </a:cubicBezTo>
                  <a:cubicBezTo>
                    <a:pt x="638" y="687"/>
                    <a:pt x="638" y="687"/>
                    <a:pt x="638" y="687"/>
                  </a:cubicBezTo>
                  <a:cubicBezTo>
                    <a:pt x="638" y="687"/>
                    <a:pt x="638" y="687"/>
                    <a:pt x="638" y="687"/>
                  </a:cubicBezTo>
                  <a:cubicBezTo>
                    <a:pt x="637" y="687"/>
                    <a:pt x="639" y="687"/>
                    <a:pt x="639" y="689"/>
                  </a:cubicBezTo>
                  <a:cubicBezTo>
                    <a:pt x="639" y="689"/>
                    <a:pt x="639" y="689"/>
                    <a:pt x="639" y="689"/>
                  </a:cubicBezTo>
                  <a:cubicBezTo>
                    <a:pt x="639" y="689"/>
                    <a:pt x="639" y="690"/>
                    <a:pt x="638" y="690"/>
                  </a:cubicBezTo>
                  <a:cubicBezTo>
                    <a:pt x="638" y="690"/>
                    <a:pt x="638" y="690"/>
                    <a:pt x="638" y="690"/>
                  </a:cubicBezTo>
                  <a:cubicBezTo>
                    <a:pt x="638" y="690"/>
                    <a:pt x="638" y="691"/>
                    <a:pt x="638" y="691"/>
                  </a:cubicBezTo>
                  <a:cubicBezTo>
                    <a:pt x="638" y="691"/>
                    <a:pt x="638" y="691"/>
                    <a:pt x="638" y="691"/>
                  </a:cubicBezTo>
                  <a:cubicBezTo>
                    <a:pt x="638" y="693"/>
                    <a:pt x="640" y="696"/>
                    <a:pt x="640" y="696"/>
                  </a:cubicBezTo>
                  <a:cubicBezTo>
                    <a:pt x="640" y="696"/>
                    <a:pt x="640" y="696"/>
                    <a:pt x="640" y="696"/>
                  </a:cubicBezTo>
                  <a:cubicBezTo>
                    <a:pt x="641" y="697"/>
                    <a:pt x="642" y="698"/>
                    <a:pt x="642" y="700"/>
                  </a:cubicBezTo>
                  <a:cubicBezTo>
                    <a:pt x="642" y="700"/>
                    <a:pt x="642" y="700"/>
                    <a:pt x="642" y="700"/>
                  </a:cubicBezTo>
                  <a:cubicBezTo>
                    <a:pt x="642" y="700"/>
                    <a:pt x="642" y="701"/>
                    <a:pt x="641" y="701"/>
                  </a:cubicBezTo>
                  <a:cubicBezTo>
                    <a:pt x="641" y="701"/>
                    <a:pt x="641" y="701"/>
                    <a:pt x="641" y="701"/>
                  </a:cubicBezTo>
                  <a:cubicBezTo>
                    <a:pt x="639" y="702"/>
                    <a:pt x="638" y="703"/>
                    <a:pt x="638" y="703"/>
                  </a:cubicBezTo>
                  <a:cubicBezTo>
                    <a:pt x="638" y="703"/>
                    <a:pt x="638" y="703"/>
                    <a:pt x="638" y="703"/>
                  </a:cubicBezTo>
                  <a:cubicBezTo>
                    <a:pt x="638" y="704"/>
                    <a:pt x="638" y="705"/>
                    <a:pt x="637" y="705"/>
                  </a:cubicBezTo>
                  <a:cubicBezTo>
                    <a:pt x="637" y="705"/>
                    <a:pt x="637" y="705"/>
                    <a:pt x="637" y="705"/>
                  </a:cubicBezTo>
                  <a:cubicBezTo>
                    <a:pt x="636" y="705"/>
                    <a:pt x="636" y="705"/>
                    <a:pt x="636" y="705"/>
                  </a:cubicBezTo>
                  <a:cubicBezTo>
                    <a:pt x="636" y="705"/>
                    <a:pt x="636" y="705"/>
                    <a:pt x="636" y="705"/>
                  </a:cubicBezTo>
                  <a:cubicBezTo>
                    <a:pt x="636" y="705"/>
                    <a:pt x="636" y="705"/>
                    <a:pt x="636" y="705"/>
                  </a:cubicBezTo>
                  <a:cubicBezTo>
                    <a:pt x="636" y="704"/>
                    <a:pt x="636" y="704"/>
                    <a:pt x="636" y="704"/>
                  </a:cubicBezTo>
                  <a:cubicBezTo>
                    <a:pt x="636" y="705"/>
                    <a:pt x="636" y="705"/>
                    <a:pt x="636" y="705"/>
                  </a:cubicBezTo>
                  <a:cubicBezTo>
                    <a:pt x="635" y="705"/>
                    <a:pt x="635" y="705"/>
                    <a:pt x="635" y="705"/>
                  </a:cubicBezTo>
                  <a:cubicBezTo>
                    <a:pt x="635" y="705"/>
                    <a:pt x="635" y="705"/>
                    <a:pt x="635" y="705"/>
                  </a:cubicBezTo>
                  <a:cubicBezTo>
                    <a:pt x="635" y="705"/>
                    <a:pt x="634" y="705"/>
                    <a:pt x="634" y="706"/>
                  </a:cubicBezTo>
                  <a:cubicBezTo>
                    <a:pt x="634" y="706"/>
                    <a:pt x="634" y="706"/>
                    <a:pt x="634" y="706"/>
                  </a:cubicBezTo>
                  <a:cubicBezTo>
                    <a:pt x="633" y="707"/>
                    <a:pt x="633" y="708"/>
                    <a:pt x="631" y="709"/>
                  </a:cubicBezTo>
                  <a:cubicBezTo>
                    <a:pt x="631" y="709"/>
                    <a:pt x="631" y="709"/>
                    <a:pt x="631" y="709"/>
                  </a:cubicBezTo>
                  <a:cubicBezTo>
                    <a:pt x="630" y="710"/>
                    <a:pt x="629" y="710"/>
                    <a:pt x="629" y="711"/>
                  </a:cubicBezTo>
                  <a:cubicBezTo>
                    <a:pt x="629" y="711"/>
                    <a:pt x="629" y="711"/>
                    <a:pt x="629" y="711"/>
                  </a:cubicBezTo>
                  <a:cubicBezTo>
                    <a:pt x="629" y="713"/>
                    <a:pt x="628" y="714"/>
                    <a:pt x="627" y="714"/>
                  </a:cubicBezTo>
                  <a:cubicBezTo>
                    <a:pt x="627" y="714"/>
                    <a:pt x="627" y="714"/>
                    <a:pt x="627" y="714"/>
                  </a:cubicBezTo>
                  <a:cubicBezTo>
                    <a:pt x="627" y="714"/>
                    <a:pt x="627" y="714"/>
                    <a:pt x="627" y="714"/>
                  </a:cubicBezTo>
                  <a:cubicBezTo>
                    <a:pt x="627" y="714"/>
                    <a:pt x="627" y="715"/>
                    <a:pt x="628" y="715"/>
                  </a:cubicBezTo>
                  <a:cubicBezTo>
                    <a:pt x="628" y="715"/>
                    <a:pt x="628" y="715"/>
                    <a:pt x="628" y="715"/>
                  </a:cubicBezTo>
                  <a:cubicBezTo>
                    <a:pt x="628" y="715"/>
                    <a:pt x="628" y="715"/>
                    <a:pt x="628" y="715"/>
                  </a:cubicBezTo>
                  <a:cubicBezTo>
                    <a:pt x="628" y="715"/>
                    <a:pt x="628" y="715"/>
                    <a:pt x="628" y="715"/>
                  </a:cubicBezTo>
                  <a:cubicBezTo>
                    <a:pt x="630" y="714"/>
                    <a:pt x="631" y="713"/>
                    <a:pt x="632" y="713"/>
                  </a:cubicBezTo>
                  <a:cubicBezTo>
                    <a:pt x="632" y="713"/>
                    <a:pt x="632" y="713"/>
                    <a:pt x="632" y="713"/>
                  </a:cubicBezTo>
                  <a:cubicBezTo>
                    <a:pt x="632" y="713"/>
                    <a:pt x="632" y="713"/>
                    <a:pt x="632" y="713"/>
                  </a:cubicBezTo>
                  <a:cubicBezTo>
                    <a:pt x="632" y="713"/>
                    <a:pt x="632" y="713"/>
                    <a:pt x="632" y="713"/>
                  </a:cubicBezTo>
                  <a:cubicBezTo>
                    <a:pt x="633" y="713"/>
                    <a:pt x="634" y="713"/>
                    <a:pt x="634" y="713"/>
                  </a:cubicBezTo>
                  <a:cubicBezTo>
                    <a:pt x="634" y="713"/>
                    <a:pt x="634" y="713"/>
                    <a:pt x="634" y="713"/>
                  </a:cubicBezTo>
                  <a:cubicBezTo>
                    <a:pt x="634" y="713"/>
                    <a:pt x="634" y="713"/>
                    <a:pt x="634" y="713"/>
                  </a:cubicBezTo>
                  <a:cubicBezTo>
                    <a:pt x="634" y="713"/>
                    <a:pt x="634" y="713"/>
                    <a:pt x="634" y="713"/>
                  </a:cubicBezTo>
                  <a:cubicBezTo>
                    <a:pt x="635" y="712"/>
                    <a:pt x="637" y="711"/>
                    <a:pt x="639" y="711"/>
                  </a:cubicBezTo>
                  <a:cubicBezTo>
                    <a:pt x="639" y="711"/>
                    <a:pt x="639" y="711"/>
                    <a:pt x="639" y="711"/>
                  </a:cubicBezTo>
                  <a:cubicBezTo>
                    <a:pt x="639" y="711"/>
                    <a:pt x="639" y="711"/>
                    <a:pt x="639" y="711"/>
                  </a:cubicBezTo>
                  <a:cubicBezTo>
                    <a:pt x="639" y="711"/>
                    <a:pt x="639" y="711"/>
                    <a:pt x="639" y="711"/>
                  </a:cubicBezTo>
                  <a:cubicBezTo>
                    <a:pt x="640" y="712"/>
                    <a:pt x="642" y="712"/>
                    <a:pt x="643" y="714"/>
                  </a:cubicBezTo>
                  <a:cubicBezTo>
                    <a:pt x="643" y="714"/>
                    <a:pt x="643" y="714"/>
                    <a:pt x="643" y="714"/>
                  </a:cubicBezTo>
                  <a:cubicBezTo>
                    <a:pt x="643" y="715"/>
                    <a:pt x="644" y="716"/>
                    <a:pt x="644" y="717"/>
                  </a:cubicBezTo>
                  <a:cubicBezTo>
                    <a:pt x="644" y="717"/>
                    <a:pt x="644" y="717"/>
                    <a:pt x="644" y="717"/>
                  </a:cubicBezTo>
                  <a:cubicBezTo>
                    <a:pt x="644" y="718"/>
                    <a:pt x="644" y="718"/>
                    <a:pt x="643" y="718"/>
                  </a:cubicBezTo>
                  <a:cubicBezTo>
                    <a:pt x="643" y="718"/>
                    <a:pt x="643" y="718"/>
                    <a:pt x="643" y="718"/>
                  </a:cubicBezTo>
                  <a:cubicBezTo>
                    <a:pt x="643" y="719"/>
                    <a:pt x="642" y="719"/>
                    <a:pt x="642" y="719"/>
                  </a:cubicBezTo>
                  <a:cubicBezTo>
                    <a:pt x="642" y="719"/>
                    <a:pt x="642" y="719"/>
                    <a:pt x="642" y="719"/>
                  </a:cubicBezTo>
                  <a:cubicBezTo>
                    <a:pt x="642" y="719"/>
                    <a:pt x="643" y="719"/>
                    <a:pt x="643" y="719"/>
                  </a:cubicBezTo>
                  <a:cubicBezTo>
                    <a:pt x="643" y="719"/>
                    <a:pt x="643" y="719"/>
                    <a:pt x="643" y="719"/>
                  </a:cubicBezTo>
                  <a:cubicBezTo>
                    <a:pt x="643" y="720"/>
                    <a:pt x="643" y="721"/>
                    <a:pt x="643" y="722"/>
                  </a:cubicBezTo>
                  <a:cubicBezTo>
                    <a:pt x="643" y="722"/>
                    <a:pt x="643" y="722"/>
                    <a:pt x="643" y="722"/>
                  </a:cubicBezTo>
                  <a:cubicBezTo>
                    <a:pt x="643" y="722"/>
                    <a:pt x="643" y="723"/>
                    <a:pt x="642" y="723"/>
                  </a:cubicBezTo>
                  <a:cubicBezTo>
                    <a:pt x="642" y="723"/>
                    <a:pt x="642" y="723"/>
                    <a:pt x="642" y="723"/>
                  </a:cubicBezTo>
                  <a:cubicBezTo>
                    <a:pt x="641" y="723"/>
                    <a:pt x="641" y="725"/>
                    <a:pt x="639" y="725"/>
                  </a:cubicBezTo>
                  <a:cubicBezTo>
                    <a:pt x="639" y="725"/>
                    <a:pt x="639" y="725"/>
                    <a:pt x="639" y="725"/>
                  </a:cubicBezTo>
                  <a:cubicBezTo>
                    <a:pt x="638" y="725"/>
                    <a:pt x="638" y="725"/>
                    <a:pt x="638" y="725"/>
                  </a:cubicBezTo>
                  <a:cubicBezTo>
                    <a:pt x="638" y="725"/>
                    <a:pt x="638" y="725"/>
                    <a:pt x="638" y="725"/>
                  </a:cubicBezTo>
                  <a:cubicBezTo>
                    <a:pt x="638" y="725"/>
                    <a:pt x="638" y="725"/>
                    <a:pt x="639" y="725"/>
                  </a:cubicBezTo>
                  <a:cubicBezTo>
                    <a:pt x="639" y="725"/>
                    <a:pt x="639" y="725"/>
                    <a:pt x="639" y="725"/>
                  </a:cubicBezTo>
                  <a:cubicBezTo>
                    <a:pt x="639" y="726"/>
                    <a:pt x="640" y="727"/>
                    <a:pt x="640" y="728"/>
                  </a:cubicBezTo>
                  <a:cubicBezTo>
                    <a:pt x="640" y="728"/>
                    <a:pt x="640" y="728"/>
                    <a:pt x="640" y="728"/>
                  </a:cubicBezTo>
                  <a:cubicBezTo>
                    <a:pt x="640" y="729"/>
                    <a:pt x="640" y="730"/>
                    <a:pt x="640" y="730"/>
                  </a:cubicBezTo>
                  <a:cubicBezTo>
                    <a:pt x="640" y="730"/>
                    <a:pt x="640" y="730"/>
                    <a:pt x="640" y="730"/>
                  </a:cubicBezTo>
                  <a:cubicBezTo>
                    <a:pt x="639" y="731"/>
                    <a:pt x="638" y="734"/>
                    <a:pt x="638" y="734"/>
                  </a:cubicBezTo>
                  <a:cubicBezTo>
                    <a:pt x="638" y="734"/>
                    <a:pt x="638" y="734"/>
                    <a:pt x="638" y="734"/>
                  </a:cubicBezTo>
                  <a:cubicBezTo>
                    <a:pt x="638" y="734"/>
                    <a:pt x="638" y="734"/>
                    <a:pt x="638" y="734"/>
                  </a:cubicBezTo>
                  <a:cubicBezTo>
                    <a:pt x="638" y="734"/>
                    <a:pt x="638" y="734"/>
                    <a:pt x="638" y="734"/>
                  </a:cubicBezTo>
                  <a:cubicBezTo>
                    <a:pt x="638" y="735"/>
                    <a:pt x="639" y="735"/>
                    <a:pt x="640" y="735"/>
                  </a:cubicBezTo>
                  <a:cubicBezTo>
                    <a:pt x="640" y="735"/>
                    <a:pt x="640" y="735"/>
                    <a:pt x="640" y="735"/>
                  </a:cubicBezTo>
                  <a:cubicBezTo>
                    <a:pt x="640" y="735"/>
                    <a:pt x="641" y="735"/>
                    <a:pt x="641" y="736"/>
                  </a:cubicBezTo>
                  <a:cubicBezTo>
                    <a:pt x="641" y="736"/>
                    <a:pt x="641" y="736"/>
                    <a:pt x="641" y="736"/>
                  </a:cubicBezTo>
                  <a:cubicBezTo>
                    <a:pt x="641" y="738"/>
                    <a:pt x="642" y="739"/>
                    <a:pt x="642" y="739"/>
                  </a:cubicBezTo>
                  <a:cubicBezTo>
                    <a:pt x="642" y="739"/>
                    <a:pt x="642" y="739"/>
                    <a:pt x="642" y="739"/>
                  </a:cubicBezTo>
                  <a:cubicBezTo>
                    <a:pt x="643" y="739"/>
                    <a:pt x="643" y="740"/>
                    <a:pt x="643" y="740"/>
                  </a:cubicBezTo>
                  <a:cubicBezTo>
                    <a:pt x="643" y="740"/>
                    <a:pt x="643" y="740"/>
                    <a:pt x="643" y="740"/>
                  </a:cubicBezTo>
                  <a:cubicBezTo>
                    <a:pt x="643" y="740"/>
                    <a:pt x="643" y="741"/>
                    <a:pt x="642" y="742"/>
                  </a:cubicBezTo>
                  <a:cubicBezTo>
                    <a:pt x="642" y="742"/>
                    <a:pt x="642" y="742"/>
                    <a:pt x="642" y="742"/>
                  </a:cubicBezTo>
                  <a:cubicBezTo>
                    <a:pt x="643" y="742"/>
                    <a:pt x="644" y="741"/>
                    <a:pt x="644" y="741"/>
                  </a:cubicBezTo>
                  <a:cubicBezTo>
                    <a:pt x="644" y="741"/>
                    <a:pt x="644" y="741"/>
                    <a:pt x="644" y="741"/>
                  </a:cubicBezTo>
                  <a:cubicBezTo>
                    <a:pt x="644" y="741"/>
                    <a:pt x="645" y="741"/>
                    <a:pt x="645" y="741"/>
                  </a:cubicBezTo>
                  <a:cubicBezTo>
                    <a:pt x="645" y="741"/>
                    <a:pt x="645" y="741"/>
                    <a:pt x="645" y="741"/>
                  </a:cubicBezTo>
                  <a:cubicBezTo>
                    <a:pt x="646" y="741"/>
                    <a:pt x="648" y="742"/>
                    <a:pt x="648" y="743"/>
                  </a:cubicBezTo>
                  <a:cubicBezTo>
                    <a:pt x="648" y="743"/>
                    <a:pt x="648" y="743"/>
                    <a:pt x="648" y="743"/>
                  </a:cubicBezTo>
                  <a:cubicBezTo>
                    <a:pt x="648" y="744"/>
                    <a:pt x="648" y="744"/>
                    <a:pt x="647" y="744"/>
                  </a:cubicBezTo>
                  <a:cubicBezTo>
                    <a:pt x="647" y="744"/>
                    <a:pt x="647" y="744"/>
                    <a:pt x="647" y="744"/>
                  </a:cubicBezTo>
                  <a:cubicBezTo>
                    <a:pt x="647" y="745"/>
                    <a:pt x="647" y="745"/>
                    <a:pt x="647" y="745"/>
                  </a:cubicBezTo>
                  <a:cubicBezTo>
                    <a:pt x="647" y="745"/>
                    <a:pt x="647" y="745"/>
                    <a:pt x="647" y="745"/>
                  </a:cubicBezTo>
                  <a:cubicBezTo>
                    <a:pt x="647" y="745"/>
                    <a:pt x="647" y="745"/>
                    <a:pt x="647" y="745"/>
                  </a:cubicBezTo>
                  <a:cubicBezTo>
                    <a:pt x="647" y="745"/>
                    <a:pt x="647" y="745"/>
                    <a:pt x="647" y="745"/>
                  </a:cubicBezTo>
                  <a:cubicBezTo>
                    <a:pt x="648" y="745"/>
                    <a:pt x="648" y="745"/>
                    <a:pt x="649" y="745"/>
                  </a:cubicBezTo>
                  <a:cubicBezTo>
                    <a:pt x="649" y="745"/>
                    <a:pt x="649" y="745"/>
                    <a:pt x="649" y="745"/>
                  </a:cubicBezTo>
                  <a:cubicBezTo>
                    <a:pt x="649" y="745"/>
                    <a:pt x="649" y="745"/>
                    <a:pt x="649" y="745"/>
                  </a:cubicBezTo>
                  <a:cubicBezTo>
                    <a:pt x="649" y="745"/>
                    <a:pt x="649" y="745"/>
                    <a:pt x="649" y="745"/>
                  </a:cubicBezTo>
                  <a:cubicBezTo>
                    <a:pt x="649" y="745"/>
                    <a:pt x="649" y="744"/>
                    <a:pt x="649" y="744"/>
                  </a:cubicBezTo>
                  <a:cubicBezTo>
                    <a:pt x="649" y="744"/>
                    <a:pt x="649" y="744"/>
                    <a:pt x="649" y="744"/>
                  </a:cubicBezTo>
                  <a:cubicBezTo>
                    <a:pt x="649" y="744"/>
                    <a:pt x="649" y="743"/>
                    <a:pt x="649" y="743"/>
                  </a:cubicBezTo>
                  <a:cubicBezTo>
                    <a:pt x="649" y="743"/>
                    <a:pt x="649" y="743"/>
                    <a:pt x="649" y="743"/>
                  </a:cubicBezTo>
                  <a:cubicBezTo>
                    <a:pt x="649" y="742"/>
                    <a:pt x="649" y="741"/>
                    <a:pt x="650" y="741"/>
                  </a:cubicBezTo>
                  <a:cubicBezTo>
                    <a:pt x="650" y="741"/>
                    <a:pt x="650" y="741"/>
                    <a:pt x="650" y="741"/>
                  </a:cubicBezTo>
                  <a:cubicBezTo>
                    <a:pt x="650" y="741"/>
                    <a:pt x="651" y="740"/>
                    <a:pt x="651" y="738"/>
                  </a:cubicBezTo>
                  <a:cubicBezTo>
                    <a:pt x="651" y="738"/>
                    <a:pt x="651" y="738"/>
                    <a:pt x="651" y="738"/>
                  </a:cubicBezTo>
                  <a:cubicBezTo>
                    <a:pt x="652" y="737"/>
                    <a:pt x="653" y="737"/>
                    <a:pt x="654" y="737"/>
                  </a:cubicBezTo>
                  <a:cubicBezTo>
                    <a:pt x="654" y="737"/>
                    <a:pt x="654" y="737"/>
                    <a:pt x="654" y="737"/>
                  </a:cubicBezTo>
                  <a:cubicBezTo>
                    <a:pt x="655" y="737"/>
                    <a:pt x="656" y="737"/>
                    <a:pt x="657" y="739"/>
                  </a:cubicBezTo>
                  <a:cubicBezTo>
                    <a:pt x="657" y="739"/>
                    <a:pt x="657" y="739"/>
                    <a:pt x="657" y="739"/>
                  </a:cubicBezTo>
                  <a:cubicBezTo>
                    <a:pt x="657" y="739"/>
                    <a:pt x="657" y="739"/>
                    <a:pt x="657" y="739"/>
                  </a:cubicBezTo>
                  <a:cubicBezTo>
                    <a:pt x="657" y="739"/>
                    <a:pt x="657" y="739"/>
                    <a:pt x="657" y="739"/>
                  </a:cubicBezTo>
                  <a:cubicBezTo>
                    <a:pt x="656" y="739"/>
                    <a:pt x="656" y="739"/>
                    <a:pt x="656" y="740"/>
                  </a:cubicBezTo>
                  <a:cubicBezTo>
                    <a:pt x="656" y="740"/>
                    <a:pt x="656" y="740"/>
                    <a:pt x="656" y="740"/>
                  </a:cubicBezTo>
                  <a:cubicBezTo>
                    <a:pt x="656" y="740"/>
                    <a:pt x="657" y="741"/>
                    <a:pt x="657" y="741"/>
                  </a:cubicBezTo>
                  <a:cubicBezTo>
                    <a:pt x="657" y="741"/>
                    <a:pt x="657" y="741"/>
                    <a:pt x="657" y="741"/>
                  </a:cubicBezTo>
                  <a:cubicBezTo>
                    <a:pt x="657" y="741"/>
                    <a:pt x="658" y="740"/>
                    <a:pt x="658" y="740"/>
                  </a:cubicBezTo>
                  <a:cubicBezTo>
                    <a:pt x="658" y="740"/>
                    <a:pt x="658" y="740"/>
                    <a:pt x="658" y="740"/>
                  </a:cubicBezTo>
                  <a:cubicBezTo>
                    <a:pt x="659" y="740"/>
                    <a:pt x="660" y="741"/>
                    <a:pt x="660" y="742"/>
                  </a:cubicBezTo>
                  <a:cubicBezTo>
                    <a:pt x="660" y="742"/>
                    <a:pt x="660" y="742"/>
                    <a:pt x="660" y="742"/>
                  </a:cubicBezTo>
                  <a:cubicBezTo>
                    <a:pt x="661" y="742"/>
                    <a:pt x="661" y="742"/>
                    <a:pt x="661" y="742"/>
                  </a:cubicBezTo>
                  <a:cubicBezTo>
                    <a:pt x="661" y="742"/>
                    <a:pt x="661" y="742"/>
                    <a:pt x="661" y="742"/>
                  </a:cubicBezTo>
                  <a:cubicBezTo>
                    <a:pt x="661" y="742"/>
                    <a:pt x="662" y="742"/>
                    <a:pt x="662" y="741"/>
                  </a:cubicBezTo>
                  <a:cubicBezTo>
                    <a:pt x="662" y="741"/>
                    <a:pt x="662" y="741"/>
                    <a:pt x="662" y="741"/>
                  </a:cubicBezTo>
                  <a:cubicBezTo>
                    <a:pt x="663" y="738"/>
                    <a:pt x="665" y="737"/>
                    <a:pt x="666" y="735"/>
                  </a:cubicBezTo>
                  <a:cubicBezTo>
                    <a:pt x="666" y="735"/>
                    <a:pt x="666" y="735"/>
                    <a:pt x="666" y="735"/>
                  </a:cubicBezTo>
                  <a:cubicBezTo>
                    <a:pt x="666" y="735"/>
                    <a:pt x="666" y="735"/>
                    <a:pt x="667" y="735"/>
                  </a:cubicBezTo>
                  <a:cubicBezTo>
                    <a:pt x="667" y="735"/>
                    <a:pt x="667" y="735"/>
                    <a:pt x="667" y="735"/>
                  </a:cubicBezTo>
                  <a:cubicBezTo>
                    <a:pt x="667" y="735"/>
                    <a:pt x="667" y="735"/>
                    <a:pt x="667" y="735"/>
                  </a:cubicBezTo>
                  <a:cubicBezTo>
                    <a:pt x="667" y="733"/>
                    <a:pt x="668" y="733"/>
                    <a:pt x="670" y="733"/>
                  </a:cubicBezTo>
                  <a:cubicBezTo>
                    <a:pt x="670" y="733"/>
                    <a:pt x="670" y="733"/>
                    <a:pt x="670" y="733"/>
                  </a:cubicBezTo>
                  <a:cubicBezTo>
                    <a:pt x="671" y="733"/>
                    <a:pt x="672" y="733"/>
                    <a:pt x="672" y="734"/>
                  </a:cubicBezTo>
                  <a:cubicBezTo>
                    <a:pt x="672" y="734"/>
                    <a:pt x="672" y="734"/>
                    <a:pt x="672" y="734"/>
                  </a:cubicBezTo>
                  <a:cubicBezTo>
                    <a:pt x="672" y="734"/>
                    <a:pt x="673" y="735"/>
                    <a:pt x="673" y="735"/>
                  </a:cubicBezTo>
                  <a:cubicBezTo>
                    <a:pt x="673" y="735"/>
                    <a:pt x="673" y="735"/>
                    <a:pt x="673" y="735"/>
                  </a:cubicBezTo>
                  <a:cubicBezTo>
                    <a:pt x="674" y="735"/>
                    <a:pt x="675" y="734"/>
                    <a:pt x="675" y="733"/>
                  </a:cubicBezTo>
                  <a:cubicBezTo>
                    <a:pt x="675" y="733"/>
                    <a:pt x="675" y="733"/>
                    <a:pt x="675" y="733"/>
                  </a:cubicBezTo>
                  <a:cubicBezTo>
                    <a:pt x="676" y="732"/>
                    <a:pt x="676" y="732"/>
                    <a:pt x="677" y="731"/>
                  </a:cubicBezTo>
                  <a:cubicBezTo>
                    <a:pt x="677" y="731"/>
                    <a:pt x="677" y="731"/>
                    <a:pt x="677" y="731"/>
                  </a:cubicBezTo>
                  <a:cubicBezTo>
                    <a:pt x="678" y="732"/>
                    <a:pt x="678" y="732"/>
                    <a:pt x="678" y="732"/>
                  </a:cubicBezTo>
                  <a:cubicBezTo>
                    <a:pt x="678" y="732"/>
                    <a:pt x="678" y="732"/>
                    <a:pt x="678" y="732"/>
                  </a:cubicBezTo>
                  <a:cubicBezTo>
                    <a:pt x="680" y="733"/>
                    <a:pt x="678" y="733"/>
                    <a:pt x="681" y="733"/>
                  </a:cubicBezTo>
                  <a:cubicBezTo>
                    <a:pt x="681" y="733"/>
                    <a:pt x="681" y="733"/>
                    <a:pt x="681" y="733"/>
                  </a:cubicBezTo>
                  <a:cubicBezTo>
                    <a:pt x="684" y="734"/>
                    <a:pt x="685" y="735"/>
                    <a:pt x="685" y="737"/>
                  </a:cubicBezTo>
                  <a:cubicBezTo>
                    <a:pt x="685" y="737"/>
                    <a:pt x="685" y="737"/>
                    <a:pt x="685" y="737"/>
                  </a:cubicBezTo>
                  <a:cubicBezTo>
                    <a:pt x="685" y="737"/>
                    <a:pt x="685" y="738"/>
                    <a:pt x="685" y="738"/>
                  </a:cubicBezTo>
                  <a:cubicBezTo>
                    <a:pt x="685" y="738"/>
                    <a:pt x="685" y="738"/>
                    <a:pt x="685" y="738"/>
                  </a:cubicBezTo>
                  <a:cubicBezTo>
                    <a:pt x="684" y="740"/>
                    <a:pt x="684" y="741"/>
                    <a:pt x="684" y="742"/>
                  </a:cubicBezTo>
                  <a:cubicBezTo>
                    <a:pt x="684" y="742"/>
                    <a:pt x="684" y="742"/>
                    <a:pt x="684" y="742"/>
                  </a:cubicBezTo>
                  <a:cubicBezTo>
                    <a:pt x="684" y="743"/>
                    <a:pt x="684" y="744"/>
                    <a:pt x="684" y="744"/>
                  </a:cubicBezTo>
                  <a:cubicBezTo>
                    <a:pt x="684" y="744"/>
                    <a:pt x="684" y="744"/>
                    <a:pt x="684" y="744"/>
                  </a:cubicBezTo>
                  <a:cubicBezTo>
                    <a:pt x="684" y="745"/>
                    <a:pt x="684" y="745"/>
                    <a:pt x="684" y="745"/>
                  </a:cubicBezTo>
                  <a:cubicBezTo>
                    <a:pt x="684" y="745"/>
                    <a:pt x="684" y="745"/>
                    <a:pt x="684" y="745"/>
                  </a:cubicBezTo>
                  <a:cubicBezTo>
                    <a:pt x="685" y="745"/>
                    <a:pt x="686" y="745"/>
                    <a:pt x="688" y="745"/>
                  </a:cubicBezTo>
                  <a:cubicBezTo>
                    <a:pt x="688" y="745"/>
                    <a:pt x="688" y="745"/>
                    <a:pt x="688" y="745"/>
                  </a:cubicBezTo>
                  <a:cubicBezTo>
                    <a:pt x="688" y="745"/>
                    <a:pt x="688" y="745"/>
                    <a:pt x="688" y="745"/>
                  </a:cubicBezTo>
                  <a:cubicBezTo>
                    <a:pt x="688" y="745"/>
                    <a:pt x="688" y="745"/>
                    <a:pt x="688" y="745"/>
                  </a:cubicBezTo>
                  <a:cubicBezTo>
                    <a:pt x="689" y="745"/>
                    <a:pt x="690" y="745"/>
                    <a:pt x="690" y="746"/>
                  </a:cubicBezTo>
                  <a:cubicBezTo>
                    <a:pt x="690" y="746"/>
                    <a:pt x="690" y="746"/>
                    <a:pt x="690" y="746"/>
                  </a:cubicBezTo>
                  <a:cubicBezTo>
                    <a:pt x="690" y="748"/>
                    <a:pt x="688" y="749"/>
                    <a:pt x="687" y="749"/>
                  </a:cubicBezTo>
                  <a:cubicBezTo>
                    <a:pt x="687" y="749"/>
                    <a:pt x="687" y="749"/>
                    <a:pt x="687" y="749"/>
                  </a:cubicBezTo>
                  <a:cubicBezTo>
                    <a:pt x="686" y="750"/>
                    <a:pt x="686" y="750"/>
                    <a:pt x="686" y="750"/>
                  </a:cubicBezTo>
                  <a:cubicBezTo>
                    <a:pt x="686" y="750"/>
                    <a:pt x="686" y="750"/>
                    <a:pt x="686" y="750"/>
                  </a:cubicBezTo>
                  <a:cubicBezTo>
                    <a:pt x="686" y="751"/>
                    <a:pt x="686" y="752"/>
                    <a:pt x="686" y="753"/>
                  </a:cubicBezTo>
                  <a:cubicBezTo>
                    <a:pt x="686" y="753"/>
                    <a:pt x="686" y="753"/>
                    <a:pt x="686" y="753"/>
                  </a:cubicBezTo>
                  <a:cubicBezTo>
                    <a:pt x="686" y="756"/>
                    <a:pt x="682" y="760"/>
                    <a:pt x="682" y="762"/>
                  </a:cubicBezTo>
                  <a:cubicBezTo>
                    <a:pt x="682" y="762"/>
                    <a:pt x="682" y="762"/>
                    <a:pt x="682" y="762"/>
                  </a:cubicBezTo>
                  <a:cubicBezTo>
                    <a:pt x="681" y="764"/>
                    <a:pt x="681" y="765"/>
                    <a:pt x="679" y="765"/>
                  </a:cubicBezTo>
                  <a:cubicBezTo>
                    <a:pt x="679" y="765"/>
                    <a:pt x="679" y="765"/>
                    <a:pt x="679" y="765"/>
                  </a:cubicBezTo>
                  <a:cubicBezTo>
                    <a:pt x="679" y="765"/>
                    <a:pt x="679" y="765"/>
                    <a:pt x="679" y="765"/>
                  </a:cubicBezTo>
                  <a:cubicBezTo>
                    <a:pt x="679" y="765"/>
                    <a:pt x="679" y="765"/>
                    <a:pt x="679" y="765"/>
                  </a:cubicBezTo>
                  <a:cubicBezTo>
                    <a:pt x="679" y="765"/>
                    <a:pt x="679" y="765"/>
                    <a:pt x="679" y="765"/>
                  </a:cubicBezTo>
                  <a:cubicBezTo>
                    <a:pt x="679" y="765"/>
                    <a:pt x="679" y="765"/>
                    <a:pt x="679" y="765"/>
                  </a:cubicBezTo>
                  <a:cubicBezTo>
                    <a:pt x="678" y="766"/>
                    <a:pt x="678" y="767"/>
                    <a:pt x="678" y="769"/>
                  </a:cubicBezTo>
                  <a:cubicBezTo>
                    <a:pt x="678" y="769"/>
                    <a:pt x="678" y="769"/>
                    <a:pt x="678" y="769"/>
                  </a:cubicBezTo>
                  <a:cubicBezTo>
                    <a:pt x="678" y="769"/>
                    <a:pt x="678" y="770"/>
                    <a:pt x="678" y="770"/>
                  </a:cubicBezTo>
                  <a:cubicBezTo>
                    <a:pt x="678" y="770"/>
                    <a:pt x="678" y="770"/>
                    <a:pt x="678" y="770"/>
                  </a:cubicBezTo>
                  <a:cubicBezTo>
                    <a:pt x="678" y="770"/>
                    <a:pt x="678" y="770"/>
                    <a:pt x="678" y="770"/>
                  </a:cubicBezTo>
                  <a:cubicBezTo>
                    <a:pt x="678" y="770"/>
                    <a:pt x="678" y="770"/>
                    <a:pt x="678" y="770"/>
                  </a:cubicBezTo>
                  <a:cubicBezTo>
                    <a:pt x="678" y="770"/>
                    <a:pt x="680" y="769"/>
                    <a:pt x="681" y="768"/>
                  </a:cubicBezTo>
                  <a:cubicBezTo>
                    <a:pt x="681" y="768"/>
                    <a:pt x="681" y="768"/>
                    <a:pt x="681" y="768"/>
                  </a:cubicBezTo>
                  <a:cubicBezTo>
                    <a:pt x="681" y="766"/>
                    <a:pt x="684" y="764"/>
                    <a:pt x="685" y="764"/>
                  </a:cubicBezTo>
                  <a:cubicBezTo>
                    <a:pt x="685" y="764"/>
                    <a:pt x="685" y="764"/>
                    <a:pt x="685" y="764"/>
                  </a:cubicBezTo>
                  <a:cubicBezTo>
                    <a:pt x="686" y="764"/>
                    <a:pt x="686" y="764"/>
                    <a:pt x="686" y="764"/>
                  </a:cubicBezTo>
                  <a:cubicBezTo>
                    <a:pt x="686" y="764"/>
                    <a:pt x="686" y="764"/>
                    <a:pt x="686" y="764"/>
                  </a:cubicBezTo>
                  <a:cubicBezTo>
                    <a:pt x="686" y="764"/>
                    <a:pt x="686" y="764"/>
                    <a:pt x="686" y="764"/>
                  </a:cubicBezTo>
                  <a:cubicBezTo>
                    <a:pt x="686" y="764"/>
                    <a:pt x="686" y="764"/>
                    <a:pt x="686" y="764"/>
                  </a:cubicBezTo>
                  <a:cubicBezTo>
                    <a:pt x="686" y="764"/>
                    <a:pt x="686" y="764"/>
                    <a:pt x="687" y="764"/>
                  </a:cubicBezTo>
                  <a:cubicBezTo>
                    <a:pt x="687" y="764"/>
                    <a:pt x="687" y="764"/>
                    <a:pt x="687" y="764"/>
                  </a:cubicBezTo>
                  <a:cubicBezTo>
                    <a:pt x="687" y="764"/>
                    <a:pt x="688" y="765"/>
                    <a:pt x="689" y="765"/>
                  </a:cubicBezTo>
                  <a:close/>
                  <a:moveTo>
                    <a:pt x="795" y="767"/>
                  </a:moveTo>
                  <a:cubicBezTo>
                    <a:pt x="795" y="767"/>
                    <a:pt x="795" y="767"/>
                    <a:pt x="795" y="767"/>
                  </a:cubicBezTo>
                  <a:cubicBezTo>
                    <a:pt x="795" y="767"/>
                    <a:pt x="795" y="767"/>
                    <a:pt x="795" y="767"/>
                  </a:cubicBezTo>
                  <a:cubicBezTo>
                    <a:pt x="795" y="767"/>
                    <a:pt x="795" y="767"/>
                    <a:pt x="795" y="767"/>
                  </a:cubicBezTo>
                  <a:cubicBezTo>
                    <a:pt x="795" y="767"/>
                    <a:pt x="795" y="767"/>
                    <a:pt x="795" y="767"/>
                  </a:cubicBezTo>
                  <a:close/>
                  <a:moveTo>
                    <a:pt x="600" y="763"/>
                  </a:moveTo>
                  <a:cubicBezTo>
                    <a:pt x="600" y="763"/>
                    <a:pt x="600" y="763"/>
                    <a:pt x="600" y="763"/>
                  </a:cubicBezTo>
                  <a:cubicBezTo>
                    <a:pt x="600" y="763"/>
                    <a:pt x="600" y="763"/>
                    <a:pt x="600" y="763"/>
                  </a:cubicBezTo>
                  <a:cubicBezTo>
                    <a:pt x="600" y="763"/>
                    <a:pt x="600" y="763"/>
                    <a:pt x="600" y="763"/>
                  </a:cubicBezTo>
                  <a:cubicBezTo>
                    <a:pt x="600" y="763"/>
                    <a:pt x="600" y="763"/>
                    <a:pt x="600" y="763"/>
                  </a:cubicBezTo>
                  <a:close/>
                  <a:moveTo>
                    <a:pt x="747" y="755"/>
                  </a:moveTo>
                  <a:cubicBezTo>
                    <a:pt x="747" y="755"/>
                    <a:pt x="747" y="755"/>
                    <a:pt x="747" y="755"/>
                  </a:cubicBezTo>
                  <a:cubicBezTo>
                    <a:pt x="747" y="755"/>
                    <a:pt x="747" y="755"/>
                    <a:pt x="747" y="755"/>
                  </a:cubicBezTo>
                  <a:cubicBezTo>
                    <a:pt x="747" y="755"/>
                    <a:pt x="747" y="755"/>
                    <a:pt x="747" y="755"/>
                  </a:cubicBezTo>
                  <a:cubicBezTo>
                    <a:pt x="747" y="755"/>
                    <a:pt x="747" y="755"/>
                    <a:pt x="747" y="755"/>
                  </a:cubicBezTo>
                  <a:close/>
                  <a:moveTo>
                    <a:pt x="801" y="745"/>
                  </a:moveTo>
                  <a:cubicBezTo>
                    <a:pt x="801" y="745"/>
                    <a:pt x="801" y="745"/>
                    <a:pt x="801" y="745"/>
                  </a:cubicBezTo>
                  <a:cubicBezTo>
                    <a:pt x="801" y="745"/>
                    <a:pt x="801" y="745"/>
                    <a:pt x="801" y="745"/>
                  </a:cubicBezTo>
                  <a:close/>
                  <a:moveTo>
                    <a:pt x="657" y="741"/>
                  </a:moveTo>
                  <a:cubicBezTo>
                    <a:pt x="657" y="741"/>
                    <a:pt x="657" y="741"/>
                    <a:pt x="657" y="741"/>
                  </a:cubicBezTo>
                  <a:cubicBezTo>
                    <a:pt x="657" y="741"/>
                    <a:pt x="657" y="741"/>
                    <a:pt x="657" y="741"/>
                  </a:cubicBezTo>
                  <a:cubicBezTo>
                    <a:pt x="657" y="741"/>
                    <a:pt x="657" y="741"/>
                    <a:pt x="657" y="741"/>
                  </a:cubicBezTo>
                  <a:cubicBezTo>
                    <a:pt x="657" y="741"/>
                    <a:pt x="657" y="741"/>
                    <a:pt x="657" y="741"/>
                  </a:cubicBezTo>
                  <a:cubicBezTo>
                    <a:pt x="657" y="741"/>
                    <a:pt x="657" y="741"/>
                    <a:pt x="657" y="741"/>
                  </a:cubicBezTo>
                  <a:close/>
                  <a:moveTo>
                    <a:pt x="467" y="733"/>
                  </a:moveTo>
                  <a:cubicBezTo>
                    <a:pt x="467" y="733"/>
                    <a:pt x="467" y="733"/>
                    <a:pt x="467" y="733"/>
                  </a:cubicBezTo>
                  <a:cubicBezTo>
                    <a:pt x="467" y="733"/>
                    <a:pt x="467" y="733"/>
                    <a:pt x="467" y="733"/>
                  </a:cubicBezTo>
                  <a:cubicBezTo>
                    <a:pt x="467" y="733"/>
                    <a:pt x="467" y="733"/>
                    <a:pt x="467" y="733"/>
                  </a:cubicBezTo>
                  <a:close/>
                  <a:moveTo>
                    <a:pt x="460" y="730"/>
                  </a:moveTo>
                  <a:cubicBezTo>
                    <a:pt x="460" y="731"/>
                    <a:pt x="461" y="731"/>
                    <a:pt x="461" y="732"/>
                  </a:cubicBezTo>
                  <a:cubicBezTo>
                    <a:pt x="461" y="732"/>
                    <a:pt x="461" y="732"/>
                    <a:pt x="461" y="732"/>
                  </a:cubicBezTo>
                  <a:cubicBezTo>
                    <a:pt x="462" y="732"/>
                    <a:pt x="462" y="732"/>
                    <a:pt x="463" y="732"/>
                  </a:cubicBezTo>
                  <a:cubicBezTo>
                    <a:pt x="463" y="732"/>
                    <a:pt x="463" y="732"/>
                    <a:pt x="463" y="732"/>
                  </a:cubicBezTo>
                  <a:cubicBezTo>
                    <a:pt x="464" y="732"/>
                    <a:pt x="465" y="732"/>
                    <a:pt x="466" y="731"/>
                  </a:cubicBezTo>
                  <a:cubicBezTo>
                    <a:pt x="466" y="731"/>
                    <a:pt x="466" y="731"/>
                    <a:pt x="466" y="731"/>
                  </a:cubicBezTo>
                  <a:cubicBezTo>
                    <a:pt x="466" y="731"/>
                    <a:pt x="466" y="731"/>
                    <a:pt x="467" y="731"/>
                  </a:cubicBezTo>
                  <a:cubicBezTo>
                    <a:pt x="467" y="731"/>
                    <a:pt x="467" y="731"/>
                    <a:pt x="467" y="731"/>
                  </a:cubicBezTo>
                  <a:cubicBezTo>
                    <a:pt x="467" y="731"/>
                    <a:pt x="467" y="731"/>
                    <a:pt x="467" y="731"/>
                  </a:cubicBezTo>
                  <a:cubicBezTo>
                    <a:pt x="467" y="731"/>
                    <a:pt x="467" y="731"/>
                    <a:pt x="467" y="731"/>
                  </a:cubicBezTo>
                  <a:cubicBezTo>
                    <a:pt x="467" y="731"/>
                    <a:pt x="467" y="731"/>
                    <a:pt x="467" y="731"/>
                  </a:cubicBezTo>
                  <a:cubicBezTo>
                    <a:pt x="467" y="731"/>
                    <a:pt x="467" y="731"/>
                    <a:pt x="467" y="731"/>
                  </a:cubicBezTo>
                  <a:cubicBezTo>
                    <a:pt x="468" y="731"/>
                    <a:pt x="468" y="731"/>
                    <a:pt x="469" y="730"/>
                  </a:cubicBezTo>
                  <a:cubicBezTo>
                    <a:pt x="469" y="730"/>
                    <a:pt x="469" y="730"/>
                    <a:pt x="469" y="730"/>
                  </a:cubicBezTo>
                  <a:cubicBezTo>
                    <a:pt x="470" y="729"/>
                    <a:pt x="472" y="728"/>
                    <a:pt x="473" y="727"/>
                  </a:cubicBezTo>
                  <a:cubicBezTo>
                    <a:pt x="473" y="727"/>
                    <a:pt x="473" y="727"/>
                    <a:pt x="473" y="727"/>
                  </a:cubicBezTo>
                  <a:cubicBezTo>
                    <a:pt x="475" y="726"/>
                    <a:pt x="477" y="725"/>
                    <a:pt x="479" y="725"/>
                  </a:cubicBezTo>
                  <a:cubicBezTo>
                    <a:pt x="479" y="725"/>
                    <a:pt x="479" y="725"/>
                    <a:pt x="479" y="725"/>
                  </a:cubicBezTo>
                  <a:cubicBezTo>
                    <a:pt x="479" y="725"/>
                    <a:pt x="479" y="725"/>
                    <a:pt x="479" y="725"/>
                  </a:cubicBezTo>
                  <a:cubicBezTo>
                    <a:pt x="479" y="725"/>
                    <a:pt x="479" y="725"/>
                    <a:pt x="479" y="725"/>
                  </a:cubicBezTo>
                  <a:cubicBezTo>
                    <a:pt x="480" y="725"/>
                    <a:pt x="481" y="725"/>
                    <a:pt x="481" y="727"/>
                  </a:cubicBezTo>
                  <a:cubicBezTo>
                    <a:pt x="481" y="727"/>
                    <a:pt x="481" y="727"/>
                    <a:pt x="481" y="727"/>
                  </a:cubicBezTo>
                  <a:cubicBezTo>
                    <a:pt x="481" y="727"/>
                    <a:pt x="481" y="727"/>
                    <a:pt x="481" y="727"/>
                  </a:cubicBezTo>
                  <a:cubicBezTo>
                    <a:pt x="481" y="727"/>
                    <a:pt x="481" y="727"/>
                    <a:pt x="481" y="727"/>
                  </a:cubicBezTo>
                  <a:cubicBezTo>
                    <a:pt x="481" y="728"/>
                    <a:pt x="481" y="728"/>
                    <a:pt x="481" y="728"/>
                  </a:cubicBezTo>
                  <a:cubicBezTo>
                    <a:pt x="481" y="728"/>
                    <a:pt x="481" y="728"/>
                    <a:pt x="481" y="728"/>
                  </a:cubicBezTo>
                  <a:cubicBezTo>
                    <a:pt x="481" y="728"/>
                    <a:pt x="481" y="728"/>
                    <a:pt x="481" y="728"/>
                  </a:cubicBezTo>
                  <a:cubicBezTo>
                    <a:pt x="481" y="728"/>
                    <a:pt x="481" y="728"/>
                    <a:pt x="481" y="728"/>
                  </a:cubicBezTo>
                  <a:cubicBezTo>
                    <a:pt x="482" y="728"/>
                    <a:pt x="482" y="728"/>
                    <a:pt x="483" y="728"/>
                  </a:cubicBezTo>
                  <a:cubicBezTo>
                    <a:pt x="483" y="728"/>
                    <a:pt x="483" y="728"/>
                    <a:pt x="483" y="728"/>
                  </a:cubicBezTo>
                  <a:cubicBezTo>
                    <a:pt x="484" y="726"/>
                    <a:pt x="487" y="726"/>
                    <a:pt x="488" y="725"/>
                  </a:cubicBezTo>
                  <a:cubicBezTo>
                    <a:pt x="488" y="725"/>
                    <a:pt x="488" y="725"/>
                    <a:pt x="488" y="725"/>
                  </a:cubicBezTo>
                  <a:cubicBezTo>
                    <a:pt x="488" y="725"/>
                    <a:pt x="488" y="725"/>
                    <a:pt x="488" y="725"/>
                  </a:cubicBezTo>
                  <a:cubicBezTo>
                    <a:pt x="488" y="725"/>
                    <a:pt x="488" y="725"/>
                    <a:pt x="488" y="725"/>
                  </a:cubicBezTo>
                  <a:cubicBezTo>
                    <a:pt x="488" y="724"/>
                    <a:pt x="488" y="724"/>
                    <a:pt x="488" y="724"/>
                  </a:cubicBezTo>
                  <a:cubicBezTo>
                    <a:pt x="488" y="724"/>
                    <a:pt x="488" y="724"/>
                    <a:pt x="488" y="724"/>
                  </a:cubicBezTo>
                  <a:cubicBezTo>
                    <a:pt x="488" y="724"/>
                    <a:pt x="488" y="723"/>
                    <a:pt x="489" y="723"/>
                  </a:cubicBezTo>
                  <a:cubicBezTo>
                    <a:pt x="489" y="723"/>
                    <a:pt x="489" y="723"/>
                    <a:pt x="489" y="723"/>
                  </a:cubicBezTo>
                  <a:cubicBezTo>
                    <a:pt x="489" y="722"/>
                    <a:pt x="490" y="721"/>
                    <a:pt x="490" y="721"/>
                  </a:cubicBezTo>
                  <a:cubicBezTo>
                    <a:pt x="490" y="721"/>
                    <a:pt x="490" y="721"/>
                    <a:pt x="490" y="721"/>
                  </a:cubicBezTo>
                  <a:cubicBezTo>
                    <a:pt x="490" y="721"/>
                    <a:pt x="490" y="721"/>
                    <a:pt x="490" y="721"/>
                  </a:cubicBezTo>
                  <a:cubicBezTo>
                    <a:pt x="490" y="721"/>
                    <a:pt x="490" y="721"/>
                    <a:pt x="490" y="721"/>
                  </a:cubicBezTo>
                  <a:cubicBezTo>
                    <a:pt x="489" y="720"/>
                    <a:pt x="489" y="719"/>
                    <a:pt x="489" y="718"/>
                  </a:cubicBezTo>
                  <a:cubicBezTo>
                    <a:pt x="489" y="718"/>
                    <a:pt x="489" y="718"/>
                    <a:pt x="489" y="718"/>
                  </a:cubicBezTo>
                  <a:cubicBezTo>
                    <a:pt x="489" y="717"/>
                    <a:pt x="489" y="716"/>
                    <a:pt x="489" y="715"/>
                  </a:cubicBezTo>
                  <a:cubicBezTo>
                    <a:pt x="489" y="715"/>
                    <a:pt x="489" y="715"/>
                    <a:pt x="489" y="715"/>
                  </a:cubicBezTo>
                  <a:cubicBezTo>
                    <a:pt x="489" y="714"/>
                    <a:pt x="489" y="714"/>
                    <a:pt x="488" y="714"/>
                  </a:cubicBezTo>
                  <a:cubicBezTo>
                    <a:pt x="488" y="714"/>
                    <a:pt x="488" y="714"/>
                    <a:pt x="488" y="714"/>
                  </a:cubicBezTo>
                  <a:cubicBezTo>
                    <a:pt x="487" y="712"/>
                    <a:pt x="487" y="711"/>
                    <a:pt x="487" y="710"/>
                  </a:cubicBezTo>
                  <a:cubicBezTo>
                    <a:pt x="487" y="710"/>
                    <a:pt x="487" y="710"/>
                    <a:pt x="487" y="710"/>
                  </a:cubicBezTo>
                  <a:cubicBezTo>
                    <a:pt x="487" y="708"/>
                    <a:pt x="488" y="706"/>
                    <a:pt x="488" y="704"/>
                  </a:cubicBezTo>
                  <a:cubicBezTo>
                    <a:pt x="488" y="704"/>
                    <a:pt x="488" y="704"/>
                    <a:pt x="488" y="704"/>
                  </a:cubicBezTo>
                  <a:cubicBezTo>
                    <a:pt x="488" y="704"/>
                    <a:pt x="488" y="703"/>
                    <a:pt x="488" y="703"/>
                  </a:cubicBezTo>
                  <a:cubicBezTo>
                    <a:pt x="488" y="703"/>
                    <a:pt x="488" y="703"/>
                    <a:pt x="488" y="703"/>
                  </a:cubicBezTo>
                  <a:cubicBezTo>
                    <a:pt x="488" y="703"/>
                    <a:pt x="488" y="703"/>
                    <a:pt x="488" y="703"/>
                  </a:cubicBezTo>
                  <a:cubicBezTo>
                    <a:pt x="488" y="703"/>
                    <a:pt x="488" y="703"/>
                    <a:pt x="488" y="703"/>
                  </a:cubicBezTo>
                  <a:cubicBezTo>
                    <a:pt x="488" y="702"/>
                    <a:pt x="488" y="699"/>
                    <a:pt x="490" y="697"/>
                  </a:cubicBezTo>
                  <a:cubicBezTo>
                    <a:pt x="490" y="697"/>
                    <a:pt x="490" y="697"/>
                    <a:pt x="490" y="697"/>
                  </a:cubicBezTo>
                  <a:cubicBezTo>
                    <a:pt x="490" y="697"/>
                    <a:pt x="490" y="697"/>
                    <a:pt x="491" y="697"/>
                  </a:cubicBezTo>
                  <a:cubicBezTo>
                    <a:pt x="491" y="697"/>
                    <a:pt x="491" y="697"/>
                    <a:pt x="491" y="697"/>
                  </a:cubicBezTo>
                  <a:cubicBezTo>
                    <a:pt x="492" y="697"/>
                    <a:pt x="492" y="698"/>
                    <a:pt x="492" y="698"/>
                  </a:cubicBezTo>
                  <a:cubicBezTo>
                    <a:pt x="492" y="698"/>
                    <a:pt x="492" y="698"/>
                    <a:pt x="492" y="698"/>
                  </a:cubicBezTo>
                  <a:cubicBezTo>
                    <a:pt x="492" y="698"/>
                    <a:pt x="492" y="698"/>
                    <a:pt x="492" y="698"/>
                  </a:cubicBezTo>
                  <a:cubicBezTo>
                    <a:pt x="492" y="698"/>
                    <a:pt x="494" y="697"/>
                    <a:pt x="495" y="696"/>
                  </a:cubicBezTo>
                  <a:cubicBezTo>
                    <a:pt x="495" y="696"/>
                    <a:pt x="495" y="696"/>
                    <a:pt x="495" y="696"/>
                  </a:cubicBezTo>
                  <a:cubicBezTo>
                    <a:pt x="495" y="696"/>
                    <a:pt x="495" y="695"/>
                    <a:pt x="496" y="694"/>
                  </a:cubicBezTo>
                  <a:cubicBezTo>
                    <a:pt x="496" y="694"/>
                    <a:pt x="496" y="694"/>
                    <a:pt x="496" y="694"/>
                  </a:cubicBezTo>
                  <a:cubicBezTo>
                    <a:pt x="497" y="693"/>
                    <a:pt x="498" y="692"/>
                    <a:pt x="498" y="692"/>
                  </a:cubicBezTo>
                  <a:cubicBezTo>
                    <a:pt x="498" y="692"/>
                    <a:pt x="498" y="692"/>
                    <a:pt x="498" y="692"/>
                  </a:cubicBezTo>
                  <a:cubicBezTo>
                    <a:pt x="500" y="690"/>
                    <a:pt x="504" y="686"/>
                    <a:pt x="504" y="685"/>
                  </a:cubicBezTo>
                  <a:cubicBezTo>
                    <a:pt x="504" y="685"/>
                    <a:pt x="504" y="685"/>
                    <a:pt x="504" y="685"/>
                  </a:cubicBezTo>
                  <a:cubicBezTo>
                    <a:pt x="504" y="685"/>
                    <a:pt x="504" y="684"/>
                    <a:pt x="504" y="684"/>
                  </a:cubicBezTo>
                  <a:cubicBezTo>
                    <a:pt x="504" y="684"/>
                    <a:pt x="504" y="684"/>
                    <a:pt x="504" y="684"/>
                  </a:cubicBezTo>
                  <a:cubicBezTo>
                    <a:pt x="503" y="684"/>
                    <a:pt x="503" y="684"/>
                    <a:pt x="503" y="684"/>
                  </a:cubicBezTo>
                  <a:cubicBezTo>
                    <a:pt x="504" y="684"/>
                    <a:pt x="504" y="684"/>
                    <a:pt x="504" y="684"/>
                  </a:cubicBezTo>
                  <a:cubicBezTo>
                    <a:pt x="504" y="684"/>
                    <a:pt x="504" y="684"/>
                    <a:pt x="504" y="684"/>
                  </a:cubicBezTo>
                  <a:cubicBezTo>
                    <a:pt x="504" y="684"/>
                    <a:pt x="504" y="684"/>
                    <a:pt x="504" y="684"/>
                  </a:cubicBezTo>
                  <a:cubicBezTo>
                    <a:pt x="504" y="684"/>
                    <a:pt x="503" y="683"/>
                    <a:pt x="503" y="683"/>
                  </a:cubicBezTo>
                  <a:cubicBezTo>
                    <a:pt x="503" y="683"/>
                    <a:pt x="503" y="683"/>
                    <a:pt x="503" y="683"/>
                  </a:cubicBezTo>
                  <a:cubicBezTo>
                    <a:pt x="502" y="682"/>
                    <a:pt x="502" y="681"/>
                    <a:pt x="502" y="680"/>
                  </a:cubicBezTo>
                  <a:cubicBezTo>
                    <a:pt x="502" y="680"/>
                    <a:pt x="502" y="680"/>
                    <a:pt x="502" y="680"/>
                  </a:cubicBezTo>
                  <a:cubicBezTo>
                    <a:pt x="502" y="678"/>
                    <a:pt x="505" y="676"/>
                    <a:pt x="507" y="675"/>
                  </a:cubicBezTo>
                  <a:cubicBezTo>
                    <a:pt x="507" y="675"/>
                    <a:pt x="507" y="675"/>
                    <a:pt x="507" y="675"/>
                  </a:cubicBezTo>
                  <a:cubicBezTo>
                    <a:pt x="507" y="675"/>
                    <a:pt x="508" y="675"/>
                    <a:pt x="508" y="676"/>
                  </a:cubicBezTo>
                  <a:cubicBezTo>
                    <a:pt x="508" y="676"/>
                    <a:pt x="508" y="676"/>
                    <a:pt x="508" y="676"/>
                  </a:cubicBezTo>
                  <a:cubicBezTo>
                    <a:pt x="509" y="676"/>
                    <a:pt x="509" y="676"/>
                    <a:pt x="509" y="676"/>
                  </a:cubicBezTo>
                  <a:cubicBezTo>
                    <a:pt x="509" y="676"/>
                    <a:pt x="509" y="676"/>
                    <a:pt x="509" y="676"/>
                  </a:cubicBezTo>
                  <a:cubicBezTo>
                    <a:pt x="510" y="676"/>
                    <a:pt x="511" y="676"/>
                    <a:pt x="511" y="675"/>
                  </a:cubicBezTo>
                  <a:cubicBezTo>
                    <a:pt x="511" y="675"/>
                    <a:pt x="511" y="675"/>
                    <a:pt x="511" y="675"/>
                  </a:cubicBezTo>
                  <a:cubicBezTo>
                    <a:pt x="512" y="675"/>
                    <a:pt x="513" y="674"/>
                    <a:pt x="512" y="674"/>
                  </a:cubicBezTo>
                  <a:cubicBezTo>
                    <a:pt x="512" y="674"/>
                    <a:pt x="512" y="674"/>
                    <a:pt x="512" y="674"/>
                  </a:cubicBezTo>
                  <a:cubicBezTo>
                    <a:pt x="512" y="674"/>
                    <a:pt x="512" y="673"/>
                    <a:pt x="512" y="673"/>
                  </a:cubicBezTo>
                  <a:cubicBezTo>
                    <a:pt x="512" y="673"/>
                    <a:pt x="512" y="673"/>
                    <a:pt x="512" y="673"/>
                  </a:cubicBezTo>
                  <a:cubicBezTo>
                    <a:pt x="511" y="671"/>
                    <a:pt x="510" y="671"/>
                    <a:pt x="510" y="670"/>
                  </a:cubicBezTo>
                  <a:cubicBezTo>
                    <a:pt x="510" y="670"/>
                    <a:pt x="510" y="670"/>
                    <a:pt x="510" y="670"/>
                  </a:cubicBezTo>
                  <a:cubicBezTo>
                    <a:pt x="510" y="669"/>
                    <a:pt x="511" y="668"/>
                    <a:pt x="512" y="667"/>
                  </a:cubicBezTo>
                  <a:cubicBezTo>
                    <a:pt x="512" y="667"/>
                    <a:pt x="512" y="667"/>
                    <a:pt x="512" y="667"/>
                  </a:cubicBezTo>
                  <a:cubicBezTo>
                    <a:pt x="512" y="666"/>
                    <a:pt x="512" y="666"/>
                    <a:pt x="513" y="666"/>
                  </a:cubicBezTo>
                  <a:cubicBezTo>
                    <a:pt x="513" y="666"/>
                    <a:pt x="513" y="666"/>
                    <a:pt x="513" y="666"/>
                  </a:cubicBezTo>
                  <a:cubicBezTo>
                    <a:pt x="514" y="666"/>
                    <a:pt x="514" y="666"/>
                    <a:pt x="514" y="667"/>
                  </a:cubicBezTo>
                  <a:cubicBezTo>
                    <a:pt x="514" y="667"/>
                    <a:pt x="514" y="667"/>
                    <a:pt x="514" y="667"/>
                  </a:cubicBezTo>
                  <a:cubicBezTo>
                    <a:pt x="514" y="667"/>
                    <a:pt x="515" y="667"/>
                    <a:pt x="517" y="667"/>
                  </a:cubicBezTo>
                  <a:cubicBezTo>
                    <a:pt x="517" y="667"/>
                    <a:pt x="517" y="667"/>
                    <a:pt x="517" y="667"/>
                  </a:cubicBezTo>
                  <a:cubicBezTo>
                    <a:pt x="518" y="667"/>
                    <a:pt x="520" y="667"/>
                    <a:pt x="520" y="666"/>
                  </a:cubicBezTo>
                  <a:cubicBezTo>
                    <a:pt x="520" y="666"/>
                    <a:pt x="520" y="666"/>
                    <a:pt x="520" y="666"/>
                  </a:cubicBezTo>
                  <a:cubicBezTo>
                    <a:pt x="521" y="666"/>
                    <a:pt x="521" y="666"/>
                    <a:pt x="522" y="666"/>
                  </a:cubicBezTo>
                  <a:cubicBezTo>
                    <a:pt x="522" y="666"/>
                    <a:pt x="522" y="666"/>
                    <a:pt x="522" y="666"/>
                  </a:cubicBezTo>
                  <a:cubicBezTo>
                    <a:pt x="523" y="666"/>
                    <a:pt x="523" y="666"/>
                    <a:pt x="524" y="666"/>
                  </a:cubicBezTo>
                  <a:cubicBezTo>
                    <a:pt x="524" y="666"/>
                    <a:pt x="524" y="666"/>
                    <a:pt x="524" y="666"/>
                  </a:cubicBezTo>
                  <a:cubicBezTo>
                    <a:pt x="525" y="666"/>
                    <a:pt x="526" y="667"/>
                    <a:pt x="526" y="668"/>
                  </a:cubicBezTo>
                  <a:cubicBezTo>
                    <a:pt x="526" y="668"/>
                    <a:pt x="526" y="668"/>
                    <a:pt x="526" y="668"/>
                  </a:cubicBezTo>
                  <a:cubicBezTo>
                    <a:pt x="526" y="669"/>
                    <a:pt x="525" y="670"/>
                    <a:pt x="524" y="671"/>
                  </a:cubicBezTo>
                  <a:cubicBezTo>
                    <a:pt x="524" y="671"/>
                    <a:pt x="524" y="671"/>
                    <a:pt x="524" y="671"/>
                  </a:cubicBezTo>
                  <a:cubicBezTo>
                    <a:pt x="523" y="671"/>
                    <a:pt x="523" y="672"/>
                    <a:pt x="523" y="673"/>
                  </a:cubicBezTo>
                  <a:cubicBezTo>
                    <a:pt x="523" y="673"/>
                    <a:pt x="523" y="673"/>
                    <a:pt x="523" y="673"/>
                  </a:cubicBezTo>
                  <a:cubicBezTo>
                    <a:pt x="523" y="674"/>
                    <a:pt x="523" y="674"/>
                    <a:pt x="523" y="674"/>
                  </a:cubicBezTo>
                  <a:cubicBezTo>
                    <a:pt x="523" y="674"/>
                    <a:pt x="523" y="674"/>
                    <a:pt x="523" y="674"/>
                  </a:cubicBezTo>
                  <a:cubicBezTo>
                    <a:pt x="523" y="674"/>
                    <a:pt x="523" y="675"/>
                    <a:pt x="523" y="675"/>
                  </a:cubicBezTo>
                  <a:cubicBezTo>
                    <a:pt x="523" y="675"/>
                    <a:pt x="523" y="675"/>
                    <a:pt x="523" y="675"/>
                  </a:cubicBezTo>
                  <a:cubicBezTo>
                    <a:pt x="523" y="675"/>
                    <a:pt x="523" y="675"/>
                    <a:pt x="523" y="675"/>
                  </a:cubicBezTo>
                  <a:cubicBezTo>
                    <a:pt x="523" y="676"/>
                    <a:pt x="523" y="676"/>
                    <a:pt x="523" y="676"/>
                  </a:cubicBezTo>
                  <a:cubicBezTo>
                    <a:pt x="523" y="676"/>
                    <a:pt x="523" y="676"/>
                    <a:pt x="523" y="676"/>
                  </a:cubicBezTo>
                  <a:cubicBezTo>
                    <a:pt x="523" y="676"/>
                    <a:pt x="523" y="676"/>
                    <a:pt x="523" y="676"/>
                  </a:cubicBezTo>
                  <a:cubicBezTo>
                    <a:pt x="523" y="676"/>
                    <a:pt x="523" y="676"/>
                    <a:pt x="523" y="676"/>
                  </a:cubicBezTo>
                  <a:cubicBezTo>
                    <a:pt x="523" y="676"/>
                    <a:pt x="523" y="676"/>
                    <a:pt x="524" y="676"/>
                  </a:cubicBezTo>
                  <a:cubicBezTo>
                    <a:pt x="524" y="676"/>
                    <a:pt x="524" y="676"/>
                    <a:pt x="524" y="676"/>
                  </a:cubicBezTo>
                  <a:cubicBezTo>
                    <a:pt x="524" y="676"/>
                    <a:pt x="524" y="676"/>
                    <a:pt x="524" y="676"/>
                  </a:cubicBezTo>
                  <a:cubicBezTo>
                    <a:pt x="524" y="676"/>
                    <a:pt x="524" y="676"/>
                    <a:pt x="524" y="676"/>
                  </a:cubicBezTo>
                  <a:cubicBezTo>
                    <a:pt x="524" y="676"/>
                    <a:pt x="524" y="676"/>
                    <a:pt x="524" y="676"/>
                  </a:cubicBezTo>
                  <a:cubicBezTo>
                    <a:pt x="524" y="676"/>
                    <a:pt x="524" y="676"/>
                    <a:pt x="524" y="676"/>
                  </a:cubicBezTo>
                  <a:cubicBezTo>
                    <a:pt x="524" y="676"/>
                    <a:pt x="525" y="677"/>
                    <a:pt x="525" y="677"/>
                  </a:cubicBezTo>
                  <a:cubicBezTo>
                    <a:pt x="525" y="677"/>
                    <a:pt x="525" y="677"/>
                    <a:pt x="525" y="677"/>
                  </a:cubicBezTo>
                  <a:cubicBezTo>
                    <a:pt x="525" y="677"/>
                    <a:pt x="525" y="677"/>
                    <a:pt x="526" y="678"/>
                  </a:cubicBezTo>
                  <a:cubicBezTo>
                    <a:pt x="526" y="678"/>
                    <a:pt x="526" y="678"/>
                    <a:pt x="526" y="678"/>
                  </a:cubicBezTo>
                  <a:cubicBezTo>
                    <a:pt x="526" y="678"/>
                    <a:pt x="526" y="679"/>
                    <a:pt x="526" y="679"/>
                  </a:cubicBezTo>
                  <a:cubicBezTo>
                    <a:pt x="526" y="679"/>
                    <a:pt x="526" y="679"/>
                    <a:pt x="526" y="679"/>
                  </a:cubicBezTo>
                  <a:cubicBezTo>
                    <a:pt x="526" y="680"/>
                    <a:pt x="526" y="680"/>
                    <a:pt x="526" y="680"/>
                  </a:cubicBezTo>
                  <a:cubicBezTo>
                    <a:pt x="526" y="680"/>
                    <a:pt x="526" y="680"/>
                    <a:pt x="526" y="680"/>
                  </a:cubicBezTo>
                  <a:cubicBezTo>
                    <a:pt x="526" y="681"/>
                    <a:pt x="526" y="681"/>
                    <a:pt x="526" y="681"/>
                  </a:cubicBezTo>
                  <a:cubicBezTo>
                    <a:pt x="526" y="681"/>
                    <a:pt x="526" y="681"/>
                    <a:pt x="526" y="681"/>
                  </a:cubicBezTo>
                  <a:cubicBezTo>
                    <a:pt x="526" y="681"/>
                    <a:pt x="526" y="681"/>
                    <a:pt x="526" y="681"/>
                  </a:cubicBezTo>
                  <a:cubicBezTo>
                    <a:pt x="526" y="681"/>
                    <a:pt x="526" y="681"/>
                    <a:pt x="526" y="681"/>
                  </a:cubicBezTo>
                  <a:cubicBezTo>
                    <a:pt x="526" y="683"/>
                    <a:pt x="525" y="683"/>
                    <a:pt x="524" y="684"/>
                  </a:cubicBezTo>
                  <a:cubicBezTo>
                    <a:pt x="524" y="684"/>
                    <a:pt x="524" y="684"/>
                    <a:pt x="524" y="684"/>
                  </a:cubicBezTo>
                  <a:cubicBezTo>
                    <a:pt x="524" y="684"/>
                    <a:pt x="524" y="684"/>
                    <a:pt x="524" y="684"/>
                  </a:cubicBezTo>
                  <a:cubicBezTo>
                    <a:pt x="524" y="684"/>
                    <a:pt x="524" y="684"/>
                    <a:pt x="524" y="684"/>
                  </a:cubicBezTo>
                  <a:cubicBezTo>
                    <a:pt x="523" y="685"/>
                    <a:pt x="525" y="687"/>
                    <a:pt x="528" y="688"/>
                  </a:cubicBezTo>
                  <a:cubicBezTo>
                    <a:pt x="528" y="688"/>
                    <a:pt x="528" y="688"/>
                    <a:pt x="528" y="688"/>
                  </a:cubicBezTo>
                  <a:cubicBezTo>
                    <a:pt x="528" y="688"/>
                    <a:pt x="529" y="689"/>
                    <a:pt x="530" y="689"/>
                  </a:cubicBezTo>
                  <a:cubicBezTo>
                    <a:pt x="530" y="689"/>
                    <a:pt x="530" y="689"/>
                    <a:pt x="530" y="689"/>
                  </a:cubicBezTo>
                  <a:cubicBezTo>
                    <a:pt x="532" y="689"/>
                    <a:pt x="535" y="688"/>
                    <a:pt x="536" y="686"/>
                  </a:cubicBezTo>
                  <a:cubicBezTo>
                    <a:pt x="536" y="686"/>
                    <a:pt x="536" y="686"/>
                    <a:pt x="536" y="686"/>
                  </a:cubicBezTo>
                  <a:cubicBezTo>
                    <a:pt x="537" y="684"/>
                    <a:pt x="538" y="683"/>
                    <a:pt x="540" y="683"/>
                  </a:cubicBezTo>
                  <a:cubicBezTo>
                    <a:pt x="540" y="683"/>
                    <a:pt x="540" y="683"/>
                    <a:pt x="540" y="683"/>
                  </a:cubicBezTo>
                  <a:cubicBezTo>
                    <a:pt x="540" y="683"/>
                    <a:pt x="540" y="683"/>
                    <a:pt x="540" y="683"/>
                  </a:cubicBezTo>
                  <a:cubicBezTo>
                    <a:pt x="540" y="683"/>
                    <a:pt x="540" y="683"/>
                    <a:pt x="540" y="683"/>
                  </a:cubicBezTo>
                  <a:cubicBezTo>
                    <a:pt x="540" y="683"/>
                    <a:pt x="540" y="683"/>
                    <a:pt x="540" y="683"/>
                  </a:cubicBezTo>
                  <a:cubicBezTo>
                    <a:pt x="540" y="683"/>
                    <a:pt x="540" y="683"/>
                    <a:pt x="540" y="683"/>
                  </a:cubicBezTo>
                  <a:cubicBezTo>
                    <a:pt x="541" y="683"/>
                    <a:pt x="541" y="684"/>
                    <a:pt x="541" y="684"/>
                  </a:cubicBezTo>
                  <a:cubicBezTo>
                    <a:pt x="541" y="684"/>
                    <a:pt x="541" y="684"/>
                    <a:pt x="541" y="684"/>
                  </a:cubicBezTo>
                  <a:cubicBezTo>
                    <a:pt x="541" y="685"/>
                    <a:pt x="541" y="685"/>
                    <a:pt x="542" y="685"/>
                  </a:cubicBezTo>
                  <a:cubicBezTo>
                    <a:pt x="542" y="685"/>
                    <a:pt x="542" y="685"/>
                    <a:pt x="542" y="685"/>
                  </a:cubicBezTo>
                  <a:cubicBezTo>
                    <a:pt x="544" y="685"/>
                    <a:pt x="544" y="686"/>
                    <a:pt x="544" y="687"/>
                  </a:cubicBezTo>
                  <a:cubicBezTo>
                    <a:pt x="544" y="687"/>
                    <a:pt x="544" y="687"/>
                    <a:pt x="544" y="687"/>
                  </a:cubicBezTo>
                  <a:cubicBezTo>
                    <a:pt x="545" y="687"/>
                    <a:pt x="545" y="687"/>
                    <a:pt x="545" y="688"/>
                  </a:cubicBezTo>
                  <a:cubicBezTo>
                    <a:pt x="545" y="688"/>
                    <a:pt x="545" y="688"/>
                    <a:pt x="545" y="688"/>
                  </a:cubicBezTo>
                  <a:cubicBezTo>
                    <a:pt x="545" y="688"/>
                    <a:pt x="545" y="688"/>
                    <a:pt x="545" y="688"/>
                  </a:cubicBezTo>
                  <a:cubicBezTo>
                    <a:pt x="545" y="688"/>
                    <a:pt x="545" y="688"/>
                    <a:pt x="545" y="689"/>
                  </a:cubicBezTo>
                  <a:cubicBezTo>
                    <a:pt x="545" y="689"/>
                    <a:pt x="545" y="689"/>
                    <a:pt x="545" y="689"/>
                  </a:cubicBezTo>
                  <a:cubicBezTo>
                    <a:pt x="545" y="689"/>
                    <a:pt x="545" y="690"/>
                    <a:pt x="545" y="690"/>
                  </a:cubicBezTo>
                  <a:cubicBezTo>
                    <a:pt x="545" y="690"/>
                    <a:pt x="545" y="690"/>
                    <a:pt x="545" y="690"/>
                  </a:cubicBezTo>
                  <a:cubicBezTo>
                    <a:pt x="545" y="690"/>
                    <a:pt x="545" y="690"/>
                    <a:pt x="545" y="690"/>
                  </a:cubicBezTo>
                  <a:cubicBezTo>
                    <a:pt x="545" y="690"/>
                    <a:pt x="545" y="690"/>
                    <a:pt x="545" y="690"/>
                  </a:cubicBezTo>
                  <a:cubicBezTo>
                    <a:pt x="545" y="691"/>
                    <a:pt x="545" y="691"/>
                    <a:pt x="545" y="692"/>
                  </a:cubicBezTo>
                  <a:cubicBezTo>
                    <a:pt x="545" y="692"/>
                    <a:pt x="545" y="692"/>
                    <a:pt x="545" y="692"/>
                  </a:cubicBezTo>
                  <a:cubicBezTo>
                    <a:pt x="545" y="692"/>
                    <a:pt x="545" y="692"/>
                    <a:pt x="545" y="692"/>
                  </a:cubicBezTo>
                  <a:cubicBezTo>
                    <a:pt x="545" y="692"/>
                    <a:pt x="545" y="692"/>
                    <a:pt x="545" y="692"/>
                  </a:cubicBezTo>
                  <a:cubicBezTo>
                    <a:pt x="546" y="692"/>
                    <a:pt x="546" y="692"/>
                    <a:pt x="546" y="692"/>
                  </a:cubicBezTo>
                  <a:cubicBezTo>
                    <a:pt x="546" y="692"/>
                    <a:pt x="546" y="692"/>
                    <a:pt x="546" y="692"/>
                  </a:cubicBezTo>
                  <a:cubicBezTo>
                    <a:pt x="547" y="691"/>
                    <a:pt x="548" y="691"/>
                    <a:pt x="549" y="691"/>
                  </a:cubicBezTo>
                  <a:cubicBezTo>
                    <a:pt x="549" y="691"/>
                    <a:pt x="549" y="691"/>
                    <a:pt x="549" y="691"/>
                  </a:cubicBezTo>
                  <a:cubicBezTo>
                    <a:pt x="550" y="691"/>
                    <a:pt x="551" y="691"/>
                    <a:pt x="551" y="691"/>
                  </a:cubicBezTo>
                  <a:cubicBezTo>
                    <a:pt x="551" y="691"/>
                    <a:pt x="551" y="691"/>
                    <a:pt x="551" y="691"/>
                  </a:cubicBezTo>
                  <a:cubicBezTo>
                    <a:pt x="552" y="692"/>
                    <a:pt x="554" y="694"/>
                    <a:pt x="554" y="694"/>
                  </a:cubicBezTo>
                  <a:cubicBezTo>
                    <a:pt x="554" y="694"/>
                    <a:pt x="554" y="694"/>
                    <a:pt x="554" y="694"/>
                  </a:cubicBezTo>
                  <a:cubicBezTo>
                    <a:pt x="554" y="694"/>
                    <a:pt x="554" y="694"/>
                    <a:pt x="554" y="694"/>
                  </a:cubicBezTo>
                  <a:cubicBezTo>
                    <a:pt x="554" y="694"/>
                    <a:pt x="554" y="694"/>
                    <a:pt x="554" y="694"/>
                  </a:cubicBezTo>
                  <a:cubicBezTo>
                    <a:pt x="555" y="693"/>
                    <a:pt x="556" y="693"/>
                    <a:pt x="557" y="693"/>
                  </a:cubicBezTo>
                  <a:cubicBezTo>
                    <a:pt x="557" y="693"/>
                    <a:pt x="557" y="693"/>
                    <a:pt x="557" y="693"/>
                  </a:cubicBezTo>
                  <a:cubicBezTo>
                    <a:pt x="557" y="693"/>
                    <a:pt x="557" y="693"/>
                    <a:pt x="557" y="693"/>
                  </a:cubicBezTo>
                  <a:cubicBezTo>
                    <a:pt x="557" y="693"/>
                    <a:pt x="557" y="693"/>
                    <a:pt x="557" y="693"/>
                  </a:cubicBezTo>
                  <a:cubicBezTo>
                    <a:pt x="557" y="693"/>
                    <a:pt x="557" y="693"/>
                    <a:pt x="557" y="693"/>
                  </a:cubicBezTo>
                  <a:cubicBezTo>
                    <a:pt x="557" y="693"/>
                    <a:pt x="557" y="693"/>
                    <a:pt x="557" y="693"/>
                  </a:cubicBezTo>
                  <a:cubicBezTo>
                    <a:pt x="558" y="693"/>
                    <a:pt x="559" y="692"/>
                    <a:pt x="560" y="692"/>
                  </a:cubicBezTo>
                  <a:cubicBezTo>
                    <a:pt x="560" y="692"/>
                    <a:pt x="560" y="692"/>
                    <a:pt x="560" y="692"/>
                  </a:cubicBezTo>
                  <a:cubicBezTo>
                    <a:pt x="561" y="692"/>
                    <a:pt x="561" y="692"/>
                    <a:pt x="561" y="692"/>
                  </a:cubicBezTo>
                  <a:cubicBezTo>
                    <a:pt x="561" y="692"/>
                    <a:pt x="561" y="692"/>
                    <a:pt x="561" y="692"/>
                  </a:cubicBezTo>
                  <a:cubicBezTo>
                    <a:pt x="561" y="692"/>
                    <a:pt x="561" y="692"/>
                    <a:pt x="562" y="692"/>
                  </a:cubicBezTo>
                  <a:cubicBezTo>
                    <a:pt x="562" y="692"/>
                    <a:pt x="562" y="692"/>
                    <a:pt x="562" y="692"/>
                  </a:cubicBezTo>
                  <a:cubicBezTo>
                    <a:pt x="562" y="692"/>
                    <a:pt x="563" y="692"/>
                    <a:pt x="563" y="692"/>
                  </a:cubicBezTo>
                  <a:cubicBezTo>
                    <a:pt x="563" y="692"/>
                    <a:pt x="563" y="692"/>
                    <a:pt x="563" y="692"/>
                  </a:cubicBezTo>
                  <a:cubicBezTo>
                    <a:pt x="564" y="692"/>
                    <a:pt x="564" y="691"/>
                    <a:pt x="565" y="691"/>
                  </a:cubicBezTo>
                  <a:cubicBezTo>
                    <a:pt x="565" y="691"/>
                    <a:pt x="565" y="691"/>
                    <a:pt x="565" y="691"/>
                  </a:cubicBezTo>
                  <a:cubicBezTo>
                    <a:pt x="565" y="691"/>
                    <a:pt x="566" y="691"/>
                    <a:pt x="566" y="692"/>
                  </a:cubicBezTo>
                  <a:cubicBezTo>
                    <a:pt x="566" y="692"/>
                    <a:pt x="566" y="692"/>
                    <a:pt x="566" y="692"/>
                  </a:cubicBezTo>
                  <a:cubicBezTo>
                    <a:pt x="566" y="692"/>
                    <a:pt x="567" y="692"/>
                    <a:pt x="567" y="692"/>
                  </a:cubicBezTo>
                  <a:cubicBezTo>
                    <a:pt x="567" y="692"/>
                    <a:pt x="567" y="692"/>
                    <a:pt x="567" y="692"/>
                  </a:cubicBezTo>
                  <a:cubicBezTo>
                    <a:pt x="567" y="692"/>
                    <a:pt x="568" y="692"/>
                    <a:pt x="568" y="692"/>
                  </a:cubicBezTo>
                  <a:cubicBezTo>
                    <a:pt x="568" y="692"/>
                    <a:pt x="568" y="692"/>
                    <a:pt x="568" y="692"/>
                  </a:cubicBezTo>
                  <a:cubicBezTo>
                    <a:pt x="568" y="691"/>
                    <a:pt x="569" y="689"/>
                    <a:pt x="569" y="688"/>
                  </a:cubicBezTo>
                  <a:cubicBezTo>
                    <a:pt x="569" y="688"/>
                    <a:pt x="569" y="688"/>
                    <a:pt x="569" y="688"/>
                  </a:cubicBezTo>
                  <a:cubicBezTo>
                    <a:pt x="569" y="687"/>
                    <a:pt x="569" y="687"/>
                    <a:pt x="569" y="687"/>
                  </a:cubicBezTo>
                  <a:cubicBezTo>
                    <a:pt x="569" y="687"/>
                    <a:pt x="569" y="687"/>
                    <a:pt x="569" y="687"/>
                  </a:cubicBezTo>
                  <a:cubicBezTo>
                    <a:pt x="569" y="687"/>
                    <a:pt x="569" y="686"/>
                    <a:pt x="569" y="686"/>
                  </a:cubicBezTo>
                  <a:cubicBezTo>
                    <a:pt x="569" y="686"/>
                    <a:pt x="569" y="686"/>
                    <a:pt x="569" y="686"/>
                  </a:cubicBezTo>
                  <a:cubicBezTo>
                    <a:pt x="569" y="686"/>
                    <a:pt x="569" y="685"/>
                    <a:pt x="569" y="685"/>
                  </a:cubicBezTo>
                  <a:cubicBezTo>
                    <a:pt x="569" y="685"/>
                    <a:pt x="569" y="685"/>
                    <a:pt x="569" y="685"/>
                  </a:cubicBezTo>
                  <a:cubicBezTo>
                    <a:pt x="569" y="685"/>
                    <a:pt x="569" y="685"/>
                    <a:pt x="568" y="685"/>
                  </a:cubicBezTo>
                  <a:cubicBezTo>
                    <a:pt x="568" y="685"/>
                    <a:pt x="568" y="685"/>
                    <a:pt x="568" y="685"/>
                  </a:cubicBezTo>
                  <a:cubicBezTo>
                    <a:pt x="568" y="684"/>
                    <a:pt x="567" y="683"/>
                    <a:pt x="566" y="683"/>
                  </a:cubicBezTo>
                  <a:cubicBezTo>
                    <a:pt x="566" y="683"/>
                    <a:pt x="566" y="683"/>
                    <a:pt x="566" y="683"/>
                  </a:cubicBezTo>
                  <a:cubicBezTo>
                    <a:pt x="565" y="683"/>
                    <a:pt x="565" y="683"/>
                    <a:pt x="564" y="684"/>
                  </a:cubicBezTo>
                  <a:cubicBezTo>
                    <a:pt x="564" y="684"/>
                    <a:pt x="564" y="684"/>
                    <a:pt x="564" y="684"/>
                  </a:cubicBezTo>
                  <a:cubicBezTo>
                    <a:pt x="563" y="684"/>
                    <a:pt x="562" y="685"/>
                    <a:pt x="560" y="685"/>
                  </a:cubicBezTo>
                  <a:cubicBezTo>
                    <a:pt x="560" y="685"/>
                    <a:pt x="560" y="685"/>
                    <a:pt x="560" y="685"/>
                  </a:cubicBezTo>
                  <a:cubicBezTo>
                    <a:pt x="560" y="685"/>
                    <a:pt x="559" y="685"/>
                    <a:pt x="559" y="684"/>
                  </a:cubicBezTo>
                  <a:cubicBezTo>
                    <a:pt x="559" y="684"/>
                    <a:pt x="559" y="684"/>
                    <a:pt x="559" y="684"/>
                  </a:cubicBezTo>
                  <a:cubicBezTo>
                    <a:pt x="558" y="684"/>
                    <a:pt x="558" y="683"/>
                    <a:pt x="558" y="683"/>
                  </a:cubicBezTo>
                  <a:cubicBezTo>
                    <a:pt x="558" y="683"/>
                    <a:pt x="558" y="683"/>
                    <a:pt x="558" y="683"/>
                  </a:cubicBezTo>
                  <a:cubicBezTo>
                    <a:pt x="558" y="682"/>
                    <a:pt x="558" y="682"/>
                    <a:pt x="558" y="681"/>
                  </a:cubicBezTo>
                  <a:cubicBezTo>
                    <a:pt x="558" y="681"/>
                    <a:pt x="558" y="681"/>
                    <a:pt x="558" y="681"/>
                  </a:cubicBezTo>
                  <a:cubicBezTo>
                    <a:pt x="558" y="681"/>
                    <a:pt x="558" y="681"/>
                    <a:pt x="558" y="681"/>
                  </a:cubicBezTo>
                  <a:cubicBezTo>
                    <a:pt x="558" y="681"/>
                    <a:pt x="558" y="681"/>
                    <a:pt x="558" y="681"/>
                  </a:cubicBezTo>
                  <a:cubicBezTo>
                    <a:pt x="557" y="680"/>
                    <a:pt x="557" y="680"/>
                    <a:pt x="557" y="680"/>
                  </a:cubicBezTo>
                  <a:cubicBezTo>
                    <a:pt x="557" y="680"/>
                    <a:pt x="557" y="680"/>
                    <a:pt x="557" y="680"/>
                  </a:cubicBezTo>
                  <a:cubicBezTo>
                    <a:pt x="557" y="680"/>
                    <a:pt x="557" y="679"/>
                    <a:pt x="557" y="679"/>
                  </a:cubicBezTo>
                  <a:cubicBezTo>
                    <a:pt x="557" y="679"/>
                    <a:pt x="557" y="679"/>
                    <a:pt x="557" y="679"/>
                  </a:cubicBezTo>
                  <a:cubicBezTo>
                    <a:pt x="557" y="679"/>
                    <a:pt x="557" y="680"/>
                    <a:pt x="557" y="680"/>
                  </a:cubicBezTo>
                  <a:cubicBezTo>
                    <a:pt x="557" y="680"/>
                    <a:pt x="557" y="680"/>
                    <a:pt x="557" y="680"/>
                  </a:cubicBezTo>
                  <a:cubicBezTo>
                    <a:pt x="556" y="680"/>
                    <a:pt x="556" y="680"/>
                    <a:pt x="555" y="680"/>
                  </a:cubicBezTo>
                  <a:cubicBezTo>
                    <a:pt x="555" y="680"/>
                    <a:pt x="555" y="680"/>
                    <a:pt x="555" y="680"/>
                  </a:cubicBezTo>
                  <a:cubicBezTo>
                    <a:pt x="554" y="680"/>
                    <a:pt x="554" y="680"/>
                    <a:pt x="553" y="679"/>
                  </a:cubicBezTo>
                  <a:cubicBezTo>
                    <a:pt x="553" y="679"/>
                    <a:pt x="553" y="679"/>
                    <a:pt x="553" y="679"/>
                  </a:cubicBezTo>
                  <a:cubicBezTo>
                    <a:pt x="553" y="679"/>
                    <a:pt x="553" y="678"/>
                    <a:pt x="553" y="678"/>
                  </a:cubicBezTo>
                  <a:cubicBezTo>
                    <a:pt x="553" y="678"/>
                    <a:pt x="553" y="678"/>
                    <a:pt x="553" y="678"/>
                  </a:cubicBezTo>
                  <a:cubicBezTo>
                    <a:pt x="553" y="677"/>
                    <a:pt x="553" y="677"/>
                    <a:pt x="553" y="676"/>
                  </a:cubicBezTo>
                  <a:cubicBezTo>
                    <a:pt x="553" y="676"/>
                    <a:pt x="553" y="676"/>
                    <a:pt x="553" y="676"/>
                  </a:cubicBezTo>
                  <a:cubicBezTo>
                    <a:pt x="553" y="676"/>
                    <a:pt x="553" y="675"/>
                    <a:pt x="553" y="674"/>
                  </a:cubicBezTo>
                  <a:cubicBezTo>
                    <a:pt x="553" y="674"/>
                    <a:pt x="553" y="674"/>
                    <a:pt x="553" y="674"/>
                  </a:cubicBezTo>
                  <a:cubicBezTo>
                    <a:pt x="553" y="671"/>
                    <a:pt x="557" y="671"/>
                    <a:pt x="559" y="671"/>
                  </a:cubicBezTo>
                  <a:cubicBezTo>
                    <a:pt x="559" y="671"/>
                    <a:pt x="559" y="671"/>
                    <a:pt x="559" y="671"/>
                  </a:cubicBezTo>
                  <a:cubicBezTo>
                    <a:pt x="559" y="671"/>
                    <a:pt x="559" y="671"/>
                    <a:pt x="559" y="670"/>
                  </a:cubicBezTo>
                  <a:cubicBezTo>
                    <a:pt x="559" y="670"/>
                    <a:pt x="559" y="670"/>
                    <a:pt x="559" y="670"/>
                  </a:cubicBezTo>
                  <a:cubicBezTo>
                    <a:pt x="559" y="670"/>
                    <a:pt x="559" y="669"/>
                    <a:pt x="560" y="668"/>
                  </a:cubicBezTo>
                  <a:cubicBezTo>
                    <a:pt x="560" y="668"/>
                    <a:pt x="560" y="668"/>
                    <a:pt x="560" y="668"/>
                  </a:cubicBezTo>
                  <a:cubicBezTo>
                    <a:pt x="561" y="667"/>
                    <a:pt x="561" y="667"/>
                    <a:pt x="562" y="667"/>
                  </a:cubicBezTo>
                  <a:cubicBezTo>
                    <a:pt x="562" y="667"/>
                    <a:pt x="562" y="667"/>
                    <a:pt x="562" y="667"/>
                  </a:cubicBezTo>
                  <a:cubicBezTo>
                    <a:pt x="563" y="667"/>
                    <a:pt x="563" y="667"/>
                    <a:pt x="563" y="668"/>
                  </a:cubicBezTo>
                  <a:cubicBezTo>
                    <a:pt x="563" y="668"/>
                    <a:pt x="563" y="668"/>
                    <a:pt x="563" y="668"/>
                  </a:cubicBezTo>
                  <a:cubicBezTo>
                    <a:pt x="563" y="668"/>
                    <a:pt x="564" y="669"/>
                    <a:pt x="564" y="670"/>
                  </a:cubicBezTo>
                  <a:cubicBezTo>
                    <a:pt x="564" y="670"/>
                    <a:pt x="564" y="670"/>
                    <a:pt x="564" y="670"/>
                  </a:cubicBezTo>
                  <a:cubicBezTo>
                    <a:pt x="565" y="670"/>
                    <a:pt x="565" y="670"/>
                    <a:pt x="565" y="670"/>
                  </a:cubicBezTo>
                  <a:cubicBezTo>
                    <a:pt x="565" y="670"/>
                    <a:pt x="565" y="670"/>
                    <a:pt x="565" y="670"/>
                  </a:cubicBezTo>
                  <a:cubicBezTo>
                    <a:pt x="565" y="670"/>
                    <a:pt x="567" y="670"/>
                    <a:pt x="567" y="671"/>
                  </a:cubicBezTo>
                  <a:cubicBezTo>
                    <a:pt x="567" y="671"/>
                    <a:pt x="567" y="671"/>
                    <a:pt x="567" y="671"/>
                  </a:cubicBezTo>
                  <a:cubicBezTo>
                    <a:pt x="567" y="672"/>
                    <a:pt x="568" y="672"/>
                    <a:pt x="569" y="674"/>
                  </a:cubicBezTo>
                  <a:cubicBezTo>
                    <a:pt x="569" y="674"/>
                    <a:pt x="569" y="674"/>
                    <a:pt x="569" y="674"/>
                  </a:cubicBezTo>
                  <a:cubicBezTo>
                    <a:pt x="569" y="674"/>
                    <a:pt x="569" y="674"/>
                    <a:pt x="569" y="674"/>
                  </a:cubicBezTo>
                  <a:cubicBezTo>
                    <a:pt x="569" y="674"/>
                    <a:pt x="569" y="674"/>
                    <a:pt x="569" y="674"/>
                  </a:cubicBezTo>
                  <a:cubicBezTo>
                    <a:pt x="569" y="674"/>
                    <a:pt x="569" y="674"/>
                    <a:pt x="569" y="673"/>
                  </a:cubicBezTo>
                  <a:cubicBezTo>
                    <a:pt x="569" y="673"/>
                    <a:pt x="569" y="673"/>
                    <a:pt x="569" y="673"/>
                  </a:cubicBezTo>
                  <a:cubicBezTo>
                    <a:pt x="569" y="673"/>
                    <a:pt x="568" y="672"/>
                    <a:pt x="568" y="671"/>
                  </a:cubicBezTo>
                  <a:cubicBezTo>
                    <a:pt x="568" y="671"/>
                    <a:pt x="568" y="671"/>
                    <a:pt x="568" y="671"/>
                  </a:cubicBezTo>
                  <a:cubicBezTo>
                    <a:pt x="568" y="671"/>
                    <a:pt x="568" y="671"/>
                    <a:pt x="568" y="670"/>
                  </a:cubicBezTo>
                  <a:cubicBezTo>
                    <a:pt x="568" y="670"/>
                    <a:pt x="568" y="670"/>
                    <a:pt x="568" y="670"/>
                  </a:cubicBezTo>
                  <a:cubicBezTo>
                    <a:pt x="568" y="670"/>
                    <a:pt x="568" y="670"/>
                    <a:pt x="568" y="669"/>
                  </a:cubicBezTo>
                  <a:cubicBezTo>
                    <a:pt x="568" y="669"/>
                    <a:pt x="568" y="669"/>
                    <a:pt x="568" y="669"/>
                  </a:cubicBezTo>
                  <a:cubicBezTo>
                    <a:pt x="568" y="668"/>
                    <a:pt x="567" y="666"/>
                    <a:pt x="567" y="664"/>
                  </a:cubicBezTo>
                  <a:cubicBezTo>
                    <a:pt x="567" y="664"/>
                    <a:pt x="567" y="664"/>
                    <a:pt x="567" y="664"/>
                  </a:cubicBezTo>
                  <a:cubicBezTo>
                    <a:pt x="567" y="664"/>
                    <a:pt x="567" y="664"/>
                    <a:pt x="566" y="664"/>
                  </a:cubicBezTo>
                  <a:cubicBezTo>
                    <a:pt x="566" y="664"/>
                    <a:pt x="566" y="664"/>
                    <a:pt x="566" y="664"/>
                  </a:cubicBezTo>
                  <a:cubicBezTo>
                    <a:pt x="566" y="664"/>
                    <a:pt x="564" y="664"/>
                    <a:pt x="563" y="663"/>
                  </a:cubicBezTo>
                  <a:cubicBezTo>
                    <a:pt x="563" y="663"/>
                    <a:pt x="563" y="663"/>
                    <a:pt x="563" y="663"/>
                  </a:cubicBezTo>
                  <a:cubicBezTo>
                    <a:pt x="562" y="663"/>
                    <a:pt x="562" y="663"/>
                    <a:pt x="561" y="663"/>
                  </a:cubicBezTo>
                  <a:cubicBezTo>
                    <a:pt x="561" y="663"/>
                    <a:pt x="561" y="663"/>
                    <a:pt x="561" y="663"/>
                  </a:cubicBezTo>
                  <a:cubicBezTo>
                    <a:pt x="561" y="662"/>
                    <a:pt x="561" y="663"/>
                    <a:pt x="559" y="663"/>
                  </a:cubicBezTo>
                  <a:cubicBezTo>
                    <a:pt x="559" y="663"/>
                    <a:pt x="559" y="663"/>
                    <a:pt x="559" y="663"/>
                  </a:cubicBezTo>
                  <a:cubicBezTo>
                    <a:pt x="559" y="663"/>
                    <a:pt x="559" y="663"/>
                    <a:pt x="559" y="663"/>
                  </a:cubicBezTo>
                  <a:cubicBezTo>
                    <a:pt x="559" y="663"/>
                    <a:pt x="559" y="663"/>
                    <a:pt x="559" y="663"/>
                  </a:cubicBezTo>
                  <a:cubicBezTo>
                    <a:pt x="556" y="662"/>
                    <a:pt x="556" y="659"/>
                    <a:pt x="556" y="655"/>
                  </a:cubicBezTo>
                  <a:cubicBezTo>
                    <a:pt x="556" y="655"/>
                    <a:pt x="556" y="655"/>
                    <a:pt x="556" y="655"/>
                  </a:cubicBezTo>
                  <a:cubicBezTo>
                    <a:pt x="555" y="654"/>
                    <a:pt x="555" y="654"/>
                    <a:pt x="555" y="653"/>
                  </a:cubicBezTo>
                  <a:cubicBezTo>
                    <a:pt x="555" y="653"/>
                    <a:pt x="555" y="653"/>
                    <a:pt x="555" y="653"/>
                  </a:cubicBezTo>
                  <a:cubicBezTo>
                    <a:pt x="555" y="654"/>
                    <a:pt x="555" y="654"/>
                    <a:pt x="554" y="654"/>
                  </a:cubicBezTo>
                  <a:cubicBezTo>
                    <a:pt x="554" y="654"/>
                    <a:pt x="554" y="654"/>
                    <a:pt x="554" y="654"/>
                  </a:cubicBezTo>
                  <a:cubicBezTo>
                    <a:pt x="551" y="654"/>
                    <a:pt x="551" y="651"/>
                    <a:pt x="551" y="650"/>
                  </a:cubicBezTo>
                  <a:cubicBezTo>
                    <a:pt x="551" y="650"/>
                    <a:pt x="551" y="650"/>
                    <a:pt x="551" y="650"/>
                  </a:cubicBezTo>
                  <a:cubicBezTo>
                    <a:pt x="551" y="649"/>
                    <a:pt x="549" y="649"/>
                    <a:pt x="548" y="647"/>
                  </a:cubicBezTo>
                  <a:cubicBezTo>
                    <a:pt x="548" y="647"/>
                    <a:pt x="548" y="647"/>
                    <a:pt x="548" y="647"/>
                  </a:cubicBezTo>
                  <a:cubicBezTo>
                    <a:pt x="548" y="646"/>
                    <a:pt x="548" y="646"/>
                    <a:pt x="548" y="646"/>
                  </a:cubicBezTo>
                  <a:cubicBezTo>
                    <a:pt x="548" y="646"/>
                    <a:pt x="548" y="646"/>
                    <a:pt x="548" y="646"/>
                  </a:cubicBezTo>
                  <a:cubicBezTo>
                    <a:pt x="548" y="643"/>
                    <a:pt x="552" y="641"/>
                    <a:pt x="553" y="641"/>
                  </a:cubicBezTo>
                  <a:cubicBezTo>
                    <a:pt x="553" y="641"/>
                    <a:pt x="553" y="641"/>
                    <a:pt x="553" y="641"/>
                  </a:cubicBezTo>
                  <a:cubicBezTo>
                    <a:pt x="553" y="641"/>
                    <a:pt x="554" y="641"/>
                    <a:pt x="554" y="640"/>
                  </a:cubicBezTo>
                  <a:cubicBezTo>
                    <a:pt x="554" y="640"/>
                    <a:pt x="554" y="640"/>
                    <a:pt x="554" y="640"/>
                  </a:cubicBezTo>
                  <a:cubicBezTo>
                    <a:pt x="554" y="639"/>
                    <a:pt x="554" y="638"/>
                    <a:pt x="555" y="638"/>
                  </a:cubicBezTo>
                  <a:cubicBezTo>
                    <a:pt x="555" y="638"/>
                    <a:pt x="555" y="638"/>
                    <a:pt x="555" y="638"/>
                  </a:cubicBezTo>
                  <a:cubicBezTo>
                    <a:pt x="556" y="638"/>
                    <a:pt x="556" y="637"/>
                    <a:pt x="556" y="635"/>
                  </a:cubicBezTo>
                  <a:cubicBezTo>
                    <a:pt x="556" y="635"/>
                    <a:pt x="556" y="635"/>
                    <a:pt x="556" y="635"/>
                  </a:cubicBezTo>
                  <a:cubicBezTo>
                    <a:pt x="557" y="635"/>
                    <a:pt x="557" y="634"/>
                    <a:pt x="557" y="634"/>
                  </a:cubicBezTo>
                  <a:cubicBezTo>
                    <a:pt x="557" y="634"/>
                    <a:pt x="557" y="634"/>
                    <a:pt x="557" y="634"/>
                  </a:cubicBezTo>
                  <a:cubicBezTo>
                    <a:pt x="557" y="633"/>
                    <a:pt x="555" y="632"/>
                    <a:pt x="554" y="631"/>
                  </a:cubicBezTo>
                  <a:cubicBezTo>
                    <a:pt x="554" y="631"/>
                    <a:pt x="554" y="631"/>
                    <a:pt x="554" y="631"/>
                  </a:cubicBezTo>
                  <a:cubicBezTo>
                    <a:pt x="553" y="631"/>
                    <a:pt x="553" y="630"/>
                    <a:pt x="553" y="630"/>
                  </a:cubicBezTo>
                  <a:cubicBezTo>
                    <a:pt x="553" y="630"/>
                    <a:pt x="553" y="630"/>
                    <a:pt x="553" y="630"/>
                  </a:cubicBezTo>
                  <a:cubicBezTo>
                    <a:pt x="553" y="628"/>
                    <a:pt x="554" y="628"/>
                    <a:pt x="554" y="628"/>
                  </a:cubicBezTo>
                  <a:cubicBezTo>
                    <a:pt x="554" y="628"/>
                    <a:pt x="554" y="628"/>
                    <a:pt x="554" y="628"/>
                  </a:cubicBezTo>
                  <a:cubicBezTo>
                    <a:pt x="554" y="628"/>
                    <a:pt x="554" y="627"/>
                    <a:pt x="554" y="628"/>
                  </a:cubicBezTo>
                  <a:cubicBezTo>
                    <a:pt x="554" y="628"/>
                    <a:pt x="554" y="628"/>
                    <a:pt x="554" y="628"/>
                  </a:cubicBezTo>
                  <a:cubicBezTo>
                    <a:pt x="554" y="627"/>
                    <a:pt x="554" y="627"/>
                    <a:pt x="554" y="627"/>
                  </a:cubicBezTo>
                  <a:cubicBezTo>
                    <a:pt x="554" y="627"/>
                    <a:pt x="554" y="627"/>
                    <a:pt x="554" y="627"/>
                  </a:cubicBezTo>
                  <a:cubicBezTo>
                    <a:pt x="554" y="625"/>
                    <a:pt x="556" y="626"/>
                    <a:pt x="556" y="625"/>
                  </a:cubicBezTo>
                  <a:cubicBezTo>
                    <a:pt x="556" y="625"/>
                    <a:pt x="556" y="625"/>
                    <a:pt x="556" y="625"/>
                  </a:cubicBezTo>
                  <a:cubicBezTo>
                    <a:pt x="557" y="625"/>
                    <a:pt x="557" y="624"/>
                    <a:pt x="558" y="623"/>
                  </a:cubicBezTo>
                  <a:cubicBezTo>
                    <a:pt x="558" y="623"/>
                    <a:pt x="558" y="623"/>
                    <a:pt x="558" y="623"/>
                  </a:cubicBezTo>
                  <a:cubicBezTo>
                    <a:pt x="558" y="622"/>
                    <a:pt x="559" y="622"/>
                    <a:pt x="559" y="622"/>
                  </a:cubicBezTo>
                  <a:cubicBezTo>
                    <a:pt x="559" y="622"/>
                    <a:pt x="559" y="622"/>
                    <a:pt x="559" y="622"/>
                  </a:cubicBezTo>
                  <a:cubicBezTo>
                    <a:pt x="561" y="622"/>
                    <a:pt x="564" y="623"/>
                    <a:pt x="566" y="624"/>
                  </a:cubicBezTo>
                  <a:cubicBezTo>
                    <a:pt x="566" y="624"/>
                    <a:pt x="566" y="624"/>
                    <a:pt x="566" y="624"/>
                  </a:cubicBezTo>
                  <a:cubicBezTo>
                    <a:pt x="568" y="625"/>
                    <a:pt x="568" y="626"/>
                    <a:pt x="569" y="628"/>
                  </a:cubicBezTo>
                  <a:cubicBezTo>
                    <a:pt x="569" y="628"/>
                    <a:pt x="569" y="628"/>
                    <a:pt x="569" y="628"/>
                  </a:cubicBezTo>
                  <a:cubicBezTo>
                    <a:pt x="569" y="628"/>
                    <a:pt x="569" y="628"/>
                    <a:pt x="570" y="628"/>
                  </a:cubicBezTo>
                  <a:cubicBezTo>
                    <a:pt x="570" y="628"/>
                    <a:pt x="570" y="628"/>
                    <a:pt x="570" y="628"/>
                  </a:cubicBezTo>
                  <a:cubicBezTo>
                    <a:pt x="571" y="628"/>
                    <a:pt x="573" y="627"/>
                    <a:pt x="576" y="626"/>
                  </a:cubicBezTo>
                  <a:cubicBezTo>
                    <a:pt x="576" y="626"/>
                    <a:pt x="576" y="626"/>
                    <a:pt x="576" y="626"/>
                  </a:cubicBezTo>
                  <a:cubicBezTo>
                    <a:pt x="576" y="626"/>
                    <a:pt x="577" y="626"/>
                    <a:pt x="577" y="626"/>
                  </a:cubicBezTo>
                  <a:cubicBezTo>
                    <a:pt x="577" y="626"/>
                    <a:pt x="577" y="626"/>
                    <a:pt x="577" y="626"/>
                  </a:cubicBezTo>
                  <a:cubicBezTo>
                    <a:pt x="578" y="625"/>
                    <a:pt x="579" y="627"/>
                    <a:pt x="579" y="627"/>
                  </a:cubicBezTo>
                  <a:cubicBezTo>
                    <a:pt x="579" y="627"/>
                    <a:pt x="579" y="627"/>
                    <a:pt x="579" y="627"/>
                  </a:cubicBezTo>
                  <a:cubicBezTo>
                    <a:pt x="579" y="628"/>
                    <a:pt x="579" y="629"/>
                    <a:pt x="580" y="631"/>
                  </a:cubicBezTo>
                  <a:cubicBezTo>
                    <a:pt x="580" y="631"/>
                    <a:pt x="580" y="631"/>
                    <a:pt x="580" y="631"/>
                  </a:cubicBezTo>
                  <a:cubicBezTo>
                    <a:pt x="580" y="633"/>
                    <a:pt x="581" y="633"/>
                    <a:pt x="582" y="633"/>
                  </a:cubicBezTo>
                  <a:cubicBezTo>
                    <a:pt x="582" y="633"/>
                    <a:pt x="582" y="633"/>
                    <a:pt x="582" y="633"/>
                  </a:cubicBezTo>
                  <a:cubicBezTo>
                    <a:pt x="582" y="633"/>
                    <a:pt x="583" y="633"/>
                    <a:pt x="583" y="632"/>
                  </a:cubicBezTo>
                  <a:cubicBezTo>
                    <a:pt x="583" y="632"/>
                    <a:pt x="583" y="632"/>
                    <a:pt x="583" y="632"/>
                  </a:cubicBezTo>
                  <a:cubicBezTo>
                    <a:pt x="584" y="632"/>
                    <a:pt x="585" y="632"/>
                    <a:pt x="586" y="632"/>
                  </a:cubicBezTo>
                  <a:cubicBezTo>
                    <a:pt x="586" y="632"/>
                    <a:pt x="586" y="632"/>
                    <a:pt x="586" y="632"/>
                  </a:cubicBezTo>
                  <a:cubicBezTo>
                    <a:pt x="587" y="632"/>
                    <a:pt x="586" y="632"/>
                    <a:pt x="588" y="631"/>
                  </a:cubicBezTo>
                  <a:cubicBezTo>
                    <a:pt x="588" y="631"/>
                    <a:pt x="588" y="631"/>
                    <a:pt x="588" y="631"/>
                  </a:cubicBezTo>
                  <a:cubicBezTo>
                    <a:pt x="589" y="630"/>
                    <a:pt x="593" y="623"/>
                    <a:pt x="594" y="621"/>
                  </a:cubicBezTo>
                  <a:cubicBezTo>
                    <a:pt x="594" y="621"/>
                    <a:pt x="594" y="621"/>
                    <a:pt x="594" y="621"/>
                  </a:cubicBezTo>
                  <a:cubicBezTo>
                    <a:pt x="595" y="619"/>
                    <a:pt x="595" y="618"/>
                    <a:pt x="595" y="618"/>
                  </a:cubicBezTo>
                  <a:cubicBezTo>
                    <a:pt x="595" y="618"/>
                    <a:pt x="595" y="618"/>
                    <a:pt x="595" y="618"/>
                  </a:cubicBezTo>
                  <a:cubicBezTo>
                    <a:pt x="595" y="617"/>
                    <a:pt x="595" y="617"/>
                    <a:pt x="595" y="617"/>
                  </a:cubicBezTo>
                  <a:cubicBezTo>
                    <a:pt x="595" y="617"/>
                    <a:pt x="595" y="617"/>
                    <a:pt x="595" y="617"/>
                  </a:cubicBezTo>
                  <a:cubicBezTo>
                    <a:pt x="595" y="617"/>
                    <a:pt x="595" y="616"/>
                    <a:pt x="595" y="616"/>
                  </a:cubicBezTo>
                  <a:cubicBezTo>
                    <a:pt x="595" y="616"/>
                    <a:pt x="595" y="616"/>
                    <a:pt x="595" y="616"/>
                  </a:cubicBezTo>
                  <a:cubicBezTo>
                    <a:pt x="595" y="615"/>
                    <a:pt x="596" y="615"/>
                    <a:pt x="596" y="613"/>
                  </a:cubicBezTo>
                  <a:cubicBezTo>
                    <a:pt x="596" y="613"/>
                    <a:pt x="596" y="613"/>
                    <a:pt x="596" y="613"/>
                  </a:cubicBezTo>
                  <a:cubicBezTo>
                    <a:pt x="596" y="613"/>
                    <a:pt x="597" y="612"/>
                    <a:pt x="598" y="612"/>
                  </a:cubicBezTo>
                  <a:cubicBezTo>
                    <a:pt x="598" y="612"/>
                    <a:pt x="598" y="612"/>
                    <a:pt x="598" y="612"/>
                  </a:cubicBezTo>
                  <a:cubicBezTo>
                    <a:pt x="599" y="612"/>
                    <a:pt x="600" y="613"/>
                    <a:pt x="601" y="613"/>
                  </a:cubicBezTo>
                  <a:cubicBezTo>
                    <a:pt x="601" y="613"/>
                    <a:pt x="601" y="613"/>
                    <a:pt x="601" y="613"/>
                  </a:cubicBezTo>
                  <a:cubicBezTo>
                    <a:pt x="601" y="613"/>
                    <a:pt x="602" y="612"/>
                    <a:pt x="602" y="612"/>
                  </a:cubicBezTo>
                  <a:cubicBezTo>
                    <a:pt x="602" y="612"/>
                    <a:pt x="602" y="612"/>
                    <a:pt x="602" y="612"/>
                  </a:cubicBezTo>
                  <a:cubicBezTo>
                    <a:pt x="602" y="612"/>
                    <a:pt x="602" y="612"/>
                    <a:pt x="603" y="611"/>
                  </a:cubicBezTo>
                  <a:cubicBezTo>
                    <a:pt x="603" y="611"/>
                    <a:pt x="603" y="611"/>
                    <a:pt x="603" y="611"/>
                  </a:cubicBezTo>
                  <a:cubicBezTo>
                    <a:pt x="603" y="611"/>
                    <a:pt x="602" y="611"/>
                    <a:pt x="603" y="611"/>
                  </a:cubicBezTo>
                  <a:cubicBezTo>
                    <a:pt x="603" y="611"/>
                    <a:pt x="603" y="611"/>
                    <a:pt x="603" y="611"/>
                  </a:cubicBezTo>
                  <a:cubicBezTo>
                    <a:pt x="604" y="611"/>
                    <a:pt x="604" y="611"/>
                    <a:pt x="604" y="612"/>
                  </a:cubicBezTo>
                  <a:cubicBezTo>
                    <a:pt x="604" y="612"/>
                    <a:pt x="604" y="612"/>
                    <a:pt x="604" y="612"/>
                  </a:cubicBezTo>
                  <a:cubicBezTo>
                    <a:pt x="605" y="612"/>
                    <a:pt x="605" y="613"/>
                    <a:pt x="605" y="613"/>
                  </a:cubicBezTo>
                  <a:cubicBezTo>
                    <a:pt x="605" y="613"/>
                    <a:pt x="605" y="613"/>
                    <a:pt x="605" y="613"/>
                  </a:cubicBezTo>
                  <a:cubicBezTo>
                    <a:pt x="605" y="613"/>
                    <a:pt x="605" y="613"/>
                    <a:pt x="605" y="613"/>
                  </a:cubicBezTo>
                  <a:cubicBezTo>
                    <a:pt x="605" y="613"/>
                    <a:pt x="605" y="613"/>
                    <a:pt x="605" y="613"/>
                  </a:cubicBezTo>
                  <a:cubicBezTo>
                    <a:pt x="605" y="613"/>
                    <a:pt x="605" y="613"/>
                    <a:pt x="605" y="613"/>
                  </a:cubicBezTo>
                  <a:cubicBezTo>
                    <a:pt x="605" y="613"/>
                    <a:pt x="605" y="613"/>
                    <a:pt x="605" y="613"/>
                  </a:cubicBezTo>
                  <a:cubicBezTo>
                    <a:pt x="606" y="612"/>
                    <a:pt x="607" y="612"/>
                    <a:pt x="607" y="611"/>
                  </a:cubicBezTo>
                  <a:cubicBezTo>
                    <a:pt x="607" y="611"/>
                    <a:pt x="607" y="611"/>
                    <a:pt x="607" y="611"/>
                  </a:cubicBezTo>
                  <a:cubicBezTo>
                    <a:pt x="607" y="611"/>
                    <a:pt x="607" y="611"/>
                    <a:pt x="606" y="610"/>
                  </a:cubicBezTo>
                  <a:cubicBezTo>
                    <a:pt x="606" y="610"/>
                    <a:pt x="606" y="610"/>
                    <a:pt x="606" y="610"/>
                  </a:cubicBezTo>
                  <a:cubicBezTo>
                    <a:pt x="606" y="610"/>
                    <a:pt x="606" y="610"/>
                    <a:pt x="606" y="610"/>
                  </a:cubicBezTo>
                  <a:cubicBezTo>
                    <a:pt x="606" y="610"/>
                    <a:pt x="606" y="610"/>
                    <a:pt x="606" y="610"/>
                  </a:cubicBezTo>
                  <a:cubicBezTo>
                    <a:pt x="607" y="608"/>
                    <a:pt x="608" y="608"/>
                    <a:pt x="608" y="607"/>
                  </a:cubicBezTo>
                  <a:cubicBezTo>
                    <a:pt x="608" y="607"/>
                    <a:pt x="608" y="607"/>
                    <a:pt x="608" y="607"/>
                  </a:cubicBezTo>
                  <a:cubicBezTo>
                    <a:pt x="608" y="606"/>
                    <a:pt x="608" y="605"/>
                    <a:pt x="609" y="603"/>
                  </a:cubicBezTo>
                  <a:cubicBezTo>
                    <a:pt x="609" y="603"/>
                    <a:pt x="609" y="603"/>
                    <a:pt x="609" y="603"/>
                  </a:cubicBezTo>
                  <a:cubicBezTo>
                    <a:pt x="610" y="602"/>
                    <a:pt x="609" y="602"/>
                    <a:pt x="610" y="600"/>
                  </a:cubicBezTo>
                  <a:cubicBezTo>
                    <a:pt x="610" y="600"/>
                    <a:pt x="610" y="600"/>
                    <a:pt x="610" y="600"/>
                  </a:cubicBezTo>
                  <a:cubicBezTo>
                    <a:pt x="610" y="599"/>
                    <a:pt x="612" y="598"/>
                    <a:pt x="613" y="597"/>
                  </a:cubicBezTo>
                  <a:cubicBezTo>
                    <a:pt x="613" y="597"/>
                    <a:pt x="613" y="597"/>
                    <a:pt x="613" y="597"/>
                  </a:cubicBezTo>
                  <a:cubicBezTo>
                    <a:pt x="613" y="595"/>
                    <a:pt x="614" y="594"/>
                    <a:pt x="615" y="594"/>
                  </a:cubicBezTo>
                  <a:cubicBezTo>
                    <a:pt x="615" y="594"/>
                    <a:pt x="615" y="594"/>
                    <a:pt x="615" y="594"/>
                  </a:cubicBezTo>
                  <a:cubicBezTo>
                    <a:pt x="615" y="594"/>
                    <a:pt x="616" y="593"/>
                    <a:pt x="620" y="591"/>
                  </a:cubicBezTo>
                  <a:cubicBezTo>
                    <a:pt x="620" y="591"/>
                    <a:pt x="620" y="591"/>
                    <a:pt x="620" y="591"/>
                  </a:cubicBezTo>
                  <a:cubicBezTo>
                    <a:pt x="620" y="590"/>
                    <a:pt x="620" y="590"/>
                    <a:pt x="620" y="590"/>
                  </a:cubicBezTo>
                  <a:cubicBezTo>
                    <a:pt x="620" y="590"/>
                    <a:pt x="620" y="590"/>
                    <a:pt x="620" y="590"/>
                  </a:cubicBezTo>
                  <a:cubicBezTo>
                    <a:pt x="620" y="589"/>
                    <a:pt x="618" y="587"/>
                    <a:pt x="616" y="586"/>
                  </a:cubicBezTo>
                  <a:cubicBezTo>
                    <a:pt x="616" y="586"/>
                    <a:pt x="616" y="586"/>
                    <a:pt x="616" y="586"/>
                  </a:cubicBezTo>
                  <a:cubicBezTo>
                    <a:pt x="614" y="585"/>
                    <a:pt x="615" y="584"/>
                    <a:pt x="614" y="582"/>
                  </a:cubicBezTo>
                  <a:cubicBezTo>
                    <a:pt x="614" y="582"/>
                    <a:pt x="614" y="582"/>
                    <a:pt x="614" y="582"/>
                  </a:cubicBezTo>
                  <a:cubicBezTo>
                    <a:pt x="614" y="581"/>
                    <a:pt x="614" y="581"/>
                    <a:pt x="614" y="580"/>
                  </a:cubicBezTo>
                  <a:cubicBezTo>
                    <a:pt x="614" y="580"/>
                    <a:pt x="614" y="580"/>
                    <a:pt x="614" y="580"/>
                  </a:cubicBezTo>
                  <a:cubicBezTo>
                    <a:pt x="614" y="580"/>
                    <a:pt x="614" y="579"/>
                    <a:pt x="614" y="579"/>
                  </a:cubicBezTo>
                  <a:cubicBezTo>
                    <a:pt x="614" y="579"/>
                    <a:pt x="614" y="579"/>
                    <a:pt x="614" y="579"/>
                  </a:cubicBezTo>
                  <a:cubicBezTo>
                    <a:pt x="615" y="579"/>
                    <a:pt x="615" y="579"/>
                    <a:pt x="616" y="579"/>
                  </a:cubicBezTo>
                  <a:cubicBezTo>
                    <a:pt x="616" y="579"/>
                    <a:pt x="616" y="579"/>
                    <a:pt x="616" y="579"/>
                  </a:cubicBezTo>
                  <a:cubicBezTo>
                    <a:pt x="616" y="579"/>
                    <a:pt x="617" y="579"/>
                    <a:pt x="617" y="579"/>
                  </a:cubicBezTo>
                  <a:cubicBezTo>
                    <a:pt x="617" y="579"/>
                    <a:pt x="617" y="579"/>
                    <a:pt x="617" y="579"/>
                  </a:cubicBezTo>
                  <a:cubicBezTo>
                    <a:pt x="617" y="579"/>
                    <a:pt x="617" y="579"/>
                    <a:pt x="617" y="579"/>
                  </a:cubicBezTo>
                  <a:cubicBezTo>
                    <a:pt x="617" y="579"/>
                    <a:pt x="617" y="579"/>
                    <a:pt x="617" y="579"/>
                  </a:cubicBezTo>
                  <a:cubicBezTo>
                    <a:pt x="617" y="579"/>
                    <a:pt x="617" y="579"/>
                    <a:pt x="617" y="578"/>
                  </a:cubicBezTo>
                  <a:cubicBezTo>
                    <a:pt x="617" y="578"/>
                    <a:pt x="617" y="578"/>
                    <a:pt x="617" y="578"/>
                  </a:cubicBezTo>
                  <a:cubicBezTo>
                    <a:pt x="617" y="578"/>
                    <a:pt x="617" y="578"/>
                    <a:pt x="617" y="577"/>
                  </a:cubicBezTo>
                  <a:cubicBezTo>
                    <a:pt x="617" y="577"/>
                    <a:pt x="617" y="577"/>
                    <a:pt x="617" y="577"/>
                  </a:cubicBezTo>
                  <a:cubicBezTo>
                    <a:pt x="617" y="577"/>
                    <a:pt x="617" y="577"/>
                    <a:pt x="617" y="577"/>
                  </a:cubicBezTo>
                  <a:cubicBezTo>
                    <a:pt x="617" y="577"/>
                    <a:pt x="617" y="577"/>
                    <a:pt x="617" y="577"/>
                  </a:cubicBezTo>
                  <a:cubicBezTo>
                    <a:pt x="617" y="575"/>
                    <a:pt x="618" y="575"/>
                    <a:pt x="619" y="575"/>
                  </a:cubicBezTo>
                  <a:cubicBezTo>
                    <a:pt x="619" y="575"/>
                    <a:pt x="619" y="575"/>
                    <a:pt x="619" y="575"/>
                  </a:cubicBezTo>
                  <a:cubicBezTo>
                    <a:pt x="619" y="575"/>
                    <a:pt x="618" y="574"/>
                    <a:pt x="618" y="574"/>
                  </a:cubicBezTo>
                  <a:cubicBezTo>
                    <a:pt x="618" y="574"/>
                    <a:pt x="618" y="574"/>
                    <a:pt x="618" y="574"/>
                  </a:cubicBezTo>
                  <a:cubicBezTo>
                    <a:pt x="618" y="574"/>
                    <a:pt x="618" y="574"/>
                    <a:pt x="618" y="574"/>
                  </a:cubicBezTo>
                  <a:cubicBezTo>
                    <a:pt x="618" y="574"/>
                    <a:pt x="618" y="574"/>
                    <a:pt x="618" y="574"/>
                  </a:cubicBezTo>
                  <a:cubicBezTo>
                    <a:pt x="617" y="574"/>
                    <a:pt x="616" y="574"/>
                    <a:pt x="615" y="574"/>
                  </a:cubicBezTo>
                  <a:cubicBezTo>
                    <a:pt x="615" y="574"/>
                    <a:pt x="615" y="574"/>
                    <a:pt x="615" y="574"/>
                  </a:cubicBezTo>
                  <a:cubicBezTo>
                    <a:pt x="615" y="574"/>
                    <a:pt x="615" y="574"/>
                    <a:pt x="614" y="574"/>
                  </a:cubicBezTo>
                  <a:cubicBezTo>
                    <a:pt x="614" y="574"/>
                    <a:pt x="614" y="574"/>
                    <a:pt x="614" y="574"/>
                  </a:cubicBezTo>
                  <a:cubicBezTo>
                    <a:pt x="614" y="574"/>
                    <a:pt x="614" y="574"/>
                    <a:pt x="614" y="574"/>
                  </a:cubicBezTo>
                  <a:cubicBezTo>
                    <a:pt x="614" y="574"/>
                    <a:pt x="614" y="574"/>
                    <a:pt x="614" y="574"/>
                  </a:cubicBezTo>
                  <a:cubicBezTo>
                    <a:pt x="613" y="574"/>
                    <a:pt x="612" y="575"/>
                    <a:pt x="610" y="575"/>
                  </a:cubicBezTo>
                  <a:cubicBezTo>
                    <a:pt x="610" y="575"/>
                    <a:pt x="610" y="575"/>
                    <a:pt x="610" y="575"/>
                  </a:cubicBezTo>
                  <a:cubicBezTo>
                    <a:pt x="610" y="575"/>
                    <a:pt x="609" y="576"/>
                    <a:pt x="609" y="576"/>
                  </a:cubicBezTo>
                  <a:cubicBezTo>
                    <a:pt x="609" y="576"/>
                    <a:pt x="609" y="576"/>
                    <a:pt x="609" y="576"/>
                  </a:cubicBezTo>
                  <a:cubicBezTo>
                    <a:pt x="609" y="576"/>
                    <a:pt x="609" y="577"/>
                    <a:pt x="608" y="577"/>
                  </a:cubicBezTo>
                  <a:cubicBezTo>
                    <a:pt x="608" y="577"/>
                    <a:pt x="608" y="577"/>
                    <a:pt x="608" y="577"/>
                  </a:cubicBezTo>
                  <a:cubicBezTo>
                    <a:pt x="608" y="577"/>
                    <a:pt x="607" y="577"/>
                    <a:pt x="607" y="577"/>
                  </a:cubicBezTo>
                  <a:cubicBezTo>
                    <a:pt x="607" y="577"/>
                    <a:pt x="607" y="577"/>
                    <a:pt x="607" y="577"/>
                  </a:cubicBezTo>
                  <a:cubicBezTo>
                    <a:pt x="607" y="577"/>
                    <a:pt x="606" y="576"/>
                    <a:pt x="605" y="576"/>
                  </a:cubicBezTo>
                  <a:cubicBezTo>
                    <a:pt x="605" y="576"/>
                    <a:pt x="605" y="576"/>
                    <a:pt x="605" y="576"/>
                  </a:cubicBezTo>
                  <a:cubicBezTo>
                    <a:pt x="604" y="575"/>
                    <a:pt x="604" y="573"/>
                    <a:pt x="603" y="573"/>
                  </a:cubicBezTo>
                  <a:cubicBezTo>
                    <a:pt x="603" y="573"/>
                    <a:pt x="603" y="573"/>
                    <a:pt x="603" y="573"/>
                  </a:cubicBezTo>
                  <a:cubicBezTo>
                    <a:pt x="602" y="572"/>
                    <a:pt x="602" y="572"/>
                    <a:pt x="601" y="571"/>
                  </a:cubicBezTo>
                  <a:cubicBezTo>
                    <a:pt x="601" y="571"/>
                    <a:pt x="601" y="571"/>
                    <a:pt x="601" y="571"/>
                  </a:cubicBezTo>
                  <a:cubicBezTo>
                    <a:pt x="601" y="571"/>
                    <a:pt x="601" y="570"/>
                    <a:pt x="600" y="571"/>
                  </a:cubicBezTo>
                  <a:cubicBezTo>
                    <a:pt x="600" y="571"/>
                    <a:pt x="600" y="571"/>
                    <a:pt x="600" y="571"/>
                  </a:cubicBezTo>
                  <a:cubicBezTo>
                    <a:pt x="600" y="571"/>
                    <a:pt x="600" y="571"/>
                    <a:pt x="599" y="571"/>
                  </a:cubicBezTo>
                  <a:cubicBezTo>
                    <a:pt x="599" y="571"/>
                    <a:pt x="599" y="571"/>
                    <a:pt x="599" y="571"/>
                  </a:cubicBezTo>
                  <a:cubicBezTo>
                    <a:pt x="599" y="571"/>
                    <a:pt x="599" y="571"/>
                    <a:pt x="599" y="571"/>
                  </a:cubicBezTo>
                  <a:cubicBezTo>
                    <a:pt x="599" y="571"/>
                    <a:pt x="599" y="571"/>
                    <a:pt x="599" y="571"/>
                  </a:cubicBezTo>
                  <a:cubicBezTo>
                    <a:pt x="597" y="571"/>
                    <a:pt x="596" y="569"/>
                    <a:pt x="596" y="567"/>
                  </a:cubicBezTo>
                  <a:cubicBezTo>
                    <a:pt x="596" y="567"/>
                    <a:pt x="596" y="567"/>
                    <a:pt x="596" y="567"/>
                  </a:cubicBezTo>
                  <a:cubicBezTo>
                    <a:pt x="595" y="567"/>
                    <a:pt x="595" y="567"/>
                    <a:pt x="595" y="567"/>
                  </a:cubicBezTo>
                  <a:cubicBezTo>
                    <a:pt x="595" y="567"/>
                    <a:pt x="595" y="567"/>
                    <a:pt x="595" y="567"/>
                  </a:cubicBezTo>
                  <a:cubicBezTo>
                    <a:pt x="595" y="567"/>
                    <a:pt x="595" y="567"/>
                    <a:pt x="595" y="567"/>
                  </a:cubicBezTo>
                  <a:cubicBezTo>
                    <a:pt x="595" y="567"/>
                    <a:pt x="595" y="567"/>
                    <a:pt x="595" y="567"/>
                  </a:cubicBezTo>
                  <a:cubicBezTo>
                    <a:pt x="595" y="567"/>
                    <a:pt x="594" y="568"/>
                    <a:pt x="594" y="569"/>
                  </a:cubicBezTo>
                  <a:cubicBezTo>
                    <a:pt x="594" y="569"/>
                    <a:pt x="594" y="569"/>
                    <a:pt x="594" y="569"/>
                  </a:cubicBezTo>
                  <a:cubicBezTo>
                    <a:pt x="593" y="569"/>
                    <a:pt x="592" y="570"/>
                    <a:pt x="591" y="570"/>
                  </a:cubicBezTo>
                  <a:cubicBezTo>
                    <a:pt x="591" y="570"/>
                    <a:pt x="591" y="570"/>
                    <a:pt x="591" y="570"/>
                  </a:cubicBezTo>
                  <a:cubicBezTo>
                    <a:pt x="590" y="570"/>
                    <a:pt x="589" y="569"/>
                    <a:pt x="588" y="568"/>
                  </a:cubicBezTo>
                  <a:cubicBezTo>
                    <a:pt x="588" y="568"/>
                    <a:pt x="588" y="568"/>
                    <a:pt x="588" y="568"/>
                  </a:cubicBezTo>
                  <a:cubicBezTo>
                    <a:pt x="588" y="568"/>
                    <a:pt x="587" y="568"/>
                    <a:pt x="587" y="567"/>
                  </a:cubicBezTo>
                  <a:cubicBezTo>
                    <a:pt x="587" y="567"/>
                    <a:pt x="587" y="567"/>
                    <a:pt x="587" y="567"/>
                  </a:cubicBezTo>
                  <a:cubicBezTo>
                    <a:pt x="588" y="566"/>
                    <a:pt x="588" y="566"/>
                    <a:pt x="588" y="566"/>
                  </a:cubicBezTo>
                  <a:cubicBezTo>
                    <a:pt x="588" y="566"/>
                    <a:pt x="588" y="566"/>
                    <a:pt x="588" y="566"/>
                  </a:cubicBezTo>
                  <a:cubicBezTo>
                    <a:pt x="588" y="566"/>
                    <a:pt x="588" y="565"/>
                    <a:pt x="588" y="565"/>
                  </a:cubicBezTo>
                  <a:cubicBezTo>
                    <a:pt x="588" y="565"/>
                    <a:pt x="588" y="565"/>
                    <a:pt x="588" y="565"/>
                  </a:cubicBezTo>
                  <a:cubicBezTo>
                    <a:pt x="588" y="564"/>
                    <a:pt x="588" y="564"/>
                    <a:pt x="588" y="563"/>
                  </a:cubicBezTo>
                  <a:cubicBezTo>
                    <a:pt x="588" y="563"/>
                    <a:pt x="588" y="563"/>
                    <a:pt x="588" y="563"/>
                  </a:cubicBezTo>
                  <a:cubicBezTo>
                    <a:pt x="587" y="561"/>
                    <a:pt x="587" y="561"/>
                    <a:pt x="586" y="561"/>
                  </a:cubicBezTo>
                  <a:cubicBezTo>
                    <a:pt x="586" y="561"/>
                    <a:pt x="586" y="561"/>
                    <a:pt x="586" y="561"/>
                  </a:cubicBezTo>
                  <a:cubicBezTo>
                    <a:pt x="586" y="561"/>
                    <a:pt x="585" y="562"/>
                    <a:pt x="585" y="562"/>
                  </a:cubicBezTo>
                  <a:cubicBezTo>
                    <a:pt x="585" y="562"/>
                    <a:pt x="585" y="562"/>
                    <a:pt x="585" y="562"/>
                  </a:cubicBezTo>
                  <a:cubicBezTo>
                    <a:pt x="584" y="562"/>
                    <a:pt x="584" y="562"/>
                    <a:pt x="584" y="562"/>
                  </a:cubicBezTo>
                  <a:cubicBezTo>
                    <a:pt x="584" y="562"/>
                    <a:pt x="584" y="562"/>
                    <a:pt x="584" y="562"/>
                  </a:cubicBezTo>
                  <a:cubicBezTo>
                    <a:pt x="583" y="561"/>
                    <a:pt x="583" y="561"/>
                    <a:pt x="582" y="561"/>
                  </a:cubicBezTo>
                  <a:cubicBezTo>
                    <a:pt x="582" y="561"/>
                    <a:pt x="582" y="561"/>
                    <a:pt x="582" y="561"/>
                  </a:cubicBezTo>
                  <a:cubicBezTo>
                    <a:pt x="582" y="561"/>
                    <a:pt x="582" y="561"/>
                    <a:pt x="581" y="562"/>
                  </a:cubicBezTo>
                  <a:cubicBezTo>
                    <a:pt x="581" y="562"/>
                    <a:pt x="581" y="562"/>
                    <a:pt x="581" y="562"/>
                  </a:cubicBezTo>
                  <a:cubicBezTo>
                    <a:pt x="580" y="563"/>
                    <a:pt x="579" y="563"/>
                    <a:pt x="577" y="563"/>
                  </a:cubicBezTo>
                  <a:cubicBezTo>
                    <a:pt x="577" y="563"/>
                    <a:pt x="577" y="563"/>
                    <a:pt x="577" y="563"/>
                  </a:cubicBezTo>
                  <a:cubicBezTo>
                    <a:pt x="576" y="563"/>
                    <a:pt x="576" y="564"/>
                    <a:pt x="575" y="564"/>
                  </a:cubicBezTo>
                  <a:cubicBezTo>
                    <a:pt x="575" y="564"/>
                    <a:pt x="575" y="564"/>
                    <a:pt x="575" y="564"/>
                  </a:cubicBezTo>
                  <a:cubicBezTo>
                    <a:pt x="575" y="564"/>
                    <a:pt x="574" y="563"/>
                    <a:pt x="574" y="563"/>
                  </a:cubicBezTo>
                  <a:cubicBezTo>
                    <a:pt x="574" y="563"/>
                    <a:pt x="574" y="563"/>
                    <a:pt x="574" y="563"/>
                  </a:cubicBezTo>
                  <a:cubicBezTo>
                    <a:pt x="574" y="562"/>
                    <a:pt x="572" y="562"/>
                    <a:pt x="571" y="562"/>
                  </a:cubicBezTo>
                  <a:cubicBezTo>
                    <a:pt x="571" y="562"/>
                    <a:pt x="571" y="562"/>
                    <a:pt x="571" y="562"/>
                  </a:cubicBezTo>
                  <a:cubicBezTo>
                    <a:pt x="568" y="562"/>
                    <a:pt x="567" y="560"/>
                    <a:pt x="567" y="558"/>
                  </a:cubicBezTo>
                  <a:cubicBezTo>
                    <a:pt x="567" y="558"/>
                    <a:pt x="567" y="558"/>
                    <a:pt x="567" y="558"/>
                  </a:cubicBezTo>
                  <a:cubicBezTo>
                    <a:pt x="567" y="558"/>
                    <a:pt x="567" y="558"/>
                    <a:pt x="567" y="558"/>
                  </a:cubicBezTo>
                  <a:cubicBezTo>
                    <a:pt x="567" y="558"/>
                    <a:pt x="567" y="558"/>
                    <a:pt x="567" y="558"/>
                  </a:cubicBezTo>
                  <a:cubicBezTo>
                    <a:pt x="567" y="558"/>
                    <a:pt x="566" y="558"/>
                    <a:pt x="566" y="558"/>
                  </a:cubicBezTo>
                  <a:cubicBezTo>
                    <a:pt x="566" y="558"/>
                    <a:pt x="566" y="558"/>
                    <a:pt x="566" y="558"/>
                  </a:cubicBezTo>
                  <a:cubicBezTo>
                    <a:pt x="566" y="558"/>
                    <a:pt x="565" y="558"/>
                    <a:pt x="565" y="558"/>
                  </a:cubicBezTo>
                  <a:cubicBezTo>
                    <a:pt x="565" y="558"/>
                    <a:pt x="565" y="558"/>
                    <a:pt x="565" y="558"/>
                  </a:cubicBezTo>
                  <a:cubicBezTo>
                    <a:pt x="565" y="558"/>
                    <a:pt x="565" y="558"/>
                    <a:pt x="565" y="558"/>
                  </a:cubicBezTo>
                  <a:cubicBezTo>
                    <a:pt x="565" y="558"/>
                    <a:pt x="565" y="558"/>
                    <a:pt x="565" y="558"/>
                  </a:cubicBezTo>
                  <a:cubicBezTo>
                    <a:pt x="564" y="558"/>
                    <a:pt x="564" y="558"/>
                    <a:pt x="563" y="559"/>
                  </a:cubicBezTo>
                  <a:cubicBezTo>
                    <a:pt x="563" y="559"/>
                    <a:pt x="563" y="559"/>
                    <a:pt x="563" y="559"/>
                  </a:cubicBezTo>
                  <a:cubicBezTo>
                    <a:pt x="563" y="560"/>
                    <a:pt x="562" y="560"/>
                    <a:pt x="562" y="560"/>
                  </a:cubicBezTo>
                  <a:cubicBezTo>
                    <a:pt x="562" y="560"/>
                    <a:pt x="562" y="560"/>
                    <a:pt x="562" y="560"/>
                  </a:cubicBezTo>
                  <a:cubicBezTo>
                    <a:pt x="562" y="560"/>
                    <a:pt x="562" y="560"/>
                    <a:pt x="561" y="560"/>
                  </a:cubicBezTo>
                  <a:cubicBezTo>
                    <a:pt x="561" y="560"/>
                    <a:pt x="561" y="560"/>
                    <a:pt x="561" y="560"/>
                  </a:cubicBezTo>
                  <a:cubicBezTo>
                    <a:pt x="561" y="560"/>
                    <a:pt x="561" y="560"/>
                    <a:pt x="560" y="560"/>
                  </a:cubicBezTo>
                  <a:cubicBezTo>
                    <a:pt x="560" y="560"/>
                    <a:pt x="560" y="560"/>
                    <a:pt x="560" y="560"/>
                  </a:cubicBezTo>
                  <a:cubicBezTo>
                    <a:pt x="560" y="561"/>
                    <a:pt x="559" y="561"/>
                    <a:pt x="559" y="561"/>
                  </a:cubicBezTo>
                  <a:cubicBezTo>
                    <a:pt x="559" y="561"/>
                    <a:pt x="559" y="561"/>
                    <a:pt x="559" y="561"/>
                  </a:cubicBezTo>
                  <a:cubicBezTo>
                    <a:pt x="558" y="561"/>
                    <a:pt x="557" y="561"/>
                    <a:pt x="557" y="560"/>
                  </a:cubicBezTo>
                  <a:cubicBezTo>
                    <a:pt x="557" y="560"/>
                    <a:pt x="557" y="560"/>
                    <a:pt x="557" y="560"/>
                  </a:cubicBezTo>
                  <a:cubicBezTo>
                    <a:pt x="556" y="559"/>
                    <a:pt x="555" y="556"/>
                    <a:pt x="555" y="555"/>
                  </a:cubicBezTo>
                  <a:cubicBezTo>
                    <a:pt x="555" y="555"/>
                    <a:pt x="555" y="555"/>
                    <a:pt x="555" y="555"/>
                  </a:cubicBezTo>
                  <a:cubicBezTo>
                    <a:pt x="555" y="555"/>
                    <a:pt x="555" y="555"/>
                    <a:pt x="555" y="555"/>
                  </a:cubicBezTo>
                  <a:cubicBezTo>
                    <a:pt x="555" y="555"/>
                    <a:pt x="555" y="555"/>
                    <a:pt x="555" y="555"/>
                  </a:cubicBezTo>
                  <a:cubicBezTo>
                    <a:pt x="554" y="555"/>
                    <a:pt x="554" y="556"/>
                    <a:pt x="554" y="556"/>
                  </a:cubicBezTo>
                  <a:cubicBezTo>
                    <a:pt x="554" y="556"/>
                    <a:pt x="554" y="556"/>
                    <a:pt x="554" y="556"/>
                  </a:cubicBezTo>
                  <a:cubicBezTo>
                    <a:pt x="554" y="556"/>
                    <a:pt x="554" y="556"/>
                    <a:pt x="554" y="556"/>
                  </a:cubicBezTo>
                  <a:cubicBezTo>
                    <a:pt x="554" y="556"/>
                    <a:pt x="554" y="556"/>
                    <a:pt x="554" y="556"/>
                  </a:cubicBezTo>
                  <a:cubicBezTo>
                    <a:pt x="555" y="557"/>
                    <a:pt x="555" y="558"/>
                    <a:pt x="556" y="559"/>
                  </a:cubicBezTo>
                  <a:cubicBezTo>
                    <a:pt x="556" y="559"/>
                    <a:pt x="556" y="559"/>
                    <a:pt x="556" y="559"/>
                  </a:cubicBezTo>
                  <a:cubicBezTo>
                    <a:pt x="555" y="560"/>
                    <a:pt x="555" y="560"/>
                    <a:pt x="553" y="561"/>
                  </a:cubicBezTo>
                  <a:cubicBezTo>
                    <a:pt x="553" y="561"/>
                    <a:pt x="553" y="561"/>
                    <a:pt x="553" y="561"/>
                  </a:cubicBezTo>
                  <a:cubicBezTo>
                    <a:pt x="550" y="562"/>
                    <a:pt x="551" y="563"/>
                    <a:pt x="549" y="563"/>
                  </a:cubicBezTo>
                  <a:cubicBezTo>
                    <a:pt x="549" y="563"/>
                    <a:pt x="549" y="563"/>
                    <a:pt x="549" y="563"/>
                  </a:cubicBezTo>
                  <a:cubicBezTo>
                    <a:pt x="549" y="563"/>
                    <a:pt x="549" y="563"/>
                    <a:pt x="549" y="563"/>
                  </a:cubicBezTo>
                  <a:cubicBezTo>
                    <a:pt x="548" y="563"/>
                    <a:pt x="547" y="562"/>
                    <a:pt x="546" y="562"/>
                  </a:cubicBezTo>
                  <a:cubicBezTo>
                    <a:pt x="546" y="562"/>
                    <a:pt x="546" y="562"/>
                    <a:pt x="546" y="562"/>
                  </a:cubicBezTo>
                  <a:cubicBezTo>
                    <a:pt x="546" y="562"/>
                    <a:pt x="545" y="562"/>
                    <a:pt x="545" y="562"/>
                  </a:cubicBezTo>
                  <a:cubicBezTo>
                    <a:pt x="545" y="562"/>
                    <a:pt x="545" y="562"/>
                    <a:pt x="545" y="562"/>
                  </a:cubicBezTo>
                  <a:cubicBezTo>
                    <a:pt x="545" y="563"/>
                    <a:pt x="544" y="563"/>
                    <a:pt x="544" y="563"/>
                  </a:cubicBezTo>
                  <a:cubicBezTo>
                    <a:pt x="544" y="563"/>
                    <a:pt x="544" y="563"/>
                    <a:pt x="544" y="563"/>
                  </a:cubicBezTo>
                  <a:cubicBezTo>
                    <a:pt x="542" y="563"/>
                    <a:pt x="541" y="562"/>
                    <a:pt x="540" y="562"/>
                  </a:cubicBezTo>
                  <a:cubicBezTo>
                    <a:pt x="540" y="562"/>
                    <a:pt x="540" y="562"/>
                    <a:pt x="540" y="562"/>
                  </a:cubicBezTo>
                  <a:cubicBezTo>
                    <a:pt x="538" y="562"/>
                    <a:pt x="535" y="560"/>
                    <a:pt x="534" y="559"/>
                  </a:cubicBezTo>
                  <a:cubicBezTo>
                    <a:pt x="534" y="559"/>
                    <a:pt x="534" y="559"/>
                    <a:pt x="534" y="559"/>
                  </a:cubicBezTo>
                  <a:cubicBezTo>
                    <a:pt x="533" y="558"/>
                    <a:pt x="529" y="557"/>
                    <a:pt x="528" y="555"/>
                  </a:cubicBezTo>
                  <a:cubicBezTo>
                    <a:pt x="528" y="555"/>
                    <a:pt x="528" y="555"/>
                    <a:pt x="528" y="555"/>
                  </a:cubicBezTo>
                  <a:cubicBezTo>
                    <a:pt x="528" y="554"/>
                    <a:pt x="528" y="553"/>
                    <a:pt x="528" y="553"/>
                  </a:cubicBezTo>
                  <a:cubicBezTo>
                    <a:pt x="528" y="553"/>
                    <a:pt x="528" y="553"/>
                    <a:pt x="528" y="553"/>
                  </a:cubicBezTo>
                  <a:cubicBezTo>
                    <a:pt x="528" y="553"/>
                    <a:pt x="528" y="552"/>
                    <a:pt x="528" y="552"/>
                  </a:cubicBezTo>
                  <a:cubicBezTo>
                    <a:pt x="528" y="552"/>
                    <a:pt x="528" y="552"/>
                    <a:pt x="528" y="552"/>
                  </a:cubicBezTo>
                  <a:cubicBezTo>
                    <a:pt x="529" y="552"/>
                    <a:pt x="529" y="551"/>
                    <a:pt x="529" y="551"/>
                  </a:cubicBezTo>
                  <a:cubicBezTo>
                    <a:pt x="529" y="551"/>
                    <a:pt x="529" y="551"/>
                    <a:pt x="529" y="551"/>
                  </a:cubicBezTo>
                  <a:cubicBezTo>
                    <a:pt x="530" y="551"/>
                    <a:pt x="530" y="551"/>
                    <a:pt x="530" y="550"/>
                  </a:cubicBezTo>
                  <a:cubicBezTo>
                    <a:pt x="530" y="550"/>
                    <a:pt x="530" y="550"/>
                    <a:pt x="530" y="550"/>
                  </a:cubicBezTo>
                  <a:cubicBezTo>
                    <a:pt x="530" y="550"/>
                    <a:pt x="530" y="550"/>
                    <a:pt x="530" y="550"/>
                  </a:cubicBezTo>
                  <a:cubicBezTo>
                    <a:pt x="530" y="550"/>
                    <a:pt x="530" y="550"/>
                    <a:pt x="530" y="550"/>
                  </a:cubicBezTo>
                  <a:cubicBezTo>
                    <a:pt x="530" y="549"/>
                    <a:pt x="529" y="546"/>
                    <a:pt x="529" y="544"/>
                  </a:cubicBezTo>
                  <a:cubicBezTo>
                    <a:pt x="529" y="544"/>
                    <a:pt x="529" y="544"/>
                    <a:pt x="529" y="544"/>
                  </a:cubicBezTo>
                  <a:cubicBezTo>
                    <a:pt x="529" y="543"/>
                    <a:pt x="529" y="543"/>
                    <a:pt x="530" y="542"/>
                  </a:cubicBezTo>
                  <a:cubicBezTo>
                    <a:pt x="530" y="542"/>
                    <a:pt x="530" y="542"/>
                    <a:pt x="530" y="542"/>
                  </a:cubicBezTo>
                  <a:cubicBezTo>
                    <a:pt x="530" y="542"/>
                    <a:pt x="530" y="542"/>
                    <a:pt x="530" y="542"/>
                  </a:cubicBezTo>
                  <a:cubicBezTo>
                    <a:pt x="530" y="542"/>
                    <a:pt x="530" y="542"/>
                    <a:pt x="530" y="542"/>
                  </a:cubicBezTo>
                  <a:cubicBezTo>
                    <a:pt x="531" y="542"/>
                    <a:pt x="531" y="542"/>
                    <a:pt x="531" y="542"/>
                  </a:cubicBezTo>
                  <a:cubicBezTo>
                    <a:pt x="531" y="542"/>
                    <a:pt x="531" y="542"/>
                    <a:pt x="531" y="542"/>
                  </a:cubicBezTo>
                  <a:cubicBezTo>
                    <a:pt x="531" y="542"/>
                    <a:pt x="531" y="542"/>
                    <a:pt x="530" y="542"/>
                  </a:cubicBezTo>
                  <a:cubicBezTo>
                    <a:pt x="530" y="542"/>
                    <a:pt x="530" y="542"/>
                    <a:pt x="530" y="542"/>
                  </a:cubicBezTo>
                  <a:cubicBezTo>
                    <a:pt x="528" y="542"/>
                    <a:pt x="528" y="539"/>
                    <a:pt x="527" y="539"/>
                  </a:cubicBezTo>
                  <a:cubicBezTo>
                    <a:pt x="527" y="539"/>
                    <a:pt x="527" y="539"/>
                    <a:pt x="527" y="539"/>
                  </a:cubicBezTo>
                  <a:cubicBezTo>
                    <a:pt x="527" y="538"/>
                    <a:pt x="526" y="536"/>
                    <a:pt x="526" y="535"/>
                  </a:cubicBezTo>
                  <a:cubicBezTo>
                    <a:pt x="526" y="535"/>
                    <a:pt x="526" y="535"/>
                    <a:pt x="526" y="535"/>
                  </a:cubicBezTo>
                  <a:cubicBezTo>
                    <a:pt x="526" y="535"/>
                    <a:pt x="526" y="535"/>
                    <a:pt x="526" y="535"/>
                  </a:cubicBezTo>
                  <a:cubicBezTo>
                    <a:pt x="526" y="535"/>
                    <a:pt x="526" y="535"/>
                    <a:pt x="526" y="535"/>
                  </a:cubicBezTo>
                  <a:cubicBezTo>
                    <a:pt x="526" y="535"/>
                    <a:pt x="526" y="535"/>
                    <a:pt x="526" y="535"/>
                  </a:cubicBezTo>
                  <a:cubicBezTo>
                    <a:pt x="526" y="535"/>
                    <a:pt x="526" y="534"/>
                    <a:pt x="525" y="534"/>
                  </a:cubicBezTo>
                  <a:cubicBezTo>
                    <a:pt x="525" y="534"/>
                    <a:pt x="525" y="534"/>
                    <a:pt x="525" y="534"/>
                  </a:cubicBezTo>
                  <a:cubicBezTo>
                    <a:pt x="525" y="533"/>
                    <a:pt x="524" y="533"/>
                    <a:pt x="523" y="533"/>
                  </a:cubicBezTo>
                  <a:cubicBezTo>
                    <a:pt x="523" y="533"/>
                    <a:pt x="523" y="533"/>
                    <a:pt x="523" y="533"/>
                  </a:cubicBezTo>
                  <a:cubicBezTo>
                    <a:pt x="523" y="533"/>
                    <a:pt x="523" y="533"/>
                    <a:pt x="523" y="533"/>
                  </a:cubicBezTo>
                  <a:cubicBezTo>
                    <a:pt x="523" y="533"/>
                    <a:pt x="523" y="533"/>
                    <a:pt x="523" y="533"/>
                  </a:cubicBezTo>
                  <a:cubicBezTo>
                    <a:pt x="522" y="533"/>
                    <a:pt x="521" y="533"/>
                    <a:pt x="520" y="533"/>
                  </a:cubicBezTo>
                  <a:cubicBezTo>
                    <a:pt x="520" y="533"/>
                    <a:pt x="520" y="533"/>
                    <a:pt x="520" y="533"/>
                  </a:cubicBezTo>
                  <a:cubicBezTo>
                    <a:pt x="519" y="533"/>
                    <a:pt x="518" y="533"/>
                    <a:pt x="517" y="532"/>
                  </a:cubicBezTo>
                  <a:cubicBezTo>
                    <a:pt x="517" y="532"/>
                    <a:pt x="517" y="532"/>
                    <a:pt x="517" y="532"/>
                  </a:cubicBezTo>
                  <a:cubicBezTo>
                    <a:pt x="517" y="532"/>
                    <a:pt x="516" y="532"/>
                    <a:pt x="515" y="532"/>
                  </a:cubicBezTo>
                  <a:cubicBezTo>
                    <a:pt x="515" y="532"/>
                    <a:pt x="515" y="532"/>
                    <a:pt x="515" y="532"/>
                  </a:cubicBezTo>
                  <a:cubicBezTo>
                    <a:pt x="515" y="532"/>
                    <a:pt x="515" y="532"/>
                    <a:pt x="515" y="532"/>
                  </a:cubicBezTo>
                  <a:cubicBezTo>
                    <a:pt x="515" y="532"/>
                    <a:pt x="515" y="532"/>
                    <a:pt x="515" y="532"/>
                  </a:cubicBezTo>
                  <a:cubicBezTo>
                    <a:pt x="515" y="532"/>
                    <a:pt x="515" y="532"/>
                    <a:pt x="514" y="532"/>
                  </a:cubicBezTo>
                  <a:cubicBezTo>
                    <a:pt x="514" y="532"/>
                    <a:pt x="514" y="532"/>
                    <a:pt x="514" y="532"/>
                  </a:cubicBezTo>
                  <a:cubicBezTo>
                    <a:pt x="513" y="532"/>
                    <a:pt x="513" y="531"/>
                    <a:pt x="513" y="530"/>
                  </a:cubicBezTo>
                  <a:cubicBezTo>
                    <a:pt x="513" y="530"/>
                    <a:pt x="513" y="530"/>
                    <a:pt x="513" y="530"/>
                  </a:cubicBezTo>
                  <a:cubicBezTo>
                    <a:pt x="513" y="530"/>
                    <a:pt x="513" y="529"/>
                    <a:pt x="513" y="529"/>
                  </a:cubicBezTo>
                  <a:cubicBezTo>
                    <a:pt x="513" y="529"/>
                    <a:pt x="513" y="529"/>
                    <a:pt x="513" y="529"/>
                  </a:cubicBezTo>
                  <a:cubicBezTo>
                    <a:pt x="513" y="529"/>
                    <a:pt x="513" y="529"/>
                    <a:pt x="513" y="529"/>
                  </a:cubicBezTo>
                  <a:cubicBezTo>
                    <a:pt x="513" y="529"/>
                    <a:pt x="513" y="529"/>
                    <a:pt x="513" y="529"/>
                  </a:cubicBezTo>
                  <a:cubicBezTo>
                    <a:pt x="512" y="529"/>
                    <a:pt x="512" y="529"/>
                    <a:pt x="512" y="529"/>
                  </a:cubicBezTo>
                  <a:cubicBezTo>
                    <a:pt x="512" y="529"/>
                    <a:pt x="512" y="529"/>
                    <a:pt x="512" y="529"/>
                  </a:cubicBezTo>
                  <a:cubicBezTo>
                    <a:pt x="511" y="530"/>
                    <a:pt x="511" y="530"/>
                    <a:pt x="510" y="530"/>
                  </a:cubicBezTo>
                  <a:cubicBezTo>
                    <a:pt x="510" y="530"/>
                    <a:pt x="510" y="530"/>
                    <a:pt x="510" y="530"/>
                  </a:cubicBezTo>
                  <a:cubicBezTo>
                    <a:pt x="508" y="530"/>
                    <a:pt x="506" y="529"/>
                    <a:pt x="505" y="527"/>
                  </a:cubicBezTo>
                  <a:cubicBezTo>
                    <a:pt x="505" y="527"/>
                    <a:pt x="505" y="527"/>
                    <a:pt x="505" y="527"/>
                  </a:cubicBezTo>
                  <a:cubicBezTo>
                    <a:pt x="505" y="525"/>
                    <a:pt x="505" y="523"/>
                    <a:pt x="505" y="523"/>
                  </a:cubicBezTo>
                  <a:cubicBezTo>
                    <a:pt x="505" y="523"/>
                    <a:pt x="505" y="523"/>
                    <a:pt x="505" y="523"/>
                  </a:cubicBezTo>
                  <a:cubicBezTo>
                    <a:pt x="505" y="523"/>
                    <a:pt x="504" y="522"/>
                    <a:pt x="504" y="522"/>
                  </a:cubicBezTo>
                  <a:cubicBezTo>
                    <a:pt x="504" y="522"/>
                    <a:pt x="504" y="522"/>
                    <a:pt x="504" y="522"/>
                  </a:cubicBezTo>
                  <a:cubicBezTo>
                    <a:pt x="504" y="521"/>
                    <a:pt x="505" y="521"/>
                    <a:pt x="505" y="520"/>
                  </a:cubicBezTo>
                  <a:cubicBezTo>
                    <a:pt x="505" y="520"/>
                    <a:pt x="505" y="520"/>
                    <a:pt x="505" y="520"/>
                  </a:cubicBezTo>
                  <a:cubicBezTo>
                    <a:pt x="505" y="520"/>
                    <a:pt x="505" y="520"/>
                    <a:pt x="505" y="520"/>
                  </a:cubicBezTo>
                  <a:cubicBezTo>
                    <a:pt x="505" y="520"/>
                    <a:pt x="505" y="520"/>
                    <a:pt x="505" y="520"/>
                  </a:cubicBezTo>
                  <a:cubicBezTo>
                    <a:pt x="505" y="518"/>
                    <a:pt x="505" y="519"/>
                    <a:pt x="504" y="518"/>
                  </a:cubicBezTo>
                  <a:cubicBezTo>
                    <a:pt x="504" y="518"/>
                    <a:pt x="504" y="518"/>
                    <a:pt x="504" y="518"/>
                  </a:cubicBezTo>
                  <a:cubicBezTo>
                    <a:pt x="502" y="517"/>
                    <a:pt x="501" y="516"/>
                    <a:pt x="501" y="515"/>
                  </a:cubicBezTo>
                  <a:cubicBezTo>
                    <a:pt x="501" y="515"/>
                    <a:pt x="501" y="515"/>
                    <a:pt x="501" y="515"/>
                  </a:cubicBezTo>
                  <a:cubicBezTo>
                    <a:pt x="501" y="514"/>
                    <a:pt x="501" y="514"/>
                    <a:pt x="501" y="514"/>
                  </a:cubicBezTo>
                  <a:cubicBezTo>
                    <a:pt x="501" y="514"/>
                    <a:pt x="501" y="514"/>
                    <a:pt x="501" y="514"/>
                  </a:cubicBezTo>
                  <a:cubicBezTo>
                    <a:pt x="501" y="514"/>
                    <a:pt x="500" y="515"/>
                    <a:pt x="498" y="516"/>
                  </a:cubicBezTo>
                  <a:cubicBezTo>
                    <a:pt x="498" y="516"/>
                    <a:pt x="498" y="516"/>
                    <a:pt x="498" y="516"/>
                  </a:cubicBezTo>
                  <a:cubicBezTo>
                    <a:pt x="496" y="517"/>
                    <a:pt x="495" y="517"/>
                    <a:pt x="495" y="518"/>
                  </a:cubicBezTo>
                  <a:cubicBezTo>
                    <a:pt x="495" y="518"/>
                    <a:pt x="495" y="518"/>
                    <a:pt x="495" y="518"/>
                  </a:cubicBezTo>
                  <a:cubicBezTo>
                    <a:pt x="495" y="518"/>
                    <a:pt x="495" y="518"/>
                    <a:pt x="495" y="519"/>
                  </a:cubicBezTo>
                  <a:cubicBezTo>
                    <a:pt x="495" y="519"/>
                    <a:pt x="495" y="519"/>
                    <a:pt x="495" y="519"/>
                  </a:cubicBezTo>
                  <a:cubicBezTo>
                    <a:pt x="495" y="520"/>
                    <a:pt x="493" y="520"/>
                    <a:pt x="491" y="520"/>
                  </a:cubicBezTo>
                  <a:cubicBezTo>
                    <a:pt x="491" y="520"/>
                    <a:pt x="491" y="520"/>
                    <a:pt x="491" y="520"/>
                  </a:cubicBezTo>
                  <a:cubicBezTo>
                    <a:pt x="491" y="520"/>
                    <a:pt x="490" y="520"/>
                    <a:pt x="490" y="520"/>
                  </a:cubicBezTo>
                  <a:cubicBezTo>
                    <a:pt x="490" y="520"/>
                    <a:pt x="490" y="520"/>
                    <a:pt x="490" y="520"/>
                  </a:cubicBezTo>
                  <a:cubicBezTo>
                    <a:pt x="490" y="520"/>
                    <a:pt x="490" y="521"/>
                    <a:pt x="490" y="521"/>
                  </a:cubicBezTo>
                  <a:cubicBezTo>
                    <a:pt x="490" y="521"/>
                    <a:pt x="490" y="521"/>
                    <a:pt x="490" y="521"/>
                  </a:cubicBezTo>
                  <a:cubicBezTo>
                    <a:pt x="489" y="522"/>
                    <a:pt x="489" y="522"/>
                    <a:pt x="488" y="523"/>
                  </a:cubicBezTo>
                  <a:cubicBezTo>
                    <a:pt x="488" y="523"/>
                    <a:pt x="488" y="523"/>
                    <a:pt x="488" y="523"/>
                  </a:cubicBezTo>
                  <a:cubicBezTo>
                    <a:pt x="488" y="523"/>
                    <a:pt x="487" y="523"/>
                    <a:pt x="487" y="523"/>
                  </a:cubicBezTo>
                  <a:cubicBezTo>
                    <a:pt x="487" y="523"/>
                    <a:pt x="487" y="523"/>
                    <a:pt x="487" y="523"/>
                  </a:cubicBezTo>
                  <a:cubicBezTo>
                    <a:pt x="487" y="523"/>
                    <a:pt x="487" y="522"/>
                    <a:pt x="486" y="522"/>
                  </a:cubicBezTo>
                  <a:cubicBezTo>
                    <a:pt x="486" y="522"/>
                    <a:pt x="486" y="522"/>
                    <a:pt x="486" y="522"/>
                  </a:cubicBezTo>
                  <a:cubicBezTo>
                    <a:pt x="486" y="522"/>
                    <a:pt x="486" y="522"/>
                    <a:pt x="486" y="522"/>
                  </a:cubicBezTo>
                  <a:cubicBezTo>
                    <a:pt x="486" y="522"/>
                    <a:pt x="486" y="522"/>
                    <a:pt x="486" y="522"/>
                  </a:cubicBezTo>
                  <a:cubicBezTo>
                    <a:pt x="486" y="523"/>
                    <a:pt x="487" y="523"/>
                    <a:pt x="487" y="523"/>
                  </a:cubicBezTo>
                  <a:cubicBezTo>
                    <a:pt x="487" y="523"/>
                    <a:pt x="487" y="523"/>
                    <a:pt x="487" y="523"/>
                  </a:cubicBezTo>
                  <a:cubicBezTo>
                    <a:pt x="487" y="523"/>
                    <a:pt x="487" y="524"/>
                    <a:pt x="487" y="525"/>
                  </a:cubicBezTo>
                  <a:cubicBezTo>
                    <a:pt x="487" y="525"/>
                    <a:pt x="487" y="525"/>
                    <a:pt x="487" y="525"/>
                  </a:cubicBezTo>
                  <a:cubicBezTo>
                    <a:pt x="487" y="525"/>
                    <a:pt x="488" y="530"/>
                    <a:pt x="489" y="531"/>
                  </a:cubicBezTo>
                  <a:cubicBezTo>
                    <a:pt x="489" y="531"/>
                    <a:pt x="489" y="531"/>
                    <a:pt x="489" y="531"/>
                  </a:cubicBezTo>
                  <a:cubicBezTo>
                    <a:pt x="489" y="531"/>
                    <a:pt x="489" y="531"/>
                    <a:pt x="489" y="531"/>
                  </a:cubicBezTo>
                  <a:cubicBezTo>
                    <a:pt x="489" y="531"/>
                    <a:pt x="489" y="531"/>
                    <a:pt x="489" y="531"/>
                  </a:cubicBezTo>
                  <a:cubicBezTo>
                    <a:pt x="490" y="531"/>
                    <a:pt x="491" y="533"/>
                    <a:pt x="491" y="534"/>
                  </a:cubicBezTo>
                  <a:cubicBezTo>
                    <a:pt x="491" y="534"/>
                    <a:pt x="491" y="534"/>
                    <a:pt x="491" y="534"/>
                  </a:cubicBezTo>
                  <a:cubicBezTo>
                    <a:pt x="491" y="535"/>
                    <a:pt x="490" y="537"/>
                    <a:pt x="487" y="537"/>
                  </a:cubicBezTo>
                  <a:cubicBezTo>
                    <a:pt x="487" y="537"/>
                    <a:pt x="487" y="537"/>
                    <a:pt x="487" y="537"/>
                  </a:cubicBezTo>
                  <a:cubicBezTo>
                    <a:pt x="487" y="537"/>
                    <a:pt x="487" y="537"/>
                    <a:pt x="487" y="537"/>
                  </a:cubicBezTo>
                  <a:cubicBezTo>
                    <a:pt x="487" y="537"/>
                    <a:pt x="487" y="537"/>
                    <a:pt x="487" y="537"/>
                  </a:cubicBezTo>
                  <a:cubicBezTo>
                    <a:pt x="487" y="537"/>
                    <a:pt x="487" y="537"/>
                    <a:pt x="486" y="537"/>
                  </a:cubicBezTo>
                  <a:cubicBezTo>
                    <a:pt x="486" y="537"/>
                    <a:pt x="486" y="537"/>
                    <a:pt x="486" y="537"/>
                  </a:cubicBezTo>
                  <a:cubicBezTo>
                    <a:pt x="486" y="537"/>
                    <a:pt x="486" y="537"/>
                    <a:pt x="485" y="538"/>
                  </a:cubicBezTo>
                  <a:cubicBezTo>
                    <a:pt x="485" y="538"/>
                    <a:pt x="485" y="538"/>
                    <a:pt x="485" y="538"/>
                  </a:cubicBezTo>
                  <a:cubicBezTo>
                    <a:pt x="485" y="540"/>
                    <a:pt x="485" y="539"/>
                    <a:pt x="485" y="541"/>
                  </a:cubicBezTo>
                  <a:cubicBezTo>
                    <a:pt x="485" y="541"/>
                    <a:pt x="485" y="541"/>
                    <a:pt x="485" y="541"/>
                  </a:cubicBezTo>
                  <a:cubicBezTo>
                    <a:pt x="484" y="541"/>
                    <a:pt x="484" y="542"/>
                    <a:pt x="483" y="542"/>
                  </a:cubicBezTo>
                  <a:cubicBezTo>
                    <a:pt x="483" y="542"/>
                    <a:pt x="483" y="542"/>
                    <a:pt x="483" y="542"/>
                  </a:cubicBezTo>
                  <a:cubicBezTo>
                    <a:pt x="483" y="542"/>
                    <a:pt x="482" y="542"/>
                    <a:pt x="482" y="542"/>
                  </a:cubicBezTo>
                  <a:cubicBezTo>
                    <a:pt x="482" y="542"/>
                    <a:pt x="482" y="542"/>
                    <a:pt x="482" y="542"/>
                  </a:cubicBezTo>
                  <a:cubicBezTo>
                    <a:pt x="482" y="542"/>
                    <a:pt x="482" y="542"/>
                    <a:pt x="482" y="541"/>
                  </a:cubicBezTo>
                  <a:cubicBezTo>
                    <a:pt x="482" y="541"/>
                    <a:pt x="482" y="541"/>
                    <a:pt x="482" y="541"/>
                  </a:cubicBezTo>
                  <a:cubicBezTo>
                    <a:pt x="482" y="542"/>
                    <a:pt x="482" y="542"/>
                    <a:pt x="482" y="542"/>
                  </a:cubicBezTo>
                  <a:cubicBezTo>
                    <a:pt x="482" y="542"/>
                    <a:pt x="482" y="542"/>
                    <a:pt x="482" y="542"/>
                  </a:cubicBezTo>
                  <a:cubicBezTo>
                    <a:pt x="482" y="543"/>
                    <a:pt x="481" y="543"/>
                    <a:pt x="480" y="543"/>
                  </a:cubicBezTo>
                  <a:cubicBezTo>
                    <a:pt x="480" y="543"/>
                    <a:pt x="480" y="543"/>
                    <a:pt x="480" y="543"/>
                  </a:cubicBezTo>
                  <a:cubicBezTo>
                    <a:pt x="480" y="543"/>
                    <a:pt x="479" y="543"/>
                    <a:pt x="479" y="543"/>
                  </a:cubicBezTo>
                  <a:cubicBezTo>
                    <a:pt x="479" y="543"/>
                    <a:pt x="479" y="543"/>
                    <a:pt x="479" y="543"/>
                  </a:cubicBezTo>
                  <a:cubicBezTo>
                    <a:pt x="479" y="543"/>
                    <a:pt x="479" y="543"/>
                    <a:pt x="479" y="543"/>
                  </a:cubicBezTo>
                  <a:cubicBezTo>
                    <a:pt x="479" y="543"/>
                    <a:pt x="479" y="543"/>
                    <a:pt x="479" y="543"/>
                  </a:cubicBezTo>
                  <a:cubicBezTo>
                    <a:pt x="478" y="543"/>
                    <a:pt x="478" y="543"/>
                    <a:pt x="478" y="544"/>
                  </a:cubicBezTo>
                  <a:cubicBezTo>
                    <a:pt x="478" y="544"/>
                    <a:pt x="478" y="544"/>
                    <a:pt x="478" y="544"/>
                  </a:cubicBezTo>
                  <a:cubicBezTo>
                    <a:pt x="478" y="544"/>
                    <a:pt x="478" y="544"/>
                    <a:pt x="478" y="544"/>
                  </a:cubicBezTo>
                  <a:cubicBezTo>
                    <a:pt x="478" y="543"/>
                    <a:pt x="478" y="543"/>
                    <a:pt x="478" y="543"/>
                  </a:cubicBezTo>
                  <a:cubicBezTo>
                    <a:pt x="478" y="544"/>
                    <a:pt x="478" y="544"/>
                    <a:pt x="478" y="544"/>
                  </a:cubicBezTo>
                  <a:cubicBezTo>
                    <a:pt x="478" y="544"/>
                    <a:pt x="477" y="544"/>
                    <a:pt x="477" y="544"/>
                  </a:cubicBezTo>
                  <a:cubicBezTo>
                    <a:pt x="477" y="544"/>
                    <a:pt x="477" y="544"/>
                    <a:pt x="477" y="544"/>
                  </a:cubicBezTo>
                  <a:cubicBezTo>
                    <a:pt x="476" y="544"/>
                    <a:pt x="476" y="543"/>
                    <a:pt x="476" y="543"/>
                  </a:cubicBezTo>
                  <a:cubicBezTo>
                    <a:pt x="476" y="543"/>
                    <a:pt x="476" y="543"/>
                    <a:pt x="476" y="543"/>
                  </a:cubicBezTo>
                  <a:cubicBezTo>
                    <a:pt x="475" y="542"/>
                    <a:pt x="474" y="541"/>
                    <a:pt x="474" y="540"/>
                  </a:cubicBezTo>
                  <a:cubicBezTo>
                    <a:pt x="474" y="540"/>
                    <a:pt x="474" y="540"/>
                    <a:pt x="474" y="540"/>
                  </a:cubicBezTo>
                  <a:cubicBezTo>
                    <a:pt x="474" y="539"/>
                    <a:pt x="475" y="539"/>
                    <a:pt x="475" y="539"/>
                  </a:cubicBezTo>
                  <a:cubicBezTo>
                    <a:pt x="475" y="539"/>
                    <a:pt x="475" y="539"/>
                    <a:pt x="475" y="539"/>
                  </a:cubicBezTo>
                  <a:cubicBezTo>
                    <a:pt x="476" y="538"/>
                    <a:pt x="478" y="536"/>
                    <a:pt x="478" y="534"/>
                  </a:cubicBezTo>
                  <a:cubicBezTo>
                    <a:pt x="478" y="534"/>
                    <a:pt x="478" y="534"/>
                    <a:pt x="478" y="534"/>
                  </a:cubicBezTo>
                  <a:cubicBezTo>
                    <a:pt x="478" y="534"/>
                    <a:pt x="478" y="534"/>
                    <a:pt x="478" y="534"/>
                  </a:cubicBezTo>
                  <a:cubicBezTo>
                    <a:pt x="478" y="534"/>
                    <a:pt x="478" y="534"/>
                    <a:pt x="478" y="534"/>
                  </a:cubicBezTo>
                  <a:cubicBezTo>
                    <a:pt x="478" y="534"/>
                    <a:pt x="478" y="534"/>
                    <a:pt x="478" y="533"/>
                  </a:cubicBezTo>
                  <a:cubicBezTo>
                    <a:pt x="478" y="533"/>
                    <a:pt x="478" y="533"/>
                    <a:pt x="478" y="533"/>
                  </a:cubicBezTo>
                  <a:cubicBezTo>
                    <a:pt x="478" y="533"/>
                    <a:pt x="478" y="533"/>
                    <a:pt x="478" y="533"/>
                  </a:cubicBezTo>
                  <a:cubicBezTo>
                    <a:pt x="478" y="533"/>
                    <a:pt x="478" y="533"/>
                    <a:pt x="478" y="533"/>
                  </a:cubicBezTo>
                  <a:cubicBezTo>
                    <a:pt x="478" y="533"/>
                    <a:pt x="478" y="533"/>
                    <a:pt x="478" y="533"/>
                  </a:cubicBezTo>
                  <a:cubicBezTo>
                    <a:pt x="478" y="533"/>
                    <a:pt x="478" y="533"/>
                    <a:pt x="478" y="533"/>
                  </a:cubicBezTo>
                  <a:cubicBezTo>
                    <a:pt x="478" y="532"/>
                    <a:pt x="478" y="532"/>
                    <a:pt x="477" y="531"/>
                  </a:cubicBezTo>
                  <a:cubicBezTo>
                    <a:pt x="477" y="531"/>
                    <a:pt x="477" y="531"/>
                    <a:pt x="477" y="531"/>
                  </a:cubicBezTo>
                  <a:cubicBezTo>
                    <a:pt x="477" y="532"/>
                    <a:pt x="476" y="532"/>
                    <a:pt x="476" y="532"/>
                  </a:cubicBezTo>
                  <a:cubicBezTo>
                    <a:pt x="476" y="532"/>
                    <a:pt x="476" y="532"/>
                    <a:pt x="476" y="532"/>
                  </a:cubicBezTo>
                  <a:cubicBezTo>
                    <a:pt x="476" y="532"/>
                    <a:pt x="476" y="532"/>
                    <a:pt x="475" y="533"/>
                  </a:cubicBezTo>
                  <a:cubicBezTo>
                    <a:pt x="475" y="533"/>
                    <a:pt x="475" y="533"/>
                    <a:pt x="475" y="533"/>
                  </a:cubicBezTo>
                  <a:cubicBezTo>
                    <a:pt x="476" y="533"/>
                    <a:pt x="476" y="533"/>
                    <a:pt x="476" y="534"/>
                  </a:cubicBezTo>
                  <a:cubicBezTo>
                    <a:pt x="476" y="534"/>
                    <a:pt x="476" y="534"/>
                    <a:pt x="476" y="534"/>
                  </a:cubicBezTo>
                  <a:cubicBezTo>
                    <a:pt x="476" y="534"/>
                    <a:pt x="476" y="534"/>
                    <a:pt x="476" y="535"/>
                  </a:cubicBezTo>
                  <a:cubicBezTo>
                    <a:pt x="476" y="535"/>
                    <a:pt x="476" y="535"/>
                    <a:pt x="476" y="535"/>
                  </a:cubicBezTo>
                  <a:cubicBezTo>
                    <a:pt x="475" y="536"/>
                    <a:pt x="474" y="536"/>
                    <a:pt x="474" y="537"/>
                  </a:cubicBezTo>
                  <a:cubicBezTo>
                    <a:pt x="474" y="537"/>
                    <a:pt x="474" y="537"/>
                    <a:pt x="474" y="537"/>
                  </a:cubicBezTo>
                  <a:cubicBezTo>
                    <a:pt x="473" y="537"/>
                    <a:pt x="473" y="537"/>
                    <a:pt x="473" y="537"/>
                  </a:cubicBezTo>
                  <a:cubicBezTo>
                    <a:pt x="473" y="537"/>
                    <a:pt x="473" y="537"/>
                    <a:pt x="473" y="537"/>
                  </a:cubicBezTo>
                  <a:cubicBezTo>
                    <a:pt x="473" y="537"/>
                    <a:pt x="473" y="537"/>
                    <a:pt x="473" y="538"/>
                  </a:cubicBezTo>
                  <a:cubicBezTo>
                    <a:pt x="473" y="538"/>
                    <a:pt x="473" y="538"/>
                    <a:pt x="473" y="538"/>
                  </a:cubicBezTo>
                  <a:cubicBezTo>
                    <a:pt x="474" y="538"/>
                    <a:pt x="474" y="539"/>
                    <a:pt x="474" y="540"/>
                  </a:cubicBezTo>
                  <a:cubicBezTo>
                    <a:pt x="474" y="540"/>
                    <a:pt x="474" y="540"/>
                    <a:pt x="474" y="540"/>
                  </a:cubicBezTo>
                  <a:cubicBezTo>
                    <a:pt x="474" y="541"/>
                    <a:pt x="474" y="542"/>
                    <a:pt x="473" y="542"/>
                  </a:cubicBezTo>
                  <a:cubicBezTo>
                    <a:pt x="473" y="542"/>
                    <a:pt x="473" y="542"/>
                    <a:pt x="473" y="542"/>
                  </a:cubicBezTo>
                  <a:cubicBezTo>
                    <a:pt x="472" y="543"/>
                    <a:pt x="472" y="543"/>
                    <a:pt x="471" y="543"/>
                  </a:cubicBezTo>
                  <a:cubicBezTo>
                    <a:pt x="471" y="543"/>
                    <a:pt x="471" y="543"/>
                    <a:pt x="471" y="543"/>
                  </a:cubicBezTo>
                  <a:cubicBezTo>
                    <a:pt x="470" y="543"/>
                    <a:pt x="469" y="542"/>
                    <a:pt x="468" y="541"/>
                  </a:cubicBezTo>
                  <a:cubicBezTo>
                    <a:pt x="468" y="541"/>
                    <a:pt x="468" y="541"/>
                    <a:pt x="468" y="541"/>
                  </a:cubicBezTo>
                  <a:cubicBezTo>
                    <a:pt x="468" y="541"/>
                    <a:pt x="465" y="541"/>
                    <a:pt x="463" y="540"/>
                  </a:cubicBezTo>
                  <a:cubicBezTo>
                    <a:pt x="463" y="540"/>
                    <a:pt x="463" y="540"/>
                    <a:pt x="463" y="540"/>
                  </a:cubicBezTo>
                  <a:cubicBezTo>
                    <a:pt x="463" y="539"/>
                    <a:pt x="463" y="539"/>
                    <a:pt x="462" y="539"/>
                  </a:cubicBezTo>
                  <a:cubicBezTo>
                    <a:pt x="462" y="539"/>
                    <a:pt x="462" y="539"/>
                    <a:pt x="462" y="539"/>
                  </a:cubicBezTo>
                  <a:cubicBezTo>
                    <a:pt x="461" y="539"/>
                    <a:pt x="461" y="539"/>
                    <a:pt x="461" y="540"/>
                  </a:cubicBezTo>
                  <a:cubicBezTo>
                    <a:pt x="461" y="540"/>
                    <a:pt x="461" y="540"/>
                    <a:pt x="461" y="540"/>
                  </a:cubicBezTo>
                  <a:cubicBezTo>
                    <a:pt x="461" y="541"/>
                    <a:pt x="461" y="541"/>
                    <a:pt x="461" y="541"/>
                  </a:cubicBezTo>
                  <a:cubicBezTo>
                    <a:pt x="461" y="541"/>
                    <a:pt x="461" y="541"/>
                    <a:pt x="461" y="541"/>
                  </a:cubicBezTo>
                  <a:cubicBezTo>
                    <a:pt x="461" y="541"/>
                    <a:pt x="461" y="541"/>
                    <a:pt x="461" y="541"/>
                  </a:cubicBezTo>
                  <a:cubicBezTo>
                    <a:pt x="460" y="541"/>
                    <a:pt x="460" y="541"/>
                    <a:pt x="460" y="541"/>
                  </a:cubicBezTo>
                  <a:cubicBezTo>
                    <a:pt x="461" y="541"/>
                    <a:pt x="461" y="541"/>
                    <a:pt x="461" y="541"/>
                  </a:cubicBezTo>
                  <a:cubicBezTo>
                    <a:pt x="461" y="542"/>
                    <a:pt x="461" y="542"/>
                    <a:pt x="461" y="543"/>
                  </a:cubicBezTo>
                  <a:cubicBezTo>
                    <a:pt x="461" y="543"/>
                    <a:pt x="461" y="543"/>
                    <a:pt x="461" y="543"/>
                  </a:cubicBezTo>
                  <a:cubicBezTo>
                    <a:pt x="461" y="544"/>
                    <a:pt x="461" y="545"/>
                    <a:pt x="461" y="546"/>
                  </a:cubicBezTo>
                  <a:cubicBezTo>
                    <a:pt x="461" y="546"/>
                    <a:pt x="461" y="546"/>
                    <a:pt x="461" y="546"/>
                  </a:cubicBezTo>
                  <a:cubicBezTo>
                    <a:pt x="461" y="546"/>
                    <a:pt x="461" y="546"/>
                    <a:pt x="461" y="547"/>
                  </a:cubicBezTo>
                  <a:cubicBezTo>
                    <a:pt x="461" y="547"/>
                    <a:pt x="461" y="547"/>
                    <a:pt x="461" y="547"/>
                  </a:cubicBezTo>
                  <a:cubicBezTo>
                    <a:pt x="461" y="547"/>
                    <a:pt x="461" y="549"/>
                    <a:pt x="462" y="549"/>
                  </a:cubicBezTo>
                  <a:cubicBezTo>
                    <a:pt x="462" y="549"/>
                    <a:pt x="462" y="549"/>
                    <a:pt x="462" y="549"/>
                  </a:cubicBezTo>
                  <a:cubicBezTo>
                    <a:pt x="462" y="549"/>
                    <a:pt x="462" y="550"/>
                    <a:pt x="462" y="550"/>
                  </a:cubicBezTo>
                  <a:cubicBezTo>
                    <a:pt x="462" y="550"/>
                    <a:pt x="462" y="550"/>
                    <a:pt x="462" y="550"/>
                  </a:cubicBezTo>
                  <a:cubicBezTo>
                    <a:pt x="462" y="552"/>
                    <a:pt x="461" y="555"/>
                    <a:pt x="459" y="555"/>
                  </a:cubicBezTo>
                  <a:cubicBezTo>
                    <a:pt x="459" y="555"/>
                    <a:pt x="459" y="555"/>
                    <a:pt x="459" y="555"/>
                  </a:cubicBezTo>
                  <a:cubicBezTo>
                    <a:pt x="458" y="555"/>
                    <a:pt x="457" y="555"/>
                    <a:pt x="456" y="555"/>
                  </a:cubicBezTo>
                  <a:cubicBezTo>
                    <a:pt x="456" y="555"/>
                    <a:pt x="456" y="555"/>
                    <a:pt x="456" y="555"/>
                  </a:cubicBezTo>
                  <a:cubicBezTo>
                    <a:pt x="455" y="555"/>
                    <a:pt x="454" y="555"/>
                    <a:pt x="453" y="555"/>
                  </a:cubicBezTo>
                  <a:cubicBezTo>
                    <a:pt x="453" y="555"/>
                    <a:pt x="453" y="555"/>
                    <a:pt x="453" y="555"/>
                  </a:cubicBezTo>
                  <a:cubicBezTo>
                    <a:pt x="452" y="555"/>
                    <a:pt x="450" y="554"/>
                    <a:pt x="449" y="554"/>
                  </a:cubicBezTo>
                  <a:cubicBezTo>
                    <a:pt x="449" y="554"/>
                    <a:pt x="449" y="554"/>
                    <a:pt x="449" y="554"/>
                  </a:cubicBezTo>
                  <a:cubicBezTo>
                    <a:pt x="449" y="554"/>
                    <a:pt x="449" y="554"/>
                    <a:pt x="448" y="555"/>
                  </a:cubicBezTo>
                  <a:cubicBezTo>
                    <a:pt x="448" y="555"/>
                    <a:pt x="448" y="555"/>
                    <a:pt x="448" y="555"/>
                  </a:cubicBezTo>
                  <a:cubicBezTo>
                    <a:pt x="448" y="555"/>
                    <a:pt x="448" y="555"/>
                    <a:pt x="448" y="556"/>
                  </a:cubicBezTo>
                  <a:cubicBezTo>
                    <a:pt x="448" y="556"/>
                    <a:pt x="448" y="556"/>
                    <a:pt x="448" y="556"/>
                  </a:cubicBezTo>
                  <a:cubicBezTo>
                    <a:pt x="448" y="556"/>
                    <a:pt x="448" y="556"/>
                    <a:pt x="448" y="556"/>
                  </a:cubicBezTo>
                  <a:cubicBezTo>
                    <a:pt x="448" y="556"/>
                    <a:pt x="448" y="556"/>
                    <a:pt x="448" y="556"/>
                  </a:cubicBezTo>
                  <a:cubicBezTo>
                    <a:pt x="448" y="556"/>
                    <a:pt x="448" y="556"/>
                    <a:pt x="448" y="556"/>
                  </a:cubicBezTo>
                  <a:cubicBezTo>
                    <a:pt x="448" y="556"/>
                    <a:pt x="448" y="556"/>
                    <a:pt x="448" y="556"/>
                  </a:cubicBezTo>
                  <a:cubicBezTo>
                    <a:pt x="448" y="556"/>
                    <a:pt x="448" y="556"/>
                    <a:pt x="448" y="556"/>
                  </a:cubicBezTo>
                  <a:cubicBezTo>
                    <a:pt x="448" y="557"/>
                    <a:pt x="447" y="557"/>
                    <a:pt x="447" y="557"/>
                  </a:cubicBezTo>
                  <a:cubicBezTo>
                    <a:pt x="447" y="557"/>
                    <a:pt x="447" y="557"/>
                    <a:pt x="447" y="557"/>
                  </a:cubicBezTo>
                  <a:cubicBezTo>
                    <a:pt x="446" y="556"/>
                    <a:pt x="446" y="556"/>
                    <a:pt x="446" y="555"/>
                  </a:cubicBezTo>
                  <a:cubicBezTo>
                    <a:pt x="446" y="555"/>
                    <a:pt x="446" y="555"/>
                    <a:pt x="446" y="555"/>
                  </a:cubicBezTo>
                  <a:cubicBezTo>
                    <a:pt x="446" y="555"/>
                    <a:pt x="445" y="554"/>
                    <a:pt x="445" y="554"/>
                  </a:cubicBezTo>
                  <a:cubicBezTo>
                    <a:pt x="445" y="554"/>
                    <a:pt x="445" y="554"/>
                    <a:pt x="445" y="554"/>
                  </a:cubicBezTo>
                  <a:cubicBezTo>
                    <a:pt x="445" y="553"/>
                    <a:pt x="445" y="552"/>
                    <a:pt x="444" y="552"/>
                  </a:cubicBezTo>
                  <a:cubicBezTo>
                    <a:pt x="444" y="552"/>
                    <a:pt x="444" y="552"/>
                    <a:pt x="444" y="552"/>
                  </a:cubicBezTo>
                  <a:cubicBezTo>
                    <a:pt x="444" y="552"/>
                    <a:pt x="443" y="551"/>
                    <a:pt x="442" y="551"/>
                  </a:cubicBezTo>
                  <a:cubicBezTo>
                    <a:pt x="442" y="551"/>
                    <a:pt x="442" y="551"/>
                    <a:pt x="442" y="551"/>
                  </a:cubicBezTo>
                  <a:cubicBezTo>
                    <a:pt x="442" y="551"/>
                    <a:pt x="441" y="553"/>
                    <a:pt x="439" y="553"/>
                  </a:cubicBezTo>
                  <a:cubicBezTo>
                    <a:pt x="439" y="553"/>
                    <a:pt x="439" y="553"/>
                    <a:pt x="439" y="553"/>
                  </a:cubicBezTo>
                  <a:cubicBezTo>
                    <a:pt x="438" y="553"/>
                    <a:pt x="438" y="553"/>
                    <a:pt x="438" y="553"/>
                  </a:cubicBezTo>
                  <a:cubicBezTo>
                    <a:pt x="438" y="553"/>
                    <a:pt x="438" y="553"/>
                    <a:pt x="438" y="553"/>
                  </a:cubicBezTo>
                  <a:cubicBezTo>
                    <a:pt x="437" y="553"/>
                    <a:pt x="436" y="552"/>
                    <a:pt x="436" y="552"/>
                  </a:cubicBezTo>
                  <a:cubicBezTo>
                    <a:pt x="436" y="552"/>
                    <a:pt x="436" y="552"/>
                    <a:pt x="436" y="552"/>
                  </a:cubicBezTo>
                  <a:cubicBezTo>
                    <a:pt x="436" y="551"/>
                    <a:pt x="437" y="550"/>
                    <a:pt x="437" y="549"/>
                  </a:cubicBezTo>
                  <a:cubicBezTo>
                    <a:pt x="437" y="549"/>
                    <a:pt x="437" y="549"/>
                    <a:pt x="437" y="549"/>
                  </a:cubicBezTo>
                  <a:cubicBezTo>
                    <a:pt x="437" y="546"/>
                    <a:pt x="435" y="545"/>
                    <a:pt x="435" y="545"/>
                  </a:cubicBezTo>
                  <a:cubicBezTo>
                    <a:pt x="435" y="545"/>
                    <a:pt x="435" y="545"/>
                    <a:pt x="435" y="545"/>
                  </a:cubicBezTo>
                  <a:cubicBezTo>
                    <a:pt x="434" y="545"/>
                    <a:pt x="434" y="543"/>
                    <a:pt x="433" y="543"/>
                  </a:cubicBezTo>
                  <a:cubicBezTo>
                    <a:pt x="433" y="543"/>
                    <a:pt x="433" y="543"/>
                    <a:pt x="433" y="543"/>
                  </a:cubicBezTo>
                  <a:cubicBezTo>
                    <a:pt x="432" y="545"/>
                    <a:pt x="431" y="544"/>
                    <a:pt x="431" y="545"/>
                  </a:cubicBezTo>
                  <a:cubicBezTo>
                    <a:pt x="431" y="545"/>
                    <a:pt x="431" y="545"/>
                    <a:pt x="431" y="545"/>
                  </a:cubicBezTo>
                  <a:cubicBezTo>
                    <a:pt x="431" y="547"/>
                    <a:pt x="430" y="548"/>
                    <a:pt x="428" y="548"/>
                  </a:cubicBezTo>
                  <a:cubicBezTo>
                    <a:pt x="428" y="548"/>
                    <a:pt x="428" y="548"/>
                    <a:pt x="428" y="548"/>
                  </a:cubicBezTo>
                  <a:cubicBezTo>
                    <a:pt x="427" y="548"/>
                    <a:pt x="426" y="548"/>
                    <a:pt x="425" y="547"/>
                  </a:cubicBezTo>
                  <a:cubicBezTo>
                    <a:pt x="425" y="547"/>
                    <a:pt x="425" y="547"/>
                    <a:pt x="425" y="547"/>
                  </a:cubicBezTo>
                  <a:cubicBezTo>
                    <a:pt x="422" y="545"/>
                    <a:pt x="420" y="546"/>
                    <a:pt x="418" y="543"/>
                  </a:cubicBezTo>
                  <a:cubicBezTo>
                    <a:pt x="418" y="543"/>
                    <a:pt x="418" y="543"/>
                    <a:pt x="418" y="543"/>
                  </a:cubicBezTo>
                  <a:cubicBezTo>
                    <a:pt x="418" y="541"/>
                    <a:pt x="415" y="539"/>
                    <a:pt x="413" y="538"/>
                  </a:cubicBezTo>
                  <a:cubicBezTo>
                    <a:pt x="413" y="538"/>
                    <a:pt x="413" y="538"/>
                    <a:pt x="413" y="538"/>
                  </a:cubicBezTo>
                  <a:cubicBezTo>
                    <a:pt x="411" y="536"/>
                    <a:pt x="409" y="533"/>
                    <a:pt x="409" y="530"/>
                  </a:cubicBezTo>
                  <a:cubicBezTo>
                    <a:pt x="409" y="530"/>
                    <a:pt x="409" y="530"/>
                    <a:pt x="409" y="530"/>
                  </a:cubicBezTo>
                  <a:cubicBezTo>
                    <a:pt x="409" y="528"/>
                    <a:pt x="409" y="527"/>
                    <a:pt x="408" y="525"/>
                  </a:cubicBezTo>
                  <a:cubicBezTo>
                    <a:pt x="408" y="525"/>
                    <a:pt x="408" y="525"/>
                    <a:pt x="408" y="525"/>
                  </a:cubicBezTo>
                  <a:cubicBezTo>
                    <a:pt x="407" y="523"/>
                    <a:pt x="407" y="520"/>
                    <a:pt x="406" y="520"/>
                  </a:cubicBezTo>
                  <a:cubicBezTo>
                    <a:pt x="406" y="520"/>
                    <a:pt x="406" y="520"/>
                    <a:pt x="406" y="520"/>
                  </a:cubicBezTo>
                  <a:cubicBezTo>
                    <a:pt x="405" y="519"/>
                    <a:pt x="403" y="516"/>
                    <a:pt x="403" y="514"/>
                  </a:cubicBezTo>
                  <a:cubicBezTo>
                    <a:pt x="403" y="514"/>
                    <a:pt x="403" y="514"/>
                    <a:pt x="403" y="514"/>
                  </a:cubicBezTo>
                  <a:cubicBezTo>
                    <a:pt x="403" y="513"/>
                    <a:pt x="403" y="513"/>
                    <a:pt x="403" y="513"/>
                  </a:cubicBezTo>
                  <a:cubicBezTo>
                    <a:pt x="403" y="513"/>
                    <a:pt x="403" y="513"/>
                    <a:pt x="403" y="513"/>
                  </a:cubicBezTo>
                  <a:cubicBezTo>
                    <a:pt x="403" y="512"/>
                    <a:pt x="403" y="512"/>
                    <a:pt x="403" y="511"/>
                  </a:cubicBezTo>
                  <a:cubicBezTo>
                    <a:pt x="403" y="511"/>
                    <a:pt x="403" y="511"/>
                    <a:pt x="403" y="511"/>
                  </a:cubicBezTo>
                  <a:cubicBezTo>
                    <a:pt x="403" y="510"/>
                    <a:pt x="403" y="510"/>
                    <a:pt x="401" y="510"/>
                  </a:cubicBezTo>
                  <a:cubicBezTo>
                    <a:pt x="401" y="510"/>
                    <a:pt x="401" y="510"/>
                    <a:pt x="401" y="510"/>
                  </a:cubicBezTo>
                  <a:cubicBezTo>
                    <a:pt x="397" y="510"/>
                    <a:pt x="395" y="508"/>
                    <a:pt x="394" y="507"/>
                  </a:cubicBezTo>
                  <a:cubicBezTo>
                    <a:pt x="394" y="507"/>
                    <a:pt x="394" y="507"/>
                    <a:pt x="394" y="507"/>
                  </a:cubicBezTo>
                  <a:cubicBezTo>
                    <a:pt x="394" y="507"/>
                    <a:pt x="392" y="506"/>
                    <a:pt x="391" y="506"/>
                  </a:cubicBezTo>
                  <a:cubicBezTo>
                    <a:pt x="391" y="506"/>
                    <a:pt x="391" y="506"/>
                    <a:pt x="391" y="506"/>
                  </a:cubicBezTo>
                  <a:cubicBezTo>
                    <a:pt x="391" y="506"/>
                    <a:pt x="390" y="506"/>
                    <a:pt x="389" y="507"/>
                  </a:cubicBezTo>
                  <a:cubicBezTo>
                    <a:pt x="389" y="507"/>
                    <a:pt x="389" y="507"/>
                    <a:pt x="389" y="507"/>
                  </a:cubicBezTo>
                  <a:cubicBezTo>
                    <a:pt x="388" y="508"/>
                    <a:pt x="388" y="508"/>
                    <a:pt x="388" y="509"/>
                  </a:cubicBezTo>
                  <a:cubicBezTo>
                    <a:pt x="388" y="509"/>
                    <a:pt x="388" y="509"/>
                    <a:pt x="388" y="509"/>
                  </a:cubicBezTo>
                  <a:cubicBezTo>
                    <a:pt x="388" y="509"/>
                    <a:pt x="388" y="509"/>
                    <a:pt x="388" y="509"/>
                  </a:cubicBezTo>
                  <a:cubicBezTo>
                    <a:pt x="388" y="509"/>
                    <a:pt x="388" y="509"/>
                    <a:pt x="388" y="509"/>
                  </a:cubicBezTo>
                  <a:cubicBezTo>
                    <a:pt x="389" y="510"/>
                    <a:pt x="388" y="511"/>
                    <a:pt x="388" y="511"/>
                  </a:cubicBezTo>
                  <a:cubicBezTo>
                    <a:pt x="388" y="511"/>
                    <a:pt x="388" y="511"/>
                    <a:pt x="388" y="511"/>
                  </a:cubicBezTo>
                  <a:cubicBezTo>
                    <a:pt x="386" y="513"/>
                    <a:pt x="385" y="514"/>
                    <a:pt x="383" y="514"/>
                  </a:cubicBezTo>
                  <a:cubicBezTo>
                    <a:pt x="383" y="514"/>
                    <a:pt x="383" y="514"/>
                    <a:pt x="383" y="514"/>
                  </a:cubicBezTo>
                  <a:cubicBezTo>
                    <a:pt x="381" y="514"/>
                    <a:pt x="382" y="514"/>
                    <a:pt x="381" y="515"/>
                  </a:cubicBezTo>
                  <a:cubicBezTo>
                    <a:pt x="381" y="515"/>
                    <a:pt x="381" y="515"/>
                    <a:pt x="381" y="515"/>
                  </a:cubicBezTo>
                  <a:cubicBezTo>
                    <a:pt x="381" y="515"/>
                    <a:pt x="382" y="516"/>
                    <a:pt x="382" y="516"/>
                  </a:cubicBezTo>
                  <a:cubicBezTo>
                    <a:pt x="382" y="516"/>
                    <a:pt x="382" y="516"/>
                    <a:pt x="382" y="516"/>
                  </a:cubicBezTo>
                  <a:cubicBezTo>
                    <a:pt x="382" y="517"/>
                    <a:pt x="382" y="517"/>
                    <a:pt x="382" y="517"/>
                  </a:cubicBezTo>
                  <a:cubicBezTo>
                    <a:pt x="382" y="517"/>
                    <a:pt x="382" y="517"/>
                    <a:pt x="382" y="517"/>
                  </a:cubicBezTo>
                  <a:cubicBezTo>
                    <a:pt x="382" y="518"/>
                    <a:pt x="382" y="519"/>
                    <a:pt x="382" y="519"/>
                  </a:cubicBezTo>
                  <a:cubicBezTo>
                    <a:pt x="382" y="519"/>
                    <a:pt x="382" y="519"/>
                    <a:pt x="382" y="519"/>
                  </a:cubicBezTo>
                  <a:cubicBezTo>
                    <a:pt x="382" y="520"/>
                    <a:pt x="382" y="520"/>
                    <a:pt x="382" y="520"/>
                  </a:cubicBezTo>
                  <a:cubicBezTo>
                    <a:pt x="382" y="520"/>
                    <a:pt x="382" y="520"/>
                    <a:pt x="382" y="520"/>
                  </a:cubicBezTo>
                  <a:cubicBezTo>
                    <a:pt x="383" y="522"/>
                    <a:pt x="383" y="523"/>
                    <a:pt x="384" y="524"/>
                  </a:cubicBezTo>
                  <a:cubicBezTo>
                    <a:pt x="384" y="524"/>
                    <a:pt x="384" y="524"/>
                    <a:pt x="384" y="524"/>
                  </a:cubicBezTo>
                  <a:cubicBezTo>
                    <a:pt x="385" y="524"/>
                    <a:pt x="387" y="524"/>
                    <a:pt x="388" y="526"/>
                  </a:cubicBezTo>
                  <a:cubicBezTo>
                    <a:pt x="388" y="526"/>
                    <a:pt x="388" y="526"/>
                    <a:pt x="388" y="526"/>
                  </a:cubicBezTo>
                  <a:cubicBezTo>
                    <a:pt x="388" y="526"/>
                    <a:pt x="388" y="526"/>
                    <a:pt x="388" y="526"/>
                  </a:cubicBezTo>
                  <a:cubicBezTo>
                    <a:pt x="388" y="526"/>
                    <a:pt x="388" y="526"/>
                    <a:pt x="388" y="526"/>
                  </a:cubicBezTo>
                  <a:cubicBezTo>
                    <a:pt x="387" y="526"/>
                    <a:pt x="387" y="526"/>
                    <a:pt x="387" y="526"/>
                  </a:cubicBezTo>
                  <a:cubicBezTo>
                    <a:pt x="388" y="526"/>
                    <a:pt x="388" y="526"/>
                    <a:pt x="388" y="526"/>
                  </a:cubicBezTo>
                  <a:cubicBezTo>
                    <a:pt x="388" y="527"/>
                    <a:pt x="387" y="527"/>
                    <a:pt x="387" y="528"/>
                  </a:cubicBezTo>
                  <a:cubicBezTo>
                    <a:pt x="387" y="528"/>
                    <a:pt x="387" y="528"/>
                    <a:pt x="387" y="528"/>
                  </a:cubicBezTo>
                  <a:cubicBezTo>
                    <a:pt x="385" y="529"/>
                    <a:pt x="386" y="529"/>
                    <a:pt x="385" y="530"/>
                  </a:cubicBezTo>
                  <a:cubicBezTo>
                    <a:pt x="385" y="530"/>
                    <a:pt x="385" y="530"/>
                    <a:pt x="385" y="530"/>
                  </a:cubicBezTo>
                  <a:cubicBezTo>
                    <a:pt x="384" y="532"/>
                    <a:pt x="382" y="533"/>
                    <a:pt x="382" y="533"/>
                  </a:cubicBezTo>
                  <a:cubicBezTo>
                    <a:pt x="382" y="533"/>
                    <a:pt x="382" y="533"/>
                    <a:pt x="382" y="533"/>
                  </a:cubicBezTo>
                  <a:cubicBezTo>
                    <a:pt x="382" y="533"/>
                    <a:pt x="382" y="533"/>
                    <a:pt x="382" y="534"/>
                  </a:cubicBezTo>
                  <a:cubicBezTo>
                    <a:pt x="382" y="534"/>
                    <a:pt x="382" y="534"/>
                    <a:pt x="382" y="534"/>
                  </a:cubicBezTo>
                  <a:cubicBezTo>
                    <a:pt x="382" y="534"/>
                    <a:pt x="382" y="535"/>
                    <a:pt x="382" y="536"/>
                  </a:cubicBezTo>
                  <a:cubicBezTo>
                    <a:pt x="382" y="536"/>
                    <a:pt x="382" y="536"/>
                    <a:pt x="382" y="536"/>
                  </a:cubicBezTo>
                  <a:cubicBezTo>
                    <a:pt x="382" y="537"/>
                    <a:pt x="382" y="538"/>
                    <a:pt x="381" y="538"/>
                  </a:cubicBezTo>
                  <a:cubicBezTo>
                    <a:pt x="381" y="538"/>
                    <a:pt x="381" y="538"/>
                    <a:pt x="381" y="538"/>
                  </a:cubicBezTo>
                  <a:cubicBezTo>
                    <a:pt x="381" y="538"/>
                    <a:pt x="380" y="538"/>
                    <a:pt x="380" y="538"/>
                  </a:cubicBezTo>
                  <a:cubicBezTo>
                    <a:pt x="380" y="538"/>
                    <a:pt x="380" y="538"/>
                    <a:pt x="380" y="538"/>
                  </a:cubicBezTo>
                  <a:cubicBezTo>
                    <a:pt x="379" y="538"/>
                    <a:pt x="379" y="538"/>
                    <a:pt x="378" y="539"/>
                  </a:cubicBezTo>
                  <a:cubicBezTo>
                    <a:pt x="378" y="539"/>
                    <a:pt x="378" y="539"/>
                    <a:pt x="378" y="539"/>
                  </a:cubicBezTo>
                  <a:cubicBezTo>
                    <a:pt x="378" y="539"/>
                    <a:pt x="378" y="539"/>
                    <a:pt x="378" y="539"/>
                  </a:cubicBezTo>
                  <a:cubicBezTo>
                    <a:pt x="378" y="539"/>
                    <a:pt x="378" y="539"/>
                    <a:pt x="378" y="539"/>
                  </a:cubicBezTo>
                  <a:cubicBezTo>
                    <a:pt x="378" y="540"/>
                    <a:pt x="379" y="540"/>
                    <a:pt x="379" y="541"/>
                  </a:cubicBezTo>
                  <a:cubicBezTo>
                    <a:pt x="379" y="541"/>
                    <a:pt x="379" y="541"/>
                    <a:pt x="379" y="541"/>
                  </a:cubicBezTo>
                  <a:cubicBezTo>
                    <a:pt x="378" y="543"/>
                    <a:pt x="383" y="548"/>
                    <a:pt x="385" y="549"/>
                  </a:cubicBezTo>
                  <a:cubicBezTo>
                    <a:pt x="385" y="549"/>
                    <a:pt x="385" y="549"/>
                    <a:pt x="385" y="549"/>
                  </a:cubicBezTo>
                  <a:cubicBezTo>
                    <a:pt x="387" y="551"/>
                    <a:pt x="393" y="553"/>
                    <a:pt x="394" y="555"/>
                  </a:cubicBezTo>
                  <a:cubicBezTo>
                    <a:pt x="394" y="555"/>
                    <a:pt x="394" y="555"/>
                    <a:pt x="394" y="555"/>
                  </a:cubicBezTo>
                  <a:cubicBezTo>
                    <a:pt x="395" y="556"/>
                    <a:pt x="395" y="557"/>
                    <a:pt x="395" y="558"/>
                  </a:cubicBezTo>
                  <a:cubicBezTo>
                    <a:pt x="395" y="558"/>
                    <a:pt x="395" y="558"/>
                    <a:pt x="395" y="558"/>
                  </a:cubicBezTo>
                  <a:cubicBezTo>
                    <a:pt x="395" y="558"/>
                    <a:pt x="395" y="558"/>
                    <a:pt x="395" y="559"/>
                  </a:cubicBezTo>
                  <a:cubicBezTo>
                    <a:pt x="395" y="559"/>
                    <a:pt x="395" y="559"/>
                    <a:pt x="395" y="559"/>
                  </a:cubicBezTo>
                  <a:cubicBezTo>
                    <a:pt x="395" y="559"/>
                    <a:pt x="395" y="559"/>
                    <a:pt x="395" y="559"/>
                  </a:cubicBezTo>
                  <a:cubicBezTo>
                    <a:pt x="395" y="560"/>
                    <a:pt x="397" y="563"/>
                    <a:pt x="398" y="564"/>
                  </a:cubicBezTo>
                  <a:cubicBezTo>
                    <a:pt x="398" y="564"/>
                    <a:pt x="398" y="564"/>
                    <a:pt x="398" y="564"/>
                  </a:cubicBezTo>
                  <a:cubicBezTo>
                    <a:pt x="398" y="565"/>
                    <a:pt x="399" y="566"/>
                    <a:pt x="399" y="567"/>
                  </a:cubicBezTo>
                  <a:cubicBezTo>
                    <a:pt x="399" y="567"/>
                    <a:pt x="399" y="567"/>
                    <a:pt x="399" y="567"/>
                  </a:cubicBezTo>
                  <a:cubicBezTo>
                    <a:pt x="399" y="567"/>
                    <a:pt x="399" y="567"/>
                    <a:pt x="399" y="567"/>
                  </a:cubicBezTo>
                  <a:cubicBezTo>
                    <a:pt x="399" y="567"/>
                    <a:pt x="399" y="567"/>
                    <a:pt x="399" y="567"/>
                  </a:cubicBezTo>
                  <a:cubicBezTo>
                    <a:pt x="398" y="568"/>
                    <a:pt x="398" y="568"/>
                    <a:pt x="398" y="569"/>
                  </a:cubicBezTo>
                  <a:cubicBezTo>
                    <a:pt x="398" y="569"/>
                    <a:pt x="398" y="569"/>
                    <a:pt x="398" y="569"/>
                  </a:cubicBezTo>
                  <a:cubicBezTo>
                    <a:pt x="398" y="569"/>
                    <a:pt x="398" y="570"/>
                    <a:pt x="399" y="571"/>
                  </a:cubicBezTo>
                  <a:cubicBezTo>
                    <a:pt x="399" y="571"/>
                    <a:pt x="399" y="571"/>
                    <a:pt x="399" y="571"/>
                  </a:cubicBezTo>
                  <a:cubicBezTo>
                    <a:pt x="399" y="571"/>
                    <a:pt x="402" y="577"/>
                    <a:pt x="402" y="577"/>
                  </a:cubicBezTo>
                  <a:cubicBezTo>
                    <a:pt x="402" y="577"/>
                    <a:pt x="402" y="577"/>
                    <a:pt x="402" y="577"/>
                  </a:cubicBezTo>
                  <a:cubicBezTo>
                    <a:pt x="404" y="579"/>
                    <a:pt x="405" y="581"/>
                    <a:pt x="406" y="581"/>
                  </a:cubicBezTo>
                  <a:cubicBezTo>
                    <a:pt x="406" y="581"/>
                    <a:pt x="406" y="581"/>
                    <a:pt x="406" y="581"/>
                  </a:cubicBezTo>
                  <a:cubicBezTo>
                    <a:pt x="407" y="582"/>
                    <a:pt x="407" y="583"/>
                    <a:pt x="407" y="584"/>
                  </a:cubicBezTo>
                  <a:cubicBezTo>
                    <a:pt x="407" y="584"/>
                    <a:pt x="407" y="584"/>
                    <a:pt x="407" y="584"/>
                  </a:cubicBezTo>
                  <a:cubicBezTo>
                    <a:pt x="407" y="584"/>
                    <a:pt x="407" y="585"/>
                    <a:pt x="407" y="585"/>
                  </a:cubicBezTo>
                  <a:cubicBezTo>
                    <a:pt x="407" y="585"/>
                    <a:pt x="407" y="585"/>
                    <a:pt x="407" y="585"/>
                  </a:cubicBezTo>
                  <a:cubicBezTo>
                    <a:pt x="406" y="586"/>
                    <a:pt x="406" y="586"/>
                    <a:pt x="405" y="586"/>
                  </a:cubicBezTo>
                  <a:cubicBezTo>
                    <a:pt x="405" y="586"/>
                    <a:pt x="405" y="586"/>
                    <a:pt x="405" y="586"/>
                  </a:cubicBezTo>
                  <a:cubicBezTo>
                    <a:pt x="405" y="586"/>
                    <a:pt x="405" y="587"/>
                    <a:pt x="404" y="587"/>
                  </a:cubicBezTo>
                  <a:cubicBezTo>
                    <a:pt x="404" y="587"/>
                    <a:pt x="404" y="587"/>
                    <a:pt x="404" y="587"/>
                  </a:cubicBezTo>
                  <a:cubicBezTo>
                    <a:pt x="403" y="587"/>
                    <a:pt x="403" y="586"/>
                    <a:pt x="402" y="586"/>
                  </a:cubicBezTo>
                  <a:cubicBezTo>
                    <a:pt x="402" y="586"/>
                    <a:pt x="402" y="586"/>
                    <a:pt x="402" y="586"/>
                  </a:cubicBezTo>
                  <a:cubicBezTo>
                    <a:pt x="402" y="585"/>
                    <a:pt x="402" y="585"/>
                    <a:pt x="402" y="585"/>
                  </a:cubicBezTo>
                  <a:cubicBezTo>
                    <a:pt x="402" y="585"/>
                    <a:pt x="402" y="585"/>
                    <a:pt x="402" y="585"/>
                  </a:cubicBezTo>
                  <a:cubicBezTo>
                    <a:pt x="401" y="585"/>
                    <a:pt x="401" y="585"/>
                    <a:pt x="401" y="585"/>
                  </a:cubicBezTo>
                  <a:cubicBezTo>
                    <a:pt x="401" y="585"/>
                    <a:pt x="401" y="585"/>
                    <a:pt x="401" y="585"/>
                  </a:cubicBezTo>
                  <a:cubicBezTo>
                    <a:pt x="401" y="585"/>
                    <a:pt x="401" y="586"/>
                    <a:pt x="401" y="587"/>
                  </a:cubicBezTo>
                  <a:cubicBezTo>
                    <a:pt x="401" y="587"/>
                    <a:pt x="401" y="587"/>
                    <a:pt x="401" y="587"/>
                  </a:cubicBezTo>
                  <a:cubicBezTo>
                    <a:pt x="401" y="587"/>
                    <a:pt x="401" y="588"/>
                    <a:pt x="402" y="588"/>
                  </a:cubicBezTo>
                  <a:cubicBezTo>
                    <a:pt x="402" y="588"/>
                    <a:pt x="402" y="588"/>
                    <a:pt x="402" y="588"/>
                  </a:cubicBezTo>
                  <a:cubicBezTo>
                    <a:pt x="403" y="590"/>
                    <a:pt x="404" y="593"/>
                    <a:pt x="405" y="595"/>
                  </a:cubicBezTo>
                  <a:cubicBezTo>
                    <a:pt x="405" y="595"/>
                    <a:pt x="405" y="595"/>
                    <a:pt x="405" y="595"/>
                  </a:cubicBezTo>
                  <a:cubicBezTo>
                    <a:pt x="405" y="596"/>
                    <a:pt x="406" y="597"/>
                    <a:pt x="407" y="600"/>
                  </a:cubicBezTo>
                  <a:cubicBezTo>
                    <a:pt x="407" y="600"/>
                    <a:pt x="407" y="600"/>
                    <a:pt x="407" y="600"/>
                  </a:cubicBezTo>
                  <a:cubicBezTo>
                    <a:pt x="407" y="600"/>
                    <a:pt x="407" y="600"/>
                    <a:pt x="407" y="600"/>
                  </a:cubicBezTo>
                  <a:cubicBezTo>
                    <a:pt x="407" y="600"/>
                    <a:pt x="407" y="600"/>
                    <a:pt x="407" y="600"/>
                  </a:cubicBezTo>
                  <a:cubicBezTo>
                    <a:pt x="407" y="602"/>
                    <a:pt x="406" y="603"/>
                    <a:pt x="406" y="604"/>
                  </a:cubicBezTo>
                  <a:cubicBezTo>
                    <a:pt x="406" y="604"/>
                    <a:pt x="406" y="604"/>
                    <a:pt x="406" y="604"/>
                  </a:cubicBezTo>
                  <a:cubicBezTo>
                    <a:pt x="406" y="604"/>
                    <a:pt x="406" y="604"/>
                    <a:pt x="406" y="604"/>
                  </a:cubicBezTo>
                  <a:cubicBezTo>
                    <a:pt x="406" y="604"/>
                    <a:pt x="406" y="604"/>
                    <a:pt x="406" y="604"/>
                  </a:cubicBezTo>
                  <a:cubicBezTo>
                    <a:pt x="407" y="605"/>
                    <a:pt x="407" y="607"/>
                    <a:pt x="407" y="608"/>
                  </a:cubicBezTo>
                  <a:cubicBezTo>
                    <a:pt x="407" y="608"/>
                    <a:pt x="407" y="608"/>
                    <a:pt x="407" y="608"/>
                  </a:cubicBezTo>
                  <a:cubicBezTo>
                    <a:pt x="407" y="611"/>
                    <a:pt x="407" y="613"/>
                    <a:pt x="407" y="614"/>
                  </a:cubicBezTo>
                  <a:cubicBezTo>
                    <a:pt x="407" y="614"/>
                    <a:pt x="407" y="614"/>
                    <a:pt x="407" y="614"/>
                  </a:cubicBezTo>
                  <a:cubicBezTo>
                    <a:pt x="406" y="615"/>
                    <a:pt x="406" y="615"/>
                    <a:pt x="406" y="615"/>
                  </a:cubicBezTo>
                  <a:cubicBezTo>
                    <a:pt x="406" y="615"/>
                    <a:pt x="406" y="615"/>
                    <a:pt x="406" y="615"/>
                  </a:cubicBezTo>
                  <a:cubicBezTo>
                    <a:pt x="406" y="616"/>
                    <a:pt x="407" y="617"/>
                    <a:pt x="407" y="618"/>
                  </a:cubicBezTo>
                  <a:cubicBezTo>
                    <a:pt x="407" y="618"/>
                    <a:pt x="407" y="618"/>
                    <a:pt x="407" y="618"/>
                  </a:cubicBezTo>
                  <a:cubicBezTo>
                    <a:pt x="407" y="619"/>
                    <a:pt x="407" y="621"/>
                    <a:pt x="407" y="622"/>
                  </a:cubicBezTo>
                  <a:cubicBezTo>
                    <a:pt x="407" y="622"/>
                    <a:pt x="407" y="622"/>
                    <a:pt x="407" y="622"/>
                  </a:cubicBezTo>
                  <a:cubicBezTo>
                    <a:pt x="407" y="623"/>
                    <a:pt x="407" y="624"/>
                    <a:pt x="407" y="624"/>
                  </a:cubicBezTo>
                  <a:cubicBezTo>
                    <a:pt x="407" y="624"/>
                    <a:pt x="407" y="624"/>
                    <a:pt x="407" y="624"/>
                  </a:cubicBezTo>
                  <a:cubicBezTo>
                    <a:pt x="407" y="626"/>
                    <a:pt x="405" y="628"/>
                    <a:pt x="405" y="630"/>
                  </a:cubicBezTo>
                  <a:cubicBezTo>
                    <a:pt x="405" y="630"/>
                    <a:pt x="405" y="630"/>
                    <a:pt x="405" y="630"/>
                  </a:cubicBezTo>
                  <a:cubicBezTo>
                    <a:pt x="405" y="630"/>
                    <a:pt x="405" y="630"/>
                    <a:pt x="405" y="631"/>
                  </a:cubicBezTo>
                  <a:cubicBezTo>
                    <a:pt x="405" y="631"/>
                    <a:pt x="405" y="631"/>
                    <a:pt x="405" y="631"/>
                  </a:cubicBezTo>
                  <a:cubicBezTo>
                    <a:pt x="406" y="632"/>
                    <a:pt x="406" y="633"/>
                    <a:pt x="406" y="634"/>
                  </a:cubicBezTo>
                  <a:cubicBezTo>
                    <a:pt x="406" y="634"/>
                    <a:pt x="406" y="634"/>
                    <a:pt x="406" y="634"/>
                  </a:cubicBezTo>
                  <a:cubicBezTo>
                    <a:pt x="406" y="635"/>
                    <a:pt x="406" y="635"/>
                    <a:pt x="406" y="636"/>
                  </a:cubicBezTo>
                  <a:cubicBezTo>
                    <a:pt x="406" y="636"/>
                    <a:pt x="406" y="636"/>
                    <a:pt x="406" y="636"/>
                  </a:cubicBezTo>
                  <a:cubicBezTo>
                    <a:pt x="406" y="636"/>
                    <a:pt x="406" y="637"/>
                    <a:pt x="406" y="637"/>
                  </a:cubicBezTo>
                  <a:cubicBezTo>
                    <a:pt x="406" y="637"/>
                    <a:pt x="406" y="637"/>
                    <a:pt x="406" y="637"/>
                  </a:cubicBezTo>
                  <a:cubicBezTo>
                    <a:pt x="406" y="639"/>
                    <a:pt x="407" y="640"/>
                    <a:pt x="407" y="643"/>
                  </a:cubicBezTo>
                  <a:cubicBezTo>
                    <a:pt x="407" y="643"/>
                    <a:pt x="407" y="643"/>
                    <a:pt x="407" y="643"/>
                  </a:cubicBezTo>
                  <a:cubicBezTo>
                    <a:pt x="407" y="643"/>
                    <a:pt x="407" y="643"/>
                    <a:pt x="407" y="644"/>
                  </a:cubicBezTo>
                  <a:cubicBezTo>
                    <a:pt x="407" y="644"/>
                    <a:pt x="407" y="644"/>
                    <a:pt x="407" y="644"/>
                  </a:cubicBezTo>
                  <a:cubicBezTo>
                    <a:pt x="406" y="646"/>
                    <a:pt x="406" y="650"/>
                    <a:pt x="405" y="653"/>
                  </a:cubicBezTo>
                  <a:cubicBezTo>
                    <a:pt x="405" y="653"/>
                    <a:pt x="405" y="653"/>
                    <a:pt x="405" y="653"/>
                  </a:cubicBezTo>
                  <a:cubicBezTo>
                    <a:pt x="405" y="653"/>
                    <a:pt x="405" y="653"/>
                    <a:pt x="405" y="653"/>
                  </a:cubicBezTo>
                  <a:cubicBezTo>
                    <a:pt x="405" y="653"/>
                    <a:pt x="405" y="653"/>
                    <a:pt x="405" y="653"/>
                  </a:cubicBezTo>
                  <a:cubicBezTo>
                    <a:pt x="405" y="653"/>
                    <a:pt x="405" y="653"/>
                    <a:pt x="405" y="653"/>
                  </a:cubicBezTo>
                  <a:cubicBezTo>
                    <a:pt x="405" y="654"/>
                    <a:pt x="405" y="654"/>
                    <a:pt x="405" y="655"/>
                  </a:cubicBezTo>
                  <a:cubicBezTo>
                    <a:pt x="405" y="655"/>
                    <a:pt x="405" y="655"/>
                    <a:pt x="405" y="655"/>
                  </a:cubicBezTo>
                  <a:cubicBezTo>
                    <a:pt x="405" y="658"/>
                    <a:pt x="405" y="662"/>
                    <a:pt x="406" y="664"/>
                  </a:cubicBezTo>
                  <a:cubicBezTo>
                    <a:pt x="406" y="664"/>
                    <a:pt x="406" y="664"/>
                    <a:pt x="406" y="664"/>
                  </a:cubicBezTo>
                  <a:cubicBezTo>
                    <a:pt x="406" y="665"/>
                    <a:pt x="406" y="665"/>
                    <a:pt x="406" y="665"/>
                  </a:cubicBezTo>
                  <a:cubicBezTo>
                    <a:pt x="406" y="665"/>
                    <a:pt x="406" y="665"/>
                    <a:pt x="406" y="665"/>
                  </a:cubicBezTo>
                  <a:cubicBezTo>
                    <a:pt x="407" y="666"/>
                    <a:pt x="407" y="666"/>
                    <a:pt x="408" y="667"/>
                  </a:cubicBezTo>
                  <a:cubicBezTo>
                    <a:pt x="408" y="667"/>
                    <a:pt x="408" y="667"/>
                    <a:pt x="408" y="667"/>
                  </a:cubicBezTo>
                  <a:cubicBezTo>
                    <a:pt x="408" y="668"/>
                    <a:pt x="408" y="668"/>
                    <a:pt x="408" y="669"/>
                  </a:cubicBezTo>
                  <a:cubicBezTo>
                    <a:pt x="408" y="669"/>
                    <a:pt x="408" y="669"/>
                    <a:pt x="408" y="669"/>
                  </a:cubicBezTo>
                  <a:cubicBezTo>
                    <a:pt x="409" y="668"/>
                    <a:pt x="409" y="668"/>
                    <a:pt x="409" y="667"/>
                  </a:cubicBezTo>
                  <a:cubicBezTo>
                    <a:pt x="409" y="667"/>
                    <a:pt x="409" y="667"/>
                    <a:pt x="409" y="667"/>
                  </a:cubicBezTo>
                  <a:cubicBezTo>
                    <a:pt x="409" y="666"/>
                    <a:pt x="409" y="666"/>
                    <a:pt x="409" y="665"/>
                  </a:cubicBezTo>
                  <a:cubicBezTo>
                    <a:pt x="409" y="665"/>
                    <a:pt x="409" y="665"/>
                    <a:pt x="409" y="665"/>
                  </a:cubicBezTo>
                  <a:cubicBezTo>
                    <a:pt x="409" y="665"/>
                    <a:pt x="409" y="664"/>
                    <a:pt x="409" y="664"/>
                  </a:cubicBezTo>
                  <a:cubicBezTo>
                    <a:pt x="409" y="664"/>
                    <a:pt x="409" y="664"/>
                    <a:pt x="409" y="664"/>
                  </a:cubicBezTo>
                  <a:cubicBezTo>
                    <a:pt x="409" y="663"/>
                    <a:pt x="409" y="663"/>
                    <a:pt x="409" y="663"/>
                  </a:cubicBezTo>
                  <a:cubicBezTo>
                    <a:pt x="409" y="663"/>
                    <a:pt x="409" y="663"/>
                    <a:pt x="409" y="663"/>
                  </a:cubicBezTo>
                  <a:cubicBezTo>
                    <a:pt x="409" y="663"/>
                    <a:pt x="409" y="663"/>
                    <a:pt x="409" y="663"/>
                  </a:cubicBezTo>
                  <a:cubicBezTo>
                    <a:pt x="409" y="663"/>
                    <a:pt x="409" y="663"/>
                    <a:pt x="409" y="663"/>
                  </a:cubicBezTo>
                  <a:cubicBezTo>
                    <a:pt x="409" y="660"/>
                    <a:pt x="411" y="660"/>
                    <a:pt x="412" y="660"/>
                  </a:cubicBezTo>
                  <a:cubicBezTo>
                    <a:pt x="412" y="660"/>
                    <a:pt x="412" y="660"/>
                    <a:pt x="412" y="660"/>
                  </a:cubicBezTo>
                  <a:cubicBezTo>
                    <a:pt x="414" y="660"/>
                    <a:pt x="413" y="659"/>
                    <a:pt x="415" y="656"/>
                  </a:cubicBezTo>
                  <a:cubicBezTo>
                    <a:pt x="415" y="656"/>
                    <a:pt x="415" y="656"/>
                    <a:pt x="415" y="656"/>
                  </a:cubicBezTo>
                  <a:cubicBezTo>
                    <a:pt x="416" y="655"/>
                    <a:pt x="417" y="654"/>
                    <a:pt x="418" y="654"/>
                  </a:cubicBezTo>
                  <a:cubicBezTo>
                    <a:pt x="418" y="654"/>
                    <a:pt x="418" y="654"/>
                    <a:pt x="418" y="654"/>
                  </a:cubicBezTo>
                  <a:cubicBezTo>
                    <a:pt x="418" y="654"/>
                    <a:pt x="419" y="655"/>
                    <a:pt x="419" y="655"/>
                  </a:cubicBezTo>
                  <a:cubicBezTo>
                    <a:pt x="419" y="655"/>
                    <a:pt x="419" y="655"/>
                    <a:pt x="419" y="655"/>
                  </a:cubicBezTo>
                  <a:cubicBezTo>
                    <a:pt x="419" y="656"/>
                    <a:pt x="419" y="658"/>
                    <a:pt x="420" y="658"/>
                  </a:cubicBezTo>
                  <a:cubicBezTo>
                    <a:pt x="420" y="658"/>
                    <a:pt x="420" y="658"/>
                    <a:pt x="420" y="658"/>
                  </a:cubicBezTo>
                  <a:cubicBezTo>
                    <a:pt x="422" y="660"/>
                    <a:pt x="423" y="663"/>
                    <a:pt x="424" y="663"/>
                  </a:cubicBezTo>
                  <a:cubicBezTo>
                    <a:pt x="424" y="663"/>
                    <a:pt x="424" y="663"/>
                    <a:pt x="424" y="663"/>
                  </a:cubicBezTo>
                  <a:cubicBezTo>
                    <a:pt x="424" y="663"/>
                    <a:pt x="424" y="663"/>
                    <a:pt x="424" y="663"/>
                  </a:cubicBezTo>
                  <a:cubicBezTo>
                    <a:pt x="424" y="663"/>
                    <a:pt x="424" y="663"/>
                    <a:pt x="424" y="663"/>
                  </a:cubicBezTo>
                  <a:cubicBezTo>
                    <a:pt x="424" y="663"/>
                    <a:pt x="425" y="663"/>
                    <a:pt x="425" y="663"/>
                  </a:cubicBezTo>
                  <a:cubicBezTo>
                    <a:pt x="425" y="663"/>
                    <a:pt x="425" y="663"/>
                    <a:pt x="425" y="663"/>
                  </a:cubicBezTo>
                  <a:cubicBezTo>
                    <a:pt x="425" y="663"/>
                    <a:pt x="425" y="663"/>
                    <a:pt x="425" y="663"/>
                  </a:cubicBezTo>
                  <a:cubicBezTo>
                    <a:pt x="425" y="663"/>
                    <a:pt x="425" y="663"/>
                    <a:pt x="425" y="663"/>
                  </a:cubicBezTo>
                  <a:cubicBezTo>
                    <a:pt x="427" y="663"/>
                    <a:pt x="427" y="665"/>
                    <a:pt x="427" y="666"/>
                  </a:cubicBezTo>
                  <a:cubicBezTo>
                    <a:pt x="427" y="666"/>
                    <a:pt x="427" y="666"/>
                    <a:pt x="427" y="666"/>
                  </a:cubicBezTo>
                  <a:cubicBezTo>
                    <a:pt x="428" y="667"/>
                    <a:pt x="428" y="668"/>
                    <a:pt x="428" y="669"/>
                  </a:cubicBezTo>
                  <a:cubicBezTo>
                    <a:pt x="428" y="669"/>
                    <a:pt x="428" y="669"/>
                    <a:pt x="428" y="669"/>
                  </a:cubicBezTo>
                  <a:cubicBezTo>
                    <a:pt x="428" y="669"/>
                    <a:pt x="428" y="669"/>
                    <a:pt x="428" y="670"/>
                  </a:cubicBezTo>
                  <a:cubicBezTo>
                    <a:pt x="428" y="670"/>
                    <a:pt x="428" y="670"/>
                    <a:pt x="428" y="670"/>
                  </a:cubicBezTo>
                  <a:cubicBezTo>
                    <a:pt x="428" y="672"/>
                    <a:pt x="426" y="673"/>
                    <a:pt x="425" y="674"/>
                  </a:cubicBezTo>
                  <a:cubicBezTo>
                    <a:pt x="425" y="674"/>
                    <a:pt x="425" y="674"/>
                    <a:pt x="425" y="674"/>
                  </a:cubicBezTo>
                  <a:cubicBezTo>
                    <a:pt x="424" y="674"/>
                    <a:pt x="424" y="674"/>
                    <a:pt x="424" y="674"/>
                  </a:cubicBezTo>
                  <a:cubicBezTo>
                    <a:pt x="424" y="674"/>
                    <a:pt x="424" y="674"/>
                    <a:pt x="424" y="674"/>
                  </a:cubicBezTo>
                  <a:cubicBezTo>
                    <a:pt x="424" y="675"/>
                    <a:pt x="425" y="677"/>
                    <a:pt x="426" y="678"/>
                  </a:cubicBezTo>
                  <a:cubicBezTo>
                    <a:pt x="426" y="678"/>
                    <a:pt x="426" y="678"/>
                    <a:pt x="426" y="678"/>
                  </a:cubicBezTo>
                  <a:cubicBezTo>
                    <a:pt x="428" y="679"/>
                    <a:pt x="428" y="681"/>
                    <a:pt x="428" y="680"/>
                  </a:cubicBezTo>
                  <a:cubicBezTo>
                    <a:pt x="428" y="680"/>
                    <a:pt x="428" y="680"/>
                    <a:pt x="428" y="680"/>
                  </a:cubicBezTo>
                  <a:cubicBezTo>
                    <a:pt x="429" y="681"/>
                    <a:pt x="430" y="681"/>
                    <a:pt x="430" y="682"/>
                  </a:cubicBezTo>
                  <a:cubicBezTo>
                    <a:pt x="430" y="682"/>
                    <a:pt x="430" y="682"/>
                    <a:pt x="430" y="682"/>
                  </a:cubicBezTo>
                  <a:cubicBezTo>
                    <a:pt x="430" y="683"/>
                    <a:pt x="430" y="683"/>
                    <a:pt x="430" y="684"/>
                  </a:cubicBezTo>
                  <a:cubicBezTo>
                    <a:pt x="430" y="684"/>
                    <a:pt x="430" y="684"/>
                    <a:pt x="430" y="684"/>
                  </a:cubicBezTo>
                  <a:cubicBezTo>
                    <a:pt x="430" y="684"/>
                    <a:pt x="430" y="684"/>
                    <a:pt x="431" y="683"/>
                  </a:cubicBezTo>
                  <a:cubicBezTo>
                    <a:pt x="431" y="683"/>
                    <a:pt x="431" y="683"/>
                    <a:pt x="431" y="683"/>
                  </a:cubicBezTo>
                  <a:cubicBezTo>
                    <a:pt x="431" y="682"/>
                    <a:pt x="432" y="681"/>
                    <a:pt x="433" y="681"/>
                  </a:cubicBezTo>
                  <a:cubicBezTo>
                    <a:pt x="433" y="681"/>
                    <a:pt x="433" y="681"/>
                    <a:pt x="433" y="681"/>
                  </a:cubicBezTo>
                  <a:cubicBezTo>
                    <a:pt x="433" y="681"/>
                    <a:pt x="434" y="682"/>
                    <a:pt x="434" y="682"/>
                  </a:cubicBezTo>
                  <a:cubicBezTo>
                    <a:pt x="434" y="682"/>
                    <a:pt x="434" y="682"/>
                    <a:pt x="434" y="682"/>
                  </a:cubicBezTo>
                  <a:cubicBezTo>
                    <a:pt x="435" y="682"/>
                    <a:pt x="435" y="682"/>
                    <a:pt x="435" y="682"/>
                  </a:cubicBezTo>
                  <a:cubicBezTo>
                    <a:pt x="435" y="682"/>
                    <a:pt x="435" y="682"/>
                    <a:pt x="435" y="682"/>
                  </a:cubicBezTo>
                  <a:cubicBezTo>
                    <a:pt x="435" y="682"/>
                    <a:pt x="435" y="682"/>
                    <a:pt x="436" y="682"/>
                  </a:cubicBezTo>
                  <a:cubicBezTo>
                    <a:pt x="436" y="682"/>
                    <a:pt x="436" y="682"/>
                    <a:pt x="436" y="682"/>
                  </a:cubicBezTo>
                  <a:cubicBezTo>
                    <a:pt x="436" y="681"/>
                    <a:pt x="437" y="681"/>
                    <a:pt x="437" y="681"/>
                  </a:cubicBezTo>
                  <a:cubicBezTo>
                    <a:pt x="437" y="681"/>
                    <a:pt x="437" y="681"/>
                    <a:pt x="437" y="681"/>
                  </a:cubicBezTo>
                  <a:cubicBezTo>
                    <a:pt x="438" y="681"/>
                    <a:pt x="439" y="681"/>
                    <a:pt x="439" y="682"/>
                  </a:cubicBezTo>
                  <a:cubicBezTo>
                    <a:pt x="439" y="682"/>
                    <a:pt x="439" y="682"/>
                    <a:pt x="439" y="682"/>
                  </a:cubicBezTo>
                  <a:cubicBezTo>
                    <a:pt x="439" y="683"/>
                    <a:pt x="439" y="683"/>
                    <a:pt x="439" y="683"/>
                  </a:cubicBezTo>
                  <a:cubicBezTo>
                    <a:pt x="439" y="683"/>
                    <a:pt x="439" y="683"/>
                    <a:pt x="439" y="683"/>
                  </a:cubicBezTo>
                  <a:cubicBezTo>
                    <a:pt x="439" y="683"/>
                    <a:pt x="439" y="683"/>
                    <a:pt x="439" y="683"/>
                  </a:cubicBezTo>
                  <a:cubicBezTo>
                    <a:pt x="439" y="683"/>
                    <a:pt x="440" y="684"/>
                    <a:pt x="440" y="685"/>
                  </a:cubicBezTo>
                  <a:cubicBezTo>
                    <a:pt x="440" y="685"/>
                    <a:pt x="440" y="685"/>
                    <a:pt x="440" y="685"/>
                  </a:cubicBezTo>
                  <a:cubicBezTo>
                    <a:pt x="440" y="686"/>
                    <a:pt x="442" y="687"/>
                    <a:pt x="442" y="689"/>
                  </a:cubicBezTo>
                  <a:cubicBezTo>
                    <a:pt x="442" y="689"/>
                    <a:pt x="442" y="689"/>
                    <a:pt x="442" y="689"/>
                  </a:cubicBezTo>
                  <a:cubicBezTo>
                    <a:pt x="442" y="690"/>
                    <a:pt x="444" y="694"/>
                    <a:pt x="444" y="695"/>
                  </a:cubicBezTo>
                  <a:cubicBezTo>
                    <a:pt x="444" y="695"/>
                    <a:pt x="444" y="695"/>
                    <a:pt x="444" y="695"/>
                  </a:cubicBezTo>
                  <a:cubicBezTo>
                    <a:pt x="445" y="696"/>
                    <a:pt x="445" y="697"/>
                    <a:pt x="445" y="698"/>
                  </a:cubicBezTo>
                  <a:cubicBezTo>
                    <a:pt x="445" y="698"/>
                    <a:pt x="445" y="698"/>
                    <a:pt x="445" y="698"/>
                  </a:cubicBezTo>
                  <a:cubicBezTo>
                    <a:pt x="445" y="698"/>
                    <a:pt x="445" y="699"/>
                    <a:pt x="446" y="700"/>
                  </a:cubicBezTo>
                  <a:cubicBezTo>
                    <a:pt x="446" y="700"/>
                    <a:pt x="446" y="700"/>
                    <a:pt x="446" y="700"/>
                  </a:cubicBezTo>
                  <a:cubicBezTo>
                    <a:pt x="446" y="700"/>
                    <a:pt x="446" y="701"/>
                    <a:pt x="446" y="701"/>
                  </a:cubicBezTo>
                  <a:cubicBezTo>
                    <a:pt x="446" y="701"/>
                    <a:pt x="446" y="701"/>
                    <a:pt x="446" y="701"/>
                  </a:cubicBezTo>
                  <a:cubicBezTo>
                    <a:pt x="446" y="701"/>
                    <a:pt x="446" y="701"/>
                    <a:pt x="446" y="701"/>
                  </a:cubicBezTo>
                  <a:cubicBezTo>
                    <a:pt x="446" y="701"/>
                    <a:pt x="446" y="701"/>
                    <a:pt x="446" y="701"/>
                  </a:cubicBezTo>
                  <a:cubicBezTo>
                    <a:pt x="446" y="700"/>
                    <a:pt x="447" y="700"/>
                    <a:pt x="447" y="700"/>
                  </a:cubicBezTo>
                  <a:cubicBezTo>
                    <a:pt x="447" y="700"/>
                    <a:pt x="447" y="700"/>
                    <a:pt x="447" y="700"/>
                  </a:cubicBezTo>
                  <a:cubicBezTo>
                    <a:pt x="448" y="700"/>
                    <a:pt x="448" y="701"/>
                    <a:pt x="448" y="702"/>
                  </a:cubicBezTo>
                  <a:cubicBezTo>
                    <a:pt x="448" y="702"/>
                    <a:pt x="448" y="702"/>
                    <a:pt x="448" y="702"/>
                  </a:cubicBezTo>
                  <a:cubicBezTo>
                    <a:pt x="448" y="702"/>
                    <a:pt x="448" y="703"/>
                    <a:pt x="448" y="704"/>
                  </a:cubicBezTo>
                  <a:cubicBezTo>
                    <a:pt x="448" y="704"/>
                    <a:pt x="448" y="704"/>
                    <a:pt x="448" y="704"/>
                  </a:cubicBezTo>
                  <a:cubicBezTo>
                    <a:pt x="448" y="704"/>
                    <a:pt x="447" y="704"/>
                    <a:pt x="447" y="705"/>
                  </a:cubicBezTo>
                  <a:cubicBezTo>
                    <a:pt x="447" y="705"/>
                    <a:pt x="447" y="705"/>
                    <a:pt x="447" y="705"/>
                  </a:cubicBezTo>
                  <a:cubicBezTo>
                    <a:pt x="447" y="706"/>
                    <a:pt x="449" y="707"/>
                    <a:pt x="449" y="708"/>
                  </a:cubicBezTo>
                  <a:cubicBezTo>
                    <a:pt x="449" y="708"/>
                    <a:pt x="449" y="708"/>
                    <a:pt x="449" y="708"/>
                  </a:cubicBezTo>
                  <a:cubicBezTo>
                    <a:pt x="449" y="708"/>
                    <a:pt x="452" y="710"/>
                    <a:pt x="452" y="712"/>
                  </a:cubicBezTo>
                  <a:cubicBezTo>
                    <a:pt x="452" y="712"/>
                    <a:pt x="452" y="712"/>
                    <a:pt x="452" y="712"/>
                  </a:cubicBezTo>
                  <a:cubicBezTo>
                    <a:pt x="452" y="712"/>
                    <a:pt x="452" y="713"/>
                    <a:pt x="452" y="713"/>
                  </a:cubicBezTo>
                  <a:cubicBezTo>
                    <a:pt x="452" y="713"/>
                    <a:pt x="452" y="713"/>
                    <a:pt x="452" y="713"/>
                  </a:cubicBezTo>
                  <a:cubicBezTo>
                    <a:pt x="452" y="713"/>
                    <a:pt x="452" y="713"/>
                    <a:pt x="452" y="713"/>
                  </a:cubicBezTo>
                  <a:cubicBezTo>
                    <a:pt x="452" y="713"/>
                    <a:pt x="452" y="713"/>
                    <a:pt x="452" y="713"/>
                  </a:cubicBezTo>
                  <a:cubicBezTo>
                    <a:pt x="453" y="713"/>
                    <a:pt x="453" y="713"/>
                    <a:pt x="453" y="713"/>
                  </a:cubicBezTo>
                  <a:cubicBezTo>
                    <a:pt x="453" y="713"/>
                    <a:pt x="453" y="713"/>
                    <a:pt x="453" y="713"/>
                  </a:cubicBezTo>
                  <a:cubicBezTo>
                    <a:pt x="453" y="713"/>
                    <a:pt x="454" y="712"/>
                    <a:pt x="454" y="712"/>
                  </a:cubicBezTo>
                  <a:cubicBezTo>
                    <a:pt x="454" y="712"/>
                    <a:pt x="454" y="712"/>
                    <a:pt x="454" y="712"/>
                  </a:cubicBezTo>
                  <a:cubicBezTo>
                    <a:pt x="455" y="713"/>
                    <a:pt x="455" y="713"/>
                    <a:pt x="455" y="714"/>
                  </a:cubicBezTo>
                  <a:cubicBezTo>
                    <a:pt x="455" y="714"/>
                    <a:pt x="455" y="714"/>
                    <a:pt x="455" y="714"/>
                  </a:cubicBezTo>
                  <a:cubicBezTo>
                    <a:pt x="455" y="714"/>
                    <a:pt x="455" y="715"/>
                    <a:pt x="455" y="715"/>
                  </a:cubicBezTo>
                  <a:cubicBezTo>
                    <a:pt x="455" y="715"/>
                    <a:pt x="455" y="715"/>
                    <a:pt x="455" y="715"/>
                  </a:cubicBezTo>
                  <a:cubicBezTo>
                    <a:pt x="455" y="715"/>
                    <a:pt x="455" y="715"/>
                    <a:pt x="455" y="715"/>
                  </a:cubicBezTo>
                  <a:cubicBezTo>
                    <a:pt x="455" y="715"/>
                    <a:pt x="455" y="715"/>
                    <a:pt x="455" y="715"/>
                  </a:cubicBezTo>
                  <a:cubicBezTo>
                    <a:pt x="455" y="715"/>
                    <a:pt x="455" y="715"/>
                    <a:pt x="455" y="715"/>
                  </a:cubicBezTo>
                  <a:cubicBezTo>
                    <a:pt x="455" y="715"/>
                    <a:pt x="455" y="715"/>
                    <a:pt x="455" y="715"/>
                  </a:cubicBezTo>
                  <a:cubicBezTo>
                    <a:pt x="455" y="715"/>
                    <a:pt x="455" y="715"/>
                    <a:pt x="455" y="715"/>
                  </a:cubicBezTo>
                  <a:cubicBezTo>
                    <a:pt x="455" y="715"/>
                    <a:pt x="455" y="715"/>
                    <a:pt x="455" y="715"/>
                  </a:cubicBezTo>
                  <a:cubicBezTo>
                    <a:pt x="455" y="715"/>
                    <a:pt x="455" y="715"/>
                    <a:pt x="455" y="715"/>
                  </a:cubicBezTo>
                  <a:cubicBezTo>
                    <a:pt x="454" y="715"/>
                    <a:pt x="454" y="715"/>
                    <a:pt x="454" y="716"/>
                  </a:cubicBezTo>
                  <a:cubicBezTo>
                    <a:pt x="454" y="716"/>
                    <a:pt x="454" y="716"/>
                    <a:pt x="454" y="716"/>
                  </a:cubicBezTo>
                  <a:cubicBezTo>
                    <a:pt x="454" y="716"/>
                    <a:pt x="454" y="718"/>
                    <a:pt x="452" y="718"/>
                  </a:cubicBezTo>
                  <a:cubicBezTo>
                    <a:pt x="452" y="718"/>
                    <a:pt x="452" y="718"/>
                    <a:pt x="452" y="718"/>
                  </a:cubicBezTo>
                  <a:cubicBezTo>
                    <a:pt x="453" y="719"/>
                    <a:pt x="454" y="721"/>
                    <a:pt x="456" y="722"/>
                  </a:cubicBezTo>
                  <a:cubicBezTo>
                    <a:pt x="456" y="722"/>
                    <a:pt x="456" y="722"/>
                    <a:pt x="456" y="722"/>
                  </a:cubicBezTo>
                  <a:cubicBezTo>
                    <a:pt x="457" y="722"/>
                    <a:pt x="458" y="723"/>
                    <a:pt x="458" y="724"/>
                  </a:cubicBezTo>
                  <a:cubicBezTo>
                    <a:pt x="458" y="724"/>
                    <a:pt x="458" y="724"/>
                    <a:pt x="458" y="724"/>
                  </a:cubicBezTo>
                  <a:cubicBezTo>
                    <a:pt x="458" y="725"/>
                    <a:pt x="457" y="726"/>
                    <a:pt x="457" y="727"/>
                  </a:cubicBezTo>
                  <a:cubicBezTo>
                    <a:pt x="457" y="727"/>
                    <a:pt x="457" y="727"/>
                    <a:pt x="457" y="727"/>
                  </a:cubicBezTo>
                  <a:cubicBezTo>
                    <a:pt x="456" y="727"/>
                    <a:pt x="456" y="727"/>
                    <a:pt x="456" y="727"/>
                  </a:cubicBezTo>
                  <a:cubicBezTo>
                    <a:pt x="456" y="727"/>
                    <a:pt x="456" y="727"/>
                    <a:pt x="456" y="727"/>
                  </a:cubicBezTo>
                  <a:cubicBezTo>
                    <a:pt x="456" y="727"/>
                    <a:pt x="456" y="727"/>
                    <a:pt x="456" y="727"/>
                  </a:cubicBezTo>
                  <a:cubicBezTo>
                    <a:pt x="456" y="727"/>
                    <a:pt x="456" y="727"/>
                    <a:pt x="456" y="727"/>
                  </a:cubicBezTo>
                  <a:cubicBezTo>
                    <a:pt x="456" y="727"/>
                    <a:pt x="456" y="727"/>
                    <a:pt x="456" y="727"/>
                  </a:cubicBezTo>
                  <a:cubicBezTo>
                    <a:pt x="456" y="727"/>
                    <a:pt x="456" y="727"/>
                    <a:pt x="456" y="727"/>
                  </a:cubicBezTo>
                  <a:cubicBezTo>
                    <a:pt x="456" y="727"/>
                    <a:pt x="456" y="727"/>
                    <a:pt x="456" y="727"/>
                  </a:cubicBezTo>
                  <a:cubicBezTo>
                    <a:pt x="456" y="727"/>
                    <a:pt x="457" y="727"/>
                    <a:pt x="457" y="727"/>
                  </a:cubicBezTo>
                  <a:cubicBezTo>
                    <a:pt x="457" y="727"/>
                    <a:pt x="457" y="727"/>
                    <a:pt x="457" y="727"/>
                  </a:cubicBezTo>
                  <a:cubicBezTo>
                    <a:pt x="457" y="727"/>
                    <a:pt x="457" y="727"/>
                    <a:pt x="457" y="727"/>
                  </a:cubicBezTo>
                  <a:cubicBezTo>
                    <a:pt x="457" y="727"/>
                    <a:pt x="457" y="727"/>
                    <a:pt x="457" y="727"/>
                  </a:cubicBezTo>
                  <a:cubicBezTo>
                    <a:pt x="457" y="727"/>
                    <a:pt x="457" y="727"/>
                    <a:pt x="457" y="727"/>
                  </a:cubicBezTo>
                  <a:cubicBezTo>
                    <a:pt x="457" y="727"/>
                    <a:pt x="457" y="727"/>
                    <a:pt x="457" y="727"/>
                  </a:cubicBezTo>
                  <a:cubicBezTo>
                    <a:pt x="458" y="727"/>
                    <a:pt x="460" y="728"/>
                    <a:pt x="460" y="730"/>
                  </a:cubicBezTo>
                  <a:close/>
                  <a:moveTo>
                    <a:pt x="625" y="679"/>
                  </a:moveTo>
                  <a:cubicBezTo>
                    <a:pt x="625" y="680"/>
                    <a:pt x="625" y="680"/>
                    <a:pt x="625" y="681"/>
                  </a:cubicBezTo>
                  <a:cubicBezTo>
                    <a:pt x="625" y="681"/>
                    <a:pt x="625" y="681"/>
                    <a:pt x="625" y="681"/>
                  </a:cubicBezTo>
                  <a:cubicBezTo>
                    <a:pt x="624" y="682"/>
                    <a:pt x="624" y="682"/>
                    <a:pt x="624" y="682"/>
                  </a:cubicBezTo>
                  <a:cubicBezTo>
                    <a:pt x="624" y="682"/>
                    <a:pt x="624" y="682"/>
                    <a:pt x="624" y="682"/>
                  </a:cubicBezTo>
                  <a:cubicBezTo>
                    <a:pt x="624" y="683"/>
                    <a:pt x="625" y="683"/>
                    <a:pt x="625" y="683"/>
                  </a:cubicBezTo>
                  <a:cubicBezTo>
                    <a:pt x="625" y="683"/>
                    <a:pt x="625" y="683"/>
                    <a:pt x="625" y="683"/>
                  </a:cubicBezTo>
                  <a:cubicBezTo>
                    <a:pt x="626" y="683"/>
                    <a:pt x="628" y="683"/>
                    <a:pt x="629" y="683"/>
                  </a:cubicBezTo>
                  <a:cubicBezTo>
                    <a:pt x="629" y="683"/>
                    <a:pt x="629" y="683"/>
                    <a:pt x="629" y="683"/>
                  </a:cubicBezTo>
                  <a:cubicBezTo>
                    <a:pt x="631" y="683"/>
                    <a:pt x="631" y="683"/>
                    <a:pt x="631" y="683"/>
                  </a:cubicBezTo>
                  <a:cubicBezTo>
                    <a:pt x="631" y="683"/>
                    <a:pt x="631" y="683"/>
                    <a:pt x="631" y="683"/>
                  </a:cubicBezTo>
                  <a:cubicBezTo>
                    <a:pt x="632" y="681"/>
                    <a:pt x="633" y="677"/>
                    <a:pt x="635" y="676"/>
                  </a:cubicBezTo>
                  <a:cubicBezTo>
                    <a:pt x="635" y="676"/>
                    <a:pt x="635" y="676"/>
                    <a:pt x="635" y="676"/>
                  </a:cubicBezTo>
                  <a:cubicBezTo>
                    <a:pt x="635" y="676"/>
                    <a:pt x="635" y="675"/>
                    <a:pt x="635" y="675"/>
                  </a:cubicBezTo>
                  <a:cubicBezTo>
                    <a:pt x="635" y="675"/>
                    <a:pt x="635" y="675"/>
                    <a:pt x="635" y="675"/>
                  </a:cubicBezTo>
                  <a:cubicBezTo>
                    <a:pt x="636" y="675"/>
                    <a:pt x="636" y="675"/>
                    <a:pt x="636" y="675"/>
                  </a:cubicBezTo>
                  <a:cubicBezTo>
                    <a:pt x="635" y="675"/>
                    <a:pt x="635" y="675"/>
                    <a:pt x="635" y="675"/>
                  </a:cubicBezTo>
                  <a:cubicBezTo>
                    <a:pt x="635" y="674"/>
                    <a:pt x="635" y="673"/>
                    <a:pt x="635" y="673"/>
                  </a:cubicBezTo>
                  <a:cubicBezTo>
                    <a:pt x="635" y="673"/>
                    <a:pt x="635" y="673"/>
                    <a:pt x="635" y="673"/>
                  </a:cubicBezTo>
                  <a:cubicBezTo>
                    <a:pt x="635" y="673"/>
                    <a:pt x="635" y="673"/>
                    <a:pt x="635" y="672"/>
                  </a:cubicBezTo>
                  <a:cubicBezTo>
                    <a:pt x="635" y="672"/>
                    <a:pt x="635" y="672"/>
                    <a:pt x="635" y="672"/>
                  </a:cubicBezTo>
                  <a:cubicBezTo>
                    <a:pt x="635" y="672"/>
                    <a:pt x="635" y="672"/>
                    <a:pt x="635" y="672"/>
                  </a:cubicBezTo>
                  <a:cubicBezTo>
                    <a:pt x="635" y="672"/>
                    <a:pt x="635" y="672"/>
                    <a:pt x="635" y="672"/>
                  </a:cubicBezTo>
                  <a:cubicBezTo>
                    <a:pt x="635" y="673"/>
                    <a:pt x="635" y="673"/>
                    <a:pt x="635" y="673"/>
                  </a:cubicBezTo>
                  <a:cubicBezTo>
                    <a:pt x="635" y="673"/>
                    <a:pt x="635" y="673"/>
                    <a:pt x="635" y="673"/>
                  </a:cubicBezTo>
                  <a:cubicBezTo>
                    <a:pt x="634" y="673"/>
                    <a:pt x="634" y="672"/>
                    <a:pt x="634" y="671"/>
                  </a:cubicBezTo>
                  <a:cubicBezTo>
                    <a:pt x="634" y="671"/>
                    <a:pt x="634" y="671"/>
                    <a:pt x="634" y="671"/>
                  </a:cubicBezTo>
                  <a:cubicBezTo>
                    <a:pt x="634" y="671"/>
                    <a:pt x="634" y="670"/>
                    <a:pt x="634" y="670"/>
                  </a:cubicBezTo>
                  <a:cubicBezTo>
                    <a:pt x="634" y="670"/>
                    <a:pt x="634" y="670"/>
                    <a:pt x="634" y="670"/>
                  </a:cubicBezTo>
                  <a:cubicBezTo>
                    <a:pt x="635" y="670"/>
                    <a:pt x="635" y="670"/>
                    <a:pt x="635" y="669"/>
                  </a:cubicBezTo>
                  <a:cubicBezTo>
                    <a:pt x="635" y="669"/>
                    <a:pt x="635" y="669"/>
                    <a:pt x="635" y="669"/>
                  </a:cubicBezTo>
                  <a:cubicBezTo>
                    <a:pt x="635" y="669"/>
                    <a:pt x="635" y="669"/>
                    <a:pt x="635" y="669"/>
                  </a:cubicBezTo>
                  <a:cubicBezTo>
                    <a:pt x="635" y="669"/>
                    <a:pt x="635" y="669"/>
                    <a:pt x="635" y="669"/>
                  </a:cubicBezTo>
                  <a:cubicBezTo>
                    <a:pt x="635" y="669"/>
                    <a:pt x="635" y="669"/>
                    <a:pt x="635" y="668"/>
                  </a:cubicBezTo>
                  <a:cubicBezTo>
                    <a:pt x="635" y="668"/>
                    <a:pt x="635" y="668"/>
                    <a:pt x="635" y="668"/>
                  </a:cubicBezTo>
                  <a:cubicBezTo>
                    <a:pt x="635" y="667"/>
                    <a:pt x="635" y="666"/>
                    <a:pt x="635" y="664"/>
                  </a:cubicBezTo>
                  <a:cubicBezTo>
                    <a:pt x="635" y="664"/>
                    <a:pt x="635" y="664"/>
                    <a:pt x="635" y="664"/>
                  </a:cubicBezTo>
                  <a:cubicBezTo>
                    <a:pt x="636" y="662"/>
                    <a:pt x="636" y="661"/>
                    <a:pt x="636" y="661"/>
                  </a:cubicBezTo>
                  <a:cubicBezTo>
                    <a:pt x="636" y="661"/>
                    <a:pt x="636" y="661"/>
                    <a:pt x="636" y="661"/>
                  </a:cubicBezTo>
                  <a:cubicBezTo>
                    <a:pt x="636" y="661"/>
                    <a:pt x="636" y="661"/>
                    <a:pt x="636" y="661"/>
                  </a:cubicBezTo>
                  <a:cubicBezTo>
                    <a:pt x="636" y="661"/>
                    <a:pt x="636" y="661"/>
                    <a:pt x="636" y="661"/>
                  </a:cubicBezTo>
                  <a:cubicBezTo>
                    <a:pt x="635" y="661"/>
                    <a:pt x="634" y="659"/>
                    <a:pt x="633" y="659"/>
                  </a:cubicBezTo>
                  <a:cubicBezTo>
                    <a:pt x="633" y="659"/>
                    <a:pt x="633" y="659"/>
                    <a:pt x="633" y="659"/>
                  </a:cubicBezTo>
                  <a:cubicBezTo>
                    <a:pt x="633" y="659"/>
                    <a:pt x="633" y="659"/>
                    <a:pt x="633" y="659"/>
                  </a:cubicBezTo>
                  <a:cubicBezTo>
                    <a:pt x="632" y="658"/>
                    <a:pt x="632" y="656"/>
                    <a:pt x="632" y="654"/>
                  </a:cubicBezTo>
                  <a:cubicBezTo>
                    <a:pt x="632" y="654"/>
                    <a:pt x="632" y="654"/>
                    <a:pt x="632" y="654"/>
                  </a:cubicBezTo>
                  <a:cubicBezTo>
                    <a:pt x="632" y="654"/>
                    <a:pt x="632" y="654"/>
                    <a:pt x="631" y="654"/>
                  </a:cubicBezTo>
                  <a:cubicBezTo>
                    <a:pt x="631" y="654"/>
                    <a:pt x="631" y="654"/>
                    <a:pt x="631" y="654"/>
                  </a:cubicBezTo>
                  <a:cubicBezTo>
                    <a:pt x="631" y="654"/>
                    <a:pt x="630" y="654"/>
                    <a:pt x="630" y="654"/>
                  </a:cubicBezTo>
                  <a:cubicBezTo>
                    <a:pt x="630" y="654"/>
                    <a:pt x="630" y="654"/>
                    <a:pt x="630" y="654"/>
                  </a:cubicBezTo>
                  <a:cubicBezTo>
                    <a:pt x="629" y="654"/>
                    <a:pt x="629" y="655"/>
                    <a:pt x="629" y="655"/>
                  </a:cubicBezTo>
                  <a:cubicBezTo>
                    <a:pt x="629" y="655"/>
                    <a:pt x="629" y="655"/>
                    <a:pt x="629" y="655"/>
                  </a:cubicBezTo>
                  <a:cubicBezTo>
                    <a:pt x="627" y="654"/>
                    <a:pt x="627" y="653"/>
                    <a:pt x="627" y="652"/>
                  </a:cubicBezTo>
                  <a:cubicBezTo>
                    <a:pt x="627" y="652"/>
                    <a:pt x="627" y="652"/>
                    <a:pt x="627" y="652"/>
                  </a:cubicBezTo>
                  <a:cubicBezTo>
                    <a:pt x="627" y="651"/>
                    <a:pt x="627" y="651"/>
                    <a:pt x="627" y="651"/>
                  </a:cubicBezTo>
                  <a:cubicBezTo>
                    <a:pt x="627" y="651"/>
                    <a:pt x="627" y="651"/>
                    <a:pt x="627" y="651"/>
                  </a:cubicBezTo>
                  <a:cubicBezTo>
                    <a:pt x="627" y="650"/>
                    <a:pt x="626" y="650"/>
                    <a:pt x="626" y="648"/>
                  </a:cubicBezTo>
                  <a:cubicBezTo>
                    <a:pt x="626" y="648"/>
                    <a:pt x="626" y="648"/>
                    <a:pt x="626" y="648"/>
                  </a:cubicBezTo>
                  <a:cubicBezTo>
                    <a:pt x="626" y="646"/>
                    <a:pt x="626" y="646"/>
                    <a:pt x="624" y="645"/>
                  </a:cubicBezTo>
                  <a:cubicBezTo>
                    <a:pt x="624" y="645"/>
                    <a:pt x="624" y="645"/>
                    <a:pt x="624" y="645"/>
                  </a:cubicBezTo>
                  <a:cubicBezTo>
                    <a:pt x="623" y="644"/>
                    <a:pt x="623" y="644"/>
                    <a:pt x="621" y="641"/>
                  </a:cubicBezTo>
                  <a:cubicBezTo>
                    <a:pt x="621" y="641"/>
                    <a:pt x="621" y="641"/>
                    <a:pt x="621" y="641"/>
                  </a:cubicBezTo>
                  <a:cubicBezTo>
                    <a:pt x="621" y="640"/>
                    <a:pt x="620" y="640"/>
                    <a:pt x="620" y="640"/>
                  </a:cubicBezTo>
                  <a:cubicBezTo>
                    <a:pt x="620" y="640"/>
                    <a:pt x="620" y="640"/>
                    <a:pt x="620" y="640"/>
                  </a:cubicBezTo>
                  <a:cubicBezTo>
                    <a:pt x="620" y="640"/>
                    <a:pt x="620" y="640"/>
                    <a:pt x="620" y="641"/>
                  </a:cubicBezTo>
                  <a:cubicBezTo>
                    <a:pt x="620" y="641"/>
                    <a:pt x="620" y="641"/>
                    <a:pt x="620" y="641"/>
                  </a:cubicBezTo>
                  <a:cubicBezTo>
                    <a:pt x="619" y="642"/>
                    <a:pt x="618" y="643"/>
                    <a:pt x="617" y="643"/>
                  </a:cubicBezTo>
                  <a:cubicBezTo>
                    <a:pt x="617" y="643"/>
                    <a:pt x="617" y="643"/>
                    <a:pt x="617" y="643"/>
                  </a:cubicBezTo>
                  <a:cubicBezTo>
                    <a:pt x="617" y="643"/>
                    <a:pt x="617" y="643"/>
                    <a:pt x="617" y="643"/>
                  </a:cubicBezTo>
                  <a:cubicBezTo>
                    <a:pt x="617" y="643"/>
                    <a:pt x="617" y="643"/>
                    <a:pt x="617" y="643"/>
                  </a:cubicBezTo>
                  <a:cubicBezTo>
                    <a:pt x="616" y="642"/>
                    <a:pt x="615" y="641"/>
                    <a:pt x="615" y="639"/>
                  </a:cubicBezTo>
                  <a:cubicBezTo>
                    <a:pt x="615" y="639"/>
                    <a:pt x="615" y="639"/>
                    <a:pt x="615" y="639"/>
                  </a:cubicBezTo>
                  <a:cubicBezTo>
                    <a:pt x="615" y="639"/>
                    <a:pt x="615" y="638"/>
                    <a:pt x="616" y="638"/>
                  </a:cubicBezTo>
                  <a:cubicBezTo>
                    <a:pt x="616" y="638"/>
                    <a:pt x="616" y="638"/>
                    <a:pt x="616" y="638"/>
                  </a:cubicBezTo>
                  <a:cubicBezTo>
                    <a:pt x="616" y="638"/>
                    <a:pt x="617" y="638"/>
                    <a:pt x="617" y="638"/>
                  </a:cubicBezTo>
                  <a:cubicBezTo>
                    <a:pt x="617" y="638"/>
                    <a:pt x="617" y="638"/>
                    <a:pt x="617" y="638"/>
                  </a:cubicBezTo>
                  <a:cubicBezTo>
                    <a:pt x="617" y="638"/>
                    <a:pt x="617" y="638"/>
                    <a:pt x="617" y="638"/>
                  </a:cubicBezTo>
                  <a:cubicBezTo>
                    <a:pt x="617" y="638"/>
                    <a:pt x="617" y="638"/>
                    <a:pt x="617" y="638"/>
                  </a:cubicBezTo>
                  <a:cubicBezTo>
                    <a:pt x="618" y="638"/>
                    <a:pt x="618" y="638"/>
                    <a:pt x="618" y="638"/>
                  </a:cubicBezTo>
                  <a:cubicBezTo>
                    <a:pt x="618" y="638"/>
                    <a:pt x="618" y="638"/>
                    <a:pt x="618" y="638"/>
                  </a:cubicBezTo>
                  <a:cubicBezTo>
                    <a:pt x="618" y="637"/>
                    <a:pt x="618" y="636"/>
                    <a:pt x="618" y="636"/>
                  </a:cubicBezTo>
                  <a:cubicBezTo>
                    <a:pt x="618" y="636"/>
                    <a:pt x="618" y="636"/>
                    <a:pt x="618" y="636"/>
                  </a:cubicBezTo>
                  <a:cubicBezTo>
                    <a:pt x="619" y="635"/>
                    <a:pt x="619" y="635"/>
                    <a:pt x="619" y="635"/>
                  </a:cubicBezTo>
                  <a:cubicBezTo>
                    <a:pt x="619" y="635"/>
                    <a:pt x="619" y="635"/>
                    <a:pt x="619" y="635"/>
                  </a:cubicBezTo>
                  <a:cubicBezTo>
                    <a:pt x="619" y="634"/>
                    <a:pt x="618" y="634"/>
                    <a:pt x="618" y="633"/>
                  </a:cubicBezTo>
                  <a:cubicBezTo>
                    <a:pt x="618" y="633"/>
                    <a:pt x="618" y="633"/>
                    <a:pt x="618" y="633"/>
                  </a:cubicBezTo>
                  <a:cubicBezTo>
                    <a:pt x="618" y="633"/>
                    <a:pt x="618" y="632"/>
                    <a:pt x="619" y="632"/>
                  </a:cubicBezTo>
                  <a:cubicBezTo>
                    <a:pt x="619" y="632"/>
                    <a:pt x="619" y="632"/>
                    <a:pt x="619" y="632"/>
                  </a:cubicBezTo>
                  <a:cubicBezTo>
                    <a:pt x="619" y="631"/>
                    <a:pt x="619" y="631"/>
                    <a:pt x="619" y="630"/>
                  </a:cubicBezTo>
                  <a:cubicBezTo>
                    <a:pt x="619" y="630"/>
                    <a:pt x="619" y="630"/>
                    <a:pt x="619" y="630"/>
                  </a:cubicBezTo>
                  <a:cubicBezTo>
                    <a:pt x="619" y="629"/>
                    <a:pt x="619" y="628"/>
                    <a:pt x="618" y="627"/>
                  </a:cubicBezTo>
                  <a:cubicBezTo>
                    <a:pt x="618" y="627"/>
                    <a:pt x="618" y="627"/>
                    <a:pt x="618" y="627"/>
                  </a:cubicBezTo>
                  <a:cubicBezTo>
                    <a:pt x="617" y="626"/>
                    <a:pt x="617" y="626"/>
                    <a:pt x="617" y="623"/>
                  </a:cubicBezTo>
                  <a:cubicBezTo>
                    <a:pt x="617" y="623"/>
                    <a:pt x="617" y="623"/>
                    <a:pt x="617" y="623"/>
                  </a:cubicBezTo>
                  <a:cubicBezTo>
                    <a:pt x="617" y="623"/>
                    <a:pt x="617" y="623"/>
                    <a:pt x="617" y="623"/>
                  </a:cubicBezTo>
                  <a:cubicBezTo>
                    <a:pt x="617" y="623"/>
                    <a:pt x="617" y="623"/>
                    <a:pt x="617" y="623"/>
                  </a:cubicBezTo>
                  <a:cubicBezTo>
                    <a:pt x="617" y="620"/>
                    <a:pt x="621" y="621"/>
                    <a:pt x="621" y="621"/>
                  </a:cubicBezTo>
                  <a:cubicBezTo>
                    <a:pt x="621" y="621"/>
                    <a:pt x="621" y="621"/>
                    <a:pt x="621" y="621"/>
                  </a:cubicBezTo>
                  <a:cubicBezTo>
                    <a:pt x="621" y="620"/>
                    <a:pt x="622" y="620"/>
                    <a:pt x="623" y="619"/>
                  </a:cubicBezTo>
                  <a:cubicBezTo>
                    <a:pt x="623" y="619"/>
                    <a:pt x="623" y="619"/>
                    <a:pt x="623" y="619"/>
                  </a:cubicBezTo>
                  <a:cubicBezTo>
                    <a:pt x="624" y="620"/>
                    <a:pt x="624" y="620"/>
                    <a:pt x="624" y="621"/>
                  </a:cubicBezTo>
                  <a:cubicBezTo>
                    <a:pt x="624" y="621"/>
                    <a:pt x="624" y="621"/>
                    <a:pt x="624" y="621"/>
                  </a:cubicBezTo>
                  <a:cubicBezTo>
                    <a:pt x="624" y="622"/>
                    <a:pt x="624" y="622"/>
                    <a:pt x="625" y="622"/>
                  </a:cubicBezTo>
                  <a:cubicBezTo>
                    <a:pt x="625" y="622"/>
                    <a:pt x="625" y="622"/>
                    <a:pt x="625" y="622"/>
                  </a:cubicBezTo>
                  <a:cubicBezTo>
                    <a:pt x="625" y="622"/>
                    <a:pt x="627" y="620"/>
                    <a:pt x="628" y="619"/>
                  </a:cubicBezTo>
                  <a:cubicBezTo>
                    <a:pt x="628" y="619"/>
                    <a:pt x="628" y="619"/>
                    <a:pt x="628" y="619"/>
                  </a:cubicBezTo>
                  <a:cubicBezTo>
                    <a:pt x="629" y="618"/>
                    <a:pt x="630" y="618"/>
                    <a:pt x="631" y="618"/>
                  </a:cubicBezTo>
                  <a:cubicBezTo>
                    <a:pt x="631" y="618"/>
                    <a:pt x="631" y="618"/>
                    <a:pt x="631" y="618"/>
                  </a:cubicBezTo>
                  <a:cubicBezTo>
                    <a:pt x="632" y="618"/>
                    <a:pt x="633" y="618"/>
                    <a:pt x="633" y="619"/>
                  </a:cubicBezTo>
                  <a:cubicBezTo>
                    <a:pt x="633" y="619"/>
                    <a:pt x="633" y="619"/>
                    <a:pt x="633" y="619"/>
                  </a:cubicBezTo>
                  <a:cubicBezTo>
                    <a:pt x="633" y="619"/>
                    <a:pt x="633" y="619"/>
                    <a:pt x="633" y="620"/>
                  </a:cubicBezTo>
                  <a:cubicBezTo>
                    <a:pt x="633" y="620"/>
                    <a:pt x="633" y="620"/>
                    <a:pt x="633" y="620"/>
                  </a:cubicBezTo>
                  <a:cubicBezTo>
                    <a:pt x="633" y="620"/>
                    <a:pt x="633" y="620"/>
                    <a:pt x="633" y="620"/>
                  </a:cubicBezTo>
                  <a:cubicBezTo>
                    <a:pt x="633" y="620"/>
                    <a:pt x="633" y="620"/>
                    <a:pt x="633" y="620"/>
                  </a:cubicBezTo>
                  <a:cubicBezTo>
                    <a:pt x="633" y="620"/>
                    <a:pt x="633" y="620"/>
                    <a:pt x="633" y="620"/>
                  </a:cubicBezTo>
                  <a:cubicBezTo>
                    <a:pt x="633" y="620"/>
                    <a:pt x="633" y="620"/>
                    <a:pt x="633" y="620"/>
                  </a:cubicBezTo>
                  <a:cubicBezTo>
                    <a:pt x="634" y="620"/>
                    <a:pt x="634" y="620"/>
                    <a:pt x="634" y="620"/>
                  </a:cubicBezTo>
                  <a:cubicBezTo>
                    <a:pt x="634" y="620"/>
                    <a:pt x="634" y="620"/>
                    <a:pt x="634" y="620"/>
                  </a:cubicBezTo>
                  <a:cubicBezTo>
                    <a:pt x="634" y="620"/>
                    <a:pt x="635" y="619"/>
                    <a:pt x="637" y="619"/>
                  </a:cubicBezTo>
                  <a:cubicBezTo>
                    <a:pt x="637" y="619"/>
                    <a:pt x="637" y="619"/>
                    <a:pt x="637" y="619"/>
                  </a:cubicBezTo>
                  <a:cubicBezTo>
                    <a:pt x="638" y="619"/>
                    <a:pt x="638" y="620"/>
                    <a:pt x="638" y="621"/>
                  </a:cubicBezTo>
                  <a:cubicBezTo>
                    <a:pt x="638" y="621"/>
                    <a:pt x="638" y="621"/>
                    <a:pt x="638" y="621"/>
                  </a:cubicBezTo>
                  <a:cubicBezTo>
                    <a:pt x="639" y="621"/>
                    <a:pt x="639" y="621"/>
                    <a:pt x="639" y="621"/>
                  </a:cubicBezTo>
                  <a:cubicBezTo>
                    <a:pt x="639" y="621"/>
                    <a:pt x="639" y="621"/>
                    <a:pt x="639" y="621"/>
                  </a:cubicBezTo>
                  <a:cubicBezTo>
                    <a:pt x="639" y="620"/>
                    <a:pt x="639" y="620"/>
                    <a:pt x="640" y="619"/>
                  </a:cubicBezTo>
                  <a:cubicBezTo>
                    <a:pt x="640" y="619"/>
                    <a:pt x="640" y="619"/>
                    <a:pt x="640" y="619"/>
                  </a:cubicBezTo>
                  <a:cubicBezTo>
                    <a:pt x="641" y="618"/>
                    <a:pt x="643" y="617"/>
                    <a:pt x="646" y="614"/>
                  </a:cubicBezTo>
                  <a:cubicBezTo>
                    <a:pt x="646" y="614"/>
                    <a:pt x="646" y="614"/>
                    <a:pt x="646" y="614"/>
                  </a:cubicBezTo>
                  <a:cubicBezTo>
                    <a:pt x="647" y="613"/>
                    <a:pt x="649" y="612"/>
                    <a:pt x="650" y="612"/>
                  </a:cubicBezTo>
                  <a:cubicBezTo>
                    <a:pt x="650" y="612"/>
                    <a:pt x="650" y="612"/>
                    <a:pt x="650" y="612"/>
                  </a:cubicBezTo>
                  <a:cubicBezTo>
                    <a:pt x="651" y="612"/>
                    <a:pt x="653" y="612"/>
                    <a:pt x="653" y="613"/>
                  </a:cubicBezTo>
                  <a:cubicBezTo>
                    <a:pt x="653" y="613"/>
                    <a:pt x="653" y="613"/>
                    <a:pt x="653" y="613"/>
                  </a:cubicBezTo>
                  <a:cubicBezTo>
                    <a:pt x="653" y="613"/>
                    <a:pt x="653" y="613"/>
                    <a:pt x="653" y="613"/>
                  </a:cubicBezTo>
                  <a:cubicBezTo>
                    <a:pt x="654" y="613"/>
                    <a:pt x="654" y="613"/>
                    <a:pt x="654" y="613"/>
                  </a:cubicBezTo>
                  <a:cubicBezTo>
                    <a:pt x="654" y="613"/>
                    <a:pt x="654" y="613"/>
                    <a:pt x="654" y="613"/>
                  </a:cubicBezTo>
                  <a:cubicBezTo>
                    <a:pt x="654" y="613"/>
                    <a:pt x="654" y="613"/>
                    <a:pt x="654" y="613"/>
                  </a:cubicBezTo>
                  <a:cubicBezTo>
                    <a:pt x="654" y="613"/>
                    <a:pt x="654" y="613"/>
                    <a:pt x="654" y="613"/>
                  </a:cubicBezTo>
                  <a:cubicBezTo>
                    <a:pt x="654" y="613"/>
                    <a:pt x="655" y="612"/>
                    <a:pt x="655" y="612"/>
                  </a:cubicBezTo>
                  <a:cubicBezTo>
                    <a:pt x="655" y="612"/>
                    <a:pt x="655" y="612"/>
                    <a:pt x="655" y="612"/>
                  </a:cubicBezTo>
                  <a:cubicBezTo>
                    <a:pt x="656" y="611"/>
                    <a:pt x="656" y="611"/>
                    <a:pt x="656" y="610"/>
                  </a:cubicBezTo>
                  <a:cubicBezTo>
                    <a:pt x="656" y="610"/>
                    <a:pt x="656" y="610"/>
                    <a:pt x="656" y="610"/>
                  </a:cubicBezTo>
                  <a:cubicBezTo>
                    <a:pt x="656" y="610"/>
                    <a:pt x="656" y="609"/>
                    <a:pt x="656" y="608"/>
                  </a:cubicBezTo>
                  <a:cubicBezTo>
                    <a:pt x="656" y="608"/>
                    <a:pt x="656" y="608"/>
                    <a:pt x="656" y="608"/>
                  </a:cubicBezTo>
                  <a:cubicBezTo>
                    <a:pt x="656" y="608"/>
                    <a:pt x="656" y="607"/>
                    <a:pt x="656" y="607"/>
                  </a:cubicBezTo>
                  <a:cubicBezTo>
                    <a:pt x="656" y="607"/>
                    <a:pt x="656" y="607"/>
                    <a:pt x="656" y="607"/>
                  </a:cubicBezTo>
                  <a:cubicBezTo>
                    <a:pt x="656" y="606"/>
                    <a:pt x="656" y="605"/>
                    <a:pt x="656" y="605"/>
                  </a:cubicBezTo>
                  <a:cubicBezTo>
                    <a:pt x="656" y="605"/>
                    <a:pt x="656" y="605"/>
                    <a:pt x="656" y="605"/>
                  </a:cubicBezTo>
                  <a:cubicBezTo>
                    <a:pt x="656" y="604"/>
                    <a:pt x="657" y="603"/>
                    <a:pt x="657" y="603"/>
                  </a:cubicBezTo>
                  <a:cubicBezTo>
                    <a:pt x="657" y="603"/>
                    <a:pt x="657" y="603"/>
                    <a:pt x="657" y="603"/>
                  </a:cubicBezTo>
                  <a:cubicBezTo>
                    <a:pt x="657" y="602"/>
                    <a:pt x="656" y="601"/>
                    <a:pt x="656" y="600"/>
                  </a:cubicBezTo>
                  <a:cubicBezTo>
                    <a:pt x="656" y="600"/>
                    <a:pt x="656" y="600"/>
                    <a:pt x="656" y="600"/>
                  </a:cubicBezTo>
                  <a:cubicBezTo>
                    <a:pt x="656" y="599"/>
                    <a:pt x="654" y="598"/>
                    <a:pt x="653" y="597"/>
                  </a:cubicBezTo>
                  <a:cubicBezTo>
                    <a:pt x="653" y="597"/>
                    <a:pt x="653" y="597"/>
                    <a:pt x="653" y="597"/>
                  </a:cubicBezTo>
                  <a:cubicBezTo>
                    <a:pt x="652" y="596"/>
                    <a:pt x="650" y="596"/>
                    <a:pt x="648" y="595"/>
                  </a:cubicBezTo>
                  <a:cubicBezTo>
                    <a:pt x="648" y="595"/>
                    <a:pt x="648" y="595"/>
                    <a:pt x="648" y="595"/>
                  </a:cubicBezTo>
                  <a:cubicBezTo>
                    <a:pt x="647" y="595"/>
                    <a:pt x="647" y="594"/>
                    <a:pt x="647" y="593"/>
                  </a:cubicBezTo>
                  <a:cubicBezTo>
                    <a:pt x="647" y="593"/>
                    <a:pt x="647" y="593"/>
                    <a:pt x="647" y="593"/>
                  </a:cubicBezTo>
                  <a:cubicBezTo>
                    <a:pt x="647" y="593"/>
                    <a:pt x="647" y="592"/>
                    <a:pt x="647" y="591"/>
                  </a:cubicBezTo>
                  <a:cubicBezTo>
                    <a:pt x="647" y="591"/>
                    <a:pt x="647" y="591"/>
                    <a:pt x="647" y="591"/>
                  </a:cubicBezTo>
                  <a:cubicBezTo>
                    <a:pt x="647" y="591"/>
                    <a:pt x="646" y="590"/>
                    <a:pt x="645" y="590"/>
                  </a:cubicBezTo>
                  <a:cubicBezTo>
                    <a:pt x="645" y="590"/>
                    <a:pt x="645" y="590"/>
                    <a:pt x="645" y="590"/>
                  </a:cubicBezTo>
                  <a:cubicBezTo>
                    <a:pt x="645" y="590"/>
                    <a:pt x="643" y="590"/>
                    <a:pt x="642" y="590"/>
                  </a:cubicBezTo>
                  <a:cubicBezTo>
                    <a:pt x="642" y="590"/>
                    <a:pt x="642" y="590"/>
                    <a:pt x="642" y="590"/>
                  </a:cubicBezTo>
                  <a:cubicBezTo>
                    <a:pt x="641" y="590"/>
                    <a:pt x="640" y="590"/>
                    <a:pt x="639" y="590"/>
                  </a:cubicBezTo>
                  <a:cubicBezTo>
                    <a:pt x="639" y="590"/>
                    <a:pt x="639" y="590"/>
                    <a:pt x="639" y="590"/>
                  </a:cubicBezTo>
                  <a:cubicBezTo>
                    <a:pt x="638" y="590"/>
                    <a:pt x="636" y="590"/>
                    <a:pt x="636" y="589"/>
                  </a:cubicBezTo>
                  <a:cubicBezTo>
                    <a:pt x="636" y="589"/>
                    <a:pt x="636" y="589"/>
                    <a:pt x="636" y="589"/>
                  </a:cubicBezTo>
                  <a:cubicBezTo>
                    <a:pt x="636" y="588"/>
                    <a:pt x="632" y="583"/>
                    <a:pt x="631" y="583"/>
                  </a:cubicBezTo>
                  <a:cubicBezTo>
                    <a:pt x="631" y="583"/>
                    <a:pt x="631" y="583"/>
                    <a:pt x="631" y="583"/>
                  </a:cubicBezTo>
                  <a:cubicBezTo>
                    <a:pt x="631" y="583"/>
                    <a:pt x="630" y="583"/>
                    <a:pt x="630" y="583"/>
                  </a:cubicBezTo>
                  <a:cubicBezTo>
                    <a:pt x="630" y="583"/>
                    <a:pt x="630" y="583"/>
                    <a:pt x="630" y="583"/>
                  </a:cubicBezTo>
                  <a:cubicBezTo>
                    <a:pt x="630" y="581"/>
                    <a:pt x="630" y="581"/>
                    <a:pt x="630" y="581"/>
                  </a:cubicBezTo>
                  <a:cubicBezTo>
                    <a:pt x="630" y="583"/>
                    <a:pt x="630" y="583"/>
                    <a:pt x="630" y="583"/>
                  </a:cubicBezTo>
                  <a:cubicBezTo>
                    <a:pt x="627" y="581"/>
                    <a:pt x="622" y="578"/>
                    <a:pt x="620" y="576"/>
                  </a:cubicBezTo>
                  <a:cubicBezTo>
                    <a:pt x="620" y="576"/>
                    <a:pt x="620" y="576"/>
                    <a:pt x="620" y="576"/>
                  </a:cubicBezTo>
                  <a:cubicBezTo>
                    <a:pt x="619" y="576"/>
                    <a:pt x="618" y="576"/>
                    <a:pt x="618" y="577"/>
                  </a:cubicBezTo>
                  <a:cubicBezTo>
                    <a:pt x="618" y="577"/>
                    <a:pt x="618" y="577"/>
                    <a:pt x="618" y="577"/>
                  </a:cubicBezTo>
                  <a:cubicBezTo>
                    <a:pt x="618" y="577"/>
                    <a:pt x="619" y="578"/>
                    <a:pt x="619" y="578"/>
                  </a:cubicBezTo>
                  <a:cubicBezTo>
                    <a:pt x="619" y="578"/>
                    <a:pt x="619" y="578"/>
                    <a:pt x="619" y="578"/>
                  </a:cubicBezTo>
                  <a:cubicBezTo>
                    <a:pt x="619" y="579"/>
                    <a:pt x="618" y="580"/>
                    <a:pt x="617" y="580"/>
                  </a:cubicBezTo>
                  <a:cubicBezTo>
                    <a:pt x="617" y="580"/>
                    <a:pt x="617" y="580"/>
                    <a:pt x="617" y="580"/>
                  </a:cubicBezTo>
                  <a:cubicBezTo>
                    <a:pt x="617" y="580"/>
                    <a:pt x="617" y="580"/>
                    <a:pt x="617" y="580"/>
                  </a:cubicBezTo>
                  <a:cubicBezTo>
                    <a:pt x="617" y="580"/>
                    <a:pt x="617" y="580"/>
                    <a:pt x="617" y="580"/>
                  </a:cubicBezTo>
                  <a:cubicBezTo>
                    <a:pt x="616" y="580"/>
                    <a:pt x="616" y="580"/>
                    <a:pt x="616" y="580"/>
                  </a:cubicBezTo>
                  <a:cubicBezTo>
                    <a:pt x="616" y="580"/>
                    <a:pt x="616" y="580"/>
                    <a:pt x="616" y="580"/>
                  </a:cubicBezTo>
                  <a:cubicBezTo>
                    <a:pt x="616" y="580"/>
                    <a:pt x="615" y="580"/>
                    <a:pt x="615" y="580"/>
                  </a:cubicBezTo>
                  <a:cubicBezTo>
                    <a:pt x="615" y="580"/>
                    <a:pt x="615" y="580"/>
                    <a:pt x="615" y="580"/>
                  </a:cubicBezTo>
                  <a:cubicBezTo>
                    <a:pt x="615" y="580"/>
                    <a:pt x="615" y="580"/>
                    <a:pt x="615" y="580"/>
                  </a:cubicBezTo>
                  <a:cubicBezTo>
                    <a:pt x="615" y="580"/>
                    <a:pt x="615" y="580"/>
                    <a:pt x="615" y="580"/>
                  </a:cubicBezTo>
                  <a:cubicBezTo>
                    <a:pt x="615" y="580"/>
                    <a:pt x="616" y="581"/>
                    <a:pt x="616" y="582"/>
                  </a:cubicBezTo>
                  <a:cubicBezTo>
                    <a:pt x="616" y="582"/>
                    <a:pt x="616" y="582"/>
                    <a:pt x="616" y="582"/>
                  </a:cubicBezTo>
                  <a:cubicBezTo>
                    <a:pt x="616" y="584"/>
                    <a:pt x="615" y="583"/>
                    <a:pt x="617" y="585"/>
                  </a:cubicBezTo>
                  <a:cubicBezTo>
                    <a:pt x="617" y="585"/>
                    <a:pt x="617" y="585"/>
                    <a:pt x="617" y="585"/>
                  </a:cubicBezTo>
                  <a:cubicBezTo>
                    <a:pt x="619" y="586"/>
                    <a:pt x="622" y="587"/>
                    <a:pt x="622" y="590"/>
                  </a:cubicBezTo>
                  <a:cubicBezTo>
                    <a:pt x="622" y="590"/>
                    <a:pt x="622" y="590"/>
                    <a:pt x="622" y="590"/>
                  </a:cubicBezTo>
                  <a:cubicBezTo>
                    <a:pt x="622" y="591"/>
                    <a:pt x="621" y="591"/>
                    <a:pt x="620" y="592"/>
                  </a:cubicBezTo>
                  <a:cubicBezTo>
                    <a:pt x="620" y="592"/>
                    <a:pt x="620" y="592"/>
                    <a:pt x="620" y="592"/>
                  </a:cubicBezTo>
                  <a:cubicBezTo>
                    <a:pt x="617" y="594"/>
                    <a:pt x="617" y="595"/>
                    <a:pt x="615" y="595"/>
                  </a:cubicBezTo>
                  <a:cubicBezTo>
                    <a:pt x="615" y="595"/>
                    <a:pt x="615" y="595"/>
                    <a:pt x="615" y="595"/>
                  </a:cubicBezTo>
                  <a:cubicBezTo>
                    <a:pt x="615" y="595"/>
                    <a:pt x="614" y="596"/>
                    <a:pt x="614" y="597"/>
                  </a:cubicBezTo>
                  <a:cubicBezTo>
                    <a:pt x="614" y="597"/>
                    <a:pt x="614" y="597"/>
                    <a:pt x="614" y="597"/>
                  </a:cubicBezTo>
                  <a:cubicBezTo>
                    <a:pt x="613" y="599"/>
                    <a:pt x="611" y="601"/>
                    <a:pt x="611" y="601"/>
                  </a:cubicBezTo>
                  <a:cubicBezTo>
                    <a:pt x="611" y="601"/>
                    <a:pt x="611" y="601"/>
                    <a:pt x="611" y="601"/>
                  </a:cubicBezTo>
                  <a:cubicBezTo>
                    <a:pt x="611" y="601"/>
                    <a:pt x="611" y="602"/>
                    <a:pt x="610" y="604"/>
                  </a:cubicBezTo>
                  <a:cubicBezTo>
                    <a:pt x="610" y="604"/>
                    <a:pt x="610" y="604"/>
                    <a:pt x="610" y="604"/>
                  </a:cubicBezTo>
                  <a:cubicBezTo>
                    <a:pt x="609" y="605"/>
                    <a:pt x="610" y="605"/>
                    <a:pt x="609" y="607"/>
                  </a:cubicBezTo>
                  <a:cubicBezTo>
                    <a:pt x="609" y="607"/>
                    <a:pt x="609" y="607"/>
                    <a:pt x="609" y="607"/>
                  </a:cubicBezTo>
                  <a:cubicBezTo>
                    <a:pt x="609" y="609"/>
                    <a:pt x="608" y="609"/>
                    <a:pt x="608" y="610"/>
                  </a:cubicBezTo>
                  <a:cubicBezTo>
                    <a:pt x="608" y="610"/>
                    <a:pt x="608" y="610"/>
                    <a:pt x="608" y="610"/>
                  </a:cubicBezTo>
                  <a:cubicBezTo>
                    <a:pt x="608" y="610"/>
                    <a:pt x="608" y="610"/>
                    <a:pt x="608" y="610"/>
                  </a:cubicBezTo>
                  <a:cubicBezTo>
                    <a:pt x="608" y="610"/>
                    <a:pt x="608" y="610"/>
                    <a:pt x="608" y="610"/>
                  </a:cubicBezTo>
                  <a:cubicBezTo>
                    <a:pt x="608" y="610"/>
                    <a:pt x="608" y="611"/>
                    <a:pt x="608" y="611"/>
                  </a:cubicBezTo>
                  <a:cubicBezTo>
                    <a:pt x="608" y="611"/>
                    <a:pt x="608" y="611"/>
                    <a:pt x="608" y="611"/>
                  </a:cubicBezTo>
                  <a:cubicBezTo>
                    <a:pt x="608" y="612"/>
                    <a:pt x="607" y="613"/>
                    <a:pt x="606" y="614"/>
                  </a:cubicBezTo>
                  <a:cubicBezTo>
                    <a:pt x="606" y="614"/>
                    <a:pt x="606" y="614"/>
                    <a:pt x="606" y="614"/>
                  </a:cubicBezTo>
                  <a:cubicBezTo>
                    <a:pt x="606" y="614"/>
                    <a:pt x="606" y="614"/>
                    <a:pt x="605" y="614"/>
                  </a:cubicBezTo>
                  <a:cubicBezTo>
                    <a:pt x="605" y="614"/>
                    <a:pt x="605" y="614"/>
                    <a:pt x="605" y="614"/>
                  </a:cubicBezTo>
                  <a:cubicBezTo>
                    <a:pt x="604" y="614"/>
                    <a:pt x="604" y="614"/>
                    <a:pt x="603" y="613"/>
                  </a:cubicBezTo>
                  <a:cubicBezTo>
                    <a:pt x="603" y="613"/>
                    <a:pt x="603" y="613"/>
                    <a:pt x="603" y="613"/>
                  </a:cubicBezTo>
                  <a:cubicBezTo>
                    <a:pt x="603" y="613"/>
                    <a:pt x="603" y="613"/>
                    <a:pt x="602" y="613"/>
                  </a:cubicBezTo>
                  <a:cubicBezTo>
                    <a:pt x="602" y="613"/>
                    <a:pt x="602" y="613"/>
                    <a:pt x="602" y="613"/>
                  </a:cubicBezTo>
                  <a:cubicBezTo>
                    <a:pt x="602" y="614"/>
                    <a:pt x="601" y="614"/>
                    <a:pt x="601" y="614"/>
                  </a:cubicBezTo>
                  <a:cubicBezTo>
                    <a:pt x="601" y="614"/>
                    <a:pt x="601" y="614"/>
                    <a:pt x="601" y="614"/>
                  </a:cubicBezTo>
                  <a:cubicBezTo>
                    <a:pt x="600" y="614"/>
                    <a:pt x="599" y="614"/>
                    <a:pt x="598" y="614"/>
                  </a:cubicBezTo>
                  <a:cubicBezTo>
                    <a:pt x="598" y="614"/>
                    <a:pt x="598" y="614"/>
                    <a:pt x="598" y="614"/>
                  </a:cubicBezTo>
                  <a:cubicBezTo>
                    <a:pt x="598" y="614"/>
                    <a:pt x="598" y="614"/>
                    <a:pt x="597" y="614"/>
                  </a:cubicBezTo>
                  <a:cubicBezTo>
                    <a:pt x="597" y="614"/>
                    <a:pt x="597" y="614"/>
                    <a:pt x="597" y="614"/>
                  </a:cubicBezTo>
                  <a:cubicBezTo>
                    <a:pt x="597" y="615"/>
                    <a:pt x="596" y="616"/>
                    <a:pt x="597" y="616"/>
                  </a:cubicBezTo>
                  <a:cubicBezTo>
                    <a:pt x="597" y="616"/>
                    <a:pt x="597" y="616"/>
                    <a:pt x="597" y="616"/>
                  </a:cubicBezTo>
                  <a:cubicBezTo>
                    <a:pt x="597" y="616"/>
                    <a:pt x="597" y="616"/>
                    <a:pt x="597" y="617"/>
                  </a:cubicBezTo>
                  <a:cubicBezTo>
                    <a:pt x="597" y="617"/>
                    <a:pt x="597" y="617"/>
                    <a:pt x="597" y="617"/>
                  </a:cubicBezTo>
                  <a:cubicBezTo>
                    <a:pt x="597" y="617"/>
                    <a:pt x="597" y="617"/>
                    <a:pt x="597" y="618"/>
                  </a:cubicBezTo>
                  <a:cubicBezTo>
                    <a:pt x="597" y="618"/>
                    <a:pt x="597" y="618"/>
                    <a:pt x="597" y="618"/>
                  </a:cubicBezTo>
                  <a:cubicBezTo>
                    <a:pt x="597" y="619"/>
                    <a:pt x="596" y="620"/>
                    <a:pt x="595" y="621"/>
                  </a:cubicBezTo>
                  <a:cubicBezTo>
                    <a:pt x="595" y="621"/>
                    <a:pt x="595" y="621"/>
                    <a:pt x="595" y="621"/>
                  </a:cubicBezTo>
                  <a:cubicBezTo>
                    <a:pt x="594" y="623"/>
                    <a:pt x="591" y="630"/>
                    <a:pt x="589" y="632"/>
                  </a:cubicBezTo>
                  <a:cubicBezTo>
                    <a:pt x="589" y="632"/>
                    <a:pt x="589" y="632"/>
                    <a:pt x="589" y="632"/>
                  </a:cubicBezTo>
                  <a:cubicBezTo>
                    <a:pt x="588" y="633"/>
                    <a:pt x="587" y="633"/>
                    <a:pt x="586" y="633"/>
                  </a:cubicBezTo>
                  <a:cubicBezTo>
                    <a:pt x="586" y="633"/>
                    <a:pt x="586" y="633"/>
                    <a:pt x="586" y="633"/>
                  </a:cubicBezTo>
                  <a:cubicBezTo>
                    <a:pt x="585" y="634"/>
                    <a:pt x="584" y="634"/>
                    <a:pt x="583" y="634"/>
                  </a:cubicBezTo>
                  <a:cubicBezTo>
                    <a:pt x="583" y="634"/>
                    <a:pt x="583" y="634"/>
                    <a:pt x="583" y="634"/>
                  </a:cubicBezTo>
                  <a:cubicBezTo>
                    <a:pt x="583" y="634"/>
                    <a:pt x="582" y="634"/>
                    <a:pt x="582" y="634"/>
                  </a:cubicBezTo>
                  <a:cubicBezTo>
                    <a:pt x="582" y="634"/>
                    <a:pt x="582" y="634"/>
                    <a:pt x="582" y="634"/>
                  </a:cubicBezTo>
                  <a:cubicBezTo>
                    <a:pt x="581" y="634"/>
                    <a:pt x="579" y="633"/>
                    <a:pt x="578" y="631"/>
                  </a:cubicBezTo>
                  <a:cubicBezTo>
                    <a:pt x="578" y="631"/>
                    <a:pt x="578" y="631"/>
                    <a:pt x="578" y="631"/>
                  </a:cubicBezTo>
                  <a:cubicBezTo>
                    <a:pt x="578" y="630"/>
                    <a:pt x="578" y="629"/>
                    <a:pt x="578" y="628"/>
                  </a:cubicBezTo>
                  <a:cubicBezTo>
                    <a:pt x="578" y="628"/>
                    <a:pt x="578" y="628"/>
                    <a:pt x="578" y="628"/>
                  </a:cubicBezTo>
                  <a:cubicBezTo>
                    <a:pt x="577" y="627"/>
                    <a:pt x="577" y="627"/>
                    <a:pt x="577" y="627"/>
                  </a:cubicBezTo>
                  <a:cubicBezTo>
                    <a:pt x="577" y="627"/>
                    <a:pt x="577" y="627"/>
                    <a:pt x="577" y="627"/>
                  </a:cubicBezTo>
                  <a:cubicBezTo>
                    <a:pt x="577" y="627"/>
                    <a:pt x="576" y="627"/>
                    <a:pt x="576" y="627"/>
                  </a:cubicBezTo>
                  <a:cubicBezTo>
                    <a:pt x="576" y="627"/>
                    <a:pt x="576" y="627"/>
                    <a:pt x="576" y="627"/>
                  </a:cubicBezTo>
                  <a:cubicBezTo>
                    <a:pt x="574" y="628"/>
                    <a:pt x="572" y="629"/>
                    <a:pt x="570" y="630"/>
                  </a:cubicBezTo>
                  <a:cubicBezTo>
                    <a:pt x="570" y="630"/>
                    <a:pt x="570" y="630"/>
                    <a:pt x="570" y="630"/>
                  </a:cubicBezTo>
                  <a:cubicBezTo>
                    <a:pt x="569" y="630"/>
                    <a:pt x="568" y="629"/>
                    <a:pt x="568" y="629"/>
                  </a:cubicBezTo>
                  <a:cubicBezTo>
                    <a:pt x="568" y="629"/>
                    <a:pt x="568" y="629"/>
                    <a:pt x="568" y="629"/>
                  </a:cubicBezTo>
                  <a:cubicBezTo>
                    <a:pt x="566" y="626"/>
                    <a:pt x="567" y="626"/>
                    <a:pt x="565" y="625"/>
                  </a:cubicBezTo>
                  <a:cubicBezTo>
                    <a:pt x="565" y="625"/>
                    <a:pt x="565" y="625"/>
                    <a:pt x="565" y="625"/>
                  </a:cubicBezTo>
                  <a:cubicBezTo>
                    <a:pt x="563" y="624"/>
                    <a:pt x="561" y="623"/>
                    <a:pt x="559" y="623"/>
                  </a:cubicBezTo>
                  <a:cubicBezTo>
                    <a:pt x="559" y="623"/>
                    <a:pt x="559" y="623"/>
                    <a:pt x="559" y="623"/>
                  </a:cubicBezTo>
                  <a:cubicBezTo>
                    <a:pt x="559" y="623"/>
                    <a:pt x="559" y="623"/>
                    <a:pt x="559" y="623"/>
                  </a:cubicBezTo>
                  <a:cubicBezTo>
                    <a:pt x="559" y="623"/>
                    <a:pt x="559" y="623"/>
                    <a:pt x="559" y="623"/>
                  </a:cubicBezTo>
                  <a:cubicBezTo>
                    <a:pt x="558" y="625"/>
                    <a:pt x="558" y="626"/>
                    <a:pt x="557" y="627"/>
                  </a:cubicBezTo>
                  <a:cubicBezTo>
                    <a:pt x="557" y="627"/>
                    <a:pt x="557" y="627"/>
                    <a:pt x="557" y="627"/>
                  </a:cubicBezTo>
                  <a:cubicBezTo>
                    <a:pt x="555" y="627"/>
                    <a:pt x="555" y="627"/>
                    <a:pt x="555" y="627"/>
                  </a:cubicBezTo>
                  <a:cubicBezTo>
                    <a:pt x="555" y="627"/>
                    <a:pt x="555" y="627"/>
                    <a:pt x="555" y="627"/>
                  </a:cubicBezTo>
                  <a:cubicBezTo>
                    <a:pt x="555" y="627"/>
                    <a:pt x="555" y="627"/>
                    <a:pt x="556" y="627"/>
                  </a:cubicBezTo>
                  <a:cubicBezTo>
                    <a:pt x="556" y="627"/>
                    <a:pt x="556" y="627"/>
                    <a:pt x="556" y="627"/>
                  </a:cubicBezTo>
                  <a:cubicBezTo>
                    <a:pt x="556" y="627"/>
                    <a:pt x="556" y="627"/>
                    <a:pt x="556" y="628"/>
                  </a:cubicBezTo>
                  <a:cubicBezTo>
                    <a:pt x="556" y="628"/>
                    <a:pt x="556" y="628"/>
                    <a:pt x="556" y="628"/>
                  </a:cubicBezTo>
                  <a:cubicBezTo>
                    <a:pt x="555" y="629"/>
                    <a:pt x="554" y="630"/>
                    <a:pt x="554" y="630"/>
                  </a:cubicBezTo>
                  <a:cubicBezTo>
                    <a:pt x="554" y="630"/>
                    <a:pt x="554" y="630"/>
                    <a:pt x="554" y="630"/>
                  </a:cubicBezTo>
                  <a:cubicBezTo>
                    <a:pt x="554" y="630"/>
                    <a:pt x="554" y="630"/>
                    <a:pt x="555" y="630"/>
                  </a:cubicBezTo>
                  <a:cubicBezTo>
                    <a:pt x="555" y="630"/>
                    <a:pt x="555" y="630"/>
                    <a:pt x="555" y="630"/>
                  </a:cubicBezTo>
                  <a:cubicBezTo>
                    <a:pt x="556" y="631"/>
                    <a:pt x="558" y="632"/>
                    <a:pt x="558" y="634"/>
                  </a:cubicBezTo>
                  <a:cubicBezTo>
                    <a:pt x="558" y="634"/>
                    <a:pt x="558" y="634"/>
                    <a:pt x="558" y="634"/>
                  </a:cubicBezTo>
                  <a:cubicBezTo>
                    <a:pt x="558" y="634"/>
                    <a:pt x="558" y="635"/>
                    <a:pt x="558" y="635"/>
                  </a:cubicBezTo>
                  <a:cubicBezTo>
                    <a:pt x="558" y="635"/>
                    <a:pt x="558" y="635"/>
                    <a:pt x="558" y="635"/>
                  </a:cubicBezTo>
                  <a:cubicBezTo>
                    <a:pt x="557" y="637"/>
                    <a:pt x="557" y="638"/>
                    <a:pt x="556" y="639"/>
                  </a:cubicBezTo>
                  <a:cubicBezTo>
                    <a:pt x="556" y="639"/>
                    <a:pt x="556" y="639"/>
                    <a:pt x="556" y="639"/>
                  </a:cubicBezTo>
                  <a:cubicBezTo>
                    <a:pt x="556" y="639"/>
                    <a:pt x="555" y="640"/>
                    <a:pt x="555" y="640"/>
                  </a:cubicBezTo>
                  <a:cubicBezTo>
                    <a:pt x="555" y="640"/>
                    <a:pt x="555" y="640"/>
                    <a:pt x="555" y="640"/>
                  </a:cubicBezTo>
                  <a:cubicBezTo>
                    <a:pt x="555" y="641"/>
                    <a:pt x="555" y="642"/>
                    <a:pt x="553" y="642"/>
                  </a:cubicBezTo>
                  <a:cubicBezTo>
                    <a:pt x="553" y="642"/>
                    <a:pt x="553" y="642"/>
                    <a:pt x="553" y="642"/>
                  </a:cubicBezTo>
                  <a:cubicBezTo>
                    <a:pt x="553" y="642"/>
                    <a:pt x="552" y="643"/>
                    <a:pt x="551" y="643"/>
                  </a:cubicBezTo>
                  <a:cubicBezTo>
                    <a:pt x="551" y="643"/>
                    <a:pt x="551" y="643"/>
                    <a:pt x="551" y="643"/>
                  </a:cubicBezTo>
                  <a:cubicBezTo>
                    <a:pt x="550" y="644"/>
                    <a:pt x="549" y="645"/>
                    <a:pt x="549" y="646"/>
                  </a:cubicBezTo>
                  <a:cubicBezTo>
                    <a:pt x="549" y="646"/>
                    <a:pt x="549" y="646"/>
                    <a:pt x="549" y="646"/>
                  </a:cubicBezTo>
                  <a:cubicBezTo>
                    <a:pt x="549" y="646"/>
                    <a:pt x="549" y="646"/>
                    <a:pt x="549" y="646"/>
                  </a:cubicBezTo>
                  <a:cubicBezTo>
                    <a:pt x="549" y="646"/>
                    <a:pt x="549" y="646"/>
                    <a:pt x="549" y="646"/>
                  </a:cubicBezTo>
                  <a:cubicBezTo>
                    <a:pt x="550" y="648"/>
                    <a:pt x="552" y="647"/>
                    <a:pt x="552" y="650"/>
                  </a:cubicBezTo>
                  <a:cubicBezTo>
                    <a:pt x="552" y="650"/>
                    <a:pt x="552" y="650"/>
                    <a:pt x="552" y="650"/>
                  </a:cubicBezTo>
                  <a:cubicBezTo>
                    <a:pt x="553" y="652"/>
                    <a:pt x="552" y="652"/>
                    <a:pt x="554" y="652"/>
                  </a:cubicBezTo>
                  <a:cubicBezTo>
                    <a:pt x="554" y="652"/>
                    <a:pt x="554" y="652"/>
                    <a:pt x="554" y="652"/>
                  </a:cubicBezTo>
                  <a:cubicBezTo>
                    <a:pt x="555" y="652"/>
                    <a:pt x="555" y="652"/>
                    <a:pt x="556" y="652"/>
                  </a:cubicBezTo>
                  <a:cubicBezTo>
                    <a:pt x="556" y="652"/>
                    <a:pt x="556" y="652"/>
                    <a:pt x="556" y="652"/>
                  </a:cubicBezTo>
                  <a:cubicBezTo>
                    <a:pt x="556" y="652"/>
                    <a:pt x="557" y="653"/>
                    <a:pt x="557" y="653"/>
                  </a:cubicBezTo>
                  <a:cubicBezTo>
                    <a:pt x="557" y="653"/>
                    <a:pt x="557" y="653"/>
                    <a:pt x="557" y="653"/>
                  </a:cubicBezTo>
                  <a:cubicBezTo>
                    <a:pt x="557" y="654"/>
                    <a:pt x="557" y="654"/>
                    <a:pt x="557" y="655"/>
                  </a:cubicBezTo>
                  <a:cubicBezTo>
                    <a:pt x="557" y="655"/>
                    <a:pt x="557" y="655"/>
                    <a:pt x="557" y="655"/>
                  </a:cubicBezTo>
                  <a:cubicBezTo>
                    <a:pt x="557" y="659"/>
                    <a:pt x="558" y="662"/>
                    <a:pt x="559" y="662"/>
                  </a:cubicBezTo>
                  <a:cubicBezTo>
                    <a:pt x="559" y="662"/>
                    <a:pt x="559" y="662"/>
                    <a:pt x="559" y="662"/>
                  </a:cubicBezTo>
                  <a:cubicBezTo>
                    <a:pt x="559" y="662"/>
                    <a:pt x="559" y="662"/>
                    <a:pt x="559" y="662"/>
                  </a:cubicBezTo>
                  <a:cubicBezTo>
                    <a:pt x="559" y="662"/>
                    <a:pt x="559" y="662"/>
                    <a:pt x="559" y="662"/>
                  </a:cubicBezTo>
                  <a:cubicBezTo>
                    <a:pt x="560" y="662"/>
                    <a:pt x="560" y="661"/>
                    <a:pt x="561" y="661"/>
                  </a:cubicBezTo>
                  <a:cubicBezTo>
                    <a:pt x="561" y="661"/>
                    <a:pt x="561" y="661"/>
                    <a:pt x="561" y="661"/>
                  </a:cubicBezTo>
                  <a:cubicBezTo>
                    <a:pt x="562" y="661"/>
                    <a:pt x="563" y="661"/>
                    <a:pt x="563" y="662"/>
                  </a:cubicBezTo>
                  <a:cubicBezTo>
                    <a:pt x="563" y="662"/>
                    <a:pt x="563" y="662"/>
                    <a:pt x="563" y="662"/>
                  </a:cubicBezTo>
                  <a:cubicBezTo>
                    <a:pt x="566" y="663"/>
                    <a:pt x="568" y="662"/>
                    <a:pt x="568" y="664"/>
                  </a:cubicBezTo>
                  <a:cubicBezTo>
                    <a:pt x="568" y="664"/>
                    <a:pt x="568" y="664"/>
                    <a:pt x="568" y="664"/>
                  </a:cubicBezTo>
                  <a:cubicBezTo>
                    <a:pt x="568" y="665"/>
                    <a:pt x="569" y="667"/>
                    <a:pt x="570" y="669"/>
                  </a:cubicBezTo>
                  <a:cubicBezTo>
                    <a:pt x="570" y="669"/>
                    <a:pt x="570" y="669"/>
                    <a:pt x="570" y="669"/>
                  </a:cubicBezTo>
                  <a:cubicBezTo>
                    <a:pt x="570" y="669"/>
                    <a:pt x="570" y="670"/>
                    <a:pt x="570" y="670"/>
                  </a:cubicBezTo>
                  <a:cubicBezTo>
                    <a:pt x="570" y="670"/>
                    <a:pt x="570" y="670"/>
                    <a:pt x="570" y="670"/>
                  </a:cubicBezTo>
                  <a:cubicBezTo>
                    <a:pt x="570" y="671"/>
                    <a:pt x="570" y="671"/>
                    <a:pt x="570" y="671"/>
                  </a:cubicBezTo>
                  <a:cubicBezTo>
                    <a:pt x="570" y="671"/>
                    <a:pt x="570" y="671"/>
                    <a:pt x="570" y="671"/>
                  </a:cubicBezTo>
                  <a:cubicBezTo>
                    <a:pt x="570" y="672"/>
                    <a:pt x="570" y="672"/>
                    <a:pt x="570" y="673"/>
                  </a:cubicBezTo>
                  <a:cubicBezTo>
                    <a:pt x="570" y="673"/>
                    <a:pt x="570" y="673"/>
                    <a:pt x="570" y="673"/>
                  </a:cubicBezTo>
                  <a:cubicBezTo>
                    <a:pt x="571" y="672"/>
                    <a:pt x="572" y="672"/>
                    <a:pt x="573" y="672"/>
                  </a:cubicBezTo>
                  <a:cubicBezTo>
                    <a:pt x="573" y="672"/>
                    <a:pt x="573" y="672"/>
                    <a:pt x="573" y="672"/>
                  </a:cubicBezTo>
                  <a:cubicBezTo>
                    <a:pt x="573" y="672"/>
                    <a:pt x="573" y="672"/>
                    <a:pt x="573" y="672"/>
                  </a:cubicBezTo>
                  <a:cubicBezTo>
                    <a:pt x="573" y="672"/>
                    <a:pt x="573" y="672"/>
                    <a:pt x="573" y="672"/>
                  </a:cubicBezTo>
                  <a:cubicBezTo>
                    <a:pt x="573" y="672"/>
                    <a:pt x="573" y="672"/>
                    <a:pt x="573" y="672"/>
                  </a:cubicBezTo>
                  <a:cubicBezTo>
                    <a:pt x="573" y="671"/>
                    <a:pt x="573" y="670"/>
                    <a:pt x="572" y="668"/>
                  </a:cubicBezTo>
                  <a:cubicBezTo>
                    <a:pt x="572" y="668"/>
                    <a:pt x="572" y="668"/>
                    <a:pt x="572" y="668"/>
                  </a:cubicBezTo>
                  <a:cubicBezTo>
                    <a:pt x="572" y="668"/>
                    <a:pt x="572" y="667"/>
                    <a:pt x="572" y="667"/>
                  </a:cubicBezTo>
                  <a:cubicBezTo>
                    <a:pt x="572" y="667"/>
                    <a:pt x="572" y="667"/>
                    <a:pt x="572" y="667"/>
                  </a:cubicBezTo>
                  <a:cubicBezTo>
                    <a:pt x="572" y="666"/>
                    <a:pt x="572" y="665"/>
                    <a:pt x="573" y="665"/>
                  </a:cubicBezTo>
                  <a:cubicBezTo>
                    <a:pt x="573" y="665"/>
                    <a:pt x="573" y="665"/>
                    <a:pt x="573" y="665"/>
                  </a:cubicBezTo>
                  <a:cubicBezTo>
                    <a:pt x="574" y="665"/>
                    <a:pt x="574" y="665"/>
                    <a:pt x="575" y="666"/>
                  </a:cubicBezTo>
                  <a:cubicBezTo>
                    <a:pt x="575" y="666"/>
                    <a:pt x="575" y="666"/>
                    <a:pt x="575" y="666"/>
                  </a:cubicBezTo>
                  <a:cubicBezTo>
                    <a:pt x="576" y="667"/>
                    <a:pt x="577" y="668"/>
                    <a:pt x="577" y="671"/>
                  </a:cubicBezTo>
                  <a:cubicBezTo>
                    <a:pt x="577" y="671"/>
                    <a:pt x="577" y="671"/>
                    <a:pt x="577" y="671"/>
                  </a:cubicBezTo>
                  <a:cubicBezTo>
                    <a:pt x="577" y="671"/>
                    <a:pt x="577" y="672"/>
                    <a:pt x="577" y="673"/>
                  </a:cubicBezTo>
                  <a:cubicBezTo>
                    <a:pt x="577" y="673"/>
                    <a:pt x="577" y="673"/>
                    <a:pt x="577" y="673"/>
                  </a:cubicBezTo>
                  <a:cubicBezTo>
                    <a:pt x="577" y="673"/>
                    <a:pt x="577" y="673"/>
                    <a:pt x="577" y="673"/>
                  </a:cubicBezTo>
                  <a:cubicBezTo>
                    <a:pt x="577" y="673"/>
                    <a:pt x="577" y="673"/>
                    <a:pt x="577" y="673"/>
                  </a:cubicBezTo>
                  <a:cubicBezTo>
                    <a:pt x="577" y="674"/>
                    <a:pt x="577" y="674"/>
                    <a:pt x="577" y="674"/>
                  </a:cubicBezTo>
                  <a:cubicBezTo>
                    <a:pt x="577" y="674"/>
                    <a:pt x="577" y="674"/>
                    <a:pt x="577" y="674"/>
                  </a:cubicBezTo>
                  <a:cubicBezTo>
                    <a:pt x="577" y="674"/>
                    <a:pt x="578" y="674"/>
                    <a:pt x="578" y="673"/>
                  </a:cubicBezTo>
                  <a:cubicBezTo>
                    <a:pt x="578" y="673"/>
                    <a:pt x="578" y="673"/>
                    <a:pt x="578" y="673"/>
                  </a:cubicBezTo>
                  <a:cubicBezTo>
                    <a:pt x="579" y="672"/>
                    <a:pt x="581" y="671"/>
                    <a:pt x="581" y="669"/>
                  </a:cubicBezTo>
                  <a:cubicBezTo>
                    <a:pt x="581" y="669"/>
                    <a:pt x="581" y="669"/>
                    <a:pt x="581" y="669"/>
                  </a:cubicBezTo>
                  <a:cubicBezTo>
                    <a:pt x="581" y="669"/>
                    <a:pt x="581" y="669"/>
                    <a:pt x="581" y="669"/>
                  </a:cubicBezTo>
                  <a:cubicBezTo>
                    <a:pt x="581" y="669"/>
                    <a:pt x="581" y="669"/>
                    <a:pt x="581" y="669"/>
                  </a:cubicBezTo>
                  <a:cubicBezTo>
                    <a:pt x="581" y="668"/>
                    <a:pt x="581" y="668"/>
                    <a:pt x="581" y="668"/>
                  </a:cubicBezTo>
                  <a:cubicBezTo>
                    <a:pt x="581" y="668"/>
                    <a:pt x="581" y="668"/>
                    <a:pt x="581" y="668"/>
                  </a:cubicBezTo>
                  <a:cubicBezTo>
                    <a:pt x="581" y="666"/>
                    <a:pt x="583" y="666"/>
                    <a:pt x="583" y="666"/>
                  </a:cubicBezTo>
                  <a:cubicBezTo>
                    <a:pt x="583" y="666"/>
                    <a:pt x="583" y="666"/>
                    <a:pt x="583" y="666"/>
                  </a:cubicBezTo>
                  <a:cubicBezTo>
                    <a:pt x="583" y="666"/>
                    <a:pt x="583" y="666"/>
                    <a:pt x="583" y="666"/>
                  </a:cubicBezTo>
                  <a:cubicBezTo>
                    <a:pt x="583" y="666"/>
                    <a:pt x="583" y="666"/>
                    <a:pt x="583" y="666"/>
                  </a:cubicBezTo>
                  <a:cubicBezTo>
                    <a:pt x="584" y="664"/>
                    <a:pt x="585" y="663"/>
                    <a:pt x="587" y="663"/>
                  </a:cubicBezTo>
                  <a:cubicBezTo>
                    <a:pt x="587" y="663"/>
                    <a:pt x="587" y="663"/>
                    <a:pt x="587" y="663"/>
                  </a:cubicBezTo>
                  <a:cubicBezTo>
                    <a:pt x="588" y="663"/>
                    <a:pt x="589" y="663"/>
                    <a:pt x="590" y="665"/>
                  </a:cubicBezTo>
                  <a:cubicBezTo>
                    <a:pt x="590" y="665"/>
                    <a:pt x="590" y="665"/>
                    <a:pt x="590" y="665"/>
                  </a:cubicBezTo>
                  <a:cubicBezTo>
                    <a:pt x="591" y="666"/>
                    <a:pt x="591" y="666"/>
                    <a:pt x="591" y="666"/>
                  </a:cubicBezTo>
                  <a:cubicBezTo>
                    <a:pt x="591" y="666"/>
                    <a:pt x="591" y="666"/>
                    <a:pt x="591" y="666"/>
                  </a:cubicBezTo>
                  <a:cubicBezTo>
                    <a:pt x="591" y="666"/>
                    <a:pt x="592" y="666"/>
                    <a:pt x="593" y="665"/>
                  </a:cubicBezTo>
                  <a:cubicBezTo>
                    <a:pt x="593" y="665"/>
                    <a:pt x="593" y="665"/>
                    <a:pt x="593" y="665"/>
                  </a:cubicBezTo>
                  <a:cubicBezTo>
                    <a:pt x="594" y="665"/>
                    <a:pt x="594" y="660"/>
                    <a:pt x="594" y="657"/>
                  </a:cubicBezTo>
                  <a:cubicBezTo>
                    <a:pt x="594" y="657"/>
                    <a:pt x="594" y="657"/>
                    <a:pt x="594" y="657"/>
                  </a:cubicBezTo>
                  <a:cubicBezTo>
                    <a:pt x="595" y="656"/>
                    <a:pt x="596" y="655"/>
                    <a:pt x="598" y="655"/>
                  </a:cubicBezTo>
                  <a:cubicBezTo>
                    <a:pt x="598" y="655"/>
                    <a:pt x="598" y="655"/>
                    <a:pt x="598" y="655"/>
                  </a:cubicBezTo>
                  <a:cubicBezTo>
                    <a:pt x="600" y="655"/>
                    <a:pt x="603" y="657"/>
                    <a:pt x="604" y="659"/>
                  </a:cubicBezTo>
                  <a:cubicBezTo>
                    <a:pt x="604" y="659"/>
                    <a:pt x="604" y="659"/>
                    <a:pt x="604" y="659"/>
                  </a:cubicBezTo>
                  <a:cubicBezTo>
                    <a:pt x="604" y="661"/>
                    <a:pt x="605" y="661"/>
                    <a:pt x="605" y="661"/>
                  </a:cubicBezTo>
                  <a:cubicBezTo>
                    <a:pt x="605" y="661"/>
                    <a:pt x="605" y="661"/>
                    <a:pt x="605" y="661"/>
                  </a:cubicBezTo>
                  <a:cubicBezTo>
                    <a:pt x="606" y="661"/>
                    <a:pt x="608" y="660"/>
                    <a:pt x="610" y="660"/>
                  </a:cubicBezTo>
                  <a:cubicBezTo>
                    <a:pt x="610" y="660"/>
                    <a:pt x="610" y="660"/>
                    <a:pt x="610" y="660"/>
                  </a:cubicBezTo>
                  <a:cubicBezTo>
                    <a:pt x="611" y="660"/>
                    <a:pt x="613" y="659"/>
                    <a:pt x="614" y="659"/>
                  </a:cubicBezTo>
                  <a:cubicBezTo>
                    <a:pt x="614" y="659"/>
                    <a:pt x="614" y="659"/>
                    <a:pt x="614" y="659"/>
                  </a:cubicBezTo>
                  <a:cubicBezTo>
                    <a:pt x="614" y="659"/>
                    <a:pt x="615" y="659"/>
                    <a:pt x="615" y="659"/>
                  </a:cubicBezTo>
                  <a:cubicBezTo>
                    <a:pt x="615" y="659"/>
                    <a:pt x="615" y="659"/>
                    <a:pt x="615" y="659"/>
                  </a:cubicBezTo>
                  <a:cubicBezTo>
                    <a:pt x="616" y="660"/>
                    <a:pt x="616" y="663"/>
                    <a:pt x="616" y="663"/>
                  </a:cubicBezTo>
                  <a:cubicBezTo>
                    <a:pt x="616" y="663"/>
                    <a:pt x="616" y="663"/>
                    <a:pt x="616" y="663"/>
                  </a:cubicBezTo>
                  <a:cubicBezTo>
                    <a:pt x="616" y="663"/>
                    <a:pt x="617" y="664"/>
                    <a:pt x="617" y="664"/>
                  </a:cubicBezTo>
                  <a:cubicBezTo>
                    <a:pt x="617" y="664"/>
                    <a:pt x="617" y="664"/>
                    <a:pt x="617" y="664"/>
                  </a:cubicBezTo>
                  <a:cubicBezTo>
                    <a:pt x="617" y="664"/>
                    <a:pt x="617" y="664"/>
                    <a:pt x="617" y="664"/>
                  </a:cubicBezTo>
                  <a:cubicBezTo>
                    <a:pt x="617" y="664"/>
                    <a:pt x="617" y="665"/>
                    <a:pt x="617" y="666"/>
                  </a:cubicBezTo>
                  <a:cubicBezTo>
                    <a:pt x="617" y="666"/>
                    <a:pt x="617" y="666"/>
                    <a:pt x="617" y="666"/>
                  </a:cubicBezTo>
                  <a:cubicBezTo>
                    <a:pt x="617" y="666"/>
                    <a:pt x="617" y="666"/>
                    <a:pt x="617" y="666"/>
                  </a:cubicBezTo>
                  <a:cubicBezTo>
                    <a:pt x="617" y="666"/>
                    <a:pt x="617" y="666"/>
                    <a:pt x="617" y="666"/>
                  </a:cubicBezTo>
                  <a:cubicBezTo>
                    <a:pt x="617" y="667"/>
                    <a:pt x="617" y="668"/>
                    <a:pt x="616" y="669"/>
                  </a:cubicBezTo>
                  <a:cubicBezTo>
                    <a:pt x="616" y="669"/>
                    <a:pt x="616" y="669"/>
                    <a:pt x="616" y="669"/>
                  </a:cubicBezTo>
                  <a:cubicBezTo>
                    <a:pt x="616" y="669"/>
                    <a:pt x="616" y="669"/>
                    <a:pt x="616" y="669"/>
                  </a:cubicBezTo>
                  <a:cubicBezTo>
                    <a:pt x="616" y="669"/>
                    <a:pt x="616" y="669"/>
                    <a:pt x="616" y="669"/>
                  </a:cubicBezTo>
                  <a:cubicBezTo>
                    <a:pt x="616" y="669"/>
                    <a:pt x="616" y="669"/>
                    <a:pt x="616" y="669"/>
                  </a:cubicBezTo>
                  <a:cubicBezTo>
                    <a:pt x="616" y="669"/>
                    <a:pt x="616" y="669"/>
                    <a:pt x="616" y="669"/>
                  </a:cubicBezTo>
                  <a:cubicBezTo>
                    <a:pt x="616" y="669"/>
                    <a:pt x="617" y="670"/>
                    <a:pt x="617" y="670"/>
                  </a:cubicBezTo>
                  <a:cubicBezTo>
                    <a:pt x="617" y="670"/>
                    <a:pt x="617" y="670"/>
                    <a:pt x="617" y="670"/>
                  </a:cubicBezTo>
                  <a:cubicBezTo>
                    <a:pt x="618" y="670"/>
                    <a:pt x="619" y="671"/>
                    <a:pt x="619" y="671"/>
                  </a:cubicBezTo>
                  <a:cubicBezTo>
                    <a:pt x="619" y="671"/>
                    <a:pt x="619" y="671"/>
                    <a:pt x="619" y="671"/>
                  </a:cubicBezTo>
                  <a:cubicBezTo>
                    <a:pt x="620" y="671"/>
                    <a:pt x="620" y="671"/>
                    <a:pt x="620" y="672"/>
                  </a:cubicBezTo>
                  <a:cubicBezTo>
                    <a:pt x="620" y="672"/>
                    <a:pt x="620" y="672"/>
                    <a:pt x="620" y="672"/>
                  </a:cubicBezTo>
                  <a:cubicBezTo>
                    <a:pt x="621" y="672"/>
                    <a:pt x="622" y="673"/>
                    <a:pt x="622" y="674"/>
                  </a:cubicBezTo>
                  <a:cubicBezTo>
                    <a:pt x="622" y="674"/>
                    <a:pt x="622" y="674"/>
                    <a:pt x="622" y="674"/>
                  </a:cubicBezTo>
                  <a:cubicBezTo>
                    <a:pt x="622" y="675"/>
                    <a:pt x="621" y="676"/>
                    <a:pt x="621" y="677"/>
                  </a:cubicBezTo>
                  <a:cubicBezTo>
                    <a:pt x="621" y="677"/>
                    <a:pt x="621" y="677"/>
                    <a:pt x="621" y="677"/>
                  </a:cubicBezTo>
                  <a:cubicBezTo>
                    <a:pt x="621" y="678"/>
                    <a:pt x="621" y="679"/>
                    <a:pt x="621" y="679"/>
                  </a:cubicBezTo>
                  <a:cubicBezTo>
                    <a:pt x="621" y="679"/>
                    <a:pt x="621" y="679"/>
                    <a:pt x="621" y="679"/>
                  </a:cubicBezTo>
                  <a:cubicBezTo>
                    <a:pt x="621" y="679"/>
                    <a:pt x="621" y="679"/>
                    <a:pt x="621" y="679"/>
                  </a:cubicBezTo>
                  <a:cubicBezTo>
                    <a:pt x="621" y="679"/>
                    <a:pt x="621" y="679"/>
                    <a:pt x="621" y="679"/>
                  </a:cubicBezTo>
                  <a:cubicBezTo>
                    <a:pt x="622" y="679"/>
                    <a:pt x="622" y="679"/>
                    <a:pt x="622" y="679"/>
                  </a:cubicBezTo>
                  <a:cubicBezTo>
                    <a:pt x="622" y="679"/>
                    <a:pt x="622" y="679"/>
                    <a:pt x="622" y="679"/>
                  </a:cubicBezTo>
                  <a:cubicBezTo>
                    <a:pt x="622" y="679"/>
                    <a:pt x="622" y="678"/>
                    <a:pt x="621" y="678"/>
                  </a:cubicBezTo>
                  <a:cubicBezTo>
                    <a:pt x="621" y="678"/>
                    <a:pt x="621" y="678"/>
                    <a:pt x="621" y="678"/>
                  </a:cubicBezTo>
                  <a:cubicBezTo>
                    <a:pt x="621" y="677"/>
                    <a:pt x="622" y="676"/>
                    <a:pt x="622" y="676"/>
                  </a:cubicBezTo>
                  <a:cubicBezTo>
                    <a:pt x="622" y="676"/>
                    <a:pt x="622" y="676"/>
                    <a:pt x="622" y="676"/>
                  </a:cubicBezTo>
                  <a:cubicBezTo>
                    <a:pt x="623" y="676"/>
                    <a:pt x="623" y="676"/>
                    <a:pt x="623" y="676"/>
                  </a:cubicBezTo>
                  <a:cubicBezTo>
                    <a:pt x="623" y="676"/>
                    <a:pt x="623" y="676"/>
                    <a:pt x="623" y="676"/>
                  </a:cubicBezTo>
                  <a:cubicBezTo>
                    <a:pt x="625" y="676"/>
                    <a:pt x="625" y="678"/>
                    <a:pt x="625" y="679"/>
                  </a:cubicBezTo>
                  <a:close/>
                  <a:moveTo>
                    <a:pt x="751" y="675"/>
                  </a:moveTo>
                  <a:cubicBezTo>
                    <a:pt x="751" y="675"/>
                    <a:pt x="751" y="675"/>
                    <a:pt x="751" y="675"/>
                  </a:cubicBezTo>
                  <a:cubicBezTo>
                    <a:pt x="751" y="675"/>
                    <a:pt x="751" y="675"/>
                    <a:pt x="751" y="675"/>
                  </a:cubicBezTo>
                  <a:cubicBezTo>
                    <a:pt x="751" y="675"/>
                    <a:pt x="751" y="675"/>
                    <a:pt x="751" y="675"/>
                  </a:cubicBezTo>
                  <a:close/>
                  <a:moveTo>
                    <a:pt x="847" y="674"/>
                  </a:moveTo>
                  <a:cubicBezTo>
                    <a:pt x="847" y="674"/>
                    <a:pt x="847" y="674"/>
                    <a:pt x="847" y="674"/>
                  </a:cubicBezTo>
                  <a:cubicBezTo>
                    <a:pt x="847" y="674"/>
                    <a:pt x="847" y="674"/>
                    <a:pt x="847" y="674"/>
                  </a:cubicBezTo>
                  <a:cubicBezTo>
                    <a:pt x="847" y="674"/>
                    <a:pt x="847" y="674"/>
                    <a:pt x="847" y="674"/>
                  </a:cubicBezTo>
                  <a:close/>
                  <a:moveTo>
                    <a:pt x="741" y="656"/>
                  </a:moveTo>
                  <a:cubicBezTo>
                    <a:pt x="741" y="656"/>
                    <a:pt x="741" y="656"/>
                    <a:pt x="741" y="656"/>
                  </a:cubicBezTo>
                  <a:cubicBezTo>
                    <a:pt x="741" y="656"/>
                    <a:pt x="741" y="656"/>
                    <a:pt x="741" y="656"/>
                  </a:cubicBezTo>
                  <a:close/>
                  <a:moveTo>
                    <a:pt x="555" y="653"/>
                  </a:moveTo>
                  <a:cubicBezTo>
                    <a:pt x="555" y="653"/>
                    <a:pt x="555" y="653"/>
                    <a:pt x="555" y="653"/>
                  </a:cubicBezTo>
                  <a:cubicBezTo>
                    <a:pt x="555" y="653"/>
                    <a:pt x="555" y="653"/>
                    <a:pt x="555" y="653"/>
                  </a:cubicBezTo>
                  <a:cubicBezTo>
                    <a:pt x="555" y="653"/>
                    <a:pt x="555" y="653"/>
                    <a:pt x="555" y="653"/>
                  </a:cubicBezTo>
                  <a:cubicBezTo>
                    <a:pt x="555" y="653"/>
                    <a:pt x="555" y="653"/>
                    <a:pt x="555" y="653"/>
                  </a:cubicBezTo>
                  <a:close/>
                  <a:moveTo>
                    <a:pt x="405" y="643"/>
                  </a:moveTo>
                  <a:cubicBezTo>
                    <a:pt x="405" y="643"/>
                    <a:pt x="405" y="643"/>
                    <a:pt x="405" y="643"/>
                  </a:cubicBezTo>
                  <a:cubicBezTo>
                    <a:pt x="405" y="643"/>
                    <a:pt x="405" y="643"/>
                    <a:pt x="405" y="643"/>
                  </a:cubicBezTo>
                  <a:cubicBezTo>
                    <a:pt x="405" y="643"/>
                    <a:pt x="405" y="643"/>
                    <a:pt x="405" y="643"/>
                  </a:cubicBezTo>
                  <a:cubicBezTo>
                    <a:pt x="405" y="643"/>
                    <a:pt x="405" y="643"/>
                    <a:pt x="405" y="643"/>
                  </a:cubicBezTo>
                  <a:close/>
                  <a:moveTo>
                    <a:pt x="405" y="643"/>
                  </a:moveTo>
                  <a:cubicBezTo>
                    <a:pt x="405" y="643"/>
                    <a:pt x="405" y="643"/>
                    <a:pt x="405" y="643"/>
                  </a:cubicBezTo>
                  <a:cubicBezTo>
                    <a:pt x="405" y="643"/>
                    <a:pt x="405" y="643"/>
                    <a:pt x="405" y="643"/>
                  </a:cubicBezTo>
                  <a:cubicBezTo>
                    <a:pt x="405" y="643"/>
                    <a:pt x="405" y="643"/>
                    <a:pt x="405" y="643"/>
                  </a:cubicBezTo>
                  <a:cubicBezTo>
                    <a:pt x="405" y="643"/>
                    <a:pt x="405" y="643"/>
                    <a:pt x="405" y="643"/>
                  </a:cubicBezTo>
                  <a:close/>
                  <a:moveTo>
                    <a:pt x="836" y="638"/>
                  </a:moveTo>
                  <a:cubicBezTo>
                    <a:pt x="838" y="640"/>
                    <a:pt x="839" y="642"/>
                    <a:pt x="840" y="642"/>
                  </a:cubicBezTo>
                  <a:cubicBezTo>
                    <a:pt x="840" y="642"/>
                    <a:pt x="840" y="642"/>
                    <a:pt x="840" y="642"/>
                  </a:cubicBezTo>
                  <a:cubicBezTo>
                    <a:pt x="840" y="642"/>
                    <a:pt x="841" y="642"/>
                    <a:pt x="841" y="642"/>
                  </a:cubicBezTo>
                  <a:cubicBezTo>
                    <a:pt x="841" y="642"/>
                    <a:pt x="841" y="642"/>
                    <a:pt x="841" y="642"/>
                  </a:cubicBezTo>
                  <a:cubicBezTo>
                    <a:pt x="841" y="642"/>
                    <a:pt x="842" y="641"/>
                    <a:pt x="842" y="640"/>
                  </a:cubicBezTo>
                  <a:cubicBezTo>
                    <a:pt x="842" y="640"/>
                    <a:pt x="842" y="640"/>
                    <a:pt x="842" y="640"/>
                  </a:cubicBezTo>
                  <a:cubicBezTo>
                    <a:pt x="842" y="640"/>
                    <a:pt x="842" y="640"/>
                    <a:pt x="842" y="640"/>
                  </a:cubicBezTo>
                  <a:cubicBezTo>
                    <a:pt x="843" y="639"/>
                    <a:pt x="845" y="639"/>
                    <a:pt x="846" y="637"/>
                  </a:cubicBezTo>
                  <a:cubicBezTo>
                    <a:pt x="846" y="637"/>
                    <a:pt x="846" y="637"/>
                    <a:pt x="846" y="637"/>
                  </a:cubicBezTo>
                  <a:cubicBezTo>
                    <a:pt x="848" y="635"/>
                    <a:pt x="847" y="635"/>
                    <a:pt x="849" y="634"/>
                  </a:cubicBezTo>
                  <a:cubicBezTo>
                    <a:pt x="849" y="634"/>
                    <a:pt x="849" y="634"/>
                    <a:pt x="849" y="634"/>
                  </a:cubicBezTo>
                  <a:cubicBezTo>
                    <a:pt x="851" y="633"/>
                    <a:pt x="850" y="632"/>
                    <a:pt x="851" y="630"/>
                  </a:cubicBezTo>
                  <a:cubicBezTo>
                    <a:pt x="851" y="630"/>
                    <a:pt x="851" y="630"/>
                    <a:pt x="851" y="630"/>
                  </a:cubicBezTo>
                  <a:cubicBezTo>
                    <a:pt x="852" y="628"/>
                    <a:pt x="854" y="627"/>
                    <a:pt x="854" y="625"/>
                  </a:cubicBezTo>
                  <a:cubicBezTo>
                    <a:pt x="854" y="625"/>
                    <a:pt x="854" y="625"/>
                    <a:pt x="854" y="625"/>
                  </a:cubicBezTo>
                  <a:cubicBezTo>
                    <a:pt x="854" y="625"/>
                    <a:pt x="854" y="625"/>
                    <a:pt x="854" y="624"/>
                  </a:cubicBezTo>
                  <a:cubicBezTo>
                    <a:pt x="854" y="624"/>
                    <a:pt x="854" y="624"/>
                    <a:pt x="854" y="624"/>
                  </a:cubicBezTo>
                  <a:cubicBezTo>
                    <a:pt x="853" y="623"/>
                    <a:pt x="853" y="622"/>
                    <a:pt x="853" y="621"/>
                  </a:cubicBezTo>
                  <a:cubicBezTo>
                    <a:pt x="853" y="621"/>
                    <a:pt x="853" y="621"/>
                    <a:pt x="853" y="621"/>
                  </a:cubicBezTo>
                  <a:cubicBezTo>
                    <a:pt x="853" y="620"/>
                    <a:pt x="853" y="620"/>
                    <a:pt x="853" y="620"/>
                  </a:cubicBezTo>
                  <a:cubicBezTo>
                    <a:pt x="853" y="620"/>
                    <a:pt x="853" y="620"/>
                    <a:pt x="853" y="620"/>
                  </a:cubicBezTo>
                  <a:cubicBezTo>
                    <a:pt x="853" y="620"/>
                    <a:pt x="853" y="620"/>
                    <a:pt x="853" y="620"/>
                  </a:cubicBezTo>
                  <a:cubicBezTo>
                    <a:pt x="853" y="619"/>
                    <a:pt x="853" y="618"/>
                    <a:pt x="853" y="617"/>
                  </a:cubicBezTo>
                  <a:cubicBezTo>
                    <a:pt x="853" y="617"/>
                    <a:pt x="853" y="617"/>
                    <a:pt x="853" y="617"/>
                  </a:cubicBezTo>
                  <a:cubicBezTo>
                    <a:pt x="853" y="616"/>
                    <a:pt x="853" y="615"/>
                    <a:pt x="855" y="615"/>
                  </a:cubicBezTo>
                  <a:cubicBezTo>
                    <a:pt x="855" y="615"/>
                    <a:pt x="855" y="615"/>
                    <a:pt x="855" y="615"/>
                  </a:cubicBezTo>
                  <a:cubicBezTo>
                    <a:pt x="855" y="615"/>
                    <a:pt x="855" y="615"/>
                    <a:pt x="855" y="615"/>
                  </a:cubicBezTo>
                  <a:cubicBezTo>
                    <a:pt x="855" y="615"/>
                    <a:pt x="855" y="615"/>
                    <a:pt x="855" y="615"/>
                  </a:cubicBezTo>
                  <a:cubicBezTo>
                    <a:pt x="855" y="615"/>
                    <a:pt x="855" y="615"/>
                    <a:pt x="855" y="615"/>
                  </a:cubicBezTo>
                  <a:cubicBezTo>
                    <a:pt x="855" y="615"/>
                    <a:pt x="855" y="615"/>
                    <a:pt x="855" y="615"/>
                  </a:cubicBezTo>
                  <a:cubicBezTo>
                    <a:pt x="856" y="615"/>
                    <a:pt x="857" y="615"/>
                    <a:pt x="858" y="615"/>
                  </a:cubicBezTo>
                  <a:cubicBezTo>
                    <a:pt x="858" y="615"/>
                    <a:pt x="858" y="615"/>
                    <a:pt x="858" y="615"/>
                  </a:cubicBezTo>
                  <a:cubicBezTo>
                    <a:pt x="859" y="615"/>
                    <a:pt x="859" y="615"/>
                    <a:pt x="859" y="615"/>
                  </a:cubicBezTo>
                  <a:cubicBezTo>
                    <a:pt x="859" y="615"/>
                    <a:pt x="859" y="615"/>
                    <a:pt x="859" y="615"/>
                  </a:cubicBezTo>
                  <a:cubicBezTo>
                    <a:pt x="860" y="615"/>
                    <a:pt x="861" y="615"/>
                    <a:pt x="862" y="615"/>
                  </a:cubicBezTo>
                  <a:cubicBezTo>
                    <a:pt x="862" y="615"/>
                    <a:pt x="862" y="615"/>
                    <a:pt x="862" y="615"/>
                  </a:cubicBezTo>
                  <a:cubicBezTo>
                    <a:pt x="863" y="614"/>
                    <a:pt x="863" y="614"/>
                    <a:pt x="863" y="614"/>
                  </a:cubicBezTo>
                  <a:cubicBezTo>
                    <a:pt x="863" y="614"/>
                    <a:pt x="863" y="614"/>
                    <a:pt x="863" y="614"/>
                  </a:cubicBezTo>
                  <a:cubicBezTo>
                    <a:pt x="863" y="614"/>
                    <a:pt x="863" y="614"/>
                    <a:pt x="863" y="613"/>
                  </a:cubicBezTo>
                  <a:cubicBezTo>
                    <a:pt x="863" y="613"/>
                    <a:pt x="863" y="613"/>
                    <a:pt x="863" y="613"/>
                  </a:cubicBezTo>
                  <a:cubicBezTo>
                    <a:pt x="863" y="613"/>
                    <a:pt x="863" y="613"/>
                    <a:pt x="863" y="612"/>
                  </a:cubicBezTo>
                  <a:cubicBezTo>
                    <a:pt x="863" y="612"/>
                    <a:pt x="863" y="612"/>
                    <a:pt x="863" y="612"/>
                  </a:cubicBezTo>
                  <a:cubicBezTo>
                    <a:pt x="863" y="612"/>
                    <a:pt x="863" y="611"/>
                    <a:pt x="863" y="611"/>
                  </a:cubicBezTo>
                  <a:cubicBezTo>
                    <a:pt x="863" y="611"/>
                    <a:pt x="863" y="611"/>
                    <a:pt x="863" y="611"/>
                  </a:cubicBezTo>
                  <a:cubicBezTo>
                    <a:pt x="863" y="611"/>
                    <a:pt x="863" y="611"/>
                    <a:pt x="863" y="611"/>
                  </a:cubicBezTo>
                  <a:cubicBezTo>
                    <a:pt x="863" y="611"/>
                    <a:pt x="863" y="611"/>
                    <a:pt x="863" y="611"/>
                  </a:cubicBezTo>
                  <a:cubicBezTo>
                    <a:pt x="863" y="611"/>
                    <a:pt x="862" y="611"/>
                    <a:pt x="861" y="611"/>
                  </a:cubicBezTo>
                  <a:cubicBezTo>
                    <a:pt x="861" y="611"/>
                    <a:pt x="861" y="611"/>
                    <a:pt x="861" y="611"/>
                  </a:cubicBezTo>
                  <a:cubicBezTo>
                    <a:pt x="861" y="610"/>
                    <a:pt x="860" y="609"/>
                    <a:pt x="860" y="608"/>
                  </a:cubicBezTo>
                  <a:cubicBezTo>
                    <a:pt x="860" y="608"/>
                    <a:pt x="860" y="608"/>
                    <a:pt x="860" y="608"/>
                  </a:cubicBezTo>
                  <a:cubicBezTo>
                    <a:pt x="860" y="607"/>
                    <a:pt x="861" y="607"/>
                    <a:pt x="862" y="606"/>
                  </a:cubicBezTo>
                  <a:cubicBezTo>
                    <a:pt x="862" y="606"/>
                    <a:pt x="862" y="606"/>
                    <a:pt x="862" y="606"/>
                  </a:cubicBezTo>
                  <a:cubicBezTo>
                    <a:pt x="864" y="606"/>
                    <a:pt x="865" y="606"/>
                    <a:pt x="865" y="605"/>
                  </a:cubicBezTo>
                  <a:cubicBezTo>
                    <a:pt x="865" y="605"/>
                    <a:pt x="865" y="605"/>
                    <a:pt x="865" y="605"/>
                  </a:cubicBezTo>
                  <a:cubicBezTo>
                    <a:pt x="865" y="602"/>
                    <a:pt x="866" y="603"/>
                    <a:pt x="866" y="600"/>
                  </a:cubicBezTo>
                  <a:cubicBezTo>
                    <a:pt x="866" y="600"/>
                    <a:pt x="866" y="600"/>
                    <a:pt x="866" y="600"/>
                  </a:cubicBezTo>
                  <a:cubicBezTo>
                    <a:pt x="867" y="599"/>
                    <a:pt x="867" y="597"/>
                    <a:pt x="867" y="596"/>
                  </a:cubicBezTo>
                  <a:cubicBezTo>
                    <a:pt x="867" y="596"/>
                    <a:pt x="867" y="596"/>
                    <a:pt x="867" y="596"/>
                  </a:cubicBezTo>
                  <a:cubicBezTo>
                    <a:pt x="867" y="595"/>
                    <a:pt x="867" y="594"/>
                    <a:pt x="867" y="594"/>
                  </a:cubicBezTo>
                  <a:cubicBezTo>
                    <a:pt x="867" y="594"/>
                    <a:pt x="867" y="594"/>
                    <a:pt x="867" y="594"/>
                  </a:cubicBezTo>
                  <a:cubicBezTo>
                    <a:pt x="866" y="594"/>
                    <a:pt x="866" y="594"/>
                    <a:pt x="866" y="594"/>
                  </a:cubicBezTo>
                  <a:cubicBezTo>
                    <a:pt x="866" y="594"/>
                    <a:pt x="866" y="594"/>
                    <a:pt x="866" y="594"/>
                  </a:cubicBezTo>
                  <a:cubicBezTo>
                    <a:pt x="866" y="594"/>
                    <a:pt x="866" y="594"/>
                    <a:pt x="866" y="594"/>
                  </a:cubicBezTo>
                  <a:cubicBezTo>
                    <a:pt x="866" y="594"/>
                    <a:pt x="866" y="594"/>
                    <a:pt x="866" y="594"/>
                  </a:cubicBezTo>
                  <a:cubicBezTo>
                    <a:pt x="866" y="594"/>
                    <a:pt x="866" y="594"/>
                    <a:pt x="866" y="594"/>
                  </a:cubicBezTo>
                  <a:cubicBezTo>
                    <a:pt x="863" y="594"/>
                    <a:pt x="861" y="593"/>
                    <a:pt x="861" y="591"/>
                  </a:cubicBezTo>
                  <a:cubicBezTo>
                    <a:pt x="861" y="591"/>
                    <a:pt x="861" y="591"/>
                    <a:pt x="861" y="591"/>
                  </a:cubicBezTo>
                  <a:cubicBezTo>
                    <a:pt x="861" y="591"/>
                    <a:pt x="861" y="591"/>
                    <a:pt x="861" y="591"/>
                  </a:cubicBezTo>
                  <a:cubicBezTo>
                    <a:pt x="861" y="591"/>
                    <a:pt x="861" y="591"/>
                    <a:pt x="861" y="591"/>
                  </a:cubicBezTo>
                  <a:cubicBezTo>
                    <a:pt x="861" y="591"/>
                    <a:pt x="861" y="591"/>
                    <a:pt x="860" y="591"/>
                  </a:cubicBezTo>
                  <a:cubicBezTo>
                    <a:pt x="860" y="591"/>
                    <a:pt x="860" y="591"/>
                    <a:pt x="860" y="591"/>
                  </a:cubicBezTo>
                  <a:cubicBezTo>
                    <a:pt x="859" y="591"/>
                    <a:pt x="858" y="591"/>
                    <a:pt x="857" y="591"/>
                  </a:cubicBezTo>
                  <a:cubicBezTo>
                    <a:pt x="857" y="591"/>
                    <a:pt x="857" y="591"/>
                    <a:pt x="857" y="591"/>
                  </a:cubicBezTo>
                  <a:cubicBezTo>
                    <a:pt x="856" y="592"/>
                    <a:pt x="853" y="593"/>
                    <a:pt x="851" y="593"/>
                  </a:cubicBezTo>
                  <a:cubicBezTo>
                    <a:pt x="851" y="593"/>
                    <a:pt x="851" y="593"/>
                    <a:pt x="851" y="593"/>
                  </a:cubicBezTo>
                  <a:cubicBezTo>
                    <a:pt x="850" y="593"/>
                    <a:pt x="849" y="593"/>
                    <a:pt x="848" y="592"/>
                  </a:cubicBezTo>
                  <a:cubicBezTo>
                    <a:pt x="848" y="592"/>
                    <a:pt x="848" y="592"/>
                    <a:pt x="848" y="592"/>
                  </a:cubicBezTo>
                  <a:cubicBezTo>
                    <a:pt x="848" y="591"/>
                    <a:pt x="847" y="591"/>
                    <a:pt x="847" y="590"/>
                  </a:cubicBezTo>
                  <a:cubicBezTo>
                    <a:pt x="847" y="590"/>
                    <a:pt x="847" y="590"/>
                    <a:pt x="847" y="590"/>
                  </a:cubicBezTo>
                  <a:cubicBezTo>
                    <a:pt x="847" y="589"/>
                    <a:pt x="847" y="589"/>
                    <a:pt x="848" y="588"/>
                  </a:cubicBezTo>
                  <a:cubicBezTo>
                    <a:pt x="848" y="588"/>
                    <a:pt x="848" y="588"/>
                    <a:pt x="848" y="588"/>
                  </a:cubicBezTo>
                  <a:cubicBezTo>
                    <a:pt x="849" y="587"/>
                    <a:pt x="850" y="585"/>
                    <a:pt x="850" y="584"/>
                  </a:cubicBezTo>
                  <a:cubicBezTo>
                    <a:pt x="850" y="584"/>
                    <a:pt x="850" y="584"/>
                    <a:pt x="850" y="584"/>
                  </a:cubicBezTo>
                  <a:cubicBezTo>
                    <a:pt x="850" y="583"/>
                    <a:pt x="850" y="583"/>
                    <a:pt x="849" y="583"/>
                  </a:cubicBezTo>
                  <a:cubicBezTo>
                    <a:pt x="849" y="583"/>
                    <a:pt x="849" y="583"/>
                    <a:pt x="849" y="583"/>
                  </a:cubicBezTo>
                  <a:cubicBezTo>
                    <a:pt x="848" y="582"/>
                    <a:pt x="848" y="581"/>
                    <a:pt x="848" y="582"/>
                  </a:cubicBezTo>
                  <a:cubicBezTo>
                    <a:pt x="848" y="582"/>
                    <a:pt x="848" y="582"/>
                    <a:pt x="848" y="582"/>
                  </a:cubicBezTo>
                  <a:cubicBezTo>
                    <a:pt x="848" y="582"/>
                    <a:pt x="848" y="582"/>
                    <a:pt x="847" y="582"/>
                  </a:cubicBezTo>
                  <a:cubicBezTo>
                    <a:pt x="847" y="582"/>
                    <a:pt x="847" y="582"/>
                    <a:pt x="847" y="582"/>
                  </a:cubicBezTo>
                  <a:cubicBezTo>
                    <a:pt x="847" y="582"/>
                    <a:pt x="846" y="582"/>
                    <a:pt x="846" y="582"/>
                  </a:cubicBezTo>
                  <a:cubicBezTo>
                    <a:pt x="846" y="582"/>
                    <a:pt x="846" y="582"/>
                    <a:pt x="846" y="582"/>
                  </a:cubicBezTo>
                  <a:cubicBezTo>
                    <a:pt x="845" y="582"/>
                    <a:pt x="844" y="582"/>
                    <a:pt x="844" y="581"/>
                  </a:cubicBezTo>
                  <a:cubicBezTo>
                    <a:pt x="844" y="581"/>
                    <a:pt x="844" y="581"/>
                    <a:pt x="844" y="581"/>
                  </a:cubicBezTo>
                  <a:cubicBezTo>
                    <a:pt x="844" y="581"/>
                    <a:pt x="844" y="580"/>
                    <a:pt x="845" y="580"/>
                  </a:cubicBezTo>
                  <a:cubicBezTo>
                    <a:pt x="845" y="580"/>
                    <a:pt x="845" y="580"/>
                    <a:pt x="845" y="580"/>
                  </a:cubicBezTo>
                  <a:cubicBezTo>
                    <a:pt x="845" y="580"/>
                    <a:pt x="845" y="580"/>
                    <a:pt x="845" y="580"/>
                  </a:cubicBezTo>
                  <a:cubicBezTo>
                    <a:pt x="845" y="580"/>
                    <a:pt x="845" y="580"/>
                    <a:pt x="845" y="580"/>
                  </a:cubicBezTo>
                  <a:cubicBezTo>
                    <a:pt x="845" y="580"/>
                    <a:pt x="844" y="579"/>
                    <a:pt x="843" y="579"/>
                  </a:cubicBezTo>
                  <a:cubicBezTo>
                    <a:pt x="843" y="579"/>
                    <a:pt x="843" y="579"/>
                    <a:pt x="843" y="579"/>
                  </a:cubicBezTo>
                  <a:cubicBezTo>
                    <a:pt x="842" y="579"/>
                    <a:pt x="842" y="579"/>
                    <a:pt x="842" y="579"/>
                  </a:cubicBezTo>
                  <a:cubicBezTo>
                    <a:pt x="842" y="579"/>
                    <a:pt x="842" y="579"/>
                    <a:pt x="842" y="579"/>
                  </a:cubicBezTo>
                  <a:cubicBezTo>
                    <a:pt x="842" y="579"/>
                    <a:pt x="842" y="579"/>
                    <a:pt x="842" y="579"/>
                  </a:cubicBezTo>
                  <a:cubicBezTo>
                    <a:pt x="840" y="579"/>
                    <a:pt x="837" y="575"/>
                    <a:pt x="837" y="573"/>
                  </a:cubicBezTo>
                  <a:cubicBezTo>
                    <a:pt x="837" y="573"/>
                    <a:pt x="837" y="573"/>
                    <a:pt x="837" y="573"/>
                  </a:cubicBezTo>
                  <a:cubicBezTo>
                    <a:pt x="837" y="572"/>
                    <a:pt x="837" y="572"/>
                    <a:pt x="837" y="572"/>
                  </a:cubicBezTo>
                  <a:cubicBezTo>
                    <a:pt x="837" y="572"/>
                    <a:pt x="837" y="572"/>
                    <a:pt x="837" y="572"/>
                  </a:cubicBezTo>
                  <a:cubicBezTo>
                    <a:pt x="838" y="570"/>
                    <a:pt x="839" y="568"/>
                    <a:pt x="841" y="567"/>
                  </a:cubicBezTo>
                  <a:cubicBezTo>
                    <a:pt x="841" y="567"/>
                    <a:pt x="841" y="567"/>
                    <a:pt x="841" y="567"/>
                  </a:cubicBezTo>
                  <a:cubicBezTo>
                    <a:pt x="842" y="567"/>
                    <a:pt x="844" y="564"/>
                    <a:pt x="844" y="563"/>
                  </a:cubicBezTo>
                  <a:cubicBezTo>
                    <a:pt x="844" y="563"/>
                    <a:pt x="844" y="563"/>
                    <a:pt x="844" y="563"/>
                  </a:cubicBezTo>
                  <a:cubicBezTo>
                    <a:pt x="844" y="562"/>
                    <a:pt x="844" y="562"/>
                    <a:pt x="843" y="562"/>
                  </a:cubicBezTo>
                  <a:cubicBezTo>
                    <a:pt x="843" y="562"/>
                    <a:pt x="843" y="562"/>
                    <a:pt x="843" y="562"/>
                  </a:cubicBezTo>
                  <a:cubicBezTo>
                    <a:pt x="843" y="561"/>
                    <a:pt x="840" y="559"/>
                    <a:pt x="840" y="557"/>
                  </a:cubicBezTo>
                  <a:cubicBezTo>
                    <a:pt x="840" y="557"/>
                    <a:pt x="840" y="557"/>
                    <a:pt x="840" y="557"/>
                  </a:cubicBezTo>
                  <a:cubicBezTo>
                    <a:pt x="840" y="557"/>
                    <a:pt x="841" y="556"/>
                    <a:pt x="842" y="556"/>
                  </a:cubicBezTo>
                  <a:cubicBezTo>
                    <a:pt x="842" y="556"/>
                    <a:pt x="842" y="556"/>
                    <a:pt x="842" y="556"/>
                  </a:cubicBezTo>
                  <a:cubicBezTo>
                    <a:pt x="843" y="556"/>
                    <a:pt x="844" y="555"/>
                    <a:pt x="846" y="555"/>
                  </a:cubicBezTo>
                  <a:cubicBezTo>
                    <a:pt x="846" y="555"/>
                    <a:pt x="846" y="555"/>
                    <a:pt x="846" y="555"/>
                  </a:cubicBezTo>
                  <a:cubicBezTo>
                    <a:pt x="847" y="555"/>
                    <a:pt x="848" y="556"/>
                    <a:pt x="849" y="556"/>
                  </a:cubicBezTo>
                  <a:cubicBezTo>
                    <a:pt x="849" y="556"/>
                    <a:pt x="849" y="556"/>
                    <a:pt x="849" y="556"/>
                  </a:cubicBezTo>
                  <a:cubicBezTo>
                    <a:pt x="850" y="557"/>
                    <a:pt x="852" y="558"/>
                    <a:pt x="853" y="558"/>
                  </a:cubicBezTo>
                  <a:cubicBezTo>
                    <a:pt x="853" y="558"/>
                    <a:pt x="853" y="558"/>
                    <a:pt x="853" y="558"/>
                  </a:cubicBezTo>
                  <a:cubicBezTo>
                    <a:pt x="853" y="558"/>
                    <a:pt x="853" y="558"/>
                    <a:pt x="854" y="557"/>
                  </a:cubicBezTo>
                  <a:cubicBezTo>
                    <a:pt x="854" y="557"/>
                    <a:pt x="854" y="557"/>
                    <a:pt x="854" y="557"/>
                  </a:cubicBezTo>
                  <a:cubicBezTo>
                    <a:pt x="854" y="556"/>
                    <a:pt x="854" y="556"/>
                    <a:pt x="854" y="555"/>
                  </a:cubicBezTo>
                  <a:cubicBezTo>
                    <a:pt x="854" y="555"/>
                    <a:pt x="854" y="555"/>
                    <a:pt x="854" y="555"/>
                  </a:cubicBezTo>
                  <a:cubicBezTo>
                    <a:pt x="854" y="553"/>
                    <a:pt x="853" y="552"/>
                    <a:pt x="853" y="550"/>
                  </a:cubicBezTo>
                  <a:cubicBezTo>
                    <a:pt x="853" y="550"/>
                    <a:pt x="853" y="550"/>
                    <a:pt x="853" y="550"/>
                  </a:cubicBezTo>
                  <a:cubicBezTo>
                    <a:pt x="852" y="549"/>
                    <a:pt x="851" y="548"/>
                    <a:pt x="850" y="548"/>
                  </a:cubicBezTo>
                  <a:cubicBezTo>
                    <a:pt x="850" y="548"/>
                    <a:pt x="850" y="548"/>
                    <a:pt x="850" y="548"/>
                  </a:cubicBezTo>
                  <a:cubicBezTo>
                    <a:pt x="848" y="547"/>
                    <a:pt x="847" y="547"/>
                    <a:pt x="846" y="547"/>
                  </a:cubicBezTo>
                  <a:cubicBezTo>
                    <a:pt x="846" y="547"/>
                    <a:pt x="846" y="547"/>
                    <a:pt x="846" y="547"/>
                  </a:cubicBezTo>
                  <a:cubicBezTo>
                    <a:pt x="845" y="546"/>
                    <a:pt x="845" y="547"/>
                    <a:pt x="845" y="550"/>
                  </a:cubicBezTo>
                  <a:cubicBezTo>
                    <a:pt x="845" y="550"/>
                    <a:pt x="845" y="550"/>
                    <a:pt x="845" y="550"/>
                  </a:cubicBezTo>
                  <a:cubicBezTo>
                    <a:pt x="844" y="553"/>
                    <a:pt x="843" y="554"/>
                    <a:pt x="841" y="554"/>
                  </a:cubicBezTo>
                  <a:cubicBezTo>
                    <a:pt x="841" y="554"/>
                    <a:pt x="841" y="554"/>
                    <a:pt x="841" y="554"/>
                  </a:cubicBezTo>
                  <a:cubicBezTo>
                    <a:pt x="840" y="554"/>
                    <a:pt x="839" y="554"/>
                    <a:pt x="838" y="553"/>
                  </a:cubicBezTo>
                  <a:cubicBezTo>
                    <a:pt x="838" y="553"/>
                    <a:pt x="838" y="553"/>
                    <a:pt x="838" y="553"/>
                  </a:cubicBezTo>
                  <a:cubicBezTo>
                    <a:pt x="835" y="552"/>
                    <a:pt x="834" y="551"/>
                    <a:pt x="834" y="550"/>
                  </a:cubicBezTo>
                  <a:cubicBezTo>
                    <a:pt x="834" y="550"/>
                    <a:pt x="834" y="550"/>
                    <a:pt x="834" y="550"/>
                  </a:cubicBezTo>
                  <a:cubicBezTo>
                    <a:pt x="834" y="549"/>
                    <a:pt x="834" y="549"/>
                    <a:pt x="834" y="548"/>
                  </a:cubicBezTo>
                  <a:cubicBezTo>
                    <a:pt x="834" y="548"/>
                    <a:pt x="834" y="548"/>
                    <a:pt x="834" y="548"/>
                  </a:cubicBezTo>
                  <a:cubicBezTo>
                    <a:pt x="834" y="548"/>
                    <a:pt x="834" y="548"/>
                    <a:pt x="834" y="548"/>
                  </a:cubicBezTo>
                  <a:cubicBezTo>
                    <a:pt x="834" y="548"/>
                    <a:pt x="834" y="548"/>
                    <a:pt x="834" y="548"/>
                  </a:cubicBezTo>
                  <a:cubicBezTo>
                    <a:pt x="834" y="548"/>
                    <a:pt x="834" y="548"/>
                    <a:pt x="834" y="548"/>
                  </a:cubicBezTo>
                  <a:cubicBezTo>
                    <a:pt x="834" y="548"/>
                    <a:pt x="833" y="546"/>
                    <a:pt x="833" y="545"/>
                  </a:cubicBezTo>
                  <a:cubicBezTo>
                    <a:pt x="833" y="545"/>
                    <a:pt x="833" y="545"/>
                    <a:pt x="833" y="545"/>
                  </a:cubicBezTo>
                  <a:cubicBezTo>
                    <a:pt x="833" y="544"/>
                    <a:pt x="832" y="544"/>
                    <a:pt x="829" y="543"/>
                  </a:cubicBezTo>
                  <a:cubicBezTo>
                    <a:pt x="829" y="543"/>
                    <a:pt x="829" y="543"/>
                    <a:pt x="829" y="543"/>
                  </a:cubicBezTo>
                  <a:cubicBezTo>
                    <a:pt x="826" y="542"/>
                    <a:pt x="826" y="540"/>
                    <a:pt x="826" y="538"/>
                  </a:cubicBezTo>
                  <a:cubicBezTo>
                    <a:pt x="826" y="538"/>
                    <a:pt x="826" y="538"/>
                    <a:pt x="826" y="538"/>
                  </a:cubicBezTo>
                  <a:cubicBezTo>
                    <a:pt x="826" y="538"/>
                    <a:pt x="826" y="538"/>
                    <a:pt x="826" y="538"/>
                  </a:cubicBezTo>
                  <a:cubicBezTo>
                    <a:pt x="826" y="538"/>
                    <a:pt x="826" y="538"/>
                    <a:pt x="826" y="538"/>
                  </a:cubicBezTo>
                  <a:cubicBezTo>
                    <a:pt x="826" y="536"/>
                    <a:pt x="827" y="535"/>
                    <a:pt x="827" y="535"/>
                  </a:cubicBezTo>
                  <a:cubicBezTo>
                    <a:pt x="827" y="535"/>
                    <a:pt x="827" y="535"/>
                    <a:pt x="827" y="535"/>
                  </a:cubicBezTo>
                  <a:cubicBezTo>
                    <a:pt x="827" y="534"/>
                    <a:pt x="827" y="534"/>
                    <a:pt x="827" y="533"/>
                  </a:cubicBezTo>
                  <a:cubicBezTo>
                    <a:pt x="827" y="533"/>
                    <a:pt x="827" y="533"/>
                    <a:pt x="827" y="533"/>
                  </a:cubicBezTo>
                  <a:cubicBezTo>
                    <a:pt x="827" y="533"/>
                    <a:pt x="828" y="533"/>
                    <a:pt x="828" y="533"/>
                  </a:cubicBezTo>
                  <a:cubicBezTo>
                    <a:pt x="828" y="533"/>
                    <a:pt x="828" y="533"/>
                    <a:pt x="828" y="533"/>
                  </a:cubicBezTo>
                  <a:cubicBezTo>
                    <a:pt x="828" y="533"/>
                    <a:pt x="828" y="533"/>
                    <a:pt x="828" y="533"/>
                  </a:cubicBezTo>
                  <a:cubicBezTo>
                    <a:pt x="828" y="533"/>
                    <a:pt x="828" y="533"/>
                    <a:pt x="828" y="533"/>
                  </a:cubicBezTo>
                  <a:cubicBezTo>
                    <a:pt x="828" y="532"/>
                    <a:pt x="828" y="532"/>
                    <a:pt x="828" y="532"/>
                  </a:cubicBezTo>
                  <a:cubicBezTo>
                    <a:pt x="828" y="532"/>
                    <a:pt x="828" y="532"/>
                    <a:pt x="828" y="532"/>
                  </a:cubicBezTo>
                  <a:cubicBezTo>
                    <a:pt x="828" y="531"/>
                    <a:pt x="828" y="530"/>
                    <a:pt x="829" y="530"/>
                  </a:cubicBezTo>
                  <a:cubicBezTo>
                    <a:pt x="829" y="530"/>
                    <a:pt x="829" y="530"/>
                    <a:pt x="829" y="530"/>
                  </a:cubicBezTo>
                  <a:cubicBezTo>
                    <a:pt x="829" y="529"/>
                    <a:pt x="829" y="528"/>
                    <a:pt x="829" y="528"/>
                  </a:cubicBezTo>
                  <a:cubicBezTo>
                    <a:pt x="829" y="528"/>
                    <a:pt x="829" y="528"/>
                    <a:pt x="829" y="528"/>
                  </a:cubicBezTo>
                  <a:cubicBezTo>
                    <a:pt x="829" y="527"/>
                    <a:pt x="829" y="527"/>
                    <a:pt x="829" y="527"/>
                  </a:cubicBezTo>
                  <a:cubicBezTo>
                    <a:pt x="829" y="527"/>
                    <a:pt x="829" y="527"/>
                    <a:pt x="829" y="527"/>
                  </a:cubicBezTo>
                  <a:cubicBezTo>
                    <a:pt x="829" y="527"/>
                    <a:pt x="829" y="527"/>
                    <a:pt x="829" y="527"/>
                  </a:cubicBezTo>
                  <a:cubicBezTo>
                    <a:pt x="829" y="527"/>
                    <a:pt x="829" y="527"/>
                    <a:pt x="829" y="527"/>
                  </a:cubicBezTo>
                  <a:cubicBezTo>
                    <a:pt x="828" y="527"/>
                    <a:pt x="824" y="528"/>
                    <a:pt x="822" y="528"/>
                  </a:cubicBezTo>
                  <a:cubicBezTo>
                    <a:pt x="822" y="528"/>
                    <a:pt x="822" y="528"/>
                    <a:pt x="822" y="528"/>
                  </a:cubicBezTo>
                  <a:cubicBezTo>
                    <a:pt x="821" y="528"/>
                    <a:pt x="820" y="528"/>
                    <a:pt x="820" y="526"/>
                  </a:cubicBezTo>
                  <a:cubicBezTo>
                    <a:pt x="820" y="526"/>
                    <a:pt x="820" y="526"/>
                    <a:pt x="820" y="526"/>
                  </a:cubicBezTo>
                  <a:cubicBezTo>
                    <a:pt x="820" y="526"/>
                    <a:pt x="820" y="526"/>
                    <a:pt x="820" y="526"/>
                  </a:cubicBezTo>
                  <a:cubicBezTo>
                    <a:pt x="820" y="526"/>
                    <a:pt x="820" y="526"/>
                    <a:pt x="820" y="526"/>
                  </a:cubicBezTo>
                  <a:cubicBezTo>
                    <a:pt x="820" y="526"/>
                    <a:pt x="820" y="526"/>
                    <a:pt x="820" y="526"/>
                  </a:cubicBezTo>
                  <a:cubicBezTo>
                    <a:pt x="820" y="526"/>
                    <a:pt x="820" y="526"/>
                    <a:pt x="820" y="526"/>
                  </a:cubicBezTo>
                  <a:cubicBezTo>
                    <a:pt x="820" y="524"/>
                    <a:pt x="818" y="522"/>
                    <a:pt x="818" y="521"/>
                  </a:cubicBezTo>
                  <a:cubicBezTo>
                    <a:pt x="818" y="521"/>
                    <a:pt x="818" y="521"/>
                    <a:pt x="818" y="521"/>
                  </a:cubicBezTo>
                  <a:cubicBezTo>
                    <a:pt x="818" y="521"/>
                    <a:pt x="817" y="521"/>
                    <a:pt x="817" y="521"/>
                  </a:cubicBezTo>
                  <a:cubicBezTo>
                    <a:pt x="817" y="521"/>
                    <a:pt x="817" y="521"/>
                    <a:pt x="817" y="521"/>
                  </a:cubicBezTo>
                  <a:cubicBezTo>
                    <a:pt x="817" y="521"/>
                    <a:pt x="816" y="521"/>
                    <a:pt x="816" y="521"/>
                  </a:cubicBezTo>
                  <a:cubicBezTo>
                    <a:pt x="816" y="521"/>
                    <a:pt x="816" y="521"/>
                    <a:pt x="816" y="521"/>
                  </a:cubicBezTo>
                  <a:cubicBezTo>
                    <a:pt x="815" y="520"/>
                    <a:pt x="815" y="520"/>
                    <a:pt x="815" y="520"/>
                  </a:cubicBezTo>
                  <a:cubicBezTo>
                    <a:pt x="815" y="520"/>
                    <a:pt x="815" y="520"/>
                    <a:pt x="815" y="520"/>
                  </a:cubicBezTo>
                  <a:cubicBezTo>
                    <a:pt x="815" y="520"/>
                    <a:pt x="814" y="520"/>
                    <a:pt x="814" y="520"/>
                  </a:cubicBezTo>
                  <a:cubicBezTo>
                    <a:pt x="814" y="520"/>
                    <a:pt x="814" y="520"/>
                    <a:pt x="814" y="520"/>
                  </a:cubicBezTo>
                  <a:cubicBezTo>
                    <a:pt x="814" y="520"/>
                    <a:pt x="813" y="520"/>
                    <a:pt x="813" y="520"/>
                  </a:cubicBezTo>
                  <a:cubicBezTo>
                    <a:pt x="813" y="520"/>
                    <a:pt x="813" y="520"/>
                    <a:pt x="813" y="520"/>
                  </a:cubicBezTo>
                  <a:cubicBezTo>
                    <a:pt x="812" y="520"/>
                    <a:pt x="812" y="520"/>
                    <a:pt x="811" y="520"/>
                  </a:cubicBezTo>
                  <a:cubicBezTo>
                    <a:pt x="811" y="520"/>
                    <a:pt x="811" y="520"/>
                    <a:pt x="811" y="520"/>
                  </a:cubicBezTo>
                  <a:cubicBezTo>
                    <a:pt x="811" y="520"/>
                    <a:pt x="810" y="520"/>
                    <a:pt x="810" y="520"/>
                  </a:cubicBezTo>
                  <a:cubicBezTo>
                    <a:pt x="810" y="520"/>
                    <a:pt x="810" y="520"/>
                    <a:pt x="810" y="520"/>
                  </a:cubicBezTo>
                  <a:cubicBezTo>
                    <a:pt x="810" y="520"/>
                    <a:pt x="809" y="520"/>
                    <a:pt x="809" y="520"/>
                  </a:cubicBezTo>
                  <a:cubicBezTo>
                    <a:pt x="809" y="520"/>
                    <a:pt x="809" y="520"/>
                    <a:pt x="809" y="520"/>
                  </a:cubicBezTo>
                  <a:cubicBezTo>
                    <a:pt x="806" y="520"/>
                    <a:pt x="804" y="518"/>
                    <a:pt x="803" y="516"/>
                  </a:cubicBezTo>
                  <a:cubicBezTo>
                    <a:pt x="803" y="516"/>
                    <a:pt x="803" y="516"/>
                    <a:pt x="803" y="516"/>
                  </a:cubicBezTo>
                  <a:cubicBezTo>
                    <a:pt x="803" y="514"/>
                    <a:pt x="802" y="512"/>
                    <a:pt x="802" y="512"/>
                  </a:cubicBezTo>
                  <a:cubicBezTo>
                    <a:pt x="802" y="512"/>
                    <a:pt x="802" y="512"/>
                    <a:pt x="802" y="512"/>
                  </a:cubicBezTo>
                  <a:cubicBezTo>
                    <a:pt x="802" y="511"/>
                    <a:pt x="802" y="511"/>
                    <a:pt x="802" y="511"/>
                  </a:cubicBezTo>
                  <a:cubicBezTo>
                    <a:pt x="802" y="512"/>
                    <a:pt x="802" y="512"/>
                    <a:pt x="802" y="512"/>
                  </a:cubicBezTo>
                  <a:cubicBezTo>
                    <a:pt x="801" y="512"/>
                    <a:pt x="800" y="512"/>
                    <a:pt x="798" y="511"/>
                  </a:cubicBezTo>
                  <a:cubicBezTo>
                    <a:pt x="798" y="511"/>
                    <a:pt x="798" y="511"/>
                    <a:pt x="798" y="511"/>
                  </a:cubicBezTo>
                  <a:cubicBezTo>
                    <a:pt x="797" y="510"/>
                    <a:pt x="793" y="509"/>
                    <a:pt x="790" y="506"/>
                  </a:cubicBezTo>
                  <a:cubicBezTo>
                    <a:pt x="790" y="506"/>
                    <a:pt x="790" y="506"/>
                    <a:pt x="790" y="506"/>
                  </a:cubicBezTo>
                  <a:cubicBezTo>
                    <a:pt x="789" y="506"/>
                    <a:pt x="789" y="506"/>
                    <a:pt x="789" y="506"/>
                  </a:cubicBezTo>
                  <a:cubicBezTo>
                    <a:pt x="789" y="506"/>
                    <a:pt x="789" y="506"/>
                    <a:pt x="789" y="506"/>
                  </a:cubicBezTo>
                  <a:cubicBezTo>
                    <a:pt x="789" y="506"/>
                    <a:pt x="787" y="507"/>
                    <a:pt x="787" y="507"/>
                  </a:cubicBezTo>
                  <a:cubicBezTo>
                    <a:pt x="787" y="507"/>
                    <a:pt x="787" y="507"/>
                    <a:pt x="787" y="507"/>
                  </a:cubicBezTo>
                  <a:cubicBezTo>
                    <a:pt x="786" y="507"/>
                    <a:pt x="786" y="508"/>
                    <a:pt x="786" y="508"/>
                  </a:cubicBezTo>
                  <a:cubicBezTo>
                    <a:pt x="786" y="508"/>
                    <a:pt x="786" y="508"/>
                    <a:pt x="786" y="508"/>
                  </a:cubicBezTo>
                  <a:cubicBezTo>
                    <a:pt x="786" y="508"/>
                    <a:pt x="786" y="508"/>
                    <a:pt x="785" y="508"/>
                  </a:cubicBezTo>
                  <a:cubicBezTo>
                    <a:pt x="785" y="508"/>
                    <a:pt x="785" y="508"/>
                    <a:pt x="785" y="508"/>
                  </a:cubicBezTo>
                  <a:cubicBezTo>
                    <a:pt x="785" y="509"/>
                    <a:pt x="785" y="510"/>
                    <a:pt x="786" y="510"/>
                  </a:cubicBezTo>
                  <a:cubicBezTo>
                    <a:pt x="786" y="510"/>
                    <a:pt x="786" y="510"/>
                    <a:pt x="786" y="510"/>
                  </a:cubicBezTo>
                  <a:cubicBezTo>
                    <a:pt x="787" y="511"/>
                    <a:pt x="787" y="513"/>
                    <a:pt x="789" y="513"/>
                  </a:cubicBezTo>
                  <a:cubicBezTo>
                    <a:pt x="789" y="513"/>
                    <a:pt x="789" y="513"/>
                    <a:pt x="789" y="513"/>
                  </a:cubicBezTo>
                  <a:cubicBezTo>
                    <a:pt x="791" y="514"/>
                    <a:pt x="791" y="514"/>
                    <a:pt x="792" y="514"/>
                  </a:cubicBezTo>
                  <a:cubicBezTo>
                    <a:pt x="792" y="514"/>
                    <a:pt x="792" y="514"/>
                    <a:pt x="792" y="514"/>
                  </a:cubicBezTo>
                  <a:cubicBezTo>
                    <a:pt x="792" y="514"/>
                    <a:pt x="792" y="514"/>
                    <a:pt x="792" y="514"/>
                  </a:cubicBezTo>
                  <a:cubicBezTo>
                    <a:pt x="792" y="514"/>
                    <a:pt x="792" y="514"/>
                    <a:pt x="792" y="514"/>
                  </a:cubicBezTo>
                  <a:cubicBezTo>
                    <a:pt x="792" y="514"/>
                    <a:pt x="793" y="514"/>
                    <a:pt x="793" y="514"/>
                  </a:cubicBezTo>
                  <a:cubicBezTo>
                    <a:pt x="793" y="514"/>
                    <a:pt x="793" y="514"/>
                    <a:pt x="793" y="514"/>
                  </a:cubicBezTo>
                  <a:cubicBezTo>
                    <a:pt x="793" y="514"/>
                    <a:pt x="794" y="514"/>
                    <a:pt x="794" y="515"/>
                  </a:cubicBezTo>
                  <a:cubicBezTo>
                    <a:pt x="794" y="515"/>
                    <a:pt x="794" y="515"/>
                    <a:pt x="794" y="515"/>
                  </a:cubicBezTo>
                  <a:cubicBezTo>
                    <a:pt x="795" y="515"/>
                    <a:pt x="795" y="516"/>
                    <a:pt x="795" y="517"/>
                  </a:cubicBezTo>
                  <a:cubicBezTo>
                    <a:pt x="795" y="517"/>
                    <a:pt x="795" y="517"/>
                    <a:pt x="795" y="517"/>
                  </a:cubicBezTo>
                  <a:cubicBezTo>
                    <a:pt x="795" y="517"/>
                    <a:pt x="795" y="517"/>
                    <a:pt x="795" y="517"/>
                  </a:cubicBezTo>
                  <a:cubicBezTo>
                    <a:pt x="795" y="517"/>
                    <a:pt x="795" y="517"/>
                    <a:pt x="795" y="517"/>
                  </a:cubicBezTo>
                  <a:cubicBezTo>
                    <a:pt x="795" y="518"/>
                    <a:pt x="795" y="518"/>
                    <a:pt x="795" y="518"/>
                  </a:cubicBezTo>
                  <a:cubicBezTo>
                    <a:pt x="795" y="518"/>
                    <a:pt x="795" y="518"/>
                    <a:pt x="795" y="518"/>
                  </a:cubicBezTo>
                  <a:cubicBezTo>
                    <a:pt x="795" y="520"/>
                    <a:pt x="795" y="520"/>
                    <a:pt x="796" y="521"/>
                  </a:cubicBezTo>
                  <a:cubicBezTo>
                    <a:pt x="796" y="521"/>
                    <a:pt x="796" y="521"/>
                    <a:pt x="796" y="521"/>
                  </a:cubicBezTo>
                  <a:cubicBezTo>
                    <a:pt x="796" y="522"/>
                    <a:pt x="796" y="522"/>
                    <a:pt x="796" y="523"/>
                  </a:cubicBezTo>
                  <a:cubicBezTo>
                    <a:pt x="796" y="523"/>
                    <a:pt x="796" y="523"/>
                    <a:pt x="796" y="523"/>
                  </a:cubicBezTo>
                  <a:cubicBezTo>
                    <a:pt x="796" y="524"/>
                    <a:pt x="796" y="524"/>
                    <a:pt x="794" y="526"/>
                  </a:cubicBezTo>
                  <a:cubicBezTo>
                    <a:pt x="794" y="526"/>
                    <a:pt x="794" y="526"/>
                    <a:pt x="794" y="526"/>
                  </a:cubicBezTo>
                  <a:cubicBezTo>
                    <a:pt x="792" y="528"/>
                    <a:pt x="788" y="530"/>
                    <a:pt x="788" y="530"/>
                  </a:cubicBezTo>
                  <a:cubicBezTo>
                    <a:pt x="788" y="530"/>
                    <a:pt x="788" y="530"/>
                    <a:pt x="788" y="530"/>
                  </a:cubicBezTo>
                  <a:cubicBezTo>
                    <a:pt x="787" y="531"/>
                    <a:pt x="787" y="531"/>
                    <a:pt x="786" y="531"/>
                  </a:cubicBezTo>
                  <a:cubicBezTo>
                    <a:pt x="786" y="531"/>
                    <a:pt x="786" y="531"/>
                    <a:pt x="786" y="531"/>
                  </a:cubicBezTo>
                  <a:cubicBezTo>
                    <a:pt x="785" y="531"/>
                    <a:pt x="784" y="531"/>
                    <a:pt x="784" y="529"/>
                  </a:cubicBezTo>
                  <a:cubicBezTo>
                    <a:pt x="784" y="529"/>
                    <a:pt x="784" y="529"/>
                    <a:pt x="784" y="529"/>
                  </a:cubicBezTo>
                  <a:cubicBezTo>
                    <a:pt x="782" y="527"/>
                    <a:pt x="781" y="526"/>
                    <a:pt x="781" y="524"/>
                  </a:cubicBezTo>
                  <a:cubicBezTo>
                    <a:pt x="781" y="524"/>
                    <a:pt x="781" y="524"/>
                    <a:pt x="781" y="524"/>
                  </a:cubicBezTo>
                  <a:cubicBezTo>
                    <a:pt x="781" y="524"/>
                    <a:pt x="780" y="523"/>
                    <a:pt x="779" y="523"/>
                  </a:cubicBezTo>
                  <a:cubicBezTo>
                    <a:pt x="779" y="523"/>
                    <a:pt x="779" y="523"/>
                    <a:pt x="779" y="523"/>
                  </a:cubicBezTo>
                  <a:cubicBezTo>
                    <a:pt x="779" y="523"/>
                    <a:pt x="779" y="523"/>
                    <a:pt x="779" y="523"/>
                  </a:cubicBezTo>
                  <a:cubicBezTo>
                    <a:pt x="779" y="523"/>
                    <a:pt x="779" y="523"/>
                    <a:pt x="779" y="523"/>
                  </a:cubicBezTo>
                  <a:cubicBezTo>
                    <a:pt x="778" y="524"/>
                    <a:pt x="778" y="524"/>
                    <a:pt x="778" y="524"/>
                  </a:cubicBezTo>
                  <a:cubicBezTo>
                    <a:pt x="778" y="524"/>
                    <a:pt x="778" y="524"/>
                    <a:pt x="778" y="524"/>
                  </a:cubicBezTo>
                  <a:cubicBezTo>
                    <a:pt x="777" y="524"/>
                    <a:pt x="776" y="523"/>
                    <a:pt x="776" y="523"/>
                  </a:cubicBezTo>
                  <a:cubicBezTo>
                    <a:pt x="776" y="523"/>
                    <a:pt x="776" y="523"/>
                    <a:pt x="776" y="523"/>
                  </a:cubicBezTo>
                  <a:cubicBezTo>
                    <a:pt x="776" y="523"/>
                    <a:pt x="776" y="523"/>
                    <a:pt x="776" y="523"/>
                  </a:cubicBezTo>
                  <a:cubicBezTo>
                    <a:pt x="776" y="523"/>
                    <a:pt x="776" y="523"/>
                    <a:pt x="776" y="523"/>
                  </a:cubicBezTo>
                  <a:cubicBezTo>
                    <a:pt x="775" y="523"/>
                    <a:pt x="773" y="525"/>
                    <a:pt x="773" y="526"/>
                  </a:cubicBezTo>
                  <a:cubicBezTo>
                    <a:pt x="773" y="526"/>
                    <a:pt x="773" y="526"/>
                    <a:pt x="773" y="526"/>
                  </a:cubicBezTo>
                  <a:cubicBezTo>
                    <a:pt x="773" y="526"/>
                    <a:pt x="773" y="526"/>
                    <a:pt x="773" y="526"/>
                  </a:cubicBezTo>
                  <a:cubicBezTo>
                    <a:pt x="773" y="526"/>
                    <a:pt x="773" y="526"/>
                    <a:pt x="773" y="526"/>
                  </a:cubicBezTo>
                  <a:cubicBezTo>
                    <a:pt x="773" y="527"/>
                    <a:pt x="774" y="528"/>
                    <a:pt x="774" y="529"/>
                  </a:cubicBezTo>
                  <a:cubicBezTo>
                    <a:pt x="774" y="529"/>
                    <a:pt x="774" y="529"/>
                    <a:pt x="774" y="529"/>
                  </a:cubicBezTo>
                  <a:cubicBezTo>
                    <a:pt x="774" y="530"/>
                    <a:pt x="774" y="530"/>
                    <a:pt x="774" y="531"/>
                  </a:cubicBezTo>
                  <a:cubicBezTo>
                    <a:pt x="774" y="531"/>
                    <a:pt x="774" y="531"/>
                    <a:pt x="774" y="531"/>
                  </a:cubicBezTo>
                  <a:cubicBezTo>
                    <a:pt x="774" y="531"/>
                    <a:pt x="774" y="531"/>
                    <a:pt x="774" y="531"/>
                  </a:cubicBezTo>
                  <a:cubicBezTo>
                    <a:pt x="774" y="531"/>
                    <a:pt x="774" y="531"/>
                    <a:pt x="774" y="531"/>
                  </a:cubicBezTo>
                  <a:cubicBezTo>
                    <a:pt x="774" y="531"/>
                    <a:pt x="775" y="533"/>
                    <a:pt x="775" y="534"/>
                  </a:cubicBezTo>
                  <a:cubicBezTo>
                    <a:pt x="775" y="534"/>
                    <a:pt x="775" y="534"/>
                    <a:pt x="775" y="534"/>
                  </a:cubicBezTo>
                  <a:cubicBezTo>
                    <a:pt x="775" y="535"/>
                    <a:pt x="774" y="536"/>
                    <a:pt x="772" y="536"/>
                  </a:cubicBezTo>
                  <a:cubicBezTo>
                    <a:pt x="772" y="536"/>
                    <a:pt x="772" y="536"/>
                    <a:pt x="772" y="536"/>
                  </a:cubicBezTo>
                  <a:cubicBezTo>
                    <a:pt x="769" y="537"/>
                    <a:pt x="769" y="538"/>
                    <a:pt x="769" y="539"/>
                  </a:cubicBezTo>
                  <a:cubicBezTo>
                    <a:pt x="769" y="539"/>
                    <a:pt x="769" y="539"/>
                    <a:pt x="769" y="539"/>
                  </a:cubicBezTo>
                  <a:cubicBezTo>
                    <a:pt x="769" y="540"/>
                    <a:pt x="769" y="541"/>
                    <a:pt x="769" y="541"/>
                  </a:cubicBezTo>
                  <a:cubicBezTo>
                    <a:pt x="769" y="541"/>
                    <a:pt x="769" y="541"/>
                    <a:pt x="769" y="541"/>
                  </a:cubicBezTo>
                  <a:cubicBezTo>
                    <a:pt x="769" y="541"/>
                    <a:pt x="769" y="543"/>
                    <a:pt x="769" y="544"/>
                  </a:cubicBezTo>
                  <a:cubicBezTo>
                    <a:pt x="769" y="544"/>
                    <a:pt x="769" y="544"/>
                    <a:pt x="769" y="544"/>
                  </a:cubicBezTo>
                  <a:cubicBezTo>
                    <a:pt x="769" y="546"/>
                    <a:pt x="769" y="548"/>
                    <a:pt x="766" y="549"/>
                  </a:cubicBezTo>
                  <a:cubicBezTo>
                    <a:pt x="766" y="549"/>
                    <a:pt x="766" y="549"/>
                    <a:pt x="766" y="549"/>
                  </a:cubicBezTo>
                  <a:cubicBezTo>
                    <a:pt x="765" y="550"/>
                    <a:pt x="763" y="550"/>
                    <a:pt x="762" y="550"/>
                  </a:cubicBezTo>
                  <a:cubicBezTo>
                    <a:pt x="762" y="550"/>
                    <a:pt x="762" y="550"/>
                    <a:pt x="762" y="550"/>
                  </a:cubicBezTo>
                  <a:cubicBezTo>
                    <a:pt x="762" y="550"/>
                    <a:pt x="761" y="550"/>
                    <a:pt x="761" y="549"/>
                  </a:cubicBezTo>
                  <a:cubicBezTo>
                    <a:pt x="761" y="549"/>
                    <a:pt x="761" y="549"/>
                    <a:pt x="761" y="549"/>
                  </a:cubicBezTo>
                  <a:cubicBezTo>
                    <a:pt x="761" y="549"/>
                    <a:pt x="760" y="549"/>
                    <a:pt x="760" y="549"/>
                  </a:cubicBezTo>
                  <a:cubicBezTo>
                    <a:pt x="760" y="549"/>
                    <a:pt x="760" y="549"/>
                    <a:pt x="760" y="549"/>
                  </a:cubicBezTo>
                  <a:cubicBezTo>
                    <a:pt x="760" y="549"/>
                    <a:pt x="760" y="549"/>
                    <a:pt x="760" y="549"/>
                  </a:cubicBezTo>
                  <a:cubicBezTo>
                    <a:pt x="760" y="549"/>
                    <a:pt x="760" y="549"/>
                    <a:pt x="760" y="549"/>
                  </a:cubicBezTo>
                  <a:cubicBezTo>
                    <a:pt x="760" y="549"/>
                    <a:pt x="760" y="549"/>
                    <a:pt x="760" y="550"/>
                  </a:cubicBezTo>
                  <a:cubicBezTo>
                    <a:pt x="760" y="550"/>
                    <a:pt x="760" y="550"/>
                    <a:pt x="760" y="550"/>
                  </a:cubicBezTo>
                  <a:cubicBezTo>
                    <a:pt x="760" y="550"/>
                    <a:pt x="760" y="550"/>
                    <a:pt x="760" y="550"/>
                  </a:cubicBezTo>
                  <a:cubicBezTo>
                    <a:pt x="760" y="550"/>
                    <a:pt x="760" y="550"/>
                    <a:pt x="760" y="550"/>
                  </a:cubicBezTo>
                  <a:cubicBezTo>
                    <a:pt x="760" y="551"/>
                    <a:pt x="760" y="552"/>
                    <a:pt x="760" y="552"/>
                  </a:cubicBezTo>
                  <a:cubicBezTo>
                    <a:pt x="760" y="552"/>
                    <a:pt x="760" y="552"/>
                    <a:pt x="760" y="552"/>
                  </a:cubicBezTo>
                  <a:cubicBezTo>
                    <a:pt x="760" y="552"/>
                    <a:pt x="760" y="552"/>
                    <a:pt x="761" y="553"/>
                  </a:cubicBezTo>
                  <a:cubicBezTo>
                    <a:pt x="761" y="553"/>
                    <a:pt x="761" y="553"/>
                    <a:pt x="761" y="553"/>
                  </a:cubicBezTo>
                  <a:cubicBezTo>
                    <a:pt x="764" y="554"/>
                    <a:pt x="767" y="554"/>
                    <a:pt x="767" y="557"/>
                  </a:cubicBezTo>
                  <a:cubicBezTo>
                    <a:pt x="767" y="557"/>
                    <a:pt x="767" y="557"/>
                    <a:pt x="767" y="557"/>
                  </a:cubicBezTo>
                  <a:cubicBezTo>
                    <a:pt x="767" y="559"/>
                    <a:pt x="767" y="561"/>
                    <a:pt x="769" y="562"/>
                  </a:cubicBezTo>
                  <a:cubicBezTo>
                    <a:pt x="769" y="562"/>
                    <a:pt x="769" y="562"/>
                    <a:pt x="769" y="562"/>
                  </a:cubicBezTo>
                  <a:cubicBezTo>
                    <a:pt x="771" y="563"/>
                    <a:pt x="773" y="563"/>
                    <a:pt x="774" y="564"/>
                  </a:cubicBezTo>
                  <a:cubicBezTo>
                    <a:pt x="774" y="564"/>
                    <a:pt x="774" y="564"/>
                    <a:pt x="774" y="564"/>
                  </a:cubicBezTo>
                  <a:cubicBezTo>
                    <a:pt x="775" y="564"/>
                    <a:pt x="775" y="564"/>
                    <a:pt x="775" y="564"/>
                  </a:cubicBezTo>
                  <a:cubicBezTo>
                    <a:pt x="775" y="564"/>
                    <a:pt x="775" y="564"/>
                    <a:pt x="775" y="564"/>
                  </a:cubicBezTo>
                  <a:cubicBezTo>
                    <a:pt x="776" y="564"/>
                    <a:pt x="776" y="564"/>
                    <a:pt x="777" y="564"/>
                  </a:cubicBezTo>
                  <a:cubicBezTo>
                    <a:pt x="777" y="564"/>
                    <a:pt x="777" y="564"/>
                    <a:pt x="777" y="564"/>
                  </a:cubicBezTo>
                  <a:cubicBezTo>
                    <a:pt x="778" y="564"/>
                    <a:pt x="778" y="564"/>
                    <a:pt x="778" y="564"/>
                  </a:cubicBezTo>
                  <a:cubicBezTo>
                    <a:pt x="778" y="564"/>
                    <a:pt x="778" y="564"/>
                    <a:pt x="778" y="564"/>
                  </a:cubicBezTo>
                  <a:cubicBezTo>
                    <a:pt x="778" y="564"/>
                    <a:pt x="778" y="564"/>
                    <a:pt x="778" y="564"/>
                  </a:cubicBezTo>
                  <a:cubicBezTo>
                    <a:pt x="778" y="564"/>
                    <a:pt x="778" y="564"/>
                    <a:pt x="778" y="564"/>
                  </a:cubicBezTo>
                  <a:cubicBezTo>
                    <a:pt x="779" y="563"/>
                    <a:pt x="779" y="563"/>
                    <a:pt x="779" y="563"/>
                  </a:cubicBezTo>
                  <a:cubicBezTo>
                    <a:pt x="779" y="563"/>
                    <a:pt x="779" y="563"/>
                    <a:pt x="779" y="563"/>
                  </a:cubicBezTo>
                  <a:cubicBezTo>
                    <a:pt x="780" y="562"/>
                    <a:pt x="781" y="561"/>
                    <a:pt x="782" y="561"/>
                  </a:cubicBezTo>
                  <a:cubicBezTo>
                    <a:pt x="782" y="561"/>
                    <a:pt x="782" y="561"/>
                    <a:pt x="782" y="561"/>
                  </a:cubicBezTo>
                  <a:cubicBezTo>
                    <a:pt x="783" y="561"/>
                    <a:pt x="783" y="561"/>
                    <a:pt x="783" y="562"/>
                  </a:cubicBezTo>
                  <a:cubicBezTo>
                    <a:pt x="783" y="562"/>
                    <a:pt x="783" y="562"/>
                    <a:pt x="783" y="562"/>
                  </a:cubicBezTo>
                  <a:cubicBezTo>
                    <a:pt x="783" y="562"/>
                    <a:pt x="783" y="563"/>
                    <a:pt x="783" y="564"/>
                  </a:cubicBezTo>
                  <a:cubicBezTo>
                    <a:pt x="783" y="564"/>
                    <a:pt x="783" y="564"/>
                    <a:pt x="783" y="564"/>
                  </a:cubicBezTo>
                  <a:cubicBezTo>
                    <a:pt x="783" y="564"/>
                    <a:pt x="783" y="564"/>
                    <a:pt x="783" y="564"/>
                  </a:cubicBezTo>
                  <a:cubicBezTo>
                    <a:pt x="783" y="564"/>
                    <a:pt x="783" y="564"/>
                    <a:pt x="783" y="564"/>
                  </a:cubicBezTo>
                  <a:cubicBezTo>
                    <a:pt x="783" y="565"/>
                    <a:pt x="783" y="567"/>
                    <a:pt x="784" y="569"/>
                  </a:cubicBezTo>
                  <a:cubicBezTo>
                    <a:pt x="784" y="569"/>
                    <a:pt x="784" y="569"/>
                    <a:pt x="784" y="569"/>
                  </a:cubicBezTo>
                  <a:cubicBezTo>
                    <a:pt x="784" y="570"/>
                    <a:pt x="784" y="571"/>
                    <a:pt x="784" y="571"/>
                  </a:cubicBezTo>
                  <a:cubicBezTo>
                    <a:pt x="784" y="571"/>
                    <a:pt x="784" y="571"/>
                    <a:pt x="784" y="571"/>
                  </a:cubicBezTo>
                  <a:cubicBezTo>
                    <a:pt x="785" y="574"/>
                    <a:pt x="785" y="578"/>
                    <a:pt x="785" y="580"/>
                  </a:cubicBezTo>
                  <a:cubicBezTo>
                    <a:pt x="785" y="580"/>
                    <a:pt x="785" y="580"/>
                    <a:pt x="785" y="580"/>
                  </a:cubicBezTo>
                  <a:cubicBezTo>
                    <a:pt x="785" y="580"/>
                    <a:pt x="785" y="581"/>
                    <a:pt x="785" y="581"/>
                  </a:cubicBezTo>
                  <a:cubicBezTo>
                    <a:pt x="785" y="581"/>
                    <a:pt x="785" y="581"/>
                    <a:pt x="785" y="581"/>
                  </a:cubicBezTo>
                  <a:cubicBezTo>
                    <a:pt x="784" y="584"/>
                    <a:pt x="783" y="584"/>
                    <a:pt x="780" y="585"/>
                  </a:cubicBezTo>
                  <a:cubicBezTo>
                    <a:pt x="780" y="585"/>
                    <a:pt x="780" y="585"/>
                    <a:pt x="780" y="585"/>
                  </a:cubicBezTo>
                  <a:cubicBezTo>
                    <a:pt x="780" y="585"/>
                    <a:pt x="779" y="585"/>
                    <a:pt x="779" y="585"/>
                  </a:cubicBezTo>
                  <a:cubicBezTo>
                    <a:pt x="779" y="585"/>
                    <a:pt x="779" y="585"/>
                    <a:pt x="779" y="585"/>
                  </a:cubicBezTo>
                  <a:cubicBezTo>
                    <a:pt x="778" y="585"/>
                    <a:pt x="778" y="585"/>
                    <a:pt x="778" y="585"/>
                  </a:cubicBezTo>
                  <a:cubicBezTo>
                    <a:pt x="779" y="585"/>
                    <a:pt x="779" y="585"/>
                    <a:pt x="779" y="585"/>
                  </a:cubicBezTo>
                  <a:cubicBezTo>
                    <a:pt x="776" y="587"/>
                    <a:pt x="773" y="591"/>
                    <a:pt x="773" y="593"/>
                  </a:cubicBezTo>
                  <a:cubicBezTo>
                    <a:pt x="773" y="593"/>
                    <a:pt x="773" y="593"/>
                    <a:pt x="773" y="593"/>
                  </a:cubicBezTo>
                  <a:cubicBezTo>
                    <a:pt x="773" y="593"/>
                    <a:pt x="773" y="593"/>
                    <a:pt x="773" y="593"/>
                  </a:cubicBezTo>
                  <a:cubicBezTo>
                    <a:pt x="773" y="593"/>
                    <a:pt x="773" y="593"/>
                    <a:pt x="773" y="593"/>
                  </a:cubicBezTo>
                  <a:cubicBezTo>
                    <a:pt x="773" y="595"/>
                    <a:pt x="773" y="594"/>
                    <a:pt x="775" y="596"/>
                  </a:cubicBezTo>
                  <a:cubicBezTo>
                    <a:pt x="775" y="596"/>
                    <a:pt x="775" y="596"/>
                    <a:pt x="775" y="596"/>
                  </a:cubicBezTo>
                  <a:cubicBezTo>
                    <a:pt x="775" y="596"/>
                    <a:pt x="776" y="597"/>
                    <a:pt x="776" y="597"/>
                  </a:cubicBezTo>
                  <a:cubicBezTo>
                    <a:pt x="776" y="597"/>
                    <a:pt x="776" y="597"/>
                    <a:pt x="776" y="597"/>
                  </a:cubicBezTo>
                  <a:cubicBezTo>
                    <a:pt x="776" y="597"/>
                    <a:pt x="776" y="597"/>
                    <a:pt x="776" y="597"/>
                  </a:cubicBezTo>
                  <a:cubicBezTo>
                    <a:pt x="777" y="598"/>
                    <a:pt x="777" y="599"/>
                    <a:pt x="778" y="599"/>
                  </a:cubicBezTo>
                  <a:cubicBezTo>
                    <a:pt x="778" y="599"/>
                    <a:pt x="778" y="599"/>
                    <a:pt x="778" y="599"/>
                  </a:cubicBezTo>
                  <a:cubicBezTo>
                    <a:pt x="778" y="599"/>
                    <a:pt x="778" y="598"/>
                    <a:pt x="779" y="598"/>
                  </a:cubicBezTo>
                  <a:cubicBezTo>
                    <a:pt x="779" y="598"/>
                    <a:pt x="779" y="598"/>
                    <a:pt x="779" y="598"/>
                  </a:cubicBezTo>
                  <a:cubicBezTo>
                    <a:pt x="780" y="598"/>
                    <a:pt x="780" y="598"/>
                    <a:pt x="781" y="599"/>
                  </a:cubicBezTo>
                  <a:cubicBezTo>
                    <a:pt x="781" y="599"/>
                    <a:pt x="781" y="599"/>
                    <a:pt x="781" y="599"/>
                  </a:cubicBezTo>
                  <a:cubicBezTo>
                    <a:pt x="782" y="600"/>
                    <a:pt x="782" y="600"/>
                    <a:pt x="783" y="600"/>
                  </a:cubicBezTo>
                  <a:cubicBezTo>
                    <a:pt x="783" y="600"/>
                    <a:pt x="783" y="600"/>
                    <a:pt x="783" y="600"/>
                  </a:cubicBezTo>
                  <a:cubicBezTo>
                    <a:pt x="783" y="600"/>
                    <a:pt x="783" y="600"/>
                    <a:pt x="783" y="600"/>
                  </a:cubicBezTo>
                  <a:cubicBezTo>
                    <a:pt x="783" y="600"/>
                    <a:pt x="783" y="600"/>
                    <a:pt x="783" y="600"/>
                  </a:cubicBezTo>
                  <a:cubicBezTo>
                    <a:pt x="784" y="600"/>
                    <a:pt x="784" y="600"/>
                    <a:pt x="784" y="600"/>
                  </a:cubicBezTo>
                  <a:cubicBezTo>
                    <a:pt x="784" y="600"/>
                    <a:pt x="784" y="600"/>
                    <a:pt x="784" y="600"/>
                  </a:cubicBezTo>
                  <a:cubicBezTo>
                    <a:pt x="786" y="600"/>
                    <a:pt x="786" y="601"/>
                    <a:pt x="787" y="602"/>
                  </a:cubicBezTo>
                  <a:cubicBezTo>
                    <a:pt x="787" y="602"/>
                    <a:pt x="787" y="602"/>
                    <a:pt x="787" y="602"/>
                  </a:cubicBezTo>
                  <a:cubicBezTo>
                    <a:pt x="788" y="603"/>
                    <a:pt x="789" y="604"/>
                    <a:pt x="790" y="605"/>
                  </a:cubicBezTo>
                  <a:cubicBezTo>
                    <a:pt x="790" y="605"/>
                    <a:pt x="790" y="605"/>
                    <a:pt x="790" y="605"/>
                  </a:cubicBezTo>
                  <a:cubicBezTo>
                    <a:pt x="790" y="606"/>
                    <a:pt x="790" y="606"/>
                    <a:pt x="790" y="606"/>
                  </a:cubicBezTo>
                  <a:cubicBezTo>
                    <a:pt x="789" y="606"/>
                    <a:pt x="789" y="606"/>
                    <a:pt x="789" y="606"/>
                  </a:cubicBezTo>
                  <a:cubicBezTo>
                    <a:pt x="789" y="606"/>
                    <a:pt x="789" y="606"/>
                    <a:pt x="789" y="606"/>
                  </a:cubicBezTo>
                  <a:cubicBezTo>
                    <a:pt x="789" y="606"/>
                    <a:pt x="789" y="606"/>
                    <a:pt x="789" y="606"/>
                  </a:cubicBezTo>
                  <a:cubicBezTo>
                    <a:pt x="788" y="606"/>
                    <a:pt x="788" y="606"/>
                    <a:pt x="788" y="606"/>
                  </a:cubicBezTo>
                  <a:cubicBezTo>
                    <a:pt x="788" y="606"/>
                    <a:pt x="788" y="606"/>
                    <a:pt x="788" y="606"/>
                  </a:cubicBezTo>
                  <a:cubicBezTo>
                    <a:pt x="786" y="607"/>
                    <a:pt x="784" y="608"/>
                    <a:pt x="785" y="609"/>
                  </a:cubicBezTo>
                  <a:cubicBezTo>
                    <a:pt x="785" y="609"/>
                    <a:pt x="785" y="609"/>
                    <a:pt x="785" y="609"/>
                  </a:cubicBezTo>
                  <a:cubicBezTo>
                    <a:pt x="785" y="609"/>
                    <a:pt x="785" y="610"/>
                    <a:pt x="785" y="610"/>
                  </a:cubicBezTo>
                  <a:cubicBezTo>
                    <a:pt x="785" y="610"/>
                    <a:pt x="785" y="610"/>
                    <a:pt x="785" y="610"/>
                  </a:cubicBezTo>
                  <a:cubicBezTo>
                    <a:pt x="785" y="611"/>
                    <a:pt x="784" y="612"/>
                    <a:pt x="783" y="612"/>
                  </a:cubicBezTo>
                  <a:cubicBezTo>
                    <a:pt x="783" y="612"/>
                    <a:pt x="783" y="612"/>
                    <a:pt x="783" y="612"/>
                  </a:cubicBezTo>
                  <a:cubicBezTo>
                    <a:pt x="783" y="612"/>
                    <a:pt x="784" y="614"/>
                    <a:pt x="784" y="615"/>
                  </a:cubicBezTo>
                  <a:cubicBezTo>
                    <a:pt x="784" y="615"/>
                    <a:pt x="784" y="615"/>
                    <a:pt x="784" y="615"/>
                  </a:cubicBezTo>
                  <a:cubicBezTo>
                    <a:pt x="785" y="616"/>
                    <a:pt x="786" y="617"/>
                    <a:pt x="786" y="618"/>
                  </a:cubicBezTo>
                  <a:cubicBezTo>
                    <a:pt x="786" y="618"/>
                    <a:pt x="786" y="618"/>
                    <a:pt x="786" y="618"/>
                  </a:cubicBezTo>
                  <a:cubicBezTo>
                    <a:pt x="786" y="618"/>
                    <a:pt x="786" y="618"/>
                    <a:pt x="786" y="618"/>
                  </a:cubicBezTo>
                  <a:cubicBezTo>
                    <a:pt x="786" y="619"/>
                    <a:pt x="786" y="619"/>
                    <a:pt x="786" y="620"/>
                  </a:cubicBezTo>
                  <a:cubicBezTo>
                    <a:pt x="786" y="620"/>
                    <a:pt x="786" y="620"/>
                    <a:pt x="786" y="620"/>
                  </a:cubicBezTo>
                  <a:cubicBezTo>
                    <a:pt x="786" y="620"/>
                    <a:pt x="786" y="620"/>
                    <a:pt x="786" y="620"/>
                  </a:cubicBezTo>
                  <a:cubicBezTo>
                    <a:pt x="786" y="620"/>
                    <a:pt x="786" y="620"/>
                    <a:pt x="786" y="620"/>
                  </a:cubicBezTo>
                  <a:cubicBezTo>
                    <a:pt x="786" y="621"/>
                    <a:pt x="786" y="621"/>
                    <a:pt x="786" y="621"/>
                  </a:cubicBezTo>
                  <a:cubicBezTo>
                    <a:pt x="786" y="621"/>
                    <a:pt x="786" y="621"/>
                    <a:pt x="786" y="621"/>
                  </a:cubicBezTo>
                  <a:cubicBezTo>
                    <a:pt x="786" y="621"/>
                    <a:pt x="786" y="621"/>
                    <a:pt x="787" y="622"/>
                  </a:cubicBezTo>
                  <a:cubicBezTo>
                    <a:pt x="787" y="622"/>
                    <a:pt x="787" y="622"/>
                    <a:pt x="787" y="622"/>
                  </a:cubicBezTo>
                  <a:cubicBezTo>
                    <a:pt x="789" y="624"/>
                    <a:pt x="790" y="626"/>
                    <a:pt x="791" y="628"/>
                  </a:cubicBezTo>
                  <a:cubicBezTo>
                    <a:pt x="791" y="628"/>
                    <a:pt x="791" y="628"/>
                    <a:pt x="791" y="628"/>
                  </a:cubicBezTo>
                  <a:cubicBezTo>
                    <a:pt x="791" y="631"/>
                    <a:pt x="792" y="634"/>
                    <a:pt x="793" y="635"/>
                  </a:cubicBezTo>
                  <a:cubicBezTo>
                    <a:pt x="793" y="635"/>
                    <a:pt x="793" y="635"/>
                    <a:pt x="793" y="635"/>
                  </a:cubicBezTo>
                  <a:cubicBezTo>
                    <a:pt x="794" y="634"/>
                    <a:pt x="795" y="635"/>
                    <a:pt x="795" y="634"/>
                  </a:cubicBezTo>
                  <a:cubicBezTo>
                    <a:pt x="795" y="634"/>
                    <a:pt x="795" y="634"/>
                    <a:pt x="795" y="634"/>
                  </a:cubicBezTo>
                  <a:cubicBezTo>
                    <a:pt x="797" y="634"/>
                    <a:pt x="801" y="630"/>
                    <a:pt x="802" y="629"/>
                  </a:cubicBezTo>
                  <a:cubicBezTo>
                    <a:pt x="802" y="629"/>
                    <a:pt x="802" y="629"/>
                    <a:pt x="802" y="629"/>
                  </a:cubicBezTo>
                  <a:cubicBezTo>
                    <a:pt x="803" y="628"/>
                    <a:pt x="803" y="627"/>
                    <a:pt x="804" y="627"/>
                  </a:cubicBezTo>
                  <a:cubicBezTo>
                    <a:pt x="804" y="627"/>
                    <a:pt x="804" y="627"/>
                    <a:pt x="804" y="627"/>
                  </a:cubicBezTo>
                  <a:cubicBezTo>
                    <a:pt x="804" y="627"/>
                    <a:pt x="805" y="627"/>
                    <a:pt x="805" y="627"/>
                  </a:cubicBezTo>
                  <a:cubicBezTo>
                    <a:pt x="805" y="627"/>
                    <a:pt x="805" y="627"/>
                    <a:pt x="805" y="627"/>
                  </a:cubicBezTo>
                  <a:cubicBezTo>
                    <a:pt x="807" y="628"/>
                    <a:pt x="809" y="628"/>
                    <a:pt x="810" y="631"/>
                  </a:cubicBezTo>
                  <a:cubicBezTo>
                    <a:pt x="810" y="631"/>
                    <a:pt x="810" y="631"/>
                    <a:pt x="810" y="631"/>
                  </a:cubicBezTo>
                  <a:cubicBezTo>
                    <a:pt x="810" y="631"/>
                    <a:pt x="810" y="631"/>
                    <a:pt x="810" y="631"/>
                  </a:cubicBezTo>
                  <a:cubicBezTo>
                    <a:pt x="810" y="631"/>
                    <a:pt x="810" y="631"/>
                    <a:pt x="810" y="631"/>
                  </a:cubicBezTo>
                  <a:cubicBezTo>
                    <a:pt x="809" y="633"/>
                    <a:pt x="806" y="635"/>
                    <a:pt x="806" y="637"/>
                  </a:cubicBezTo>
                  <a:cubicBezTo>
                    <a:pt x="806" y="637"/>
                    <a:pt x="806" y="637"/>
                    <a:pt x="806" y="637"/>
                  </a:cubicBezTo>
                  <a:cubicBezTo>
                    <a:pt x="806" y="638"/>
                    <a:pt x="805" y="639"/>
                    <a:pt x="805" y="639"/>
                  </a:cubicBezTo>
                  <a:cubicBezTo>
                    <a:pt x="805" y="639"/>
                    <a:pt x="805" y="639"/>
                    <a:pt x="805" y="639"/>
                  </a:cubicBezTo>
                  <a:cubicBezTo>
                    <a:pt x="805" y="639"/>
                    <a:pt x="805" y="639"/>
                    <a:pt x="806" y="640"/>
                  </a:cubicBezTo>
                  <a:cubicBezTo>
                    <a:pt x="806" y="640"/>
                    <a:pt x="806" y="640"/>
                    <a:pt x="806" y="640"/>
                  </a:cubicBezTo>
                  <a:cubicBezTo>
                    <a:pt x="806" y="640"/>
                    <a:pt x="806" y="640"/>
                    <a:pt x="807" y="640"/>
                  </a:cubicBezTo>
                  <a:cubicBezTo>
                    <a:pt x="807" y="640"/>
                    <a:pt x="807" y="640"/>
                    <a:pt x="807" y="640"/>
                  </a:cubicBezTo>
                  <a:cubicBezTo>
                    <a:pt x="807" y="641"/>
                    <a:pt x="808" y="641"/>
                    <a:pt x="808" y="641"/>
                  </a:cubicBezTo>
                  <a:cubicBezTo>
                    <a:pt x="808" y="641"/>
                    <a:pt x="808" y="641"/>
                    <a:pt x="808" y="641"/>
                  </a:cubicBezTo>
                  <a:cubicBezTo>
                    <a:pt x="808" y="641"/>
                    <a:pt x="809" y="640"/>
                    <a:pt x="810" y="639"/>
                  </a:cubicBezTo>
                  <a:cubicBezTo>
                    <a:pt x="810" y="639"/>
                    <a:pt x="810" y="639"/>
                    <a:pt x="810" y="639"/>
                  </a:cubicBezTo>
                  <a:cubicBezTo>
                    <a:pt x="812" y="637"/>
                    <a:pt x="813" y="636"/>
                    <a:pt x="814" y="635"/>
                  </a:cubicBezTo>
                  <a:cubicBezTo>
                    <a:pt x="814" y="635"/>
                    <a:pt x="814" y="635"/>
                    <a:pt x="814" y="635"/>
                  </a:cubicBezTo>
                  <a:cubicBezTo>
                    <a:pt x="814" y="635"/>
                    <a:pt x="814" y="635"/>
                    <a:pt x="814" y="635"/>
                  </a:cubicBezTo>
                  <a:cubicBezTo>
                    <a:pt x="814" y="635"/>
                    <a:pt x="814" y="635"/>
                    <a:pt x="814" y="635"/>
                  </a:cubicBezTo>
                  <a:cubicBezTo>
                    <a:pt x="814" y="635"/>
                    <a:pt x="813" y="634"/>
                    <a:pt x="813" y="633"/>
                  </a:cubicBezTo>
                  <a:cubicBezTo>
                    <a:pt x="813" y="633"/>
                    <a:pt x="813" y="633"/>
                    <a:pt x="813" y="633"/>
                  </a:cubicBezTo>
                  <a:cubicBezTo>
                    <a:pt x="813" y="632"/>
                    <a:pt x="813" y="632"/>
                    <a:pt x="814" y="631"/>
                  </a:cubicBezTo>
                  <a:cubicBezTo>
                    <a:pt x="814" y="631"/>
                    <a:pt x="814" y="631"/>
                    <a:pt x="814" y="631"/>
                  </a:cubicBezTo>
                  <a:cubicBezTo>
                    <a:pt x="814" y="630"/>
                    <a:pt x="815" y="630"/>
                    <a:pt x="816" y="629"/>
                  </a:cubicBezTo>
                  <a:cubicBezTo>
                    <a:pt x="816" y="629"/>
                    <a:pt x="816" y="629"/>
                    <a:pt x="816" y="629"/>
                  </a:cubicBezTo>
                  <a:cubicBezTo>
                    <a:pt x="817" y="629"/>
                    <a:pt x="818" y="630"/>
                    <a:pt x="818" y="631"/>
                  </a:cubicBezTo>
                  <a:cubicBezTo>
                    <a:pt x="818" y="631"/>
                    <a:pt x="818" y="631"/>
                    <a:pt x="818" y="631"/>
                  </a:cubicBezTo>
                  <a:cubicBezTo>
                    <a:pt x="818" y="632"/>
                    <a:pt x="817" y="632"/>
                    <a:pt x="819" y="632"/>
                  </a:cubicBezTo>
                  <a:cubicBezTo>
                    <a:pt x="819" y="632"/>
                    <a:pt x="819" y="632"/>
                    <a:pt x="819" y="632"/>
                  </a:cubicBezTo>
                  <a:cubicBezTo>
                    <a:pt x="821" y="632"/>
                    <a:pt x="822" y="633"/>
                    <a:pt x="823" y="635"/>
                  </a:cubicBezTo>
                  <a:cubicBezTo>
                    <a:pt x="823" y="635"/>
                    <a:pt x="823" y="635"/>
                    <a:pt x="823" y="635"/>
                  </a:cubicBezTo>
                  <a:cubicBezTo>
                    <a:pt x="825" y="638"/>
                    <a:pt x="824" y="637"/>
                    <a:pt x="828" y="638"/>
                  </a:cubicBezTo>
                  <a:cubicBezTo>
                    <a:pt x="828" y="638"/>
                    <a:pt x="828" y="638"/>
                    <a:pt x="828" y="638"/>
                  </a:cubicBezTo>
                  <a:cubicBezTo>
                    <a:pt x="828" y="638"/>
                    <a:pt x="828" y="638"/>
                    <a:pt x="829" y="638"/>
                  </a:cubicBezTo>
                  <a:cubicBezTo>
                    <a:pt x="829" y="638"/>
                    <a:pt x="829" y="638"/>
                    <a:pt x="829" y="638"/>
                  </a:cubicBezTo>
                  <a:cubicBezTo>
                    <a:pt x="830" y="638"/>
                    <a:pt x="832" y="638"/>
                    <a:pt x="834" y="638"/>
                  </a:cubicBezTo>
                  <a:cubicBezTo>
                    <a:pt x="834" y="638"/>
                    <a:pt x="834" y="638"/>
                    <a:pt x="834" y="638"/>
                  </a:cubicBezTo>
                  <a:cubicBezTo>
                    <a:pt x="835" y="638"/>
                    <a:pt x="836" y="638"/>
                    <a:pt x="836" y="638"/>
                  </a:cubicBezTo>
                  <a:close/>
                  <a:moveTo>
                    <a:pt x="719" y="640"/>
                  </a:moveTo>
                  <a:cubicBezTo>
                    <a:pt x="719" y="640"/>
                    <a:pt x="719" y="640"/>
                    <a:pt x="719" y="640"/>
                  </a:cubicBezTo>
                  <a:cubicBezTo>
                    <a:pt x="719" y="640"/>
                    <a:pt x="719" y="640"/>
                    <a:pt x="719" y="640"/>
                  </a:cubicBezTo>
                  <a:cubicBezTo>
                    <a:pt x="719" y="640"/>
                    <a:pt x="719" y="640"/>
                    <a:pt x="719" y="640"/>
                  </a:cubicBezTo>
                  <a:cubicBezTo>
                    <a:pt x="719" y="640"/>
                    <a:pt x="719" y="640"/>
                    <a:pt x="719" y="640"/>
                  </a:cubicBezTo>
                  <a:cubicBezTo>
                    <a:pt x="719" y="640"/>
                    <a:pt x="719" y="640"/>
                    <a:pt x="719" y="640"/>
                  </a:cubicBezTo>
                  <a:close/>
                  <a:moveTo>
                    <a:pt x="770" y="590"/>
                  </a:moveTo>
                  <a:cubicBezTo>
                    <a:pt x="770" y="592"/>
                    <a:pt x="770" y="592"/>
                    <a:pt x="770" y="593"/>
                  </a:cubicBezTo>
                  <a:cubicBezTo>
                    <a:pt x="770" y="593"/>
                    <a:pt x="770" y="593"/>
                    <a:pt x="770" y="593"/>
                  </a:cubicBezTo>
                  <a:cubicBezTo>
                    <a:pt x="771" y="593"/>
                    <a:pt x="771" y="594"/>
                    <a:pt x="772" y="594"/>
                  </a:cubicBezTo>
                  <a:cubicBezTo>
                    <a:pt x="772" y="594"/>
                    <a:pt x="772" y="594"/>
                    <a:pt x="772" y="594"/>
                  </a:cubicBezTo>
                  <a:cubicBezTo>
                    <a:pt x="772" y="594"/>
                    <a:pt x="772" y="593"/>
                    <a:pt x="772" y="593"/>
                  </a:cubicBezTo>
                  <a:cubicBezTo>
                    <a:pt x="772" y="593"/>
                    <a:pt x="772" y="593"/>
                    <a:pt x="772" y="593"/>
                  </a:cubicBezTo>
                  <a:cubicBezTo>
                    <a:pt x="772" y="593"/>
                    <a:pt x="772" y="593"/>
                    <a:pt x="772" y="593"/>
                  </a:cubicBezTo>
                  <a:cubicBezTo>
                    <a:pt x="772" y="593"/>
                    <a:pt x="772" y="593"/>
                    <a:pt x="772" y="593"/>
                  </a:cubicBezTo>
                  <a:cubicBezTo>
                    <a:pt x="772" y="590"/>
                    <a:pt x="775" y="586"/>
                    <a:pt x="778" y="584"/>
                  </a:cubicBezTo>
                  <a:cubicBezTo>
                    <a:pt x="778" y="584"/>
                    <a:pt x="778" y="584"/>
                    <a:pt x="778" y="584"/>
                  </a:cubicBezTo>
                  <a:cubicBezTo>
                    <a:pt x="778" y="584"/>
                    <a:pt x="778" y="584"/>
                    <a:pt x="778" y="584"/>
                  </a:cubicBezTo>
                  <a:cubicBezTo>
                    <a:pt x="779" y="584"/>
                    <a:pt x="779" y="583"/>
                    <a:pt x="780" y="583"/>
                  </a:cubicBezTo>
                  <a:cubicBezTo>
                    <a:pt x="780" y="583"/>
                    <a:pt x="780" y="583"/>
                    <a:pt x="780" y="583"/>
                  </a:cubicBezTo>
                  <a:cubicBezTo>
                    <a:pt x="784" y="583"/>
                    <a:pt x="782" y="583"/>
                    <a:pt x="784" y="581"/>
                  </a:cubicBezTo>
                  <a:cubicBezTo>
                    <a:pt x="784" y="581"/>
                    <a:pt x="784" y="581"/>
                    <a:pt x="784" y="581"/>
                  </a:cubicBezTo>
                  <a:cubicBezTo>
                    <a:pt x="784" y="581"/>
                    <a:pt x="784" y="580"/>
                    <a:pt x="784" y="580"/>
                  </a:cubicBezTo>
                  <a:cubicBezTo>
                    <a:pt x="784" y="580"/>
                    <a:pt x="784" y="580"/>
                    <a:pt x="784" y="580"/>
                  </a:cubicBezTo>
                  <a:cubicBezTo>
                    <a:pt x="784" y="578"/>
                    <a:pt x="783" y="575"/>
                    <a:pt x="783" y="572"/>
                  </a:cubicBezTo>
                  <a:cubicBezTo>
                    <a:pt x="783" y="572"/>
                    <a:pt x="783" y="572"/>
                    <a:pt x="783" y="572"/>
                  </a:cubicBezTo>
                  <a:cubicBezTo>
                    <a:pt x="783" y="571"/>
                    <a:pt x="782" y="570"/>
                    <a:pt x="782" y="569"/>
                  </a:cubicBezTo>
                  <a:cubicBezTo>
                    <a:pt x="782" y="569"/>
                    <a:pt x="782" y="569"/>
                    <a:pt x="782" y="569"/>
                  </a:cubicBezTo>
                  <a:cubicBezTo>
                    <a:pt x="782" y="567"/>
                    <a:pt x="781" y="565"/>
                    <a:pt x="781" y="564"/>
                  </a:cubicBezTo>
                  <a:cubicBezTo>
                    <a:pt x="781" y="564"/>
                    <a:pt x="781" y="564"/>
                    <a:pt x="781" y="564"/>
                  </a:cubicBezTo>
                  <a:cubicBezTo>
                    <a:pt x="781" y="564"/>
                    <a:pt x="781" y="564"/>
                    <a:pt x="781" y="564"/>
                  </a:cubicBezTo>
                  <a:cubicBezTo>
                    <a:pt x="781" y="564"/>
                    <a:pt x="781" y="564"/>
                    <a:pt x="781" y="564"/>
                  </a:cubicBezTo>
                  <a:cubicBezTo>
                    <a:pt x="781" y="563"/>
                    <a:pt x="781" y="563"/>
                    <a:pt x="781" y="562"/>
                  </a:cubicBezTo>
                  <a:cubicBezTo>
                    <a:pt x="781" y="562"/>
                    <a:pt x="781" y="562"/>
                    <a:pt x="781" y="562"/>
                  </a:cubicBezTo>
                  <a:cubicBezTo>
                    <a:pt x="781" y="562"/>
                    <a:pt x="781" y="563"/>
                    <a:pt x="781" y="563"/>
                  </a:cubicBezTo>
                  <a:cubicBezTo>
                    <a:pt x="781" y="563"/>
                    <a:pt x="781" y="563"/>
                    <a:pt x="781" y="563"/>
                  </a:cubicBezTo>
                  <a:cubicBezTo>
                    <a:pt x="781" y="563"/>
                    <a:pt x="780" y="564"/>
                    <a:pt x="780" y="564"/>
                  </a:cubicBezTo>
                  <a:cubicBezTo>
                    <a:pt x="780" y="564"/>
                    <a:pt x="780" y="564"/>
                    <a:pt x="780" y="564"/>
                  </a:cubicBezTo>
                  <a:cubicBezTo>
                    <a:pt x="779" y="565"/>
                    <a:pt x="779" y="565"/>
                    <a:pt x="778" y="565"/>
                  </a:cubicBezTo>
                  <a:cubicBezTo>
                    <a:pt x="778" y="565"/>
                    <a:pt x="778" y="565"/>
                    <a:pt x="778" y="565"/>
                  </a:cubicBezTo>
                  <a:cubicBezTo>
                    <a:pt x="778" y="565"/>
                    <a:pt x="778" y="565"/>
                    <a:pt x="778" y="565"/>
                  </a:cubicBezTo>
                  <a:cubicBezTo>
                    <a:pt x="778" y="565"/>
                    <a:pt x="778" y="565"/>
                    <a:pt x="778" y="565"/>
                  </a:cubicBezTo>
                  <a:cubicBezTo>
                    <a:pt x="778" y="565"/>
                    <a:pt x="778" y="565"/>
                    <a:pt x="778" y="565"/>
                  </a:cubicBezTo>
                  <a:cubicBezTo>
                    <a:pt x="778" y="565"/>
                    <a:pt x="778" y="565"/>
                    <a:pt x="778" y="565"/>
                  </a:cubicBezTo>
                  <a:cubicBezTo>
                    <a:pt x="777" y="565"/>
                    <a:pt x="776" y="565"/>
                    <a:pt x="775" y="565"/>
                  </a:cubicBezTo>
                  <a:cubicBezTo>
                    <a:pt x="775" y="565"/>
                    <a:pt x="775" y="565"/>
                    <a:pt x="775" y="565"/>
                  </a:cubicBezTo>
                  <a:cubicBezTo>
                    <a:pt x="775" y="565"/>
                    <a:pt x="774" y="565"/>
                    <a:pt x="773" y="565"/>
                  </a:cubicBezTo>
                  <a:cubicBezTo>
                    <a:pt x="773" y="565"/>
                    <a:pt x="773" y="565"/>
                    <a:pt x="773" y="565"/>
                  </a:cubicBezTo>
                  <a:cubicBezTo>
                    <a:pt x="773" y="564"/>
                    <a:pt x="771" y="564"/>
                    <a:pt x="769" y="563"/>
                  </a:cubicBezTo>
                  <a:cubicBezTo>
                    <a:pt x="769" y="563"/>
                    <a:pt x="769" y="563"/>
                    <a:pt x="769" y="563"/>
                  </a:cubicBezTo>
                  <a:cubicBezTo>
                    <a:pt x="766" y="562"/>
                    <a:pt x="766" y="559"/>
                    <a:pt x="766" y="557"/>
                  </a:cubicBezTo>
                  <a:cubicBezTo>
                    <a:pt x="766" y="557"/>
                    <a:pt x="766" y="557"/>
                    <a:pt x="766" y="557"/>
                  </a:cubicBezTo>
                  <a:cubicBezTo>
                    <a:pt x="766" y="555"/>
                    <a:pt x="764" y="555"/>
                    <a:pt x="761" y="554"/>
                  </a:cubicBezTo>
                  <a:cubicBezTo>
                    <a:pt x="761" y="554"/>
                    <a:pt x="761" y="554"/>
                    <a:pt x="761" y="554"/>
                  </a:cubicBezTo>
                  <a:cubicBezTo>
                    <a:pt x="760" y="554"/>
                    <a:pt x="759" y="553"/>
                    <a:pt x="759" y="552"/>
                  </a:cubicBezTo>
                  <a:cubicBezTo>
                    <a:pt x="759" y="552"/>
                    <a:pt x="759" y="552"/>
                    <a:pt x="759" y="552"/>
                  </a:cubicBezTo>
                  <a:cubicBezTo>
                    <a:pt x="759" y="551"/>
                    <a:pt x="759" y="551"/>
                    <a:pt x="759" y="550"/>
                  </a:cubicBezTo>
                  <a:cubicBezTo>
                    <a:pt x="759" y="550"/>
                    <a:pt x="759" y="550"/>
                    <a:pt x="759" y="550"/>
                  </a:cubicBezTo>
                  <a:cubicBezTo>
                    <a:pt x="759" y="550"/>
                    <a:pt x="759" y="550"/>
                    <a:pt x="759" y="550"/>
                  </a:cubicBezTo>
                  <a:cubicBezTo>
                    <a:pt x="759" y="550"/>
                    <a:pt x="759" y="550"/>
                    <a:pt x="759" y="550"/>
                  </a:cubicBezTo>
                  <a:cubicBezTo>
                    <a:pt x="759" y="550"/>
                    <a:pt x="759" y="549"/>
                    <a:pt x="759" y="549"/>
                  </a:cubicBezTo>
                  <a:cubicBezTo>
                    <a:pt x="759" y="549"/>
                    <a:pt x="759" y="549"/>
                    <a:pt x="759" y="549"/>
                  </a:cubicBezTo>
                  <a:cubicBezTo>
                    <a:pt x="759" y="548"/>
                    <a:pt x="759" y="547"/>
                    <a:pt x="760" y="547"/>
                  </a:cubicBezTo>
                  <a:cubicBezTo>
                    <a:pt x="760" y="547"/>
                    <a:pt x="760" y="547"/>
                    <a:pt x="760" y="547"/>
                  </a:cubicBezTo>
                  <a:cubicBezTo>
                    <a:pt x="761" y="547"/>
                    <a:pt x="761" y="548"/>
                    <a:pt x="762" y="548"/>
                  </a:cubicBezTo>
                  <a:cubicBezTo>
                    <a:pt x="762" y="548"/>
                    <a:pt x="762" y="548"/>
                    <a:pt x="762" y="548"/>
                  </a:cubicBezTo>
                  <a:cubicBezTo>
                    <a:pt x="762" y="549"/>
                    <a:pt x="762" y="549"/>
                    <a:pt x="762" y="549"/>
                  </a:cubicBezTo>
                  <a:cubicBezTo>
                    <a:pt x="762" y="549"/>
                    <a:pt x="762" y="549"/>
                    <a:pt x="762" y="549"/>
                  </a:cubicBezTo>
                  <a:cubicBezTo>
                    <a:pt x="763" y="549"/>
                    <a:pt x="764" y="548"/>
                    <a:pt x="766" y="548"/>
                  </a:cubicBezTo>
                  <a:cubicBezTo>
                    <a:pt x="766" y="548"/>
                    <a:pt x="766" y="548"/>
                    <a:pt x="766" y="548"/>
                  </a:cubicBezTo>
                  <a:cubicBezTo>
                    <a:pt x="767" y="547"/>
                    <a:pt x="768" y="546"/>
                    <a:pt x="768" y="544"/>
                  </a:cubicBezTo>
                  <a:cubicBezTo>
                    <a:pt x="768" y="544"/>
                    <a:pt x="768" y="544"/>
                    <a:pt x="768" y="544"/>
                  </a:cubicBezTo>
                  <a:cubicBezTo>
                    <a:pt x="768" y="543"/>
                    <a:pt x="768" y="542"/>
                    <a:pt x="767" y="541"/>
                  </a:cubicBezTo>
                  <a:cubicBezTo>
                    <a:pt x="767" y="541"/>
                    <a:pt x="767" y="541"/>
                    <a:pt x="767" y="541"/>
                  </a:cubicBezTo>
                  <a:cubicBezTo>
                    <a:pt x="767" y="541"/>
                    <a:pt x="767" y="540"/>
                    <a:pt x="767" y="539"/>
                  </a:cubicBezTo>
                  <a:cubicBezTo>
                    <a:pt x="767" y="539"/>
                    <a:pt x="767" y="539"/>
                    <a:pt x="767" y="539"/>
                  </a:cubicBezTo>
                  <a:cubicBezTo>
                    <a:pt x="767" y="538"/>
                    <a:pt x="768" y="536"/>
                    <a:pt x="772" y="535"/>
                  </a:cubicBezTo>
                  <a:cubicBezTo>
                    <a:pt x="772" y="535"/>
                    <a:pt x="772" y="535"/>
                    <a:pt x="772" y="535"/>
                  </a:cubicBezTo>
                  <a:cubicBezTo>
                    <a:pt x="773" y="535"/>
                    <a:pt x="773" y="534"/>
                    <a:pt x="773" y="534"/>
                  </a:cubicBezTo>
                  <a:cubicBezTo>
                    <a:pt x="773" y="534"/>
                    <a:pt x="773" y="534"/>
                    <a:pt x="773" y="534"/>
                  </a:cubicBezTo>
                  <a:cubicBezTo>
                    <a:pt x="774" y="534"/>
                    <a:pt x="772" y="532"/>
                    <a:pt x="772" y="531"/>
                  </a:cubicBezTo>
                  <a:cubicBezTo>
                    <a:pt x="772" y="531"/>
                    <a:pt x="772" y="531"/>
                    <a:pt x="772" y="531"/>
                  </a:cubicBezTo>
                  <a:cubicBezTo>
                    <a:pt x="772" y="531"/>
                    <a:pt x="772" y="530"/>
                    <a:pt x="772" y="530"/>
                  </a:cubicBezTo>
                  <a:cubicBezTo>
                    <a:pt x="772" y="530"/>
                    <a:pt x="772" y="530"/>
                    <a:pt x="772" y="530"/>
                  </a:cubicBezTo>
                  <a:cubicBezTo>
                    <a:pt x="773" y="530"/>
                    <a:pt x="773" y="530"/>
                    <a:pt x="773" y="529"/>
                  </a:cubicBezTo>
                  <a:cubicBezTo>
                    <a:pt x="773" y="529"/>
                    <a:pt x="773" y="529"/>
                    <a:pt x="773" y="529"/>
                  </a:cubicBezTo>
                  <a:cubicBezTo>
                    <a:pt x="773" y="529"/>
                    <a:pt x="772" y="528"/>
                    <a:pt x="772" y="527"/>
                  </a:cubicBezTo>
                  <a:cubicBezTo>
                    <a:pt x="772" y="527"/>
                    <a:pt x="772" y="527"/>
                    <a:pt x="772" y="527"/>
                  </a:cubicBezTo>
                  <a:cubicBezTo>
                    <a:pt x="772" y="527"/>
                    <a:pt x="772" y="526"/>
                    <a:pt x="772" y="526"/>
                  </a:cubicBezTo>
                  <a:cubicBezTo>
                    <a:pt x="772" y="526"/>
                    <a:pt x="772" y="526"/>
                    <a:pt x="772" y="526"/>
                  </a:cubicBezTo>
                  <a:cubicBezTo>
                    <a:pt x="772" y="524"/>
                    <a:pt x="774" y="522"/>
                    <a:pt x="775" y="522"/>
                  </a:cubicBezTo>
                  <a:cubicBezTo>
                    <a:pt x="775" y="522"/>
                    <a:pt x="775" y="522"/>
                    <a:pt x="775" y="522"/>
                  </a:cubicBezTo>
                  <a:cubicBezTo>
                    <a:pt x="775" y="521"/>
                    <a:pt x="776" y="522"/>
                    <a:pt x="776" y="521"/>
                  </a:cubicBezTo>
                  <a:cubicBezTo>
                    <a:pt x="776" y="521"/>
                    <a:pt x="776" y="521"/>
                    <a:pt x="776" y="521"/>
                  </a:cubicBezTo>
                  <a:cubicBezTo>
                    <a:pt x="777" y="522"/>
                    <a:pt x="777" y="522"/>
                    <a:pt x="778" y="522"/>
                  </a:cubicBezTo>
                  <a:cubicBezTo>
                    <a:pt x="778" y="522"/>
                    <a:pt x="778" y="522"/>
                    <a:pt x="778" y="522"/>
                  </a:cubicBezTo>
                  <a:cubicBezTo>
                    <a:pt x="778" y="522"/>
                    <a:pt x="779" y="521"/>
                    <a:pt x="779" y="521"/>
                  </a:cubicBezTo>
                  <a:cubicBezTo>
                    <a:pt x="779" y="521"/>
                    <a:pt x="779" y="521"/>
                    <a:pt x="779" y="521"/>
                  </a:cubicBezTo>
                  <a:cubicBezTo>
                    <a:pt x="781" y="521"/>
                    <a:pt x="782" y="523"/>
                    <a:pt x="782" y="524"/>
                  </a:cubicBezTo>
                  <a:cubicBezTo>
                    <a:pt x="782" y="524"/>
                    <a:pt x="782" y="524"/>
                    <a:pt x="782" y="524"/>
                  </a:cubicBezTo>
                  <a:cubicBezTo>
                    <a:pt x="782" y="525"/>
                    <a:pt x="783" y="526"/>
                    <a:pt x="785" y="528"/>
                  </a:cubicBezTo>
                  <a:cubicBezTo>
                    <a:pt x="785" y="528"/>
                    <a:pt x="785" y="528"/>
                    <a:pt x="785" y="528"/>
                  </a:cubicBezTo>
                  <a:cubicBezTo>
                    <a:pt x="785" y="530"/>
                    <a:pt x="786" y="530"/>
                    <a:pt x="786" y="530"/>
                  </a:cubicBezTo>
                  <a:cubicBezTo>
                    <a:pt x="786" y="530"/>
                    <a:pt x="786" y="530"/>
                    <a:pt x="786" y="530"/>
                  </a:cubicBezTo>
                  <a:cubicBezTo>
                    <a:pt x="786" y="530"/>
                    <a:pt x="787" y="530"/>
                    <a:pt x="787" y="530"/>
                  </a:cubicBezTo>
                  <a:cubicBezTo>
                    <a:pt x="787" y="530"/>
                    <a:pt x="787" y="530"/>
                    <a:pt x="787" y="530"/>
                  </a:cubicBezTo>
                  <a:cubicBezTo>
                    <a:pt x="788" y="528"/>
                    <a:pt x="791" y="527"/>
                    <a:pt x="793" y="525"/>
                  </a:cubicBezTo>
                  <a:cubicBezTo>
                    <a:pt x="793" y="525"/>
                    <a:pt x="793" y="525"/>
                    <a:pt x="793" y="525"/>
                  </a:cubicBezTo>
                  <a:cubicBezTo>
                    <a:pt x="795" y="524"/>
                    <a:pt x="795" y="523"/>
                    <a:pt x="795" y="523"/>
                  </a:cubicBezTo>
                  <a:cubicBezTo>
                    <a:pt x="795" y="523"/>
                    <a:pt x="795" y="523"/>
                    <a:pt x="795" y="523"/>
                  </a:cubicBezTo>
                  <a:cubicBezTo>
                    <a:pt x="795" y="523"/>
                    <a:pt x="795" y="523"/>
                    <a:pt x="795" y="522"/>
                  </a:cubicBezTo>
                  <a:cubicBezTo>
                    <a:pt x="795" y="522"/>
                    <a:pt x="795" y="522"/>
                    <a:pt x="795" y="522"/>
                  </a:cubicBezTo>
                  <a:cubicBezTo>
                    <a:pt x="794" y="521"/>
                    <a:pt x="793" y="520"/>
                    <a:pt x="793" y="518"/>
                  </a:cubicBezTo>
                  <a:cubicBezTo>
                    <a:pt x="793" y="518"/>
                    <a:pt x="793" y="518"/>
                    <a:pt x="793" y="518"/>
                  </a:cubicBezTo>
                  <a:cubicBezTo>
                    <a:pt x="793" y="518"/>
                    <a:pt x="793" y="518"/>
                    <a:pt x="793" y="517"/>
                  </a:cubicBezTo>
                  <a:cubicBezTo>
                    <a:pt x="793" y="517"/>
                    <a:pt x="793" y="517"/>
                    <a:pt x="793" y="517"/>
                  </a:cubicBezTo>
                  <a:cubicBezTo>
                    <a:pt x="793" y="517"/>
                    <a:pt x="793" y="517"/>
                    <a:pt x="793" y="517"/>
                  </a:cubicBezTo>
                  <a:cubicBezTo>
                    <a:pt x="793" y="517"/>
                    <a:pt x="793" y="517"/>
                    <a:pt x="793" y="517"/>
                  </a:cubicBezTo>
                  <a:cubicBezTo>
                    <a:pt x="793" y="515"/>
                    <a:pt x="793" y="516"/>
                    <a:pt x="793" y="515"/>
                  </a:cubicBezTo>
                  <a:cubicBezTo>
                    <a:pt x="793" y="515"/>
                    <a:pt x="793" y="515"/>
                    <a:pt x="793" y="515"/>
                  </a:cubicBezTo>
                  <a:cubicBezTo>
                    <a:pt x="793" y="515"/>
                    <a:pt x="793" y="515"/>
                    <a:pt x="792" y="516"/>
                  </a:cubicBezTo>
                  <a:cubicBezTo>
                    <a:pt x="792" y="516"/>
                    <a:pt x="792" y="516"/>
                    <a:pt x="792" y="516"/>
                  </a:cubicBezTo>
                  <a:cubicBezTo>
                    <a:pt x="792" y="516"/>
                    <a:pt x="792" y="516"/>
                    <a:pt x="792" y="516"/>
                  </a:cubicBezTo>
                  <a:cubicBezTo>
                    <a:pt x="792" y="516"/>
                    <a:pt x="792" y="516"/>
                    <a:pt x="792" y="516"/>
                  </a:cubicBezTo>
                  <a:cubicBezTo>
                    <a:pt x="791" y="516"/>
                    <a:pt x="790" y="515"/>
                    <a:pt x="789" y="515"/>
                  </a:cubicBezTo>
                  <a:cubicBezTo>
                    <a:pt x="789" y="515"/>
                    <a:pt x="789" y="515"/>
                    <a:pt x="789" y="515"/>
                  </a:cubicBezTo>
                  <a:cubicBezTo>
                    <a:pt x="786" y="514"/>
                    <a:pt x="786" y="512"/>
                    <a:pt x="785" y="511"/>
                  </a:cubicBezTo>
                  <a:cubicBezTo>
                    <a:pt x="785" y="511"/>
                    <a:pt x="785" y="511"/>
                    <a:pt x="785" y="511"/>
                  </a:cubicBezTo>
                  <a:cubicBezTo>
                    <a:pt x="784" y="510"/>
                    <a:pt x="784" y="510"/>
                    <a:pt x="784" y="509"/>
                  </a:cubicBezTo>
                  <a:cubicBezTo>
                    <a:pt x="784" y="509"/>
                    <a:pt x="784" y="509"/>
                    <a:pt x="784" y="509"/>
                  </a:cubicBezTo>
                  <a:cubicBezTo>
                    <a:pt x="784" y="508"/>
                    <a:pt x="784" y="508"/>
                    <a:pt x="784" y="508"/>
                  </a:cubicBezTo>
                  <a:cubicBezTo>
                    <a:pt x="784" y="508"/>
                    <a:pt x="784" y="508"/>
                    <a:pt x="784" y="508"/>
                  </a:cubicBezTo>
                  <a:cubicBezTo>
                    <a:pt x="784" y="507"/>
                    <a:pt x="783" y="507"/>
                    <a:pt x="783" y="507"/>
                  </a:cubicBezTo>
                  <a:cubicBezTo>
                    <a:pt x="783" y="507"/>
                    <a:pt x="783" y="507"/>
                    <a:pt x="783" y="507"/>
                  </a:cubicBezTo>
                  <a:cubicBezTo>
                    <a:pt x="783" y="507"/>
                    <a:pt x="783" y="507"/>
                    <a:pt x="783" y="507"/>
                  </a:cubicBezTo>
                  <a:cubicBezTo>
                    <a:pt x="783" y="507"/>
                    <a:pt x="783" y="507"/>
                    <a:pt x="783" y="507"/>
                  </a:cubicBezTo>
                  <a:cubicBezTo>
                    <a:pt x="782" y="507"/>
                    <a:pt x="782" y="507"/>
                    <a:pt x="781" y="507"/>
                  </a:cubicBezTo>
                  <a:cubicBezTo>
                    <a:pt x="781" y="507"/>
                    <a:pt x="781" y="507"/>
                    <a:pt x="781" y="507"/>
                  </a:cubicBezTo>
                  <a:cubicBezTo>
                    <a:pt x="780" y="508"/>
                    <a:pt x="779" y="508"/>
                    <a:pt x="778" y="508"/>
                  </a:cubicBezTo>
                  <a:cubicBezTo>
                    <a:pt x="778" y="508"/>
                    <a:pt x="778" y="508"/>
                    <a:pt x="778" y="508"/>
                  </a:cubicBezTo>
                  <a:cubicBezTo>
                    <a:pt x="777" y="508"/>
                    <a:pt x="777" y="508"/>
                    <a:pt x="777" y="508"/>
                  </a:cubicBezTo>
                  <a:cubicBezTo>
                    <a:pt x="777" y="508"/>
                    <a:pt x="777" y="508"/>
                    <a:pt x="777" y="508"/>
                  </a:cubicBezTo>
                  <a:cubicBezTo>
                    <a:pt x="776" y="508"/>
                    <a:pt x="776" y="508"/>
                    <a:pt x="776" y="508"/>
                  </a:cubicBezTo>
                  <a:cubicBezTo>
                    <a:pt x="776" y="508"/>
                    <a:pt x="776" y="508"/>
                    <a:pt x="776" y="508"/>
                  </a:cubicBezTo>
                  <a:cubicBezTo>
                    <a:pt x="775" y="508"/>
                    <a:pt x="775" y="508"/>
                    <a:pt x="775" y="509"/>
                  </a:cubicBezTo>
                  <a:cubicBezTo>
                    <a:pt x="775" y="509"/>
                    <a:pt x="775" y="509"/>
                    <a:pt x="775" y="509"/>
                  </a:cubicBezTo>
                  <a:cubicBezTo>
                    <a:pt x="775" y="509"/>
                    <a:pt x="774" y="509"/>
                    <a:pt x="774" y="509"/>
                  </a:cubicBezTo>
                  <a:cubicBezTo>
                    <a:pt x="774" y="509"/>
                    <a:pt x="774" y="509"/>
                    <a:pt x="774" y="509"/>
                  </a:cubicBezTo>
                  <a:cubicBezTo>
                    <a:pt x="773" y="509"/>
                    <a:pt x="772" y="508"/>
                    <a:pt x="771" y="508"/>
                  </a:cubicBezTo>
                  <a:cubicBezTo>
                    <a:pt x="771" y="508"/>
                    <a:pt x="771" y="508"/>
                    <a:pt x="771" y="508"/>
                  </a:cubicBezTo>
                  <a:cubicBezTo>
                    <a:pt x="771" y="507"/>
                    <a:pt x="771" y="507"/>
                    <a:pt x="771" y="507"/>
                  </a:cubicBezTo>
                  <a:cubicBezTo>
                    <a:pt x="771" y="508"/>
                    <a:pt x="771" y="508"/>
                    <a:pt x="771" y="508"/>
                  </a:cubicBezTo>
                  <a:cubicBezTo>
                    <a:pt x="768" y="507"/>
                    <a:pt x="769" y="504"/>
                    <a:pt x="768" y="503"/>
                  </a:cubicBezTo>
                  <a:cubicBezTo>
                    <a:pt x="768" y="503"/>
                    <a:pt x="768" y="503"/>
                    <a:pt x="768" y="503"/>
                  </a:cubicBezTo>
                  <a:cubicBezTo>
                    <a:pt x="768" y="502"/>
                    <a:pt x="766" y="501"/>
                    <a:pt x="765" y="501"/>
                  </a:cubicBezTo>
                  <a:cubicBezTo>
                    <a:pt x="765" y="501"/>
                    <a:pt x="765" y="501"/>
                    <a:pt x="765" y="501"/>
                  </a:cubicBezTo>
                  <a:cubicBezTo>
                    <a:pt x="763" y="501"/>
                    <a:pt x="763" y="499"/>
                    <a:pt x="763" y="499"/>
                  </a:cubicBezTo>
                  <a:cubicBezTo>
                    <a:pt x="763" y="499"/>
                    <a:pt x="763" y="499"/>
                    <a:pt x="763" y="499"/>
                  </a:cubicBezTo>
                  <a:cubicBezTo>
                    <a:pt x="762" y="498"/>
                    <a:pt x="762" y="498"/>
                    <a:pt x="761" y="498"/>
                  </a:cubicBezTo>
                  <a:cubicBezTo>
                    <a:pt x="761" y="498"/>
                    <a:pt x="761" y="498"/>
                    <a:pt x="761" y="498"/>
                  </a:cubicBezTo>
                  <a:cubicBezTo>
                    <a:pt x="761" y="498"/>
                    <a:pt x="760" y="498"/>
                    <a:pt x="760" y="499"/>
                  </a:cubicBezTo>
                  <a:cubicBezTo>
                    <a:pt x="760" y="499"/>
                    <a:pt x="760" y="499"/>
                    <a:pt x="760" y="499"/>
                  </a:cubicBezTo>
                  <a:cubicBezTo>
                    <a:pt x="760" y="499"/>
                    <a:pt x="759" y="499"/>
                    <a:pt x="759" y="499"/>
                  </a:cubicBezTo>
                  <a:cubicBezTo>
                    <a:pt x="759" y="499"/>
                    <a:pt x="759" y="499"/>
                    <a:pt x="759" y="499"/>
                  </a:cubicBezTo>
                  <a:cubicBezTo>
                    <a:pt x="758" y="499"/>
                    <a:pt x="756" y="498"/>
                    <a:pt x="755" y="497"/>
                  </a:cubicBezTo>
                  <a:cubicBezTo>
                    <a:pt x="755" y="497"/>
                    <a:pt x="755" y="497"/>
                    <a:pt x="755" y="497"/>
                  </a:cubicBezTo>
                  <a:cubicBezTo>
                    <a:pt x="755" y="497"/>
                    <a:pt x="755" y="496"/>
                    <a:pt x="755" y="496"/>
                  </a:cubicBezTo>
                  <a:cubicBezTo>
                    <a:pt x="755" y="496"/>
                    <a:pt x="755" y="496"/>
                    <a:pt x="755" y="496"/>
                  </a:cubicBezTo>
                  <a:cubicBezTo>
                    <a:pt x="755" y="494"/>
                    <a:pt x="755" y="493"/>
                    <a:pt x="756" y="492"/>
                  </a:cubicBezTo>
                  <a:cubicBezTo>
                    <a:pt x="756" y="492"/>
                    <a:pt x="756" y="492"/>
                    <a:pt x="756" y="492"/>
                  </a:cubicBezTo>
                  <a:cubicBezTo>
                    <a:pt x="757" y="491"/>
                    <a:pt x="760" y="485"/>
                    <a:pt x="762" y="485"/>
                  </a:cubicBezTo>
                  <a:cubicBezTo>
                    <a:pt x="762" y="485"/>
                    <a:pt x="762" y="485"/>
                    <a:pt x="762" y="485"/>
                  </a:cubicBezTo>
                  <a:cubicBezTo>
                    <a:pt x="764" y="485"/>
                    <a:pt x="765" y="483"/>
                    <a:pt x="765" y="482"/>
                  </a:cubicBezTo>
                  <a:cubicBezTo>
                    <a:pt x="765" y="482"/>
                    <a:pt x="765" y="482"/>
                    <a:pt x="765" y="482"/>
                  </a:cubicBezTo>
                  <a:cubicBezTo>
                    <a:pt x="765" y="480"/>
                    <a:pt x="767" y="478"/>
                    <a:pt x="768" y="477"/>
                  </a:cubicBezTo>
                  <a:cubicBezTo>
                    <a:pt x="768" y="477"/>
                    <a:pt x="768" y="477"/>
                    <a:pt x="768" y="477"/>
                  </a:cubicBezTo>
                  <a:cubicBezTo>
                    <a:pt x="769" y="477"/>
                    <a:pt x="773" y="474"/>
                    <a:pt x="773" y="474"/>
                  </a:cubicBezTo>
                  <a:cubicBezTo>
                    <a:pt x="773" y="474"/>
                    <a:pt x="773" y="474"/>
                    <a:pt x="773" y="474"/>
                  </a:cubicBezTo>
                  <a:cubicBezTo>
                    <a:pt x="774" y="472"/>
                    <a:pt x="775" y="471"/>
                    <a:pt x="777" y="470"/>
                  </a:cubicBezTo>
                  <a:cubicBezTo>
                    <a:pt x="777" y="470"/>
                    <a:pt x="777" y="470"/>
                    <a:pt x="777" y="470"/>
                  </a:cubicBezTo>
                  <a:cubicBezTo>
                    <a:pt x="777" y="469"/>
                    <a:pt x="778" y="468"/>
                    <a:pt x="779" y="467"/>
                  </a:cubicBezTo>
                  <a:cubicBezTo>
                    <a:pt x="779" y="467"/>
                    <a:pt x="779" y="467"/>
                    <a:pt x="779" y="467"/>
                  </a:cubicBezTo>
                  <a:cubicBezTo>
                    <a:pt x="779" y="467"/>
                    <a:pt x="779" y="467"/>
                    <a:pt x="779" y="467"/>
                  </a:cubicBezTo>
                  <a:cubicBezTo>
                    <a:pt x="779" y="467"/>
                    <a:pt x="779" y="467"/>
                    <a:pt x="779" y="467"/>
                  </a:cubicBezTo>
                  <a:cubicBezTo>
                    <a:pt x="778" y="467"/>
                    <a:pt x="778" y="467"/>
                    <a:pt x="776" y="468"/>
                  </a:cubicBezTo>
                  <a:cubicBezTo>
                    <a:pt x="776" y="468"/>
                    <a:pt x="776" y="468"/>
                    <a:pt x="776" y="468"/>
                  </a:cubicBezTo>
                  <a:cubicBezTo>
                    <a:pt x="775" y="469"/>
                    <a:pt x="775" y="470"/>
                    <a:pt x="773" y="471"/>
                  </a:cubicBezTo>
                  <a:cubicBezTo>
                    <a:pt x="773" y="471"/>
                    <a:pt x="773" y="471"/>
                    <a:pt x="773" y="471"/>
                  </a:cubicBezTo>
                  <a:cubicBezTo>
                    <a:pt x="771" y="474"/>
                    <a:pt x="769" y="473"/>
                    <a:pt x="767" y="476"/>
                  </a:cubicBezTo>
                  <a:cubicBezTo>
                    <a:pt x="767" y="476"/>
                    <a:pt x="767" y="476"/>
                    <a:pt x="767" y="476"/>
                  </a:cubicBezTo>
                  <a:cubicBezTo>
                    <a:pt x="767" y="477"/>
                    <a:pt x="767" y="478"/>
                    <a:pt x="765" y="478"/>
                  </a:cubicBezTo>
                  <a:cubicBezTo>
                    <a:pt x="765" y="478"/>
                    <a:pt x="765" y="478"/>
                    <a:pt x="765" y="478"/>
                  </a:cubicBezTo>
                  <a:cubicBezTo>
                    <a:pt x="764" y="478"/>
                    <a:pt x="765" y="477"/>
                    <a:pt x="764" y="475"/>
                  </a:cubicBezTo>
                  <a:cubicBezTo>
                    <a:pt x="764" y="475"/>
                    <a:pt x="764" y="475"/>
                    <a:pt x="764" y="475"/>
                  </a:cubicBezTo>
                  <a:cubicBezTo>
                    <a:pt x="764" y="474"/>
                    <a:pt x="764" y="473"/>
                    <a:pt x="764" y="472"/>
                  </a:cubicBezTo>
                  <a:cubicBezTo>
                    <a:pt x="764" y="472"/>
                    <a:pt x="764" y="472"/>
                    <a:pt x="764" y="472"/>
                  </a:cubicBezTo>
                  <a:cubicBezTo>
                    <a:pt x="764" y="472"/>
                    <a:pt x="764" y="472"/>
                    <a:pt x="764" y="472"/>
                  </a:cubicBezTo>
                  <a:cubicBezTo>
                    <a:pt x="764" y="472"/>
                    <a:pt x="764" y="472"/>
                    <a:pt x="764" y="472"/>
                  </a:cubicBezTo>
                  <a:cubicBezTo>
                    <a:pt x="764" y="471"/>
                    <a:pt x="766" y="469"/>
                    <a:pt x="766" y="467"/>
                  </a:cubicBezTo>
                  <a:cubicBezTo>
                    <a:pt x="766" y="467"/>
                    <a:pt x="766" y="467"/>
                    <a:pt x="766" y="467"/>
                  </a:cubicBezTo>
                  <a:cubicBezTo>
                    <a:pt x="766" y="467"/>
                    <a:pt x="767" y="467"/>
                    <a:pt x="767" y="466"/>
                  </a:cubicBezTo>
                  <a:cubicBezTo>
                    <a:pt x="767" y="466"/>
                    <a:pt x="767" y="466"/>
                    <a:pt x="767" y="466"/>
                  </a:cubicBezTo>
                  <a:cubicBezTo>
                    <a:pt x="766" y="466"/>
                    <a:pt x="765" y="467"/>
                    <a:pt x="764" y="467"/>
                  </a:cubicBezTo>
                  <a:cubicBezTo>
                    <a:pt x="764" y="467"/>
                    <a:pt x="764" y="467"/>
                    <a:pt x="764" y="467"/>
                  </a:cubicBezTo>
                  <a:cubicBezTo>
                    <a:pt x="764" y="467"/>
                    <a:pt x="764" y="467"/>
                    <a:pt x="764" y="467"/>
                  </a:cubicBezTo>
                  <a:cubicBezTo>
                    <a:pt x="764" y="467"/>
                    <a:pt x="764" y="467"/>
                    <a:pt x="764" y="467"/>
                  </a:cubicBezTo>
                  <a:cubicBezTo>
                    <a:pt x="763" y="467"/>
                    <a:pt x="762" y="466"/>
                    <a:pt x="762" y="465"/>
                  </a:cubicBezTo>
                  <a:cubicBezTo>
                    <a:pt x="762" y="465"/>
                    <a:pt x="762" y="465"/>
                    <a:pt x="762" y="465"/>
                  </a:cubicBezTo>
                  <a:cubicBezTo>
                    <a:pt x="761" y="465"/>
                    <a:pt x="761" y="465"/>
                    <a:pt x="761" y="466"/>
                  </a:cubicBezTo>
                  <a:cubicBezTo>
                    <a:pt x="761" y="466"/>
                    <a:pt x="761" y="466"/>
                    <a:pt x="761" y="466"/>
                  </a:cubicBezTo>
                  <a:cubicBezTo>
                    <a:pt x="761" y="466"/>
                    <a:pt x="760" y="467"/>
                    <a:pt x="760" y="467"/>
                  </a:cubicBezTo>
                  <a:cubicBezTo>
                    <a:pt x="760" y="467"/>
                    <a:pt x="760" y="467"/>
                    <a:pt x="760" y="467"/>
                  </a:cubicBezTo>
                  <a:cubicBezTo>
                    <a:pt x="759" y="468"/>
                    <a:pt x="758" y="468"/>
                    <a:pt x="758" y="468"/>
                  </a:cubicBezTo>
                  <a:cubicBezTo>
                    <a:pt x="758" y="468"/>
                    <a:pt x="758" y="468"/>
                    <a:pt x="758" y="468"/>
                  </a:cubicBezTo>
                  <a:cubicBezTo>
                    <a:pt x="756" y="468"/>
                    <a:pt x="755" y="467"/>
                    <a:pt x="754" y="467"/>
                  </a:cubicBezTo>
                  <a:cubicBezTo>
                    <a:pt x="754" y="467"/>
                    <a:pt x="754" y="467"/>
                    <a:pt x="754" y="467"/>
                  </a:cubicBezTo>
                  <a:cubicBezTo>
                    <a:pt x="754" y="467"/>
                    <a:pt x="754" y="467"/>
                    <a:pt x="754" y="467"/>
                  </a:cubicBezTo>
                  <a:cubicBezTo>
                    <a:pt x="754" y="467"/>
                    <a:pt x="754" y="467"/>
                    <a:pt x="754" y="467"/>
                  </a:cubicBezTo>
                  <a:cubicBezTo>
                    <a:pt x="753" y="467"/>
                    <a:pt x="753" y="467"/>
                    <a:pt x="753" y="467"/>
                  </a:cubicBezTo>
                  <a:cubicBezTo>
                    <a:pt x="753" y="467"/>
                    <a:pt x="753" y="467"/>
                    <a:pt x="753" y="467"/>
                  </a:cubicBezTo>
                  <a:cubicBezTo>
                    <a:pt x="752" y="467"/>
                    <a:pt x="752" y="467"/>
                    <a:pt x="751" y="467"/>
                  </a:cubicBezTo>
                  <a:cubicBezTo>
                    <a:pt x="751" y="467"/>
                    <a:pt x="751" y="467"/>
                    <a:pt x="751" y="467"/>
                  </a:cubicBezTo>
                  <a:cubicBezTo>
                    <a:pt x="751" y="467"/>
                    <a:pt x="751" y="467"/>
                    <a:pt x="751" y="467"/>
                  </a:cubicBezTo>
                  <a:cubicBezTo>
                    <a:pt x="751" y="467"/>
                    <a:pt x="751" y="467"/>
                    <a:pt x="751" y="467"/>
                  </a:cubicBezTo>
                  <a:cubicBezTo>
                    <a:pt x="750" y="468"/>
                    <a:pt x="750" y="468"/>
                    <a:pt x="750" y="468"/>
                  </a:cubicBezTo>
                  <a:cubicBezTo>
                    <a:pt x="750" y="468"/>
                    <a:pt x="750" y="468"/>
                    <a:pt x="750" y="468"/>
                  </a:cubicBezTo>
                  <a:cubicBezTo>
                    <a:pt x="749" y="468"/>
                    <a:pt x="748" y="467"/>
                    <a:pt x="747" y="466"/>
                  </a:cubicBezTo>
                  <a:cubicBezTo>
                    <a:pt x="747" y="466"/>
                    <a:pt x="747" y="466"/>
                    <a:pt x="747" y="466"/>
                  </a:cubicBezTo>
                  <a:cubicBezTo>
                    <a:pt x="746" y="466"/>
                    <a:pt x="743" y="465"/>
                    <a:pt x="741" y="465"/>
                  </a:cubicBezTo>
                  <a:cubicBezTo>
                    <a:pt x="741" y="465"/>
                    <a:pt x="741" y="465"/>
                    <a:pt x="741" y="465"/>
                  </a:cubicBezTo>
                  <a:cubicBezTo>
                    <a:pt x="740" y="465"/>
                    <a:pt x="738" y="465"/>
                    <a:pt x="737" y="463"/>
                  </a:cubicBezTo>
                  <a:cubicBezTo>
                    <a:pt x="737" y="463"/>
                    <a:pt x="737" y="463"/>
                    <a:pt x="737" y="463"/>
                  </a:cubicBezTo>
                  <a:cubicBezTo>
                    <a:pt x="737" y="463"/>
                    <a:pt x="737" y="463"/>
                    <a:pt x="737" y="463"/>
                  </a:cubicBezTo>
                  <a:cubicBezTo>
                    <a:pt x="736" y="463"/>
                    <a:pt x="736" y="463"/>
                    <a:pt x="736" y="463"/>
                  </a:cubicBezTo>
                  <a:cubicBezTo>
                    <a:pt x="736" y="463"/>
                    <a:pt x="736" y="463"/>
                    <a:pt x="736" y="463"/>
                  </a:cubicBezTo>
                  <a:cubicBezTo>
                    <a:pt x="736" y="463"/>
                    <a:pt x="735" y="463"/>
                    <a:pt x="735" y="463"/>
                  </a:cubicBezTo>
                  <a:cubicBezTo>
                    <a:pt x="735" y="463"/>
                    <a:pt x="735" y="463"/>
                    <a:pt x="735" y="463"/>
                  </a:cubicBezTo>
                  <a:cubicBezTo>
                    <a:pt x="733" y="463"/>
                    <a:pt x="732" y="463"/>
                    <a:pt x="731" y="463"/>
                  </a:cubicBezTo>
                  <a:cubicBezTo>
                    <a:pt x="731" y="463"/>
                    <a:pt x="731" y="463"/>
                    <a:pt x="731" y="463"/>
                  </a:cubicBezTo>
                  <a:cubicBezTo>
                    <a:pt x="731" y="463"/>
                    <a:pt x="731" y="463"/>
                    <a:pt x="731" y="464"/>
                  </a:cubicBezTo>
                  <a:cubicBezTo>
                    <a:pt x="731" y="464"/>
                    <a:pt x="731" y="464"/>
                    <a:pt x="731" y="464"/>
                  </a:cubicBezTo>
                  <a:cubicBezTo>
                    <a:pt x="731" y="464"/>
                    <a:pt x="731" y="464"/>
                    <a:pt x="731" y="464"/>
                  </a:cubicBezTo>
                  <a:cubicBezTo>
                    <a:pt x="731" y="464"/>
                    <a:pt x="731" y="464"/>
                    <a:pt x="731" y="464"/>
                  </a:cubicBezTo>
                  <a:cubicBezTo>
                    <a:pt x="731" y="464"/>
                    <a:pt x="731" y="464"/>
                    <a:pt x="731" y="464"/>
                  </a:cubicBezTo>
                  <a:cubicBezTo>
                    <a:pt x="731" y="466"/>
                    <a:pt x="730" y="467"/>
                    <a:pt x="730" y="468"/>
                  </a:cubicBezTo>
                  <a:cubicBezTo>
                    <a:pt x="730" y="468"/>
                    <a:pt x="730" y="468"/>
                    <a:pt x="730" y="468"/>
                  </a:cubicBezTo>
                  <a:cubicBezTo>
                    <a:pt x="730" y="468"/>
                    <a:pt x="730" y="468"/>
                    <a:pt x="730" y="468"/>
                  </a:cubicBezTo>
                  <a:cubicBezTo>
                    <a:pt x="730" y="468"/>
                    <a:pt x="730" y="468"/>
                    <a:pt x="730" y="468"/>
                  </a:cubicBezTo>
                  <a:cubicBezTo>
                    <a:pt x="730" y="469"/>
                    <a:pt x="731" y="470"/>
                    <a:pt x="731" y="471"/>
                  </a:cubicBezTo>
                  <a:cubicBezTo>
                    <a:pt x="731" y="471"/>
                    <a:pt x="731" y="471"/>
                    <a:pt x="731" y="471"/>
                  </a:cubicBezTo>
                  <a:cubicBezTo>
                    <a:pt x="731" y="472"/>
                    <a:pt x="731" y="472"/>
                    <a:pt x="730" y="473"/>
                  </a:cubicBezTo>
                  <a:cubicBezTo>
                    <a:pt x="730" y="473"/>
                    <a:pt x="730" y="473"/>
                    <a:pt x="730" y="473"/>
                  </a:cubicBezTo>
                  <a:cubicBezTo>
                    <a:pt x="730" y="473"/>
                    <a:pt x="730" y="473"/>
                    <a:pt x="730" y="474"/>
                  </a:cubicBezTo>
                  <a:cubicBezTo>
                    <a:pt x="730" y="474"/>
                    <a:pt x="730" y="474"/>
                    <a:pt x="730" y="474"/>
                  </a:cubicBezTo>
                  <a:cubicBezTo>
                    <a:pt x="730" y="474"/>
                    <a:pt x="730" y="474"/>
                    <a:pt x="730" y="474"/>
                  </a:cubicBezTo>
                  <a:cubicBezTo>
                    <a:pt x="730" y="474"/>
                    <a:pt x="730" y="474"/>
                    <a:pt x="730" y="474"/>
                  </a:cubicBezTo>
                  <a:cubicBezTo>
                    <a:pt x="730" y="475"/>
                    <a:pt x="730" y="475"/>
                    <a:pt x="730" y="475"/>
                  </a:cubicBezTo>
                  <a:cubicBezTo>
                    <a:pt x="730" y="475"/>
                    <a:pt x="730" y="475"/>
                    <a:pt x="730" y="475"/>
                  </a:cubicBezTo>
                  <a:cubicBezTo>
                    <a:pt x="730" y="476"/>
                    <a:pt x="729" y="476"/>
                    <a:pt x="729" y="477"/>
                  </a:cubicBezTo>
                  <a:cubicBezTo>
                    <a:pt x="729" y="477"/>
                    <a:pt x="729" y="477"/>
                    <a:pt x="729" y="477"/>
                  </a:cubicBezTo>
                  <a:cubicBezTo>
                    <a:pt x="729" y="477"/>
                    <a:pt x="729" y="477"/>
                    <a:pt x="729" y="477"/>
                  </a:cubicBezTo>
                  <a:cubicBezTo>
                    <a:pt x="729" y="477"/>
                    <a:pt x="729" y="477"/>
                    <a:pt x="729" y="477"/>
                  </a:cubicBezTo>
                  <a:cubicBezTo>
                    <a:pt x="729" y="477"/>
                    <a:pt x="730" y="479"/>
                    <a:pt x="730" y="480"/>
                  </a:cubicBezTo>
                  <a:cubicBezTo>
                    <a:pt x="730" y="480"/>
                    <a:pt x="730" y="480"/>
                    <a:pt x="730" y="480"/>
                  </a:cubicBezTo>
                  <a:cubicBezTo>
                    <a:pt x="730" y="480"/>
                    <a:pt x="730" y="481"/>
                    <a:pt x="730" y="481"/>
                  </a:cubicBezTo>
                  <a:cubicBezTo>
                    <a:pt x="730" y="481"/>
                    <a:pt x="730" y="481"/>
                    <a:pt x="730" y="481"/>
                  </a:cubicBezTo>
                  <a:cubicBezTo>
                    <a:pt x="729" y="482"/>
                    <a:pt x="729" y="483"/>
                    <a:pt x="727" y="484"/>
                  </a:cubicBezTo>
                  <a:cubicBezTo>
                    <a:pt x="727" y="484"/>
                    <a:pt x="727" y="484"/>
                    <a:pt x="727" y="484"/>
                  </a:cubicBezTo>
                  <a:cubicBezTo>
                    <a:pt x="726" y="486"/>
                    <a:pt x="724" y="486"/>
                    <a:pt x="724" y="487"/>
                  </a:cubicBezTo>
                  <a:cubicBezTo>
                    <a:pt x="724" y="487"/>
                    <a:pt x="724" y="487"/>
                    <a:pt x="724" y="487"/>
                  </a:cubicBezTo>
                  <a:cubicBezTo>
                    <a:pt x="722" y="488"/>
                    <a:pt x="721" y="487"/>
                    <a:pt x="721" y="487"/>
                  </a:cubicBezTo>
                  <a:cubicBezTo>
                    <a:pt x="721" y="487"/>
                    <a:pt x="721" y="487"/>
                    <a:pt x="721" y="487"/>
                  </a:cubicBezTo>
                  <a:cubicBezTo>
                    <a:pt x="721" y="489"/>
                    <a:pt x="720" y="490"/>
                    <a:pt x="719" y="490"/>
                  </a:cubicBezTo>
                  <a:cubicBezTo>
                    <a:pt x="719" y="490"/>
                    <a:pt x="719" y="490"/>
                    <a:pt x="719" y="490"/>
                  </a:cubicBezTo>
                  <a:cubicBezTo>
                    <a:pt x="719" y="490"/>
                    <a:pt x="719" y="490"/>
                    <a:pt x="718" y="490"/>
                  </a:cubicBezTo>
                  <a:cubicBezTo>
                    <a:pt x="718" y="490"/>
                    <a:pt x="718" y="490"/>
                    <a:pt x="718" y="490"/>
                  </a:cubicBezTo>
                  <a:cubicBezTo>
                    <a:pt x="718" y="490"/>
                    <a:pt x="718" y="490"/>
                    <a:pt x="718" y="490"/>
                  </a:cubicBezTo>
                  <a:cubicBezTo>
                    <a:pt x="718" y="490"/>
                    <a:pt x="718" y="490"/>
                    <a:pt x="718" y="490"/>
                  </a:cubicBezTo>
                  <a:cubicBezTo>
                    <a:pt x="718" y="490"/>
                    <a:pt x="718" y="490"/>
                    <a:pt x="718" y="490"/>
                  </a:cubicBezTo>
                  <a:cubicBezTo>
                    <a:pt x="718" y="490"/>
                    <a:pt x="718" y="490"/>
                    <a:pt x="717" y="490"/>
                  </a:cubicBezTo>
                  <a:cubicBezTo>
                    <a:pt x="717" y="490"/>
                    <a:pt x="717" y="490"/>
                    <a:pt x="717" y="490"/>
                  </a:cubicBezTo>
                  <a:cubicBezTo>
                    <a:pt x="717" y="490"/>
                    <a:pt x="717" y="490"/>
                    <a:pt x="717" y="490"/>
                  </a:cubicBezTo>
                  <a:cubicBezTo>
                    <a:pt x="717" y="490"/>
                    <a:pt x="717" y="490"/>
                    <a:pt x="717" y="490"/>
                  </a:cubicBezTo>
                  <a:cubicBezTo>
                    <a:pt x="717" y="490"/>
                    <a:pt x="717" y="490"/>
                    <a:pt x="717" y="491"/>
                  </a:cubicBezTo>
                  <a:cubicBezTo>
                    <a:pt x="717" y="491"/>
                    <a:pt x="717" y="491"/>
                    <a:pt x="717" y="491"/>
                  </a:cubicBezTo>
                  <a:cubicBezTo>
                    <a:pt x="715" y="493"/>
                    <a:pt x="714" y="492"/>
                    <a:pt x="713" y="493"/>
                  </a:cubicBezTo>
                  <a:cubicBezTo>
                    <a:pt x="713" y="493"/>
                    <a:pt x="713" y="493"/>
                    <a:pt x="713" y="493"/>
                  </a:cubicBezTo>
                  <a:cubicBezTo>
                    <a:pt x="713" y="494"/>
                    <a:pt x="712" y="494"/>
                    <a:pt x="712" y="494"/>
                  </a:cubicBezTo>
                  <a:cubicBezTo>
                    <a:pt x="712" y="494"/>
                    <a:pt x="712" y="494"/>
                    <a:pt x="712" y="494"/>
                  </a:cubicBezTo>
                  <a:cubicBezTo>
                    <a:pt x="711" y="494"/>
                    <a:pt x="711" y="494"/>
                    <a:pt x="710" y="493"/>
                  </a:cubicBezTo>
                  <a:cubicBezTo>
                    <a:pt x="710" y="493"/>
                    <a:pt x="710" y="493"/>
                    <a:pt x="710" y="493"/>
                  </a:cubicBezTo>
                  <a:cubicBezTo>
                    <a:pt x="710" y="493"/>
                    <a:pt x="710" y="493"/>
                    <a:pt x="709" y="493"/>
                  </a:cubicBezTo>
                  <a:cubicBezTo>
                    <a:pt x="709" y="493"/>
                    <a:pt x="709" y="493"/>
                    <a:pt x="709" y="493"/>
                  </a:cubicBezTo>
                  <a:cubicBezTo>
                    <a:pt x="709" y="493"/>
                    <a:pt x="707" y="494"/>
                    <a:pt x="705" y="494"/>
                  </a:cubicBezTo>
                  <a:cubicBezTo>
                    <a:pt x="705" y="494"/>
                    <a:pt x="705" y="494"/>
                    <a:pt x="705" y="494"/>
                  </a:cubicBezTo>
                  <a:cubicBezTo>
                    <a:pt x="705" y="494"/>
                    <a:pt x="705" y="494"/>
                    <a:pt x="705" y="494"/>
                  </a:cubicBezTo>
                  <a:cubicBezTo>
                    <a:pt x="705" y="494"/>
                    <a:pt x="705" y="494"/>
                    <a:pt x="705" y="494"/>
                  </a:cubicBezTo>
                  <a:cubicBezTo>
                    <a:pt x="703" y="494"/>
                    <a:pt x="700" y="493"/>
                    <a:pt x="699" y="493"/>
                  </a:cubicBezTo>
                  <a:cubicBezTo>
                    <a:pt x="699" y="493"/>
                    <a:pt x="699" y="493"/>
                    <a:pt x="699" y="493"/>
                  </a:cubicBezTo>
                  <a:cubicBezTo>
                    <a:pt x="699" y="493"/>
                    <a:pt x="699" y="493"/>
                    <a:pt x="699" y="493"/>
                  </a:cubicBezTo>
                  <a:cubicBezTo>
                    <a:pt x="699" y="493"/>
                    <a:pt x="699" y="493"/>
                    <a:pt x="699" y="493"/>
                  </a:cubicBezTo>
                  <a:cubicBezTo>
                    <a:pt x="697" y="493"/>
                    <a:pt x="697" y="493"/>
                    <a:pt x="697" y="495"/>
                  </a:cubicBezTo>
                  <a:cubicBezTo>
                    <a:pt x="697" y="495"/>
                    <a:pt x="697" y="495"/>
                    <a:pt x="697" y="495"/>
                  </a:cubicBezTo>
                  <a:cubicBezTo>
                    <a:pt x="697" y="496"/>
                    <a:pt x="697" y="496"/>
                    <a:pt x="697" y="497"/>
                  </a:cubicBezTo>
                  <a:cubicBezTo>
                    <a:pt x="697" y="497"/>
                    <a:pt x="697" y="497"/>
                    <a:pt x="697" y="497"/>
                  </a:cubicBezTo>
                  <a:cubicBezTo>
                    <a:pt x="697" y="497"/>
                    <a:pt x="697" y="498"/>
                    <a:pt x="696" y="498"/>
                  </a:cubicBezTo>
                  <a:cubicBezTo>
                    <a:pt x="696" y="498"/>
                    <a:pt x="696" y="498"/>
                    <a:pt x="696" y="498"/>
                  </a:cubicBezTo>
                  <a:cubicBezTo>
                    <a:pt x="696" y="498"/>
                    <a:pt x="696" y="499"/>
                    <a:pt x="696" y="499"/>
                  </a:cubicBezTo>
                  <a:cubicBezTo>
                    <a:pt x="696" y="499"/>
                    <a:pt x="696" y="499"/>
                    <a:pt x="696" y="499"/>
                  </a:cubicBezTo>
                  <a:cubicBezTo>
                    <a:pt x="695" y="498"/>
                    <a:pt x="694" y="498"/>
                    <a:pt x="693" y="498"/>
                  </a:cubicBezTo>
                  <a:cubicBezTo>
                    <a:pt x="693" y="498"/>
                    <a:pt x="693" y="498"/>
                    <a:pt x="693" y="498"/>
                  </a:cubicBezTo>
                  <a:cubicBezTo>
                    <a:pt x="692" y="498"/>
                    <a:pt x="690" y="500"/>
                    <a:pt x="689" y="502"/>
                  </a:cubicBezTo>
                  <a:cubicBezTo>
                    <a:pt x="689" y="502"/>
                    <a:pt x="689" y="502"/>
                    <a:pt x="689" y="502"/>
                  </a:cubicBezTo>
                  <a:cubicBezTo>
                    <a:pt x="688" y="504"/>
                    <a:pt x="685" y="505"/>
                    <a:pt x="684" y="505"/>
                  </a:cubicBezTo>
                  <a:cubicBezTo>
                    <a:pt x="684" y="505"/>
                    <a:pt x="684" y="505"/>
                    <a:pt x="684" y="505"/>
                  </a:cubicBezTo>
                  <a:cubicBezTo>
                    <a:pt x="682" y="506"/>
                    <a:pt x="679" y="506"/>
                    <a:pt x="678" y="507"/>
                  </a:cubicBezTo>
                  <a:cubicBezTo>
                    <a:pt x="678" y="507"/>
                    <a:pt x="678" y="507"/>
                    <a:pt x="678" y="507"/>
                  </a:cubicBezTo>
                  <a:cubicBezTo>
                    <a:pt x="676" y="507"/>
                    <a:pt x="675" y="508"/>
                    <a:pt x="673" y="509"/>
                  </a:cubicBezTo>
                  <a:cubicBezTo>
                    <a:pt x="673" y="509"/>
                    <a:pt x="673" y="509"/>
                    <a:pt x="673" y="509"/>
                  </a:cubicBezTo>
                  <a:cubicBezTo>
                    <a:pt x="672" y="509"/>
                    <a:pt x="669" y="511"/>
                    <a:pt x="669" y="511"/>
                  </a:cubicBezTo>
                  <a:cubicBezTo>
                    <a:pt x="669" y="511"/>
                    <a:pt x="669" y="511"/>
                    <a:pt x="669" y="511"/>
                  </a:cubicBezTo>
                  <a:cubicBezTo>
                    <a:pt x="668" y="511"/>
                    <a:pt x="667" y="511"/>
                    <a:pt x="666" y="512"/>
                  </a:cubicBezTo>
                  <a:cubicBezTo>
                    <a:pt x="666" y="512"/>
                    <a:pt x="666" y="512"/>
                    <a:pt x="666" y="512"/>
                  </a:cubicBezTo>
                  <a:cubicBezTo>
                    <a:pt x="665" y="512"/>
                    <a:pt x="665" y="512"/>
                    <a:pt x="665" y="511"/>
                  </a:cubicBezTo>
                  <a:cubicBezTo>
                    <a:pt x="665" y="511"/>
                    <a:pt x="665" y="511"/>
                    <a:pt x="665" y="511"/>
                  </a:cubicBezTo>
                  <a:cubicBezTo>
                    <a:pt x="665" y="511"/>
                    <a:pt x="664" y="511"/>
                    <a:pt x="662" y="511"/>
                  </a:cubicBezTo>
                  <a:cubicBezTo>
                    <a:pt x="662" y="511"/>
                    <a:pt x="662" y="511"/>
                    <a:pt x="662" y="511"/>
                  </a:cubicBezTo>
                  <a:cubicBezTo>
                    <a:pt x="662" y="511"/>
                    <a:pt x="662" y="511"/>
                    <a:pt x="662" y="511"/>
                  </a:cubicBezTo>
                  <a:cubicBezTo>
                    <a:pt x="662" y="511"/>
                    <a:pt x="662" y="513"/>
                    <a:pt x="662" y="514"/>
                  </a:cubicBezTo>
                  <a:cubicBezTo>
                    <a:pt x="662" y="514"/>
                    <a:pt x="662" y="514"/>
                    <a:pt x="662" y="514"/>
                  </a:cubicBezTo>
                  <a:cubicBezTo>
                    <a:pt x="662" y="514"/>
                    <a:pt x="662" y="515"/>
                    <a:pt x="662" y="515"/>
                  </a:cubicBezTo>
                  <a:cubicBezTo>
                    <a:pt x="662" y="515"/>
                    <a:pt x="662" y="515"/>
                    <a:pt x="662" y="515"/>
                  </a:cubicBezTo>
                  <a:cubicBezTo>
                    <a:pt x="663" y="516"/>
                    <a:pt x="664" y="517"/>
                    <a:pt x="665" y="519"/>
                  </a:cubicBezTo>
                  <a:cubicBezTo>
                    <a:pt x="665" y="519"/>
                    <a:pt x="665" y="519"/>
                    <a:pt x="665" y="519"/>
                  </a:cubicBezTo>
                  <a:cubicBezTo>
                    <a:pt x="665" y="519"/>
                    <a:pt x="664" y="519"/>
                    <a:pt x="664" y="520"/>
                  </a:cubicBezTo>
                  <a:cubicBezTo>
                    <a:pt x="664" y="520"/>
                    <a:pt x="664" y="520"/>
                    <a:pt x="664" y="520"/>
                  </a:cubicBezTo>
                  <a:cubicBezTo>
                    <a:pt x="664" y="520"/>
                    <a:pt x="663" y="520"/>
                    <a:pt x="663" y="520"/>
                  </a:cubicBezTo>
                  <a:cubicBezTo>
                    <a:pt x="663" y="520"/>
                    <a:pt x="663" y="520"/>
                    <a:pt x="663" y="520"/>
                  </a:cubicBezTo>
                  <a:cubicBezTo>
                    <a:pt x="663" y="521"/>
                    <a:pt x="664" y="521"/>
                    <a:pt x="665" y="521"/>
                  </a:cubicBezTo>
                  <a:cubicBezTo>
                    <a:pt x="665" y="521"/>
                    <a:pt x="665" y="521"/>
                    <a:pt x="665" y="521"/>
                  </a:cubicBezTo>
                  <a:cubicBezTo>
                    <a:pt x="666" y="522"/>
                    <a:pt x="667" y="523"/>
                    <a:pt x="668" y="524"/>
                  </a:cubicBezTo>
                  <a:cubicBezTo>
                    <a:pt x="668" y="524"/>
                    <a:pt x="668" y="524"/>
                    <a:pt x="668" y="524"/>
                  </a:cubicBezTo>
                  <a:cubicBezTo>
                    <a:pt x="668" y="525"/>
                    <a:pt x="667" y="525"/>
                    <a:pt x="667" y="526"/>
                  </a:cubicBezTo>
                  <a:cubicBezTo>
                    <a:pt x="667" y="526"/>
                    <a:pt x="667" y="526"/>
                    <a:pt x="667" y="526"/>
                  </a:cubicBezTo>
                  <a:cubicBezTo>
                    <a:pt x="666" y="526"/>
                    <a:pt x="666" y="526"/>
                    <a:pt x="666" y="526"/>
                  </a:cubicBezTo>
                  <a:cubicBezTo>
                    <a:pt x="666" y="526"/>
                    <a:pt x="666" y="526"/>
                    <a:pt x="666" y="526"/>
                  </a:cubicBezTo>
                  <a:cubicBezTo>
                    <a:pt x="666" y="526"/>
                    <a:pt x="666" y="526"/>
                    <a:pt x="666" y="526"/>
                  </a:cubicBezTo>
                  <a:cubicBezTo>
                    <a:pt x="666" y="526"/>
                    <a:pt x="667" y="526"/>
                    <a:pt x="667" y="526"/>
                  </a:cubicBezTo>
                  <a:cubicBezTo>
                    <a:pt x="667" y="526"/>
                    <a:pt x="667" y="526"/>
                    <a:pt x="667" y="526"/>
                  </a:cubicBezTo>
                  <a:cubicBezTo>
                    <a:pt x="667" y="526"/>
                    <a:pt x="668" y="527"/>
                    <a:pt x="668" y="527"/>
                  </a:cubicBezTo>
                  <a:cubicBezTo>
                    <a:pt x="668" y="527"/>
                    <a:pt x="668" y="527"/>
                    <a:pt x="668" y="527"/>
                  </a:cubicBezTo>
                  <a:cubicBezTo>
                    <a:pt x="668" y="528"/>
                    <a:pt x="668" y="528"/>
                    <a:pt x="668" y="528"/>
                  </a:cubicBezTo>
                  <a:cubicBezTo>
                    <a:pt x="668" y="528"/>
                    <a:pt x="668" y="528"/>
                    <a:pt x="668" y="528"/>
                  </a:cubicBezTo>
                  <a:cubicBezTo>
                    <a:pt x="668" y="529"/>
                    <a:pt x="667" y="530"/>
                    <a:pt x="667" y="530"/>
                  </a:cubicBezTo>
                  <a:cubicBezTo>
                    <a:pt x="667" y="530"/>
                    <a:pt x="667" y="530"/>
                    <a:pt x="667" y="530"/>
                  </a:cubicBezTo>
                  <a:cubicBezTo>
                    <a:pt x="667" y="530"/>
                    <a:pt x="667" y="530"/>
                    <a:pt x="667" y="530"/>
                  </a:cubicBezTo>
                  <a:cubicBezTo>
                    <a:pt x="667" y="530"/>
                    <a:pt x="667" y="530"/>
                    <a:pt x="667" y="530"/>
                  </a:cubicBezTo>
                  <a:cubicBezTo>
                    <a:pt x="668" y="531"/>
                    <a:pt x="670" y="531"/>
                    <a:pt x="671" y="534"/>
                  </a:cubicBezTo>
                  <a:cubicBezTo>
                    <a:pt x="671" y="534"/>
                    <a:pt x="671" y="534"/>
                    <a:pt x="671" y="534"/>
                  </a:cubicBezTo>
                  <a:cubicBezTo>
                    <a:pt x="672" y="537"/>
                    <a:pt x="672" y="536"/>
                    <a:pt x="674" y="538"/>
                  </a:cubicBezTo>
                  <a:cubicBezTo>
                    <a:pt x="674" y="538"/>
                    <a:pt x="674" y="538"/>
                    <a:pt x="674" y="538"/>
                  </a:cubicBezTo>
                  <a:cubicBezTo>
                    <a:pt x="675" y="539"/>
                    <a:pt x="676" y="542"/>
                    <a:pt x="676" y="544"/>
                  </a:cubicBezTo>
                  <a:cubicBezTo>
                    <a:pt x="676" y="544"/>
                    <a:pt x="676" y="544"/>
                    <a:pt x="676" y="544"/>
                  </a:cubicBezTo>
                  <a:cubicBezTo>
                    <a:pt x="676" y="545"/>
                    <a:pt x="676" y="546"/>
                    <a:pt x="676" y="546"/>
                  </a:cubicBezTo>
                  <a:cubicBezTo>
                    <a:pt x="676" y="546"/>
                    <a:pt x="676" y="546"/>
                    <a:pt x="676" y="546"/>
                  </a:cubicBezTo>
                  <a:cubicBezTo>
                    <a:pt x="676" y="547"/>
                    <a:pt x="675" y="548"/>
                    <a:pt x="675" y="549"/>
                  </a:cubicBezTo>
                  <a:cubicBezTo>
                    <a:pt x="675" y="549"/>
                    <a:pt x="675" y="549"/>
                    <a:pt x="675" y="549"/>
                  </a:cubicBezTo>
                  <a:cubicBezTo>
                    <a:pt x="675" y="549"/>
                    <a:pt x="676" y="549"/>
                    <a:pt x="676" y="549"/>
                  </a:cubicBezTo>
                  <a:cubicBezTo>
                    <a:pt x="676" y="549"/>
                    <a:pt x="676" y="549"/>
                    <a:pt x="676" y="549"/>
                  </a:cubicBezTo>
                  <a:cubicBezTo>
                    <a:pt x="676" y="550"/>
                    <a:pt x="676" y="550"/>
                    <a:pt x="676" y="550"/>
                  </a:cubicBezTo>
                  <a:cubicBezTo>
                    <a:pt x="676" y="549"/>
                    <a:pt x="676" y="549"/>
                    <a:pt x="676" y="549"/>
                  </a:cubicBezTo>
                  <a:cubicBezTo>
                    <a:pt x="676" y="550"/>
                    <a:pt x="676" y="550"/>
                    <a:pt x="677" y="550"/>
                  </a:cubicBezTo>
                  <a:cubicBezTo>
                    <a:pt x="677" y="550"/>
                    <a:pt x="677" y="550"/>
                    <a:pt x="677" y="550"/>
                  </a:cubicBezTo>
                  <a:cubicBezTo>
                    <a:pt x="678" y="551"/>
                    <a:pt x="679" y="552"/>
                    <a:pt x="680" y="553"/>
                  </a:cubicBezTo>
                  <a:cubicBezTo>
                    <a:pt x="680" y="553"/>
                    <a:pt x="680" y="553"/>
                    <a:pt x="680" y="553"/>
                  </a:cubicBezTo>
                  <a:cubicBezTo>
                    <a:pt x="681" y="555"/>
                    <a:pt x="681" y="557"/>
                    <a:pt x="682" y="558"/>
                  </a:cubicBezTo>
                  <a:cubicBezTo>
                    <a:pt x="682" y="558"/>
                    <a:pt x="682" y="558"/>
                    <a:pt x="682" y="558"/>
                  </a:cubicBezTo>
                  <a:cubicBezTo>
                    <a:pt x="683" y="559"/>
                    <a:pt x="685" y="558"/>
                    <a:pt x="686" y="560"/>
                  </a:cubicBezTo>
                  <a:cubicBezTo>
                    <a:pt x="686" y="560"/>
                    <a:pt x="686" y="560"/>
                    <a:pt x="686" y="560"/>
                  </a:cubicBezTo>
                  <a:cubicBezTo>
                    <a:pt x="687" y="561"/>
                    <a:pt x="687" y="562"/>
                    <a:pt x="688" y="564"/>
                  </a:cubicBezTo>
                  <a:cubicBezTo>
                    <a:pt x="688" y="564"/>
                    <a:pt x="688" y="564"/>
                    <a:pt x="688" y="564"/>
                  </a:cubicBezTo>
                  <a:cubicBezTo>
                    <a:pt x="688" y="564"/>
                    <a:pt x="688" y="564"/>
                    <a:pt x="688" y="564"/>
                  </a:cubicBezTo>
                  <a:cubicBezTo>
                    <a:pt x="688" y="564"/>
                    <a:pt x="688" y="564"/>
                    <a:pt x="688" y="564"/>
                  </a:cubicBezTo>
                  <a:cubicBezTo>
                    <a:pt x="688" y="564"/>
                    <a:pt x="688" y="564"/>
                    <a:pt x="688" y="564"/>
                  </a:cubicBezTo>
                  <a:cubicBezTo>
                    <a:pt x="688" y="564"/>
                    <a:pt x="688" y="564"/>
                    <a:pt x="688" y="564"/>
                  </a:cubicBezTo>
                  <a:cubicBezTo>
                    <a:pt x="689" y="564"/>
                    <a:pt x="689" y="564"/>
                    <a:pt x="689" y="564"/>
                  </a:cubicBezTo>
                  <a:cubicBezTo>
                    <a:pt x="689" y="564"/>
                    <a:pt x="689" y="564"/>
                    <a:pt x="689" y="564"/>
                  </a:cubicBezTo>
                  <a:cubicBezTo>
                    <a:pt x="691" y="564"/>
                    <a:pt x="691" y="565"/>
                    <a:pt x="694" y="566"/>
                  </a:cubicBezTo>
                  <a:cubicBezTo>
                    <a:pt x="694" y="566"/>
                    <a:pt x="694" y="566"/>
                    <a:pt x="694" y="566"/>
                  </a:cubicBezTo>
                  <a:cubicBezTo>
                    <a:pt x="697" y="568"/>
                    <a:pt x="698" y="569"/>
                    <a:pt x="701" y="571"/>
                  </a:cubicBezTo>
                  <a:cubicBezTo>
                    <a:pt x="701" y="571"/>
                    <a:pt x="701" y="571"/>
                    <a:pt x="701" y="571"/>
                  </a:cubicBezTo>
                  <a:cubicBezTo>
                    <a:pt x="702" y="571"/>
                    <a:pt x="703" y="571"/>
                    <a:pt x="704" y="571"/>
                  </a:cubicBezTo>
                  <a:cubicBezTo>
                    <a:pt x="704" y="571"/>
                    <a:pt x="704" y="571"/>
                    <a:pt x="704" y="571"/>
                  </a:cubicBezTo>
                  <a:cubicBezTo>
                    <a:pt x="705" y="571"/>
                    <a:pt x="706" y="571"/>
                    <a:pt x="708" y="571"/>
                  </a:cubicBezTo>
                  <a:cubicBezTo>
                    <a:pt x="708" y="571"/>
                    <a:pt x="708" y="571"/>
                    <a:pt x="708" y="571"/>
                  </a:cubicBezTo>
                  <a:cubicBezTo>
                    <a:pt x="709" y="571"/>
                    <a:pt x="710" y="570"/>
                    <a:pt x="711" y="570"/>
                  </a:cubicBezTo>
                  <a:cubicBezTo>
                    <a:pt x="711" y="570"/>
                    <a:pt x="711" y="570"/>
                    <a:pt x="711" y="570"/>
                  </a:cubicBezTo>
                  <a:cubicBezTo>
                    <a:pt x="713" y="570"/>
                    <a:pt x="714" y="571"/>
                    <a:pt x="715" y="571"/>
                  </a:cubicBezTo>
                  <a:cubicBezTo>
                    <a:pt x="715" y="571"/>
                    <a:pt x="715" y="571"/>
                    <a:pt x="715" y="571"/>
                  </a:cubicBezTo>
                  <a:cubicBezTo>
                    <a:pt x="715" y="571"/>
                    <a:pt x="715" y="571"/>
                    <a:pt x="715" y="571"/>
                  </a:cubicBezTo>
                  <a:cubicBezTo>
                    <a:pt x="715" y="571"/>
                    <a:pt x="715" y="571"/>
                    <a:pt x="715" y="571"/>
                  </a:cubicBezTo>
                  <a:cubicBezTo>
                    <a:pt x="716" y="571"/>
                    <a:pt x="717" y="570"/>
                    <a:pt x="718" y="570"/>
                  </a:cubicBezTo>
                  <a:cubicBezTo>
                    <a:pt x="718" y="570"/>
                    <a:pt x="718" y="570"/>
                    <a:pt x="718" y="570"/>
                  </a:cubicBezTo>
                  <a:cubicBezTo>
                    <a:pt x="719" y="569"/>
                    <a:pt x="720" y="569"/>
                    <a:pt x="721" y="569"/>
                  </a:cubicBezTo>
                  <a:cubicBezTo>
                    <a:pt x="721" y="569"/>
                    <a:pt x="721" y="569"/>
                    <a:pt x="721" y="569"/>
                  </a:cubicBezTo>
                  <a:cubicBezTo>
                    <a:pt x="722" y="569"/>
                    <a:pt x="722" y="569"/>
                    <a:pt x="723" y="569"/>
                  </a:cubicBezTo>
                  <a:cubicBezTo>
                    <a:pt x="723" y="569"/>
                    <a:pt x="723" y="569"/>
                    <a:pt x="723" y="569"/>
                  </a:cubicBezTo>
                  <a:cubicBezTo>
                    <a:pt x="723" y="569"/>
                    <a:pt x="723" y="569"/>
                    <a:pt x="723" y="569"/>
                  </a:cubicBezTo>
                  <a:cubicBezTo>
                    <a:pt x="723" y="569"/>
                    <a:pt x="723" y="569"/>
                    <a:pt x="724" y="569"/>
                  </a:cubicBezTo>
                  <a:cubicBezTo>
                    <a:pt x="724" y="569"/>
                    <a:pt x="724" y="569"/>
                    <a:pt x="724" y="569"/>
                  </a:cubicBezTo>
                  <a:cubicBezTo>
                    <a:pt x="724" y="569"/>
                    <a:pt x="725" y="570"/>
                    <a:pt x="727" y="571"/>
                  </a:cubicBezTo>
                  <a:cubicBezTo>
                    <a:pt x="727" y="571"/>
                    <a:pt x="727" y="571"/>
                    <a:pt x="727" y="571"/>
                  </a:cubicBezTo>
                  <a:cubicBezTo>
                    <a:pt x="727" y="571"/>
                    <a:pt x="728" y="572"/>
                    <a:pt x="728" y="572"/>
                  </a:cubicBezTo>
                  <a:cubicBezTo>
                    <a:pt x="728" y="572"/>
                    <a:pt x="728" y="572"/>
                    <a:pt x="728" y="572"/>
                  </a:cubicBezTo>
                  <a:cubicBezTo>
                    <a:pt x="728" y="572"/>
                    <a:pt x="728" y="572"/>
                    <a:pt x="728" y="572"/>
                  </a:cubicBezTo>
                  <a:cubicBezTo>
                    <a:pt x="728" y="572"/>
                    <a:pt x="728" y="572"/>
                    <a:pt x="728" y="572"/>
                  </a:cubicBezTo>
                  <a:cubicBezTo>
                    <a:pt x="728" y="572"/>
                    <a:pt x="729" y="572"/>
                    <a:pt x="730" y="571"/>
                  </a:cubicBezTo>
                  <a:cubicBezTo>
                    <a:pt x="730" y="571"/>
                    <a:pt x="730" y="571"/>
                    <a:pt x="730" y="571"/>
                  </a:cubicBezTo>
                  <a:cubicBezTo>
                    <a:pt x="730" y="571"/>
                    <a:pt x="730" y="571"/>
                    <a:pt x="731" y="571"/>
                  </a:cubicBezTo>
                  <a:cubicBezTo>
                    <a:pt x="731" y="571"/>
                    <a:pt x="731" y="571"/>
                    <a:pt x="731" y="571"/>
                  </a:cubicBezTo>
                  <a:cubicBezTo>
                    <a:pt x="731" y="572"/>
                    <a:pt x="731" y="572"/>
                    <a:pt x="731" y="572"/>
                  </a:cubicBezTo>
                  <a:cubicBezTo>
                    <a:pt x="731" y="571"/>
                    <a:pt x="731" y="571"/>
                    <a:pt x="731" y="571"/>
                  </a:cubicBezTo>
                  <a:cubicBezTo>
                    <a:pt x="732" y="570"/>
                    <a:pt x="733" y="569"/>
                    <a:pt x="733" y="569"/>
                  </a:cubicBezTo>
                  <a:cubicBezTo>
                    <a:pt x="733" y="569"/>
                    <a:pt x="733" y="569"/>
                    <a:pt x="733" y="569"/>
                  </a:cubicBezTo>
                  <a:cubicBezTo>
                    <a:pt x="733" y="568"/>
                    <a:pt x="734" y="568"/>
                    <a:pt x="734" y="568"/>
                  </a:cubicBezTo>
                  <a:cubicBezTo>
                    <a:pt x="734" y="568"/>
                    <a:pt x="734" y="568"/>
                    <a:pt x="734" y="568"/>
                  </a:cubicBezTo>
                  <a:cubicBezTo>
                    <a:pt x="735" y="568"/>
                    <a:pt x="736" y="569"/>
                    <a:pt x="736" y="570"/>
                  </a:cubicBezTo>
                  <a:cubicBezTo>
                    <a:pt x="736" y="570"/>
                    <a:pt x="736" y="570"/>
                    <a:pt x="736" y="570"/>
                  </a:cubicBezTo>
                  <a:cubicBezTo>
                    <a:pt x="737" y="572"/>
                    <a:pt x="736" y="573"/>
                    <a:pt x="737" y="574"/>
                  </a:cubicBezTo>
                  <a:cubicBezTo>
                    <a:pt x="737" y="574"/>
                    <a:pt x="737" y="574"/>
                    <a:pt x="737" y="574"/>
                  </a:cubicBezTo>
                  <a:cubicBezTo>
                    <a:pt x="737" y="574"/>
                    <a:pt x="737" y="575"/>
                    <a:pt x="737" y="575"/>
                  </a:cubicBezTo>
                  <a:cubicBezTo>
                    <a:pt x="737" y="575"/>
                    <a:pt x="737" y="575"/>
                    <a:pt x="737" y="575"/>
                  </a:cubicBezTo>
                  <a:cubicBezTo>
                    <a:pt x="737" y="576"/>
                    <a:pt x="737" y="577"/>
                    <a:pt x="737" y="578"/>
                  </a:cubicBezTo>
                  <a:cubicBezTo>
                    <a:pt x="737" y="578"/>
                    <a:pt x="737" y="578"/>
                    <a:pt x="737" y="578"/>
                  </a:cubicBezTo>
                  <a:cubicBezTo>
                    <a:pt x="737" y="578"/>
                    <a:pt x="737" y="578"/>
                    <a:pt x="737" y="578"/>
                  </a:cubicBezTo>
                  <a:cubicBezTo>
                    <a:pt x="737" y="578"/>
                    <a:pt x="737" y="578"/>
                    <a:pt x="737" y="578"/>
                  </a:cubicBezTo>
                  <a:cubicBezTo>
                    <a:pt x="737" y="578"/>
                    <a:pt x="737" y="578"/>
                    <a:pt x="737" y="578"/>
                  </a:cubicBezTo>
                  <a:cubicBezTo>
                    <a:pt x="737" y="578"/>
                    <a:pt x="737" y="578"/>
                    <a:pt x="737" y="578"/>
                  </a:cubicBezTo>
                  <a:cubicBezTo>
                    <a:pt x="737" y="578"/>
                    <a:pt x="737" y="578"/>
                    <a:pt x="737" y="579"/>
                  </a:cubicBezTo>
                  <a:cubicBezTo>
                    <a:pt x="737" y="579"/>
                    <a:pt x="737" y="579"/>
                    <a:pt x="737" y="579"/>
                  </a:cubicBezTo>
                  <a:cubicBezTo>
                    <a:pt x="738" y="581"/>
                    <a:pt x="739" y="583"/>
                    <a:pt x="739" y="583"/>
                  </a:cubicBezTo>
                  <a:cubicBezTo>
                    <a:pt x="739" y="583"/>
                    <a:pt x="739" y="583"/>
                    <a:pt x="739" y="583"/>
                  </a:cubicBezTo>
                  <a:cubicBezTo>
                    <a:pt x="739" y="583"/>
                    <a:pt x="740" y="583"/>
                    <a:pt x="739" y="583"/>
                  </a:cubicBezTo>
                  <a:cubicBezTo>
                    <a:pt x="739" y="583"/>
                    <a:pt x="739" y="583"/>
                    <a:pt x="739" y="583"/>
                  </a:cubicBezTo>
                  <a:cubicBezTo>
                    <a:pt x="739" y="583"/>
                    <a:pt x="740" y="583"/>
                    <a:pt x="740" y="583"/>
                  </a:cubicBezTo>
                  <a:cubicBezTo>
                    <a:pt x="740" y="583"/>
                    <a:pt x="740" y="583"/>
                    <a:pt x="740" y="583"/>
                  </a:cubicBezTo>
                  <a:cubicBezTo>
                    <a:pt x="741" y="583"/>
                    <a:pt x="742" y="583"/>
                    <a:pt x="742" y="584"/>
                  </a:cubicBezTo>
                  <a:cubicBezTo>
                    <a:pt x="742" y="584"/>
                    <a:pt x="742" y="584"/>
                    <a:pt x="742" y="584"/>
                  </a:cubicBezTo>
                  <a:cubicBezTo>
                    <a:pt x="742" y="584"/>
                    <a:pt x="742" y="585"/>
                    <a:pt x="742" y="585"/>
                  </a:cubicBezTo>
                  <a:cubicBezTo>
                    <a:pt x="742" y="585"/>
                    <a:pt x="742" y="585"/>
                    <a:pt x="742" y="585"/>
                  </a:cubicBezTo>
                  <a:cubicBezTo>
                    <a:pt x="743" y="585"/>
                    <a:pt x="743" y="585"/>
                    <a:pt x="743" y="585"/>
                  </a:cubicBezTo>
                  <a:cubicBezTo>
                    <a:pt x="743" y="585"/>
                    <a:pt x="743" y="585"/>
                    <a:pt x="743" y="585"/>
                  </a:cubicBezTo>
                  <a:cubicBezTo>
                    <a:pt x="744" y="584"/>
                    <a:pt x="744" y="583"/>
                    <a:pt x="745" y="583"/>
                  </a:cubicBezTo>
                  <a:cubicBezTo>
                    <a:pt x="745" y="583"/>
                    <a:pt x="745" y="583"/>
                    <a:pt x="745" y="583"/>
                  </a:cubicBezTo>
                  <a:cubicBezTo>
                    <a:pt x="746" y="583"/>
                    <a:pt x="746" y="583"/>
                    <a:pt x="746" y="583"/>
                  </a:cubicBezTo>
                  <a:cubicBezTo>
                    <a:pt x="746" y="583"/>
                    <a:pt x="746" y="583"/>
                    <a:pt x="746" y="583"/>
                  </a:cubicBezTo>
                  <a:cubicBezTo>
                    <a:pt x="747" y="583"/>
                    <a:pt x="747" y="584"/>
                    <a:pt x="748" y="584"/>
                  </a:cubicBezTo>
                  <a:cubicBezTo>
                    <a:pt x="748" y="584"/>
                    <a:pt x="748" y="584"/>
                    <a:pt x="748" y="584"/>
                  </a:cubicBezTo>
                  <a:cubicBezTo>
                    <a:pt x="750" y="585"/>
                    <a:pt x="750" y="585"/>
                    <a:pt x="750" y="585"/>
                  </a:cubicBezTo>
                  <a:cubicBezTo>
                    <a:pt x="750" y="585"/>
                    <a:pt x="750" y="585"/>
                    <a:pt x="750" y="585"/>
                  </a:cubicBezTo>
                  <a:cubicBezTo>
                    <a:pt x="750" y="585"/>
                    <a:pt x="751" y="585"/>
                    <a:pt x="751" y="585"/>
                  </a:cubicBezTo>
                  <a:cubicBezTo>
                    <a:pt x="751" y="585"/>
                    <a:pt x="751" y="585"/>
                    <a:pt x="751" y="585"/>
                  </a:cubicBezTo>
                  <a:cubicBezTo>
                    <a:pt x="752" y="585"/>
                    <a:pt x="753" y="585"/>
                    <a:pt x="754" y="585"/>
                  </a:cubicBezTo>
                  <a:cubicBezTo>
                    <a:pt x="754" y="585"/>
                    <a:pt x="754" y="585"/>
                    <a:pt x="754" y="585"/>
                  </a:cubicBezTo>
                  <a:cubicBezTo>
                    <a:pt x="754" y="585"/>
                    <a:pt x="755" y="585"/>
                    <a:pt x="755" y="585"/>
                  </a:cubicBezTo>
                  <a:cubicBezTo>
                    <a:pt x="755" y="585"/>
                    <a:pt x="755" y="585"/>
                    <a:pt x="755" y="585"/>
                  </a:cubicBezTo>
                  <a:cubicBezTo>
                    <a:pt x="755" y="586"/>
                    <a:pt x="756" y="586"/>
                    <a:pt x="756" y="587"/>
                  </a:cubicBezTo>
                  <a:cubicBezTo>
                    <a:pt x="756" y="587"/>
                    <a:pt x="756" y="587"/>
                    <a:pt x="756" y="587"/>
                  </a:cubicBezTo>
                  <a:cubicBezTo>
                    <a:pt x="756" y="587"/>
                    <a:pt x="756" y="587"/>
                    <a:pt x="756" y="587"/>
                  </a:cubicBezTo>
                  <a:cubicBezTo>
                    <a:pt x="756" y="587"/>
                    <a:pt x="756" y="587"/>
                    <a:pt x="756" y="587"/>
                  </a:cubicBezTo>
                  <a:cubicBezTo>
                    <a:pt x="755" y="588"/>
                    <a:pt x="755" y="589"/>
                    <a:pt x="755" y="589"/>
                  </a:cubicBezTo>
                  <a:cubicBezTo>
                    <a:pt x="755" y="589"/>
                    <a:pt x="755" y="589"/>
                    <a:pt x="755" y="589"/>
                  </a:cubicBezTo>
                  <a:cubicBezTo>
                    <a:pt x="755" y="589"/>
                    <a:pt x="755" y="589"/>
                    <a:pt x="755" y="589"/>
                  </a:cubicBezTo>
                  <a:cubicBezTo>
                    <a:pt x="755" y="589"/>
                    <a:pt x="755" y="589"/>
                    <a:pt x="756" y="589"/>
                  </a:cubicBezTo>
                  <a:cubicBezTo>
                    <a:pt x="756" y="589"/>
                    <a:pt x="756" y="589"/>
                    <a:pt x="756" y="589"/>
                  </a:cubicBezTo>
                  <a:cubicBezTo>
                    <a:pt x="758" y="590"/>
                    <a:pt x="758" y="591"/>
                    <a:pt x="760" y="592"/>
                  </a:cubicBezTo>
                  <a:cubicBezTo>
                    <a:pt x="760" y="592"/>
                    <a:pt x="760" y="592"/>
                    <a:pt x="760" y="592"/>
                  </a:cubicBezTo>
                  <a:cubicBezTo>
                    <a:pt x="761" y="592"/>
                    <a:pt x="762" y="592"/>
                    <a:pt x="762" y="592"/>
                  </a:cubicBezTo>
                  <a:cubicBezTo>
                    <a:pt x="762" y="592"/>
                    <a:pt x="762" y="592"/>
                    <a:pt x="762" y="592"/>
                  </a:cubicBezTo>
                  <a:cubicBezTo>
                    <a:pt x="763" y="592"/>
                    <a:pt x="763" y="592"/>
                    <a:pt x="764" y="592"/>
                  </a:cubicBezTo>
                  <a:cubicBezTo>
                    <a:pt x="764" y="592"/>
                    <a:pt x="764" y="592"/>
                    <a:pt x="764" y="592"/>
                  </a:cubicBezTo>
                  <a:cubicBezTo>
                    <a:pt x="766" y="591"/>
                    <a:pt x="765" y="592"/>
                    <a:pt x="766" y="590"/>
                  </a:cubicBezTo>
                  <a:cubicBezTo>
                    <a:pt x="766" y="590"/>
                    <a:pt x="766" y="590"/>
                    <a:pt x="766" y="590"/>
                  </a:cubicBezTo>
                  <a:cubicBezTo>
                    <a:pt x="766" y="589"/>
                    <a:pt x="767" y="588"/>
                    <a:pt x="768" y="588"/>
                  </a:cubicBezTo>
                  <a:cubicBezTo>
                    <a:pt x="768" y="588"/>
                    <a:pt x="768" y="588"/>
                    <a:pt x="768" y="588"/>
                  </a:cubicBezTo>
                  <a:cubicBezTo>
                    <a:pt x="769" y="588"/>
                    <a:pt x="769" y="589"/>
                    <a:pt x="770" y="590"/>
                  </a:cubicBezTo>
                  <a:close/>
                  <a:moveTo>
                    <a:pt x="866" y="594"/>
                  </a:moveTo>
                  <a:cubicBezTo>
                    <a:pt x="866" y="594"/>
                    <a:pt x="866" y="594"/>
                    <a:pt x="866" y="594"/>
                  </a:cubicBezTo>
                  <a:cubicBezTo>
                    <a:pt x="866" y="594"/>
                    <a:pt x="866" y="594"/>
                    <a:pt x="866" y="594"/>
                  </a:cubicBezTo>
                  <a:cubicBezTo>
                    <a:pt x="866" y="594"/>
                    <a:pt x="866" y="594"/>
                    <a:pt x="866" y="594"/>
                  </a:cubicBezTo>
                  <a:close/>
                  <a:moveTo>
                    <a:pt x="867" y="593"/>
                  </a:moveTo>
                  <a:cubicBezTo>
                    <a:pt x="866" y="593"/>
                    <a:pt x="866" y="593"/>
                    <a:pt x="866" y="593"/>
                  </a:cubicBezTo>
                  <a:cubicBezTo>
                    <a:pt x="867" y="593"/>
                    <a:pt x="867" y="593"/>
                    <a:pt x="867" y="593"/>
                  </a:cubicBezTo>
                  <a:close/>
                  <a:moveTo>
                    <a:pt x="768" y="590"/>
                  </a:moveTo>
                  <a:cubicBezTo>
                    <a:pt x="768" y="590"/>
                    <a:pt x="768" y="590"/>
                    <a:pt x="768" y="590"/>
                  </a:cubicBezTo>
                  <a:cubicBezTo>
                    <a:pt x="768" y="590"/>
                    <a:pt x="768" y="590"/>
                    <a:pt x="768" y="590"/>
                  </a:cubicBezTo>
                  <a:cubicBezTo>
                    <a:pt x="768" y="590"/>
                    <a:pt x="768" y="590"/>
                    <a:pt x="768" y="590"/>
                  </a:cubicBezTo>
                  <a:cubicBezTo>
                    <a:pt x="768" y="590"/>
                    <a:pt x="768" y="590"/>
                    <a:pt x="768" y="590"/>
                  </a:cubicBezTo>
                  <a:close/>
                  <a:moveTo>
                    <a:pt x="645" y="589"/>
                  </a:moveTo>
                  <a:cubicBezTo>
                    <a:pt x="645" y="589"/>
                    <a:pt x="645" y="589"/>
                    <a:pt x="645" y="589"/>
                  </a:cubicBezTo>
                  <a:cubicBezTo>
                    <a:pt x="645" y="589"/>
                    <a:pt x="645" y="589"/>
                    <a:pt x="645" y="589"/>
                  </a:cubicBezTo>
                  <a:cubicBezTo>
                    <a:pt x="645" y="589"/>
                    <a:pt x="645" y="589"/>
                    <a:pt x="645" y="589"/>
                  </a:cubicBezTo>
                  <a:close/>
                  <a:moveTo>
                    <a:pt x="618" y="577"/>
                  </a:moveTo>
                  <a:cubicBezTo>
                    <a:pt x="618" y="577"/>
                    <a:pt x="618" y="577"/>
                    <a:pt x="618" y="577"/>
                  </a:cubicBezTo>
                  <a:cubicBezTo>
                    <a:pt x="618" y="577"/>
                    <a:pt x="618" y="577"/>
                    <a:pt x="618" y="577"/>
                  </a:cubicBezTo>
                  <a:cubicBezTo>
                    <a:pt x="618" y="577"/>
                    <a:pt x="618" y="577"/>
                    <a:pt x="618" y="577"/>
                  </a:cubicBezTo>
                  <a:close/>
                  <a:moveTo>
                    <a:pt x="916" y="575"/>
                  </a:moveTo>
                  <a:cubicBezTo>
                    <a:pt x="916" y="575"/>
                    <a:pt x="916" y="575"/>
                    <a:pt x="916" y="575"/>
                  </a:cubicBezTo>
                  <a:cubicBezTo>
                    <a:pt x="916" y="575"/>
                    <a:pt x="916" y="575"/>
                    <a:pt x="916" y="575"/>
                  </a:cubicBezTo>
                  <a:cubicBezTo>
                    <a:pt x="916" y="575"/>
                    <a:pt x="916" y="575"/>
                    <a:pt x="916" y="575"/>
                  </a:cubicBezTo>
                  <a:close/>
                  <a:moveTo>
                    <a:pt x="916" y="574"/>
                  </a:moveTo>
                  <a:cubicBezTo>
                    <a:pt x="916" y="574"/>
                    <a:pt x="916" y="574"/>
                    <a:pt x="916" y="574"/>
                  </a:cubicBezTo>
                  <a:cubicBezTo>
                    <a:pt x="916" y="574"/>
                    <a:pt x="916" y="574"/>
                    <a:pt x="916" y="574"/>
                  </a:cubicBezTo>
                  <a:close/>
                  <a:moveTo>
                    <a:pt x="555" y="554"/>
                  </a:moveTo>
                  <a:cubicBezTo>
                    <a:pt x="555" y="554"/>
                    <a:pt x="555" y="554"/>
                    <a:pt x="555" y="554"/>
                  </a:cubicBezTo>
                  <a:cubicBezTo>
                    <a:pt x="555" y="554"/>
                    <a:pt x="555" y="554"/>
                    <a:pt x="555" y="554"/>
                  </a:cubicBezTo>
                  <a:cubicBezTo>
                    <a:pt x="555" y="554"/>
                    <a:pt x="555" y="554"/>
                    <a:pt x="555" y="554"/>
                  </a:cubicBezTo>
                  <a:cubicBezTo>
                    <a:pt x="555" y="554"/>
                    <a:pt x="555" y="554"/>
                    <a:pt x="555" y="554"/>
                  </a:cubicBezTo>
                  <a:close/>
                  <a:moveTo>
                    <a:pt x="675" y="550"/>
                  </a:moveTo>
                  <a:cubicBezTo>
                    <a:pt x="675" y="550"/>
                    <a:pt x="675" y="550"/>
                    <a:pt x="675" y="550"/>
                  </a:cubicBezTo>
                  <a:cubicBezTo>
                    <a:pt x="675" y="550"/>
                    <a:pt x="675" y="550"/>
                    <a:pt x="675" y="550"/>
                  </a:cubicBezTo>
                  <a:cubicBezTo>
                    <a:pt x="675" y="550"/>
                    <a:pt x="675" y="550"/>
                    <a:pt x="675" y="550"/>
                  </a:cubicBezTo>
                  <a:cubicBezTo>
                    <a:pt x="675" y="550"/>
                    <a:pt x="675" y="550"/>
                    <a:pt x="675" y="550"/>
                  </a:cubicBezTo>
                  <a:close/>
                  <a:moveTo>
                    <a:pt x="565" y="547"/>
                  </a:moveTo>
                  <a:cubicBezTo>
                    <a:pt x="565" y="547"/>
                    <a:pt x="565" y="547"/>
                    <a:pt x="565" y="547"/>
                  </a:cubicBezTo>
                  <a:cubicBezTo>
                    <a:pt x="565" y="547"/>
                    <a:pt x="565" y="547"/>
                    <a:pt x="565" y="547"/>
                  </a:cubicBezTo>
                  <a:close/>
                  <a:moveTo>
                    <a:pt x="435" y="544"/>
                  </a:moveTo>
                  <a:cubicBezTo>
                    <a:pt x="435" y="544"/>
                    <a:pt x="435" y="544"/>
                    <a:pt x="435" y="544"/>
                  </a:cubicBezTo>
                  <a:cubicBezTo>
                    <a:pt x="435" y="544"/>
                    <a:pt x="435" y="544"/>
                    <a:pt x="435" y="544"/>
                  </a:cubicBezTo>
                  <a:close/>
                  <a:moveTo>
                    <a:pt x="531" y="542"/>
                  </a:moveTo>
                  <a:cubicBezTo>
                    <a:pt x="531" y="542"/>
                    <a:pt x="531" y="542"/>
                    <a:pt x="531" y="542"/>
                  </a:cubicBezTo>
                  <a:cubicBezTo>
                    <a:pt x="531" y="542"/>
                    <a:pt x="531" y="542"/>
                    <a:pt x="531" y="542"/>
                  </a:cubicBezTo>
                  <a:cubicBezTo>
                    <a:pt x="531" y="542"/>
                    <a:pt x="531" y="542"/>
                    <a:pt x="531" y="542"/>
                  </a:cubicBezTo>
                  <a:cubicBezTo>
                    <a:pt x="531" y="542"/>
                    <a:pt x="531" y="542"/>
                    <a:pt x="531" y="542"/>
                  </a:cubicBezTo>
                  <a:cubicBezTo>
                    <a:pt x="531" y="542"/>
                    <a:pt x="531" y="542"/>
                    <a:pt x="531" y="542"/>
                  </a:cubicBezTo>
                  <a:close/>
                  <a:moveTo>
                    <a:pt x="578" y="533"/>
                  </a:moveTo>
                  <a:cubicBezTo>
                    <a:pt x="578" y="533"/>
                    <a:pt x="578" y="533"/>
                    <a:pt x="578" y="533"/>
                  </a:cubicBezTo>
                  <a:cubicBezTo>
                    <a:pt x="578" y="533"/>
                    <a:pt x="578" y="533"/>
                    <a:pt x="578" y="533"/>
                  </a:cubicBezTo>
                  <a:cubicBezTo>
                    <a:pt x="578" y="533"/>
                    <a:pt x="578" y="533"/>
                    <a:pt x="578" y="533"/>
                  </a:cubicBezTo>
                  <a:close/>
                  <a:moveTo>
                    <a:pt x="661" y="510"/>
                  </a:moveTo>
                  <a:cubicBezTo>
                    <a:pt x="663" y="510"/>
                    <a:pt x="664" y="510"/>
                    <a:pt x="665" y="510"/>
                  </a:cubicBezTo>
                  <a:cubicBezTo>
                    <a:pt x="665" y="510"/>
                    <a:pt x="665" y="510"/>
                    <a:pt x="665" y="510"/>
                  </a:cubicBezTo>
                  <a:cubicBezTo>
                    <a:pt x="665" y="510"/>
                    <a:pt x="665" y="510"/>
                    <a:pt x="666" y="510"/>
                  </a:cubicBezTo>
                  <a:cubicBezTo>
                    <a:pt x="666" y="510"/>
                    <a:pt x="666" y="510"/>
                    <a:pt x="666" y="510"/>
                  </a:cubicBezTo>
                  <a:cubicBezTo>
                    <a:pt x="666" y="510"/>
                    <a:pt x="667" y="510"/>
                    <a:pt x="668" y="510"/>
                  </a:cubicBezTo>
                  <a:cubicBezTo>
                    <a:pt x="668" y="510"/>
                    <a:pt x="668" y="510"/>
                    <a:pt x="668" y="510"/>
                  </a:cubicBezTo>
                  <a:cubicBezTo>
                    <a:pt x="668" y="510"/>
                    <a:pt x="668" y="510"/>
                    <a:pt x="668" y="510"/>
                  </a:cubicBezTo>
                  <a:cubicBezTo>
                    <a:pt x="668" y="510"/>
                    <a:pt x="668" y="510"/>
                    <a:pt x="668" y="510"/>
                  </a:cubicBezTo>
                  <a:cubicBezTo>
                    <a:pt x="669" y="510"/>
                    <a:pt x="671" y="508"/>
                    <a:pt x="673" y="508"/>
                  </a:cubicBezTo>
                  <a:cubicBezTo>
                    <a:pt x="673" y="508"/>
                    <a:pt x="673" y="508"/>
                    <a:pt x="673" y="508"/>
                  </a:cubicBezTo>
                  <a:cubicBezTo>
                    <a:pt x="674" y="507"/>
                    <a:pt x="675" y="506"/>
                    <a:pt x="677" y="505"/>
                  </a:cubicBezTo>
                  <a:cubicBezTo>
                    <a:pt x="677" y="505"/>
                    <a:pt x="677" y="505"/>
                    <a:pt x="677" y="505"/>
                  </a:cubicBezTo>
                  <a:cubicBezTo>
                    <a:pt x="679" y="505"/>
                    <a:pt x="682" y="505"/>
                    <a:pt x="683" y="504"/>
                  </a:cubicBezTo>
                  <a:cubicBezTo>
                    <a:pt x="683" y="504"/>
                    <a:pt x="683" y="504"/>
                    <a:pt x="683" y="504"/>
                  </a:cubicBezTo>
                  <a:cubicBezTo>
                    <a:pt x="685" y="504"/>
                    <a:pt x="687" y="503"/>
                    <a:pt x="688" y="501"/>
                  </a:cubicBezTo>
                  <a:cubicBezTo>
                    <a:pt x="688" y="501"/>
                    <a:pt x="688" y="501"/>
                    <a:pt x="688" y="501"/>
                  </a:cubicBezTo>
                  <a:cubicBezTo>
                    <a:pt x="689" y="499"/>
                    <a:pt x="691" y="497"/>
                    <a:pt x="693" y="497"/>
                  </a:cubicBezTo>
                  <a:cubicBezTo>
                    <a:pt x="693" y="497"/>
                    <a:pt x="693" y="497"/>
                    <a:pt x="693" y="497"/>
                  </a:cubicBezTo>
                  <a:cubicBezTo>
                    <a:pt x="694" y="497"/>
                    <a:pt x="695" y="497"/>
                    <a:pt x="696" y="497"/>
                  </a:cubicBezTo>
                  <a:cubicBezTo>
                    <a:pt x="696" y="497"/>
                    <a:pt x="696" y="497"/>
                    <a:pt x="696" y="497"/>
                  </a:cubicBezTo>
                  <a:cubicBezTo>
                    <a:pt x="696" y="497"/>
                    <a:pt x="696" y="497"/>
                    <a:pt x="696" y="497"/>
                  </a:cubicBezTo>
                  <a:cubicBezTo>
                    <a:pt x="696" y="497"/>
                    <a:pt x="696" y="497"/>
                    <a:pt x="696" y="497"/>
                  </a:cubicBezTo>
                  <a:cubicBezTo>
                    <a:pt x="696" y="497"/>
                    <a:pt x="696" y="497"/>
                    <a:pt x="696" y="497"/>
                  </a:cubicBezTo>
                  <a:cubicBezTo>
                    <a:pt x="696" y="497"/>
                    <a:pt x="696" y="497"/>
                    <a:pt x="696" y="497"/>
                  </a:cubicBezTo>
                  <a:cubicBezTo>
                    <a:pt x="696" y="497"/>
                    <a:pt x="696" y="496"/>
                    <a:pt x="696" y="495"/>
                  </a:cubicBezTo>
                  <a:cubicBezTo>
                    <a:pt x="696" y="495"/>
                    <a:pt x="696" y="495"/>
                    <a:pt x="696" y="495"/>
                  </a:cubicBezTo>
                  <a:cubicBezTo>
                    <a:pt x="696" y="493"/>
                    <a:pt x="697" y="492"/>
                    <a:pt x="699" y="492"/>
                  </a:cubicBezTo>
                  <a:cubicBezTo>
                    <a:pt x="699" y="492"/>
                    <a:pt x="699" y="492"/>
                    <a:pt x="699" y="492"/>
                  </a:cubicBezTo>
                  <a:cubicBezTo>
                    <a:pt x="699" y="492"/>
                    <a:pt x="699" y="492"/>
                    <a:pt x="699" y="492"/>
                  </a:cubicBezTo>
                  <a:cubicBezTo>
                    <a:pt x="699" y="492"/>
                    <a:pt x="699" y="492"/>
                    <a:pt x="699" y="492"/>
                  </a:cubicBezTo>
                  <a:cubicBezTo>
                    <a:pt x="701" y="492"/>
                    <a:pt x="703" y="493"/>
                    <a:pt x="705" y="493"/>
                  </a:cubicBezTo>
                  <a:cubicBezTo>
                    <a:pt x="705" y="493"/>
                    <a:pt x="705" y="493"/>
                    <a:pt x="705" y="493"/>
                  </a:cubicBezTo>
                  <a:cubicBezTo>
                    <a:pt x="705" y="493"/>
                    <a:pt x="705" y="493"/>
                    <a:pt x="705" y="493"/>
                  </a:cubicBezTo>
                  <a:cubicBezTo>
                    <a:pt x="705" y="493"/>
                    <a:pt x="705" y="493"/>
                    <a:pt x="705" y="493"/>
                  </a:cubicBezTo>
                  <a:cubicBezTo>
                    <a:pt x="707" y="493"/>
                    <a:pt x="708" y="492"/>
                    <a:pt x="709" y="492"/>
                  </a:cubicBezTo>
                  <a:cubicBezTo>
                    <a:pt x="709" y="492"/>
                    <a:pt x="709" y="492"/>
                    <a:pt x="709" y="492"/>
                  </a:cubicBezTo>
                  <a:cubicBezTo>
                    <a:pt x="710" y="492"/>
                    <a:pt x="710" y="492"/>
                    <a:pt x="711" y="492"/>
                  </a:cubicBezTo>
                  <a:cubicBezTo>
                    <a:pt x="711" y="492"/>
                    <a:pt x="711" y="492"/>
                    <a:pt x="711" y="492"/>
                  </a:cubicBezTo>
                  <a:cubicBezTo>
                    <a:pt x="711" y="493"/>
                    <a:pt x="712" y="493"/>
                    <a:pt x="712" y="493"/>
                  </a:cubicBezTo>
                  <a:cubicBezTo>
                    <a:pt x="712" y="493"/>
                    <a:pt x="712" y="493"/>
                    <a:pt x="712" y="493"/>
                  </a:cubicBezTo>
                  <a:cubicBezTo>
                    <a:pt x="712" y="493"/>
                    <a:pt x="712" y="493"/>
                    <a:pt x="712" y="492"/>
                  </a:cubicBezTo>
                  <a:cubicBezTo>
                    <a:pt x="712" y="492"/>
                    <a:pt x="712" y="492"/>
                    <a:pt x="712" y="492"/>
                  </a:cubicBezTo>
                  <a:cubicBezTo>
                    <a:pt x="714" y="491"/>
                    <a:pt x="715" y="491"/>
                    <a:pt x="716" y="490"/>
                  </a:cubicBezTo>
                  <a:cubicBezTo>
                    <a:pt x="716" y="490"/>
                    <a:pt x="716" y="490"/>
                    <a:pt x="716" y="490"/>
                  </a:cubicBezTo>
                  <a:cubicBezTo>
                    <a:pt x="716" y="490"/>
                    <a:pt x="716" y="489"/>
                    <a:pt x="716" y="489"/>
                  </a:cubicBezTo>
                  <a:cubicBezTo>
                    <a:pt x="716" y="489"/>
                    <a:pt x="716" y="489"/>
                    <a:pt x="716" y="489"/>
                  </a:cubicBezTo>
                  <a:cubicBezTo>
                    <a:pt x="716" y="489"/>
                    <a:pt x="716" y="489"/>
                    <a:pt x="716" y="489"/>
                  </a:cubicBezTo>
                  <a:cubicBezTo>
                    <a:pt x="717" y="489"/>
                    <a:pt x="717" y="488"/>
                    <a:pt x="718" y="489"/>
                  </a:cubicBezTo>
                  <a:cubicBezTo>
                    <a:pt x="718" y="489"/>
                    <a:pt x="718" y="489"/>
                    <a:pt x="718" y="489"/>
                  </a:cubicBezTo>
                  <a:cubicBezTo>
                    <a:pt x="718" y="489"/>
                    <a:pt x="718" y="489"/>
                    <a:pt x="719" y="489"/>
                  </a:cubicBezTo>
                  <a:cubicBezTo>
                    <a:pt x="719" y="489"/>
                    <a:pt x="719" y="489"/>
                    <a:pt x="719" y="489"/>
                  </a:cubicBezTo>
                  <a:cubicBezTo>
                    <a:pt x="719" y="489"/>
                    <a:pt x="719" y="489"/>
                    <a:pt x="719" y="489"/>
                  </a:cubicBezTo>
                  <a:cubicBezTo>
                    <a:pt x="719" y="489"/>
                    <a:pt x="719" y="489"/>
                    <a:pt x="719" y="489"/>
                  </a:cubicBezTo>
                  <a:cubicBezTo>
                    <a:pt x="720" y="489"/>
                    <a:pt x="719" y="489"/>
                    <a:pt x="720" y="487"/>
                  </a:cubicBezTo>
                  <a:cubicBezTo>
                    <a:pt x="720" y="487"/>
                    <a:pt x="720" y="487"/>
                    <a:pt x="720" y="487"/>
                  </a:cubicBezTo>
                  <a:cubicBezTo>
                    <a:pt x="720" y="486"/>
                    <a:pt x="721" y="486"/>
                    <a:pt x="722" y="486"/>
                  </a:cubicBezTo>
                  <a:cubicBezTo>
                    <a:pt x="722" y="486"/>
                    <a:pt x="722" y="486"/>
                    <a:pt x="722" y="486"/>
                  </a:cubicBezTo>
                  <a:cubicBezTo>
                    <a:pt x="722" y="486"/>
                    <a:pt x="723" y="486"/>
                    <a:pt x="723" y="486"/>
                  </a:cubicBezTo>
                  <a:cubicBezTo>
                    <a:pt x="723" y="486"/>
                    <a:pt x="723" y="486"/>
                    <a:pt x="723" y="486"/>
                  </a:cubicBezTo>
                  <a:cubicBezTo>
                    <a:pt x="724" y="484"/>
                    <a:pt x="725" y="485"/>
                    <a:pt x="726" y="483"/>
                  </a:cubicBezTo>
                  <a:cubicBezTo>
                    <a:pt x="726" y="483"/>
                    <a:pt x="726" y="483"/>
                    <a:pt x="726" y="483"/>
                  </a:cubicBezTo>
                  <a:cubicBezTo>
                    <a:pt x="728" y="482"/>
                    <a:pt x="728" y="482"/>
                    <a:pt x="728" y="481"/>
                  </a:cubicBezTo>
                  <a:cubicBezTo>
                    <a:pt x="728" y="481"/>
                    <a:pt x="728" y="481"/>
                    <a:pt x="728" y="481"/>
                  </a:cubicBezTo>
                  <a:cubicBezTo>
                    <a:pt x="728" y="480"/>
                    <a:pt x="728" y="480"/>
                    <a:pt x="728" y="480"/>
                  </a:cubicBezTo>
                  <a:cubicBezTo>
                    <a:pt x="728" y="480"/>
                    <a:pt x="728" y="480"/>
                    <a:pt x="728" y="480"/>
                  </a:cubicBezTo>
                  <a:cubicBezTo>
                    <a:pt x="728" y="479"/>
                    <a:pt x="728" y="478"/>
                    <a:pt x="728" y="477"/>
                  </a:cubicBezTo>
                  <a:cubicBezTo>
                    <a:pt x="728" y="477"/>
                    <a:pt x="728" y="477"/>
                    <a:pt x="728" y="477"/>
                  </a:cubicBezTo>
                  <a:cubicBezTo>
                    <a:pt x="728" y="477"/>
                    <a:pt x="728" y="477"/>
                    <a:pt x="728" y="477"/>
                  </a:cubicBezTo>
                  <a:cubicBezTo>
                    <a:pt x="728" y="477"/>
                    <a:pt x="728" y="477"/>
                    <a:pt x="728" y="477"/>
                  </a:cubicBezTo>
                  <a:cubicBezTo>
                    <a:pt x="728" y="475"/>
                    <a:pt x="729" y="475"/>
                    <a:pt x="729" y="475"/>
                  </a:cubicBezTo>
                  <a:cubicBezTo>
                    <a:pt x="729" y="475"/>
                    <a:pt x="729" y="475"/>
                    <a:pt x="729" y="475"/>
                  </a:cubicBezTo>
                  <a:cubicBezTo>
                    <a:pt x="729" y="475"/>
                    <a:pt x="729" y="475"/>
                    <a:pt x="729" y="475"/>
                  </a:cubicBezTo>
                  <a:cubicBezTo>
                    <a:pt x="729" y="475"/>
                    <a:pt x="729" y="475"/>
                    <a:pt x="729" y="475"/>
                  </a:cubicBezTo>
                  <a:cubicBezTo>
                    <a:pt x="728" y="474"/>
                    <a:pt x="728" y="474"/>
                    <a:pt x="728" y="474"/>
                  </a:cubicBezTo>
                  <a:cubicBezTo>
                    <a:pt x="728" y="474"/>
                    <a:pt x="728" y="474"/>
                    <a:pt x="728" y="474"/>
                  </a:cubicBezTo>
                  <a:cubicBezTo>
                    <a:pt x="728" y="473"/>
                    <a:pt x="729" y="472"/>
                    <a:pt x="729" y="472"/>
                  </a:cubicBezTo>
                  <a:cubicBezTo>
                    <a:pt x="729" y="472"/>
                    <a:pt x="729" y="472"/>
                    <a:pt x="729" y="472"/>
                  </a:cubicBezTo>
                  <a:cubicBezTo>
                    <a:pt x="729" y="472"/>
                    <a:pt x="730" y="471"/>
                    <a:pt x="730" y="471"/>
                  </a:cubicBezTo>
                  <a:cubicBezTo>
                    <a:pt x="730" y="471"/>
                    <a:pt x="730" y="471"/>
                    <a:pt x="730" y="471"/>
                  </a:cubicBezTo>
                  <a:cubicBezTo>
                    <a:pt x="730" y="470"/>
                    <a:pt x="729" y="469"/>
                    <a:pt x="729" y="468"/>
                  </a:cubicBezTo>
                  <a:cubicBezTo>
                    <a:pt x="729" y="468"/>
                    <a:pt x="729" y="468"/>
                    <a:pt x="729" y="468"/>
                  </a:cubicBezTo>
                  <a:cubicBezTo>
                    <a:pt x="729" y="468"/>
                    <a:pt x="729" y="468"/>
                    <a:pt x="729" y="468"/>
                  </a:cubicBezTo>
                  <a:cubicBezTo>
                    <a:pt x="729" y="468"/>
                    <a:pt x="729" y="468"/>
                    <a:pt x="729" y="468"/>
                  </a:cubicBezTo>
                  <a:cubicBezTo>
                    <a:pt x="729" y="467"/>
                    <a:pt x="729" y="466"/>
                    <a:pt x="730" y="464"/>
                  </a:cubicBezTo>
                  <a:cubicBezTo>
                    <a:pt x="730" y="464"/>
                    <a:pt x="730" y="464"/>
                    <a:pt x="730" y="464"/>
                  </a:cubicBezTo>
                  <a:cubicBezTo>
                    <a:pt x="730" y="464"/>
                    <a:pt x="730" y="464"/>
                    <a:pt x="730" y="464"/>
                  </a:cubicBezTo>
                  <a:cubicBezTo>
                    <a:pt x="730" y="464"/>
                    <a:pt x="730" y="464"/>
                    <a:pt x="730" y="464"/>
                  </a:cubicBezTo>
                  <a:cubicBezTo>
                    <a:pt x="730" y="464"/>
                    <a:pt x="730" y="464"/>
                    <a:pt x="730" y="464"/>
                  </a:cubicBezTo>
                  <a:cubicBezTo>
                    <a:pt x="730" y="464"/>
                    <a:pt x="730" y="464"/>
                    <a:pt x="730" y="464"/>
                  </a:cubicBezTo>
                  <a:cubicBezTo>
                    <a:pt x="730" y="463"/>
                    <a:pt x="730" y="462"/>
                    <a:pt x="730" y="462"/>
                  </a:cubicBezTo>
                  <a:cubicBezTo>
                    <a:pt x="730" y="462"/>
                    <a:pt x="730" y="462"/>
                    <a:pt x="730" y="462"/>
                  </a:cubicBezTo>
                  <a:cubicBezTo>
                    <a:pt x="730" y="461"/>
                    <a:pt x="730" y="461"/>
                    <a:pt x="729" y="460"/>
                  </a:cubicBezTo>
                  <a:cubicBezTo>
                    <a:pt x="729" y="460"/>
                    <a:pt x="729" y="460"/>
                    <a:pt x="729" y="460"/>
                  </a:cubicBezTo>
                  <a:cubicBezTo>
                    <a:pt x="728" y="459"/>
                    <a:pt x="727" y="460"/>
                    <a:pt x="726" y="458"/>
                  </a:cubicBezTo>
                  <a:cubicBezTo>
                    <a:pt x="726" y="458"/>
                    <a:pt x="726" y="458"/>
                    <a:pt x="726" y="458"/>
                  </a:cubicBezTo>
                  <a:cubicBezTo>
                    <a:pt x="726" y="457"/>
                    <a:pt x="726" y="456"/>
                    <a:pt x="725" y="455"/>
                  </a:cubicBezTo>
                  <a:cubicBezTo>
                    <a:pt x="725" y="455"/>
                    <a:pt x="725" y="455"/>
                    <a:pt x="725" y="455"/>
                  </a:cubicBezTo>
                  <a:cubicBezTo>
                    <a:pt x="725" y="455"/>
                    <a:pt x="724" y="454"/>
                    <a:pt x="724" y="454"/>
                  </a:cubicBezTo>
                  <a:cubicBezTo>
                    <a:pt x="724" y="454"/>
                    <a:pt x="724" y="454"/>
                    <a:pt x="724" y="454"/>
                  </a:cubicBezTo>
                  <a:cubicBezTo>
                    <a:pt x="724" y="453"/>
                    <a:pt x="725" y="452"/>
                    <a:pt x="726" y="451"/>
                  </a:cubicBezTo>
                  <a:cubicBezTo>
                    <a:pt x="726" y="451"/>
                    <a:pt x="726" y="451"/>
                    <a:pt x="726" y="451"/>
                  </a:cubicBezTo>
                  <a:cubicBezTo>
                    <a:pt x="728" y="450"/>
                    <a:pt x="728" y="450"/>
                    <a:pt x="728" y="449"/>
                  </a:cubicBezTo>
                  <a:cubicBezTo>
                    <a:pt x="728" y="449"/>
                    <a:pt x="728" y="449"/>
                    <a:pt x="728" y="449"/>
                  </a:cubicBezTo>
                  <a:cubicBezTo>
                    <a:pt x="729" y="449"/>
                    <a:pt x="729" y="448"/>
                    <a:pt x="729" y="448"/>
                  </a:cubicBezTo>
                  <a:cubicBezTo>
                    <a:pt x="729" y="448"/>
                    <a:pt x="729" y="448"/>
                    <a:pt x="729" y="448"/>
                  </a:cubicBezTo>
                  <a:cubicBezTo>
                    <a:pt x="729" y="448"/>
                    <a:pt x="729" y="447"/>
                    <a:pt x="730" y="447"/>
                  </a:cubicBezTo>
                  <a:cubicBezTo>
                    <a:pt x="730" y="447"/>
                    <a:pt x="730" y="447"/>
                    <a:pt x="730" y="447"/>
                  </a:cubicBezTo>
                  <a:cubicBezTo>
                    <a:pt x="730" y="447"/>
                    <a:pt x="730" y="447"/>
                    <a:pt x="731" y="447"/>
                  </a:cubicBezTo>
                  <a:cubicBezTo>
                    <a:pt x="731" y="447"/>
                    <a:pt x="731" y="447"/>
                    <a:pt x="731" y="447"/>
                  </a:cubicBezTo>
                  <a:cubicBezTo>
                    <a:pt x="731" y="447"/>
                    <a:pt x="731" y="447"/>
                    <a:pt x="731" y="447"/>
                  </a:cubicBezTo>
                  <a:cubicBezTo>
                    <a:pt x="731" y="447"/>
                    <a:pt x="731" y="447"/>
                    <a:pt x="731" y="447"/>
                  </a:cubicBezTo>
                  <a:cubicBezTo>
                    <a:pt x="731" y="447"/>
                    <a:pt x="731" y="447"/>
                    <a:pt x="731" y="447"/>
                  </a:cubicBezTo>
                  <a:cubicBezTo>
                    <a:pt x="731" y="447"/>
                    <a:pt x="731" y="447"/>
                    <a:pt x="731" y="447"/>
                  </a:cubicBezTo>
                  <a:cubicBezTo>
                    <a:pt x="731" y="447"/>
                    <a:pt x="730" y="445"/>
                    <a:pt x="730" y="444"/>
                  </a:cubicBezTo>
                  <a:cubicBezTo>
                    <a:pt x="730" y="444"/>
                    <a:pt x="730" y="444"/>
                    <a:pt x="730" y="444"/>
                  </a:cubicBezTo>
                  <a:cubicBezTo>
                    <a:pt x="730" y="443"/>
                    <a:pt x="730" y="442"/>
                    <a:pt x="730" y="442"/>
                  </a:cubicBezTo>
                  <a:cubicBezTo>
                    <a:pt x="730" y="442"/>
                    <a:pt x="730" y="442"/>
                    <a:pt x="730" y="442"/>
                  </a:cubicBezTo>
                  <a:cubicBezTo>
                    <a:pt x="730" y="441"/>
                    <a:pt x="730" y="440"/>
                    <a:pt x="731" y="440"/>
                  </a:cubicBezTo>
                  <a:cubicBezTo>
                    <a:pt x="731" y="440"/>
                    <a:pt x="731" y="440"/>
                    <a:pt x="731" y="440"/>
                  </a:cubicBezTo>
                  <a:cubicBezTo>
                    <a:pt x="732" y="439"/>
                    <a:pt x="732" y="438"/>
                    <a:pt x="732" y="437"/>
                  </a:cubicBezTo>
                  <a:cubicBezTo>
                    <a:pt x="732" y="437"/>
                    <a:pt x="732" y="437"/>
                    <a:pt x="732" y="437"/>
                  </a:cubicBezTo>
                  <a:cubicBezTo>
                    <a:pt x="733" y="435"/>
                    <a:pt x="736" y="430"/>
                    <a:pt x="736" y="428"/>
                  </a:cubicBezTo>
                  <a:cubicBezTo>
                    <a:pt x="736" y="428"/>
                    <a:pt x="736" y="428"/>
                    <a:pt x="736" y="428"/>
                  </a:cubicBezTo>
                  <a:cubicBezTo>
                    <a:pt x="736" y="427"/>
                    <a:pt x="736" y="427"/>
                    <a:pt x="736" y="427"/>
                  </a:cubicBezTo>
                  <a:cubicBezTo>
                    <a:pt x="736" y="427"/>
                    <a:pt x="736" y="427"/>
                    <a:pt x="736" y="427"/>
                  </a:cubicBezTo>
                  <a:cubicBezTo>
                    <a:pt x="736" y="426"/>
                    <a:pt x="736" y="426"/>
                    <a:pt x="736" y="426"/>
                  </a:cubicBezTo>
                  <a:cubicBezTo>
                    <a:pt x="736" y="426"/>
                    <a:pt x="736" y="426"/>
                    <a:pt x="736" y="426"/>
                  </a:cubicBezTo>
                  <a:cubicBezTo>
                    <a:pt x="736" y="426"/>
                    <a:pt x="736" y="426"/>
                    <a:pt x="736" y="426"/>
                  </a:cubicBezTo>
                  <a:cubicBezTo>
                    <a:pt x="736" y="426"/>
                    <a:pt x="736" y="426"/>
                    <a:pt x="736" y="426"/>
                  </a:cubicBezTo>
                  <a:cubicBezTo>
                    <a:pt x="734" y="426"/>
                    <a:pt x="734" y="425"/>
                    <a:pt x="734" y="424"/>
                  </a:cubicBezTo>
                  <a:cubicBezTo>
                    <a:pt x="734" y="424"/>
                    <a:pt x="734" y="424"/>
                    <a:pt x="734" y="424"/>
                  </a:cubicBezTo>
                  <a:cubicBezTo>
                    <a:pt x="734" y="424"/>
                    <a:pt x="734" y="423"/>
                    <a:pt x="734" y="423"/>
                  </a:cubicBezTo>
                  <a:cubicBezTo>
                    <a:pt x="734" y="423"/>
                    <a:pt x="734" y="423"/>
                    <a:pt x="734" y="423"/>
                  </a:cubicBezTo>
                  <a:cubicBezTo>
                    <a:pt x="734" y="422"/>
                    <a:pt x="733" y="422"/>
                    <a:pt x="732" y="418"/>
                  </a:cubicBezTo>
                  <a:cubicBezTo>
                    <a:pt x="732" y="418"/>
                    <a:pt x="732" y="418"/>
                    <a:pt x="732" y="418"/>
                  </a:cubicBezTo>
                  <a:cubicBezTo>
                    <a:pt x="730" y="415"/>
                    <a:pt x="730" y="415"/>
                    <a:pt x="729" y="413"/>
                  </a:cubicBezTo>
                  <a:cubicBezTo>
                    <a:pt x="729" y="413"/>
                    <a:pt x="729" y="413"/>
                    <a:pt x="729" y="413"/>
                  </a:cubicBezTo>
                  <a:cubicBezTo>
                    <a:pt x="730" y="413"/>
                    <a:pt x="727" y="413"/>
                    <a:pt x="726" y="412"/>
                  </a:cubicBezTo>
                  <a:cubicBezTo>
                    <a:pt x="726" y="412"/>
                    <a:pt x="726" y="412"/>
                    <a:pt x="726" y="412"/>
                  </a:cubicBezTo>
                  <a:cubicBezTo>
                    <a:pt x="724" y="411"/>
                    <a:pt x="724" y="410"/>
                    <a:pt x="724" y="408"/>
                  </a:cubicBezTo>
                  <a:cubicBezTo>
                    <a:pt x="724" y="408"/>
                    <a:pt x="724" y="408"/>
                    <a:pt x="724" y="408"/>
                  </a:cubicBezTo>
                  <a:cubicBezTo>
                    <a:pt x="724" y="408"/>
                    <a:pt x="724" y="407"/>
                    <a:pt x="724" y="406"/>
                  </a:cubicBezTo>
                  <a:cubicBezTo>
                    <a:pt x="724" y="406"/>
                    <a:pt x="724" y="406"/>
                    <a:pt x="724" y="406"/>
                  </a:cubicBezTo>
                  <a:cubicBezTo>
                    <a:pt x="724" y="405"/>
                    <a:pt x="724" y="404"/>
                    <a:pt x="724" y="403"/>
                  </a:cubicBezTo>
                  <a:cubicBezTo>
                    <a:pt x="724" y="403"/>
                    <a:pt x="724" y="403"/>
                    <a:pt x="724" y="403"/>
                  </a:cubicBezTo>
                  <a:cubicBezTo>
                    <a:pt x="724" y="401"/>
                    <a:pt x="727" y="398"/>
                    <a:pt x="729" y="397"/>
                  </a:cubicBezTo>
                  <a:cubicBezTo>
                    <a:pt x="729" y="397"/>
                    <a:pt x="729" y="397"/>
                    <a:pt x="729" y="397"/>
                  </a:cubicBezTo>
                  <a:cubicBezTo>
                    <a:pt x="729" y="397"/>
                    <a:pt x="729" y="396"/>
                    <a:pt x="729" y="396"/>
                  </a:cubicBezTo>
                  <a:cubicBezTo>
                    <a:pt x="729" y="396"/>
                    <a:pt x="729" y="396"/>
                    <a:pt x="729" y="396"/>
                  </a:cubicBezTo>
                  <a:cubicBezTo>
                    <a:pt x="729" y="396"/>
                    <a:pt x="729" y="395"/>
                    <a:pt x="728" y="395"/>
                  </a:cubicBezTo>
                  <a:cubicBezTo>
                    <a:pt x="728" y="395"/>
                    <a:pt x="728" y="395"/>
                    <a:pt x="728" y="395"/>
                  </a:cubicBezTo>
                  <a:cubicBezTo>
                    <a:pt x="727" y="394"/>
                    <a:pt x="727" y="393"/>
                    <a:pt x="727" y="393"/>
                  </a:cubicBezTo>
                  <a:cubicBezTo>
                    <a:pt x="727" y="393"/>
                    <a:pt x="727" y="393"/>
                    <a:pt x="727" y="393"/>
                  </a:cubicBezTo>
                  <a:cubicBezTo>
                    <a:pt x="727" y="392"/>
                    <a:pt x="727" y="391"/>
                    <a:pt x="728" y="391"/>
                  </a:cubicBezTo>
                  <a:cubicBezTo>
                    <a:pt x="728" y="391"/>
                    <a:pt x="728" y="391"/>
                    <a:pt x="728" y="391"/>
                  </a:cubicBezTo>
                  <a:cubicBezTo>
                    <a:pt x="728" y="389"/>
                    <a:pt x="731" y="387"/>
                    <a:pt x="732" y="386"/>
                  </a:cubicBezTo>
                  <a:cubicBezTo>
                    <a:pt x="732" y="386"/>
                    <a:pt x="732" y="386"/>
                    <a:pt x="732" y="386"/>
                  </a:cubicBezTo>
                  <a:cubicBezTo>
                    <a:pt x="733" y="386"/>
                    <a:pt x="733" y="386"/>
                    <a:pt x="733" y="386"/>
                  </a:cubicBezTo>
                  <a:cubicBezTo>
                    <a:pt x="733" y="386"/>
                    <a:pt x="733" y="386"/>
                    <a:pt x="733" y="386"/>
                  </a:cubicBezTo>
                  <a:cubicBezTo>
                    <a:pt x="735" y="386"/>
                    <a:pt x="736" y="387"/>
                    <a:pt x="736" y="387"/>
                  </a:cubicBezTo>
                  <a:cubicBezTo>
                    <a:pt x="736" y="387"/>
                    <a:pt x="736" y="387"/>
                    <a:pt x="736" y="387"/>
                  </a:cubicBezTo>
                  <a:cubicBezTo>
                    <a:pt x="736" y="387"/>
                    <a:pt x="736" y="387"/>
                    <a:pt x="737" y="387"/>
                  </a:cubicBezTo>
                  <a:cubicBezTo>
                    <a:pt x="737" y="387"/>
                    <a:pt x="737" y="387"/>
                    <a:pt x="737" y="387"/>
                  </a:cubicBezTo>
                  <a:cubicBezTo>
                    <a:pt x="738" y="387"/>
                    <a:pt x="739" y="387"/>
                    <a:pt x="738" y="386"/>
                  </a:cubicBezTo>
                  <a:cubicBezTo>
                    <a:pt x="738" y="386"/>
                    <a:pt x="738" y="386"/>
                    <a:pt x="738" y="386"/>
                  </a:cubicBezTo>
                  <a:cubicBezTo>
                    <a:pt x="738" y="385"/>
                    <a:pt x="740" y="384"/>
                    <a:pt x="741" y="384"/>
                  </a:cubicBezTo>
                  <a:cubicBezTo>
                    <a:pt x="741" y="384"/>
                    <a:pt x="741" y="384"/>
                    <a:pt x="741" y="384"/>
                  </a:cubicBezTo>
                  <a:cubicBezTo>
                    <a:pt x="741" y="384"/>
                    <a:pt x="741" y="384"/>
                    <a:pt x="741" y="384"/>
                  </a:cubicBezTo>
                  <a:cubicBezTo>
                    <a:pt x="741" y="384"/>
                    <a:pt x="741" y="384"/>
                    <a:pt x="741" y="384"/>
                  </a:cubicBezTo>
                  <a:cubicBezTo>
                    <a:pt x="741" y="384"/>
                    <a:pt x="740" y="383"/>
                    <a:pt x="740" y="382"/>
                  </a:cubicBezTo>
                  <a:cubicBezTo>
                    <a:pt x="740" y="382"/>
                    <a:pt x="740" y="382"/>
                    <a:pt x="740" y="382"/>
                  </a:cubicBezTo>
                  <a:cubicBezTo>
                    <a:pt x="740" y="382"/>
                    <a:pt x="740" y="382"/>
                    <a:pt x="740" y="381"/>
                  </a:cubicBezTo>
                  <a:cubicBezTo>
                    <a:pt x="740" y="381"/>
                    <a:pt x="740" y="381"/>
                    <a:pt x="740" y="381"/>
                  </a:cubicBezTo>
                  <a:cubicBezTo>
                    <a:pt x="740" y="380"/>
                    <a:pt x="741" y="379"/>
                    <a:pt x="742" y="376"/>
                  </a:cubicBezTo>
                  <a:cubicBezTo>
                    <a:pt x="742" y="376"/>
                    <a:pt x="742" y="376"/>
                    <a:pt x="742" y="376"/>
                  </a:cubicBezTo>
                  <a:cubicBezTo>
                    <a:pt x="742" y="376"/>
                    <a:pt x="742" y="375"/>
                    <a:pt x="742" y="375"/>
                  </a:cubicBezTo>
                  <a:cubicBezTo>
                    <a:pt x="742" y="375"/>
                    <a:pt x="742" y="375"/>
                    <a:pt x="742" y="375"/>
                  </a:cubicBezTo>
                  <a:cubicBezTo>
                    <a:pt x="742" y="374"/>
                    <a:pt x="742" y="374"/>
                    <a:pt x="741" y="373"/>
                  </a:cubicBezTo>
                  <a:cubicBezTo>
                    <a:pt x="741" y="373"/>
                    <a:pt x="741" y="373"/>
                    <a:pt x="741" y="373"/>
                  </a:cubicBezTo>
                  <a:cubicBezTo>
                    <a:pt x="739" y="372"/>
                    <a:pt x="739" y="371"/>
                    <a:pt x="739" y="368"/>
                  </a:cubicBezTo>
                  <a:cubicBezTo>
                    <a:pt x="739" y="368"/>
                    <a:pt x="739" y="368"/>
                    <a:pt x="739" y="368"/>
                  </a:cubicBezTo>
                  <a:cubicBezTo>
                    <a:pt x="739" y="367"/>
                    <a:pt x="739" y="367"/>
                    <a:pt x="739" y="367"/>
                  </a:cubicBezTo>
                  <a:cubicBezTo>
                    <a:pt x="739" y="367"/>
                    <a:pt x="739" y="367"/>
                    <a:pt x="739" y="367"/>
                  </a:cubicBezTo>
                  <a:cubicBezTo>
                    <a:pt x="739" y="367"/>
                    <a:pt x="739" y="367"/>
                    <a:pt x="739" y="367"/>
                  </a:cubicBezTo>
                  <a:cubicBezTo>
                    <a:pt x="739" y="367"/>
                    <a:pt x="739" y="367"/>
                    <a:pt x="738" y="367"/>
                  </a:cubicBezTo>
                  <a:cubicBezTo>
                    <a:pt x="738" y="367"/>
                    <a:pt x="738" y="367"/>
                    <a:pt x="738" y="367"/>
                  </a:cubicBezTo>
                  <a:cubicBezTo>
                    <a:pt x="738" y="367"/>
                    <a:pt x="737" y="367"/>
                    <a:pt x="737" y="367"/>
                  </a:cubicBezTo>
                  <a:cubicBezTo>
                    <a:pt x="737" y="367"/>
                    <a:pt x="737" y="367"/>
                    <a:pt x="737" y="367"/>
                  </a:cubicBezTo>
                  <a:cubicBezTo>
                    <a:pt x="736" y="367"/>
                    <a:pt x="735" y="367"/>
                    <a:pt x="735" y="366"/>
                  </a:cubicBezTo>
                  <a:cubicBezTo>
                    <a:pt x="735" y="366"/>
                    <a:pt x="735" y="366"/>
                    <a:pt x="735" y="366"/>
                  </a:cubicBezTo>
                  <a:cubicBezTo>
                    <a:pt x="735" y="366"/>
                    <a:pt x="735" y="366"/>
                    <a:pt x="734" y="366"/>
                  </a:cubicBezTo>
                  <a:cubicBezTo>
                    <a:pt x="734" y="366"/>
                    <a:pt x="734" y="366"/>
                    <a:pt x="734" y="366"/>
                  </a:cubicBezTo>
                  <a:cubicBezTo>
                    <a:pt x="734" y="366"/>
                    <a:pt x="734" y="366"/>
                    <a:pt x="733" y="366"/>
                  </a:cubicBezTo>
                  <a:cubicBezTo>
                    <a:pt x="733" y="366"/>
                    <a:pt x="733" y="366"/>
                    <a:pt x="733" y="366"/>
                  </a:cubicBezTo>
                  <a:cubicBezTo>
                    <a:pt x="731" y="365"/>
                    <a:pt x="731" y="363"/>
                    <a:pt x="730" y="362"/>
                  </a:cubicBezTo>
                  <a:cubicBezTo>
                    <a:pt x="730" y="362"/>
                    <a:pt x="730" y="362"/>
                    <a:pt x="730" y="362"/>
                  </a:cubicBezTo>
                  <a:cubicBezTo>
                    <a:pt x="730" y="362"/>
                    <a:pt x="730" y="362"/>
                    <a:pt x="730" y="361"/>
                  </a:cubicBezTo>
                  <a:cubicBezTo>
                    <a:pt x="730" y="361"/>
                    <a:pt x="730" y="361"/>
                    <a:pt x="730" y="361"/>
                  </a:cubicBezTo>
                  <a:cubicBezTo>
                    <a:pt x="730" y="360"/>
                    <a:pt x="731" y="360"/>
                    <a:pt x="732" y="360"/>
                  </a:cubicBezTo>
                  <a:cubicBezTo>
                    <a:pt x="732" y="360"/>
                    <a:pt x="732" y="360"/>
                    <a:pt x="732" y="360"/>
                  </a:cubicBezTo>
                  <a:cubicBezTo>
                    <a:pt x="732" y="360"/>
                    <a:pt x="732" y="360"/>
                    <a:pt x="733" y="360"/>
                  </a:cubicBezTo>
                  <a:cubicBezTo>
                    <a:pt x="733" y="360"/>
                    <a:pt x="733" y="360"/>
                    <a:pt x="733" y="360"/>
                  </a:cubicBezTo>
                  <a:cubicBezTo>
                    <a:pt x="733" y="360"/>
                    <a:pt x="733" y="360"/>
                    <a:pt x="733" y="360"/>
                  </a:cubicBezTo>
                  <a:cubicBezTo>
                    <a:pt x="733" y="360"/>
                    <a:pt x="733" y="360"/>
                    <a:pt x="733" y="360"/>
                  </a:cubicBezTo>
                  <a:cubicBezTo>
                    <a:pt x="733" y="360"/>
                    <a:pt x="733" y="359"/>
                    <a:pt x="733" y="359"/>
                  </a:cubicBezTo>
                  <a:cubicBezTo>
                    <a:pt x="733" y="359"/>
                    <a:pt x="733" y="359"/>
                    <a:pt x="733" y="359"/>
                  </a:cubicBezTo>
                  <a:cubicBezTo>
                    <a:pt x="733" y="359"/>
                    <a:pt x="732" y="358"/>
                    <a:pt x="732" y="358"/>
                  </a:cubicBezTo>
                  <a:cubicBezTo>
                    <a:pt x="732" y="358"/>
                    <a:pt x="732" y="358"/>
                    <a:pt x="732" y="358"/>
                  </a:cubicBezTo>
                  <a:cubicBezTo>
                    <a:pt x="732" y="358"/>
                    <a:pt x="733" y="357"/>
                    <a:pt x="733" y="357"/>
                  </a:cubicBezTo>
                  <a:cubicBezTo>
                    <a:pt x="733" y="357"/>
                    <a:pt x="733" y="357"/>
                    <a:pt x="733" y="357"/>
                  </a:cubicBezTo>
                  <a:cubicBezTo>
                    <a:pt x="734" y="357"/>
                    <a:pt x="734" y="357"/>
                    <a:pt x="734" y="357"/>
                  </a:cubicBezTo>
                  <a:cubicBezTo>
                    <a:pt x="734" y="357"/>
                    <a:pt x="734" y="357"/>
                    <a:pt x="734" y="357"/>
                  </a:cubicBezTo>
                  <a:cubicBezTo>
                    <a:pt x="735" y="357"/>
                    <a:pt x="735" y="357"/>
                    <a:pt x="736" y="356"/>
                  </a:cubicBezTo>
                  <a:cubicBezTo>
                    <a:pt x="736" y="356"/>
                    <a:pt x="736" y="356"/>
                    <a:pt x="736" y="356"/>
                  </a:cubicBezTo>
                  <a:cubicBezTo>
                    <a:pt x="737" y="355"/>
                    <a:pt x="739" y="355"/>
                    <a:pt x="741" y="354"/>
                  </a:cubicBezTo>
                  <a:cubicBezTo>
                    <a:pt x="741" y="354"/>
                    <a:pt x="741" y="354"/>
                    <a:pt x="741" y="354"/>
                  </a:cubicBezTo>
                  <a:cubicBezTo>
                    <a:pt x="741" y="354"/>
                    <a:pt x="741" y="354"/>
                    <a:pt x="741" y="354"/>
                  </a:cubicBezTo>
                  <a:cubicBezTo>
                    <a:pt x="741" y="354"/>
                    <a:pt x="741" y="354"/>
                    <a:pt x="741" y="354"/>
                  </a:cubicBezTo>
                  <a:cubicBezTo>
                    <a:pt x="741" y="354"/>
                    <a:pt x="741" y="354"/>
                    <a:pt x="741" y="354"/>
                  </a:cubicBezTo>
                  <a:cubicBezTo>
                    <a:pt x="741" y="354"/>
                    <a:pt x="741" y="354"/>
                    <a:pt x="741" y="354"/>
                  </a:cubicBezTo>
                  <a:cubicBezTo>
                    <a:pt x="740" y="353"/>
                    <a:pt x="740" y="353"/>
                    <a:pt x="740" y="353"/>
                  </a:cubicBezTo>
                  <a:cubicBezTo>
                    <a:pt x="740" y="353"/>
                    <a:pt x="740" y="353"/>
                    <a:pt x="740" y="353"/>
                  </a:cubicBezTo>
                  <a:cubicBezTo>
                    <a:pt x="740" y="353"/>
                    <a:pt x="740" y="353"/>
                    <a:pt x="739" y="353"/>
                  </a:cubicBezTo>
                  <a:cubicBezTo>
                    <a:pt x="739" y="353"/>
                    <a:pt x="739" y="353"/>
                    <a:pt x="739" y="353"/>
                  </a:cubicBezTo>
                  <a:cubicBezTo>
                    <a:pt x="739" y="353"/>
                    <a:pt x="739" y="353"/>
                    <a:pt x="739" y="353"/>
                  </a:cubicBezTo>
                  <a:cubicBezTo>
                    <a:pt x="739" y="353"/>
                    <a:pt x="739" y="353"/>
                    <a:pt x="739" y="353"/>
                  </a:cubicBezTo>
                  <a:cubicBezTo>
                    <a:pt x="737" y="353"/>
                    <a:pt x="737" y="352"/>
                    <a:pt x="736" y="350"/>
                  </a:cubicBezTo>
                  <a:cubicBezTo>
                    <a:pt x="736" y="350"/>
                    <a:pt x="736" y="350"/>
                    <a:pt x="736" y="350"/>
                  </a:cubicBezTo>
                  <a:cubicBezTo>
                    <a:pt x="736" y="349"/>
                    <a:pt x="736" y="349"/>
                    <a:pt x="736" y="348"/>
                  </a:cubicBezTo>
                  <a:cubicBezTo>
                    <a:pt x="736" y="348"/>
                    <a:pt x="736" y="348"/>
                    <a:pt x="736" y="348"/>
                  </a:cubicBezTo>
                  <a:cubicBezTo>
                    <a:pt x="736" y="348"/>
                    <a:pt x="736" y="347"/>
                    <a:pt x="736" y="347"/>
                  </a:cubicBezTo>
                  <a:cubicBezTo>
                    <a:pt x="736" y="347"/>
                    <a:pt x="736" y="347"/>
                    <a:pt x="736" y="347"/>
                  </a:cubicBezTo>
                  <a:cubicBezTo>
                    <a:pt x="735" y="346"/>
                    <a:pt x="735" y="345"/>
                    <a:pt x="734" y="344"/>
                  </a:cubicBezTo>
                  <a:cubicBezTo>
                    <a:pt x="734" y="344"/>
                    <a:pt x="734" y="344"/>
                    <a:pt x="734" y="344"/>
                  </a:cubicBezTo>
                  <a:cubicBezTo>
                    <a:pt x="733" y="344"/>
                    <a:pt x="733" y="344"/>
                    <a:pt x="733" y="343"/>
                  </a:cubicBezTo>
                  <a:cubicBezTo>
                    <a:pt x="733" y="343"/>
                    <a:pt x="733" y="343"/>
                    <a:pt x="733" y="343"/>
                  </a:cubicBezTo>
                  <a:cubicBezTo>
                    <a:pt x="733" y="344"/>
                    <a:pt x="733" y="344"/>
                    <a:pt x="733" y="345"/>
                  </a:cubicBezTo>
                  <a:cubicBezTo>
                    <a:pt x="733" y="345"/>
                    <a:pt x="733" y="345"/>
                    <a:pt x="733" y="345"/>
                  </a:cubicBezTo>
                  <a:cubicBezTo>
                    <a:pt x="733" y="345"/>
                    <a:pt x="733" y="346"/>
                    <a:pt x="733" y="346"/>
                  </a:cubicBezTo>
                  <a:cubicBezTo>
                    <a:pt x="733" y="346"/>
                    <a:pt x="733" y="346"/>
                    <a:pt x="733" y="346"/>
                  </a:cubicBezTo>
                  <a:cubicBezTo>
                    <a:pt x="733" y="347"/>
                    <a:pt x="733" y="347"/>
                    <a:pt x="733" y="347"/>
                  </a:cubicBezTo>
                  <a:cubicBezTo>
                    <a:pt x="733" y="347"/>
                    <a:pt x="733" y="347"/>
                    <a:pt x="733" y="347"/>
                  </a:cubicBezTo>
                  <a:cubicBezTo>
                    <a:pt x="733" y="348"/>
                    <a:pt x="733" y="348"/>
                    <a:pt x="733" y="348"/>
                  </a:cubicBezTo>
                  <a:cubicBezTo>
                    <a:pt x="733" y="348"/>
                    <a:pt x="733" y="348"/>
                    <a:pt x="733" y="348"/>
                  </a:cubicBezTo>
                  <a:cubicBezTo>
                    <a:pt x="732" y="349"/>
                    <a:pt x="732" y="349"/>
                    <a:pt x="732" y="349"/>
                  </a:cubicBezTo>
                  <a:cubicBezTo>
                    <a:pt x="732" y="349"/>
                    <a:pt x="732" y="349"/>
                    <a:pt x="732" y="349"/>
                  </a:cubicBezTo>
                  <a:cubicBezTo>
                    <a:pt x="732" y="349"/>
                    <a:pt x="731" y="349"/>
                    <a:pt x="731" y="349"/>
                  </a:cubicBezTo>
                  <a:cubicBezTo>
                    <a:pt x="731" y="349"/>
                    <a:pt x="731" y="349"/>
                    <a:pt x="731" y="349"/>
                  </a:cubicBezTo>
                  <a:cubicBezTo>
                    <a:pt x="731" y="349"/>
                    <a:pt x="731" y="349"/>
                    <a:pt x="730" y="349"/>
                  </a:cubicBezTo>
                  <a:cubicBezTo>
                    <a:pt x="730" y="349"/>
                    <a:pt x="730" y="349"/>
                    <a:pt x="730" y="349"/>
                  </a:cubicBezTo>
                  <a:cubicBezTo>
                    <a:pt x="730" y="350"/>
                    <a:pt x="729" y="350"/>
                    <a:pt x="729" y="350"/>
                  </a:cubicBezTo>
                  <a:cubicBezTo>
                    <a:pt x="729" y="350"/>
                    <a:pt x="729" y="350"/>
                    <a:pt x="729" y="350"/>
                  </a:cubicBezTo>
                  <a:cubicBezTo>
                    <a:pt x="728" y="350"/>
                    <a:pt x="728" y="350"/>
                    <a:pt x="727" y="350"/>
                  </a:cubicBezTo>
                  <a:cubicBezTo>
                    <a:pt x="727" y="350"/>
                    <a:pt x="727" y="350"/>
                    <a:pt x="727" y="350"/>
                  </a:cubicBezTo>
                  <a:cubicBezTo>
                    <a:pt x="727" y="350"/>
                    <a:pt x="727" y="350"/>
                    <a:pt x="727" y="350"/>
                  </a:cubicBezTo>
                  <a:cubicBezTo>
                    <a:pt x="727" y="350"/>
                    <a:pt x="727" y="350"/>
                    <a:pt x="727" y="350"/>
                  </a:cubicBezTo>
                  <a:cubicBezTo>
                    <a:pt x="727" y="350"/>
                    <a:pt x="726" y="350"/>
                    <a:pt x="724" y="352"/>
                  </a:cubicBezTo>
                  <a:cubicBezTo>
                    <a:pt x="724" y="352"/>
                    <a:pt x="724" y="352"/>
                    <a:pt x="724" y="352"/>
                  </a:cubicBezTo>
                  <a:cubicBezTo>
                    <a:pt x="724" y="352"/>
                    <a:pt x="724" y="353"/>
                    <a:pt x="724" y="353"/>
                  </a:cubicBezTo>
                  <a:cubicBezTo>
                    <a:pt x="724" y="353"/>
                    <a:pt x="724" y="353"/>
                    <a:pt x="724" y="353"/>
                  </a:cubicBezTo>
                  <a:cubicBezTo>
                    <a:pt x="724" y="354"/>
                    <a:pt x="724" y="355"/>
                    <a:pt x="723" y="355"/>
                  </a:cubicBezTo>
                  <a:cubicBezTo>
                    <a:pt x="723" y="355"/>
                    <a:pt x="723" y="355"/>
                    <a:pt x="723" y="355"/>
                  </a:cubicBezTo>
                  <a:cubicBezTo>
                    <a:pt x="723" y="356"/>
                    <a:pt x="721" y="357"/>
                    <a:pt x="719" y="357"/>
                  </a:cubicBezTo>
                  <a:cubicBezTo>
                    <a:pt x="719" y="357"/>
                    <a:pt x="719" y="357"/>
                    <a:pt x="719" y="357"/>
                  </a:cubicBezTo>
                  <a:cubicBezTo>
                    <a:pt x="719" y="357"/>
                    <a:pt x="719" y="357"/>
                    <a:pt x="719" y="357"/>
                  </a:cubicBezTo>
                  <a:cubicBezTo>
                    <a:pt x="719" y="357"/>
                    <a:pt x="719" y="357"/>
                    <a:pt x="719" y="357"/>
                  </a:cubicBezTo>
                  <a:cubicBezTo>
                    <a:pt x="717" y="357"/>
                    <a:pt x="716" y="356"/>
                    <a:pt x="715" y="356"/>
                  </a:cubicBezTo>
                  <a:cubicBezTo>
                    <a:pt x="715" y="356"/>
                    <a:pt x="715" y="356"/>
                    <a:pt x="715" y="356"/>
                  </a:cubicBezTo>
                  <a:cubicBezTo>
                    <a:pt x="715" y="356"/>
                    <a:pt x="715" y="356"/>
                    <a:pt x="715" y="356"/>
                  </a:cubicBezTo>
                  <a:cubicBezTo>
                    <a:pt x="715" y="356"/>
                    <a:pt x="715" y="356"/>
                    <a:pt x="715" y="356"/>
                  </a:cubicBezTo>
                  <a:cubicBezTo>
                    <a:pt x="714" y="356"/>
                    <a:pt x="713" y="356"/>
                    <a:pt x="713" y="356"/>
                  </a:cubicBezTo>
                  <a:cubicBezTo>
                    <a:pt x="713" y="356"/>
                    <a:pt x="713" y="356"/>
                    <a:pt x="713" y="356"/>
                  </a:cubicBezTo>
                  <a:cubicBezTo>
                    <a:pt x="713" y="356"/>
                    <a:pt x="713" y="356"/>
                    <a:pt x="713" y="356"/>
                  </a:cubicBezTo>
                  <a:cubicBezTo>
                    <a:pt x="712" y="356"/>
                    <a:pt x="712" y="356"/>
                    <a:pt x="711" y="356"/>
                  </a:cubicBezTo>
                  <a:cubicBezTo>
                    <a:pt x="711" y="356"/>
                    <a:pt x="711" y="356"/>
                    <a:pt x="711" y="356"/>
                  </a:cubicBezTo>
                  <a:cubicBezTo>
                    <a:pt x="711" y="356"/>
                    <a:pt x="711" y="356"/>
                    <a:pt x="711" y="356"/>
                  </a:cubicBezTo>
                  <a:cubicBezTo>
                    <a:pt x="711" y="356"/>
                    <a:pt x="711" y="356"/>
                    <a:pt x="711" y="356"/>
                  </a:cubicBezTo>
                  <a:cubicBezTo>
                    <a:pt x="711" y="356"/>
                    <a:pt x="710" y="356"/>
                    <a:pt x="710" y="356"/>
                  </a:cubicBezTo>
                  <a:cubicBezTo>
                    <a:pt x="710" y="356"/>
                    <a:pt x="710" y="356"/>
                    <a:pt x="710" y="356"/>
                  </a:cubicBezTo>
                  <a:cubicBezTo>
                    <a:pt x="709" y="356"/>
                    <a:pt x="708" y="357"/>
                    <a:pt x="707" y="357"/>
                  </a:cubicBezTo>
                  <a:cubicBezTo>
                    <a:pt x="707" y="357"/>
                    <a:pt x="707" y="357"/>
                    <a:pt x="707" y="357"/>
                  </a:cubicBezTo>
                  <a:cubicBezTo>
                    <a:pt x="706" y="357"/>
                    <a:pt x="704" y="356"/>
                    <a:pt x="703" y="356"/>
                  </a:cubicBezTo>
                  <a:cubicBezTo>
                    <a:pt x="703" y="356"/>
                    <a:pt x="703" y="356"/>
                    <a:pt x="703" y="356"/>
                  </a:cubicBezTo>
                  <a:cubicBezTo>
                    <a:pt x="702" y="356"/>
                    <a:pt x="701" y="355"/>
                    <a:pt x="700" y="355"/>
                  </a:cubicBezTo>
                  <a:cubicBezTo>
                    <a:pt x="700" y="355"/>
                    <a:pt x="700" y="355"/>
                    <a:pt x="700" y="355"/>
                  </a:cubicBezTo>
                  <a:cubicBezTo>
                    <a:pt x="699" y="354"/>
                    <a:pt x="699" y="354"/>
                    <a:pt x="698" y="354"/>
                  </a:cubicBezTo>
                  <a:cubicBezTo>
                    <a:pt x="698" y="354"/>
                    <a:pt x="698" y="354"/>
                    <a:pt x="698" y="354"/>
                  </a:cubicBezTo>
                  <a:cubicBezTo>
                    <a:pt x="697" y="354"/>
                    <a:pt x="697" y="354"/>
                    <a:pt x="696" y="355"/>
                  </a:cubicBezTo>
                  <a:cubicBezTo>
                    <a:pt x="696" y="355"/>
                    <a:pt x="696" y="355"/>
                    <a:pt x="696" y="355"/>
                  </a:cubicBezTo>
                  <a:cubicBezTo>
                    <a:pt x="695" y="356"/>
                    <a:pt x="694" y="358"/>
                    <a:pt x="693" y="361"/>
                  </a:cubicBezTo>
                  <a:cubicBezTo>
                    <a:pt x="693" y="361"/>
                    <a:pt x="693" y="361"/>
                    <a:pt x="693" y="361"/>
                  </a:cubicBezTo>
                  <a:cubicBezTo>
                    <a:pt x="693" y="361"/>
                    <a:pt x="693" y="362"/>
                    <a:pt x="693" y="362"/>
                  </a:cubicBezTo>
                  <a:cubicBezTo>
                    <a:pt x="693" y="362"/>
                    <a:pt x="693" y="362"/>
                    <a:pt x="693" y="362"/>
                  </a:cubicBezTo>
                  <a:cubicBezTo>
                    <a:pt x="693" y="362"/>
                    <a:pt x="693" y="363"/>
                    <a:pt x="693" y="364"/>
                  </a:cubicBezTo>
                  <a:cubicBezTo>
                    <a:pt x="693" y="364"/>
                    <a:pt x="693" y="364"/>
                    <a:pt x="693" y="364"/>
                  </a:cubicBezTo>
                  <a:cubicBezTo>
                    <a:pt x="693" y="364"/>
                    <a:pt x="693" y="364"/>
                    <a:pt x="693" y="364"/>
                  </a:cubicBezTo>
                  <a:cubicBezTo>
                    <a:pt x="693" y="364"/>
                    <a:pt x="693" y="364"/>
                    <a:pt x="693" y="364"/>
                  </a:cubicBezTo>
                  <a:cubicBezTo>
                    <a:pt x="693" y="364"/>
                    <a:pt x="693" y="365"/>
                    <a:pt x="693" y="365"/>
                  </a:cubicBezTo>
                  <a:cubicBezTo>
                    <a:pt x="693" y="365"/>
                    <a:pt x="693" y="365"/>
                    <a:pt x="693" y="365"/>
                  </a:cubicBezTo>
                  <a:cubicBezTo>
                    <a:pt x="693" y="367"/>
                    <a:pt x="693" y="370"/>
                    <a:pt x="693" y="371"/>
                  </a:cubicBezTo>
                  <a:cubicBezTo>
                    <a:pt x="693" y="371"/>
                    <a:pt x="693" y="371"/>
                    <a:pt x="693" y="371"/>
                  </a:cubicBezTo>
                  <a:cubicBezTo>
                    <a:pt x="693" y="372"/>
                    <a:pt x="693" y="373"/>
                    <a:pt x="693" y="373"/>
                  </a:cubicBezTo>
                  <a:cubicBezTo>
                    <a:pt x="693" y="373"/>
                    <a:pt x="693" y="373"/>
                    <a:pt x="693" y="373"/>
                  </a:cubicBezTo>
                  <a:cubicBezTo>
                    <a:pt x="693" y="373"/>
                    <a:pt x="693" y="374"/>
                    <a:pt x="693" y="374"/>
                  </a:cubicBezTo>
                  <a:cubicBezTo>
                    <a:pt x="693" y="374"/>
                    <a:pt x="693" y="374"/>
                    <a:pt x="693" y="374"/>
                  </a:cubicBezTo>
                  <a:cubicBezTo>
                    <a:pt x="693" y="375"/>
                    <a:pt x="693" y="377"/>
                    <a:pt x="692" y="377"/>
                  </a:cubicBezTo>
                  <a:cubicBezTo>
                    <a:pt x="692" y="377"/>
                    <a:pt x="692" y="377"/>
                    <a:pt x="692" y="377"/>
                  </a:cubicBezTo>
                  <a:cubicBezTo>
                    <a:pt x="691" y="377"/>
                    <a:pt x="691" y="377"/>
                    <a:pt x="691" y="377"/>
                  </a:cubicBezTo>
                  <a:cubicBezTo>
                    <a:pt x="691" y="377"/>
                    <a:pt x="691" y="377"/>
                    <a:pt x="691" y="377"/>
                  </a:cubicBezTo>
                  <a:cubicBezTo>
                    <a:pt x="690" y="377"/>
                    <a:pt x="690" y="377"/>
                    <a:pt x="689" y="377"/>
                  </a:cubicBezTo>
                  <a:cubicBezTo>
                    <a:pt x="689" y="377"/>
                    <a:pt x="689" y="377"/>
                    <a:pt x="689" y="377"/>
                  </a:cubicBezTo>
                  <a:cubicBezTo>
                    <a:pt x="688" y="377"/>
                    <a:pt x="688" y="377"/>
                    <a:pt x="688" y="377"/>
                  </a:cubicBezTo>
                  <a:cubicBezTo>
                    <a:pt x="688" y="377"/>
                    <a:pt x="688" y="377"/>
                    <a:pt x="688" y="377"/>
                  </a:cubicBezTo>
                  <a:cubicBezTo>
                    <a:pt x="686" y="376"/>
                    <a:pt x="685" y="376"/>
                    <a:pt x="684" y="376"/>
                  </a:cubicBezTo>
                  <a:cubicBezTo>
                    <a:pt x="684" y="376"/>
                    <a:pt x="684" y="376"/>
                    <a:pt x="684" y="376"/>
                  </a:cubicBezTo>
                  <a:cubicBezTo>
                    <a:pt x="684" y="376"/>
                    <a:pt x="683" y="376"/>
                    <a:pt x="682" y="376"/>
                  </a:cubicBezTo>
                  <a:cubicBezTo>
                    <a:pt x="682" y="376"/>
                    <a:pt x="682" y="376"/>
                    <a:pt x="682" y="376"/>
                  </a:cubicBezTo>
                  <a:cubicBezTo>
                    <a:pt x="682" y="376"/>
                    <a:pt x="682" y="377"/>
                    <a:pt x="682" y="378"/>
                  </a:cubicBezTo>
                  <a:cubicBezTo>
                    <a:pt x="682" y="378"/>
                    <a:pt x="682" y="378"/>
                    <a:pt x="682" y="378"/>
                  </a:cubicBezTo>
                  <a:cubicBezTo>
                    <a:pt x="682" y="379"/>
                    <a:pt x="681" y="381"/>
                    <a:pt x="680" y="381"/>
                  </a:cubicBezTo>
                  <a:cubicBezTo>
                    <a:pt x="680" y="381"/>
                    <a:pt x="680" y="381"/>
                    <a:pt x="680" y="381"/>
                  </a:cubicBezTo>
                  <a:cubicBezTo>
                    <a:pt x="680" y="381"/>
                    <a:pt x="680" y="381"/>
                    <a:pt x="680" y="381"/>
                  </a:cubicBezTo>
                  <a:cubicBezTo>
                    <a:pt x="680" y="381"/>
                    <a:pt x="680" y="381"/>
                    <a:pt x="680" y="381"/>
                  </a:cubicBezTo>
                  <a:cubicBezTo>
                    <a:pt x="678" y="381"/>
                    <a:pt x="678" y="380"/>
                    <a:pt x="677" y="380"/>
                  </a:cubicBezTo>
                  <a:cubicBezTo>
                    <a:pt x="677" y="380"/>
                    <a:pt x="677" y="380"/>
                    <a:pt x="677" y="380"/>
                  </a:cubicBezTo>
                  <a:cubicBezTo>
                    <a:pt x="677" y="380"/>
                    <a:pt x="676" y="381"/>
                    <a:pt x="676" y="381"/>
                  </a:cubicBezTo>
                  <a:cubicBezTo>
                    <a:pt x="676" y="381"/>
                    <a:pt x="676" y="381"/>
                    <a:pt x="676" y="381"/>
                  </a:cubicBezTo>
                  <a:cubicBezTo>
                    <a:pt x="676" y="381"/>
                    <a:pt x="675" y="382"/>
                    <a:pt x="675" y="382"/>
                  </a:cubicBezTo>
                  <a:cubicBezTo>
                    <a:pt x="675" y="382"/>
                    <a:pt x="675" y="382"/>
                    <a:pt x="675" y="382"/>
                  </a:cubicBezTo>
                  <a:cubicBezTo>
                    <a:pt x="675" y="382"/>
                    <a:pt x="675" y="382"/>
                    <a:pt x="676" y="382"/>
                  </a:cubicBezTo>
                  <a:cubicBezTo>
                    <a:pt x="676" y="382"/>
                    <a:pt x="676" y="382"/>
                    <a:pt x="676" y="382"/>
                  </a:cubicBezTo>
                  <a:cubicBezTo>
                    <a:pt x="676" y="382"/>
                    <a:pt x="676" y="382"/>
                    <a:pt x="676" y="382"/>
                  </a:cubicBezTo>
                  <a:cubicBezTo>
                    <a:pt x="676" y="382"/>
                    <a:pt x="676" y="382"/>
                    <a:pt x="676" y="382"/>
                  </a:cubicBezTo>
                  <a:cubicBezTo>
                    <a:pt x="676" y="382"/>
                    <a:pt x="677" y="382"/>
                    <a:pt x="677" y="382"/>
                  </a:cubicBezTo>
                  <a:cubicBezTo>
                    <a:pt x="677" y="382"/>
                    <a:pt x="677" y="382"/>
                    <a:pt x="677" y="382"/>
                  </a:cubicBezTo>
                  <a:cubicBezTo>
                    <a:pt x="678" y="382"/>
                    <a:pt x="678" y="382"/>
                    <a:pt x="679" y="382"/>
                  </a:cubicBezTo>
                  <a:cubicBezTo>
                    <a:pt x="679" y="382"/>
                    <a:pt x="679" y="382"/>
                    <a:pt x="679" y="382"/>
                  </a:cubicBezTo>
                  <a:cubicBezTo>
                    <a:pt x="679" y="383"/>
                    <a:pt x="679" y="383"/>
                    <a:pt x="680" y="384"/>
                  </a:cubicBezTo>
                  <a:cubicBezTo>
                    <a:pt x="680" y="384"/>
                    <a:pt x="680" y="384"/>
                    <a:pt x="680" y="384"/>
                  </a:cubicBezTo>
                  <a:cubicBezTo>
                    <a:pt x="679" y="384"/>
                    <a:pt x="679" y="384"/>
                    <a:pt x="679" y="385"/>
                  </a:cubicBezTo>
                  <a:cubicBezTo>
                    <a:pt x="679" y="385"/>
                    <a:pt x="679" y="385"/>
                    <a:pt x="679" y="385"/>
                  </a:cubicBezTo>
                  <a:cubicBezTo>
                    <a:pt x="677" y="386"/>
                    <a:pt x="678" y="385"/>
                    <a:pt x="677" y="386"/>
                  </a:cubicBezTo>
                  <a:cubicBezTo>
                    <a:pt x="677" y="386"/>
                    <a:pt x="677" y="386"/>
                    <a:pt x="677" y="386"/>
                  </a:cubicBezTo>
                  <a:cubicBezTo>
                    <a:pt x="677" y="387"/>
                    <a:pt x="677" y="389"/>
                    <a:pt x="676" y="391"/>
                  </a:cubicBezTo>
                  <a:cubicBezTo>
                    <a:pt x="676" y="391"/>
                    <a:pt x="676" y="391"/>
                    <a:pt x="676" y="391"/>
                  </a:cubicBezTo>
                  <a:cubicBezTo>
                    <a:pt x="675" y="392"/>
                    <a:pt x="675" y="395"/>
                    <a:pt x="674" y="396"/>
                  </a:cubicBezTo>
                  <a:cubicBezTo>
                    <a:pt x="674" y="396"/>
                    <a:pt x="674" y="396"/>
                    <a:pt x="674" y="396"/>
                  </a:cubicBezTo>
                  <a:cubicBezTo>
                    <a:pt x="674" y="396"/>
                    <a:pt x="672" y="402"/>
                    <a:pt x="671" y="403"/>
                  </a:cubicBezTo>
                  <a:cubicBezTo>
                    <a:pt x="671" y="403"/>
                    <a:pt x="671" y="403"/>
                    <a:pt x="671" y="403"/>
                  </a:cubicBezTo>
                  <a:cubicBezTo>
                    <a:pt x="671" y="403"/>
                    <a:pt x="671" y="403"/>
                    <a:pt x="671" y="403"/>
                  </a:cubicBezTo>
                  <a:cubicBezTo>
                    <a:pt x="671" y="403"/>
                    <a:pt x="671" y="403"/>
                    <a:pt x="671" y="403"/>
                  </a:cubicBezTo>
                  <a:cubicBezTo>
                    <a:pt x="671" y="408"/>
                    <a:pt x="668" y="410"/>
                    <a:pt x="667" y="410"/>
                  </a:cubicBezTo>
                  <a:cubicBezTo>
                    <a:pt x="667" y="410"/>
                    <a:pt x="667" y="410"/>
                    <a:pt x="667" y="410"/>
                  </a:cubicBezTo>
                  <a:cubicBezTo>
                    <a:pt x="667" y="411"/>
                    <a:pt x="666" y="411"/>
                    <a:pt x="665" y="411"/>
                  </a:cubicBezTo>
                  <a:cubicBezTo>
                    <a:pt x="665" y="411"/>
                    <a:pt x="665" y="411"/>
                    <a:pt x="665" y="411"/>
                  </a:cubicBezTo>
                  <a:cubicBezTo>
                    <a:pt x="665" y="412"/>
                    <a:pt x="664" y="415"/>
                    <a:pt x="663" y="415"/>
                  </a:cubicBezTo>
                  <a:cubicBezTo>
                    <a:pt x="663" y="415"/>
                    <a:pt x="663" y="415"/>
                    <a:pt x="663" y="415"/>
                  </a:cubicBezTo>
                  <a:cubicBezTo>
                    <a:pt x="664" y="416"/>
                    <a:pt x="664" y="416"/>
                    <a:pt x="664" y="416"/>
                  </a:cubicBezTo>
                  <a:cubicBezTo>
                    <a:pt x="663" y="416"/>
                    <a:pt x="663" y="416"/>
                    <a:pt x="663" y="416"/>
                  </a:cubicBezTo>
                  <a:cubicBezTo>
                    <a:pt x="663" y="416"/>
                    <a:pt x="663" y="416"/>
                    <a:pt x="663" y="417"/>
                  </a:cubicBezTo>
                  <a:cubicBezTo>
                    <a:pt x="663" y="417"/>
                    <a:pt x="663" y="417"/>
                    <a:pt x="663" y="417"/>
                  </a:cubicBezTo>
                  <a:cubicBezTo>
                    <a:pt x="663" y="417"/>
                    <a:pt x="663" y="417"/>
                    <a:pt x="663" y="417"/>
                  </a:cubicBezTo>
                  <a:cubicBezTo>
                    <a:pt x="663" y="417"/>
                    <a:pt x="663" y="417"/>
                    <a:pt x="663" y="417"/>
                  </a:cubicBezTo>
                  <a:cubicBezTo>
                    <a:pt x="663" y="417"/>
                    <a:pt x="663" y="417"/>
                    <a:pt x="663" y="417"/>
                  </a:cubicBezTo>
                  <a:cubicBezTo>
                    <a:pt x="663" y="417"/>
                    <a:pt x="663" y="417"/>
                    <a:pt x="663" y="417"/>
                  </a:cubicBezTo>
                  <a:cubicBezTo>
                    <a:pt x="663" y="418"/>
                    <a:pt x="664" y="420"/>
                    <a:pt x="664" y="420"/>
                  </a:cubicBezTo>
                  <a:cubicBezTo>
                    <a:pt x="664" y="420"/>
                    <a:pt x="664" y="420"/>
                    <a:pt x="664" y="420"/>
                  </a:cubicBezTo>
                  <a:cubicBezTo>
                    <a:pt x="665" y="421"/>
                    <a:pt x="669" y="427"/>
                    <a:pt x="670" y="429"/>
                  </a:cubicBezTo>
                  <a:cubicBezTo>
                    <a:pt x="670" y="429"/>
                    <a:pt x="670" y="429"/>
                    <a:pt x="670" y="429"/>
                  </a:cubicBezTo>
                  <a:cubicBezTo>
                    <a:pt x="670" y="429"/>
                    <a:pt x="670" y="429"/>
                    <a:pt x="670" y="429"/>
                  </a:cubicBezTo>
                  <a:cubicBezTo>
                    <a:pt x="670" y="429"/>
                    <a:pt x="670" y="429"/>
                    <a:pt x="670" y="429"/>
                  </a:cubicBezTo>
                  <a:cubicBezTo>
                    <a:pt x="670" y="429"/>
                    <a:pt x="670" y="429"/>
                    <a:pt x="670" y="429"/>
                  </a:cubicBezTo>
                  <a:cubicBezTo>
                    <a:pt x="670" y="429"/>
                    <a:pt x="670" y="429"/>
                    <a:pt x="670" y="429"/>
                  </a:cubicBezTo>
                  <a:cubicBezTo>
                    <a:pt x="670" y="429"/>
                    <a:pt x="670" y="429"/>
                    <a:pt x="670" y="429"/>
                  </a:cubicBezTo>
                  <a:cubicBezTo>
                    <a:pt x="670" y="429"/>
                    <a:pt x="670" y="429"/>
                    <a:pt x="670" y="429"/>
                  </a:cubicBezTo>
                  <a:cubicBezTo>
                    <a:pt x="670" y="430"/>
                    <a:pt x="670" y="430"/>
                    <a:pt x="670" y="431"/>
                  </a:cubicBezTo>
                  <a:cubicBezTo>
                    <a:pt x="670" y="431"/>
                    <a:pt x="670" y="431"/>
                    <a:pt x="670" y="431"/>
                  </a:cubicBezTo>
                  <a:cubicBezTo>
                    <a:pt x="670" y="431"/>
                    <a:pt x="670" y="432"/>
                    <a:pt x="670" y="432"/>
                  </a:cubicBezTo>
                  <a:cubicBezTo>
                    <a:pt x="670" y="432"/>
                    <a:pt x="670" y="432"/>
                    <a:pt x="670" y="432"/>
                  </a:cubicBezTo>
                  <a:cubicBezTo>
                    <a:pt x="669" y="433"/>
                    <a:pt x="669" y="434"/>
                    <a:pt x="667" y="435"/>
                  </a:cubicBezTo>
                  <a:cubicBezTo>
                    <a:pt x="667" y="435"/>
                    <a:pt x="667" y="435"/>
                    <a:pt x="667" y="435"/>
                  </a:cubicBezTo>
                  <a:cubicBezTo>
                    <a:pt x="667" y="435"/>
                    <a:pt x="667" y="435"/>
                    <a:pt x="667" y="435"/>
                  </a:cubicBezTo>
                  <a:cubicBezTo>
                    <a:pt x="667" y="435"/>
                    <a:pt x="667" y="435"/>
                    <a:pt x="667" y="435"/>
                  </a:cubicBezTo>
                  <a:cubicBezTo>
                    <a:pt x="667" y="435"/>
                    <a:pt x="667" y="435"/>
                    <a:pt x="667" y="436"/>
                  </a:cubicBezTo>
                  <a:cubicBezTo>
                    <a:pt x="667" y="436"/>
                    <a:pt x="667" y="436"/>
                    <a:pt x="667" y="436"/>
                  </a:cubicBezTo>
                  <a:cubicBezTo>
                    <a:pt x="667" y="436"/>
                    <a:pt x="668" y="436"/>
                    <a:pt x="668" y="438"/>
                  </a:cubicBezTo>
                  <a:cubicBezTo>
                    <a:pt x="668" y="438"/>
                    <a:pt x="668" y="438"/>
                    <a:pt x="668" y="438"/>
                  </a:cubicBezTo>
                  <a:cubicBezTo>
                    <a:pt x="668" y="438"/>
                    <a:pt x="668" y="438"/>
                    <a:pt x="668" y="438"/>
                  </a:cubicBezTo>
                  <a:cubicBezTo>
                    <a:pt x="668" y="438"/>
                    <a:pt x="668" y="438"/>
                    <a:pt x="668" y="438"/>
                  </a:cubicBezTo>
                  <a:cubicBezTo>
                    <a:pt x="667" y="440"/>
                    <a:pt x="665" y="442"/>
                    <a:pt x="664" y="444"/>
                  </a:cubicBezTo>
                  <a:cubicBezTo>
                    <a:pt x="664" y="444"/>
                    <a:pt x="664" y="444"/>
                    <a:pt x="664" y="444"/>
                  </a:cubicBezTo>
                  <a:cubicBezTo>
                    <a:pt x="662" y="446"/>
                    <a:pt x="662" y="446"/>
                    <a:pt x="662" y="447"/>
                  </a:cubicBezTo>
                  <a:cubicBezTo>
                    <a:pt x="662" y="447"/>
                    <a:pt x="662" y="447"/>
                    <a:pt x="662" y="447"/>
                  </a:cubicBezTo>
                  <a:cubicBezTo>
                    <a:pt x="662" y="447"/>
                    <a:pt x="662" y="447"/>
                    <a:pt x="662" y="447"/>
                  </a:cubicBezTo>
                  <a:cubicBezTo>
                    <a:pt x="662" y="447"/>
                    <a:pt x="662" y="447"/>
                    <a:pt x="662" y="447"/>
                  </a:cubicBezTo>
                  <a:cubicBezTo>
                    <a:pt x="662" y="447"/>
                    <a:pt x="662" y="448"/>
                    <a:pt x="662" y="448"/>
                  </a:cubicBezTo>
                  <a:cubicBezTo>
                    <a:pt x="662" y="448"/>
                    <a:pt x="662" y="448"/>
                    <a:pt x="662" y="448"/>
                  </a:cubicBezTo>
                  <a:cubicBezTo>
                    <a:pt x="662" y="449"/>
                    <a:pt x="662" y="450"/>
                    <a:pt x="662" y="451"/>
                  </a:cubicBezTo>
                  <a:cubicBezTo>
                    <a:pt x="662" y="451"/>
                    <a:pt x="662" y="451"/>
                    <a:pt x="662" y="451"/>
                  </a:cubicBezTo>
                  <a:cubicBezTo>
                    <a:pt x="662" y="451"/>
                    <a:pt x="662" y="452"/>
                    <a:pt x="662" y="452"/>
                  </a:cubicBezTo>
                  <a:cubicBezTo>
                    <a:pt x="662" y="452"/>
                    <a:pt x="662" y="452"/>
                    <a:pt x="662" y="452"/>
                  </a:cubicBezTo>
                  <a:cubicBezTo>
                    <a:pt x="662" y="452"/>
                    <a:pt x="662" y="452"/>
                    <a:pt x="662" y="452"/>
                  </a:cubicBezTo>
                  <a:cubicBezTo>
                    <a:pt x="662" y="452"/>
                    <a:pt x="662" y="452"/>
                    <a:pt x="662" y="452"/>
                  </a:cubicBezTo>
                  <a:cubicBezTo>
                    <a:pt x="662" y="453"/>
                    <a:pt x="664" y="456"/>
                    <a:pt x="664" y="459"/>
                  </a:cubicBezTo>
                  <a:cubicBezTo>
                    <a:pt x="664" y="459"/>
                    <a:pt x="664" y="459"/>
                    <a:pt x="664" y="459"/>
                  </a:cubicBezTo>
                  <a:cubicBezTo>
                    <a:pt x="664" y="459"/>
                    <a:pt x="664" y="459"/>
                    <a:pt x="664" y="460"/>
                  </a:cubicBezTo>
                  <a:cubicBezTo>
                    <a:pt x="664" y="460"/>
                    <a:pt x="664" y="460"/>
                    <a:pt x="664" y="460"/>
                  </a:cubicBezTo>
                  <a:cubicBezTo>
                    <a:pt x="663" y="460"/>
                    <a:pt x="663" y="462"/>
                    <a:pt x="663" y="463"/>
                  </a:cubicBezTo>
                  <a:cubicBezTo>
                    <a:pt x="663" y="463"/>
                    <a:pt x="663" y="463"/>
                    <a:pt x="663" y="463"/>
                  </a:cubicBezTo>
                  <a:cubicBezTo>
                    <a:pt x="663" y="464"/>
                    <a:pt x="663" y="464"/>
                    <a:pt x="663" y="464"/>
                  </a:cubicBezTo>
                  <a:cubicBezTo>
                    <a:pt x="663" y="464"/>
                    <a:pt x="663" y="464"/>
                    <a:pt x="663" y="464"/>
                  </a:cubicBezTo>
                  <a:cubicBezTo>
                    <a:pt x="663" y="465"/>
                    <a:pt x="663" y="467"/>
                    <a:pt x="664" y="469"/>
                  </a:cubicBezTo>
                  <a:cubicBezTo>
                    <a:pt x="664" y="469"/>
                    <a:pt x="664" y="469"/>
                    <a:pt x="664" y="469"/>
                  </a:cubicBezTo>
                  <a:cubicBezTo>
                    <a:pt x="664" y="471"/>
                    <a:pt x="664" y="472"/>
                    <a:pt x="665" y="474"/>
                  </a:cubicBezTo>
                  <a:cubicBezTo>
                    <a:pt x="665" y="474"/>
                    <a:pt x="665" y="474"/>
                    <a:pt x="665" y="474"/>
                  </a:cubicBezTo>
                  <a:cubicBezTo>
                    <a:pt x="665" y="475"/>
                    <a:pt x="665" y="476"/>
                    <a:pt x="665" y="476"/>
                  </a:cubicBezTo>
                  <a:cubicBezTo>
                    <a:pt x="665" y="476"/>
                    <a:pt x="665" y="476"/>
                    <a:pt x="665" y="476"/>
                  </a:cubicBezTo>
                  <a:cubicBezTo>
                    <a:pt x="666" y="477"/>
                    <a:pt x="666" y="478"/>
                    <a:pt x="666" y="479"/>
                  </a:cubicBezTo>
                  <a:cubicBezTo>
                    <a:pt x="666" y="479"/>
                    <a:pt x="666" y="479"/>
                    <a:pt x="666" y="479"/>
                  </a:cubicBezTo>
                  <a:cubicBezTo>
                    <a:pt x="666" y="479"/>
                    <a:pt x="666" y="479"/>
                    <a:pt x="666" y="479"/>
                  </a:cubicBezTo>
                  <a:cubicBezTo>
                    <a:pt x="666" y="479"/>
                    <a:pt x="666" y="479"/>
                    <a:pt x="666" y="479"/>
                  </a:cubicBezTo>
                  <a:cubicBezTo>
                    <a:pt x="666" y="480"/>
                    <a:pt x="666" y="481"/>
                    <a:pt x="666" y="482"/>
                  </a:cubicBezTo>
                  <a:cubicBezTo>
                    <a:pt x="666" y="482"/>
                    <a:pt x="666" y="482"/>
                    <a:pt x="666" y="482"/>
                  </a:cubicBezTo>
                  <a:cubicBezTo>
                    <a:pt x="666" y="482"/>
                    <a:pt x="666" y="482"/>
                    <a:pt x="666" y="483"/>
                  </a:cubicBezTo>
                  <a:cubicBezTo>
                    <a:pt x="666" y="483"/>
                    <a:pt x="666" y="483"/>
                    <a:pt x="666" y="483"/>
                  </a:cubicBezTo>
                  <a:cubicBezTo>
                    <a:pt x="667" y="483"/>
                    <a:pt x="667" y="484"/>
                    <a:pt x="667" y="485"/>
                  </a:cubicBezTo>
                  <a:cubicBezTo>
                    <a:pt x="667" y="485"/>
                    <a:pt x="667" y="485"/>
                    <a:pt x="667" y="485"/>
                  </a:cubicBezTo>
                  <a:cubicBezTo>
                    <a:pt x="667" y="486"/>
                    <a:pt x="667" y="486"/>
                    <a:pt x="666" y="487"/>
                  </a:cubicBezTo>
                  <a:cubicBezTo>
                    <a:pt x="666" y="487"/>
                    <a:pt x="666" y="487"/>
                    <a:pt x="666" y="487"/>
                  </a:cubicBezTo>
                  <a:cubicBezTo>
                    <a:pt x="666" y="488"/>
                    <a:pt x="665" y="489"/>
                    <a:pt x="664" y="490"/>
                  </a:cubicBezTo>
                  <a:cubicBezTo>
                    <a:pt x="664" y="490"/>
                    <a:pt x="664" y="490"/>
                    <a:pt x="664" y="490"/>
                  </a:cubicBezTo>
                  <a:cubicBezTo>
                    <a:pt x="664" y="491"/>
                    <a:pt x="663" y="490"/>
                    <a:pt x="663" y="491"/>
                  </a:cubicBezTo>
                  <a:cubicBezTo>
                    <a:pt x="663" y="491"/>
                    <a:pt x="663" y="491"/>
                    <a:pt x="663" y="491"/>
                  </a:cubicBezTo>
                  <a:cubicBezTo>
                    <a:pt x="663" y="492"/>
                    <a:pt x="661" y="497"/>
                    <a:pt x="661" y="498"/>
                  </a:cubicBezTo>
                  <a:cubicBezTo>
                    <a:pt x="661" y="498"/>
                    <a:pt x="661" y="498"/>
                    <a:pt x="661" y="498"/>
                  </a:cubicBezTo>
                  <a:cubicBezTo>
                    <a:pt x="661" y="498"/>
                    <a:pt x="661" y="499"/>
                    <a:pt x="660" y="500"/>
                  </a:cubicBezTo>
                  <a:cubicBezTo>
                    <a:pt x="660" y="500"/>
                    <a:pt x="660" y="500"/>
                    <a:pt x="660" y="500"/>
                  </a:cubicBezTo>
                  <a:cubicBezTo>
                    <a:pt x="660" y="502"/>
                    <a:pt x="660" y="505"/>
                    <a:pt x="660" y="508"/>
                  </a:cubicBezTo>
                  <a:cubicBezTo>
                    <a:pt x="660" y="508"/>
                    <a:pt x="660" y="508"/>
                    <a:pt x="660" y="508"/>
                  </a:cubicBezTo>
                  <a:cubicBezTo>
                    <a:pt x="660" y="508"/>
                    <a:pt x="660" y="509"/>
                    <a:pt x="660" y="509"/>
                  </a:cubicBezTo>
                  <a:cubicBezTo>
                    <a:pt x="660" y="509"/>
                    <a:pt x="660" y="509"/>
                    <a:pt x="660" y="509"/>
                  </a:cubicBezTo>
                  <a:cubicBezTo>
                    <a:pt x="660" y="510"/>
                    <a:pt x="660" y="510"/>
                    <a:pt x="661" y="510"/>
                  </a:cubicBezTo>
                  <a:close/>
                  <a:moveTo>
                    <a:pt x="417" y="378"/>
                  </a:moveTo>
                  <a:cubicBezTo>
                    <a:pt x="417" y="378"/>
                    <a:pt x="417" y="378"/>
                    <a:pt x="417" y="378"/>
                  </a:cubicBezTo>
                  <a:cubicBezTo>
                    <a:pt x="417" y="378"/>
                    <a:pt x="417" y="378"/>
                    <a:pt x="417" y="378"/>
                  </a:cubicBezTo>
                  <a:close/>
                  <a:moveTo>
                    <a:pt x="545" y="812"/>
                  </a:moveTo>
                  <a:cubicBezTo>
                    <a:pt x="546" y="812"/>
                    <a:pt x="548" y="811"/>
                    <a:pt x="549" y="811"/>
                  </a:cubicBezTo>
                  <a:cubicBezTo>
                    <a:pt x="549" y="811"/>
                    <a:pt x="549" y="811"/>
                    <a:pt x="549" y="811"/>
                  </a:cubicBezTo>
                  <a:cubicBezTo>
                    <a:pt x="549" y="811"/>
                    <a:pt x="549" y="811"/>
                    <a:pt x="549" y="810"/>
                  </a:cubicBezTo>
                  <a:cubicBezTo>
                    <a:pt x="549" y="810"/>
                    <a:pt x="549" y="810"/>
                    <a:pt x="549" y="810"/>
                  </a:cubicBezTo>
                  <a:cubicBezTo>
                    <a:pt x="549" y="810"/>
                    <a:pt x="549" y="810"/>
                    <a:pt x="549" y="809"/>
                  </a:cubicBezTo>
                  <a:cubicBezTo>
                    <a:pt x="549" y="809"/>
                    <a:pt x="549" y="809"/>
                    <a:pt x="549" y="809"/>
                  </a:cubicBezTo>
                  <a:cubicBezTo>
                    <a:pt x="549" y="808"/>
                    <a:pt x="550" y="809"/>
                    <a:pt x="551" y="808"/>
                  </a:cubicBezTo>
                  <a:cubicBezTo>
                    <a:pt x="551" y="808"/>
                    <a:pt x="551" y="808"/>
                    <a:pt x="551" y="808"/>
                  </a:cubicBezTo>
                  <a:cubicBezTo>
                    <a:pt x="551" y="808"/>
                    <a:pt x="552" y="807"/>
                    <a:pt x="552" y="807"/>
                  </a:cubicBezTo>
                  <a:cubicBezTo>
                    <a:pt x="552" y="807"/>
                    <a:pt x="552" y="807"/>
                    <a:pt x="552" y="807"/>
                  </a:cubicBezTo>
                  <a:cubicBezTo>
                    <a:pt x="552" y="806"/>
                    <a:pt x="553" y="806"/>
                    <a:pt x="554" y="806"/>
                  </a:cubicBezTo>
                  <a:cubicBezTo>
                    <a:pt x="554" y="806"/>
                    <a:pt x="554" y="806"/>
                    <a:pt x="554" y="806"/>
                  </a:cubicBezTo>
                  <a:cubicBezTo>
                    <a:pt x="555" y="806"/>
                    <a:pt x="555" y="806"/>
                    <a:pt x="556" y="806"/>
                  </a:cubicBezTo>
                  <a:cubicBezTo>
                    <a:pt x="556" y="806"/>
                    <a:pt x="556" y="806"/>
                    <a:pt x="556" y="806"/>
                  </a:cubicBezTo>
                  <a:cubicBezTo>
                    <a:pt x="556" y="806"/>
                    <a:pt x="557" y="807"/>
                    <a:pt x="557" y="807"/>
                  </a:cubicBezTo>
                  <a:cubicBezTo>
                    <a:pt x="557" y="807"/>
                    <a:pt x="557" y="807"/>
                    <a:pt x="557" y="807"/>
                  </a:cubicBezTo>
                  <a:cubicBezTo>
                    <a:pt x="558" y="807"/>
                    <a:pt x="559" y="806"/>
                    <a:pt x="559" y="806"/>
                  </a:cubicBezTo>
                  <a:cubicBezTo>
                    <a:pt x="559" y="806"/>
                    <a:pt x="559" y="806"/>
                    <a:pt x="559" y="806"/>
                  </a:cubicBezTo>
                  <a:cubicBezTo>
                    <a:pt x="560" y="805"/>
                    <a:pt x="559" y="805"/>
                    <a:pt x="560" y="804"/>
                  </a:cubicBezTo>
                  <a:cubicBezTo>
                    <a:pt x="560" y="804"/>
                    <a:pt x="560" y="804"/>
                    <a:pt x="560" y="804"/>
                  </a:cubicBezTo>
                  <a:cubicBezTo>
                    <a:pt x="560" y="803"/>
                    <a:pt x="561" y="802"/>
                    <a:pt x="561" y="801"/>
                  </a:cubicBezTo>
                  <a:cubicBezTo>
                    <a:pt x="561" y="801"/>
                    <a:pt x="561" y="801"/>
                    <a:pt x="561" y="801"/>
                  </a:cubicBezTo>
                  <a:cubicBezTo>
                    <a:pt x="561" y="800"/>
                    <a:pt x="561" y="800"/>
                    <a:pt x="561" y="800"/>
                  </a:cubicBezTo>
                  <a:cubicBezTo>
                    <a:pt x="561" y="800"/>
                    <a:pt x="561" y="800"/>
                    <a:pt x="561" y="800"/>
                  </a:cubicBezTo>
                  <a:cubicBezTo>
                    <a:pt x="561" y="799"/>
                    <a:pt x="561" y="799"/>
                    <a:pt x="560" y="799"/>
                  </a:cubicBezTo>
                  <a:cubicBezTo>
                    <a:pt x="560" y="799"/>
                    <a:pt x="560" y="799"/>
                    <a:pt x="560" y="799"/>
                  </a:cubicBezTo>
                  <a:cubicBezTo>
                    <a:pt x="560" y="798"/>
                    <a:pt x="561" y="798"/>
                    <a:pt x="561" y="798"/>
                  </a:cubicBezTo>
                  <a:cubicBezTo>
                    <a:pt x="561" y="798"/>
                    <a:pt x="561" y="798"/>
                    <a:pt x="561" y="798"/>
                  </a:cubicBezTo>
                  <a:cubicBezTo>
                    <a:pt x="561" y="798"/>
                    <a:pt x="561" y="798"/>
                    <a:pt x="561" y="798"/>
                  </a:cubicBezTo>
                  <a:cubicBezTo>
                    <a:pt x="561" y="798"/>
                    <a:pt x="561" y="798"/>
                    <a:pt x="561" y="798"/>
                  </a:cubicBezTo>
                  <a:cubicBezTo>
                    <a:pt x="561" y="797"/>
                    <a:pt x="561" y="797"/>
                    <a:pt x="561" y="797"/>
                  </a:cubicBezTo>
                  <a:cubicBezTo>
                    <a:pt x="561" y="797"/>
                    <a:pt x="561" y="797"/>
                    <a:pt x="561" y="796"/>
                  </a:cubicBezTo>
                  <a:cubicBezTo>
                    <a:pt x="561" y="796"/>
                    <a:pt x="561" y="796"/>
                    <a:pt x="561" y="796"/>
                  </a:cubicBezTo>
                  <a:cubicBezTo>
                    <a:pt x="560" y="796"/>
                    <a:pt x="560" y="795"/>
                    <a:pt x="560" y="795"/>
                  </a:cubicBezTo>
                  <a:cubicBezTo>
                    <a:pt x="560" y="795"/>
                    <a:pt x="560" y="795"/>
                    <a:pt x="560" y="795"/>
                  </a:cubicBezTo>
                  <a:cubicBezTo>
                    <a:pt x="561" y="794"/>
                    <a:pt x="561" y="794"/>
                    <a:pt x="561" y="794"/>
                  </a:cubicBezTo>
                  <a:cubicBezTo>
                    <a:pt x="561" y="795"/>
                    <a:pt x="561" y="795"/>
                    <a:pt x="562" y="795"/>
                  </a:cubicBezTo>
                  <a:cubicBezTo>
                    <a:pt x="562" y="795"/>
                    <a:pt x="562" y="795"/>
                    <a:pt x="562" y="795"/>
                  </a:cubicBezTo>
                  <a:cubicBezTo>
                    <a:pt x="562" y="796"/>
                    <a:pt x="563" y="797"/>
                    <a:pt x="563" y="797"/>
                  </a:cubicBezTo>
                  <a:cubicBezTo>
                    <a:pt x="563" y="797"/>
                    <a:pt x="563" y="797"/>
                    <a:pt x="563" y="797"/>
                  </a:cubicBezTo>
                  <a:cubicBezTo>
                    <a:pt x="563" y="798"/>
                    <a:pt x="563" y="799"/>
                    <a:pt x="562" y="799"/>
                  </a:cubicBezTo>
                  <a:cubicBezTo>
                    <a:pt x="562" y="799"/>
                    <a:pt x="562" y="799"/>
                    <a:pt x="562" y="799"/>
                  </a:cubicBezTo>
                  <a:cubicBezTo>
                    <a:pt x="562" y="799"/>
                    <a:pt x="562" y="799"/>
                    <a:pt x="562" y="799"/>
                  </a:cubicBezTo>
                  <a:cubicBezTo>
                    <a:pt x="562" y="799"/>
                    <a:pt x="562" y="799"/>
                    <a:pt x="562" y="799"/>
                  </a:cubicBezTo>
                  <a:cubicBezTo>
                    <a:pt x="562" y="799"/>
                    <a:pt x="562" y="799"/>
                    <a:pt x="562" y="800"/>
                  </a:cubicBezTo>
                  <a:cubicBezTo>
                    <a:pt x="562" y="800"/>
                    <a:pt x="562" y="800"/>
                    <a:pt x="562" y="800"/>
                  </a:cubicBezTo>
                  <a:cubicBezTo>
                    <a:pt x="562" y="800"/>
                    <a:pt x="562" y="800"/>
                    <a:pt x="562" y="801"/>
                  </a:cubicBezTo>
                  <a:cubicBezTo>
                    <a:pt x="562" y="801"/>
                    <a:pt x="562" y="801"/>
                    <a:pt x="562" y="801"/>
                  </a:cubicBezTo>
                  <a:cubicBezTo>
                    <a:pt x="562" y="803"/>
                    <a:pt x="561" y="804"/>
                    <a:pt x="561" y="804"/>
                  </a:cubicBezTo>
                  <a:cubicBezTo>
                    <a:pt x="561" y="804"/>
                    <a:pt x="561" y="804"/>
                    <a:pt x="561" y="804"/>
                  </a:cubicBezTo>
                  <a:cubicBezTo>
                    <a:pt x="561" y="805"/>
                    <a:pt x="561" y="806"/>
                    <a:pt x="560" y="807"/>
                  </a:cubicBezTo>
                  <a:cubicBezTo>
                    <a:pt x="560" y="807"/>
                    <a:pt x="560" y="807"/>
                    <a:pt x="560" y="807"/>
                  </a:cubicBezTo>
                  <a:cubicBezTo>
                    <a:pt x="559" y="808"/>
                    <a:pt x="558" y="808"/>
                    <a:pt x="557" y="808"/>
                  </a:cubicBezTo>
                  <a:cubicBezTo>
                    <a:pt x="557" y="808"/>
                    <a:pt x="557" y="808"/>
                    <a:pt x="557" y="808"/>
                  </a:cubicBezTo>
                  <a:cubicBezTo>
                    <a:pt x="557" y="808"/>
                    <a:pt x="556" y="808"/>
                    <a:pt x="555" y="808"/>
                  </a:cubicBezTo>
                  <a:cubicBezTo>
                    <a:pt x="555" y="808"/>
                    <a:pt x="555" y="808"/>
                    <a:pt x="555" y="808"/>
                  </a:cubicBezTo>
                  <a:cubicBezTo>
                    <a:pt x="555" y="807"/>
                    <a:pt x="554" y="807"/>
                    <a:pt x="554" y="807"/>
                  </a:cubicBezTo>
                  <a:cubicBezTo>
                    <a:pt x="554" y="807"/>
                    <a:pt x="554" y="807"/>
                    <a:pt x="554" y="807"/>
                  </a:cubicBezTo>
                  <a:cubicBezTo>
                    <a:pt x="554" y="807"/>
                    <a:pt x="554" y="807"/>
                    <a:pt x="553" y="808"/>
                  </a:cubicBezTo>
                  <a:cubicBezTo>
                    <a:pt x="553" y="808"/>
                    <a:pt x="553" y="808"/>
                    <a:pt x="553" y="808"/>
                  </a:cubicBezTo>
                  <a:cubicBezTo>
                    <a:pt x="553" y="809"/>
                    <a:pt x="551" y="809"/>
                    <a:pt x="550" y="810"/>
                  </a:cubicBezTo>
                  <a:cubicBezTo>
                    <a:pt x="550" y="810"/>
                    <a:pt x="550" y="810"/>
                    <a:pt x="550" y="810"/>
                  </a:cubicBezTo>
                  <a:cubicBezTo>
                    <a:pt x="550" y="810"/>
                    <a:pt x="550" y="810"/>
                    <a:pt x="550" y="810"/>
                  </a:cubicBezTo>
                  <a:cubicBezTo>
                    <a:pt x="550" y="810"/>
                    <a:pt x="550" y="810"/>
                    <a:pt x="550" y="810"/>
                  </a:cubicBezTo>
                  <a:cubicBezTo>
                    <a:pt x="550" y="811"/>
                    <a:pt x="550" y="812"/>
                    <a:pt x="549" y="812"/>
                  </a:cubicBezTo>
                  <a:cubicBezTo>
                    <a:pt x="549" y="812"/>
                    <a:pt x="549" y="812"/>
                    <a:pt x="549" y="812"/>
                  </a:cubicBezTo>
                  <a:cubicBezTo>
                    <a:pt x="549" y="812"/>
                    <a:pt x="546" y="813"/>
                    <a:pt x="546" y="813"/>
                  </a:cubicBezTo>
                  <a:cubicBezTo>
                    <a:pt x="546" y="813"/>
                    <a:pt x="546" y="813"/>
                    <a:pt x="546" y="813"/>
                  </a:cubicBezTo>
                  <a:cubicBezTo>
                    <a:pt x="545" y="812"/>
                    <a:pt x="545" y="812"/>
                    <a:pt x="545" y="812"/>
                  </a:cubicBezTo>
                  <a:close/>
                  <a:moveTo>
                    <a:pt x="780" y="774"/>
                  </a:moveTo>
                  <a:cubicBezTo>
                    <a:pt x="780" y="774"/>
                    <a:pt x="780" y="774"/>
                    <a:pt x="780" y="774"/>
                  </a:cubicBezTo>
                  <a:cubicBezTo>
                    <a:pt x="780" y="774"/>
                    <a:pt x="780" y="774"/>
                    <a:pt x="780" y="774"/>
                  </a:cubicBezTo>
                  <a:cubicBezTo>
                    <a:pt x="780" y="774"/>
                    <a:pt x="780" y="774"/>
                    <a:pt x="780" y="774"/>
                  </a:cubicBezTo>
                  <a:cubicBezTo>
                    <a:pt x="780" y="774"/>
                    <a:pt x="780" y="774"/>
                    <a:pt x="780" y="774"/>
                  </a:cubicBezTo>
                  <a:close/>
                  <a:moveTo>
                    <a:pt x="734" y="757"/>
                  </a:moveTo>
                  <a:cubicBezTo>
                    <a:pt x="734" y="757"/>
                    <a:pt x="734" y="757"/>
                    <a:pt x="734" y="757"/>
                  </a:cubicBezTo>
                  <a:cubicBezTo>
                    <a:pt x="734" y="757"/>
                    <a:pt x="734" y="757"/>
                    <a:pt x="734" y="757"/>
                  </a:cubicBezTo>
                  <a:cubicBezTo>
                    <a:pt x="734" y="757"/>
                    <a:pt x="734" y="757"/>
                    <a:pt x="734" y="757"/>
                  </a:cubicBezTo>
                  <a:cubicBezTo>
                    <a:pt x="734" y="757"/>
                    <a:pt x="734" y="757"/>
                    <a:pt x="734" y="757"/>
                  </a:cubicBezTo>
                  <a:close/>
                  <a:moveTo>
                    <a:pt x="616" y="665"/>
                  </a:moveTo>
                  <a:cubicBezTo>
                    <a:pt x="616" y="665"/>
                    <a:pt x="616" y="665"/>
                    <a:pt x="616" y="665"/>
                  </a:cubicBezTo>
                  <a:cubicBezTo>
                    <a:pt x="616" y="665"/>
                    <a:pt x="616" y="665"/>
                    <a:pt x="616" y="665"/>
                  </a:cubicBezTo>
                  <a:cubicBezTo>
                    <a:pt x="616" y="665"/>
                    <a:pt x="616" y="665"/>
                    <a:pt x="616" y="665"/>
                  </a:cubicBezTo>
                  <a:cubicBezTo>
                    <a:pt x="616" y="665"/>
                    <a:pt x="616" y="665"/>
                    <a:pt x="616" y="665"/>
                  </a:cubicBezTo>
                  <a:close/>
                  <a:moveTo>
                    <a:pt x="653" y="614"/>
                  </a:moveTo>
                  <a:cubicBezTo>
                    <a:pt x="653" y="614"/>
                    <a:pt x="653" y="614"/>
                    <a:pt x="653" y="614"/>
                  </a:cubicBezTo>
                  <a:cubicBezTo>
                    <a:pt x="653" y="614"/>
                    <a:pt x="653" y="614"/>
                    <a:pt x="653" y="614"/>
                  </a:cubicBezTo>
                  <a:cubicBezTo>
                    <a:pt x="653" y="614"/>
                    <a:pt x="653" y="614"/>
                    <a:pt x="653" y="614"/>
                  </a:cubicBezTo>
                  <a:cubicBezTo>
                    <a:pt x="653" y="614"/>
                    <a:pt x="653" y="614"/>
                    <a:pt x="653" y="614"/>
                  </a:cubicBezTo>
                  <a:close/>
                  <a:moveTo>
                    <a:pt x="925" y="596"/>
                  </a:moveTo>
                  <a:cubicBezTo>
                    <a:pt x="926" y="595"/>
                    <a:pt x="926" y="595"/>
                    <a:pt x="927" y="595"/>
                  </a:cubicBezTo>
                  <a:cubicBezTo>
                    <a:pt x="927" y="595"/>
                    <a:pt x="927" y="595"/>
                    <a:pt x="927" y="595"/>
                  </a:cubicBezTo>
                  <a:cubicBezTo>
                    <a:pt x="929" y="594"/>
                    <a:pt x="930" y="594"/>
                    <a:pt x="931" y="594"/>
                  </a:cubicBezTo>
                  <a:cubicBezTo>
                    <a:pt x="931" y="594"/>
                    <a:pt x="931" y="594"/>
                    <a:pt x="931" y="594"/>
                  </a:cubicBezTo>
                  <a:cubicBezTo>
                    <a:pt x="932" y="593"/>
                    <a:pt x="934" y="592"/>
                    <a:pt x="934" y="592"/>
                  </a:cubicBezTo>
                  <a:cubicBezTo>
                    <a:pt x="934" y="592"/>
                    <a:pt x="934" y="592"/>
                    <a:pt x="934" y="592"/>
                  </a:cubicBezTo>
                  <a:cubicBezTo>
                    <a:pt x="938" y="588"/>
                    <a:pt x="938" y="588"/>
                    <a:pt x="938" y="588"/>
                  </a:cubicBezTo>
                  <a:cubicBezTo>
                    <a:pt x="938" y="588"/>
                    <a:pt x="938" y="588"/>
                    <a:pt x="938" y="588"/>
                  </a:cubicBezTo>
                  <a:cubicBezTo>
                    <a:pt x="939" y="589"/>
                    <a:pt x="939" y="589"/>
                    <a:pt x="939" y="589"/>
                  </a:cubicBezTo>
                  <a:cubicBezTo>
                    <a:pt x="935" y="593"/>
                    <a:pt x="935" y="593"/>
                    <a:pt x="935" y="593"/>
                  </a:cubicBezTo>
                  <a:cubicBezTo>
                    <a:pt x="935" y="593"/>
                    <a:pt x="932" y="595"/>
                    <a:pt x="931" y="595"/>
                  </a:cubicBezTo>
                  <a:cubicBezTo>
                    <a:pt x="931" y="595"/>
                    <a:pt x="931" y="595"/>
                    <a:pt x="931" y="595"/>
                  </a:cubicBezTo>
                  <a:cubicBezTo>
                    <a:pt x="930" y="595"/>
                    <a:pt x="929" y="595"/>
                    <a:pt x="928" y="596"/>
                  </a:cubicBezTo>
                  <a:cubicBezTo>
                    <a:pt x="928" y="596"/>
                    <a:pt x="928" y="596"/>
                    <a:pt x="928" y="596"/>
                  </a:cubicBezTo>
                  <a:cubicBezTo>
                    <a:pt x="927" y="596"/>
                    <a:pt x="926" y="596"/>
                    <a:pt x="925" y="597"/>
                  </a:cubicBezTo>
                  <a:cubicBezTo>
                    <a:pt x="925" y="597"/>
                    <a:pt x="925" y="597"/>
                    <a:pt x="925" y="597"/>
                  </a:cubicBezTo>
                  <a:cubicBezTo>
                    <a:pt x="925" y="596"/>
                    <a:pt x="925" y="596"/>
                    <a:pt x="925" y="596"/>
                  </a:cubicBezTo>
                  <a:close/>
                  <a:moveTo>
                    <a:pt x="644" y="549"/>
                  </a:moveTo>
                  <a:cubicBezTo>
                    <a:pt x="644" y="549"/>
                    <a:pt x="644" y="549"/>
                    <a:pt x="644" y="549"/>
                  </a:cubicBezTo>
                  <a:cubicBezTo>
                    <a:pt x="644" y="549"/>
                    <a:pt x="644" y="549"/>
                    <a:pt x="644" y="549"/>
                  </a:cubicBezTo>
                  <a:cubicBezTo>
                    <a:pt x="644" y="549"/>
                    <a:pt x="644" y="549"/>
                    <a:pt x="644" y="549"/>
                  </a:cubicBezTo>
                  <a:cubicBezTo>
                    <a:pt x="644" y="549"/>
                    <a:pt x="644" y="549"/>
                    <a:pt x="644" y="549"/>
                  </a:cubicBezTo>
                  <a:close/>
                  <a:moveTo>
                    <a:pt x="581" y="517"/>
                  </a:moveTo>
                  <a:cubicBezTo>
                    <a:pt x="581" y="517"/>
                    <a:pt x="581" y="517"/>
                    <a:pt x="581" y="517"/>
                  </a:cubicBezTo>
                  <a:cubicBezTo>
                    <a:pt x="581" y="517"/>
                    <a:pt x="581" y="517"/>
                    <a:pt x="581" y="517"/>
                  </a:cubicBezTo>
                  <a:cubicBezTo>
                    <a:pt x="581" y="517"/>
                    <a:pt x="581" y="517"/>
                    <a:pt x="581" y="517"/>
                  </a:cubicBezTo>
                  <a:cubicBezTo>
                    <a:pt x="581" y="517"/>
                    <a:pt x="581" y="517"/>
                    <a:pt x="581" y="517"/>
                  </a:cubicBezTo>
                  <a:close/>
                  <a:moveTo>
                    <a:pt x="771" y="508"/>
                  </a:moveTo>
                  <a:cubicBezTo>
                    <a:pt x="771" y="508"/>
                    <a:pt x="771" y="508"/>
                    <a:pt x="771" y="508"/>
                  </a:cubicBezTo>
                  <a:cubicBezTo>
                    <a:pt x="771" y="508"/>
                    <a:pt x="771" y="508"/>
                    <a:pt x="771" y="508"/>
                  </a:cubicBezTo>
                  <a:cubicBezTo>
                    <a:pt x="771" y="508"/>
                    <a:pt x="771" y="508"/>
                    <a:pt x="771" y="508"/>
                  </a:cubicBezTo>
                  <a:cubicBezTo>
                    <a:pt x="771" y="508"/>
                    <a:pt x="771" y="508"/>
                    <a:pt x="771" y="508"/>
                  </a:cubicBezTo>
                  <a:close/>
                  <a:moveTo>
                    <a:pt x="810" y="506"/>
                  </a:moveTo>
                  <a:cubicBezTo>
                    <a:pt x="810" y="506"/>
                    <a:pt x="810" y="506"/>
                    <a:pt x="810" y="506"/>
                  </a:cubicBezTo>
                  <a:cubicBezTo>
                    <a:pt x="810" y="506"/>
                    <a:pt x="810" y="506"/>
                    <a:pt x="810" y="506"/>
                  </a:cubicBezTo>
                  <a:cubicBezTo>
                    <a:pt x="810" y="506"/>
                    <a:pt x="810" y="506"/>
                    <a:pt x="810" y="506"/>
                  </a:cubicBezTo>
                  <a:cubicBezTo>
                    <a:pt x="810" y="506"/>
                    <a:pt x="810" y="506"/>
                    <a:pt x="810" y="506"/>
                  </a:cubicBezTo>
                  <a:close/>
                  <a:moveTo>
                    <a:pt x="574" y="490"/>
                  </a:moveTo>
                  <a:cubicBezTo>
                    <a:pt x="573" y="489"/>
                    <a:pt x="573" y="489"/>
                    <a:pt x="573" y="489"/>
                  </a:cubicBezTo>
                  <a:cubicBezTo>
                    <a:pt x="573" y="489"/>
                    <a:pt x="573" y="489"/>
                    <a:pt x="573" y="489"/>
                  </a:cubicBezTo>
                  <a:cubicBezTo>
                    <a:pt x="573" y="489"/>
                    <a:pt x="573" y="489"/>
                    <a:pt x="573" y="489"/>
                  </a:cubicBezTo>
                  <a:cubicBezTo>
                    <a:pt x="573" y="489"/>
                    <a:pt x="573" y="489"/>
                    <a:pt x="573" y="489"/>
                  </a:cubicBezTo>
                  <a:cubicBezTo>
                    <a:pt x="573" y="489"/>
                    <a:pt x="573" y="489"/>
                    <a:pt x="573" y="489"/>
                  </a:cubicBezTo>
                  <a:cubicBezTo>
                    <a:pt x="573" y="489"/>
                    <a:pt x="573" y="489"/>
                    <a:pt x="573" y="489"/>
                  </a:cubicBezTo>
                  <a:cubicBezTo>
                    <a:pt x="573" y="489"/>
                    <a:pt x="573" y="489"/>
                    <a:pt x="573" y="489"/>
                  </a:cubicBezTo>
                  <a:cubicBezTo>
                    <a:pt x="572" y="489"/>
                    <a:pt x="572" y="489"/>
                    <a:pt x="572" y="489"/>
                  </a:cubicBezTo>
                  <a:cubicBezTo>
                    <a:pt x="572" y="489"/>
                    <a:pt x="572" y="489"/>
                    <a:pt x="572" y="489"/>
                  </a:cubicBezTo>
                  <a:cubicBezTo>
                    <a:pt x="570" y="489"/>
                    <a:pt x="570" y="488"/>
                    <a:pt x="570" y="487"/>
                  </a:cubicBezTo>
                  <a:cubicBezTo>
                    <a:pt x="570" y="487"/>
                    <a:pt x="570" y="487"/>
                    <a:pt x="570" y="487"/>
                  </a:cubicBezTo>
                  <a:cubicBezTo>
                    <a:pt x="570" y="486"/>
                    <a:pt x="569" y="486"/>
                    <a:pt x="567" y="485"/>
                  </a:cubicBezTo>
                  <a:cubicBezTo>
                    <a:pt x="567" y="485"/>
                    <a:pt x="567" y="485"/>
                    <a:pt x="567" y="485"/>
                  </a:cubicBezTo>
                  <a:cubicBezTo>
                    <a:pt x="567" y="485"/>
                    <a:pt x="567" y="485"/>
                    <a:pt x="567" y="485"/>
                  </a:cubicBezTo>
                  <a:cubicBezTo>
                    <a:pt x="567" y="485"/>
                    <a:pt x="567" y="485"/>
                    <a:pt x="567" y="485"/>
                  </a:cubicBezTo>
                  <a:cubicBezTo>
                    <a:pt x="567" y="485"/>
                    <a:pt x="567" y="486"/>
                    <a:pt x="566" y="486"/>
                  </a:cubicBezTo>
                  <a:cubicBezTo>
                    <a:pt x="566" y="486"/>
                    <a:pt x="566" y="486"/>
                    <a:pt x="566" y="486"/>
                  </a:cubicBezTo>
                  <a:cubicBezTo>
                    <a:pt x="565" y="486"/>
                    <a:pt x="565" y="485"/>
                    <a:pt x="565" y="485"/>
                  </a:cubicBezTo>
                  <a:cubicBezTo>
                    <a:pt x="565" y="485"/>
                    <a:pt x="565" y="485"/>
                    <a:pt x="565" y="485"/>
                  </a:cubicBezTo>
                  <a:cubicBezTo>
                    <a:pt x="564" y="484"/>
                    <a:pt x="562" y="483"/>
                    <a:pt x="562" y="481"/>
                  </a:cubicBezTo>
                  <a:cubicBezTo>
                    <a:pt x="562" y="481"/>
                    <a:pt x="562" y="481"/>
                    <a:pt x="562" y="481"/>
                  </a:cubicBezTo>
                  <a:cubicBezTo>
                    <a:pt x="562" y="481"/>
                    <a:pt x="562" y="481"/>
                    <a:pt x="562" y="480"/>
                  </a:cubicBezTo>
                  <a:cubicBezTo>
                    <a:pt x="562" y="480"/>
                    <a:pt x="562" y="480"/>
                    <a:pt x="562" y="480"/>
                  </a:cubicBezTo>
                  <a:cubicBezTo>
                    <a:pt x="562" y="480"/>
                    <a:pt x="560" y="481"/>
                    <a:pt x="559" y="481"/>
                  </a:cubicBezTo>
                  <a:cubicBezTo>
                    <a:pt x="559" y="481"/>
                    <a:pt x="559" y="481"/>
                    <a:pt x="559" y="481"/>
                  </a:cubicBezTo>
                  <a:cubicBezTo>
                    <a:pt x="557" y="481"/>
                    <a:pt x="556" y="479"/>
                    <a:pt x="555" y="477"/>
                  </a:cubicBezTo>
                  <a:cubicBezTo>
                    <a:pt x="555" y="477"/>
                    <a:pt x="555" y="477"/>
                    <a:pt x="555" y="477"/>
                  </a:cubicBezTo>
                  <a:cubicBezTo>
                    <a:pt x="554" y="476"/>
                    <a:pt x="554" y="475"/>
                    <a:pt x="554" y="475"/>
                  </a:cubicBezTo>
                  <a:cubicBezTo>
                    <a:pt x="554" y="475"/>
                    <a:pt x="554" y="475"/>
                    <a:pt x="554" y="475"/>
                  </a:cubicBezTo>
                  <a:cubicBezTo>
                    <a:pt x="554" y="474"/>
                    <a:pt x="554" y="473"/>
                    <a:pt x="555" y="472"/>
                  </a:cubicBezTo>
                  <a:cubicBezTo>
                    <a:pt x="555" y="472"/>
                    <a:pt x="555" y="472"/>
                    <a:pt x="555" y="472"/>
                  </a:cubicBezTo>
                  <a:cubicBezTo>
                    <a:pt x="556" y="470"/>
                    <a:pt x="557" y="469"/>
                    <a:pt x="558" y="468"/>
                  </a:cubicBezTo>
                  <a:cubicBezTo>
                    <a:pt x="558" y="468"/>
                    <a:pt x="558" y="468"/>
                    <a:pt x="558" y="468"/>
                  </a:cubicBezTo>
                  <a:cubicBezTo>
                    <a:pt x="559" y="468"/>
                    <a:pt x="559" y="468"/>
                    <a:pt x="559" y="468"/>
                  </a:cubicBezTo>
                  <a:cubicBezTo>
                    <a:pt x="559" y="468"/>
                    <a:pt x="559" y="468"/>
                    <a:pt x="559" y="468"/>
                  </a:cubicBezTo>
                  <a:cubicBezTo>
                    <a:pt x="559" y="467"/>
                    <a:pt x="558" y="466"/>
                    <a:pt x="558" y="465"/>
                  </a:cubicBezTo>
                  <a:cubicBezTo>
                    <a:pt x="558" y="465"/>
                    <a:pt x="558" y="465"/>
                    <a:pt x="558" y="465"/>
                  </a:cubicBezTo>
                  <a:cubicBezTo>
                    <a:pt x="558" y="463"/>
                    <a:pt x="557" y="463"/>
                    <a:pt x="557" y="461"/>
                  </a:cubicBezTo>
                  <a:cubicBezTo>
                    <a:pt x="557" y="461"/>
                    <a:pt x="557" y="461"/>
                    <a:pt x="557" y="461"/>
                  </a:cubicBezTo>
                  <a:cubicBezTo>
                    <a:pt x="557" y="460"/>
                    <a:pt x="556" y="458"/>
                    <a:pt x="555" y="458"/>
                  </a:cubicBezTo>
                  <a:cubicBezTo>
                    <a:pt x="555" y="458"/>
                    <a:pt x="555" y="458"/>
                    <a:pt x="555" y="458"/>
                  </a:cubicBezTo>
                  <a:cubicBezTo>
                    <a:pt x="554" y="457"/>
                    <a:pt x="554" y="457"/>
                    <a:pt x="553" y="455"/>
                  </a:cubicBezTo>
                  <a:cubicBezTo>
                    <a:pt x="553" y="455"/>
                    <a:pt x="553" y="455"/>
                    <a:pt x="553" y="455"/>
                  </a:cubicBezTo>
                  <a:cubicBezTo>
                    <a:pt x="553" y="454"/>
                    <a:pt x="553" y="454"/>
                    <a:pt x="553" y="453"/>
                  </a:cubicBezTo>
                  <a:cubicBezTo>
                    <a:pt x="553" y="453"/>
                    <a:pt x="553" y="453"/>
                    <a:pt x="553" y="453"/>
                  </a:cubicBezTo>
                  <a:cubicBezTo>
                    <a:pt x="553" y="451"/>
                    <a:pt x="555" y="451"/>
                    <a:pt x="556" y="450"/>
                  </a:cubicBezTo>
                  <a:cubicBezTo>
                    <a:pt x="556" y="450"/>
                    <a:pt x="556" y="450"/>
                    <a:pt x="556" y="450"/>
                  </a:cubicBezTo>
                  <a:cubicBezTo>
                    <a:pt x="556" y="450"/>
                    <a:pt x="556" y="450"/>
                    <a:pt x="556" y="450"/>
                  </a:cubicBezTo>
                  <a:cubicBezTo>
                    <a:pt x="556" y="450"/>
                    <a:pt x="555" y="448"/>
                    <a:pt x="554" y="447"/>
                  </a:cubicBezTo>
                  <a:cubicBezTo>
                    <a:pt x="554" y="447"/>
                    <a:pt x="554" y="447"/>
                    <a:pt x="554" y="447"/>
                  </a:cubicBezTo>
                  <a:cubicBezTo>
                    <a:pt x="553" y="447"/>
                    <a:pt x="553" y="447"/>
                    <a:pt x="553" y="447"/>
                  </a:cubicBezTo>
                  <a:cubicBezTo>
                    <a:pt x="553" y="447"/>
                    <a:pt x="553" y="447"/>
                    <a:pt x="553" y="447"/>
                  </a:cubicBezTo>
                  <a:cubicBezTo>
                    <a:pt x="553" y="447"/>
                    <a:pt x="553" y="446"/>
                    <a:pt x="553" y="446"/>
                  </a:cubicBezTo>
                  <a:cubicBezTo>
                    <a:pt x="553" y="446"/>
                    <a:pt x="553" y="446"/>
                    <a:pt x="553" y="446"/>
                  </a:cubicBezTo>
                  <a:cubicBezTo>
                    <a:pt x="553" y="446"/>
                    <a:pt x="553" y="445"/>
                    <a:pt x="553" y="445"/>
                  </a:cubicBezTo>
                  <a:cubicBezTo>
                    <a:pt x="553" y="445"/>
                    <a:pt x="553" y="445"/>
                    <a:pt x="553" y="445"/>
                  </a:cubicBezTo>
                  <a:cubicBezTo>
                    <a:pt x="553" y="445"/>
                    <a:pt x="552" y="444"/>
                    <a:pt x="551" y="444"/>
                  </a:cubicBezTo>
                  <a:cubicBezTo>
                    <a:pt x="551" y="444"/>
                    <a:pt x="551" y="444"/>
                    <a:pt x="551" y="444"/>
                  </a:cubicBezTo>
                  <a:cubicBezTo>
                    <a:pt x="551" y="444"/>
                    <a:pt x="551" y="444"/>
                    <a:pt x="551" y="444"/>
                  </a:cubicBezTo>
                  <a:cubicBezTo>
                    <a:pt x="551" y="444"/>
                    <a:pt x="551" y="444"/>
                    <a:pt x="551" y="444"/>
                  </a:cubicBezTo>
                  <a:cubicBezTo>
                    <a:pt x="551" y="444"/>
                    <a:pt x="551" y="444"/>
                    <a:pt x="551" y="444"/>
                  </a:cubicBezTo>
                  <a:cubicBezTo>
                    <a:pt x="548" y="444"/>
                    <a:pt x="547" y="441"/>
                    <a:pt x="546" y="439"/>
                  </a:cubicBezTo>
                  <a:cubicBezTo>
                    <a:pt x="546" y="439"/>
                    <a:pt x="546" y="439"/>
                    <a:pt x="546" y="439"/>
                  </a:cubicBezTo>
                  <a:cubicBezTo>
                    <a:pt x="546" y="438"/>
                    <a:pt x="546" y="438"/>
                    <a:pt x="546" y="438"/>
                  </a:cubicBezTo>
                  <a:cubicBezTo>
                    <a:pt x="546" y="438"/>
                    <a:pt x="546" y="438"/>
                    <a:pt x="546" y="438"/>
                  </a:cubicBezTo>
                  <a:cubicBezTo>
                    <a:pt x="545" y="438"/>
                    <a:pt x="545" y="439"/>
                    <a:pt x="544" y="439"/>
                  </a:cubicBezTo>
                  <a:cubicBezTo>
                    <a:pt x="544" y="439"/>
                    <a:pt x="544" y="439"/>
                    <a:pt x="544" y="439"/>
                  </a:cubicBezTo>
                  <a:cubicBezTo>
                    <a:pt x="544" y="439"/>
                    <a:pt x="544" y="439"/>
                    <a:pt x="543" y="439"/>
                  </a:cubicBezTo>
                  <a:cubicBezTo>
                    <a:pt x="543" y="439"/>
                    <a:pt x="543" y="439"/>
                    <a:pt x="543" y="439"/>
                  </a:cubicBezTo>
                  <a:cubicBezTo>
                    <a:pt x="542" y="439"/>
                    <a:pt x="541" y="437"/>
                    <a:pt x="541" y="436"/>
                  </a:cubicBezTo>
                  <a:cubicBezTo>
                    <a:pt x="541" y="436"/>
                    <a:pt x="541" y="436"/>
                    <a:pt x="541" y="436"/>
                  </a:cubicBezTo>
                  <a:cubicBezTo>
                    <a:pt x="540" y="436"/>
                    <a:pt x="540" y="436"/>
                    <a:pt x="540" y="436"/>
                  </a:cubicBezTo>
                  <a:cubicBezTo>
                    <a:pt x="540" y="436"/>
                    <a:pt x="540" y="436"/>
                    <a:pt x="540" y="436"/>
                  </a:cubicBezTo>
                  <a:cubicBezTo>
                    <a:pt x="540" y="436"/>
                    <a:pt x="540" y="436"/>
                    <a:pt x="540" y="436"/>
                  </a:cubicBezTo>
                  <a:cubicBezTo>
                    <a:pt x="540" y="436"/>
                    <a:pt x="540" y="436"/>
                    <a:pt x="540" y="436"/>
                  </a:cubicBezTo>
                  <a:cubicBezTo>
                    <a:pt x="540" y="435"/>
                    <a:pt x="541" y="435"/>
                    <a:pt x="541" y="435"/>
                  </a:cubicBezTo>
                  <a:cubicBezTo>
                    <a:pt x="541" y="435"/>
                    <a:pt x="541" y="435"/>
                    <a:pt x="541" y="435"/>
                  </a:cubicBezTo>
                  <a:cubicBezTo>
                    <a:pt x="542" y="435"/>
                    <a:pt x="542" y="434"/>
                    <a:pt x="543" y="434"/>
                  </a:cubicBezTo>
                  <a:cubicBezTo>
                    <a:pt x="543" y="434"/>
                    <a:pt x="543" y="434"/>
                    <a:pt x="543" y="434"/>
                  </a:cubicBezTo>
                  <a:cubicBezTo>
                    <a:pt x="543" y="434"/>
                    <a:pt x="543" y="434"/>
                    <a:pt x="543" y="434"/>
                  </a:cubicBezTo>
                  <a:cubicBezTo>
                    <a:pt x="543" y="434"/>
                    <a:pt x="543" y="434"/>
                    <a:pt x="543" y="434"/>
                  </a:cubicBezTo>
                  <a:cubicBezTo>
                    <a:pt x="543" y="434"/>
                    <a:pt x="542" y="433"/>
                    <a:pt x="542" y="433"/>
                  </a:cubicBezTo>
                  <a:cubicBezTo>
                    <a:pt x="542" y="433"/>
                    <a:pt x="542" y="433"/>
                    <a:pt x="542" y="433"/>
                  </a:cubicBezTo>
                  <a:cubicBezTo>
                    <a:pt x="542" y="433"/>
                    <a:pt x="542" y="433"/>
                    <a:pt x="542" y="433"/>
                  </a:cubicBezTo>
                  <a:cubicBezTo>
                    <a:pt x="542" y="433"/>
                    <a:pt x="542" y="433"/>
                    <a:pt x="542" y="433"/>
                  </a:cubicBezTo>
                  <a:cubicBezTo>
                    <a:pt x="542" y="433"/>
                    <a:pt x="541" y="433"/>
                    <a:pt x="541" y="433"/>
                  </a:cubicBezTo>
                  <a:cubicBezTo>
                    <a:pt x="541" y="433"/>
                    <a:pt x="541" y="433"/>
                    <a:pt x="541" y="433"/>
                  </a:cubicBezTo>
                  <a:cubicBezTo>
                    <a:pt x="540" y="433"/>
                    <a:pt x="538" y="432"/>
                    <a:pt x="537" y="432"/>
                  </a:cubicBezTo>
                  <a:cubicBezTo>
                    <a:pt x="537" y="432"/>
                    <a:pt x="537" y="432"/>
                    <a:pt x="537" y="432"/>
                  </a:cubicBezTo>
                  <a:cubicBezTo>
                    <a:pt x="537" y="432"/>
                    <a:pt x="537" y="432"/>
                    <a:pt x="536" y="432"/>
                  </a:cubicBezTo>
                  <a:cubicBezTo>
                    <a:pt x="536" y="432"/>
                    <a:pt x="536" y="432"/>
                    <a:pt x="536" y="432"/>
                  </a:cubicBezTo>
                  <a:cubicBezTo>
                    <a:pt x="536" y="432"/>
                    <a:pt x="536" y="432"/>
                    <a:pt x="536" y="432"/>
                  </a:cubicBezTo>
                  <a:cubicBezTo>
                    <a:pt x="536" y="432"/>
                    <a:pt x="536" y="432"/>
                    <a:pt x="536" y="432"/>
                  </a:cubicBezTo>
                  <a:cubicBezTo>
                    <a:pt x="536" y="432"/>
                    <a:pt x="535" y="432"/>
                    <a:pt x="535" y="433"/>
                  </a:cubicBezTo>
                  <a:cubicBezTo>
                    <a:pt x="535" y="433"/>
                    <a:pt x="535" y="433"/>
                    <a:pt x="535" y="433"/>
                  </a:cubicBezTo>
                  <a:cubicBezTo>
                    <a:pt x="535" y="433"/>
                    <a:pt x="535" y="433"/>
                    <a:pt x="534" y="433"/>
                  </a:cubicBezTo>
                  <a:cubicBezTo>
                    <a:pt x="534" y="433"/>
                    <a:pt x="534" y="433"/>
                    <a:pt x="534" y="433"/>
                  </a:cubicBezTo>
                  <a:cubicBezTo>
                    <a:pt x="533" y="433"/>
                    <a:pt x="531" y="431"/>
                    <a:pt x="529" y="430"/>
                  </a:cubicBezTo>
                  <a:cubicBezTo>
                    <a:pt x="529" y="430"/>
                    <a:pt x="529" y="430"/>
                    <a:pt x="529" y="430"/>
                  </a:cubicBezTo>
                  <a:cubicBezTo>
                    <a:pt x="527" y="428"/>
                    <a:pt x="523" y="424"/>
                    <a:pt x="521" y="422"/>
                  </a:cubicBezTo>
                  <a:cubicBezTo>
                    <a:pt x="521" y="422"/>
                    <a:pt x="521" y="422"/>
                    <a:pt x="521" y="422"/>
                  </a:cubicBezTo>
                  <a:cubicBezTo>
                    <a:pt x="520" y="420"/>
                    <a:pt x="516" y="420"/>
                    <a:pt x="516" y="417"/>
                  </a:cubicBezTo>
                  <a:cubicBezTo>
                    <a:pt x="516" y="417"/>
                    <a:pt x="516" y="417"/>
                    <a:pt x="516" y="417"/>
                  </a:cubicBezTo>
                  <a:cubicBezTo>
                    <a:pt x="515" y="417"/>
                    <a:pt x="515" y="416"/>
                    <a:pt x="515" y="415"/>
                  </a:cubicBezTo>
                  <a:cubicBezTo>
                    <a:pt x="515" y="415"/>
                    <a:pt x="515" y="415"/>
                    <a:pt x="515" y="415"/>
                  </a:cubicBezTo>
                  <a:cubicBezTo>
                    <a:pt x="515" y="413"/>
                    <a:pt x="516" y="411"/>
                    <a:pt x="518" y="411"/>
                  </a:cubicBezTo>
                  <a:cubicBezTo>
                    <a:pt x="518" y="411"/>
                    <a:pt x="518" y="411"/>
                    <a:pt x="518" y="411"/>
                  </a:cubicBezTo>
                  <a:cubicBezTo>
                    <a:pt x="519" y="411"/>
                    <a:pt x="519" y="411"/>
                    <a:pt x="519" y="410"/>
                  </a:cubicBezTo>
                  <a:cubicBezTo>
                    <a:pt x="519" y="410"/>
                    <a:pt x="519" y="410"/>
                    <a:pt x="519" y="410"/>
                  </a:cubicBezTo>
                  <a:cubicBezTo>
                    <a:pt x="519" y="409"/>
                    <a:pt x="518" y="407"/>
                    <a:pt x="518" y="406"/>
                  </a:cubicBezTo>
                  <a:cubicBezTo>
                    <a:pt x="518" y="406"/>
                    <a:pt x="518" y="406"/>
                    <a:pt x="518" y="406"/>
                  </a:cubicBezTo>
                  <a:cubicBezTo>
                    <a:pt x="517" y="405"/>
                    <a:pt x="517" y="404"/>
                    <a:pt x="517" y="404"/>
                  </a:cubicBezTo>
                  <a:cubicBezTo>
                    <a:pt x="517" y="404"/>
                    <a:pt x="517" y="404"/>
                    <a:pt x="517" y="404"/>
                  </a:cubicBezTo>
                  <a:cubicBezTo>
                    <a:pt x="517" y="402"/>
                    <a:pt x="519" y="402"/>
                    <a:pt x="521" y="401"/>
                  </a:cubicBezTo>
                  <a:cubicBezTo>
                    <a:pt x="521" y="401"/>
                    <a:pt x="521" y="401"/>
                    <a:pt x="521" y="401"/>
                  </a:cubicBezTo>
                  <a:cubicBezTo>
                    <a:pt x="522" y="401"/>
                    <a:pt x="527" y="397"/>
                    <a:pt x="528" y="396"/>
                  </a:cubicBezTo>
                  <a:cubicBezTo>
                    <a:pt x="528" y="396"/>
                    <a:pt x="528" y="396"/>
                    <a:pt x="528" y="396"/>
                  </a:cubicBezTo>
                  <a:cubicBezTo>
                    <a:pt x="528" y="396"/>
                    <a:pt x="528" y="396"/>
                    <a:pt x="528" y="395"/>
                  </a:cubicBezTo>
                  <a:cubicBezTo>
                    <a:pt x="528" y="395"/>
                    <a:pt x="528" y="395"/>
                    <a:pt x="528" y="395"/>
                  </a:cubicBezTo>
                  <a:cubicBezTo>
                    <a:pt x="528" y="395"/>
                    <a:pt x="528" y="395"/>
                    <a:pt x="528" y="395"/>
                  </a:cubicBezTo>
                  <a:cubicBezTo>
                    <a:pt x="529" y="394"/>
                    <a:pt x="530" y="392"/>
                    <a:pt x="532" y="391"/>
                  </a:cubicBezTo>
                  <a:cubicBezTo>
                    <a:pt x="532" y="391"/>
                    <a:pt x="532" y="391"/>
                    <a:pt x="532" y="391"/>
                  </a:cubicBezTo>
                  <a:cubicBezTo>
                    <a:pt x="533" y="390"/>
                    <a:pt x="534" y="389"/>
                    <a:pt x="534" y="387"/>
                  </a:cubicBezTo>
                  <a:cubicBezTo>
                    <a:pt x="534" y="387"/>
                    <a:pt x="534" y="387"/>
                    <a:pt x="534" y="387"/>
                  </a:cubicBezTo>
                  <a:cubicBezTo>
                    <a:pt x="534" y="386"/>
                    <a:pt x="533" y="385"/>
                    <a:pt x="533" y="384"/>
                  </a:cubicBezTo>
                  <a:cubicBezTo>
                    <a:pt x="533" y="384"/>
                    <a:pt x="533" y="384"/>
                    <a:pt x="533" y="384"/>
                  </a:cubicBezTo>
                  <a:cubicBezTo>
                    <a:pt x="532" y="382"/>
                    <a:pt x="532" y="382"/>
                    <a:pt x="532" y="381"/>
                  </a:cubicBezTo>
                  <a:cubicBezTo>
                    <a:pt x="532" y="381"/>
                    <a:pt x="532" y="381"/>
                    <a:pt x="532" y="381"/>
                  </a:cubicBezTo>
                  <a:cubicBezTo>
                    <a:pt x="532" y="380"/>
                    <a:pt x="532" y="380"/>
                    <a:pt x="532" y="380"/>
                  </a:cubicBezTo>
                  <a:cubicBezTo>
                    <a:pt x="532" y="380"/>
                    <a:pt x="532" y="380"/>
                    <a:pt x="532" y="380"/>
                  </a:cubicBezTo>
                  <a:cubicBezTo>
                    <a:pt x="532" y="379"/>
                    <a:pt x="532" y="379"/>
                    <a:pt x="532" y="379"/>
                  </a:cubicBezTo>
                  <a:cubicBezTo>
                    <a:pt x="532" y="379"/>
                    <a:pt x="532" y="379"/>
                    <a:pt x="532" y="379"/>
                  </a:cubicBezTo>
                  <a:cubicBezTo>
                    <a:pt x="532" y="378"/>
                    <a:pt x="532" y="378"/>
                    <a:pt x="531" y="377"/>
                  </a:cubicBezTo>
                  <a:cubicBezTo>
                    <a:pt x="531" y="377"/>
                    <a:pt x="531" y="377"/>
                    <a:pt x="531" y="377"/>
                  </a:cubicBezTo>
                  <a:cubicBezTo>
                    <a:pt x="531" y="377"/>
                    <a:pt x="530" y="377"/>
                    <a:pt x="529" y="377"/>
                  </a:cubicBezTo>
                  <a:cubicBezTo>
                    <a:pt x="529" y="377"/>
                    <a:pt x="529" y="377"/>
                    <a:pt x="529" y="377"/>
                  </a:cubicBezTo>
                  <a:cubicBezTo>
                    <a:pt x="527" y="377"/>
                    <a:pt x="525" y="377"/>
                    <a:pt x="522" y="378"/>
                  </a:cubicBezTo>
                  <a:cubicBezTo>
                    <a:pt x="522" y="378"/>
                    <a:pt x="522" y="378"/>
                    <a:pt x="522" y="378"/>
                  </a:cubicBezTo>
                  <a:cubicBezTo>
                    <a:pt x="518" y="379"/>
                    <a:pt x="514" y="382"/>
                    <a:pt x="513" y="383"/>
                  </a:cubicBezTo>
                  <a:cubicBezTo>
                    <a:pt x="513" y="383"/>
                    <a:pt x="513" y="383"/>
                    <a:pt x="513" y="383"/>
                  </a:cubicBezTo>
                  <a:cubicBezTo>
                    <a:pt x="512" y="384"/>
                    <a:pt x="511" y="385"/>
                    <a:pt x="510" y="385"/>
                  </a:cubicBezTo>
                  <a:cubicBezTo>
                    <a:pt x="510" y="385"/>
                    <a:pt x="510" y="385"/>
                    <a:pt x="510" y="385"/>
                  </a:cubicBezTo>
                  <a:cubicBezTo>
                    <a:pt x="510" y="385"/>
                    <a:pt x="509" y="384"/>
                    <a:pt x="509" y="384"/>
                  </a:cubicBezTo>
                  <a:cubicBezTo>
                    <a:pt x="509" y="384"/>
                    <a:pt x="509" y="384"/>
                    <a:pt x="509" y="384"/>
                  </a:cubicBezTo>
                  <a:cubicBezTo>
                    <a:pt x="507" y="384"/>
                    <a:pt x="502" y="382"/>
                    <a:pt x="500" y="380"/>
                  </a:cubicBezTo>
                  <a:cubicBezTo>
                    <a:pt x="500" y="380"/>
                    <a:pt x="500" y="380"/>
                    <a:pt x="500" y="380"/>
                  </a:cubicBezTo>
                  <a:cubicBezTo>
                    <a:pt x="500" y="380"/>
                    <a:pt x="500" y="380"/>
                    <a:pt x="500" y="380"/>
                  </a:cubicBezTo>
                  <a:cubicBezTo>
                    <a:pt x="500" y="380"/>
                    <a:pt x="500" y="380"/>
                    <a:pt x="500" y="380"/>
                  </a:cubicBezTo>
                  <a:cubicBezTo>
                    <a:pt x="499" y="380"/>
                    <a:pt x="496" y="381"/>
                    <a:pt x="492" y="382"/>
                  </a:cubicBezTo>
                  <a:cubicBezTo>
                    <a:pt x="492" y="382"/>
                    <a:pt x="492" y="382"/>
                    <a:pt x="492" y="382"/>
                  </a:cubicBezTo>
                  <a:cubicBezTo>
                    <a:pt x="490" y="382"/>
                    <a:pt x="490" y="382"/>
                    <a:pt x="489" y="383"/>
                  </a:cubicBezTo>
                  <a:cubicBezTo>
                    <a:pt x="489" y="383"/>
                    <a:pt x="489" y="383"/>
                    <a:pt x="489" y="383"/>
                  </a:cubicBezTo>
                  <a:cubicBezTo>
                    <a:pt x="489" y="383"/>
                    <a:pt x="489" y="383"/>
                    <a:pt x="489" y="383"/>
                  </a:cubicBezTo>
                  <a:cubicBezTo>
                    <a:pt x="489" y="383"/>
                    <a:pt x="489" y="383"/>
                    <a:pt x="489" y="383"/>
                  </a:cubicBezTo>
                  <a:cubicBezTo>
                    <a:pt x="489" y="383"/>
                    <a:pt x="490" y="384"/>
                    <a:pt x="491" y="386"/>
                  </a:cubicBezTo>
                  <a:cubicBezTo>
                    <a:pt x="491" y="386"/>
                    <a:pt x="491" y="386"/>
                    <a:pt x="491" y="386"/>
                  </a:cubicBezTo>
                  <a:cubicBezTo>
                    <a:pt x="491" y="386"/>
                    <a:pt x="492" y="387"/>
                    <a:pt x="492" y="388"/>
                  </a:cubicBezTo>
                  <a:cubicBezTo>
                    <a:pt x="492" y="388"/>
                    <a:pt x="492" y="388"/>
                    <a:pt x="492" y="388"/>
                  </a:cubicBezTo>
                  <a:cubicBezTo>
                    <a:pt x="492" y="388"/>
                    <a:pt x="491" y="389"/>
                    <a:pt x="491" y="390"/>
                  </a:cubicBezTo>
                  <a:cubicBezTo>
                    <a:pt x="491" y="390"/>
                    <a:pt x="491" y="390"/>
                    <a:pt x="491" y="390"/>
                  </a:cubicBezTo>
                  <a:cubicBezTo>
                    <a:pt x="490" y="392"/>
                    <a:pt x="487" y="394"/>
                    <a:pt x="487" y="395"/>
                  </a:cubicBezTo>
                  <a:cubicBezTo>
                    <a:pt x="487" y="395"/>
                    <a:pt x="487" y="395"/>
                    <a:pt x="487" y="395"/>
                  </a:cubicBezTo>
                  <a:cubicBezTo>
                    <a:pt x="487" y="395"/>
                    <a:pt x="486" y="396"/>
                    <a:pt x="486" y="396"/>
                  </a:cubicBezTo>
                  <a:cubicBezTo>
                    <a:pt x="486" y="396"/>
                    <a:pt x="486" y="396"/>
                    <a:pt x="486" y="396"/>
                  </a:cubicBezTo>
                  <a:cubicBezTo>
                    <a:pt x="485" y="396"/>
                    <a:pt x="483" y="395"/>
                    <a:pt x="483" y="395"/>
                  </a:cubicBezTo>
                  <a:cubicBezTo>
                    <a:pt x="483" y="395"/>
                    <a:pt x="483" y="395"/>
                    <a:pt x="483" y="395"/>
                  </a:cubicBezTo>
                  <a:cubicBezTo>
                    <a:pt x="481" y="395"/>
                    <a:pt x="481" y="394"/>
                    <a:pt x="479" y="393"/>
                  </a:cubicBezTo>
                  <a:cubicBezTo>
                    <a:pt x="479" y="393"/>
                    <a:pt x="479" y="393"/>
                    <a:pt x="479" y="393"/>
                  </a:cubicBezTo>
                  <a:cubicBezTo>
                    <a:pt x="477" y="392"/>
                    <a:pt x="477" y="391"/>
                    <a:pt x="477" y="390"/>
                  </a:cubicBezTo>
                  <a:cubicBezTo>
                    <a:pt x="477" y="390"/>
                    <a:pt x="477" y="390"/>
                    <a:pt x="477" y="390"/>
                  </a:cubicBezTo>
                  <a:cubicBezTo>
                    <a:pt x="477" y="390"/>
                    <a:pt x="477" y="390"/>
                    <a:pt x="477" y="389"/>
                  </a:cubicBezTo>
                  <a:cubicBezTo>
                    <a:pt x="477" y="389"/>
                    <a:pt x="477" y="389"/>
                    <a:pt x="477" y="389"/>
                  </a:cubicBezTo>
                  <a:cubicBezTo>
                    <a:pt x="477" y="389"/>
                    <a:pt x="477" y="389"/>
                    <a:pt x="477" y="389"/>
                  </a:cubicBezTo>
                  <a:cubicBezTo>
                    <a:pt x="477" y="389"/>
                    <a:pt x="475" y="388"/>
                    <a:pt x="475" y="386"/>
                  </a:cubicBezTo>
                  <a:cubicBezTo>
                    <a:pt x="475" y="386"/>
                    <a:pt x="475" y="386"/>
                    <a:pt x="475" y="386"/>
                  </a:cubicBezTo>
                  <a:cubicBezTo>
                    <a:pt x="475" y="386"/>
                    <a:pt x="475" y="386"/>
                    <a:pt x="475" y="386"/>
                  </a:cubicBezTo>
                  <a:cubicBezTo>
                    <a:pt x="475" y="386"/>
                    <a:pt x="475" y="386"/>
                    <a:pt x="475" y="386"/>
                  </a:cubicBezTo>
                  <a:cubicBezTo>
                    <a:pt x="475" y="386"/>
                    <a:pt x="474" y="386"/>
                    <a:pt x="474" y="386"/>
                  </a:cubicBezTo>
                  <a:cubicBezTo>
                    <a:pt x="474" y="386"/>
                    <a:pt x="474" y="386"/>
                    <a:pt x="474" y="386"/>
                  </a:cubicBezTo>
                  <a:cubicBezTo>
                    <a:pt x="473" y="386"/>
                    <a:pt x="472" y="387"/>
                    <a:pt x="471" y="387"/>
                  </a:cubicBezTo>
                  <a:cubicBezTo>
                    <a:pt x="471" y="387"/>
                    <a:pt x="471" y="387"/>
                    <a:pt x="471" y="387"/>
                  </a:cubicBezTo>
                  <a:cubicBezTo>
                    <a:pt x="470" y="387"/>
                    <a:pt x="470" y="386"/>
                    <a:pt x="469" y="386"/>
                  </a:cubicBezTo>
                  <a:cubicBezTo>
                    <a:pt x="469" y="386"/>
                    <a:pt x="469" y="386"/>
                    <a:pt x="469" y="386"/>
                  </a:cubicBezTo>
                  <a:cubicBezTo>
                    <a:pt x="469" y="385"/>
                    <a:pt x="469" y="385"/>
                    <a:pt x="468" y="384"/>
                  </a:cubicBezTo>
                  <a:cubicBezTo>
                    <a:pt x="468" y="384"/>
                    <a:pt x="468" y="384"/>
                    <a:pt x="468" y="384"/>
                  </a:cubicBezTo>
                  <a:cubicBezTo>
                    <a:pt x="467" y="384"/>
                    <a:pt x="467" y="383"/>
                    <a:pt x="467" y="383"/>
                  </a:cubicBezTo>
                  <a:cubicBezTo>
                    <a:pt x="467" y="383"/>
                    <a:pt x="467" y="383"/>
                    <a:pt x="467" y="383"/>
                  </a:cubicBezTo>
                  <a:cubicBezTo>
                    <a:pt x="467" y="382"/>
                    <a:pt x="467" y="381"/>
                    <a:pt x="467" y="381"/>
                  </a:cubicBezTo>
                  <a:cubicBezTo>
                    <a:pt x="467" y="381"/>
                    <a:pt x="467" y="381"/>
                    <a:pt x="467" y="381"/>
                  </a:cubicBezTo>
                  <a:cubicBezTo>
                    <a:pt x="468" y="380"/>
                    <a:pt x="468" y="378"/>
                    <a:pt x="468" y="375"/>
                  </a:cubicBezTo>
                  <a:cubicBezTo>
                    <a:pt x="468" y="375"/>
                    <a:pt x="468" y="375"/>
                    <a:pt x="468" y="375"/>
                  </a:cubicBezTo>
                  <a:cubicBezTo>
                    <a:pt x="468" y="374"/>
                    <a:pt x="468" y="374"/>
                    <a:pt x="468" y="374"/>
                  </a:cubicBezTo>
                  <a:cubicBezTo>
                    <a:pt x="468" y="374"/>
                    <a:pt x="468" y="374"/>
                    <a:pt x="468" y="374"/>
                  </a:cubicBezTo>
                  <a:cubicBezTo>
                    <a:pt x="468" y="374"/>
                    <a:pt x="468" y="374"/>
                    <a:pt x="467" y="373"/>
                  </a:cubicBezTo>
                  <a:cubicBezTo>
                    <a:pt x="467" y="373"/>
                    <a:pt x="467" y="373"/>
                    <a:pt x="467" y="373"/>
                  </a:cubicBezTo>
                  <a:cubicBezTo>
                    <a:pt x="466" y="373"/>
                    <a:pt x="465" y="374"/>
                    <a:pt x="465" y="374"/>
                  </a:cubicBezTo>
                  <a:cubicBezTo>
                    <a:pt x="465" y="374"/>
                    <a:pt x="465" y="374"/>
                    <a:pt x="465" y="374"/>
                  </a:cubicBezTo>
                  <a:cubicBezTo>
                    <a:pt x="464" y="374"/>
                    <a:pt x="464" y="374"/>
                    <a:pt x="463" y="373"/>
                  </a:cubicBezTo>
                  <a:cubicBezTo>
                    <a:pt x="463" y="373"/>
                    <a:pt x="463" y="373"/>
                    <a:pt x="463" y="373"/>
                  </a:cubicBezTo>
                  <a:cubicBezTo>
                    <a:pt x="461" y="372"/>
                    <a:pt x="461" y="370"/>
                    <a:pt x="460" y="370"/>
                  </a:cubicBezTo>
                  <a:cubicBezTo>
                    <a:pt x="460" y="370"/>
                    <a:pt x="460" y="370"/>
                    <a:pt x="460" y="370"/>
                  </a:cubicBezTo>
                  <a:cubicBezTo>
                    <a:pt x="458" y="369"/>
                    <a:pt x="458" y="367"/>
                    <a:pt x="458" y="365"/>
                  </a:cubicBezTo>
                  <a:cubicBezTo>
                    <a:pt x="458" y="365"/>
                    <a:pt x="458" y="365"/>
                    <a:pt x="458" y="365"/>
                  </a:cubicBezTo>
                  <a:cubicBezTo>
                    <a:pt x="458" y="365"/>
                    <a:pt x="457" y="364"/>
                    <a:pt x="456" y="363"/>
                  </a:cubicBezTo>
                  <a:cubicBezTo>
                    <a:pt x="456" y="363"/>
                    <a:pt x="456" y="363"/>
                    <a:pt x="456" y="363"/>
                  </a:cubicBezTo>
                  <a:cubicBezTo>
                    <a:pt x="455" y="363"/>
                    <a:pt x="453" y="362"/>
                    <a:pt x="451" y="359"/>
                  </a:cubicBezTo>
                  <a:cubicBezTo>
                    <a:pt x="451" y="359"/>
                    <a:pt x="451" y="359"/>
                    <a:pt x="451" y="359"/>
                  </a:cubicBezTo>
                  <a:cubicBezTo>
                    <a:pt x="450" y="357"/>
                    <a:pt x="449" y="358"/>
                    <a:pt x="445" y="358"/>
                  </a:cubicBezTo>
                  <a:cubicBezTo>
                    <a:pt x="445" y="358"/>
                    <a:pt x="445" y="358"/>
                    <a:pt x="445" y="358"/>
                  </a:cubicBezTo>
                  <a:cubicBezTo>
                    <a:pt x="444" y="357"/>
                    <a:pt x="443" y="357"/>
                    <a:pt x="443" y="356"/>
                  </a:cubicBezTo>
                  <a:cubicBezTo>
                    <a:pt x="443" y="356"/>
                    <a:pt x="443" y="356"/>
                    <a:pt x="443" y="356"/>
                  </a:cubicBezTo>
                  <a:cubicBezTo>
                    <a:pt x="443" y="354"/>
                    <a:pt x="446" y="354"/>
                    <a:pt x="447" y="354"/>
                  </a:cubicBezTo>
                  <a:cubicBezTo>
                    <a:pt x="447" y="354"/>
                    <a:pt x="447" y="354"/>
                    <a:pt x="447" y="354"/>
                  </a:cubicBezTo>
                  <a:cubicBezTo>
                    <a:pt x="448" y="354"/>
                    <a:pt x="450" y="352"/>
                    <a:pt x="451" y="351"/>
                  </a:cubicBezTo>
                  <a:cubicBezTo>
                    <a:pt x="451" y="351"/>
                    <a:pt x="451" y="351"/>
                    <a:pt x="451" y="351"/>
                  </a:cubicBezTo>
                  <a:cubicBezTo>
                    <a:pt x="452" y="351"/>
                    <a:pt x="452" y="351"/>
                    <a:pt x="452" y="350"/>
                  </a:cubicBezTo>
                  <a:cubicBezTo>
                    <a:pt x="452" y="350"/>
                    <a:pt x="452" y="350"/>
                    <a:pt x="452" y="350"/>
                  </a:cubicBezTo>
                  <a:cubicBezTo>
                    <a:pt x="453" y="349"/>
                    <a:pt x="453" y="348"/>
                    <a:pt x="455" y="347"/>
                  </a:cubicBezTo>
                  <a:cubicBezTo>
                    <a:pt x="455" y="347"/>
                    <a:pt x="455" y="347"/>
                    <a:pt x="455" y="347"/>
                  </a:cubicBezTo>
                  <a:cubicBezTo>
                    <a:pt x="457" y="346"/>
                    <a:pt x="458" y="345"/>
                    <a:pt x="458" y="345"/>
                  </a:cubicBezTo>
                  <a:cubicBezTo>
                    <a:pt x="458" y="345"/>
                    <a:pt x="458" y="345"/>
                    <a:pt x="458" y="345"/>
                  </a:cubicBezTo>
                  <a:cubicBezTo>
                    <a:pt x="458" y="343"/>
                    <a:pt x="458" y="342"/>
                    <a:pt x="459" y="339"/>
                  </a:cubicBezTo>
                  <a:cubicBezTo>
                    <a:pt x="459" y="339"/>
                    <a:pt x="459" y="339"/>
                    <a:pt x="459" y="339"/>
                  </a:cubicBezTo>
                  <a:cubicBezTo>
                    <a:pt x="460" y="337"/>
                    <a:pt x="460" y="336"/>
                    <a:pt x="460" y="335"/>
                  </a:cubicBezTo>
                  <a:cubicBezTo>
                    <a:pt x="460" y="335"/>
                    <a:pt x="460" y="335"/>
                    <a:pt x="460" y="335"/>
                  </a:cubicBezTo>
                  <a:cubicBezTo>
                    <a:pt x="460" y="335"/>
                    <a:pt x="460" y="335"/>
                    <a:pt x="460" y="335"/>
                  </a:cubicBezTo>
                  <a:cubicBezTo>
                    <a:pt x="460" y="335"/>
                    <a:pt x="460" y="335"/>
                    <a:pt x="460" y="335"/>
                  </a:cubicBezTo>
                  <a:cubicBezTo>
                    <a:pt x="461" y="334"/>
                    <a:pt x="460" y="335"/>
                    <a:pt x="459" y="332"/>
                  </a:cubicBezTo>
                  <a:cubicBezTo>
                    <a:pt x="459" y="332"/>
                    <a:pt x="459" y="332"/>
                    <a:pt x="459" y="332"/>
                  </a:cubicBezTo>
                  <a:cubicBezTo>
                    <a:pt x="457" y="329"/>
                    <a:pt x="454" y="328"/>
                    <a:pt x="452" y="328"/>
                  </a:cubicBezTo>
                  <a:cubicBezTo>
                    <a:pt x="452" y="328"/>
                    <a:pt x="452" y="328"/>
                    <a:pt x="452" y="328"/>
                  </a:cubicBezTo>
                  <a:cubicBezTo>
                    <a:pt x="452" y="328"/>
                    <a:pt x="451" y="328"/>
                    <a:pt x="451" y="328"/>
                  </a:cubicBezTo>
                  <a:cubicBezTo>
                    <a:pt x="451" y="328"/>
                    <a:pt x="451" y="328"/>
                    <a:pt x="451" y="328"/>
                  </a:cubicBezTo>
                  <a:cubicBezTo>
                    <a:pt x="450" y="329"/>
                    <a:pt x="446" y="331"/>
                    <a:pt x="444" y="331"/>
                  </a:cubicBezTo>
                  <a:cubicBezTo>
                    <a:pt x="444" y="331"/>
                    <a:pt x="444" y="331"/>
                    <a:pt x="444" y="331"/>
                  </a:cubicBezTo>
                  <a:cubicBezTo>
                    <a:pt x="444" y="331"/>
                    <a:pt x="443" y="331"/>
                    <a:pt x="443" y="331"/>
                  </a:cubicBezTo>
                  <a:cubicBezTo>
                    <a:pt x="443" y="331"/>
                    <a:pt x="443" y="331"/>
                    <a:pt x="443" y="331"/>
                  </a:cubicBezTo>
                  <a:cubicBezTo>
                    <a:pt x="442" y="331"/>
                    <a:pt x="442" y="331"/>
                    <a:pt x="442" y="331"/>
                  </a:cubicBezTo>
                  <a:cubicBezTo>
                    <a:pt x="442" y="331"/>
                    <a:pt x="442" y="331"/>
                    <a:pt x="442" y="331"/>
                  </a:cubicBezTo>
                  <a:cubicBezTo>
                    <a:pt x="442" y="331"/>
                    <a:pt x="441" y="331"/>
                    <a:pt x="441" y="332"/>
                  </a:cubicBezTo>
                  <a:cubicBezTo>
                    <a:pt x="441" y="332"/>
                    <a:pt x="441" y="332"/>
                    <a:pt x="441" y="332"/>
                  </a:cubicBezTo>
                  <a:cubicBezTo>
                    <a:pt x="440" y="333"/>
                    <a:pt x="439" y="334"/>
                    <a:pt x="439" y="334"/>
                  </a:cubicBezTo>
                  <a:cubicBezTo>
                    <a:pt x="439" y="334"/>
                    <a:pt x="439" y="334"/>
                    <a:pt x="439" y="334"/>
                  </a:cubicBezTo>
                  <a:cubicBezTo>
                    <a:pt x="437" y="334"/>
                    <a:pt x="436" y="333"/>
                    <a:pt x="435" y="332"/>
                  </a:cubicBezTo>
                  <a:cubicBezTo>
                    <a:pt x="435" y="332"/>
                    <a:pt x="435" y="332"/>
                    <a:pt x="435" y="332"/>
                  </a:cubicBezTo>
                  <a:cubicBezTo>
                    <a:pt x="435" y="332"/>
                    <a:pt x="435" y="332"/>
                    <a:pt x="435" y="332"/>
                  </a:cubicBezTo>
                  <a:cubicBezTo>
                    <a:pt x="435" y="332"/>
                    <a:pt x="435" y="332"/>
                    <a:pt x="435" y="332"/>
                  </a:cubicBezTo>
                  <a:cubicBezTo>
                    <a:pt x="435" y="331"/>
                    <a:pt x="434" y="333"/>
                    <a:pt x="433" y="334"/>
                  </a:cubicBezTo>
                  <a:cubicBezTo>
                    <a:pt x="433" y="334"/>
                    <a:pt x="433" y="334"/>
                    <a:pt x="433" y="334"/>
                  </a:cubicBezTo>
                  <a:cubicBezTo>
                    <a:pt x="433" y="335"/>
                    <a:pt x="432" y="335"/>
                    <a:pt x="432" y="335"/>
                  </a:cubicBezTo>
                  <a:cubicBezTo>
                    <a:pt x="432" y="335"/>
                    <a:pt x="432" y="335"/>
                    <a:pt x="432" y="335"/>
                  </a:cubicBezTo>
                  <a:cubicBezTo>
                    <a:pt x="430" y="335"/>
                    <a:pt x="430" y="334"/>
                    <a:pt x="430" y="332"/>
                  </a:cubicBezTo>
                  <a:cubicBezTo>
                    <a:pt x="430" y="332"/>
                    <a:pt x="430" y="332"/>
                    <a:pt x="430" y="332"/>
                  </a:cubicBezTo>
                  <a:cubicBezTo>
                    <a:pt x="430" y="332"/>
                    <a:pt x="430" y="332"/>
                    <a:pt x="430" y="332"/>
                  </a:cubicBezTo>
                  <a:cubicBezTo>
                    <a:pt x="430" y="332"/>
                    <a:pt x="430" y="332"/>
                    <a:pt x="430" y="332"/>
                  </a:cubicBezTo>
                  <a:cubicBezTo>
                    <a:pt x="430" y="332"/>
                    <a:pt x="430" y="332"/>
                    <a:pt x="430" y="332"/>
                  </a:cubicBezTo>
                  <a:cubicBezTo>
                    <a:pt x="430" y="332"/>
                    <a:pt x="430" y="332"/>
                    <a:pt x="430" y="332"/>
                  </a:cubicBezTo>
                  <a:cubicBezTo>
                    <a:pt x="430" y="332"/>
                    <a:pt x="430" y="332"/>
                    <a:pt x="429" y="332"/>
                  </a:cubicBezTo>
                  <a:cubicBezTo>
                    <a:pt x="429" y="332"/>
                    <a:pt x="429" y="332"/>
                    <a:pt x="429" y="332"/>
                  </a:cubicBezTo>
                  <a:cubicBezTo>
                    <a:pt x="429" y="332"/>
                    <a:pt x="429" y="332"/>
                    <a:pt x="429" y="332"/>
                  </a:cubicBezTo>
                  <a:cubicBezTo>
                    <a:pt x="429" y="332"/>
                    <a:pt x="429" y="332"/>
                    <a:pt x="429" y="333"/>
                  </a:cubicBezTo>
                  <a:cubicBezTo>
                    <a:pt x="429" y="333"/>
                    <a:pt x="429" y="333"/>
                    <a:pt x="429" y="333"/>
                  </a:cubicBezTo>
                  <a:cubicBezTo>
                    <a:pt x="429" y="333"/>
                    <a:pt x="429" y="333"/>
                    <a:pt x="429" y="333"/>
                  </a:cubicBezTo>
                  <a:cubicBezTo>
                    <a:pt x="429" y="333"/>
                    <a:pt x="429" y="333"/>
                    <a:pt x="429" y="333"/>
                  </a:cubicBezTo>
                  <a:cubicBezTo>
                    <a:pt x="429" y="333"/>
                    <a:pt x="429" y="333"/>
                    <a:pt x="429" y="333"/>
                  </a:cubicBezTo>
                  <a:cubicBezTo>
                    <a:pt x="429" y="333"/>
                    <a:pt x="429" y="333"/>
                    <a:pt x="429" y="333"/>
                  </a:cubicBezTo>
                  <a:cubicBezTo>
                    <a:pt x="429" y="334"/>
                    <a:pt x="429" y="335"/>
                    <a:pt x="428" y="336"/>
                  </a:cubicBezTo>
                  <a:cubicBezTo>
                    <a:pt x="428" y="336"/>
                    <a:pt x="428" y="336"/>
                    <a:pt x="428" y="336"/>
                  </a:cubicBezTo>
                  <a:cubicBezTo>
                    <a:pt x="427" y="336"/>
                    <a:pt x="427" y="336"/>
                    <a:pt x="427" y="336"/>
                  </a:cubicBezTo>
                  <a:cubicBezTo>
                    <a:pt x="427" y="336"/>
                    <a:pt x="427" y="336"/>
                    <a:pt x="427" y="336"/>
                  </a:cubicBezTo>
                  <a:cubicBezTo>
                    <a:pt x="426" y="336"/>
                    <a:pt x="426" y="336"/>
                    <a:pt x="426" y="336"/>
                  </a:cubicBezTo>
                  <a:cubicBezTo>
                    <a:pt x="426" y="336"/>
                    <a:pt x="426" y="336"/>
                    <a:pt x="426" y="336"/>
                  </a:cubicBezTo>
                  <a:cubicBezTo>
                    <a:pt x="426" y="336"/>
                    <a:pt x="425" y="336"/>
                    <a:pt x="425" y="336"/>
                  </a:cubicBezTo>
                  <a:cubicBezTo>
                    <a:pt x="425" y="336"/>
                    <a:pt x="425" y="336"/>
                    <a:pt x="425" y="336"/>
                  </a:cubicBezTo>
                  <a:cubicBezTo>
                    <a:pt x="425" y="337"/>
                    <a:pt x="424" y="337"/>
                    <a:pt x="424" y="337"/>
                  </a:cubicBezTo>
                  <a:cubicBezTo>
                    <a:pt x="424" y="337"/>
                    <a:pt x="424" y="337"/>
                    <a:pt x="424" y="337"/>
                  </a:cubicBezTo>
                  <a:cubicBezTo>
                    <a:pt x="423" y="337"/>
                    <a:pt x="422" y="335"/>
                    <a:pt x="422" y="334"/>
                  </a:cubicBezTo>
                  <a:cubicBezTo>
                    <a:pt x="422" y="334"/>
                    <a:pt x="422" y="334"/>
                    <a:pt x="422" y="334"/>
                  </a:cubicBezTo>
                  <a:cubicBezTo>
                    <a:pt x="422" y="333"/>
                    <a:pt x="423" y="331"/>
                    <a:pt x="423" y="329"/>
                  </a:cubicBezTo>
                  <a:cubicBezTo>
                    <a:pt x="423" y="329"/>
                    <a:pt x="423" y="329"/>
                    <a:pt x="423" y="329"/>
                  </a:cubicBezTo>
                  <a:cubicBezTo>
                    <a:pt x="423" y="328"/>
                    <a:pt x="423" y="328"/>
                    <a:pt x="423" y="328"/>
                  </a:cubicBezTo>
                  <a:cubicBezTo>
                    <a:pt x="423" y="328"/>
                    <a:pt x="423" y="328"/>
                    <a:pt x="423" y="328"/>
                  </a:cubicBezTo>
                  <a:cubicBezTo>
                    <a:pt x="423" y="325"/>
                    <a:pt x="421" y="324"/>
                    <a:pt x="420" y="323"/>
                  </a:cubicBezTo>
                  <a:cubicBezTo>
                    <a:pt x="420" y="323"/>
                    <a:pt x="420" y="323"/>
                    <a:pt x="420" y="323"/>
                  </a:cubicBezTo>
                  <a:cubicBezTo>
                    <a:pt x="420" y="322"/>
                    <a:pt x="418" y="321"/>
                    <a:pt x="418" y="321"/>
                  </a:cubicBezTo>
                  <a:cubicBezTo>
                    <a:pt x="418" y="321"/>
                    <a:pt x="418" y="321"/>
                    <a:pt x="418" y="321"/>
                  </a:cubicBezTo>
                  <a:cubicBezTo>
                    <a:pt x="417" y="321"/>
                    <a:pt x="416" y="319"/>
                    <a:pt x="414" y="317"/>
                  </a:cubicBezTo>
                  <a:cubicBezTo>
                    <a:pt x="414" y="317"/>
                    <a:pt x="414" y="317"/>
                    <a:pt x="414" y="317"/>
                  </a:cubicBezTo>
                  <a:cubicBezTo>
                    <a:pt x="413" y="315"/>
                    <a:pt x="412" y="313"/>
                    <a:pt x="411" y="313"/>
                  </a:cubicBezTo>
                  <a:cubicBezTo>
                    <a:pt x="411" y="313"/>
                    <a:pt x="411" y="313"/>
                    <a:pt x="411" y="313"/>
                  </a:cubicBezTo>
                  <a:cubicBezTo>
                    <a:pt x="411" y="312"/>
                    <a:pt x="410" y="312"/>
                    <a:pt x="410" y="311"/>
                  </a:cubicBezTo>
                  <a:cubicBezTo>
                    <a:pt x="410" y="311"/>
                    <a:pt x="410" y="311"/>
                    <a:pt x="410" y="311"/>
                  </a:cubicBezTo>
                  <a:cubicBezTo>
                    <a:pt x="410" y="311"/>
                    <a:pt x="411" y="310"/>
                    <a:pt x="411" y="310"/>
                  </a:cubicBezTo>
                  <a:cubicBezTo>
                    <a:pt x="411" y="310"/>
                    <a:pt x="411" y="310"/>
                    <a:pt x="411" y="310"/>
                  </a:cubicBezTo>
                  <a:cubicBezTo>
                    <a:pt x="412" y="309"/>
                    <a:pt x="414" y="308"/>
                    <a:pt x="415" y="307"/>
                  </a:cubicBezTo>
                  <a:cubicBezTo>
                    <a:pt x="415" y="307"/>
                    <a:pt x="415" y="307"/>
                    <a:pt x="415" y="307"/>
                  </a:cubicBezTo>
                  <a:cubicBezTo>
                    <a:pt x="417" y="307"/>
                    <a:pt x="416" y="307"/>
                    <a:pt x="416" y="307"/>
                  </a:cubicBezTo>
                  <a:cubicBezTo>
                    <a:pt x="416" y="307"/>
                    <a:pt x="416" y="307"/>
                    <a:pt x="416" y="307"/>
                  </a:cubicBezTo>
                  <a:cubicBezTo>
                    <a:pt x="417" y="306"/>
                    <a:pt x="416" y="306"/>
                    <a:pt x="416" y="304"/>
                  </a:cubicBezTo>
                  <a:cubicBezTo>
                    <a:pt x="416" y="304"/>
                    <a:pt x="416" y="304"/>
                    <a:pt x="416" y="304"/>
                  </a:cubicBezTo>
                  <a:cubicBezTo>
                    <a:pt x="415" y="300"/>
                    <a:pt x="413" y="296"/>
                    <a:pt x="412" y="291"/>
                  </a:cubicBezTo>
                  <a:cubicBezTo>
                    <a:pt x="412" y="291"/>
                    <a:pt x="412" y="291"/>
                    <a:pt x="412" y="291"/>
                  </a:cubicBezTo>
                  <a:cubicBezTo>
                    <a:pt x="410" y="285"/>
                    <a:pt x="408" y="279"/>
                    <a:pt x="406" y="273"/>
                  </a:cubicBezTo>
                  <a:cubicBezTo>
                    <a:pt x="406" y="273"/>
                    <a:pt x="406" y="273"/>
                    <a:pt x="406" y="273"/>
                  </a:cubicBezTo>
                  <a:cubicBezTo>
                    <a:pt x="407" y="273"/>
                    <a:pt x="407" y="273"/>
                    <a:pt x="407" y="273"/>
                  </a:cubicBezTo>
                  <a:cubicBezTo>
                    <a:pt x="409" y="279"/>
                    <a:pt x="411" y="285"/>
                    <a:pt x="413" y="291"/>
                  </a:cubicBezTo>
                  <a:cubicBezTo>
                    <a:pt x="413" y="291"/>
                    <a:pt x="413" y="291"/>
                    <a:pt x="413" y="291"/>
                  </a:cubicBezTo>
                  <a:cubicBezTo>
                    <a:pt x="414" y="295"/>
                    <a:pt x="416" y="299"/>
                    <a:pt x="417" y="304"/>
                  </a:cubicBezTo>
                  <a:cubicBezTo>
                    <a:pt x="417" y="304"/>
                    <a:pt x="417" y="304"/>
                    <a:pt x="417" y="304"/>
                  </a:cubicBezTo>
                  <a:cubicBezTo>
                    <a:pt x="417" y="305"/>
                    <a:pt x="418" y="306"/>
                    <a:pt x="418" y="307"/>
                  </a:cubicBezTo>
                  <a:cubicBezTo>
                    <a:pt x="418" y="307"/>
                    <a:pt x="418" y="307"/>
                    <a:pt x="418" y="307"/>
                  </a:cubicBezTo>
                  <a:cubicBezTo>
                    <a:pt x="418" y="308"/>
                    <a:pt x="417" y="308"/>
                    <a:pt x="416" y="309"/>
                  </a:cubicBezTo>
                  <a:cubicBezTo>
                    <a:pt x="416" y="309"/>
                    <a:pt x="416" y="309"/>
                    <a:pt x="416" y="309"/>
                  </a:cubicBezTo>
                  <a:cubicBezTo>
                    <a:pt x="415" y="309"/>
                    <a:pt x="413" y="310"/>
                    <a:pt x="412" y="311"/>
                  </a:cubicBezTo>
                  <a:cubicBezTo>
                    <a:pt x="412" y="311"/>
                    <a:pt x="412" y="311"/>
                    <a:pt x="412" y="311"/>
                  </a:cubicBezTo>
                  <a:cubicBezTo>
                    <a:pt x="412" y="311"/>
                    <a:pt x="412" y="311"/>
                    <a:pt x="412" y="311"/>
                  </a:cubicBezTo>
                  <a:cubicBezTo>
                    <a:pt x="412" y="311"/>
                    <a:pt x="412" y="311"/>
                    <a:pt x="412" y="311"/>
                  </a:cubicBezTo>
                  <a:cubicBezTo>
                    <a:pt x="412" y="311"/>
                    <a:pt x="412" y="311"/>
                    <a:pt x="412" y="312"/>
                  </a:cubicBezTo>
                  <a:cubicBezTo>
                    <a:pt x="412" y="312"/>
                    <a:pt x="412" y="312"/>
                    <a:pt x="412" y="312"/>
                  </a:cubicBezTo>
                  <a:cubicBezTo>
                    <a:pt x="413" y="313"/>
                    <a:pt x="417" y="319"/>
                    <a:pt x="418" y="320"/>
                  </a:cubicBezTo>
                  <a:cubicBezTo>
                    <a:pt x="418" y="320"/>
                    <a:pt x="418" y="320"/>
                    <a:pt x="418" y="320"/>
                  </a:cubicBezTo>
                  <a:cubicBezTo>
                    <a:pt x="418" y="320"/>
                    <a:pt x="418" y="320"/>
                    <a:pt x="418" y="320"/>
                  </a:cubicBezTo>
                  <a:cubicBezTo>
                    <a:pt x="419" y="320"/>
                    <a:pt x="421" y="321"/>
                    <a:pt x="421" y="322"/>
                  </a:cubicBezTo>
                  <a:cubicBezTo>
                    <a:pt x="421" y="322"/>
                    <a:pt x="421" y="322"/>
                    <a:pt x="421" y="322"/>
                  </a:cubicBezTo>
                  <a:cubicBezTo>
                    <a:pt x="422" y="323"/>
                    <a:pt x="424" y="324"/>
                    <a:pt x="424" y="328"/>
                  </a:cubicBezTo>
                  <a:cubicBezTo>
                    <a:pt x="424" y="328"/>
                    <a:pt x="424" y="328"/>
                    <a:pt x="424" y="328"/>
                  </a:cubicBezTo>
                  <a:cubicBezTo>
                    <a:pt x="424" y="328"/>
                    <a:pt x="424" y="328"/>
                    <a:pt x="424" y="329"/>
                  </a:cubicBezTo>
                  <a:cubicBezTo>
                    <a:pt x="424" y="329"/>
                    <a:pt x="424" y="329"/>
                    <a:pt x="424" y="329"/>
                  </a:cubicBezTo>
                  <a:cubicBezTo>
                    <a:pt x="424" y="331"/>
                    <a:pt x="424" y="333"/>
                    <a:pt x="424" y="334"/>
                  </a:cubicBezTo>
                  <a:cubicBezTo>
                    <a:pt x="424" y="334"/>
                    <a:pt x="424" y="334"/>
                    <a:pt x="424" y="334"/>
                  </a:cubicBezTo>
                  <a:cubicBezTo>
                    <a:pt x="424" y="335"/>
                    <a:pt x="424" y="335"/>
                    <a:pt x="424" y="335"/>
                  </a:cubicBezTo>
                  <a:cubicBezTo>
                    <a:pt x="424" y="335"/>
                    <a:pt x="424" y="335"/>
                    <a:pt x="424" y="335"/>
                  </a:cubicBezTo>
                  <a:cubicBezTo>
                    <a:pt x="424" y="335"/>
                    <a:pt x="424" y="335"/>
                    <a:pt x="424" y="335"/>
                  </a:cubicBezTo>
                  <a:cubicBezTo>
                    <a:pt x="424" y="335"/>
                    <a:pt x="424" y="335"/>
                    <a:pt x="424" y="335"/>
                  </a:cubicBezTo>
                  <a:cubicBezTo>
                    <a:pt x="425" y="335"/>
                    <a:pt x="425" y="335"/>
                    <a:pt x="426" y="335"/>
                  </a:cubicBezTo>
                  <a:cubicBezTo>
                    <a:pt x="426" y="335"/>
                    <a:pt x="426" y="335"/>
                    <a:pt x="426" y="335"/>
                  </a:cubicBezTo>
                  <a:cubicBezTo>
                    <a:pt x="426" y="335"/>
                    <a:pt x="427" y="335"/>
                    <a:pt x="427" y="335"/>
                  </a:cubicBezTo>
                  <a:cubicBezTo>
                    <a:pt x="427" y="335"/>
                    <a:pt x="427" y="335"/>
                    <a:pt x="427" y="335"/>
                  </a:cubicBezTo>
                  <a:cubicBezTo>
                    <a:pt x="427" y="335"/>
                    <a:pt x="427" y="335"/>
                    <a:pt x="427" y="335"/>
                  </a:cubicBezTo>
                  <a:cubicBezTo>
                    <a:pt x="427" y="335"/>
                    <a:pt x="427" y="335"/>
                    <a:pt x="427" y="335"/>
                  </a:cubicBezTo>
                  <a:cubicBezTo>
                    <a:pt x="427" y="335"/>
                    <a:pt x="428" y="333"/>
                    <a:pt x="428" y="333"/>
                  </a:cubicBezTo>
                  <a:cubicBezTo>
                    <a:pt x="428" y="333"/>
                    <a:pt x="428" y="333"/>
                    <a:pt x="428" y="333"/>
                  </a:cubicBezTo>
                  <a:cubicBezTo>
                    <a:pt x="428" y="333"/>
                    <a:pt x="428" y="333"/>
                    <a:pt x="428" y="333"/>
                  </a:cubicBezTo>
                  <a:cubicBezTo>
                    <a:pt x="428" y="333"/>
                    <a:pt x="428" y="333"/>
                    <a:pt x="428" y="333"/>
                  </a:cubicBezTo>
                  <a:cubicBezTo>
                    <a:pt x="428" y="333"/>
                    <a:pt x="428" y="333"/>
                    <a:pt x="428" y="333"/>
                  </a:cubicBezTo>
                  <a:cubicBezTo>
                    <a:pt x="428" y="333"/>
                    <a:pt x="428" y="333"/>
                    <a:pt x="428" y="333"/>
                  </a:cubicBezTo>
                  <a:cubicBezTo>
                    <a:pt x="428" y="332"/>
                    <a:pt x="428" y="331"/>
                    <a:pt x="429" y="331"/>
                  </a:cubicBezTo>
                  <a:cubicBezTo>
                    <a:pt x="429" y="331"/>
                    <a:pt x="429" y="331"/>
                    <a:pt x="429" y="331"/>
                  </a:cubicBezTo>
                  <a:cubicBezTo>
                    <a:pt x="430" y="331"/>
                    <a:pt x="430" y="331"/>
                    <a:pt x="430" y="331"/>
                  </a:cubicBezTo>
                  <a:cubicBezTo>
                    <a:pt x="430" y="331"/>
                    <a:pt x="430" y="331"/>
                    <a:pt x="430" y="331"/>
                  </a:cubicBezTo>
                  <a:cubicBezTo>
                    <a:pt x="430" y="331"/>
                    <a:pt x="430" y="331"/>
                    <a:pt x="430" y="331"/>
                  </a:cubicBezTo>
                  <a:cubicBezTo>
                    <a:pt x="430" y="331"/>
                    <a:pt x="430" y="330"/>
                    <a:pt x="430" y="330"/>
                  </a:cubicBezTo>
                  <a:cubicBezTo>
                    <a:pt x="430" y="330"/>
                    <a:pt x="430" y="330"/>
                    <a:pt x="430" y="330"/>
                  </a:cubicBezTo>
                  <a:cubicBezTo>
                    <a:pt x="431" y="331"/>
                    <a:pt x="431" y="331"/>
                    <a:pt x="431" y="332"/>
                  </a:cubicBezTo>
                  <a:cubicBezTo>
                    <a:pt x="431" y="332"/>
                    <a:pt x="431" y="332"/>
                    <a:pt x="431" y="332"/>
                  </a:cubicBezTo>
                  <a:cubicBezTo>
                    <a:pt x="431" y="333"/>
                    <a:pt x="432" y="333"/>
                    <a:pt x="432" y="334"/>
                  </a:cubicBezTo>
                  <a:cubicBezTo>
                    <a:pt x="432" y="334"/>
                    <a:pt x="432" y="334"/>
                    <a:pt x="432" y="334"/>
                  </a:cubicBezTo>
                  <a:cubicBezTo>
                    <a:pt x="432" y="334"/>
                    <a:pt x="432" y="334"/>
                    <a:pt x="432" y="333"/>
                  </a:cubicBezTo>
                  <a:cubicBezTo>
                    <a:pt x="432" y="333"/>
                    <a:pt x="432" y="333"/>
                    <a:pt x="432" y="333"/>
                  </a:cubicBezTo>
                  <a:cubicBezTo>
                    <a:pt x="433" y="332"/>
                    <a:pt x="433" y="330"/>
                    <a:pt x="435" y="330"/>
                  </a:cubicBezTo>
                  <a:cubicBezTo>
                    <a:pt x="435" y="330"/>
                    <a:pt x="435" y="330"/>
                    <a:pt x="435" y="330"/>
                  </a:cubicBezTo>
                  <a:cubicBezTo>
                    <a:pt x="436" y="330"/>
                    <a:pt x="436" y="331"/>
                    <a:pt x="437" y="331"/>
                  </a:cubicBezTo>
                  <a:cubicBezTo>
                    <a:pt x="437" y="331"/>
                    <a:pt x="437" y="331"/>
                    <a:pt x="437" y="331"/>
                  </a:cubicBezTo>
                  <a:cubicBezTo>
                    <a:pt x="437" y="332"/>
                    <a:pt x="438" y="333"/>
                    <a:pt x="439" y="333"/>
                  </a:cubicBezTo>
                  <a:cubicBezTo>
                    <a:pt x="439" y="333"/>
                    <a:pt x="439" y="333"/>
                    <a:pt x="439" y="333"/>
                  </a:cubicBezTo>
                  <a:cubicBezTo>
                    <a:pt x="439" y="333"/>
                    <a:pt x="439" y="333"/>
                    <a:pt x="439" y="332"/>
                  </a:cubicBezTo>
                  <a:cubicBezTo>
                    <a:pt x="439" y="332"/>
                    <a:pt x="439" y="332"/>
                    <a:pt x="439" y="332"/>
                  </a:cubicBezTo>
                  <a:cubicBezTo>
                    <a:pt x="440" y="330"/>
                    <a:pt x="441" y="329"/>
                    <a:pt x="442" y="329"/>
                  </a:cubicBezTo>
                  <a:cubicBezTo>
                    <a:pt x="442" y="329"/>
                    <a:pt x="442" y="329"/>
                    <a:pt x="442" y="329"/>
                  </a:cubicBezTo>
                  <a:cubicBezTo>
                    <a:pt x="442" y="329"/>
                    <a:pt x="443" y="330"/>
                    <a:pt x="443" y="330"/>
                  </a:cubicBezTo>
                  <a:cubicBezTo>
                    <a:pt x="443" y="330"/>
                    <a:pt x="443" y="330"/>
                    <a:pt x="443" y="330"/>
                  </a:cubicBezTo>
                  <a:cubicBezTo>
                    <a:pt x="444" y="330"/>
                    <a:pt x="444" y="330"/>
                    <a:pt x="444" y="330"/>
                  </a:cubicBezTo>
                  <a:cubicBezTo>
                    <a:pt x="445" y="330"/>
                    <a:pt x="449" y="327"/>
                    <a:pt x="450" y="327"/>
                  </a:cubicBezTo>
                  <a:cubicBezTo>
                    <a:pt x="450" y="327"/>
                    <a:pt x="450" y="327"/>
                    <a:pt x="450" y="327"/>
                  </a:cubicBezTo>
                  <a:cubicBezTo>
                    <a:pt x="451" y="327"/>
                    <a:pt x="451" y="327"/>
                    <a:pt x="452" y="327"/>
                  </a:cubicBezTo>
                  <a:cubicBezTo>
                    <a:pt x="452" y="327"/>
                    <a:pt x="452" y="327"/>
                    <a:pt x="452" y="327"/>
                  </a:cubicBezTo>
                  <a:cubicBezTo>
                    <a:pt x="454" y="327"/>
                    <a:pt x="458" y="328"/>
                    <a:pt x="460" y="332"/>
                  </a:cubicBezTo>
                  <a:cubicBezTo>
                    <a:pt x="460" y="332"/>
                    <a:pt x="460" y="332"/>
                    <a:pt x="460" y="332"/>
                  </a:cubicBezTo>
                  <a:cubicBezTo>
                    <a:pt x="461" y="334"/>
                    <a:pt x="462" y="333"/>
                    <a:pt x="462" y="335"/>
                  </a:cubicBezTo>
                  <a:cubicBezTo>
                    <a:pt x="462" y="335"/>
                    <a:pt x="462" y="335"/>
                    <a:pt x="462" y="335"/>
                  </a:cubicBezTo>
                  <a:cubicBezTo>
                    <a:pt x="462" y="335"/>
                    <a:pt x="462" y="335"/>
                    <a:pt x="462" y="335"/>
                  </a:cubicBezTo>
                  <a:cubicBezTo>
                    <a:pt x="462" y="336"/>
                    <a:pt x="461" y="337"/>
                    <a:pt x="460" y="339"/>
                  </a:cubicBezTo>
                  <a:cubicBezTo>
                    <a:pt x="460" y="339"/>
                    <a:pt x="460" y="339"/>
                    <a:pt x="460" y="339"/>
                  </a:cubicBezTo>
                  <a:cubicBezTo>
                    <a:pt x="459" y="343"/>
                    <a:pt x="459" y="344"/>
                    <a:pt x="459" y="345"/>
                  </a:cubicBezTo>
                  <a:cubicBezTo>
                    <a:pt x="459" y="345"/>
                    <a:pt x="459" y="345"/>
                    <a:pt x="459" y="345"/>
                  </a:cubicBezTo>
                  <a:cubicBezTo>
                    <a:pt x="459" y="346"/>
                    <a:pt x="458" y="347"/>
                    <a:pt x="456" y="348"/>
                  </a:cubicBezTo>
                  <a:cubicBezTo>
                    <a:pt x="456" y="348"/>
                    <a:pt x="456" y="348"/>
                    <a:pt x="456" y="348"/>
                  </a:cubicBezTo>
                  <a:cubicBezTo>
                    <a:pt x="454" y="349"/>
                    <a:pt x="454" y="349"/>
                    <a:pt x="454" y="351"/>
                  </a:cubicBezTo>
                  <a:cubicBezTo>
                    <a:pt x="454" y="351"/>
                    <a:pt x="454" y="351"/>
                    <a:pt x="454" y="351"/>
                  </a:cubicBezTo>
                  <a:cubicBezTo>
                    <a:pt x="453" y="352"/>
                    <a:pt x="453" y="353"/>
                    <a:pt x="451" y="353"/>
                  </a:cubicBezTo>
                  <a:cubicBezTo>
                    <a:pt x="451" y="353"/>
                    <a:pt x="451" y="353"/>
                    <a:pt x="451" y="353"/>
                  </a:cubicBezTo>
                  <a:cubicBezTo>
                    <a:pt x="451" y="353"/>
                    <a:pt x="449" y="355"/>
                    <a:pt x="447" y="355"/>
                  </a:cubicBezTo>
                  <a:cubicBezTo>
                    <a:pt x="447" y="355"/>
                    <a:pt x="447" y="355"/>
                    <a:pt x="447" y="355"/>
                  </a:cubicBezTo>
                  <a:cubicBezTo>
                    <a:pt x="447" y="355"/>
                    <a:pt x="445" y="356"/>
                    <a:pt x="444" y="356"/>
                  </a:cubicBezTo>
                  <a:cubicBezTo>
                    <a:pt x="444" y="356"/>
                    <a:pt x="444" y="356"/>
                    <a:pt x="444" y="356"/>
                  </a:cubicBezTo>
                  <a:cubicBezTo>
                    <a:pt x="445" y="356"/>
                    <a:pt x="445" y="356"/>
                    <a:pt x="445" y="356"/>
                  </a:cubicBezTo>
                  <a:cubicBezTo>
                    <a:pt x="445" y="356"/>
                    <a:pt x="445" y="356"/>
                    <a:pt x="445" y="356"/>
                  </a:cubicBezTo>
                  <a:cubicBezTo>
                    <a:pt x="449" y="357"/>
                    <a:pt x="450" y="356"/>
                    <a:pt x="452" y="358"/>
                  </a:cubicBezTo>
                  <a:cubicBezTo>
                    <a:pt x="452" y="358"/>
                    <a:pt x="452" y="358"/>
                    <a:pt x="452" y="358"/>
                  </a:cubicBezTo>
                  <a:cubicBezTo>
                    <a:pt x="454" y="361"/>
                    <a:pt x="456" y="362"/>
                    <a:pt x="456" y="362"/>
                  </a:cubicBezTo>
                  <a:cubicBezTo>
                    <a:pt x="456" y="362"/>
                    <a:pt x="456" y="362"/>
                    <a:pt x="456" y="362"/>
                  </a:cubicBezTo>
                  <a:cubicBezTo>
                    <a:pt x="457" y="363"/>
                    <a:pt x="459" y="363"/>
                    <a:pt x="460" y="365"/>
                  </a:cubicBezTo>
                  <a:cubicBezTo>
                    <a:pt x="460" y="365"/>
                    <a:pt x="460" y="365"/>
                    <a:pt x="460" y="365"/>
                  </a:cubicBezTo>
                  <a:cubicBezTo>
                    <a:pt x="460" y="367"/>
                    <a:pt x="460" y="368"/>
                    <a:pt x="461" y="369"/>
                  </a:cubicBezTo>
                  <a:cubicBezTo>
                    <a:pt x="461" y="369"/>
                    <a:pt x="461" y="369"/>
                    <a:pt x="461" y="369"/>
                  </a:cubicBezTo>
                  <a:cubicBezTo>
                    <a:pt x="463" y="370"/>
                    <a:pt x="462" y="372"/>
                    <a:pt x="464" y="372"/>
                  </a:cubicBezTo>
                  <a:cubicBezTo>
                    <a:pt x="464" y="372"/>
                    <a:pt x="464" y="372"/>
                    <a:pt x="464" y="372"/>
                  </a:cubicBezTo>
                  <a:cubicBezTo>
                    <a:pt x="464" y="372"/>
                    <a:pt x="464" y="372"/>
                    <a:pt x="465" y="372"/>
                  </a:cubicBezTo>
                  <a:cubicBezTo>
                    <a:pt x="465" y="372"/>
                    <a:pt x="465" y="372"/>
                    <a:pt x="465" y="372"/>
                  </a:cubicBezTo>
                  <a:cubicBezTo>
                    <a:pt x="465" y="372"/>
                    <a:pt x="466" y="372"/>
                    <a:pt x="467" y="372"/>
                  </a:cubicBezTo>
                  <a:cubicBezTo>
                    <a:pt x="467" y="372"/>
                    <a:pt x="467" y="372"/>
                    <a:pt x="467" y="372"/>
                  </a:cubicBezTo>
                  <a:cubicBezTo>
                    <a:pt x="468" y="372"/>
                    <a:pt x="469" y="372"/>
                    <a:pt x="469" y="374"/>
                  </a:cubicBezTo>
                  <a:cubicBezTo>
                    <a:pt x="469" y="374"/>
                    <a:pt x="469" y="374"/>
                    <a:pt x="469" y="374"/>
                  </a:cubicBezTo>
                  <a:cubicBezTo>
                    <a:pt x="469" y="374"/>
                    <a:pt x="469" y="375"/>
                    <a:pt x="469" y="375"/>
                  </a:cubicBezTo>
                  <a:cubicBezTo>
                    <a:pt x="469" y="375"/>
                    <a:pt x="469" y="375"/>
                    <a:pt x="469" y="375"/>
                  </a:cubicBezTo>
                  <a:cubicBezTo>
                    <a:pt x="469" y="378"/>
                    <a:pt x="469" y="380"/>
                    <a:pt x="469" y="381"/>
                  </a:cubicBezTo>
                  <a:cubicBezTo>
                    <a:pt x="469" y="381"/>
                    <a:pt x="469" y="381"/>
                    <a:pt x="469" y="381"/>
                  </a:cubicBezTo>
                  <a:cubicBezTo>
                    <a:pt x="469" y="382"/>
                    <a:pt x="468" y="382"/>
                    <a:pt x="468" y="383"/>
                  </a:cubicBezTo>
                  <a:cubicBezTo>
                    <a:pt x="468" y="383"/>
                    <a:pt x="468" y="383"/>
                    <a:pt x="468" y="383"/>
                  </a:cubicBezTo>
                  <a:cubicBezTo>
                    <a:pt x="468" y="383"/>
                    <a:pt x="468" y="383"/>
                    <a:pt x="468" y="383"/>
                  </a:cubicBezTo>
                  <a:cubicBezTo>
                    <a:pt x="468" y="383"/>
                    <a:pt x="468" y="383"/>
                    <a:pt x="468" y="383"/>
                  </a:cubicBezTo>
                  <a:cubicBezTo>
                    <a:pt x="470" y="384"/>
                    <a:pt x="470" y="384"/>
                    <a:pt x="471" y="385"/>
                  </a:cubicBezTo>
                  <a:cubicBezTo>
                    <a:pt x="471" y="385"/>
                    <a:pt x="471" y="385"/>
                    <a:pt x="471" y="385"/>
                  </a:cubicBezTo>
                  <a:cubicBezTo>
                    <a:pt x="471" y="385"/>
                    <a:pt x="471" y="385"/>
                    <a:pt x="471" y="385"/>
                  </a:cubicBezTo>
                  <a:cubicBezTo>
                    <a:pt x="471" y="385"/>
                    <a:pt x="471" y="385"/>
                    <a:pt x="471" y="385"/>
                  </a:cubicBezTo>
                  <a:cubicBezTo>
                    <a:pt x="472" y="385"/>
                    <a:pt x="473" y="385"/>
                    <a:pt x="474" y="384"/>
                  </a:cubicBezTo>
                  <a:cubicBezTo>
                    <a:pt x="474" y="384"/>
                    <a:pt x="474" y="384"/>
                    <a:pt x="474" y="384"/>
                  </a:cubicBezTo>
                  <a:cubicBezTo>
                    <a:pt x="474" y="384"/>
                    <a:pt x="474" y="384"/>
                    <a:pt x="475" y="384"/>
                  </a:cubicBezTo>
                  <a:cubicBezTo>
                    <a:pt x="475" y="384"/>
                    <a:pt x="475" y="384"/>
                    <a:pt x="475" y="384"/>
                  </a:cubicBezTo>
                  <a:cubicBezTo>
                    <a:pt x="476" y="384"/>
                    <a:pt x="476" y="385"/>
                    <a:pt x="476" y="386"/>
                  </a:cubicBezTo>
                  <a:cubicBezTo>
                    <a:pt x="476" y="386"/>
                    <a:pt x="476" y="386"/>
                    <a:pt x="476" y="386"/>
                  </a:cubicBezTo>
                  <a:cubicBezTo>
                    <a:pt x="477" y="388"/>
                    <a:pt x="478" y="388"/>
                    <a:pt x="478" y="389"/>
                  </a:cubicBezTo>
                  <a:cubicBezTo>
                    <a:pt x="478" y="389"/>
                    <a:pt x="478" y="389"/>
                    <a:pt x="478" y="389"/>
                  </a:cubicBezTo>
                  <a:cubicBezTo>
                    <a:pt x="478" y="390"/>
                    <a:pt x="478" y="390"/>
                    <a:pt x="478" y="390"/>
                  </a:cubicBezTo>
                  <a:cubicBezTo>
                    <a:pt x="478" y="390"/>
                    <a:pt x="478" y="390"/>
                    <a:pt x="478" y="390"/>
                  </a:cubicBezTo>
                  <a:cubicBezTo>
                    <a:pt x="478" y="390"/>
                    <a:pt x="478" y="390"/>
                    <a:pt x="478" y="390"/>
                  </a:cubicBezTo>
                  <a:cubicBezTo>
                    <a:pt x="478" y="390"/>
                    <a:pt x="478" y="390"/>
                    <a:pt x="478" y="390"/>
                  </a:cubicBezTo>
                  <a:cubicBezTo>
                    <a:pt x="478" y="390"/>
                    <a:pt x="478" y="390"/>
                    <a:pt x="478" y="390"/>
                  </a:cubicBezTo>
                  <a:cubicBezTo>
                    <a:pt x="478" y="390"/>
                    <a:pt x="478" y="390"/>
                    <a:pt x="478" y="390"/>
                  </a:cubicBezTo>
                  <a:cubicBezTo>
                    <a:pt x="478" y="391"/>
                    <a:pt x="479" y="391"/>
                    <a:pt x="480" y="392"/>
                  </a:cubicBezTo>
                  <a:cubicBezTo>
                    <a:pt x="480" y="392"/>
                    <a:pt x="480" y="392"/>
                    <a:pt x="480" y="392"/>
                  </a:cubicBezTo>
                  <a:cubicBezTo>
                    <a:pt x="482" y="393"/>
                    <a:pt x="482" y="394"/>
                    <a:pt x="483" y="394"/>
                  </a:cubicBezTo>
                  <a:cubicBezTo>
                    <a:pt x="483" y="394"/>
                    <a:pt x="483" y="394"/>
                    <a:pt x="483" y="394"/>
                  </a:cubicBezTo>
                  <a:cubicBezTo>
                    <a:pt x="484" y="394"/>
                    <a:pt x="485" y="394"/>
                    <a:pt x="486" y="394"/>
                  </a:cubicBezTo>
                  <a:cubicBezTo>
                    <a:pt x="486" y="394"/>
                    <a:pt x="486" y="394"/>
                    <a:pt x="486" y="394"/>
                  </a:cubicBezTo>
                  <a:cubicBezTo>
                    <a:pt x="486" y="394"/>
                    <a:pt x="486" y="394"/>
                    <a:pt x="486" y="394"/>
                  </a:cubicBezTo>
                  <a:cubicBezTo>
                    <a:pt x="486" y="394"/>
                    <a:pt x="486" y="394"/>
                    <a:pt x="486" y="394"/>
                  </a:cubicBezTo>
                  <a:cubicBezTo>
                    <a:pt x="487" y="393"/>
                    <a:pt x="489" y="391"/>
                    <a:pt x="490" y="389"/>
                  </a:cubicBezTo>
                  <a:cubicBezTo>
                    <a:pt x="490" y="389"/>
                    <a:pt x="490" y="389"/>
                    <a:pt x="490" y="389"/>
                  </a:cubicBezTo>
                  <a:cubicBezTo>
                    <a:pt x="490" y="388"/>
                    <a:pt x="490" y="388"/>
                    <a:pt x="490" y="388"/>
                  </a:cubicBezTo>
                  <a:cubicBezTo>
                    <a:pt x="490" y="388"/>
                    <a:pt x="490" y="388"/>
                    <a:pt x="490" y="388"/>
                  </a:cubicBezTo>
                  <a:cubicBezTo>
                    <a:pt x="490" y="388"/>
                    <a:pt x="490" y="387"/>
                    <a:pt x="490" y="387"/>
                  </a:cubicBezTo>
                  <a:cubicBezTo>
                    <a:pt x="490" y="387"/>
                    <a:pt x="490" y="387"/>
                    <a:pt x="490" y="387"/>
                  </a:cubicBezTo>
                  <a:cubicBezTo>
                    <a:pt x="489" y="385"/>
                    <a:pt x="488" y="384"/>
                    <a:pt x="488" y="383"/>
                  </a:cubicBezTo>
                  <a:cubicBezTo>
                    <a:pt x="488" y="383"/>
                    <a:pt x="488" y="383"/>
                    <a:pt x="488" y="383"/>
                  </a:cubicBezTo>
                  <a:cubicBezTo>
                    <a:pt x="488" y="382"/>
                    <a:pt x="489" y="381"/>
                    <a:pt x="491" y="381"/>
                  </a:cubicBezTo>
                  <a:cubicBezTo>
                    <a:pt x="491" y="381"/>
                    <a:pt x="491" y="381"/>
                    <a:pt x="491" y="381"/>
                  </a:cubicBezTo>
                  <a:cubicBezTo>
                    <a:pt x="496" y="380"/>
                    <a:pt x="498" y="379"/>
                    <a:pt x="500" y="379"/>
                  </a:cubicBezTo>
                  <a:cubicBezTo>
                    <a:pt x="500" y="379"/>
                    <a:pt x="500" y="379"/>
                    <a:pt x="500" y="379"/>
                  </a:cubicBezTo>
                  <a:cubicBezTo>
                    <a:pt x="500" y="379"/>
                    <a:pt x="501" y="379"/>
                    <a:pt x="501" y="379"/>
                  </a:cubicBezTo>
                  <a:cubicBezTo>
                    <a:pt x="501" y="379"/>
                    <a:pt x="501" y="379"/>
                    <a:pt x="501" y="379"/>
                  </a:cubicBezTo>
                  <a:cubicBezTo>
                    <a:pt x="502" y="380"/>
                    <a:pt x="508" y="383"/>
                    <a:pt x="509" y="383"/>
                  </a:cubicBezTo>
                  <a:cubicBezTo>
                    <a:pt x="509" y="383"/>
                    <a:pt x="509" y="383"/>
                    <a:pt x="509" y="383"/>
                  </a:cubicBezTo>
                  <a:cubicBezTo>
                    <a:pt x="509" y="383"/>
                    <a:pt x="510" y="383"/>
                    <a:pt x="510" y="383"/>
                  </a:cubicBezTo>
                  <a:cubicBezTo>
                    <a:pt x="510" y="383"/>
                    <a:pt x="510" y="383"/>
                    <a:pt x="510" y="383"/>
                  </a:cubicBezTo>
                  <a:cubicBezTo>
                    <a:pt x="511" y="383"/>
                    <a:pt x="511" y="383"/>
                    <a:pt x="512" y="382"/>
                  </a:cubicBezTo>
                  <a:cubicBezTo>
                    <a:pt x="512" y="382"/>
                    <a:pt x="512" y="382"/>
                    <a:pt x="512" y="382"/>
                  </a:cubicBezTo>
                  <a:cubicBezTo>
                    <a:pt x="513" y="380"/>
                    <a:pt x="518" y="378"/>
                    <a:pt x="522" y="377"/>
                  </a:cubicBezTo>
                  <a:cubicBezTo>
                    <a:pt x="522" y="377"/>
                    <a:pt x="522" y="377"/>
                    <a:pt x="522" y="377"/>
                  </a:cubicBezTo>
                  <a:cubicBezTo>
                    <a:pt x="524" y="376"/>
                    <a:pt x="527" y="376"/>
                    <a:pt x="529" y="376"/>
                  </a:cubicBezTo>
                  <a:cubicBezTo>
                    <a:pt x="529" y="376"/>
                    <a:pt x="529" y="376"/>
                    <a:pt x="529" y="376"/>
                  </a:cubicBezTo>
                  <a:cubicBezTo>
                    <a:pt x="530" y="376"/>
                    <a:pt x="531" y="376"/>
                    <a:pt x="532" y="376"/>
                  </a:cubicBezTo>
                  <a:cubicBezTo>
                    <a:pt x="532" y="376"/>
                    <a:pt x="532" y="376"/>
                    <a:pt x="532" y="376"/>
                  </a:cubicBezTo>
                  <a:cubicBezTo>
                    <a:pt x="533" y="377"/>
                    <a:pt x="534" y="378"/>
                    <a:pt x="533" y="379"/>
                  </a:cubicBezTo>
                  <a:cubicBezTo>
                    <a:pt x="533" y="379"/>
                    <a:pt x="533" y="379"/>
                    <a:pt x="533" y="379"/>
                  </a:cubicBezTo>
                  <a:cubicBezTo>
                    <a:pt x="533" y="379"/>
                    <a:pt x="533" y="379"/>
                    <a:pt x="533" y="380"/>
                  </a:cubicBezTo>
                  <a:cubicBezTo>
                    <a:pt x="533" y="380"/>
                    <a:pt x="533" y="380"/>
                    <a:pt x="533" y="380"/>
                  </a:cubicBezTo>
                  <a:cubicBezTo>
                    <a:pt x="533" y="380"/>
                    <a:pt x="533" y="381"/>
                    <a:pt x="533" y="381"/>
                  </a:cubicBezTo>
                  <a:cubicBezTo>
                    <a:pt x="533" y="381"/>
                    <a:pt x="533" y="381"/>
                    <a:pt x="533" y="381"/>
                  </a:cubicBezTo>
                  <a:cubicBezTo>
                    <a:pt x="533" y="381"/>
                    <a:pt x="533" y="382"/>
                    <a:pt x="534" y="383"/>
                  </a:cubicBezTo>
                  <a:cubicBezTo>
                    <a:pt x="534" y="383"/>
                    <a:pt x="534" y="383"/>
                    <a:pt x="534" y="383"/>
                  </a:cubicBezTo>
                  <a:cubicBezTo>
                    <a:pt x="535" y="384"/>
                    <a:pt x="535" y="386"/>
                    <a:pt x="535" y="387"/>
                  </a:cubicBezTo>
                  <a:cubicBezTo>
                    <a:pt x="535" y="387"/>
                    <a:pt x="535" y="387"/>
                    <a:pt x="535" y="387"/>
                  </a:cubicBezTo>
                  <a:cubicBezTo>
                    <a:pt x="535" y="389"/>
                    <a:pt x="535" y="391"/>
                    <a:pt x="533" y="392"/>
                  </a:cubicBezTo>
                  <a:cubicBezTo>
                    <a:pt x="533" y="392"/>
                    <a:pt x="533" y="392"/>
                    <a:pt x="533" y="392"/>
                  </a:cubicBezTo>
                  <a:cubicBezTo>
                    <a:pt x="531" y="393"/>
                    <a:pt x="530" y="395"/>
                    <a:pt x="530" y="396"/>
                  </a:cubicBezTo>
                  <a:cubicBezTo>
                    <a:pt x="530" y="396"/>
                    <a:pt x="530" y="396"/>
                    <a:pt x="530" y="396"/>
                  </a:cubicBezTo>
                  <a:cubicBezTo>
                    <a:pt x="529" y="396"/>
                    <a:pt x="529" y="396"/>
                    <a:pt x="529" y="396"/>
                  </a:cubicBezTo>
                  <a:cubicBezTo>
                    <a:pt x="529" y="396"/>
                    <a:pt x="529" y="396"/>
                    <a:pt x="529" y="396"/>
                  </a:cubicBezTo>
                  <a:cubicBezTo>
                    <a:pt x="529" y="396"/>
                    <a:pt x="529" y="396"/>
                    <a:pt x="529" y="397"/>
                  </a:cubicBezTo>
                  <a:cubicBezTo>
                    <a:pt x="529" y="397"/>
                    <a:pt x="529" y="397"/>
                    <a:pt x="529" y="397"/>
                  </a:cubicBezTo>
                  <a:cubicBezTo>
                    <a:pt x="528" y="398"/>
                    <a:pt x="523" y="402"/>
                    <a:pt x="521" y="402"/>
                  </a:cubicBezTo>
                  <a:cubicBezTo>
                    <a:pt x="521" y="402"/>
                    <a:pt x="521" y="402"/>
                    <a:pt x="521" y="402"/>
                  </a:cubicBezTo>
                  <a:cubicBezTo>
                    <a:pt x="519" y="403"/>
                    <a:pt x="518" y="403"/>
                    <a:pt x="519" y="404"/>
                  </a:cubicBezTo>
                  <a:cubicBezTo>
                    <a:pt x="519" y="404"/>
                    <a:pt x="519" y="404"/>
                    <a:pt x="519" y="404"/>
                  </a:cubicBezTo>
                  <a:cubicBezTo>
                    <a:pt x="519" y="404"/>
                    <a:pt x="519" y="405"/>
                    <a:pt x="519" y="405"/>
                  </a:cubicBezTo>
                  <a:cubicBezTo>
                    <a:pt x="519" y="405"/>
                    <a:pt x="519" y="405"/>
                    <a:pt x="519" y="405"/>
                  </a:cubicBezTo>
                  <a:cubicBezTo>
                    <a:pt x="520" y="407"/>
                    <a:pt x="520" y="408"/>
                    <a:pt x="520" y="410"/>
                  </a:cubicBezTo>
                  <a:cubicBezTo>
                    <a:pt x="520" y="410"/>
                    <a:pt x="520" y="410"/>
                    <a:pt x="520" y="410"/>
                  </a:cubicBezTo>
                  <a:cubicBezTo>
                    <a:pt x="520" y="411"/>
                    <a:pt x="519" y="412"/>
                    <a:pt x="518" y="412"/>
                  </a:cubicBezTo>
                  <a:cubicBezTo>
                    <a:pt x="518" y="412"/>
                    <a:pt x="518" y="412"/>
                    <a:pt x="518" y="412"/>
                  </a:cubicBezTo>
                  <a:cubicBezTo>
                    <a:pt x="517" y="412"/>
                    <a:pt x="517" y="413"/>
                    <a:pt x="517" y="415"/>
                  </a:cubicBezTo>
                  <a:cubicBezTo>
                    <a:pt x="517" y="415"/>
                    <a:pt x="517" y="415"/>
                    <a:pt x="517" y="415"/>
                  </a:cubicBezTo>
                  <a:cubicBezTo>
                    <a:pt x="517" y="416"/>
                    <a:pt x="517" y="416"/>
                    <a:pt x="517" y="417"/>
                  </a:cubicBezTo>
                  <a:cubicBezTo>
                    <a:pt x="517" y="417"/>
                    <a:pt x="517" y="417"/>
                    <a:pt x="517" y="417"/>
                  </a:cubicBezTo>
                  <a:cubicBezTo>
                    <a:pt x="517" y="418"/>
                    <a:pt x="521" y="419"/>
                    <a:pt x="522" y="421"/>
                  </a:cubicBezTo>
                  <a:cubicBezTo>
                    <a:pt x="522" y="421"/>
                    <a:pt x="522" y="421"/>
                    <a:pt x="522" y="421"/>
                  </a:cubicBezTo>
                  <a:cubicBezTo>
                    <a:pt x="524" y="423"/>
                    <a:pt x="528" y="427"/>
                    <a:pt x="530" y="428"/>
                  </a:cubicBezTo>
                  <a:cubicBezTo>
                    <a:pt x="530" y="428"/>
                    <a:pt x="530" y="428"/>
                    <a:pt x="530" y="428"/>
                  </a:cubicBezTo>
                  <a:cubicBezTo>
                    <a:pt x="532" y="430"/>
                    <a:pt x="534" y="431"/>
                    <a:pt x="534" y="431"/>
                  </a:cubicBezTo>
                  <a:cubicBezTo>
                    <a:pt x="534" y="431"/>
                    <a:pt x="534" y="431"/>
                    <a:pt x="534" y="431"/>
                  </a:cubicBezTo>
                  <a:cubicBezTo>
                    <a:pt x="535" y="431"/>
                    <a:pt x="535" y="431"/>
                    <a:pt x="535" y="431"/>
                  </a:cubicBezTo>
                  <a:cubicBezTo>
                    <a:pt x="535" y="431"/>
                    <a:pt x="535" y="431"/>
                    <a:pt x="535" y="431"/>
                  </a:cubicBezTo>
                  <a:cubicBezTo>
                    <a:pt x="535" y="431"/>
                    <a:pt x="535" y="431"/>
                    <a:pt x="535" y="431"/>
                  </a:cubicBezTo>
                  <a:cubicBezTo>
                    <a:pt x="535" y="431"/>
                    <a:pt x="535" y="431"/>
                    <a:pt x="535" y="431"/>
                  </a:cubicBezTo>
                  <a:cubicBezTo>
                    <a:pt x="535" y="431"/>
                    <a:pt x="535" y="431"/>
                    <a:pt x="536" y="431"/>
                  </a:cubicBezTo>
                  <a:cubicBezTo>
                    <a:pt x="536" y="431"/>
                    <a:pt x="536" y="431"/>
                    <a:pt x="536" y="431"/>
                  </a:cubicBezTo>
                  <a:cubicBezTo>
                    <a:pt x="536" y="430"/>
                    <a:pt x="537" y="429"/>
                    <a:pt x="539" y="429"/>
                  </a:cubicBezTo>
                  <a:cubicBezTo>
                    <a:pt x="539" y="429"/>
                    <a:pt x="539" y="429"/>
                    <a:pt x="539" y="429"/>
                  </a:cubicBezTo>
                  <a:cubicBezTo>
                    <a:pt x="542" y="428"/>
                    <a:pt x="547" y="429"/>
                    <a:pt x="550" y="427"/>
                  </a:cubicBezTo>
                  <a:cubicBezTo>
                    <a:pt x="550" y="427"/>
                    <a:pt x="550" y="427"/>
                    <a:pt x="550" y="427"/>
                  </a:cubicBezTo>
                  <a:cubicBezTo>
                    <a:pt x="554" y="426"/>
                    <a:pt x="557" y="424"/>
                    <a:pt x="559" y="424"/>
                  </a:cubicBezTo>
                  <a:cubicBezTo>
                    <a:pt x="559" y="424"/>
                    <a:pt x="559" y="424"/>
                    <a:pt x="559" y="424"/>
                  </a:cubicBezTo>
                  <a:cubicBezTo>
                    <a:pt x="559" y="424"/>
                    <a:pt x="559" y="424"/>
                    <a:pt x="559" y="424"/>
                  </a:cubicBezTo>
                  <a:cubicBezTo>
                    <a:pt x="559" y="424"/>
                    <a:pt x="559" y="424"/>
                    <a:pt x="559" y="424"/>
                  </a:cubicBezTo>
                  <a:cubicBezTo>
                    <a:pt x="560" y="424"/>
                    <a:pt x="561" y="424"/>
                    <a:pt x="562" y="424"/>
                  </a:cubicBezTo>
                  <a:cubicBezTo>
                    <a:pt x="562" y="424"/>
                    <a:pt x="562" y="424"/>
                    <a:pt x="562" y="424"/>
                  </a:cubicBezTo>
                  <a:cubicBezTo>
                    <a:pt x="562" y="424"/>
                    <a:pt x="562" y="424"/>
                    <a:pt x="563" y="424"/>
                  </a:cubicBezTo>
                  <a:cubicBezTo>
                    <a:pt x="563" y="424"/>
                    <a:pt x="563" y="424"/>
                    <a:pt x="563" y="424"/>
                  </a:cubicBezTo>
                  <a:cubicBezTo>
                    <a:pt x="563" y="424"/>
                    <a:pt x="563" y="424"/>
                    <a:pt x="563" y="424"/>
                  </a:cubicBezTo>
                  <a:cubicBezTo>
                    <a:pt x="563" y="424"/>
                    <a:pt x="563" y="424"/>
                    <a:pt x="563" y="424"/>
                  </a:cubicBezTo>
                  <a:cubicBezTo>
                    <a:pt x="563" y="423"/>
                    <a:pt x="563" y="423"/>
                    <a:pt x="565" y="422"/>
                  </a:cubicBezTo>
                  <a:cubicBezTo>
                    <a:pt x="565" y="422"/>
                    <a:pt x="565" y="422"/>
                    <a:pt x="565" y="422"/>
                  </a:cubicBezTo>
                  <a:cubicBezTo>
                    <a:pt x="565" y="422"/>
                    <a:pt x="567" y="420"/>
                    <a:pt x="567" y="417"/>
                  </a:cubicBezTo>
                  <a:cubicBezTo>
                    <a:pt x="567" y="417"/>
                    <a:pt x="567" y="417"/>
                    <a:pt x="567" y="417"/>
                  </a:cubicBezTo>
                  <a:cubicBezTo>
                    <a:pt x="567" y="417"/>
                    <a:pt x="567" y="417"/>
                    <a:pt x="567" y="416"/>
                  </a:cubicBezTo>
                  <a:cubicBezTo>
                    <a:pt x="567" y="416"/>
                    <a:pt x="567" y="416"/>
                    <a:pt x="567" y="416"/>
                  </a:cubicBezTo>
                  <a:cubicBezTo>
                    <a:pt x="566" y="415"/>
                    <a:pt x="566" y="414"/>
                    <a:pt x="566" y="413"/>
                  </a:cubicBezTo>
                  <a:cubicBezTo>
                    <a:pt x="566" y="413"/>
                    <a:pt x="566" y="413"/>
                    <a:pt x="566" y="413"/>
                  </a:cubicBezTo>
                  <a:cubicBezTo>
                    <a:pt x="566" y="412"/>
                    <a:pt x="566" y="411"/>
                    <a:pt x="567" y="411"/>
                  </a:cubicBezTo>
                  <a:cubicBezTo>
                    <a:pt x="567" y="411"/>
                    <a:pt x="567" y="411"/>
                    <a:pt x="567" y="411"/>
                  </a:cubicBezTo>
                  <a:cubicBezTo>
                    <a:pt x="567" y="410"/>
                    <a:pt x="567" y="410"/>
                    <a:pt x="567" y="409"/>
                  </a:cubicBezTo>
                  <a:cubicBezTo>
                    <a:pt x="567" y="409"/>
                    <a:pt x="567" y="409"/>
                    <a:pt x="567" y="409"/>
                  </a:cubicBezTo>
                  <a:cubicBezTo>
                    <a:pt x="567" y="408"/>
                    <a:pt x="567" y="407"/>
                    <a:pt x="567" y="406"/>
                  </a:cubicBezTo>
                  <a:cubicBezTo>
                    <a:pt x="567" y="406"/>
                    <a:pt x="567" y="406"/>
                    <a:pt x="567" y="406"/>
                  </a:cubicBezTo>
                  <a:cubicBezTo>
                    <a:pt x="567" y="406"/>
                    <a:pt x="567" y="406"/>
                    <a:pt x="567" y="406"/>
                  </a:cubicBezTo>
                  <a:cubicBezTo>
                    <a:pt x="567" y="406"/>
                    <a:pt x="567" y="406"/>
                    <a:pt x="567" y="406"/>
                  </a:cubicBezTo>
                  <a:cubicBezTo>
                    <a:pt x="567" y="403"/>
                    <a:pt x="568" y="398"/>
                    <a:pt x="569" y="396"/>
                  </a:cubicBezTo>
                  <a:cubicBezTo>
                    <a:pt x="569" y="396"/>
                    <a:pt x="569" y="396"/>
                    <a:pt x="569" y="396"/>
                  </a:cubicBezTo>
                  <a:cubicBezTo>
                    <a:pt x="570" y="395"/>
                    <a:pt x="570" y="393"/>
                    <a:pt x="572" y="391"/>
                  </a:cubicBezTo>
                  <a:cubicBezTo>
                    <a:pt x="572" y="391"/>
                    <a:pt x="572" y="391"/>
                    <a:pt x="572" y="391"/>
                  </a:cubicBezTo>
                  <a:cubicBezTo>
                    <a:pt x="572" y="390"/>
                    <a:pt x="573" y="389"/>
                    <a:pt x="573" y="388"/>
                  </a:cubicBezTo>
                  <a:cubicBezTo>
                    <a:pt x="573" y="388"/>
                    <a:pt x="573" y="388"/>
                    <a:pt x="573" y="388"/>
                  </a:cubicBezTo>
                  <a:cubicBezTo>
                    <a:pt x="574" y="387"/>
                    <a:pt x="575" y="386"/>
                    <a:pt x="576" y="386"/>
                  </a:cubicBezTo>
                  <a:cubicBezTo>
                    <a:pt x="576" y="386"/>
                    <a:pt x="576" y="386"/>
                    <a:pt x="576" y="386"/>
                  </a:cubicBezTo>
                  <a:cubicBezTo>
                    <a:pt x="576" y="386"/>
                    <a:pt x="576" y="386"/>
                    <a:pt x="576" y="386"/>
                  </a:cubicBezTo>
                  <a:cubicBezTo>
                    <a:pt x="576" y="386"/>
                    <a:pt x="576" y="386"/>
                    <a:pt x="576" y="386"/>
                  </a:cubicBezTo>
                  <a:cubicBezTo>
                    <a:pt x="576" y="386"/>
                    <a:pt x="577" y="386"/>
                    <a:pt x="577" y="386"/>
                  </a:cubicBezTo>
                  <a:cubicBezTo>
                    <a:pt x="577" y="386"/>
                    <a:pt x="577" y="386"/>
                    <a:pt x="577" y="386"/>
                  </a:cubicBezTo>
                  <a:cubicBezTo>
                    <a:pt x="577" y="386"/>
                    <a:pt x="577" y="386"/>
                    <a:pt x="577" y="385"/>
                  </a:cubicBezTo>
                  <a:cubicBezTo>
                    <a:pt x="577" y="385"/>
                    <a:pt x="577" y="385"/>
                    <a:pt x="577" y="385"/>
                  </a:cubicBezTo>
                  <a:cubicBezTo>
                    <a:pt x="577" y="383"/>
                    <a:pt x="578" y="382"/>
                    <a:pt x="580" y="382"/>
                  </a:cubicBezTo>
                  <a:cubicBezTo>
                    <a:pt x="580" y="382"/>
                    <a:pt x="580" y="382"/>
                    <a:pt x="580" y="382"/>
                  </a:cubicBezTo>
                  <a:cubicBezTo>
                    <a:pt x="580" y="382"/>
                    <a:pt x="580" y="382"/>
                    <a:pt x="580" y="382"/>
                  </a:cubicBezTo>
                  <a:cubicBezTo>
                    <a:pt x="580" y="382"/>
                    <a:pt x="580" y="382"/>
                    <a:pt x="580" y="382"/>
                  </a:cubicBezTo>
                  <a:cubicBezTo>
                    <a:pt x="581" y="382"/>
                    <a:pt x="581" y="382"/>
                    <a:pt x="581" y="382"/>
                  </a:cubicBezTo>
                  <a:cubicBezTo>
                    <a:pt x="581" y="382"/>
                    <a:pt x="581" y="382"/>
                    <a:pt x="581" y="382"/>
                  </a:cubicBezTo>
                  <a:cubicBezTo>
                    <a:pt x="582" y="382"/>
                    <a:pt x="582" y="382"/>
                    <a:pt x="583" y="382"/>
                  </a:cubicBezTo>
                  <a:cubicBezTo>
                    <a:pt x="583" y="382"/>
                    <a:pt x="583" y="382"/>
                    <a:pt x="583" y="382"/>
                  </a:cubicBezTo>
                  <a:cubicBezTo>
                    <a:pt x="584" y="381"/>
                    <a:pt x="584" y="380"/>
                    <a:pt x="585" y="380"/>
                  </a:cubicBezTo>
                  <a:cubicBezTo>
                    <a:pt x="585" y="380"/>
                    <a:pt x="585" y="380"/>
                    <a:pt x="585" y="380"/>
                  </a:cubicBezTo>
                  <a:cubicBezTo>
                    <a:pt x="586" y="380"/>
                    <a:pt x="586" y="380"/>
                    <a:pt x="587" y="380"/>
                  </a:cubicBezTo>
                  <a:cubicBezTo>
                    <a:pt x="587" y="380"/>
                    <a:pt x="587" y="380"/>
                    <a:pt x="587" y="380"/>
                  </a:cubicBezTo>
                  <a:cubicBezTo>
                    <a:pt x="587" y="380"/>
                    <a:pt x="588" y="380"/>
                    <a:pt x="588" y="380"/>
                  </a:cubicBezTo>
                  <a:cubicBezTo>
                    <a:pt x="588" y="380"/>
                    <a:pt x="588" y="380"/>
                    <a:pt x="588" y="380"/>
                  </a:cubicBezTo>
                  <a:cubicBezTo>
                    <a:pt x="589" y="381"/>
                    <a:pt x="589" y="382"/>
                    <a:pt x="589" y="382"/>
                  </a:cubicBezTo>
                  <a:cubicBezTo>
                    <a:pt x="589" y="382"/>
                    <a:pt x="589" y="382"/>
                    <a:pt x="589" y="382"/>
                  </a:cubicBezTo>
                  <a:cubicBezTo>
                    <a:pt x="589" y="383"/>
                    <a:pt x="589" y="383"/>
                    <a:pt x="589" y="383"/>
                  </a:cubicBezTo>
                  <a:cubicBezTo>
                    <a:pt x="589" y="383"/>
                    <a:pt x="589" y="383"/>
                    <a:pt x="589" y="383"/>
                  </a:cubicBezTo>
                  <a:cubicBezTo>
                    <a:pt x="589" y="383"/>
                    <a:pt x="589" y="383"/>
                    <a:pt x="589" y="383"/>
                  </a:cubicBezTo>
                  <a:cubicBezTo>
                    <a:pt x="589" y="383"/>
                    <a:pt x="589" y="383"/>
                    <a:pt x="589" y="383"/>
                  </a:cubicBezTo>
                  <a:cubicBezTo>
                    <a:pt x="589" y="384"/>
                    <a:pt x="589" y="385"/>
                    <a:pt x="589" y="386"/>
                  </a:cubicBezTo>
                  <a:cubicBezTo>
                    <a:pt x="589" y="386"/>
                    <a:pt x="589" y="386"/>
                    <a:pt x="589" y="386"/>
                  </a:cubicBezTo>
                  <a:cubicBezTo>
                    <a:pt x="590" y="386"/>
                    <a:pt x="590" y="387"/>
                    <a:pt x="590" y="387"/>
                  </a:cubicBezTo>
                  <a:cubicBezTo>
                    <a:pt x="590" y="387"/>
                    <a:pt x="590" y="387"/>
                    <a:pt x="590" y="387"/>
                  </a:cubicBezTo>
                  <a:cubicBezTo>
                    <a:pt x="590" y="388"/>
                    <a:pt x="590" y="388"/>
                    <a:pt x="590" y="388"/>
                  </a:cubicBezTo>
                  <a:cubicBezTo>
                    <a:pt x="590" y="388"/>
                    <a:pt x="590" y="388"/>
                    <a:pt x="590" y="388"/>
                  </a:cubicBezTo>
                  <a:cubicBezTo>
                    <a:pt x="591" y="388"/>
                    <a:pt x="591" y="389"/>
                    <a:pt x="592" y="389"/>
                  </a:cubicBezTo>
                  <a:cubicBezTo>
                    <a:pt x="592" y="389"/>
                    <a:pt x="592" y="389"/>
                    <a:pt x="592" y="389"/>
                  </a:cubicBezTo>
                  <a:cubicBezTo>
                    <a:pt x="592" y="389"/>
                    <a:pt x="592" y="390"/>
                    <a:pt x="592" y="391"/>
                  </a:cubicBezTo>
                  <a:cubicBezTo>
                    <a:pt x="592" y="391"/>
                    <a:pt x="592" y="391"/>
                    <a:pt x="592" y="391"/>
                  </a:cubicBezTo>
                  <a:cubicBezTo>
                    <a:pt x="592" y="391"/>
                    <a:pt x="592" y="392"/>
                    <a:pt x="592" y="393"/>
                  </a:cubicBezTo>
                  <a:cubicBezTo>
                    <a:pt x="592" y="393"/>
                    <a:pt x="592" y="393"/>
                    <a:pt x="592" y="393"/>
                  </a:cubicBezTo>
                  <a:cubicBezTo>
                    <a:pt x="592" y="393"/>
                    <a:pt x="591" y="394"/>
                    <a:pt x="591" y="395"/>
                  </a:cubicBezTo>
                  <a:cubicBezTo>
                    <a:pt x="591" y="395"/>
                    <a:pt x="591" y="395"/>
                    <a:pt x="591" y="395"/>
                  </a:cubicBezTo>
                  <a:cubicBezTo>
                    <a:pt x="587" y="399"/>
                    <a:pt x="586" y="400"/>
                    <a:pt x="586" y="403"/>
                  </a:cubicBezTo>
                  <a:cubicBezTo>
                    <a:pt x="586" y="403"/>
                    <a:pt x="586" y="403"/>
                    <a:pt x="586" y="403"/>
                  </a:cubicBezTo>
                  <a:cubicBezTo>
                    <a:pt x="586" y="405"/>
                    <a:pt x="585" y="407"/>
                    <a:pt x="584" y="408"/>
                  </a:cubicBezTo>
                  <a:cubicBezTo>
                    <a:pt x="584" y="408"/>
                    <a:pt x="584" y="408"/>
                    <a:pt x="584" y="408"/>
                  </a:cubicBezTo>
                  <a:cubicBezTo>
                    <a:pt x="583" y="409"/>
                    <a:pt x="582" y="409"/>
                    <a:pt x="582" y="409"/>
                  </a:cubicBezTo>
                  <a:cubicBezTo>
                    <a:pt x="582" y="409"/>
                    <a:pt x="582" y="409"/>
                    <a:pt x="582" y="409"/>
                  </a:cubicBezTo>
                  <a:cubicBezTo>
                    <a:pt x="582" y="409"/>
                    <a:pt x="583" y="410"/>
                    <a:pt x="584" y="411"/>
                  </a:cubicBezTo>
                  <a:cubicBezTo>
                    <a:pt x="584" y="411"/>
                    <a:pt x="584" y="411"/>
                    <a:pt x="584" y="411"/>
                  </a:cubicBezTo>
                  <a:cubicBezTo>
                    <a:pt x="586" y="412"/>
                    <a:pt x="590" y="414"/>
                    <a:pt x="592" y="414"/>
                  </a:cubicBezTo>
                  <a:cubicBezTo>
                    <a:pt x="592" y="414"/>
                    <a:pt x="592" y="414"/>
                    <a:pt x="592" y="414"/>
                  </a:cubicBezTo>
                  <a:cubicBezTo>
                    <a:pt x="592" y="414"/>
                    <a:pt x="592" y="414"/>
                    <a:pt x="592" y="414"/>
                  </a:cubicBezTo>
                  <a:cubicBezTo>
                    <a:pt x="592" y="414"/>
                    <a:pt x="592" y="414"/>
                    <a:pt x="592" y="414"/>
                  </a:cubicBezTo>
                  <a:cubicBezTo>
                    <a:pt x="593" y="414"/>
                    <a:pt x="594" y="414"/>
                    <a:pt x="595" y="414"/>
                  </a:cubicBezTo>
                  <a:cubicBezTo>
                    <a:pt x="595" y="414"/>
                    <a:pt x="595" y="414"/>
                    <a:pt x="595" y="414"/>
                  </a:cubicBezTo>
                  <a:cubicBezTo>
                    <a:pt x="596" y="414"/>
                    <a:pt x="598" y="414"/>
                    <a:pt x="599" y="416"/>
                  </a:cubicBezTo>
                  <a:cubicBezTo>
                    <a:pt x="599" y="416"/>
                    <a:pt x="599" y="416"/>
                    <a:pt x="599" y="416"/>
                  </a:cubicBezTo>
                  <a:cubicBezTo>
                    <a:pt x="601" y="418"/>
                    <a:pt x="601" y="420"/>
                    <a:pt x="603" y="421"/>
                  </a:cubicBezTo>
                  <a:cubicBezTo>
                    <a:pt x="603" y="421"/>
                    <a:pt x="603" y="421"/>
                    <a:pt x="603" y="421"/>
                  </a:cubicBezTo>
                  <a:cubicBezTo>
                    <a:pt x="604" y="421"/>
                    <a:pt x="605" y="421"/>
                    <a:pt x="606" y="422"/>
                  </a:cubicBezTo>
                  <a:cubicBezTo>
                    <a:pt x="606" y="422"/>
                    <a:pt x="606" y="422"/>
                    <a:pt x="606" y="422"/>
                  </a:cubicBezTo>
                  <a:cubicBezTo>
                    <a:pt x="606" y="423"/>
                    <a:pt x="606" y="423"/>
                    <a:pt x="606" y="423"/>
                  </a:cubicBezTo>
                  <a:cubicBezTo>
                    <a:pt x="606" y="423"/>
                    <a:pt x="606" y="423"/>
                    <a:pt x="606" y="423"/>
                  </a:cubicBezTo>
                  <a:cubicBezTo>
                    <a:pt x="606" y="423"/>
                    <a:pt x="606" y="423"/>
                    <a:pt x="606" y="423"/>
                  </a:cubicBezTo>
                  <a:cubicBezTo>
                    <a:pt x="606" y="423"/>
                    <a:pt x="606" y="423"/>
                    <a:pt x="606" y="423"/>
                  </a:cubicBezTo>
                  <a:cubicBezTo>
                    <a:pt x="606" y="423"/>
                    <a:pt x="605" y="424"/>
                    <a:pt x="604" y="424"/>
                  </a:cubicBezTo>
                  <a:cubicBezTo>
                    <a:pt x="604" y="424"/>
                    <a:pt x="604" y="424"/>
                    <a:pt x="604" y="424"/>
                  </a:cubicBezTo>
                  <a:cubicBezTo>
                    <a:pt x="604" y="425"/>
                    <a:pt x="603" y="426"/>
                    <a:pt x="602" y="426"/>
                  </a:cubicBezTo>
                  <a:cubicBezTo>
                    <a:pt x="602" y="426"/>
                    <a:pt x="602" y="426"/>
                    <a:pt x="602" y="426"/>
                  </a:cubicBezTo>
                  <a:cubicBezTo>
                    <a:pt x="602" y="426"/>
                    <a:pt x="599" y="428"/>
                    <a:pt x="599" y="429"/>
                  </a:cubicBezTo>
                  <a:cubicBezTo>
                    <a:pt x="599" y="429"/>
                    <a:pt x="599" y="429"/>
                    <a:pt x="599" y="429"/>
                  </a:cubicBezTo>
                  <a:cubicBezTo>
                    <a:pt x="599" y="429"/>
                    <a:pt x="598" y="430"/>
                    <a:pt x="598" y="430"/>
                  </a:cubicBezTo>
                  <a:cubicBezTo>
                    <a:pt x="598" y="430"/>
                    <a:pt x="598" y="430"/>
                    <a:pt x="598" y="430"/>
                  </a:cubicBezTo>
                  <a:cubicBezTo>
                    <a:pt x="598" y="430"/>
                    <a:pt x="598" y="430"/>
                    <a:pt x="598" y="430"/>
                  </a:cubicBezTo>
                  <a:cubicBezTo>
                    <a:pt x="598" y="430"/>
                    <a:pt x="598" y="430"/>
                    <a:pt x="598" y="430"/>
                  </a:cubicBezTo>
                  <a:cubicBezTo>
                    <a:pt x="598" y="430"/>
                    <a:pt x="599" y="430"/>
                    <a:pt x="599" y="431"/>
                  </a:cubicBezTo>
                  <a:cubicBezTo>
                    <a:pt x="599" y="431"/>
                    <a:pt x="599" y="431"/>
                    <a:pt x="599" y="431"/>
                  </a:cubicBezTo>
                  <a:cubicBezTo>
                    <a:pt x="598" y="432"/>
                    <a:pt x="597" y="433"/>
                    <a:pt x="597" y="433"/>
                  </a:cubicBezTo>
                  <a:cubicBezTo>
                    <a:pt x="597" y="433"/>
                    <a:pt x="597" y="433"/>
                    <a:pt x="597" y="433"/>
                  </a:cubicBezTo>
                  <a:cubicBezTo>
                    <a:pt x="597" y="433"/>
                    <a:pt x="597" y="434"/>
                    <a:pt x="597" y="435"/>
                  </a:cubicBezTo>
                  <a:cubicBezTo>
                    <a:pt x="597" y="435"/>
                    <a:pt x="597" y="435"/>
                    <a:pt x="597" y="435"/>
                  </a:cubicBezTo>
                  <a:cubicBezTo>
                    <a:pt x="597" y="436"/>
                    <a:pt x="597" y="436"/>
                    <a:pt x="597" y="437"/>
                  </a:cubicBezTo>
                  <a:cubicBezTo>
                    <a:pt x="597" y="437"/>
                    <a:pt x="597" y="437"/>
                    <a:pt x="597" y="437"/>
                  </a:cubicBezTo>
                  <a:cubicBezTo>
                    <a:pt x="597" y="437"/>
                    <a:pt x="598" y="438"/>
                    <a:pt x="598" y="439"/>
                  </a:cubicBezTo>
                  <a:cubicBezTo>
                    <a:pt x="598" y="439"/>
                    <a:pt x="598" y="439"/>
                    <a:pt x="598" y="439"/>
                  </a:cubicBezTo>
                  <a:cubicBezTo>
                    <a:pt x="598" y="439"/>
                    <a:pt x="598" y="439"/>
                    <a:pt x="597" y="439"/>
                  </a:cubicBezTo>
                  <a:cubicBezTo>
                    <a:pt x="597" y="439"/>
                    <a:pt x="597" y="439"/>
                    <a:pt x="597" y="439"/>
                  </a:cubicBezTo>
                  <a:cubicBezTo>
                    <a:pt x="597" y="440"/>
                    <a:pt x="597" y="440"/>
                    <a:pt x="597" y="440"/>
                  </a:cubicBezTo>
                  <a:cubicBezTo>
                    <a:pt x="597" y="440"/>
                    <a:pt x="597" y="440"/>
                    <a:pt x="597" y="440"/>
                  </a:cubicBezTo>
                  <a:cubicBezTo>
                    <a:pt x="597" y="440"/>
                    <a:pt x="598" y="440"/>
                    <a:pt x="598" y="442"/>
                  </a:cubicBezTo>
                  <a:cubicBezTo>
                    <a:pt x="598" y="442"/>
                    <a:pt x="598" y="442"/>
                    <a:pt x="598" y="442"/>
                  </a:cubicBezTo>
                  <a:cubicBezTo>
                    <a:pt x="598" y="442"/>
                    <a:pt x="598" y="442"/>
                    <a:pt x="598" y="442"/>
                  </a:cubicBezTo>
                  <a:cubicBezTo>
                    <a:pt x="598" y="442"/>
                    <a:pt x="598" y="442"/>
                    <a:pt x="598" y="442"/>
                  </a:cubicBezTo>
                  <a:cubicBezTo>
                    <a:pt x="598" y="443"/>
                    <a:pt x="597" y="445"/>
                    <a:pt x="597" y="445"/>
                  </a:cubicBezTo>
                  <a:cubicBezTo>
                    <a:pt x="597" y="445"/>
                    <a:pt x="597" y="445"/>
                    <a:pt x="597" y="445"/>
                  </a:cubicBezTo>
                  <a:cubicBezTo>
                    <a:pt x="597" y="445"/>
                    <a:pt x="597" y="445"/>
                    <a:pt x="597" y="445"/>
                  </a:cubicBezTo>
                  <a:cubicBezTo>
                    <a:pt x="597" y="445"/>
                    <a:pt x="597" y="445"/>
                    <a:pt x="597" y="445"/>
                  </a:cubicBezTo>
                  <a:cubicBezTo>
                    <a:pt x="597" y="445"/>
                    <a:pt x="597" y="445"/>
                    <a:pt x="597" y="445"/>
                  </a:cubicBezTo>
                  <a:cubicBezTo>
                    <a:pt x="597" y="446"/>
                    <a:pt x="597" y="446"/>
                    <a:pt x="597" y="446"/>
                  </a:cubicBezTo>
                  <a:cubicBezTo>
                    <a:pt x="597" y="446"/>
                    <a:pt x="597" y="446"/>
                    <a:pt x="597" y="446"/>
                  </a:cubicBezTo>
                  <a:cubicBezTo>
                    <a:pt x="596" y="446"/>
                    <a:pt x="596" y="446"/>
                    <a:pt x="596" y="446"/>
                  </a:cubicBezTo>
                  <a:cubicBezTo>
                    <a:pt x="596" y="446"/>
                    <a:pt x="596" y="446"/>
                    <a:pt x="595" y="445"/>
                  </a:cubicBezTo>
                  <a:cubicBezTo>
                    <a:pt x="595" y="445"/>
                    <a:pt x="595" y="445"/>
                    <a:pt x="595" y="445"/>
                  </a:cubicBezTo>
                  <a:cubicBezTo>
                    <a:pt x="595" y="443"/>
                    <a:pt x="594" y="443"/>
                    <a:pt x="593" y="443"/>
                  </a:cubicBezTo>
                  <a:cubicBezTo>
                    <a:pt x="593" y="443"/>
                    <a:pt x="593" y="443"/>
                    <a:pt x="593" y="443"/>
                  </a:cubicBezTo>
                  <a:cubicBezTo>
                    <a:pt x="593" y="443"/>
                    <a:pt x="593" y="443"/>
                    <a:pt x="593" y="443"/>
                  </a:cubicBezTo>
                  <a:cubicBezTo>
                    <a:pt x="593" y="443"/>
                    <a:pt x="593" y="443"/>
                    <a:pt x="593" y="443"/>
                  </a:cubicBezTo>
                  <a:cubicBezTo>
                    <a:pt x="592" y="443"/>
                    <a:pt x="592" y="443"/>
                    <a:pt x="591" y="443"/>
                  </a:cubicBezTo>
                  <a:cubicBezTo>
                    <a:pt x="591" y="443"/>
                    <a:pt x="591" y="443"/>
                    <a:pt x="591" y="443"/>
                  </a:cubicBezTo>
                  <a:cubicBezTo>
                    <a:pt x="590" y="443"/>
                    <a:pt x="589" y="443"/>
                    <a:pt x="588" y="443"/>
                  </a:cubicBezTo>
                  <a:cubicBezTo>
                    <a:pt x="588" y="443"/>
                    <a:pt x="588" y="443"/>
                    <a:pt x="588" y="443"/>
                  </a:cubicBezTo>
                  <a:cubicBezTo>
                    <a:pt x="588" y="442"/>
                    <a:pt x="587" y="442"/>
                    <a:pt x="587" y="442"/>
                  </a:cubicBezTo>
                  <a:cubicBezTo>
                    <a:pt x="587" y="442"/>
                    <a:pt x="587" y="442"/>
                    <a:pt x="587" y="442"/>
                  </a:cubicBezTo>
                  <a:cubicBezTo>
                    <a:pt x="587" y="442"/>
                    <a:pt x="586" y="443"/>
                    <a:pt x="585" y="443"/>
                  </a:cubicBezTo>
                  <a:cubicBezTo>
                    <a:pt x="585" y="443"/>
                    <a:pt x="585" y="443"/>
                    <a:pt x="585" y="443"/>
                  </a:cubicBezTo>
                  <a:cubicBezTo>
                    <a:pt x="585" y="443"/>
                    <a:pt x="584" y="443"/>
                    <a:pt x="584" y="443"/>
                  </a:cubicBezTo>
                  <a:cubicBezTo>
                    <a:pt x="584" y="443"/>
                    <a:pt x="584" y="443"/>
                    <a:pt x="584" y="443"/>
                  </a:cubicBezTo>
                  <a:cubicBezTo>
                    <a:pt x="584" y="443"/>
                    <a:pt x="584" y="443"/>
                    <a:pt x="583" y="443"/>
                  </a:cubicBezTo>
                  <a:cubicBezTo>
                    <a:pt x="583" y="443"/>
                    <a:pt x="583" y="443"/>
                    <a:pt x="583" y="443"/>
                  </a:cubicBezTo>
                  <a:cubicBezTo>
                    <a:pt x="583" y="443"/>
                    <a:pt x="584" y="444"/>
                    <a:pt x="584" y="444"/>
                  </a:cubicBezTo>
                  <a:cubicBezTo>
                    <a:pt x="584" y="444"/>
                    <a:pt x="584" y="444"/>
                    <a:pt x="584" y="444"/>
                  </a:cubicBezTo>
                  <a:cubicBezTo>
                    <a:pt x="584" y="445"/>
                    <a:pt x="583" y="446"/>
                    <a:pt x="583" y="447"/>
                  </a:cubicBezTo>
                  <a:cubicBezTo>
                    <a:pt x="583" y="447"/>
                    <a:pt x="583" y="447"/>
                    <a:pt x="583" y="447"/>
                  </a:cubicBezTo>
                  <a:cubicBezTo>
                    <a:pt x="582" y="447"/>
                    <a:pt x="582" y="447"/>
                    <a:pt x="582" y="448"/>
                  </a:cubicBezTo>
                  <a:cubicBezTo>
                    <a:pt x="582" y="448"/>
                    <a:pt x="582" y="448"/>
                    <a:pt x="582" y="448"/>
                  </a:cubicBezTo>
                  <a:cubicBezTo>
                    <a:pt x="582" y="448"/>
                    <a:pt x="583" y="449"/>
                    <a:pt x="583" y="450"/>
                  </a:cubicBezTo>
                  <a:cubicBezTo>
                    <a:pt x="583" y="450"/>
                    <a:pt x="583" y="450"/>
                    <a:pt x="583" y="450"/>
                  </a:cubicBezTo>
                  <a:cubicBezTo>
                    <a:pt x="583" y="451"/>
                    <a:pt x="583" y="451"/>
                    <a:pt x="583" y="451"/>
                  </a:cubicBezTo>
                  <a:cubicBezTo>
                    <a:pt x="583" y="451"/>
                    <a:pt x="583" y="451"/>
                    <a:pt x="583" y="451"/>
                  </a:cubicBezTo>
                  <a:cubicBezTo>
                    <a:pt x="583" y="453"/>
                    <a:pt x="581" y="454"/>
                    <a:pt x="580" y="455"/>
                  </a:cubicBezTo>
                  <a:cubicBezTo>
                    <a:pt x="580" y="455"/>
                    <a:pt x="580" y="455"/>
                    <a:pt x="580" y="455"/>
                  </a:cubicBezTo>
                  <a:cubicBezTo>
                    <a:pt x="579" y="455"/>
                    <a:pt x="578" y="457"/>
                    <a:pt x="578" y="458"/>
                  </a:cubicBezTo>
                  <a:cubicBezTo>
                    <a:pt x="578" y="458"/>
                    <a:pt x="578" y="458"/>
                    <a:pt x="578" y="458"/>
                  </a:cubicBezTo>
                  <a:cubicBezTo>
                    <a:pt x="578" y="458"/>
                    <a:pt x="578" y="458"/>
                    <a:pt x="578" y="458"/>
                  </a:cubicBezTo>
                  <a:cubicBezTo>
                    <a:pt x="578" y="458"/>
                    <a:pt x="578" y="458"/>
                    <a:pt x="578" y="458"/>
                  </a:cubicBezTo>
                  <a:cubicBezTo>
                    <a:pt x="580" y="458"/>
                    <a:pt x="580" y="460"/>
                    <a:pt x="580" y="461"/>
                  </a:cubicBezTo>
                  <a:cubicBezTo>
                    <a:pt x="580" y="461"/>
                    <a:pt x="580" y="461"/>
                    <a:pt x="580" y="461"/>
                  </a:cubicBezTo>
                  <a:cubicBezTo>
                    <a:pt x="580" y="462"/>
                    <a:pt x="580" y="462"/>
                    <a:pt x="580" y="463"/>
                  </a:cubicBezTo>
                  <a:cubicBezTo>
                    <a:pt x="580" y="463"/>
                    <a:pt x="580" y="463"/>
                    <a:pt x="580" y="463"/>
                  </a:cubicBezTo>
                  <a:cubicBezTo>
                    <a:pt x="580" y="463"/>
                    <a:pt x="580" y="463"/>
                    <a:pt x="580" y="463"/>
                  </a:cubicBezTo>
                  <a:cubicBezTo>
                    <a:pt x="580" y="463"/>
                    <a:pt x="580" y="463"/>
                    <a:pt x="580" y="463"/>
                  </a:cubicBezTo>
                  <a:cubicBezTo>
                    <a:pt x="580" y="464"/>
                    <a:pt x="580" y="464"/>
                    <a:pt x="581" y="464"/>
                  </a:cubicBezTo>
                  <a:cubicBezTo>
                    <a:pt x="581" y="464"/>
                    <a:pt x="581" y="464"/>
                    <a:pt x="581" y="464"/>
                  </a:cubicBezTo>
                  <a:cubicBezTo>
                    <a:pt x="581" y="464"/>
                    <a:pt x="582" y="464"/>
                    <a:pt x="582" y="464"/>
                  </a:cubicBezTo>
                  <a:cubicBezTo>
                    <a:pt x="582" y="464"/>
                    <a:pt x="582" y="464"/>
                    <a:pt x="582" y="464"/>
                  </a:cubicBezTo>
                  <a:cubicBezTo>
                    <a:pt x="582" y="464"/>
                    <a:pt x="583" y="464"/>
                    <a:pt x="583" y="465"/>
                  </a:cubicBezTo>
                  <a:cubicBezTo>
                    <a:pt x="583" y="465"/>
                    <a:pt x="583" y="465"/>
                    <a:pt x="583" y="465"/>
                  </a:cubicBezTo>
                  <a:cubicBezTo>
                    <a:pt x="583" y="465"/>
                    <a:pt x="583" y="465"/>
                    <a:pt x="584" y="465"/>
                  </a:cubicBezTo>
                  <a:cubicBezTo>
                    <a:pt x="584" y="465"/>
                    <a:pt x="584" y="465"/>
                    <a:pt x="584" y="465"/>
                  </a:cubicBezTo>
                  <a:cubicBezTo>
                    <a:pt x="584" y="465"/>
                    <a:pt x="584" y="465"/>
                    <a:pt x="584" y="465"/>
                  </a:cubicBezTo>
                  <a:cubicBezTo>
                    <a:pt x="584" y="465"/>
                    <a:pt x="584" y="465"/>
                    <a:pt x="584" y="465"/>
                  </a:cubicBezTo>
                  <a:cubicBezTo>
                    <a:pt x="585" y="466"/>
                    <a:pt x="586" y="466"/>
                    <a:pt x="587" y="466"/>
                  </a:cubicBezTo>
                  <a:cubicBezTo>
                    <a:pt x="587" y="466"/>
                    <a:pt x="587" y="466"/>
                    <a:pt x="587" y="466"/>
                  </a:cubicBezTo>
                  <a:cubicBezTo>
                    <a:pt x="589" y="467"/>
                    <a:pt x="589" y="469"/>
                    <a:pt x="589" y="471"/>
                  </a:cubicBezTo>
                  <a:cubicBezTo>
                    <a:pt x="589" y="471"/>
                    <a:pt x="589" y="471"/>
                    <a:pt x="589" y="471"/>
                  </a:cubicBezTo>
                  <a:cubicBezTo>
                    <a:pt x="589" y="472"/>
                    <a:pt x="589" y="473"/>
                    <a:pt x="589" y="474"/>
                  </a:cubicBezTo>
                  <a:cubicBezTo>
                    <a:pt x="589" y="474"/>
                    <a:pt x="589" y="474"/>
                    <a:pt x="589" y="474"/>
                  </a:cubicBezTo>
                  <a:cubicBezTo>
                    <a:pt x="588" y="474"/>
                    <a:pt x="588" y="475"/>
                    <a:pt x="588" y="475"/>
                  </a:cubicBezTo>
                  <a:cubicBezTo>
                    <a:pt x="588" y="475"/>
                    <a:pt x="588" y="475"/>
                    <a:pt x="588" y="475"/>
                  </a:cubicBezTo>
                  <a:cubicBezTo>
                    <a:pt x="588" y="476"/>
                    <a:pt x="588" y="476"/>
                    <a:pt x="588" y="477"/>
                  </a:cubicBezTo>
                  <a:cubicBezTo>
                    <a:pt x="588" y="477"/>
                    <a:pt x="588" y="477"/>
                    <a:pt x="588" y="477"/>
                  </a:cubicBezTo>
                  <a:cubicBezTo>
                    <a:pt x="589" y="477"/>
                    <a:pt x="589" y="477"/>
                    <a:pt x="589" y="477"/>
                  </a:cubicBezTo>
                  <a:cubicBezTo>
                    <a:pt x="589" y="477"/>
                    <a:pt x="589" y="477"/>
                    <a:pt x="589" y="477"/>
                  </a:cubicBezTo>
                  <a:cubicBezTo>
                    <a:pt x="588" y="479"/>
                    <a:pt x="587" y="479"/>
                    <a:pt x="586" y="480"/>
                  </a:cubicBezTo>
                  <a:cubicBezTo>
                    <a:pt x="586" y="480"/>
                    <a:pt x="586" y="480"/>
                    <a:pt x="586" y="480"/>
                  </a:cubicBezTo>
                  <a:cubicBezTo>
                    <a:pt x="586" y="481"/>
                    <a:pt x="585" y="481"/>
                    <a:pt x="584" y="481"/>
                  </a:cubicBezTo>
                  <a:cubicBezTo>
                    <a:pt x="584" y="481"/>
                    <a:pt x="584" y="481"/>
                    <a:pt x="584" y="481"/>
                  </a:cubicBezTo>
                  <a:cubicBezTo>
                    <a:pt x="583" y="481"/>
                    <a:pt x="581" y="480"/>
                    <a:pt x="580" y="480"/>
                  </a:cubicBezTo>
                  <a:cubicBezTo>
                    <a:pt x="580" y="480"/>
                    <a:pt x="580" y="480"/>
                    <a:pt x="580" y="480"/>
                  </a:cubicBezTo>
                  <a:cubicBezTo>
                    <a:pt x="580" y="480"/>
                    <a:pt x="580" y="480"/>
                    <a:pt x="579" y="480"/>
                  </a:cubicBezTo>
                  <a:cubicBezTo>
                    <a:pt x="579" y="480"/>
                    <a:pt x="579" y="480"/>
                    <a:pt x="579" y="480"/>
                  </a:cubicBezTo>
                  <a:cubicBezTo>
                    <a:pt x="579" y="480"/>
                    <a:pt x="579" y="480"/>
                    <a:pt x="579" y="481"/>
                  </a:cubicBezTo>
                  <a:cubicBezTo>
                    <a:pt x="579" y="481"/>
                    <a:pt x="579" y="481"/>
                    <a:pt x="579" y="481"/>
                  </a:cubicBezTo>
                  <a:cubicBezTo>
                    <a:pt x="579" y="482"/>
                    <a:pt x="579" y="482"/>
                    <a:pt x="579" y="483"/>
                  </a:cubicBezTo>
                  <a:cubicBezTo>
                    <a:pt x="579" y="483"/>
                    <a:pt x="579" y="483"/>
                    <a:pt x="579" y="483"/>
                  </a:cubicBezTo>
                  <a:cubicBezTo>
                    <a:pt x="579" y="483"/>
                    <a:pt x="579" y="484"/>
                    <a:pt x="579" y="484"/>
                  </a:cubicBezTo>
                  <a:cubicBezTo>
                    <a:pt x="579" y="484"/>
                    <a:pt x="579" y="484"/>
                    <a:pt x="579" y="484"/>
                  </a:cubicBezTo>
                  <a:cubicBezTo>
                    <a:pt x="579" y="484"/>
                    <a:pt x="579" y="485"/>
                    <a:pt x="579" y="485"/>
                  </a:cubicBezTo>
                  <a:cubicBezTo>
                    <a:pt x="579" y="485"/>
                    <a:pt x="579" y="485"/>
                    <a:pt x="579" y="485"/>
                  </a:cubicBezTo>
                  <a:cubicBezTo>
                    <a:pt x="579" y="485"/>
                    <a:pt x="579" y="486"/>
                    <a:pt x="579" y="486"/>
                  </a:cubicBezTo>
                  <a:cubicBezTo>
                    <a:pt x="579" y="486"/>
                    <a:pt x="579" y="486"/>
                    <a:pt x="579" y="486"/>
                  </a:cubicBezTo>
                  <a:cubicBezTo>
                    <a:pt x="580" y="486"/>
                    <a:pt x="580" y="487"/>
                    <a:pt x="580" y="488"/>
                  </a:cubicBezTo>
                  <a:cubicBezTo>
                    <a:pt x="580" y="488"/>
                    <a:pt x="580" y="488"/>
                    <a:pt x="580" y="488"/>
                  </a:cubicBezTo>
                  <a:cubicBezTo>
                    <a:pt x="580" y="489"/>
                    <a:pt x="579" y="491"/>
                    <a:pt x="578" y="492"/>
                  </a:cubicBezTo>
                  <a:cubicBezTo>
                    <a:pt x="578" y="492"/>
                    <a:pt x="578" y="492"/>
                    <a:pt x="578" y="492"/>
                  </a:cubicBezTo>
                  <a:cubicBezTo>
                    <a:pt x="578" y="493"/>
                    <a:pt x="577" y="493"/>
                    <a:pt x="576" y="493"/>
                  </a:cubicBezTo>
                  <a:cubicBezTo>
                    <a:pt x="576" y="493"/>
                    <a:pt x="576" y="493"/>
                    <a:pt x="576" y="493"/>
                  </a:cubicBezTo>
                  <a:cubicBezTo>
                    <a:pt x="575" y="493"/>
                    <a:pt x="575" y="491"/>
                    <a:pt x="574" y="490"/>
                  </a:cubicBezTo>
                  <a:close/>
                  <a:moveTo>
                    <a:pt x="577" y="491"/>
                  </a:moveTo>
                  <a:cubicBezTo>
                    <a:pt x="578" y="490"/>
                    <a:pt x="579" y="488"/>
                    <a:pt x="579" y="488"/>
                  </a:cubicBezTo>
                  <a:cubicBezTo>
                    <a:pt x="579" y="488"/>
                    <a:pt x="579" y="488"/>
                    <a:pt x="579" y="488"/>
                  </a:cubicBezTo>
                  <a:cubicBezTo>
                    <a:pt x="579" y="487"/>
                    <a:pt x="579" y="487"/>
                    <a:pt x="579" y="487"/>
                  </a:cubicBezTo>
                  <a:cubicBezTo>
                    <a:pt x="579" y="487"/>
                    <a:pt x="579" y="487"/>
                    <a:pt x="579" y="487"/>
                  </a:cubicBezTo>
                  <a:cubicBezTo>
                    <a:pt x="578" y="486"/>
                    <a:pt x="578" y="486"/>
                    <a:pt x="578" y="485"/>
                  </a:cubicBezTo>
                  <a:cubicBezTo>
                    <a:pt x="578" y="485"/>
                    <a:pt x="578" y="485"/>
                    <a:pt x="578" y="485"/>
                  </a:cubicBezTo>
                  <a:cubicBezTo>
                    <a:pt x="578" y="484"/>
                    <a:pt x="578" y="484"/>
                    <a:pt x="578" y="483"/>
                  </a:cubicBezTo>
                  <a:cubicBezTo>
                    <a:pt x="578" y="483"/>
                    <a:pt x="578" y="483"/>
                    <a:pt x="578" y="483"/>
                  </a:cubicBezTo>
                  <a:cubicBezTo>
                    <a:pt x="578" y="483"/>
                    <a:pt x="578" y="483"/>
                    <a:pt x="578" y="483"/>
                  </a:cubicBezTo>
                  <a:cubicBezTo>
                    <a:pt x="578" y="483"/>
                    <a:pt x="578" y="483"/>
                    <a:pt x="578" y="483"/>
                  </a:cubicBezTo>
                  <a:cubicBezTo>
                    <a:pt x="578" y="483"/>
                    <a:pt x="578" y="482"/>
                    <a:pt x="578" y="481"/>
                  </a:cubicBezTo>
                  <a:cubicBezTo>
                    <a:pt x="578" y="481"/>
                    <a:pt x="578" y="481"/>
                    <a:pt x="578" y="481"/>
                  </a:cubicBezTo>
                  <a:cubicBezTo>
                    <a:pt x="578" y="480"/>
                    <a:pt x="578" y="479"/>
                    <a:pt x="579" y="479"/>
                  </a:cubicBezTo>
                  <a:cubicBezTo>
                    <a:pt x="579" y="479"/>
                    <a:pt x="579" y="479"/>
                    <a:pt x="579" y="479"/>
                  </a:cubicBezTo>
                  <a:cubicBezTo>
                    <a:pt x="579" y="479"/>
                    <a:pt x="580" y="479"/>
                    <a:pt x="580" y="479"/>
                  </a:cubicBezTo>
                  <a:cubicBezTo>
                    <a:pt x="580" y="479"/>
                    <a:pt x="580" y="479"/>
                    <a:pt x="580" y="479"/>
                  </a:cubicBezTo>
                  <a:cubicBezTo>
                    <a:pt x="581" y="479"/>
                    <a:pt x="583" y="480"/>
                    <a:pt x="584" y="480"/>
                  </a:cubicBezTo>
                  <a:cubicBezTo>
                    <a:pt x="584" y="480"/>
                    <a:pt x="584" y="480"/>
                    <a:pt x="584" y="480"/>
                  </a:cubicBezTo>
                  <a:cubicBezTo>
                    <a:pt x="585" y="480"/>
                    <a:pt x="585" y="479"/>
                    <a:pt x="585" y="479"/>
                  </a:cubicBezTo>
                  <a:cubicBezTo>
                    <a:pt x="585" y="479"/>
                    <a:pt x="585" y="479"/>
                    <a:pt x="585" y="479"/>
                  </a:cubicBezTo>
                  <a:cubicBezTo>
                    <a:pt x="586" y="479"/>
                    <a:pt x="586" y="478"/>
                    <a:pt x="587" y="478"/>
                  </a:cubicBezTo>
                  <a:cubicBezTo>
                    <a:pt x="587" y="478"/>
                    <a:pt x="587" y="478"/>
                    <a:pt x="587" y="478"/>
                  </a:cubicBezTo>
                  <a:cubicBezTo>
                    <a:pt x="587" y="477"/>
                    <a:pt x="587" y="477"/>
                    <a:pt x="587" y="477"/>
                  </a:cubicBezTo>
                  <a:cubicBezTo>
                    <a:pt x="587" y="477"/>
                    <a:pt x="587" y="477"/>
                    <a:pt x="587" y="477"/>
                  </a:cubicBezTo>
                  <a:cubicBezTo>
                    <a:pt x="587" y="477"/>
                    <a:pt x="587" y="477"/>
                    <a:pt x="587" y="477"/>
                  </a:cubicBezTo>
                  <a:cubicBezTo>
                    <a:pt x="587" y="477"/>
                    <a:pt x="587" y="477"/>
                    <a:pt x="587" y="477"/>
                  </a:cubicBezTo>
                  <a:cubicBezTo>
                    <a:pt x="587" y="477"/>
                    <a:pt x="587" y="476"/>
                    <a:pt x="587" y="475"/>
                  </a:cubicBezTo>
                  <a:cubicBezTo>
                    <a:pt x="587" y="475"/>
                    <a:pt x="587" y="475"/>
                    <a:pt x="587" y="475"/>
                  </a:cubicBezTo>
                  <a:cubicBezTo>
                    <a:pt x="587" y="475"/>
                    <a:pt x="587" y="474"/>
                    <a:pt x="588" y="473"/>
                  </a:cubicBezTo>
                  <a:cubicBezTo>
                    <a:pt x="588" y="473"/>
                    <a:pt x="588" y="473"/>
                    <a:pt x="588" y="473"/>
                  </a:cubicBezTo>
                  <a:cubicBezTo>
                    <a:pt x="588" y="473"/>
                    <a:pt x="588" y="472"/>
                    <a:pt x="588" y="471"/>
                  </a:cubicBezTo>
                  <a:cubicBezTo>
                    <a:pt x="588" y="471"/>
                    <a:pt x="588" y="471"/>
                    <a:pt x="588" y="471"/>
                  </a:cubicBezTo>
                  <a:cubicBezTo>
                    <a:pt x="588" y="470"/>
                    <a:pt x="587" y="468"/>
                    <a:pt x="587" y="468"/>
                  </a:cubicBezTo>
                  <a:cubicBezTo>
                    <a:pt x="587" y="468"/>
                    <a:pt x="587" y="468"/>
                    <a:pt x="587" y="468"/>
                  </a:cubicBezTo>
                  <a:cubicBezTo>
                    <a:pt x="585" y="467"/>
                    <a:pt x="583" y="467"/>
                    <a:pt x="582" y="466"/>
                  </a:cubicBezTo>
                  <a:cubicBezTo>
                    <a:pt x="582" y="466"/>
                    <a:pt x="582" y="466"/>
                    <a:pt x="582" y="466"/>
                  </a:cubicBezTo>
                  <a:cubicBezTo>
                    <a:pt x="582" y="466"/>
                    <a:pt x="582" y="466"/>
                    <a:pt x="582" y="466"/>
                  </a:cubicBezTo>
                  <a:cubicBezTo>
                    <a:pt x="582" y="466"/>
                    <a:pt x="582" y="466"/>
                    <a:pt x="582" y="466"/>
                  </a:cubicBezTo>
                  <a:cubicBezTo>
                    <a:pt x="582" y="466"/>
                    <a:pt x="581" y="466"/>
                    <a:pt x="581" y="466"/>
                  </a:cubicBezTo>
                  <a:cubicBezTo>
                    <a:pt x="581" y="466"/>
                    <a:pt x="581" y="466"/>
                    <a:pt x="581" y="466"/>
                  </a:cubicBezTo>
                  <a:cubicBezTo>
                    <a:pt x="580" y="466"/>
                    <a:pt x="579" y="465"/>
                    <a:pt x="579" y="463"/>
                  </a:cubicBezTo>
                  <a:cubicBezTo>
                    <a:pt x="579" y="463"/>
                    <a:pt x="579" y="463"/>
                    <a:pt x="579" y="463"/>
                  </a:cubicBezTo>
                  <a:cubicBezTo>
                    <a:pt x="579" y="463"/>
                    <a:pt x="579" y="463"/>
                    <a:pt x="579" y="463"/>
                  </a:cubicBezTo>
                  <a:cubicBezTo>
                    <a:pt x="579" y="463"/>
                    <a:pt x="579" y="463"/>
                    <a:pt x="579" y="463"/>
                  </a:cubicBezTo>
                  <a:cubicBezTo>
                    <a:pt x="579" y="462"/>
                    <a:pt x="579" y="461"/>
                    <a:pt x="579" y="461"/>
                  </a:cubicBezTo>
                  <a:cubicBezTo>
                    <a:pt x="579" y="461"/>
                    <a:pt x="579" y="461"/>
                    <a:pt x="579" y="461"/>
                  </a:cubicBezTo>
                  <a:cubicBezTo>
                    <a:pt x="579" y="460"/>
                    <a:pt x="579" y="460"/>
                    <a:pt x="578" y="459"/>
                  </a:cubicBezTo>
                  <a:cubicBezTo>
                    <a:pt x="578" y="459"/>
                    <a:pt x="578" y="459"/>
                    <a:pt x="578" y="459"/>
                  </a:cubicBezTo>
                  <a:cubicBezTo>
                    <a:pt x="577" y="459"/>
                    <a:pt x="577" y="458"/>
                    <a:pt x="577" y="458"/>
                  </a:cubicBezTo>
                  <a:cubicBezTo>
                    <a:pt x="577" y="458"/>
                    <a:pt x="577" y="458"/>
                    <a:pt x="577" y="458"/>
                  </a:cubicBezTo>
                  <a:cubicBezTo>
                    <a:pt x="577" y="456"/>
                    <a:pt x="578" y="455"/>
                    <a:pt x="579" y="454"/>
                  </a:cubicBezTo>
                  <a:cubicBezTo>
                    <a:pt x="579" y="454"/>
                    <a:pt x="579" y="454"/>
                    <a:pt x="579" y="454"/>
                  </a:cubicBezTo>
                  <a:cubicBezTo>
                    <a:pt x="581" y="452"/>
                    <a:pt x="582" y="452"/>
                    <a:pt x="582" y="451"/>
                  </a:cubicBezTo>
                  <a:cubicBezTo>
                    <a:pt x="582" y="451"/>
                    <a:pt x="582" y="451"/>
                    <a:pt x="582" y="451"/>
                  </a:cubicBezTo>
                  <a:cubicBezTo>
                    <a:pt x="582" y="451"/>
                    <a:pt x="582" y="451"/>
                    <a:pt x="582" y="451"/>
                  </a:cubicBezTo>
                  <a:cubicBezTo>
                    <a:pt x="582" y="451"/>
                    <a:pt x="582" y="451"/>
                    <a:pt x="582" y="451"/>
                  </a:cubicBezTo>
                  <a:cubicBezTo>
                    <a:pt x="582" y="450"/>
                    <a:pt x="581" y="449"/>
                    <a:pt x="581" y="448"/>
                  </a:cubicBezTo>
                  <a:cubicBezTo>
                    <a:pt x="581" y="448"/>
                    <a:pt x="581" y="448"/>
                    <a:pt x="581" y="448"/>
                  </a:cubicBezTo>
                  <a:cubicBezTo>
                    <a:pt x="581" y="447"/>
                    <a:pt x="581" y="446"/>
                    <a:pt x="582" y="446"/>
                  </a:cubicBezTo>
                  <a:cubicBezTo>
                    <a:pt x="582" y="446"/>
                    <a:pt x="582" y="446"/>
                    <a:pt x="582" y="446"/>
                  </a:cubicBezTo>
                  <a:cubicBezTo>
                    <a:pt x="582" y="445"/>
                    <a:pt x="582" y="445"/>
                    <a:pt x="582" y="444"/>
                  </a:cubicBezTo>
                  <a:cubicBezTo>
                    <a:pt x="582" y="444"/>
                    <a:pt x="582" y="444"/>
                    <a:pt x="582" y="444"/>
                  </a:cubicBezTo>
                  <a:cubicBezTo>
                    <a:pt x="582" y="444"/>
                    <a:pt x="582" y="443"/>
                    <a:pt x="582" y="443"/>
                  </a:cubicBezTo>
                  <a:cubicBezTo>
                    <a:pt x="582" y="443"/>
                    <a:pt x="582" y="443"/>
                    <a:pt x="582" y="443"/>
                  </a:cubicBezTo>
                  <a:cubicBezTo>
                    <a:pt x="582" y="442"/>
                    <a:pt x="582" y="442"/>
                    <a:pt x="582" y="442"/>
                  </a:cubicBezTo>
                  <a:cubicBezTo>
                    <a:pt x="582" y="442"/>
                    <a:pt x="582" y="442"/>
                    <a:pt x="582" y="442"/>
                  </a:cubicBezTo>
                  <a:cubicBezTo>
                    <a:pt x="583" y="441"/>
                    <a:pt x="583" y="441"/>
                    <a:pt x="583" y="441"/>
                  </a:cubicBezTo>
                  <a:cubicBezTo>
                    <a:pt x="583" y="441"/>
                    <a:pt x="583" y="441"/>
                    <a:pt x="583" y="441"/>
                  </a:cubicBezTo>
                  <a:cubicBezTo>
                    <a:pt x="584" y="441"/>
                    <a:pt x="584" y="441"/>
                    <a:pt x="584" y="441"/>
                  </a:cubicBezTo>
                  <a:cubicBezTo>
                    <a:pt x="584" y="441"/>
                    <a:pt x="584" y="441"/>
                    <a:pt x="584" y="441"/>
                  </a:cubicBezTo>
                  <a:cubicBezTo>
                    <a:pt x="584" y="441"/>
                    <a:pt x="585" y="442"/>
                    <a:pt x="585" y="442"/>
                  </a:cubicBezTo>
                  <a:cubicBezTo>
                    <a:pt x="585" y="442"/>
                    <a:pt x="585" y="442"/>
                    <a:pt x="585" y="442"/>
                  </a:cubicBezTo>
                  <a:cubicBezTo>
                    <a:pt x="586" y="442"/>
                    <a:pt x="586" y="441"/>
                    <a:pt x="587" y="441"/>
                  </a:cubicBezTo>
                  <a:cubicBezTo>
                    <a:pt x="587" y="441"/>
                    <a:pt x="587" y="441"/>
                    <a:pt x="587" y="441"/>
                  </a:cubicBezTo>
                  <a:cubicBezTo>
                    <a:pt x="588" y="441"/>
                    <a:pt x="588" y="441"/>
                    <a:pt x="589" y="441"/>
                  </a:cubicBezTo>
                  <a:cubicBezTo>
                    <a:pt x="589" y="441"/>
                    <a:pt x="589" y="441"/>
                    <a:pt x="589" y="441"/>
                  </a:cubicBezTo>
                  <a:cubicBezTo>
                    <a:pt x="590" y="442"/>
                    <a:pt x="590" y="442"/>
                    <a:pt x="591" y="442"/>
                  </a:cubicBezTo>
                  <a:cubicBezTo>
                    <a:pt x="591" y="442"/>
                    <a:pt x="591" y="442"/>
                    <a:pt x="591" y="442"/>
                  </a:cubicBezTo>
                  <a:cubicBezTo>
                    <a:pt x="592" y="442"/>
                    <a:pt x="592" y="441"/>
                    <a:pt x="593" y="441"/>
                  </a:cubicBezTo>
                  <a:cubicBezTo>
                    <a:pt x="593" y="441"/>
                    <a:pt x="593" y="441"/>
                    <a:pt x="593" y="441"/>
                  </a:cubicBezTo>
                  <a:cubicBezTo>
                    <a:pt x="593" y="441"/>
                    <a:pt x="593" y="441"/>
                    <a:pt x="593" y="441"/>
                  </a:cubicBezTo>
                  <a:cubicBezTo>
                    <a:pt x="593" y="441"/>
                    <a:pt x="593" y="441"/>
                    <a:pt x="593" y="441"/>
                  </a:cubicBezTo>
                  <a:cubicBezTo>
                    <a:pt x="595" y="441"/>
                    <a:pt x="596" y="442"/>
                    <a:pt x="596" y="443"/>
                  </a:cubicBezTo>
                  <a:cubicBezTo>
                    <a:pt x="596" y="443"/>
                    <a:pt x="596" y="443"/>
                    <a:pt x="596" y="443"/>
                  </a:cubicBezTo>
                  <a:cubicBezTo>
                    <a:pt x="597" y="443"/>
                    <a:pt x="597" y="442"/>
                    <a:pt x="597" y="442"/>
                  </a:cubicBezTo>
                  <a:cubicBezTo>
                    <a:pt x="597" y="442"/>
                    <a:pt x="597" y="442"/>
                    <a:pt x="597" y="442"/>
                  </a:cubicBezTo>
                  <a:cubicBezTo>
                    <a:pt x="597" y="442"/>
                    <a:pt x="597" y="442"/>
                    <a:pt x="597" y="442"/>
                  </a:cubicBezTo>
                  <a:cubicBezTo>
                    <a:pt x="597" y="442"/>
                    <a:pt x="597" y="442"/>
                    <a:pt x="597" y="442"/>
                  </a:cubicBezTo>
                  <a:cubicBezTo>
                    <a:pt x="597" y="441"/>
                    <a:pt x="596" y="441"/>
                    <a:pt x="596" y="440"/>
                  </a:cubicBezTo>
                  <a:cubicBezTo>
                    <a:pt x="596" y="440"/>
                    <a:pt x="596" y="440"/>
                    <a:pt x="596" y="440"/>
                  </a:cubicBezTo>
                  <a:cubicBezTo>
                    <a:pt x="596" y="439"/>
                    <a:pt x="596" y="439"/>
                    <a:pt x="596" y="439"/>
                  </a:cubicBezTo>
                  <a:cubicBezTo>
                    <a:pt x="596" y="439"/>
                    <a:pt x="596" y="439"/>
                    <a:pt x="596" y="439"/>
                  </a:cubicBezTo>
                  <a:cubicBezTo>
                    <a:pt x="596" y="439"/>
                    <a:pt x="596" y="439"/>
                    <a:pt x="596" y="439"/>
                  </a:cubicBezTo>
                  <a:cubicBezTo>
                    <a:pt x="596" y="439"/>
                    <a:pt x="596" y="438"/>
                    <a:pt x="596" y="437"/>
                  </a:cubicBezTo>
                  <a:cubicBezTo>
                    <a:pt x="596" y="437"/>
                    <a:pt x="596" y="437"/>
                    <a:pt x="596" y="437"/>
                  </a:cubicBezTo>
                  <a:cubicBezTo>
                    <a:pt x="596" y="437"/>
                    <a:pt x="596" y="436"/>
                    <a:pt x="596" y="435"/>
                  </a:cubicBezTo>
                  <a:cubicBezTo>
                    <a:pt x="596" y="435"/>
                    <a:pt x="596" y="435"/>
                    <a:pt x="596" y="435"/>
                  </a:cubicBezTo>
                  <a:cubicBezTo>
                    <a:pt x="596" y="434"/>
                    <a:pt x="596" y="433"/>
                    <a:pt x="596" y="433"/>
                  </a:cubicBezTo>
                  <a:cubicBezTo>
                    <a:pt x="596" y="433"/>
                    <a:pt x="596" y="433"/>
                    <a:pt x="596" y="433"/>
                  </a:cubicBezTo>
                  <a:cubicBezTo>
                    <a:pt x="596" y="432"/>
                    <a:pt x="597" y="431"/>
                    <a:pt x="597" y="431"/>
                  </a:cubicBezTo>
                  <a:cubicBezTo>
                    <a:pt x="597" y="431"/>
                    <a:pt x="597" y="431"/>
                    <a:pt x="597" y="431"/>
                  </a:cubicBezTo>
                  <a:cubicBezTo>
                    <a:pt x="597" y="431"/>
                    <a:pt x="597" y="431"/>
                    <a:pt x="597" y="431"/>
                  </a:cubicBezTo>
                  <a:cubicBezTo>
                    <a:pt x="597" y="431"/>
                    <a:pt x="597" y="431"/>
                    <a:pt x="597" y="431"/>
                  </a:cubicBezTo>
                  <a:cubicBezTo>
                    <a:pt x="597" y="430"/>
                    <a:pt x="597" y="430"/>
                    <a:pt x="597" y="430"/>
                  </a:cubicBezTo>
                  <a:cubicBezTo>
                    <a:pt x="597" y="430"/>
                    <a:pt x="597" y="430"/>
                    <a:pt x="597" y="430"/>
                  </a:cubicBezTo>
                  <a:cubicBezTo>
                    <a:pt x="597" y="429"/>
                    <a:pt x="598" y="428"/>
                    <a:pt x="598" y="428"/>
                  </a:cubicBezTo>
                  <a:cubicBezTo>
                    <a:pt x="598" y="428"/>
                    <a:pt x="598" y="428"/>
                    <a:pt x="598" y="428"/>
                  </a:cubicBezTo>
                  <a:cubicBezTo>
                    <a:pt x="598" y="427"/>
                    <a:pt x="600" y="425"/>
                    <a:pt x="602" y="424"/>
                  </a:cubicBezTo>
                  <a:cubicBezTo>
                    <a:pt x="602" y="424"/>
                    <a:pt x="602" y="424"/>
                    <a:pt x="602" y="424"/>
                  </a:cubicBezTo>
                  <a:cubicBezTo>
                    <a:pt x="602" y="424"/>
                    <a:pt x="602" y="424"/>
                    <a:pt x="602" y="424"/>
                  </a:cubicBezTo>
                  <a:cubicBezTo>
                    <a:pt x="602" y="424"/>
                    <a:pt x="603" y="424"/>
                    <a:pt x="603" y="424"/>
                  </a:cubicBezTo>
                  <a:cubicBezTo>
                    <a:pt x="603" y="424"/>
                    <a:pt x="603" y="424"/>
                    <a:pt x="603" y="424"/>
                  </a:cubicBezTo>
                  <a:cubicBezTo>
                    <a:pt x="603" y="424"/>
                    <a:pt x="603" y="424"/>
                    <a:pt x="604" y="423"/>
                  </a:cubicBezTo>
                  <a:cubicBezTo>
                    <a:pt x="604" y="423"/>
                    <a:pt x="604" y="423"/>
                    <a:pt x="604" y="423"/>
                  </a:cubicBezTo>
                  <a:cubicBezTo>
                    <a:pt x="604" y="423"/>
                    <a:pt x="604" y="423"/>
                    <a:pt x="604" y="423"/>
                  </a:cubicBezTo>
                  <a:cubicBezTo>
                    <a:pt x="604" y="423"/>
                    <a:pt x="604" y="423"/>
                    <a:pt x="604" y="423"/>
                  </a:cubicBezTo>
                  <a:cubicBezTo>
                    <a:pt x="604" y="422"/>
                    <a:pt x="603" y="422"/>
                    <a:pt x="602" y="422"/>
                  </a:cubicBezTo>
                  <a:cubicBezTo>
                    <a:pt x="602" y="422"/>
                    <a:pt x="602" y="422"/>
                    <a:pt x="602" y="422"/>
                  </a:cubicBezTo>
                  <a:cubicBezTo>
                    <a:pt x="600" y="421"/>
                    <a:pt x="599" y="418"/>
                    <a:pt x="598" y="417"/>
                  </a:cubicBezTo>
                  <a:cubicBezTo>
                    <a:pt x="598" y="417"/>
                    <a:pt x="598" y="417"/>
                    <a:pt x="598" y="417"/>
                  </a:cubicBezTo>
                  <a:cubicBezTo>
                    <a:pt x="597" y="416"/>
                    <a:pt x="596" y="415"/>
                    <a:pt x="595" y="415"/>
                  </a:cubicBezTo>
                  <a:cubicBezTo>
                    <a:pt x="595" y="415"/>
                    <a:pt x="595" y="415"/>
                    <a:pt x="595" y="415"/>
                  </a:cubicBezTo>
                  <a:cubicBezTo>
                    <a:pt x="594" y="415"/>
                    <a:pt x="593" y="415"/>
                    <a:pt x="593" y="416"/>
                  </a:cubicBezTo>
                  <a:cubicBezTo>
                    <a:pt x="593" y="416"/>
                    <a:pt x="593" y="416"/>
                    <a:pt x="593" y="416"/>
                  </a:cubicBezTo>
                  <a:cubicBezTo>
                    <a:pt x="593" y="416"/>
                    <a:pt x="592" y="416"/>
                    <a:pt x="592" y="416"/>
                  </a:cubicBezTo>
                  <a:cubicBezTo>
                    <a:pt x="592" y="416"/>
                    <a:pt x="592" y="416"/>
                    <a:pt x="592" y="416"/>
                  </a:cubicBezTo>
                  <a:cubicBezTo>
                    <a:pt x="590" y="416"/>
                    <a:pt x="586" y="414"/>
                    <a:pt x="583" y="412"/>
                  </a:cubicBezTo>
                  <a:cubicBezTo>
                    <a:pt x="583" y="412"/>
                    <a:pt x="583" y="412"/>
                    <a:pt x="583" y="412"/>
                  </a:cubicBezTo>
                  <a:cubicBezTo>
                    <a:pt x="582" y="411"/>
                    <a:pt x="581" y="410"/>
                    <a:pt x="581" y="409"/>
                  </a:cubicBezTo>
                  <a:cubicBezTo>
                    <a:pt x="581" y="409"/>
                    <a:pt x="581" y="409"/>
                    <a:pt x="581" y="409"/>
                  </a:cubicBezTo>
                  <a:cubicBezTo>
                    <a:pt x="581" y="408"/>
                    <a:pt x="582" y="408"/>
                    <a:pt x="583" y="407"/>
                  </a:cubicBezTo>
                  <a:cubicBezTo>
                    <a:pt x="583" y="407"/>
                    <a:pt x="583" y="407"/>
                    <a:pt x="583" y="407"/>
                  </a:cubicBezTo>
                  <a:cubicBezTo>
                    <a:pt x="583" y="407"/>
                    <a:pt x="584" y="405"/>
                    <a:pt x="585" y="402"/>
                  </a:cubicBezTo>
                  <a:cubicBezTo>
                    <a:pt x="585" y="402"/>
                    <a:pt x="585" y="402"/>
                    <a:pt x="585" y="402"/>
                  </a:cubicBezTo>
                  <a:cubicBezTo>
                    <a:pt x="585" y="400"/>
                    <a:pt x="586" y="398"/>
                    <a:pt x="589" y="394"/>
                  </a:cubicBezTo>
                  <a:cubicBezTo>
                    <a:pt x="589" y="394"/>
                    <a:pt x="589" y="394"/>
                    <a:pt x="589" y="394"/>
                  </a:cubicBezTo>
                  <a:cubicBezTo>
                    <a:pt x="590" y="393"/>
                    <a:pt x="590" y="392"/>
                    <a:pt x="591" y="392"/>
                  </a:cubicBezTo>
                  <a:cubicBezTo>
                    <a:pt x="591" y="392"/>
                    <a:pt x="591" y="392"/>
                    <a:pt x="591" y="392"/>
                  </a:cubicBezTo>
                  <a:cubicBezTo>
                    <a:pt x="591" y="391"/>
                    <a:pt x="591" y="391"/>
                    <a:pt x="591" y="391"/>
                  </a:cubicBezTo>
                  <a:cubicBezTo>
                    <a:pt x="591" y="391"/>
                    <a:pt x="591" y="391"/>
                    <a:pt x="591" y="391"/>
                  </a:cubicBezTo>
                  <a:cubicBezTo>
                    <a:pt x="591" y="390"/>
                    <a:pt x="591" y="390"/>
                    <a:pt x="591" y="390"/>
                  </a:cubicBezTo>
                  <a:cubicBezTo>
                    <a:pt x="591" y="390"/>
                    <a:pt x="591" y="390"/>
                    <a:pt x="591" y="390"/>
                  </a:cubicBezTo>
                  <a:cubicBezTo>
                    <a:pt x="590" y="390"/>
                    <a:pt x="590" y="389"/>
                    <a:pt x="589" y="389"/>
                  </a:cubicBezTo>
                  <a:cubicBezTo>
                    <a:pt x="589" y="389"/>
                    <a:pt x="589" y="389"/>
                    <a:pt x="589" y="389"/>
                  </a:cubicBezTo>
                  <a:cubicBezTo>
                    <a:pt x="588" y="389"/>
                    <a:pt x="588" y="388"/>
                    <a:pt x="588" y="388"/>
                  </a:cubicBezTo>
                  <a:cubicBezTo>
                    <a:pt x="588" y="388"/>
                    <a:pt x="588" y="388"/>
                    <a:pt x="588" y="388"/>
                  </a:cubicBezTo>
                  <a:cubicBezTo>
                    <a:pt x="588" y="387"/>
                    <a:pt x="588" y="387"/>
                    <a:pt x="588" y="386"/>
                  </a:cubicBezTo>
                  <a:cubicBezTo>
                    <a:pt x="588" y="386"/>
                    <a:pt x="588" y="386"/>
                    <a:pt x="588" y="386"/>
                  </a:cubicBezTo>
                  <a:cubicBezTo>
                    <a:pt x="588" y="386"/>
                    <a:pt x="588" y="385"/>
                    <a:pt x="587" y="383"/>
                  </a:cubicBezTo>
                  <a:cubicBezTo>
                    <a:pt x="587" y="383"/>
                    <a:pt x="587" y="383"/>
                    <a:pt x="587" y="383"/>
                  </a:cubicBezTo>
                  <a:cubicBezTo>
                    <a:pt x="587" y="383"/>
                    <a:pt x="587" y="383"/>
                    <a:pt x="587" y="383"/>
                  </a:cubicBezTo>
                  <a:cubicBezTo>
                    <a:pt x="587" y="383"/>
                    <a:pt x="587" y="383"/>
                    <a:pt x="587" y="383"/>
                  </a:cubicBezTo>
                  <a:cubicBezTo>
                    <a:pt x="587" y="383"/>
                    <a:pt x="587" y="382"/>
                    <a:pt x="587" y="382"/>
                  </a:cubicBezTo>
                  <a:cubicBezTo>
                    <a:pt x="587" y="382"/>
                    <a:pt x="587" y="382"/>
                    <a:pt x="587" y="382"/>
                  </a:cubicBezTo>
                  <a:cubicBezTo>
                    <a:pt x="587" y="382"/>
                    <a:pt x="587" y="382"/>
                    <a:pt x="587" y="382"/>
                  </a:cubicBezTo>
                  <a:cubicBezTo>
                    <a:pt x="587" y="382"/>
                    <a:pt x="587" y="382"/>
                    <a:pt x="587" y="382"/>
                  </a:cubicBezTo>
                  <a:cubicBezTo>
                    <a:pt x="587" y="381"/>
                    <a:pt x="587" y="381"/>
                    <a:pt x="587" y="381"/>
                  </a:cubicBezTo>
                  <a:cubicBezTo>
                    <a:pt x="587" y="381"/>
                    <a:pt x="587" y="381"/>
                    <a:pt x="587" y="381"/>
                  </a:cubicBezTo>
                  <a:cubicBezTo>
                    <a:pt x="586" y="381"/>
                    <a:pt x="586" y="382"/>
                    <a:pt x="586" y="382"/>
                  </a:cubicBezTo>
                  <a:cubicBezTo>
                    <a:pt x="586" y="382"/>
                    <a:pt x="586" y="382"/>
                    <a:pt x="586" y="382"/>
                  </a:cubicBezTo>
                  <a:cubicBezTo>
                    <a:pt x="585" y="382"/>
                    <a:pt x="584" y="382"/>
                    <a:pt x="584" y="383"/>
                  </a:cubicBezTo>
                  <a:cubicBezTo>
                    <a:pt x="584" y="383"/>
                    <a:pt x="584" y="383"/>
                    <a:pt x="584" y="383"/>
                  </a:cubicBezTo>
                  <a:cubicBezTo>
                    <a:pt x="583" y="384"/>
                    <a:pt x="582" y="384"/>
                    <a:pt x="581" y="384"/>
                  </a:cubicBezTo>
                  <a:cubicBezTo>
                    <a:pt x="581" y="384"/>
                    <a:pt x="581" y="384"/>
                    <a:pt x="581" y="384"/>
                  </a:cubicBezTo>
                  <a:cubicBezTo>
                    <a:pt x="581" y="384"/>
                    <a:pt x="581" y="384"/>
                    <a:pt x="580" y="384"/>
                  </a:cubicBezTo>
                  <a:cubicBezTo>
                    <a:pt x="580" y="384"/>
                    <a:pt x="580" y="384"/>
                    <a:pt x="580" y="384"/>
                  </a:cubicBezTo>
                  <a:cubicBezTo>
                    <a:pt x="580" y="384"/>
                    <a:pt x="580" y="384"/>
                    <a:pt x="580" y="384"/>
                  </a:cubicBezTo>
                  <a:cubicBezTo>
                    <a:pt x="580" y="384"/>
                    <a:pt x="580" y="384"/>
                    <a:pt x="580" y="384"/>
                  </a:cubicBezTo>
                  <a:cubicBezTo>
                    <a:pt x="579" y="384"/>
                    <a:pt x="579" y="384"/>
                    <a:pt x="579" y="385"/>
                  </a:cubicBezTo>
                  <a:cubicBezTo>
                    <a:pt x="579" y="385"/>
                    <a:pt x="579" y="385"/>
                    <a:pt x="579" y="385"/>
                  </a:cubicBezTo>
                  <a:cubicBezTo>
                    <a:pt x="579" y="386"/>
                    <a:pt x="578" y="388"/>
                    <a:pt x="577" y="387"/>
                  </a:cubicBezTo>
                  <a:cubicBezTo>
                    <a:pt x="577" y="387"/>
                    <a:pt x="577" y="387"/>
                    <a:pt x="577" y="387"/>
                  </a:cubicBezTo>
                  <a:cubicBezTo>
                    <a:pt x="576" y="387"/>
                    <a:pt x="576" y="387"/>
                    <a:pt x="576" y="387"/>
                  </a:cubicBezTo>
                  <a:cubicBezTo>
                    <a:pt x="576" y="387"/>
                    <a:pt x="576" y="387"/>
                    <a:pt x="576" y="387"/>
                  </a:cubicBezTo>
                  <a:cubicBezTo>
                    <a:pt x="576" y="387"/>
                    <a:pt x="576" y="387"/>
                    <a:pt x="576" y="387"/>
                  </a:cubicBezTo>
                  <a:cubicBezTo>
                    <a:pt x="576" y="387"/>
                    <a:pt x="576" y="387"/>
                    <a:pt x="576" y="387"/>
                  </a:cubicBezTo>
                  <a:cubicBezTo>
                    <a:pt x="576" y="387"/>
                    <a:pt x="575" y="388"/>
                    <a:pt x="574" y="389"/>
                  </a:cubicBezTo>
                  <a:cubicBezTo>
                    <a:pt x="574" y="389"/>
                    <a:pt x="574" y="389"/>
                    <a:pt x="574" y="389"/>
                  </a:cubicBezTo>
                  <a:cubicBezTo>
                    <a:pt x="574" y="390"/>
                    <a:pt x="573" y="391"/>
                    <a:pt x="573" y="391"/>
                  </a:cubicBezTo>
                  <a:cubicBezTo>
                    <a:pt x="573" y="391"/>
                    <a:pt x="573" y="391"/>
                    <a:pt x="573" y="391"/>
                  </a:cubicBezTo>
                  <a:cubicBezTo>
                    <a:pt x="572" y="394"/>
                    <a:pt x="571" y="395"/>
                    <a:pt x="570" y="397"/>
                  </a:cubicBezTo>
                  <a:cubicBezTo>
                    <a:pt x="570" y="397"/>
                    <a:pt x="570" y="397"/>
                    <a:pt x="570" y="397"/>
                  </a:cubicBezTo>
                  <a:cubicBezTo>
                    <a:pt x="569" y="398"/>
                    <a:pt x="569" y="403"/>
                    <a:pt x="569" y="406"/>
                  </a:cubicBezTo>
                  <a:cubicBezTo>
                    <a:pt x="569" y="406"/>
                    <a:pt x="569" y="406"/>
                    <a:pt x="569" y="406"/>
                  </a:cubicBezTo>
                  <a:cubicBezTo>
                    <a:pt x="569" y="406"/>
                    <a:pt x="569" y="406"/>
                    <a:pt x="569" y="406"/>
                  </a:cubicBezTo>
                  <a:cubicBezTo>
                    <a:pt x="569" y="406"/>
                    <a:pt x="569" y="406"/>
                    <a:pt x="569" y="406"/>
                  </a:cubicBezTo>
                  <a:cubicBezTo>
                    <a:pt x="569" y="407"/>
                    <a:pt x="569" y="408"/>
                    <a:pt x="569" y="409"/>
                  </a:cubicBezTo>
                  <a:cubicBezTo>
                    <a:pt x="569" y="409"/>
                    <a:pt x="569" y="409"/>
                    <a:pt x="569" y="409"/>
                  </a:cubicBezTo>
                  <a:cubicBezTo>
                    <a:pt x="569" y="410"/>
                    <a:pt x="569" y="411"/>
                    <a:pt x="568" y="412"/>
                  </a:cubicBezTo>
                  <a:cubicBezTo>
                    <a:pt x="568" y="412"/>
                    <a:pt x="568" y="412"/>
                    <a:pt x="568" y="412"/>
                  </a:cubicBezTo>
                  <a:cubicBezTo>
                    <a:pt x="567" y="412"/>
                    <a:pt x="567" y="412"/>
                    <a:pt x="567" y="413"/>
                  </a:cubicBezTo>
                  <a:cubicBezTo>
                    <a:pt x="567" y="413"/>
                    <a:pt x="567" y="413"/>
                    <a:pt x="567" y="413"/>
                  </a:cubicBezTo>
                  <a:cubicBezTo>
                    <a:pt x="567" y="414"/>
                    <a:pt x="568" y="414"/>
                    <a:pt x="568" y="416"/>
                  </a:cubicBezTo>
                  <a:cubicBezTo>
                    <a:pt x="568" y="416"/>
                    <a:pt x="568" y="416"/>
                    <a:pt x="568" y="416"/>
                  </a:cubicBezTo>
                  <a:cubicBezTo>
                    <a:pt x="568" y="416"/>
                    <a:pt x="568" y="417"/>
                    <a:pt x="568" y="417"/>
                  </a:cubicBezTo>
                  <a:cubicBezTo>
                    <a:pt x="568" y="417"/>
                    <a:pt x="568" y="417"/>
                    <a:pt x="568" y="417"/>
                  </a:cubicBezTo>
                  <a:cubicBezTo>
                    <a:pt x="568" y="420"/>
                    <a:pt x="567" y="423"/>
                    <a:pt x="565" y="424"/>
                  </a:cubicBezTo>
                  <a:cubicBezTo>
                    <a:pt x="565" y="424"/>
                    <a:pt x="565" y="424"/>
                    <a:pt x="565" y="424"/>
                  </a:cubicBezTo>
                  <a:cubicBezTo>
                    <a:pt x="564" y="424"/>
                    <a:pt x="564" y="424"/>
                    <a:pt x="564" y="424"/>
                  </a:cubicBezTo>
                  <a:cubicBezTo>
                    <a:pt x="564" y="424"/>
                    <a:pt x="564" y="424"/>
                    <a:pt x="564" y="424"/>
                  </a:cubicBezTo>
                  <a:cubicBezTo>
                    <a:pt x="564" y="424"/>
                    <a:pt x="564" y="424"/>
                    <a:pt x="564" y="425"/>
                  </a:cubicBezTo>
                  <a:cubicBezTo>
                    <a:pt x="564" y="425"/>
                    <a:pt x="564" y="425"/>
                    <a:pt x="564" y="425"/>
                  </a:cubicBezTo>
                  <a:cubicBezTo>
                    <a:pt x="564" y="426"/>
                    <a:pt x="563" y="426"/>
                    <a:pt x="562" y="426"/>
                  </a:cubicBezTo>
                  <a:cubicBezTo>
                    <a:pt x="562" y="426"/>
                    <a:pt x="562" y="426"/>
                    <a:pt x="562" y="426"/>
                  </a:cubicBezTo>
                  <a:cubicBezTo>
                    <a:pt x="561" y="426"/>
                    <a:pt x="560" y="425"/>
                    <a:pt x="559" y="425"/>
                  </a:cubicBezTo>
                  <a:cubicBezTo>
                    <a:pt x="559" y="425"/>
                    <a:pt x="559" y="425"/>
                    <a:pt x="559" y="425"/>
                  </a:cubicBezTo>
                  <a:cubicBezTo>
                    <a:pt x="559" y="425"/>
                    <a:pt x="559" y="425"/>
                    <a:pt x="559" y="425"/>
                  </a:cubicBezTo>
                  <a:cubicBezTo>
                    <a:pt x="558" y="425"/>
                    <a:pt x="554" y="427"/>
                    <a:pt x="551" y="428"/>
                  </a:cubicBezTo>
                  <a:cubicBezTo>
                    <a:pt x="551" y="428"/>
                    <a:pt x="551" y="428"/>
                    <a:pt x="551" y="428"/>
                  </a:cubicBezTo>
                  <a:cubicBezTo>
                    <a:pt x="547" y="430"/>
                    <a:pt x="541" y="430"/>
                    <a:pt x="539" y="430"/>
                  </a:cubicBezTo>
                  <a:cubicBezTo>
                    <a:pt x="539" y="430"/>
                    <a:pt x="539" y="430"/>
                    <a:pt x="539" y="430"/>
                  </a:cubicBezTo>
                  <a:cubicBezTo>
                    <a:pt x="539" y="430"/>
                    <a:pt x="538" y="430"/>
                    <a:pt x="537" y="431"/>
                  </a:cubicBezTo>
                  <a:cubicBezTo>
                    <a:pt x="537" y="431"/>
                    <a:pt x="537" y="431"/>
                    <a:pt x="537" y="431"/>
                  </a:cubicBezTo>
                  <a:cubicBezTo>
                    <a:pt x="537" y="431"/>
                    <a:pt x="537" y="431"/>
                    <a:pt x="537" y="431"/>
                  </a:cubicBezTo>
                  <a:cubicBezTo>
                    <a:pt x="537" y="431"/>
                    <a:pt x="537" y="431"/>
                    <a:pt x="537" y="431"/>
                  </a:cubicBezTo>
                  <a:cubicBezTo>
                    <a:pt x="539" y="431"/>
                    <a:pt x="540" y="431"/>
                    <a:pt x="541" y="431"/>
                  </a:cubicBezTo>
                  <a:cubicBezTo>
                    <a:pt x="541" y="431"/>
                    <a:pt x="541" y="431"/>
                    <a:pt x="541" y="431"/>
                  </a:cubicBezTo>
                  <a:cubicBezTo>
                    <a:pt x="542" y="432"/>
                    <a:pt x="543" y="431"/>
                    <a:pt x="544" y="433"/>
                  </a:cubicBezTo>
                  <a:cubicBezTo>
                    <a:pt x="544" y="433"/>
                    <a:pt x="544" y="433"/>
                    <a:pt x="544" y="433"/>
                  </a:cubicBezTo>
                  <a:cubicBezTo>
                    <a:pt x="544" y="433"/>
                    <a:pt x="544" y="433"/>
                    <a:pt x="544" y="434"/>
                  </a:cubicBezTo>
                  <a:cubicBezTo>
                    <a:pt x="544" y="434"/>
                    <a:pt x="544" y="434"/>
                    <a:pt x="544" y="434"/>
                  </a:cubicBezTo>
                  <a:cubicBezTo>
                    <a:pt x="544" y="434"/>
                    <a:pt x="544" y="434"/>
                    <a:pt x="544" y="434"/>
                  </a:cubicBezTo>
                  <a:cubicBezTo>
                    <a:pt x="544" y="434"/>
                    <a:pt x="544" y="434"/>
                    <a:pt x="544" y="434"/>
                  </a:cubicBezTo>
                  <a:cubicBezTo>
                    <a:pt x="544" y="435"/>
                    <a:pt x="544" y="435"/>
                    <a:pt x="543" y="435"/>
                  </a:cubicBezTo>
                  <a:cubicBezTo>
                    <a:pt x="543" y="435"/>
                    <a:pt x="543" y="435"/>
                    <a:pt x="543" y="435"/>
                  </a:cubicBezTo>
                  <a:cubicBezTo>
                    <a:pt x="543" y="435"/>
                    <a:pt x="542" y="436"/>
                    <a:pt x="542" y="436"/>
                  </a:cubicBezTo>
                  <a:cubicBezTo>
                    <a:pt x="542" y="436"/>
                    <a:pt x="542" y="436"/>
                    <a:pt x="542" y="436"/>
                  </a:cubicBezTo>
                  <a:cubicBezTo>
                    <a:pt x="542" y="436"/>
                    <a:pt x="543" y="437"/>
                    <a:pt x="543" y="437"/>
                  </a:cubicBezTo>
                  <a:cubicBezTo>
                    <a:pt x="543" y="437"/>
                    <a:pt x="543" y="437"/>
                    <a:pt x="543" y="437"/>
                  </a:cubicBezTo>
                  <a:cubicBezTo>
                    <a:pt x="543" y="437"/>
                    <a:pt x="543" y="437"/>
                    <a:pt x="543" y="437"/>
                  </a:cubicBezTo>
                  <a:cubicBezTo>
                    <a:pt x="543" y="437"/>
                    <a:pt x="543" y="437"/>
                    <a:pt x="543" y="437"/>
                  </a:cubicBezTo>
                  <a:cubicBezTo>
                    <a:pt x="544" y="437"/>
                    <a:pt x="545" y="437"/>
                    <a:pt x="546" y="437"/>
                  </a:cubicBezTo>
                  <a:cubicBezTo>
                    <a:pt x="546" y="437"/>
                    <a:pt x="546" y="437"/>
                    <a:pt x="546" y="437"/>
                  </a:cubicBezTo>
                  <a:cubicBezTo>
                    <a:pt x="546" y="437"/>
                    <a:pt x="547" y="437"/>
                    <a:pt x="547" y="438"/>
                  </a:cubicBezTo>
                  <a:cubicBezTo>
                    <a:pt x="547" y="438"/>
                    <a:pt x="547" y="438"/>
                    <a:pt x="547" y="438"/>
                  </a:cubicBezTo>
                  <a:cubicBezTo>
                    <a:pt x="548" y="440"/>
                    <a:pt x="550"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1" y="443"/>
                    <a:pt x="551" y="443"/>
                    <a:pt x="551" y="443"/>
                  </a:cubicBezTo>
                  <a:cubicBezTo>
                    <a:pt x="552" y="443"/>
                    <a:pt x="554" y="444"/>
                    <a:pt x="554" y="445"/>
                  </a:cubicBezTo>
                  <a:cubicBezTo>
                    <a:pt x="554" y="445"/>
                    <a:pt x="554" y="445"/>
                    <a:pt x="554" y="445"/>
                  </a:cubicBezTo>
                  <a:cubicBezTo>
                    <a:pt x="554" y="445"/>
                    <a:pt x="554" y="445"/>
                    <a:pt x="554" y="446"/>
                  </a:cubicBezTo>
                  <a:cubicBezTo>
                    <a:pt x="554" y="446"/>
                    <a:pt x="554" y="446"/>
                    <a:pt x="554" y="446"/>
                  </a:cubicBezTo>
                  <a:cubicBezTo>
                    <a:pt x="554" y="446"/>
                    <a:pt x="554" y="446"/>
                    <a:pt x="555" y="446"/>
                  </a:cubicBezTo>
                  <a:cubicBezTo>
                    <a:pt x="555" y="446"/>
                    <a:pt x="555" y="446"/>
                    <a:pt x="555" y="446"/>
                  </a:cubicBezTo>
                  <a:cubicBezTo>
                    <a:pt x="556" y="447"/>
                    <a:pt x="557" y="449"/>
                    <a:pt x="557" y="450"/>
                  </a:cubicBezTo>
                  <a:cubicBezTo>
                    <a:pt x="557" y="450"/>
                    <a:pt x="557" y="450"/>
                    <a:pt x="557" y="450"/>
                  </a:cubicBezTo>
                  <a:cubicBezTo>
                    <a:pt x="557" y="451"/>
                    <a:pt x="557" y="452"/>
                    <a:pt x="556" y="452"/>
                  </a:cubicBezTo>
                  <a:cubicBezTo>
                    <a:pt x="556" y="452"/>
                    <a:pt x="556" y="452"/>
                    <a:pt x="556" y="452"/>
                  </a:cubicBezTo>
                  <a:cubicBezTo>
                    <a:pt x="555" y="452"/>
                    <a:pt x="554" y="452"/>
                    <a:pt x="554" y="453"/>
                  </a:cubicBezTo>
                  <a:cubicBezTo>
                    <a:pt x="554" y="453"/>
                    <a:pt x="554" y="453"/>
                    <a:pt x="554" y="453"/>
                  </a:cubicBezTo>
                  <a:cubicBezTo>
                    <a:pt x="554" y="454"/>
                    <a:pt x="554" y="454"/>
                    <a:pt x="555" y="454"/>
                  </a:cubicBezTo>
                  <a:cubicBezTo>
                    <a:pt x="555" y="454"/>
                    <a:pt x="555" y="454"/>
                    <a:pt x="555" y="454"/>
                  </a:cubicBezTo>
                  <a:cubicBezTo>
                    <a:pt x="556" y="457"/>
                    <a:pt x="555" y="456"/>
                    <a:pt x="556" y="457"/>
                  </a:cubicBezTo>
                  <a:cubicBezTo>
                    <a:pt x="556" y="457"/>
                    <a:pt x="556" y="457"/>
                    <a:pt x="556" y="457"/>
                  </a:cubicBezTo>
                  <a:cubicBezTo>
                    <a:pt x="557" y="457"/>
                    <a:pt x="558" y="459"/>
                    <a:pt x="558" y="461"/>
                  </a:cubicBezTo>
                  <a:cubicBezTo>
                    <a:pt x="558" y="461"/>
                    <a:pt x="558" y="461"/>
                    <a:pt x="558" y="461"/>
                  </a:cubicBezTo>
                  <a:cubicBezTo>
                    <a:pt x="558" y="462"/>
                    <a:pt x="559" y="463"/>
                    <a:pt x="560" y="465"/>
                  </a:cubicBezTo>
                  <a:cubicBezTo>
                    <a:pt x="560" y="465"/>
                    <a:pt x="560" y="465"/>
                    <a:pt x="560" y="465"/>
                  </a:cubicBezTo>
                  <a:cubicBezTo>
                    <a:pt x="560" y="466"/>
                    <a:pt x="560" y="467"/>
                    <a:pt x="560" y="468"/>
                  </a:cubicBezTo>
                  <a:cubicBezTo>
                    <a:pt x="560" y="468"/>
                    <a:pt x="560" y="468"/>
                    <a:pt x="560" y="468"/>
                  </a:cubicBezTo>
                  <a:cubicBezTo>
                    <a:pt x="560" y="468"/>
                    <a:pt x="560" y="469"/>
                    <a:pt x="559" y="469"/>
                  </a:cubicBezTo>
                  <a:cubicBezTo>
                    <a:pt x="559" y="469"/>
                    <a:pt x="559" y="469"/>
                    <a:pt x="559" y="469"/>
                  </a:cubicBezTo>
                  <a:cubicBezTo>
                    <a:pt x="558" y="470"/>
                    <a:pt x="557" y="471"/>
                    <a:pt x="556" y="473"/>
                  </a:cubicBezTo>
                  <a:cubicBezTo>
                    <a:pt x="556" y="473"/>
                    <a:pt x="556" y="473"/>
                    <a:pt x="556" y="473"/>
                  </a:cubicBezTo>
                  <a:cubicBezTo>
                    <a:pt x="556" y="474"/>
                    <a:pt x="555" y="474"/>
                    <a:pt x="555" y="475"/>
                  </a:cubicBezTo>
                  <a:cubicBezTo>
                    <a:pt x="555" y="475"/>
                    <a:pt x="555" y="475"/>
                    <a:pt x="555" y="475"/>
                  </a:cubicBezTo>
                  <a:cubicBezTo>
                    <a:pt x="555" y="475"/>
                    <a:pt x="556" y="475"/>
                    <a:pt x="556" y="476"/>
                  </a:cubicBezTo>
                  <a:cubicBezTo>
                    <a:pt x="556" y="476"/>
                    <a:pt x="556" y="476"/>
                    <a:pt x="556" y="476"/>
                  </a:cubicBezTo>
                  <a:cubicBezTo>
                    <a:pt x="557" y="478"/>
                    <a:pt x="559" y="480"/>
                    <a:pt x="559" y="480"/>
                  </a:cubicBezTo>
                  <a:cubicBezTo>
                    <a:pt x="559" y="480"/>
                    <a:pt x="559" y="480"/>
                    <a:pt x="559" y="480"/>
                  </a:cubicBezTo>
                  <a:cubicBezTo>
                    <a:pt x="560" y="480"/>
                    <a:pt x="562" y="479"/>
                    <a:pt x="563" y="479"/>
                  </a:cubicBezTo>
                  <a:cubicBezTo>
                    <a:pt x="563" y="479"/>
                    <a:pt x="563" y="479"/>
                    <a:pt x="563" y="479"/>
                  </a:cubicBezTo>
                  <a:cubicBezTo>
                    <a:pt x="563" y="479"/>
                    <a:pt x="564" y="479"/>
                    <a:pt x="564" y="480"/>
                  </a:cubicBezTo>
                  <a:cubicBezTo>
                    <a:pt x="564" y="480"/>
                    <a:pt x="564" y="480"/>
                    <a:pt x="564" y="480"/>
                  </a:cubicBezTo>
                  <a:cubicBezTo>
                    <a:pt x="564" y="480"/>
                    <a:pt x="564" y="480"/>
                    <a:pt x="564" y="481"/>
                  </a:cubicBezTo>
                  <a:cubicBezTo>
                    <a:pt x="564" y="481"/>
                    <a:pt x="564" y="481"/>
                    <a:pt x="564" y="481"/>
                  </a:cubicBezTo>
                  <a:cubicBezTo>
                    <a:pt x="564" y="481"/>
                    <a:pt x="564" y="481"/>
                    <a:pt x="564" y="481"/>
                  </a:cubicBezTo>
                  <a:cubicBezTo>
                    <a:pt x="564" y="481"/>
                    <a:pt x="564" y="481"/>
                    <a:pt x="564" y="481"/>
                  </a:cubicBezTo>
                  <a:cubicBezTo>
                    <a:pt x="564" y="482"/>
                    <a:pt x="565" y="483"/>
                    <a:pt x="566" y="484"/>
                  </a:cubicBezTo>
                  <a:cubicBezTo>
                    <a:pt x="566" y="484"/>
                    <a:pt x="566" y="484"/>
                    <a:pt x="566" y="484"/>
                  </a:cubicBezTo>
                  <a:cubicBezTo>
                    <a:pt x="566" y="484"/>
                    <a:pt x="566" y="484"/>
                    <a:pt x="566" y="484"/>
                  </a:cubicBezTo>
                  <a:cubicBezTo>
                    <a:pt x="566" y="484"/>
                    <a:pt x="566" y="484"/>
                    <a:pt x="566" y="484"/>
                  </a:cubicBezTo>
                  <a:cubicBezTo>
                    <a:pt x="566" y="484"/>
                    <a:pt x="567" y="484"/>
                    <a:pt x="567" y="484"/>
                  </a:cubicBezTo>
                  <a:cubicBezTo>
                    <a:pt x="567" y="484"/>
                    <a:pt x="567" y="484"/>
                    <a:pt x="567" y="484"/>
                  </a:cubicBezTo>
                  <a:cubicBezTo>
                    <a:pt x="568" y="484"/>
                    <a:pt x="568" y="484"/>
                    <a:pt x="568" y="484"/>
                  </a:cubicBezTo>
                  <a:cubicBezTo>
                    <a:pt x="568" y="484"/>
                    <a:pt x="568" y="484"/>
                    <a:pt x="568" y="484"/>
                  </a:cubicBezTo>
                  <a:cubicBezTo>
                    <a:pt x="569" y="485"/>
                    <a:pt x="571" y="485"/>
                    <a:pt x="571" y="487"/>
                  </a:cubicBezTo>
                  <a:cubicBezTo>
                    <a:pt x="571" y="487"/>
                    <a:pt x="571" y="487"/>
                    <a:pt x="571" y="487"/>
                  </a:cubicBezTo>
                  <a:cubicBezTo>
                    <a:pt x="571" y="487"/>
                    <a:pt x="571" y="488"/>
                    <a:pt x="572" y="488"/>
                  </a:cubicBezTo>
                  <a:cubicBezTo>
                    <a:pt x="572" y="488"/>
                    <a:pt x="572" y="488"/>
                    <a:pt x="572" y="488"/>
                  </a:cubicBezTo>
                  <a:cubicBezTo>
                    <a:pt x="572" y="488"/>
                    <a:pt x="572" y="487"/>
                    <a:pt x="573" y="487"/>
                  </a:cubicBezTo>
                  <a:cubicBezTo>
                    <a:pt x="573" y="487"/>
                    <a:pt x="573" y="487"/>
                    <a:pt x="573" y="487"/>
                  </a:cubicBezTo>
                  <a:cubicBezTo>
                    <a:pt x="574" y="487"/>
                    <a:pt x="574" y="488"/>
                    <a:pt x="575" y="489"/>
                  </a:cubicBezTo>
                  <a:cubicBezTo>
                    <a:pt x="575" y="489"/>
                    <a:pt x="575" y="489"/>
                    <a:pt x="575" y="489"/>
                  </a:cubicBezTo>
                  <a:cubicBezTo>
                    <a:pt x="575" y="490"/>
                    <a:pt x="576" y="491"/>
                    <a:pt x="576" y="491"/>
                  </a:cubicBezTo>
                  <a:cubicBezTo>
                    <a:pt x="576" y="491"/>
                    <a:pt x="576" y="491"/>
                    <a:pt x="576" y="491"/>
                  </a:cubicBezTo>
                  <a:cubicBezTo>
                    <a:pt x="576" y="492"/>
                    <a:pt x="576" y="492"/>
                    <a:pt x="576" y="492"/>
                  </a:cubicBezTo>
                  <a:cubicBezTo>
                    <a:pt x="576" y="492"/>
                    <a:pt x="576" y="492"/>
                    <a:pt x="576" y="492"/>
                  </a:cubicBezTo>
                  <a:cubicBezTo>
                    <a:pt x="576" y="492"/>
                    <a:pt x="577" y="491"/>
                    <a:pt x="577" y="491"/>
                  </a:cubicBezTo>
                  <a:close/>
                  <a:moveTo>
                    <a:pt x="554" y="446"/>
                  </a:moveTo>
                  <a:cubicBezTo>
                    <a:pt x="554" y="446"/>
                    <a:pt x="554" y="446"/>
                    <a:pt x="554" y="446"/>
                  </a:cubicBezTo>
                  <a:cubicBezTo>
                    <a:pt x="554" y="446"/>
                    <a:pt x="554" y="446"/>
                    <a:pt x="554" y="446"/>
                  </a:cubicBezTo>
                  <a:cubicBezTo>
                    <a:pt x="554" y="446"/>
                    <a:pt x="554" y="446"/>
                    <a:pt x="554" y="446"/>
                  </a:cubicBezTo>
                  <a:close/>
                  <a:moveTo>
                    <a:pt x="501" y="458"/>
                  </a:moveTo>
                  <a:cubicBezTo>
                    <a:pt x="501" y="458"/>
                    <a:pt x="501" y="459"/>
                    <a:pt x="501" y="459"/>
                  </a:cubicBezTo>
                  <a:cubicBezTo>
                    <a:pt x="501" y="459"/>
                    <a:pt x="501" y="459"/>
                    <a:pt x="501" y="459"/>
                  </a:cubicBezTo>
                  <a:cubicBezTo>
                    <a:pt x="501" y="459"/>
                    <a:pt x="501" y="459"/>
                    <a:pt x="501" y="459"/>
                  </a:cubicBezTo>
                  <a:cubicBezTo>
                    <a:pt x="501" y="458"/>
                    <a:pt x="501" y="458"/>
                    <a:pt x="501" y="458"/>
                  </a:cubicBezTo>
                  <a:close/>
                  <a:moveTo>
                    <a:pt x="596" y="446"/>
                  </a:moveTo>
                  <a:cubicBezTo>
                    <a:pt x="596" y="446"/>
                    <a:pt x="596" y="446"/>
                    <a:pt x="596" y="446"/>
                  </a:cubicBezTo>
                  <a:cubicBezTo>
                    <a:pt x="596" y="446"/>
                    <a:pt x="596" y="446"/>
                    <a:pt x="596" y="446"/>
                  </a:cubicBezTo>
                  <a:cubicBezTo>
                    <a:pt x="596" y="446"/>
                    <a:pt x="596" y="446"/>
                    <a:pt x="596" y="446"/>
                  </a:cubicBezTo>
                  <a:cubicBezTo>
                    <a:pt x="596" y="446"/>
                    <a:pt x="596" y="446"/>
                    <a:pt x="596" y="446"/>
                  </a:cubicBezTo>
                  <a:close/>
                  <a:moveTo>
                    <a:pt x="798" y="396"/>
                  </a:moveTo>
                  <a:cubicBezTo>
                    <a:pt x="798" y="396"/>
                    <a:pt x="798" y="396"/>
                    <a:pt x="798" y="396"/>
                  </a:cubicBezTo>
                  <a:cubicBezTo>
                    <a:pt x="798" y="396"/>
                    <a:pt x="798" y="396"/>
                    <a:pt x="798" y="396"/>
                  </a:cubicBezTo>
                  <a:cubicBezTo>
                    <a:pt x="798" y="396"/>
                    <a:pt x="798" y="397"/>
                    <a:pt x="797" y="397"/>
                  </a:cubicBezTo>
                  <a:cubicBezTo>
                    <a:pt x="797" y="397"/>
                    <a:pt x="797" y="397"/>
                    <a:pt x="797" y="397"/>
                  </a:cubicBezTo>
                  <a:cubicBezTo>
                    <a:pt x="797" y="397"/>
                    <a:pt x="796" y="397"/>
                    <a:pt x="796" y="397"/>
                  </a:cubicBezTo>
                  <a:cubicBezTo>
                    <a:pt x="796" y="397"/>
                    <a:pt x="796" y="397"/>
                    <a:pt x="796" y="397"/>
                  </a:cubicBezTo>
                  <a:cubicBezTo>
                    <a:pt x="795" y="397"/>
                    <a:pt x="794" y="396"/>
                    <a:pt x="794" y="395"/>
                  </a:cubicBezTo>
                  <a:cubicBezTo>
                    <a:pt x="794" y="395"/>
                    <a:pt x="794" y="395"/>
                    <a:pt x="794" y="395"/>
                  </a:cubicBezTo>
                  <a:cubicBezTo>
                    <a:pt x="794" y="395"/>
                    <a:pt x="794" y="395"/>
                    <a:pt x="794" y="395"/>
                  </a:cubicBezTo>
                  <a:cubicBezTo>
                    <a:pt x="794" y="395"/>
                    <a:pt x="794" y="395"/>
                    <a:pt x="794" y="395"/>
                  </a:cubicBezTo>
                  <a:cubicBezTo>
                    <a:pt x="794" y="395"/>
                    <a:pt x="793" y="395"/>
                    <a:pt x="793" y="395"/>
                  </a:cubicBezTo>
                  <a:cubicBezTo>
                    <a:pt x="793" y="395"/>
                    <a:pt x="793" y="395"/>
                    <a:pt x="793" y="395"/>
                  </a:cubicBezTo>
                  <a:cubicBezTo>
                    <a:pt x="793" y="395"/>
                    <a:pt x="792" y="396"/>
                    <a:pt x="792" y="396"/>
                  </a:cubicBezTo>
                  <a:cubicBezTo>
                    <a:pt x="792" y="396"/>
                    <a:pt x="792" y="396"/>
                    <a:pt x="792" y="396"/>
                  </a:cubicBezTo>
                  <a:cubicBezTo>
                    <a:pt x="791" y="396"/>
                    <a:pt x="790" y="395"/>
                    <a:pt x="790" y="394"/>
                  </a:cubicBezTo>
                  <a:cubicBezTo>
                    <a:pt x="790" y="394"/>
                    <a:pt x="790" y="394"/>
                    <a:pt x="790" y="394"/>
                  </a:cubicBezTo>
                  <a:cubicBezTo>
                    <a:pt x="791" y="394"/>
                    <a:pt x="790" y="394"/>
                    <a:pt x="788" y="394"/>
                  </a:cubicBezTo>
                  <a:cubicBezTo>
                    <a:pt x="788" y="394"/>
                    <a:pt x="788" y="394"/>
                    <a:pt x="788" y="394"/>
                  </a:cubicBezTo>
                  <a:cubicBezTo>
                    <a:pt x="787" y="393"/>
                    <a:pt x="787" y="391"/>
                    <a:pt x="787" y="389"/>
                  </a:cubicBezTo>
                  <a:cubicBezTo>
                    <a:pt x="787" y="389"/>
                    <a:pt x="787" y="389"/>
                    <a:pt x="787" y="389"/>
                  </a:cubicBezTo>
                  <a:cubicBezTo>
                    <a:pt x="787" y="389"/>
                    <a:pt x="787" y="388"/>
                    <a:pt x="787" y="388"/>
                  </a:cubicBezTo>
                  <a:cubicBezTo>
                    <a:pt x="787" y="388"/>
                    <a:pt x="787" y="388"/>
                    <a:pt x="787" y="388"/>
                  </a:cubicBezTo>
                  <a:cubicBezTo>
                    <a:pt x="787" y="386"/>
                    <a:pt x="788" y="385"/>
                    <a:pt x="790" y="384"/>
                  </a:cubicBezTo>
                  <a:cubicBezTo>
                    <a:pt x="790" y="384"/>
                    <a:pt x="790" y="384"/>
                    <a:pt x="790" y="384"/>
                  </a:cubicBezTo>
                  <a:cubicBezTo>
                    <a:pt x="790" y="384"/>
                    <a:pt x="790" y="384"/>
                    <a:pt x="790" y="384"/>
                  </a:cubicBezTo>
                  <a:cubicBezTo>
                    <a:pt x="790" y="384"/>
                    <a:pt x="790" y="384"/>
                    <a:pt x="790" y="384"/>
                  </a:cubicBezTo>
                  <a:cubicBezTo>
                    <a:pt x="790" y="383"/>
                    <a:pt x="790" y="383"/>
                    <a:pt x="790" y="382"/>
                  </a:cubicBezTo>
                  <a:cubicBezTo>
                    <a:pt x="790" y="382"/>
                    <a:pt x="790" y="382"/>
                    <a:pt x="790" y="382"/>
                  </a:cubicBezTo>
                  <a:cubicBezTo>
                    <a:pt x="789" y="382"/>
                    <a:pt x="789" y="381"/>
                    <a:pt x="789" y="381"/>
                  </a:cubicBezTo>
                  <a:cubicBezTo>
                    <a:pt x="789" y="381"/>
                    <a:pt x="789" y="381"/>
                    <a:pt x="789" y="381"/>
                  </a:cubicBezTo>
                  <a:cubicBezTo>
                    <a:pt x="789" y="380"/>
                    <a:pt x="790" y="379"/>
                    <a:pt x="790" y="378"/>
                  </a:cubicBezTo>
                  <a:cubicBezTo>
                    <a:pt x="790" y="378"/>
                    <a:pt x="790" y="378"/>
                    <a:pt x="790" y="378"/>
                  </a:cubicBezTo>
                  <a:cubicBezTo>
                    <a:pt x="790" y="378"/>
                    <a:pt x="790" y="378"/>
                    <a:pt x="790" y="378"/>
                  </a:cubicBezTo>
                  <a:cubicBezTo>
                    <a:pt x="790" y="378"/>
                    <a:pt x="790" y="378"/>
                    <a:pt x="790" y="378"/>
                  </a:cubicBezTo>
                  <a:cubicBezTo>
                    <a:pt x="790" y="377"/>
                    <a:pt x="789" y="377"/>
                    <a:pt x="789" y="376"/>
                  </a:cubicBezTo>
                  <a:cubicBezTo>
                    <a:pt x="789" y="376"/>
                    <a:pt x="789" y="376"/>
                    <a:pt x="789" y="376"/>
                  </a:cubicBezTo>
                  <a:cubicBezTo>
                    <a:pt x="789" y="376"/>
                    <a:pt x="789" y="375"/>
                    <a:pt x="789" y="375"/>
                  </a:cubicBezTo>
                  <a:cubicBezTo>
                    <a:pt x="789" y="375"/>
                    <a:pt x="789" y="375"/>
                    <a:pt x="789" y="375"/>
                  </a:cubicBezTo>
                  <a:cubicBezTo>
                    <a:pt x="789" y="375"/>
                    <a:pt x="789" y="375"/>
                    <a:pt x="789" y="375"/>
                  </a:cubicBezTo>
                  <a:cubicBezTo>
                    <a:pt x="789" y="375"/>
                    <a:pt x="789" y="375"/>
                    <a:pt x="789" y="375"/>
                  </a:cubicBezTo>
                  <a:cubicBezTo>
                    <a:pt x="789" y="375"/>
                    <a:pt x="789" y="374"/>
                    <a:pt x="788" y="373"/>
                  </a:cubicBezTo>
                  <a:cubicBezTo>
                    <a:pt x="788" y="373"/>
                    <a:pt x="788" y="373"/>
                    <a:pt x="788" y="373"/>
                  </a:cubicBezTo>
                  <a:cubicBezTo>
                    <a:pt x="788" y="373"/>
                    <a:pt x="788" y="371"/>
                    <a:pt x="788" y="371"/>
                  </a:cubicBezTo>
                  <a:cubicBezTo>
                    <a:pt x="788" y="371"/>
                    <a:pt x="788" y="371"/>
                    <a:pt x="788" y="371"/>
                  </a:cubicBezTo>
                  <a:cubicBezTo>
                    <a:pt x="788" y="371"/>
                    <a:pt x="788" y="371"/>
                    <a:pt x="788" y="371"/>
                  </a:cubicBezTo>
                  <a:cubicBezTo>
                    <a:pt x="788" y="371"/>
                    <a:pt x="788" y="371"/>
                    <a:pt x="788" y="371"/>
                  </a:cubicBezTo>
                  <a:cubicBezTo>
                    <a:pt x="787" y="370"/>
                    <a:pt x="786" y="370"/>
                    <a:pt x="785" y="370"/>
                  </a:cubicBezTo>
                  <a:cubicBezTo>
                    <a:pt x="785" y="370"/>
                    <a:pt x="785" y="370"/>
                    <a:pt x="785" y="370"/>
                  </a:cubicBezTo>
                  <a:cubicBezTo>
                    <a:pt x="784" y="370"/>
                    <a:pt x="784" y="371"/>
                    <a:pt x="783" y="371"/>
                  </a:cubicBezTo>
                  <a:cubicBezTo>
                    <a:pt x="783" y="371"/>
                    <a:pt x="783" y="371"/>
                    <a:pt x="783" y="371"/>
                  </a:cubicBezTo>
                  <a:cubicBezTo>
                    <a:pt x="783" y="372"/>
                    <a:pt x="782" y="372"/>
                    <a:pt x="782" y="373"/>
                  </a:cubicBezTo>
                  <a:cubicBezTo>
                    <a:pt x="782" y="373"/>
                    <a:pt x="782" y="373"/>
                    <a:pt x="782" y="373"/>
                  </a:cubicBezTo>
                  <a:cubicBezTo>
                    <a:pt x="781" y="373"/>
                    <a:pt x="781" y="373"/>
                    <a:pt x="781" y="373"/>
                  </a:cubicBezTo>
                  <a:cubicBezTo>
                    <a:pt x="781" y="373"/>
                    <a:pt x="781" y="373"/>
                    <a:pt x="781" y="373"/>
                  </a:cubicBezTo>
                  <a:cubicBezTo>
                    <a:pt x="781" y="373"/>
                    <a:pt x="781" y="373"/>
                    <a:pt x="781" y="373"/>
                  </a:cubicBezTo>
                  <a:cubicBezTo>
                    <a:pt x="781" y="373"/>
                    <a:pt x="781" y="373"/>
                    <a:pt x="781" y="373"/>
                  </a:cubicBezTo>
                  <a:cubicBezTo>
                    <a:pt x="782" y="374"/>
                    <a:pt x="782" y="374"/>
                    <a:pt x="782" y="374"/>
                  </a:cubicBezTo>
                  <a:cubicBezTo>
                    <a:pt x="782" y="374"/>
                    <a:pt x="782" y="374"/>
                    <a:pt x="782" y="374"/>
                  </a:cubicBezTo>
                  <a:cubicBezTo>
                    <a:pt x="781" y="375"/>
                    <a:pt x="780" y="375"/>
                    <a:pt x="780" y="375"/>
                  </a:cubicBezTo>
                  <a:cubicBezTo>
                    <a:pt x="780" y="375"/>
                    <a:pt x="780" y="375"/>
                    <a:pt x="780" y="375"/>
                  </a:cubicBezTo>
                  <a:cubicBezTo>
                    <a:pt x="779" y="375"/>
                    <a:pt x="778" y="375"/>
                    <a:pt x="778" y="375"/>
                  </a:cubicBezTo>
                  <a:cubicBezTo>
                    <a:pt x="778" y="375"/>
                    <a:pt x="778" y="375"/>
                    <a:pt x="778" y="375"/>
                  </a:cubicBezTo>
                  <a:cubicBezTo>
                    <a:pt x="777" y="374"/>
                    <a:pt x="776" y="372"/>
                    <a:pt x="776" y="372"/>
                  </a:cubicBezTo>
                  <a:cubicBezTo>
                    <a:pt x="776" y="372"/>
                    <a:pt x="776" y="372"/>
                    <a:pt x="776" y="372"/>
                  </a:cubicBezTo>
                  <a:cubicBezTo>
                    <a:pt x="775" y="372"/>
                    <a:pt x="775" y="372"/>
                    <a:pt x="775" y="372"/>
                  </a:cubicBezTo>
                  <a:cubicBezTo>
                    <a:pt x="775" y="372"/>
                    <a:pt x="775" y="372"/>
                    <a:pt x="775" y="372"/>
                  </a:cubicBezTo>
                  <a:cubicBezTo>
                    <a:pt x="774" y="372"/>
                    <a:pt x="774" y="372"/>
                    <a:pt x="773" y="372"/>
                  </a:cubicBezTo>
                  <a:cubicBezTo>
                    <a:pt x="773" y="372"/>
                    <a:pt x="773" y="372"/>
                    <a:pt x="773" y="372"/>
                  </a:cubicBezTo>
                  <a:cubicBezTo>
                    <a:pt x="773" y="372"/>
                    <a:pt x="772" y="372"/>
                    <a:pt x="771" y="372"/>
                  </a:cubicBezTo>
                  <a:cubicBezTo>
                    <a:pt x="771" y="372"/>
                    <a:pt x="771" y="372"/>
                    <a:pt x="771" y="372"/>
                  </a:cubicBezTo>
                  <a:cubicBezTo>
                    <a:pt x="771" y="372"/>
                    <a:pt x="770" y="372"/>
                    <a:pt x="770" y="373"/>
                  </a:cubicBezTo>
                  <a:cubicBezTo>
                    <a:pt x="770" y="373"/>
                    <a:pt x="770" y="373"/>
                    <a:pt x="770" y="373"/>
                  </a:cubicBezTo>
                  <a:cubicBezTo>
                    <a:pt x="769" y="373"/>
                    <a:pt x="769" y="374"/>
                    <a:pt x="767" y="374"/>
                  </a:cubicBezTo>
                  <a:cubicBezTo>
                    <a:pt x="767" y="374"/>
                    <a:pt x="767" y="374"/>
                    <a:pt x="767" y="374"/>
                  </a:cubicBezTo>
                  <a:cubicBezTo>
                    <a:pt x="767" y="374"/>
                    <a:pt x="766" y="374"/>
                    <a:pt x="766" y="373"/>
                  </a:cubicBezTo>
                  <a:cubicBezTo>
                    <a:pt x="766" y="373"/>
                    <a:pt x="766" y="373"/>
                    <a:pt x="766" y="373"/>
                  </a:cubicBezTo>
                  <a:cubicBezTo>
                    <a:pt x="766" y="373"/>
                    <a:pt x="765" y="373"/>
                    <a:pt x="765" y="373"/>
                  </a:cubicBezTo>
                  <a:cubicBezTo>
                    <a:pt x="765" y="373"/>
                    <a:pt x="765" y="373"/>
                    <a:pt x="765" y="373"/>
                  </a:cubicBezTo>
                  <a:cubicBezTo>
                    <a:pt x="765" y="373"/>
                    <a:pt x="765" y="373"/>
                    <a:pt x="764" y="373"/>
                  </a:cubicBezTo>
                  <a:cubicBezTo>
                    <a:pt x="764" y="373"/>
                    <a:pt x="764" y="373"/>
                    <a:pt x="764" y="373"/>
                  </a:cubicBezTo>
                  <a:cubicBezTo>
                    <a:pt x="764" y="373"/>
                    <a:pt x="764" y="373"/>
                    <a:pt x="764" y="373"/>
                  </a:cubicBezTo>
                  <a:cubicBezTo>
                    <a:pt x="764" y="373"/>
                    <a:pt x="764" y="373"/>
                    <a:pt x="764" y="373"/>
                  </a:cubicBezTo>
                  <a:cubicBezTo>
                    <a:pt x="762" y="373"/>
                    <a:pt x="762" y="371"/>
                    <a:pt x="761" y="370"/>
                  </a:cubicBezTo>
                  <a:cubicBezTo>
                    <a:pt x="761" y="370"/>
                    <a:pt x="761" y="370"/>
                    <a:pt x="761" y="370"/>
                  </a:cubicBezTo>
                  <a:cubicBezTo>
                    <a:pt x="761" y="370"/>
                    <a:pt x="760" y="369"/>
                    <a:pt x="760" y="367"/>
                  </a:cubicBezTo>
                  <a:cubicBezTo>
                    <a:pt x="760" y="367"/>
                    <a:pt x="760" y="367"/>
                    <a:pt x="760" y="367"/>
                  </a:cubicBezTo>
                  <a:cubicBezTo>
                    <a:pt x="760" y="367"/>
                    <a:pt x="760" y="366"/>
                    <a:pt x="761" y="366"/>
                  </a:cubicBezTo>
                  <a:cubicBezTo>
                    <a:pt x="761" y="366"/>
                    <a:pt x="761" y="366"/>
                    <a:pt x="761" y="366"/>
                  </a:cubicBezTo>
                  <a:cubicBezTo>
                    <a:pt x="761" y="366"/>
                    <a:pt x="762" y="366"/>
                    <a:pt x="762" y="365"/>
                  </a:cubicBezTo>
                  <a:cubicBezTo>
                    <a:pt x="762" y="365"/>
                    <a:pt x="762" y="365"/>
                    <a:pt x="762" y="365"/>
                  </a:cubicBezTo>
                  <a:cubicBezTo>
                    <a:pt x="762" y="365"/>
                    <a:pt x="762" y="365"/>
                    <a:pt x="761" y="365"/>
                  </a:cubicBezTo>
                  <a:cubicBezTo>
                    <a:pt x="761" y="365"/>
                    <a:pt x="761" y="365"/>
                    <a:pt x="761" y="365"/>
                  </a:cubicBezTo>
                  <a:cubicBezTo>
                    <a:pt x="760" y="364"/>
                    <a:pt x="760" y="363"/>
                    <a:pt x="760" y="362"/>
                  </a:cubicBezTo>
                  <a:cubicBezTo>
                    <a:pt x="760" y="362"/>
                    <a:pt x="760" y="362"/>
                    <a:pt x="760" y="362"/>
                  </a:cubicBezTo>
                  <a:cubicBezTo>
                    <a:pt x="760" y="361"/>
                    <a:pt x="760" y="361"/>
                    <a:pt x="760" y="360"/>
                  </a:cubicBezTo>
                  <a:cubicBezTo>
                    <a:pt x="760" y="360"/>
                    <a:pt x="760" y="360"/>
                    <a:pt x="760" y="360"/>
                  </a:cubicBezTo>
                  <a:cubicBezTo>
                    <a:pt x="761" y="360"/>
                    <a:pt x="761" y="360"/>
                    <a:pt x="761" y="360"/>
                  </a:cubicBezTo>
                  <a:cubicBezTo>
                    <a:pt x="761" y="360"/>
                    <a:pt x="761" y="360"/>
                    <a:pt x="761" y="360"/>
                  </a:cubicBezTo>
                  <a:cubicBezTo>
                    <a:pt x="761" y="360"/>
                    <a:pt x="761" y="360"/>
                    <a:pt x="761" y="360"/>
                  </a:cubicBezTo>
                  <a:cubicBezTo>
                    <a:pt x="761" y="359"/>
                    <a:pt x="761" y="359"/>
                    <a:pt x="761" y="359"/>
                  </a:cubicBezTo>
                  <a:cubicBezTo>
                    <a:pt x="761" y="359"/>
                    <a:pt x="761" y="359"/>
                    <a:pt x="761" y="359"/>
                  </a:cubicBezTo>
                  <a:cubicBezTo>
                    <a:pt x="761" y="359"/>
                    <a:pt x="764" y="358"/>
                    <a:pt x="765" y="357"/>
                  </a:cubicBezTo>
                  <a:cubicBezTo>
                    <a:pt x="765" y="357"/>
                    <a:pt x="765" y="357"/>
                    <a:pt x="765" y="357"/>
                  </a:cubicBezTo>
                  <a:cubicBezTo>
                    <a:pt x="766" y="356"/>
                    <a:pt x="767" y="355"/>
                    <a:pt x="768" y="355"/>
                  </a:cubicBezTo>
                  <a:cubicBezTo>
                    <a:pt x="768" y="355"/>
                    <a:pt x="768" y="355"/>
                    <a:pt x="768" y="355"/>
                  </a:cubicBezTo>
                  <a:cubicBezTo>
                    <a:pt x="768" y="355"/>
                    <a:pt x="768" y="355"/>
                    <a:pt x="768" y="355"/>
                  </a:cubicBezTo>
                  <a:cubicBezTo>
                    <a:pt x="768" y="355"/>
                    <a:pt x="768" y="355"/>
                    <a:pt x="768" y="355"/>
                  </a:cubicBezTo>
                  <a:cubicBezTo>
                    <a:pt x="768" y="355"/>
                    <a:pt x="768" y="355"/>
                    <a:pt x="768" y="355"/>
                  </a:cubicBezTo>
                  <a:cubicBezTo>
                    <a:pt x="768" y="355"/>
                    <a:pt x="768" y="355"/>
                    <a:pt x="768" y="355"/>
                  </a:cubicBezTo>
                  <a:cubicBezTo>
                    <a:pt x="769" y="354"/>
                    <a:pt x="769" y="354"/>
                    <a:pt x="769" y="353"/>
                  </a:cubicBezTo>
                  <a:cubicBezTo>
                    <a:pt x="769" y="353"/>
                    <a:pt x="769" y="353"/>
                    <a:pt x="769" y="353"/>
                  </a:cubicBezTo>
                  <a:cubicBezTo>
                    <a:pt x="769" y="353"/>
                    <a:pt x="769" y="353"/>
                    <a:pt x="769" y="353"/>
                  </a:cubicBezTo>
                  <a:cubicBezTo>
                    <a:pt x="769" y="353"/>
                    <a:pt x="769" y="353"/>
                    <a:pt x="769" y="353"/>
                  </a:cubicBezTo>
                  <a:cubicBezTo>
                    <a:pt x="770" y="352"/>
                    <a:pt x="768" y="351"/>
                    <a:pt x="767" y="349"/>
                  </a:cubicBezTo>
                  <a:cubicBezTo>
                    <a:pt x="767" y="349"/>
                    <a:pt x="767" y="349"/>
                    <a:pt x="767" y="349"/>
                  </a:cubicBezTo>
                  <a:cubicBezTo>
                    <a:pt x="766" y="349"/>
                    <a:pt x="766" y="348"/>
                    <a:pt x="766" y="347"/>
                  </a:cubicBezTo>
                  <a:cubicBezTo>
                    <a:pt x="766" y="347"/>
                    <a:pt x="766" y="347"/>
                    <a:pt x="766" y="347"/>
                  </a:cubicBezTo>
                  <a:cubicBezTo>
                    <a:pt x="766" y="345"/>
                    <a:pt x="766" y="344"/>
                    <a:pt x="768" y="344"/>
                  </a:cubicBezTo>
                  <a:cubicBezTo>
                    <a:pt x="768" y="344"/>
                    <a:pt x="768" y="344"/>
                    <a:pt x="768" y="344"/>
                  </a:cubicBezTo>
                  <a:cubicBezTo>
                    <a:pt x="769" y="343"/>
                    <a:pt x="771" y="344"/>
                    <a:pt x="772" y="343"/>
                  </a:cubicBezTo>
                  <a:cubicBezTo>
                    <a:pt x="772" y="343"/>
                    <a:pt x="772" y="343"/>
                    <a:pt x="772" y="343"/>
                  </a:cubicBezTo>
                  <a:cubicBezTo>
                    <a:pt x="773" y="341"/>
                    <a:pt x="774" y="338"/>
                    <a:pt x="776" y="338"/>
                  </a:cubicBezTo>
                  <a:cubicBezTo>
                    <a:pt x="776" y="338"/>
                    <a:pt x="776" y="338"/>
                    <a:pt x="776" y="338"/>
                  </a:cubicBezTo>
                  <a:cubicBezTo>
                    <a:pt x="777" y="338"/>
                    <a:pt x="778" y="338"/>
                    <a:pt x="778" y="338"/>
                  </a:cubicBezTo>
                  <a:cubicBezTo>
                    <a:pt x="778" y="338"/>
                    <a:pt x="778" y="338"/>
                    <a:pt x="778" y="338"/>
                  </a:cubicBezTo>
                  <a:cubicBezTo>
                    <a:pt x="778" y="338"/>
                    <a:pt x="778" y="338"/>
                    <a:pt x="778" y="338"/>
                  </a:cubicBezTo>
                  <a:cubicBezTo>
                    <a:pt x="778" y="338"/>
                    <a:pt x="778" y="338"/>
                    <a:pt x="778" y="338"/>
                  </a:cubicBezTo>
                  <a:cubicBezTo>
                    <a:pt x="777" y="337"/>
                    <a:pt x="777" y="336"/>
                    <a:pt x="777" y="335"/>
                  </a:cubicBezTo>
                  <a:cubicBezTo>
                    <a:pt x="777" y="335"/>
                    <a:pt x="777" y="335"/>
                    <a:pt x="777" y="335"/>
                  </a:cubicBezTo>
                  <a:cubicBezTo>
                    <a:pt x="777" y="335"/>
                    <a:pt x="777" y="334"/>
                    <a:pt x="778" y="334"/>
                  </a:cubicBezTo>
                  <a:cubicBezTo>
                    <a:pt x="778" y="334"/>
                    <a:pt x="778" y="334"/>
                    <a:pt x="778" y="334"/>
                  </a:cubicBezTo>
                  <a:cubicBezTo>
                    <a:pt x="778" y="334"/>
                    <a:pt x="778" y="334"/>
                    <a:pt x="778" y="334"/>
                  </a:cubicBezTo>
                  <a:cubicBezTo>
                    <a:pt x="778" y="334"/>
                    <a:pt x="778" y="334"/>
                    <a:pt x="778" y="334"/>
                  </a:cubicBezTo>
                  <a:cubicBezTo>
                    <a:pt x="778" y="334"/>
                    <a:pt x="779" y="334"/>
                    <a:pt x="779" y="334"/>
                  </a:cubicBezTo>
                  <a:cubicBezTo>
                    <a:pt x="779" y="334"/>
                    <a:pt x="779" y="334"/>
                    <a:pt x="779" y="334"/>
                  </a:cubicBezTo>
                  <a:cubicBezTo>
                    <a:pt x="779" y="334"/>
                    <a:pt x="779" y="334"/>
                    <a:pt x="779" y="334"/>
                  </a:cubicBezTo>
                  <a:cubicBezTo>
                    <a:pt x="779" y="334"/>
                    <a:pt x="779" y="334"/>
                    <a:pt x="779" y="334"/>
                  </a:cubicBezTo>
                  <a:cubicBezTo>
                    <a:pt x="779" y="334"/>
                    <a:pt x="778" y="334"/>
                    <a:pt x="778" y="334"/>
                  </a:cubicBezTo>
                  <a:cubicBezTo>
                    <a:pt x="778" y="334"/>
                    <a:pt x="778" y="334"/>
                    <a:pt x="778" y="334"/>
                  </a:cubicBezTo>
                  <a:cubicBezTo>
                    <a:pt x="779" y="332"/>
                    <a:pt x="780" y="332"/>
                    <a:pt x="781" y="331"/>
                  </a:cubicBezTo>
                  <a:cubicBezTo>
                    <a:pt x="781" y="331"/>
                    <a:pt x="781" y="331"/>
                    <a:pt x="781" y="331"/>
                  </a:cubicBezTo>
                  <a:cubicBezTo>
                    <a:pt x="781" y="331"/>
                    <a:pt x="782" y="330"/>
                    <a:pt x="782" y="330"/>
                  </a:cubicBezTo>
                  <a:cubicBezTo>
                    <a:pt x="782" y="330"/>
                    <a:pt x="782" y="330"/>
                    <a:pt x="782" y="330"/>
                  </a:cubicBezTo>
                  <a:cubicBezTo>
                    <a:pt x="784" y="331"/>
                    <a:pt x="784" y="333"/>
                    <a:pt x="786" y="335"/>
                  </a:cubicBezTo>
                  <a:cubicBezTo>
                    <a:pt x="786" y="335"/>
                    <a:pt x="786" y="335"/>
                    <a:pt x="786" y="335"/>
                  </a:cubicBezTo>
                  <a:cubicBezTo>
                    <a:pt x="788" y="337"/>
                    <a:pt x="790" y="339"/>
                    <a:pt x="790" y="339"/>
                  </a:cubicBezTo>
                  <a:cubicBezTo>
                    <a:pt x="790" y="339"/>
                    <a:pt x="790" y="339"/>
                    <a:pt x="790" y="339"/>
                  </a:cubicBezTo>
                  <a:cubicBezTo>
                    <a:pt x="790" y="339"/>
                    <a:pt x="790" y="339"/>
                    <a:pt x="790" y="339"/>
                  </a:cubicBezTo>
                  <a:cubicBezTo>
                    <a:pt x="790" y="339"/>
                    <a:pt x="790" y="339"/>
                    <a:pt x="790" y="339"/>
                  </a:cubicBezTo>
                  <a:cubicBezTo>
                    <a:pt x="790" y="339"/>
                    <a:pt x="791" y="339"/>
                    <a:pt x="791" y="339"/>
                  </a:cubicBezTo>
                  <a:cubicBezTo>
                    <a:pt x="791" y="339"/>
                    <a:pt x="791" y="339"/>
                    <a:pt x="791" y="339"/>
                  </a:cubicBezTo>
                  <a:cubicBezTo>
                    <a:pt x="793" y="339"/>
                    <a:pt x="795" y="339"/>
                    <a:pt x="796" y="339"/>
                  </a:cubicBezTo>
                  <a:cubicBezTo>
                    <a:pt x="796" y="339"/>
                    <a:pt x="796" y="339"/>
                    <a:pt x="796" y="339"/>
                  </a:cubicBezTo>
                  <a:cubicBezTo>
                    <a:pt x="796" y="339"/>
                    <a:pt x="796" y="339"/>
                    <a:pt x="796" y="339"/>
                  </a:cubicBezTo>
                  <a:cubicBezTo>
                    <a:pt x="796" y="339"/>
                    <a:pt x="796" y="339"/>
                    <a:pt x="796" y="339"/>
                  </a:cubicBezTo>
                  <a:cubicBezTo>
                    <a:pt x="797" y="339"/>
                    <a:pt x="798" y="339"/>
                    <a:pt x="799" y="339"/>
                  </a:cubicBezTo>
                  <a:cubicBezTo>
                    <a:pt x="799" y="339"/>
                    <a:pt x="799" y="339"/>
                    <a:pt x="799" y="339"/>
                  </a:cubicBezTo>
                  <a:cubicBezTo>
                    <a:pt x="799" y="339"/>
                    <a:pt x="800" y="339"/>
                    <a:pt x="800" y="340"/>
                  </a:cubicBezTo>
                  <a:cubicBezTo>
                    <a:pt x="800" y="340"/>
                    <a:pt x="800" y="340"/>
                    <a:pt x="800" y="340"/>
                  </a:cubicBezTo>
                  <a:cubicBezTo>
                    <a:pt x="800" y="340"/>
                    <a:pt x="800" y="340"/>
                    <a:pt x="800" y="340"/>
                  </a:cubicBezTo>
                  <a:cubicBezTo>
                    <a:pt x="800" y="340"/>
                    <a:pt x="800" y="340"/>
                    <a:pt x="800" y="340"/>
                  </a:cubicBezTo>
                  <a:cubicBezTo>
                    <a:pt x="799" y="341"/>
                    <a:pt x="800" y="343"/>
                    <a:pt x="798" y="343"/>
                  </a:cubicBezTo>
                  <a:cubicBezTo>
                    <a:pt x="798" y="343"/>
                    <a:pt x="798" y="343"/>
                    <a:pt x="798" y="343"/>
                  </a:cubicBezTo>
                  <a:cubicBezTo>
                    <a:pt x="798" y="343"/>
                    <a:pt x="798" y="343"/>
                    <a:pt x="798" y="343"/>
                  </a:cubicBezTo>
                  <a:cubicBezTo>
                    <a:pt x="798" y="343"/>
                    <a:pt x="798" y="343"/>
                    <a:pt x="798" y="343"/>
                  </a:cubicBezTo>
                  <a:cubicBezTo>
                    <a:pt x="798" y="343"/>
                    <a:pt x="798" y="343"/>
                    <a:pt x="798" y="343"/>
                  </a:cubicBezTo>
                  <a:cubicBezTo>
                    <a:pt x="798" y="343"/>
                    <a:pt x="798" y="343"/>
                    <a:pt x="798" y="343"/>
                  </a:cubicBezTo>
                  <a:cubicBezTo>
                    <a:pt x="797" y="343"/>
                    <a:pt x="796" y="344"/>
                    <a:pt x="796" y="344"/>
                  </a:cubicBezTo>
                  <a:cubicBezTo>
                    <a:pt x="796" y="344"/>
                    <a:pt x="796" y="344"/>
                    <a:pt x="796" y="344"/>
                  </a:cubicBezTo>
                  <a:cubicBezTo>
                    <a:pt x="796" y="345"/>
                    <a:pt x="796" y="345"/>
                    <a:pt x="796" y="345"/>
                  </a:cubicBezTo>
                  <a:cubicBezTo>
                    <a:pt x="796" y="345"/>
                    <a:pt x="796" y="345"/>
                    <a:pt x="796" y="345"/>
                  </a:cubicBezTo>
                  <a:cubicBezTo>
                    <a:pt x="796" y="346"/>
                    <a:pt x="796" y="347"/>
                    <a:pt x="797" y="349"/>
                  </a:cubicBezTo>
                  <a:cubicBezTo>
                    <a:pt x="797" y="349"/>
                    <a:pt x="797" y="349"/>
                    <a:pt x="797" y="349"/>
                  </a:cubicBezTo>
                  <a:cubicBezTo>
                    <a:pt x="797" y="349"/>
                    <a:pt x="798" y="350"/>
                    <a:pt x="799" y="351"/>
                  </a:cubicBezTo>
                  <a:cubicBezTo>
                    <a:pt x="799" y="351"/>
                    <a:pt x="799" y="351"/>
                    <a:pt x="799" y="351"/>
                  </a:cubicBezTo>
                  <a:cubicBezTo>
                    <a:pt x="799" y="350"/>
                    <a:pt x="799" y="350"/>
                    <a:pt x="799" y="350"/>
                  </a:cubicBezTo>
                  <a:cubicBezTo>
                    <a:pt x="800" y="351"/>
                    <a:pt x="801" y="351"/>
                    <a:pt x="802" y="352"/>
                  </a:cubicBezTo>
                  <a:cubicBezTo>
                    <a:pt x="802" y="352"/>
                    <a:pt x="802" y="352"/>
                    <a:pt x="802" y="352"/>
                  </a:cubicBezTo>
                  <a:cubicBezTo>
                    <a:pt x="802" y="352"/>
                    <a:pt x="803" y="354"/>
                    <a:pt x="804" y="354"/>
                  </a:cubicBezTo>
                  <a:cubicBezTo>
                    <a:pt x="804" y="354"/>
                    <a:pt x="804" y="354"/>
                    <a:pt x="804" y="354"/>
                  </a:cubicBezTo>
                  <a:cubicBezTo>
                    <a:pt x="804" y="354"/>
                    <a:pt x="806" y="355"/>
                    <a:pt x="806" y="356"/>
                  </a:cubicBezTo>
                  <a:cubicBezTo>
                    <a:pt x="806" y="356"/>
                    <a:pt x="806" y="356"/>
                    <a:pt x="806" y="356"/>
                  </a:cubicBezTo>
                  <a:cubicBezTo>
                    <a:pt x="806" y="357"/>
                    <a:pt x="806" y="356"/>
                    <a:pt x="807" y="357"/>
                  </a:cubicBezTo>
                  <a:cubicBezTo>
                    <a:pt x="807" y="357"/>
                    <a:pt x="807" y="357"/>
                    <a:pt x="807" y="357"/>
                  </a:cubicBezTo>
                  <a:cubicBezTo>
                    <a:pt x="807" y="357"/>
                    <a:pt x="808" y="358"/>
                    <a:pt x="808" y="358"/>
                  </a:cubicBezTo>
                  <a:cubicBezTo>
                    <a:pt x="808" y="358"/>
                    <a:pt x="808" y="358"/>
                    <a:pt x="808" y="358"/>
                  </a:cubicBezTo>
                  <a:cubicBezTo>
                    <a:pt x="807" y="360"/>
                    <a:pt x="806" y="359"/>
                    <a:pt x="805" y="359"/>
                  </a:cubicBezTo>
                  <a:cubicBezTo>
                    <a:pt x="805" y="359"/>
                    <a:pt x="805" y="359"/>
                    <a:pt x="805" y="359"/>
                  </a:cubicBezTo>
                  <a:cubicBezTo>
                    <a:pt x="804" y="359"/>
                    <a:pt x="804" y="359"/>
                    <a:pt x="803" y="360"/>
                  </a:cubicBezTo>
                  <a:cubicBezTo>
                    <a:pt x="803" y="360"/>
                    <a:pt x="803" y="360"/>
                    <a:pt x="803" y="360"/>
                  </a:cubicBezTo>
                  <a:cubicBezTo>
                    <a:pt x="803" y="360"/>
                    <a:pt x="803" y="360"/>
                    <a:pt x="803" y="360"/>
                  </a:cubicBezTo>
                  <a:cubicBezTo>
                    <a:pt x="803" y="360"/>
                    <a:pt x="803" y="360"/>
                    <a:pt x="803" y="360"/>
                  </a:cubicBezTo>
                  <a:cubicBezTo>
                    <a:pt x="803" y="360"/>
                    <a:pt x="803" y="360"/>
                    <a:pt x="803" y="360"/>
                  </a:cubicBezTo>
                  <a:cubicBezTo>
                    <a:pt x="803" y="360"/>
                    <a:pt x="803" y="360"/>
                    <a:pt x="803" y="360"/>
                  </a:cubicBezTo>
                  <a:cubicBezTo>
                    <a:pt x="803" y="362"/>
                    <a:pt x="803" y="365"/>
                    <a:pt x="804" y="365"/>
                  </a:cubicBezTo>
                  <a:cubicBezTo>
                    <a:pt x="804" y="365"/>
                    <a:pt x="804" y="365"/>
                    <a:pt x="804" y="365"/>
                  </a:cubicBezTo>
                  <a:cubicBezTo>
                    <a:pt x="805" y="366"/>
                    <a:pt x="806" y="366"/>
                    <a:pt x="806" y="368"/>
                  </a:cubicBezTo>
                  <a:cubicBezTo>
                    <a:pt x="806" y="368"/>
                    <a:pt x="806" y="368"/>
                    <a:pt x="806" y="368"/>
                  </a:cubicBezTo>
                  <a:cubicBezTo>
                    <a:pt x="806" y="368"/>
                    <a:pt x="806" y="369"/>
                    <a:pt x="806" y="369"/>
                  </a:cubicBezTo>
                  <a:cubicBezTo>
                    <a:pt x="806" y="369"/>
                    <a:pt x="806" y="369"/>
                    <a:pt x="806" y="369"/>
                  </a:cubicBezTo>
                  <a:cubicBezTo>
                    <a:pt x="806" y="369"/>
                    <a:pt x="806" y="369"/>
                    <a:pt x="806" y="369"/>
                  </a:cubicBezTo>
                  <a:cubicBezTo>
                    <a:pt x="806" y="369"/>
                    <a:pt x="806" y="369"/>
                    <a:pt x="806" y="369"/>
                  </a:cubicBezTo>
                  <a:cubicBezTo>
                    <a:pt x="806" y="369"/>
                    <a:pt x="806" y="369"/>
                    <a:pt x="807" y="369"/>
                  </a:cubicBezTo>
                  <a:cubicBezTo>
                    <a:pt x="807" y="369"/>
                    <a:pt x="807" y="369"/>
                    <a:pt x="807" y="369"/>
                  </a:cubicBezTo>
                  <a:cubicBezTo>
                    <a:pt x="807" y="368"/>
                    <a:pt x="808" y="368"/>
                    <a:pt x="809" y="368"/>
                  </a:cubicBezTo>
                  <a:cubicBezTo>
                    <a:pt x="809" y="368"/>
                    <a:pt x="809" y="368"/>
                    <a:pt x="809" y="368"/>
                  </a:cubicBezTo>
                  <a:cubicBezTo>
                    <a:pt x="809" y="368"/>
                    <a:pt x="810" y="368"/>
                    <a:pt x="810" y="368"/>
                  </a:cubicBezTo>
                  <a:cubicBezTo>
                    <a:pt x="810" y="368"/>
                    <a:pt x="810" y="368"/>
                    <a:pt x="810" y="368"/>
                  </a:cubicBezTo>
                  <a:cubicBezTo>
                    <a:pt x="811" y="368"/>
                    <a:pt x="812" y="369"/>
                    <a:pt x="811" y="370"/>
                  </a:cubicBezTo>
                  <a:cubicBezTo>
                    <a:pt x="811" y="370"/>
                    <a:pt x="811" y="370"/>
                    <a:pt x="811" y="370"/>
                  </a:cubicBezTo>
                  <a:cubicBezTo>
                    <a:pt x="811" y="371"/>
                    <a:pt x="811" y="371"/>
                    <a:pt x="811" y="372"/>
                  </a:cubicBezTo>
                  <a:cubicBezTo>
                    <a:pt x="811" y="372"/>
                    <a:pt x="811" y="372"/>
                    <a:pt x="811" y="372"/>
                  </a:cubicBezTo>
                  <a:cubicBezTo>
                    <a:pt x="811" y="373"/>
                    <a:pt x="810" y="374"/>
                    <a:pt x="810" y="374"/>
                  </a:cubicBezTo>
                  <a:cubicBezTo>
                    <a:pt x="810" y="374"/>
                    <a:pt x="810" y="374"/>
                    <a:pt x="810" y="374"/>
                  </a:cubicBezTo>
                  <a:cubicBezTo>
                    <a:pt x="811" y="375"/>
                    <a:pt x="811" y="375"/>
                    <a:pt x="811" y="375"/>
                  </a:cubicBezTo>
                  <a:cubicBezTo>
                    <a:pt x="811" y="375"/>
                    <a:pt x="811" y="375"/>
                    <a:pt x="811" y="375"/>
                  </a:cubicBezTo>
                  <a:cubicBezTo>
                    <a:pt x="812" y="376"/>
                    <a:pt x="814" y="375"/>
                    <a:pt x="815" y="377"/>
                  </a:cubicBezTo>
                  <a:cubicBezTo>
                    <a:pt x="815" y="377"/>
                    <a:pt x="815" y="377"/>
                    <a:pt x="815" y="377"/>
                  </a:cubicBezTo>
                  <a:cubicBezTo>
                    <a:pt x="815" y="379"/>
                    <a:pt x="813" y="379"/>
                    <a:pt x="812" y="379"/>
                  </a:cubicBezTo>
                  <a:cubicBezTo>
                    <a:pt x="812" y="379"/>
                    <a:pt x="812" y="379"/>
                    <a:pt x="812" y="379"/>
                  </a:cubicBezTo>
                  <a:cubicBezTo>
                    <a:pt x="812" y="378"/>
                    <a:pt x="812" y="378"/>
                    <a:pt x="812" y="378"/>
                  </a:cubicBezTo>
                  <a:cubicBezTo>
                    <a:pt x="813" y="378"/>
                    <a:pt x="813" y="378"/>
                    <a:pt x="813" y="377"/>
                  </a:cubicBezTo>
                  <a:cubicBezTo>
                    <a:pt x="813" y="377"/>
                    <a:pt x="813" y="377"/>
                    <a:pt x="813" y="377"/>
                  </a:cubicBezTo>
                  <a:cubicBezTo>
                    <a:pt x="813" y="377"/>
                    <a:pt x="813" y="377"/>
                    <a:pt x="813" y="377"/>
                  </a:cubicBezTo>
                  <a:cubicBezTo>
                    <a:pt x="813" y="377"/>
                    <a:pt x="813" y="377"/>
                    <a:pt x="813" y="377"/>
                  </a:cubicBezTo>
                  <a:cubicBezTo>
                    <a:pt x="812" y="377"/>
                    <a:pt x="812" y="377"/>
                    <a:pt x="811" y="377"/>
                  </a:cubicBezTo>
                  <a:cubicBezTo>
                    <a:pt x="811" y="377"/>
                    <a:pt x="811" y="377"/>
                    <a:pt x="811" y="377"/>
                  </a:cubicBezTo>
                  <a:cubicBezTo>
                    <a:pt x="810" y="376"/>
                    <a:pt x="809" y="375"/>
                    <a:pt x="809" y="374"/>
                  </a:cubicBezTo>
                  <a:cubicBezTo>
                    <a:pt x="809" y="374"/>
                    <a:pt x="809" y="374"/>
                    <a:pt x="809" y="374"/>
                  </a:cubicBezTo>
                  <a:cubicBezTo>
                    <a:pt x="809" y="374"/>
                    <a:pt x="809" y="372"/>
                    <a:pt x="810" y="372"/>
                  </a:cubicBezTo>
                  <a:cubicBezTo>
                    <a:pt x="810" y="372"/>
                    <a:pt x="810" y="372"/>
                    <a:pt x="810" y="372"/>
                  </a:cubicBezTo>
                  <a:cubicBezTo>
                    <a:pt x="810" y="371"/>
                    <a:pt x="810" y="370"/>
                    <a:pt x="810" y="370"/>
                  </a:cubicBezTo>
                  <a:cubicBezTo>
                    <a:pt x="810" y="370"/>
                    <a:pt x="810" y="370"/>
                    <a:pt x="810" y="370"/>
                  </a:cubicBezTo>
                  <a:cubicBezTo>
                    <a:pt x="810" y="370"/>
                    <a:pt x="810" y="370"/>
                    <a:pt x="810" y="369"/>
                  </a:cubicBezTo>
                  <a:cubicBezTo>
                    <a:pt x="810" y="369"/>
                    <a:pt x="810" y="369"/>
                    <a:pt x="810" y="369"/>
                  </a:cubicBezTo>
                  <a:cubicBezTo>
                    <a:pt x="809" y="369"/>
                    <a:pt x="809" y="369"/>
                    <a:pt x="809" y="369"/>
                  </a:cubicBezTo>
                  <a:cubicBezTo>
                    <a:pt x="809" y="369"/>
                    <a:pt x="809" y="369"/>
                    <a:pt x="809" y="369"/>
                  </a:cubicBezTo>
                  <a:cubicBezTo>
                    <a:pt x="808" y="369"/>
                    <a:pt x="808" y="369"/>
                    <a:pt x="808" y="370"/>
                  </a:cubicBezTo>
                  <a:cubicBezTo>
                    <a:pt x="808" y="370"/>
                    <a:pt x="808" y="370"/>
                    <a:pt x="808" y="370"/>
                  </a:cubicBezTo>
                  <a:cubicBezTo>
                    <a:pt x="807" y="370"/>
                    <a:pt x="807" y="371"/>
                    <a:pt x="806" y="371"/>
                  </a:cubicBezTo>
                  <a:cubicBezTo>
                    <a:pt x="806" y="371"/>
                    <a:pt x="806" y="371"/>
                    <a:pt x="806" y="371"/>
                  </a:cubicBezTo>
                  <a:cubicBezTo>
                    <a:pt x="805" y="371"/>
                    <a:pt x="805" y="369"/>
                    <a:pt x="805" y="368"/>
                  </a:cubicBezTo>
                  <a:cubicBezTo>
                    <a:pt x="805" y="368"/>
                    <a:pt x="805" y="368"/>
                    <a:pt x="805" y="368"/>
                  </a:cubicBezTo>
                  <a:cubicBezTo>
                    <a:pt x="804" y="366"/>
                    <a:pt x="805" y="367"/>
                    <a:pt x="803" y="366"/>
                  </a:cubicBezTo>
                  <a:cubicBezTo>
                    <a:pt x="803" y="366"/>
                    <a:pt x="803" y="366"/>
                    <a:pt x="803" y="366"/>
                  </a:cubicBezTo>
                  <a:cubicBezTo>
                    <a:pt x="802" y="365"/>
                    <a:pt x="802" y="362"/>
                    <a:pt x="801" y="361"/>
                  </a:cubicBezTo>
                  <a:cubicBezTo>
                    <a:pt x="801" y="361"/>
                    <a:pt x="801" y="361"/>
                    <a:pt x="801" y="361"/>
                  </a:cubicBezTo>
                  <a:cubicBezTo>
                    <a:pt x="801" y="360"/>
                    <a:pt x="801" y="360"/>
                    <a:pt x="801" y="360"/>
                  </a:cubicBezTo>
                  <a:cubicBezTo>
                    <a:pt x="801" y="360"/>
                    <a:pt x="801" y="360"/>
                    <a:pt x="801" y="360"/>
                  </a:cubicBezTo>
                  <a:cubicBezTo>
                    <a:pt x="802" y="358"/>
                    <a:pt x="804" y="358"/>
                    <a:pt x="805" y="358"/>
                  </a:cubicBezTo>
                  <a:cubicBezTo>
                    <a:pt x="805" y="358"/>
                    <a:pt x="805" y="358"/>
                    <a:pt x="805" y="358"/>
                  </a:cubicBezTo>
                  <a:cubicBezTo>
                    <a:pt x="805" y="358"/>
                    <a:pt x="806" y="358"/>
                    <a:pt x="806" y="358"/>
                  </a:cubicBezTo>
                  <a:cubicBezTo>
                    <a:pt x="806" y="358"/>
                    <a:pt x="806" y="358"/>
                    <a:pt x="806" y="358"/>
                  </a:cubicBezTo>
                  <a:cubicBezTo>
                    <a:pt x="805" y="357"/>
                    <a:pt x="805" y="357"/>
                    <a:pt x="804" y="356"/>
                  </a:cubicBezTo>
                  <a:cubicBezTo>
                    <a:pt x="804" y="356"/>
                    <a:pt x="804" y="356"/>
                    <a:pt x="804" y="356"/>
                  </a:cubicBezTo>
                  <a:cubicBezTo>
                    <a:pt x="805" y="356"/>
                    <a:pt x="804" y="356"/>
                    <a:pt x="803" y="355"/>
                  </a:cubicBezTo>
                  <a:cubicBezTo>
                    <a:pt x="803" y="355"/>
                    <a:pt x="803" y="355"/>
                    <a:pt x="803" y="355"/>
                  </a:cubicBezTo>
                  <a:cubicBezTo>
                    <a:pt x="802" y="355"/>
                    <a:pt x="801" y="353"/>
                    <a:pt x="801" y="352"/>
                  </a:cubicBezTo>
                  <a:cubicBezTo>
                    <a:pt x="801" y="352"/>
                    <a:pt x="801" y="352"/>
                    <a:pt x="801" y="352"/>
                  </a:cubicBezTo>
                  <a:cubicBezTo>
                    <a:pt x="801" y="352"/>
                    <a:pt x="801" y="352"/>
                    <a:pt x="801" y="352"/>
                  </a:cubicBezTo>
                  <a:cubicBezTo>
                    <a:pt x="801" y="352"/>
                    <a:pt x="801" y="352"/>
                    <a:pt x="801" y="352"/>
                  </a:cubicBezTo>
                  <a:cubicBezTo>
                    <a:pt x="801" y="352"/>
                    <a:pt x="800" y="352"/>
                    <a:pt x="800" y="352"/>
                  </a:cubicBezTo>
                  <a:cubicBezTo>
                    <a:pt x="800" y="352"/>
                    <a:pt x="800" y="352"/>
                    <a:pt x="800" y="352"/>
                  </a:cubicBezTo>
                  <a:cubicBezTo>
                    <a:pt x="800" y="352"/>
                    <a:pt x="800" y="352"/>
                    <a:pt x="800" y="352"/>
                  </a:cubicBezTo>
                  <a:cubicBezTo>
                    <a:pt x="800" y="352"/>
                    <a:pt x="800" y="352"/>
                    <a:pt x="800" y="352"/>
                  </a:cubicBezTo>
                  <a:cubicBezTo>
                    <a:pt x="800" y="352"/>
                    <a:pt x="800" y="353"/>
                    <a:pt x="800" y="353"/>
                  </a:cubicBezTo>
                  <a:cubicBezTo>
                    <a:pt x="800" y="353"/>
                    <a:pt x="800" y="353"/>
                    <a:pt x="800" y="353"/>
                  </a:cubicBezTo>
                  <a:cubicBezTo>
                    <a:pt x="800" y="354"/>
                    <a:pt x="800" y="354"/>
                    <a:pt x="799" y="355"/>
                  </a:cubicBezTo>
                  <a:cubicBezTo>
                    <a:pt x="799" y="355"/>
                    <a:pt x="799" y="355"/>
                    <a:pt x="799" y="355"/>
                  </a:cubicBezTo>
                  <a:cubicBezTo>
                    <a:pt x="798" y="356"/>
                    <a:pt x="797" y="356"/>
                    <a:pt x="796" y="357"/>
                  </a:cubicBezTo>
                  <a:cubicBezTo>
                    <a:pt x="796" y="357"/>
                    <a:pt x="796" y="357"/>
                    <a:pt x="796" y="357"/>
                  </a:cubicBezTo>
                  <a:cubicBezTo>
                    <a:pt x="796" y="358"/>
                    <a:pt x="796" y="359"/>
                    <a:pt x="796" y="360"/>
                  </a:cubicBezTo>
                  <a:cubicBezTo>
                    <a:pt x="796" y="360"/>
                    <a:pt x="796" y="360"/>
                    <a:pt x="796" y="360"/>
                  </a:cubicBezTo>
                  <a:cubicBezTo>
                    <a:pt x="795" y="361"/>
                    <a:pt x="795" y="361"/>
                    <a:pt x="795" y="361"/>
                  </a:cubicBezTo>
                  <a:cubicBezTo>
                    <a:pt x="795" y="361"/>
                    <a:pt x="795" y="361"/>
                    <a:pt x="795" y="361"/>
                  </a:cubicBezTo>
                  <a:cubicBezTo>
                    <a:pt x="795" y="361"/>
                    <a:pt x="795" y="361"/>
                    <a:pt x="796" y="362"/>
                  </a:cubicBezTo>
                  <a:cubicBezTo>
                    <a:pt x="796" y="362"/>
                    <a:pt x="796" y="362"/>
                    <a:pt x="796" y="362"/>
                  </a:cubicBezTo>
                  <a:cubicBezTo>
                    <a:pt x="796" y="362"/>
                    <a:pt x="797" y="363"/>
                    <a:pt x="797" y="363"/>
                  </a:cubicBezTo>
                  <a:cubicBezTo>
                    <a:pt x="797" y="363"/>
                    <a:pt x="797" y="363"/>
                    <a:pt x="797" y="363"/>
                  </a:cubicBezTo>
                  <a:cubicBezTo>
                    <a:pt x="797" y="364"/>
                    <a:pt x="796" y="364"/>
                    <a:pt x="796" y="365"/>
                  </a:cubicBezTo>
                  <a:cubicBezTo>
                    <a:pt x="796" y="365"/>
                    <a:pt x="796" y="365"/>
                    <a:pt x="796" y="365"/>
                  </a:cubicBezTo>
                  <a:cubicBezTo>
                    <a:pt x="796" y="365"/>
                    <a:pt x="796" y="366"/>
                    <a:pt x="796" y="366"/>
                  </a:cubicBezTo>
                  <a:cubicBezTo>
                    <a:pt x="796" y="366"/>
                    <a:pt x="796" y="366"/>
                    <a:pt x="796" y="366"/>
                  </a:cubicBezTo>
                  <a:cubicBezTo>
                    <a:pt x="796" y="367"/>
                    <a:pt x="796" y="367"/>
                    <a:pt x="796" y="368"/>
                  </a:cubicBezTo>
                  <a:cubicBezTo>
                    <a:pt x="796" y="368"/>
                    <a:pt x="796" y="368"/>
                    <a:pt x="796" y="368"/>
                  </a:cubicBezTo>
                  <a:cubicBezTo>
                    <a:pt x="796" y="368"/>
                    <a:pt x="796" y="368"/>
                    <a:pt x="796" y="369"/>
                  </a:cubicBezTo>
                  <a:cubicBezTo>
                    <a:pt x="796" y="369"/>
                    <a:pt x="796" y="369"/>
                    <a:pt x="796" y="369"/>
                  </a:cubicBezTo>
                  <a:cubicBezTo>
                    <a:pt x="796" y="369"/>
                    <a:pt x="796" y="370"/>
                    <a:pt x="795" y="370"/>
                  </a:cubicBezTo>
                  <a:cubicBezTo>
                    <a:pt x="795" y="370"/>
                    <a:pt x="795" y="370"/>
                    <a:pt x="795" y="370"/>
                  </a:cubicBezTo>
                  <a:cubicBezTo>
                    <a:pt x="795" y="370"/>
                    <a:pt x="794" y="370"/>
                    <a:pt x="794" y="369"/>
                  </a:cubicBezTo>
                  <a:cubicBezTo>
                    <a:pt x="794" y="369"/>
                    <a:pt x="794" y="369"/>
                    <a:pt x="794" y="369"/>
                  </a:cubicBezTo>
                  <a:cubicBezTo>
                    <a:pt x="793" y="369"/>
                    <a:pt x="793" y="369"/>
                    <a:pt x="793" y="369"/>
                  </a:cubicBezTo>
                  <a:cubicBezTo>
                    <a:pt x="793" y="369"/>
                    <a:pt x="793" y="369"/>
                    <a:pt x="793" y="369"/>
                  </a:cubicBezTo>
                  <a:cubicBezTo>
                    <a:pt x="793" y="369"/>
                    <a:pt x="793" y="369"/>
                    <a:pt x="792" y="369"/>
                  </a:cubicBezTo>
                  <a:cubicBezTo>
                    <a:pt x="792" y="369"/>
                    <a:pt x="792" y="369"/>
                    <a:pt x="792" y="369"/>
                  </a:cubicBezTo>
                  <a:cubicBezTo>
                    <a:pt x="792" y="370"/>
                    <a:pt x="792" y="370"/>
                    <a:pt x="792" y="370"/>
                  </a:cubicBezTo>
                  <a:cubicBezTo>
                    <a:pt x="792" y="370"/>
                    <a:pt x="792" y="370"/>
                    <a:pt x="792" y="370"/>
                  </a:cubicBezTo>
                  <a:cubicBezTo>
                    <a:pt x="790" y="370"/>
                    <a:pt x="790" y="369"/>
                    <a:pt x="790" y="368"/>
                  </a:cubicBezTo>
                  <a:cubicBezTo>
                    <a:pt x="790" y="368"/>
                    <a:pt x="790" y="368"/>
                    <a:pt x="790" y="368"/>
                  </a:cubicBezTo>
                  <a:cubicBezTo>
                    <a:pt x="790" y="368"/>
                    <a:pt x="790" y="368"/>
                    <a:pt x="790" y="368"/>
                  </a:cubicBezTo>
                  <a:cubicBezTo>
                    <a:pt x="790" y="368"/>
                    <a:pt x="790" y="368"/>
                    <a:pt x="790" y="368"/>
                  </a:cubicBezTo>
                  <a:cubicBezTo>
                    <a:pt x="790" y="369"/>
                    <a:pt x="790" y="370"/>
                    <a:pt x="789" y="370"/>
                  </a:cubicBezTo>
                  <a:cubicBezTo>
                    <a:pt x="789" y="370"/>
                    <a:pt x="789" y="370"/>
                    <a:pt x="789" y="370"/>
                  </a:cubicBezTo>
                  <a:cubicBezTo>
                    <a:pt x="789" y="370"/>
                    <a:pt x="789" y="370"/>
                    <a:pt x="789" y="370"/>
                  </a:cubicBezTo>
                  <a:cubicBezTo>
                    <a:pt x="789" y="370"/>
                    <a:pt x="789" y="370"/>
                    <a:pt x="789" y="370"/>
                  </a:cubicBezTo>
                  <a:cubicBezTo>
                    <a:pt x="789" y="371"/>
                    <a:pt x="789" y="372"/>
                    <a:pt x="789" y="373"/>
                  </a:cubicBezTo>
                  <a:cubicBezTo>
                    <a:pt x="789" y="373"/>
                    <a:pt x="789" y="373"/>
                    <a:pt x="789" y="373"/>
                  </a:cubicBezTo>
                  <a:cubicBezTo>
                    <a:pt x="790" y="374"/>
                    <a:pt x="790" y="374"/>
                    <a:pt x="790" y="375"/>
                  </a:cubicBezTo>
                  <a:cubicBezTo>
                    <a:pt x="790" y="375"/>
                    <a:pt x="790" y="375"/>
                    <a:pt x="790" y="375"/>
                  </a:cubicBezTo>
                  <a:cubicBezTo>
                    <a:pt x="790" y="375"/>
                    <a:pt x="790" y="375"/>
                    <a:pt x="790" y="376"/>
                  </a:cubicBezTo>
                  <a:cubicBezTo>
                    <a:pt x="790" y="376"/>
                    <a:pt x="790" y="376"/>
                    <a:pt x="790" y="376"/>
                  </a:cubicBezTo>
                  <a:cubicBezTo>
                    <a:pt x="790" y="376"/>
                    <a:pt x="790" y="376"/>
                    <a:pt x="790" y="376"/>
                  </a:cubicBezTo>
                  <a:cubicBezTo>
                    <a:pt x="790" y="376"/>
                    <a:pt x="791" y="376"/>
                    <a:pt x="791" y="378"/>
                  </a:cubicBezTo>
                  <a:cubicBezTo>
                    <a:pt x="791" y="378"/>
                    <a:pt x="791" y="378"/>
                    <a:pt x="791" y="378"/>
                  </a:cubicBezTo>
                  <a:cubicBezTo>
                    <a:pt x="791" y="378"/>
                    <a:pt x="791" y="378"/>
                    <a:pt x="791" y="378"/>
                  </a:cubicBezTo>
                  <a:cubicBezTo>
                    <a:pt x="791" y="378"/>
                    <a:pt x="791" y="378"/>
                    <a:pt x="791" y="378"/>
                  </a:cubicBezTo>
                  <a:cubicBezTo>
                    <a:pt x="791" y="379"/>
                    <a:pt x="791" y="380"/>
                    <a:pt x="791" y="381"/>
                  </a:cubicBezTo>
                  <a:cubicBezTo>
                    <a:pt x="791" y="381"/>
                    <a:pt x="791" y="381"/>
                    <a:pt x="791" y="381"/>
                  </a:cubicBezTo>
                  <a:cubicBezTo>
                    <a:pt x="791" y="381"/>
                    <a:pt x="791" y="381"/>
                    <a:pt x="791" y="382"/>
                  </a:cubicBezTo>
                  <a:cubicBezTo>
                    <a:pt x="791" y="382"/>
                    <a:pt x="791" y="382"/>
                    <a:pt x="791" y="382"/>
                  </a:cubicBezTo>
                  <a:cubicBezTo>
                    <a:pt x="791" y="382"/>
                    <a:pt x="792" y="383"/>
                    <a:pt x="792" y="384"/>
                  </a:cubicBezTo>
                  <a:cubicBezTo>
                    <a:pt x="792" y="384"/>
                    <a:pt x="792" y="384"/>
                    <a:pt x="792" y="384"/>
                  </a:cubicBezTo>
                  <a:cubicBezTo>
                    <a:pt x="792" y="384"/>
                    <a:pt x="791" y="385"/>
                    <a:pt x="790" y="385"/>
                  </a:cubicBezTo>
                  <a:cubicBezTo>
                    <a:pt x="790" y="385"/>
                    <a:pt x="790" y="385"/>
                    <a:pt x="790" y="385"/>
                  </a:cubicBezTo>
                  <a:cubicBezTo>
                    <a:pt x="789" y="386"/>
                    <a:pt x="788" y="386"/>
                    <a:pt x="788" y="388"/>
                  </a:cubicBezTo>
                  <a:cubicBezTo>
                    <a:pt x="788" y="388"/>
                    <a:pt x="788" y="388"/>
                    <a:pt x="788" y="388"/>
                  </a:cubicBezTo>
                  <a:cubicBezTo>
                    <a:pt x="788" y="388"/>
                    <a:pt x="788" y="389"/>
                    <a:pt x="788" y="389"/>
                  </a:cubicBezTo>
                  <a:cubicBezTo>
                    <a:pt x="788" y="389"/>
                    <a:pt x="788" y="389"/>
                    <a:pt x="788" y="389"/>
                  </a:cubicBezTo>
                  <a:cubicBezTo>
                    <a:pt x="788" y="391"/>
                    <a:pt x="789" y="392"/>
                    <a:pt x="789" y="392"/>
                  </a:cubicBezTo>
                  <a:cubicBezTo>
                    <a:pt x="789" y="392"/>
                    <a:pt x="789" y="392"/>
                    <a:pt x="789" y="392"/>
                  </a:cubicBezTo>
                  <a:cubicBezTo>
                    <a:pt x="789" y="393"/>
                    <a:pt x="789" y="393"/>
                    <a:pt x="789" y="393"/>
                  </a:cubicBezTo>
                  <a:cubicBezTo>
                    <a:pt x="789" y="393"/>
                    <a:pt x="789" y="393"/>
                    <a:pt x="789" y="393"/>
                  </a:cubicBezTo>
                  <a:cubicBezTo>
                    <a:pt x="790" y="393"/>
                    <a:pt x="791" y="393"/>
                    <a:pt x="792" y="394"/>
                  </a:cubicBezTo>
                  <a:cubicBezTo>
                    <a:pt x="792" y="394"/>
                    <a:pt x="792" y="394"/>
                    <a:pt x="792" y="394"/>
                  </a:cubicBezTo>
                  <a:cubicBezTo>
                    <a:pt x="792" y="394"/>
                    <a:pt x="792" y="394"/>
                    <a:pt x="792" y="394"/>
                  </a:cubicBezTo>
                  <a:cubicBezTo>
                    <a:pt x="792" y="394"/>
                    <a:pt x="792" y="394"/>
                    <a:pt x="792" y="394"/>
                  </a:cubicBezTo>
                  <a:cubicBezTo>
                    <a:pt x="792" y="394"/>
                    <a:pt x="792" y="394"/>
                    <a:pt x="792" y="394"/>
                  </a:cubicBezTo>
                  <a:cubicBezTo>
                    <a:pt x="792" y="394"/>
                    <a:pt x="792" y="394"/>
                    <a:pt x="792" y="394"/>
                  </a:cubicBezTo>
                  <a:cubicBezTo>
                    <a:pt x="793" y="394"/>
                    <a:pt x="793" y="393"/>
                    <a:pt x="794" y="393"/>
                  </a:cubicBezTo>
                  <a:cubicBezTo>
                    <a:pt x="794" y="393"/>
                    <a:pt x="794" y="393"/>
                    <a:pt x="794" y="393"/>
                  </a:cubicBezTo>
                  <a:cubicBezTo>
                    <a:pt x="795" y="393"/>
                    <a:pt x="795" y="394"/>
                    <a:pt x="795" y="395"/>
                  </a:cubicBezTo>
                  <a:cubicBezTo>
                    <a:pt x="795" y="395"/>
                    <a:pt x="795" y="395"/>
                    <a:pt x="795" y="395"/>
                  </a:cubicBezTo>
                  <a:cubicBezTo>
                    <a:pt x="796" y="396"/>
                    <a:pt x="796" y="396"/>
                    <a:pt x="796" y="396"/>
                  </a:cubicBezTo>
                  <a:cubicBezTo>
                    <a:pt x="796" y="396"/>
                    <a:pt x="796" y="396"/>
                    <a:pt x="796" y="396"/>
                  </a:cubicBezTo>
                  <a:cubicBezTo>
                    <a:pt x="796" y="396"/>
                    <a:pt x="796" y="396"/>
                    <a:pt x="796" y="396"/>
                  </a:cubicBezTo>
                  <a:cubicBezTo>
                    <a:pt x="796" y="396"/>
                    <a:pt x="796" y="396"/>
                    <a:pt x="796" y="396"/>
                  </a:cubicBezTo>
                  <a:cubicBezTo>
                    <a:pt x="797" y="395"/>
                    <a:pt x="798" y="395"/>
                    <a:pt x="798" y="395"/>
                  </a:cubicBezTo>
                  <a:cubicBezTo>
                    <a:pt x="798" y="395"/>
                    <a:pt x="798" y="395"/>
                    <a:pt x="798" y="395"/>
                  </a:cubicBezTo>
                  <a:cubicBezTo>
                    <a:pt x="799" y="395"/>
                    <a:pt x="800" y="395"/>
                    <a:pt x="800" y="396"/>
                  </a:cubicBezTo>
                  <a:cubicBezTo>
                    <a:pt x="800" y="396"/>
                    <a:pt x="800" y="396"/>
                    <a:pt x="800" y="396"/>
                  </a:cubicBezTo>
                  <a:cubicBezTo>
                    <a:pt x="800" y="397"/>
                    <a:pt x="800" y="397"/>
                    <a:pt x="800" y="397"/>
                  </a:cubicBezTo>
                  <a:cubicBezTo>
                    <a:pt x="800" y="397"/>
                    <a:pt x="800" y="397"/>
                    <a:pt x="800" y="397"/>
                  </a:cubicBezTo>
                  <a:cubicBezTo>
                    <a:pt x="800" y="397"/>
                    <a:pt x="800" y="397"/>
                    <a:pt x="801" y="396"/>
                  </a:cubicBezTo>
                  <a:cubicBezTo>
                    <a:pt x="801" y="396"/>
                    <a:pt x="801" y="396"/>
                    <a:pt x="801" y="396"/>
                  </a:cubicBezTo>
                  <a:cubicBezTo>
                    <a:pt x="802" y="396"/>
                    <a:pt x="804" y="395"/>
                    <a:pt x="805" y="395"/>
                  </a:cubicBezTo>
                  <a:cubicBezTo>
                    <a:pt x="805" y="395"/>
                    <a:pt x="805" y="395"/>
                    <a:pt x="805" y="395"/>
                  </a:cubicBezTo>
                  <a:cubicBezTo>
                    <a:pt x="805" y="395"/>
                    <a:pt x="805" y="395"/>
                    <a:pt x="805" y="395"/>
                  </a:cubicBezTo>
                  <a:cubicBezTo>
                    <a:pt x="806" y="396"/>
                    <a:pt x="806" y="396"/>
                    <a:pt x="806" y="396"/>
                  </a:cubicBezTo>
                  <a:cubicBezTo>
                    <a:pt x="805" y="397"/>
                    <a:pt x="804" y="397"/>
                    <a:pt x="804" y="397"/>
                  </a:cubicBezTo>
                  <a:cubicBezTo>
                    <a:pt x="804" y="397"/>
                    <a:pt x="804" y="397"/>
                    <a:pt x="804" y="397"/>
                  </a:cubicBezTo>
                  <a:cubicBezTo>
                    <a:pt x="803" y="397"/>
                    <a:pt x="802" y="397"/>
                    <a:pt x="802" y="398"/>
                  </a:cubicBezTo>
                  <a:cubicBezTo>
                    <a:pt x="802" y="398"/>
                    <a:pt x="802" y="398"/>
                    <a:pt x="802" y="398"/>
                  </a:cubicBezTo>
                  <a:cubicBezTo>
                    <a:pt x="801" y="398"/>
                    <a:pt x="801" y="398"/>
                    <a:pt x="800" y="398"/>
                  </a:cubicBezTo>
                  <a:cubicBezTo>
                    <a:pt x="800" y="398"/>
                    <a:pt x="800" y="398"/>
                    <a:pt x="800" y="398"/>
                  </a:cubicBezTo>
                  <a:cubicBezTo>
                    <a:pt x="800" y="398"/>
                    <a:pt x="800" y="398"/>
                    <a:pt x="800" y="398"/>
                  </a:cubicBezTo>
                  <a:cubicBezTo>
                    <a:pt x="800" y="398"/>
                    <a:pt x="800" y="398"/>
                    <a:pt x="800" y="398"/>
                  </a:cubicBezTo>
                  <a:cubicBezTo>
                    <a:pt x="799" y="398"/>
                    <a:pt x="798" y="397"/>
                    <a:pt x="798" y="396"/>
                  </a:cubicBezTo>
                  <a:close/>
                  <a:moveTo>
                    <a:pt x="794" y="395"/>
                  </a:moveTo>
                  <a:cubicBezTo>
                    <a:pt x="794" y="395"/>
                    <a:pt x="794" y="395"/>
                    <a:pt x="794" y="395"/>
                  </a:cubicBezTo>
                  <a:cubicBezTo>
                    <a:pt x="794" y="395"/>
                    <a:pt x="794" y="395"/>
                    <a:pt x="794" y="395"/>
                  </a:cubicBezTo>
                  <a:cubicBezTo>
                    <a:pt x="794" y="395"/>
                    <a:pt x="794" y="395"/>
                    <a:pt x="794" y="395"/>
                  </a:cubicBezTo>
                  <a:cubicBezTo>
                    <a:pt x="794" y="395"/>
                    <a:pt x="794" y="395"/>
                    <a:pt x="794" y="395"/>
                  </a:cubicBezTo>
                  <a:close/>
                  <a:moveTo>
                    <a:pt x="779" y="374"/>
                  </a:moveTo>
                  <a:cubicBezTo>
                    <a:pt x="779" y="374"/>
                    <a:pt x="779" y="374"/>
                    <a:pt x="780" y="374"/>
                  </a:cubicBezTo>
                  <a:cubicBezTo>
                    <a:pt x="780" y="374"/>
                    <a:pt x="780" y="374"/>
                    <a:pt x="780" y="374"/>
                  </a:cubicBezTo>
                  <a:cubicBezTo>
                    <a:pt x="780" y="374"/>
                    <a:pt x="780" y="374"/>
                    <a:pt x="780" y="374"/>
                  </a:cubicBezTo>
                  <a:cubicBezTo>
                    <a:pt x="780" y="374"/>
                    <a:pt x="780" y="374"/>
                    <a:pt x="780" y="374"/>
                  </a:cubicBezTo>
                  <a:cubicBezTo>
                    <a:pt x="780" y="374"/>
                    <a:pt x="780" y="374"/>
                    <a:pt x="780" y="374"/>
                  </a:cubicBezTo>
                  <a:cubicBezTo>
                    <a:pt x="780" y="374"/>
                    <a:pt x="780" y="374"/>
                    <a:pt x="780" y="374"/>
                  </a:cubicBezTo>
                  <a:cubicBezTo>
                    <a:pt x="780" y="374"/>
                    <a:pt x="780" y="374"/>
                    <a:pt x="780" y="373"/>
                  </a:cubicBezTo>
                  <a:cubicBezTo>
                    <a:pt x="780" y="373"/>
                    <a:pt x="780" y="373"/>
                    <a:pt x="780" y="373"/>
                  </a:cubicBezTo>
                  <a:cubicBezTo>
                    <a:pt x="780" y="372"/>
                    <a:pt x="781" y="372"/>
                    <a:pt x="782" y="370"/>
                  </a:cubicBezTo>
                  <a:cubicBezTo>
                    <a:pt x="782" y="370"/>
                    <a:pt x="782" y="370"/>
                    <a:pt x="782" y="370"/>
                  </a:cubicBezTo>
                  <a:cubicBezTo>
                    <a:pt x="783" y="369"/>
                    <a:pt x="784" y="369"/>
                    <a:pt x="785" y="369"/>
                  </a:cubicBezTo>
                  <a:cubicBezTo>
                    <a:pt x="785" y="369"/>
                    <a:pt x="785" y="369"/>
                    <a:pt x="785" y="369"/>
                  </a:cubicBezTo>
                  <a:cubicBezTo>
                    <a:pt x="786" y="369"/>
                    <a:pt x="787" y="369"/>
                    <a:pt x="788" y="369"/>
                  </a:cubicBezTo>
                  <a:cubicBezTo>
                    <a:pt x="788" y="369"/>
                    <a:pt x="788" y="369"/>
                    <a:pt x="788" y="369"/>
                  </a:cubicBezTo>
                  <a:cubicBezTo>
                    <a:pt x="788" y="369"/>
                    <a:pt x="788" y="369"/>
                    <a:pt x="788" y="369"/>
                  </a:cubicBezTo>
                  <a:cubicBezTo>
                    <a:pt x="788" y="369"/>
                    <a:pt x="788" y="369"/>
                    <a:pt x="788" y="369"/>
                  </a:cubicBezTo>
                  <a:cubicBezTo>
                    <a:pt x="788" y="369"/>
                    <a:pt x="788" y="369"/>
                    <a:pt x="788" y="369"/>
                  </a:cubicBezTo>
                  <a:cubicBezTo>
                    <a:pt x="788" y="369"/>
                    <a:pt x="788" y="369"/>
                    <a:pt x="788" y="369"/>
                  </a:cubicBezTo>
                  <a:cubicBezTo>
                    <a:pt x="788" y="369"/>
                    <a:pt x="788" y="369"/>
                    <a:pt x="788" y="369"/>
                  </a:cubicBezTo>
                  <a:cubicBezTo>
                    <a:pt x="789" y="368"/>
                    <a:pt x="789" y="367"/>
                    <a:pt x="789" y="367"/>
                  </a:cubicBezTo>
                  <a:cubicBezTo>
                    <a:pt x="789" y="367"/>
                    <a:pt x="789" y="367"/>
                    <a:pt x="789" y="367"/>
                  </a:cubicBezTo>
                  <a:cubicBezTo>
                    <a:pt x="789" y="366"/>
                    <a:pt x="789" y="366"/>
                    <a:pt x="789" y="366"/>
                  </a:cubicBezTo>
                  <a:cubicBezTo>
                    <a:pt x="789" y="366"/>
                    <a:pt x="789" y="366"/>
                    <a:pt x="789" y="366"/>
                  </a:cubicBezTo>
                  <a:cubicBezTo>
                    <a:pt x="789" y="366"/>
                    <a:pt x="789" y="366"/>
                    <a:pt x="789" y="366"/>
                  </a:cubicBezTo>
                  <a:cubicBezTo>
                    <a:pt x="789" y="366"/>
                    <a:pt x="789" y="366"/>
                    <a:pt x="789" y="366"/>
                  </a:cubicBezTo>
                  <a:cubicBezTo>
                    <a:pt x="788" y="366"/>
                    <a:pt x="787" y="365"/>
                    <a:pt x="787" y="363"/>
                  </a:cubicBezTo>
                  <a:cubicBezTo>
                    <a:pt x="787" y="363"/>
                    <a:pt x="787" y="363"/>
                    <a:pt x="787" y="363"/>
                  </a:cubicBezTo>
                  <a:cubicBezTo>
                    <a:pt x="786" y="362"/>
                    <a:pt x="786" y="362"/>
                    <a:pt x="786" y="362"/>
                  </a:cubicBezTo>
                  <a:cubicBezTo>
                    <a:pt x="786" y="362"/>
                    <a:pt x="786" y="362"/>
                    <a:pt x="786" y="362"/>
                  </a:cubicBezTo>
                  <a:cubicBezTo>
                    <a:pt x="786" y="362"/>
                    <a:pt x="786" y="362"/>
                    <a:pt x="786" y="362"/>
                  </a:cubicBezTo>
                  <a:cubicBezTo>
                    <a:pt x="786" y="362"/>
                    <a:pt x="786" y="362"/>
                    <a:pt x="786" y="362"/>
                  </a:cubicBezTo>
                  <a:cubicBezTo>
                    <a:pt x="786" y="361"/>
                    <a:pt x="786" y="361"/>
                    <a:pt x="786" y="360"/>
                  </a:cubicBezTo>
                  <a:cubicBezTo>
                    <a:pt x="786" y="360"/>
                    <a:pt x="786" y="360"/>
                    <a:pt x="786" y="360"/>
                  </a:cubicBezTo>
                  <a:cubicBezTo>
                    <a:pt x="786" y="359"/>
                    <a:pt x="786" y="358"/>
                    <a:pt x="787" y="358"/>
                  </a:cubicBezTo>
                  <a:cubicBezTo>
                    <a:pt x="787" y="358"/>
                    <a:pt x="787" y="358"/>
                    <a:pt x="787" y="358"/>
                  </a:cubicBezTo>
                  <a:cubicBezTo>
                    <a:pt x="788" y="357"/>
                    <a:pt x="789" y="357"/>
                    <a:pt x="790" y="357"/>
                  </a:cubicBezTo>
                  <a:cubicBezTo>
                    <a:pt x="790" y="357"/>
                    <a:pt x="790" y="357"/>
                    <a:pt x="790" y="357"/>
                  </a:cubicBezTo>
                  <a:cubicBezTo>
                    <a:pt x="790" y="357"/>
                    <a:pt x="790" y="357"/>
                    <a:pt x="790" y="357"/>
                  </a:cubicBezTo>
                  <a:cubicBezTo>
                    <a:pt x="790" y="357"/>
                    <a:pt x="790" y="357"/>
                    <a:pt x="790" y="357"/>
                  </a:cubicBezTo>
                  <a:cubicBezTo>
                    <a:pt x="791" y="357"/>
                    <a:pt x="791" y="357"/>
                    <a:pt x="791" y="357"/>
                  </a:cubicBezTo>
                  <a:cubicBezTo>
                    <a:pt x="791" y="357"/>
                    <a:pt x="791" y="357"/>
                    <a:pt x="791" y="357"/>
                  </a:cubicBezTo>
                  <a:cubicBezTo>
                    <a:pt x="792" y="357"/>
                    <a:pt x="793" y="357"/>
                    <a:pt x="793" y="357"/>
                  </a:cubicBezTo>
                  <a:cubicBezTo>
                    <a:pt x="793" y="357"/>
                    <a:pt x="793" y="357"/>
                    <a:pt x="793" y="357"/>
                  </a:cubicBezTo>
                  <a:cubicBezTo>
                    <a:pt x="795" y="356"/>
                    <a:pt x="796" y="355"/>
                    <a:pt x="798" y="354"/>
                  </a:cubicBezTo>
                  <a:cubicBezTo>
                    <a:pt x="798" y="354"/>
                    <a:pt x="798" y="354"/>
                    <a:pt x="798" y="354"/>
                  </a:cubicBezTo>
                  <a:cubicBezTo>
                    <a:pt x="799" y="353"/>
                    <a:pt x="799" y="353"/>
                    <a:pt x="799" y="353"/>
                  </a:cubicBezTo>
                  <a:cubicBezTo>
                    <a:pt x="799" y="353"/>
                    <a:pt x="799" y="353"/>
                    <a:pt x="799" y="353"/>
                  </a:cubicBezTo>
                  <a:cubicBezTo>
                    <a:pt x="799" y="352"/>
                    <a:pt x="797" y="351"/>
                    <a:pt x="796" y="349"/>
                  </a:cubicBezTo>
                  <a:cubicBezTo>
                    <a:pt x="796" y="349"/>
                    <a:pt x="796" y="349"/>
                    <a:pt x="796" y="349"/>
                  </a:cubicBezTo>
                  <a:cubicBezTo>
                    <a:pt x="795" y="347"/>
                    <a:pt x="795" y="346"/>
                    <a:pt x="795" y="345"/>
                  </a:cubicBezTo>
                  <a:cubicBezTo>
                    <a:pt x="795" y="345"/>
                    <a:pt x="795" y="345"/>
                    <a:pt x="795" y="345"/>
                  </a:cubicBezTo>
                  <a:cubicBezTo>
                    <a:pt x="795" y="345"/>
                    <a:pt x="795" y="345"/>
                    <a:pt x="795" y="344"/>
                  </a:cubicBezTo>
                  <a:cubicBezTo>
                    <a:pt x="795" y="344"/>
                    <a:pt x="795" y="344"/>
                    <a:pt x="795" y="344"/>
                  </a:cubicBezTo>
                  <a:cubicBezTo>
                    <a:pt x="795" y="342"/>
                    <a:pt x="797" y="342"/>
                    <a:pt x="798" y="342"/>
                  </a:cubicBezTo>
                  <a:cubicBezTo>
                    <a:pt x="798" y="342"/>
                    <a:pt x="798" y="342"/>
                    <a:pt x="798" y="342"/>
                  </a:cubicBezTo>
                  <a:cubicBezTo>
                    <a:pt x="798" y="342"/>
                    <a:pt x="798" y="342"/>
                    <a:pt x="798" y="342"/>
                  </a:cubicBezTo>
                  <a:cubicBezTo>
                    <a:pt x="798" y="342"/>
                    <a:pt x="798" y="342"/>
                    <a:pt x="798" y="342"/>
                  </a:cubicBezTo>
                  <a:cubicBezTo>
                    <a:pt x="798" y="342"/>
                    <a:pt x="798" y="342"/>
                    <a:pt x="798" y="341"/>
                  </a:cubicBezTo>
                  <a:cubicBezTo>
                    <a:pt x="798" y="341"/>
                    <a:pt x="798" y="341"/>
                    <a:pt x="798" y="341"/>
                  </a:cubicBezTo>
                  <a:cubicBezTo>
                    <a:pt x="798" y="341"/>
                    <a:pt x="798" y="341"/>
                    <a:pt x="798" y="340"/>
                  </a:cubicBezTo>
                  <a:cubicBezTo>
                    <a:pt x="798" y="340"/>
                    <a:pt x="798" y="340"/>
                    <a:pt x="798" y="340"/>
                  </a:cubicBezTo>
                  <a:cubicBezTo>
                    <a:pt x="798" y="340"/>
                    <a:pt x="797" y="340"/>
                    <a:pt x="796" y="340"/>
                  </a:cubicBezTo>
                  <a:cubicBezTo>
                    <a:pt x="796" y="340"/>
                    <a:pt x="796" y="340"/>
                    <a:pt x="796" y="340"/>
                  </a:cubicBezTo>
                  <a:cubicBezTo>
                    <a:pt x="796" y="340"/>
                    <a:pt x="796" y="340"/>
                    <a:pt x="796" y="340"/>
                  </a:cubicBezTo>
                  <a:cubicBezTo>
                    <a:pt x="796" y="340"/>
                    <a:pt x="796" y="340"/>
                    <a:pt x="796" y="340"/>
                  </a:cubicBezTo>
                  <a:cubicBezTo>
                    <a:pt x="794" y="340"/>
                    <a:pt x="793" y="340"/>
                    <a:pt x="791" y="340"/>
                  </a:cubicBezTo>
                  <a:cubicBezTo>
                    <a:pt x="791" y="340"/>
                    <a:pt x="791" y="340"/>
                    <a:pt x="791" y="340"/>
                  </a:cubicBezTo>
                  <a:cubicBezTo>
                    <a:pt x="791" y="340"/>
                    <a:pt x="791" y="340"/>
                    <a:pt x="791" y="340"/>
                  </a:cubicBezTo>
                  <a:cubicBezTo>
                    <a:pt x="791" y="340"/>
                    <a:pt x="791" y="340"/>
                    <a:pt x="791" y="340"/>
                  </a:cubicBezTo>
                  <a:cubicBezTo>
                    <a:pt x="790" y="340"/>
                    <a:pt x="790" y="340"/>
                    <a:pt x="790" y="340"/>
                  </a:cubicBezTo>
                  <a:cubicBezTo>
                    <a:pt x="790" y="340"/>
                    <a:pt x="790" y="340"/>
                    <a:pt x="790" y="340"/>
                  </a:cubicBezTo>
                  <a:cubicBezTo>
                    <a:pt x="788" y="340"/>
                    <a:pt x="787" y="337"/>
                    <a:pt x="785" y="336"/>
                  </a:cubicBezTo>
                  <a:cubicBezTo>
                    <a:pt x="785" y="336"/>
                    <a:pt x="785" y="336"/>
                    <a:pt x="785" y="336"/>
                  </a:cubicBezTo>
                  <a:cubicBezTo>
                    <a:pt x="784" y="334"/>
                    <a:pt x="783" y="332"/>
                    <a:pt x="782" y="332"/>
                  </a:cubicBezTo>
                  <a:cubicBezTo>
                    <a:pt x="782" y="332"/>
                    <a:pt x="782" y="332"/>
                    <a:pt x="782" y="332"/>
                  </a:cubicBezTo>
                  <a:cubicBezTo>
                    <a:pt x="782" y="332"/>
                    <a:pt x="782" y="332"/>
                    <a:pt x="782" y="332"/>
                  </a:cubicBezTo>
                  <a:cubicBezTo>
                    <a:pt x="782" y="332"/>
                    <a:pt x="782" y="332"/>
                    <a:pt x="782" y="332"/>
                  </a:cubicBezTo>
                  <a:cubicBezTo>
                    <a:pt x="782" y="332"/>
                    <a:pt x="782" y="332"/>
                    <a:pt x="782" y="332"/>
                  </a:cubicBezTo>
                  <a:cubicBezTo>
                    <a:pt x="781" y="333"/>
                    <a:pt x="780" y="334"/>
                    <a:pt x="780" y="334"/>
                  </a:cubicBezTo>
                  <a:cubicBezTo>
                    <a:pt x="780" y="334"/>
                    <a:pt x="780" y="334"/>
                    <a:pt x="780" y="334"/>
                  </a:cubicBezTo>
                  <a:cubicBezTo>
                    <a:pt x="780" y="334"/>
                    <a:pt x="780" y="334"/>
                    <a:pt x="780" y="334"/>
                  </a:cubicBezTo>
                  <a:cubicBezTo>
                    <a:pt x="780" y="334"/>
                    <a:pt x="780" y="334"/>
                    <a:pt x="780" y="334"/>
                  </a:cubicBezTo>
                  <a:cubicBezTo>
                    <a:pt x="780" y="334"/>
                    <a:pt x="780" y="334"/>
                    <a:pt x="780" y="335"/>
                  </a:cubicBezTo>
                  <a:cubicBezTo>
                    <a:pt x="780" y="335"/>
                    <a:pt x="780" y="335"/>
                    <a:pt x="780" y="335"/>
                  </a:cubicBezTo>
                  <a:cubicBezTo>
                    <a:pt x="780" y="335"/>
                    <a:pt x="780" y="335"/>
                    <a:pt x="780" y="335"/>
                  </a:cubicBezTo>
                  <a:cubicBezTo>
                    <a:pt x="780" y="335"/>
                    <a:pt x="780" y="335"/>
                    <a:pt x="780" y="335"/>
                  </a:cubicBezTo>
                  <a:cubicBezTo>
                    <a:pt x="779" y="336"/>
                    <a:pt x="779" y="336"/>
                    <a:pt x="779" y="336"/>
                  </a:cubicBezTo>
                  <a:cubicBezTo>
                    <a:pt x="779" y="336"/>
                    <a:pt x="779" y="336"/>
                    <a:pt x="779" y="336"/>
                  </a:cubicBezTo>
                  <a:cubicBezTo>
                    <a:pt x="779" y="336"/>
                    <a:pt x="779" y="336"/>
                    <a:pt x="778" y="336"/>
                  </a:cubicBezTo>
                  <a:cubicBezTo>
                    <a:pt x="778" y="336"/>
                    <a:pt x="778" y="336"/>
                    <a:pt x="778" y="336"/>
                  </a:cubicBezTo>
                  <a:cubicBezTo>
                    <a:pt x="779" y="336"/>
                    <a:pt x="779" y="336"/>
                    <a:pt x="779" y="337"/>
                  </a:cubicBezTo>
                  <a:cubicBezTo>
                    <a:pt x="779" y="337"/>
                    <a:pt x="779" y="337"/>
                    <a:pt x="779" y="337"/>
                  </a:cubicBezTo>
                  <a:cubicBezTo>
                    <a:pt x="779" y="337"/>
                    <a:pt x="780" y="337"/>
                    <a:pt x="780" y="338"/>
                  </a:cubicBezTo>
                  <a:cubicBezTo>
                    <a:pt x="780" y="338"/>
                    <a:pt x="780" y="338"/>
                    <a:pt x="780" y="338"/>
                  </a:cubicBezTo>
                  <a:cubicBezTo>
                    <a:pt x="779" y="340"/>
                    <a:pt x="777" y="339"/>
                    <a:pt x="776" y="340"/>
                  </a:cubicBezTo>
                  <a:cubicBezTo>
                    <a:pt x="776" y="340"/>
                    <a:pt x="776" y="340"/>
                    <a:pt x="776" y="340"/>
                  </a:cubicBezTo>
                  <a:cubicBezTo>
                    <a:pt x="775" y="339"/>
                    <a:pt x="774" y="342"/>
                    <a:pt x="773" y="344"/>
                  </a:cubicBezTo>
                  <a:cubicBezTo>
                    <a:pt x="773" y="344"/>
                    <a:pt x="773" y="344"/>
                    <a:pt x="773" y="344"/>
                  </a:cubicBezTo>
                  <a:cubicBezTo>
                    <a:pt x="771" y="345"/>
                    <a:pt x="769" y="345"/>
                    <a:pt x="768" y="345"/>
                  </a:cubicBezTo>
                  <a:cubicBezTo>
                    <a:pt x="768" y="345"/>
                    <a:pt x="768" y="345"/>
                    <a:pt x="768" y="345"/>
                  </a:cubicBezTo>
                  <a:cubicBezTo>
                    <a:pt x="768" y="345"/>
                    <a:pt x="767" y="346"/>
                    <a:pt x="767" y="347"/>
                  </a:cubicBezTo>
                  <a:cubicBezTo>
                    <a:pt x="767" y="347"/>
                    <a:pt x="767" y="347"/>
                    <a:pt x="767" y="347"/>
                  </a:cubicBezTo>
                  <a:cubicBezTo>
                    <a:pt x="767" y="348"/>
                    <a:pt x="767" y="348"/>
                    <a:pt x="768" y="348"/>
                  </a:cubicBezTo>
                  <a:cubicBezTo>
                    <a:pt x="768" y="348"/>
                    <a:pt x="768" y="348"/>
                    <a:pt x="768" y="348"/>
                  </a:cubicBezTo>
                  <a:cubicBezTo>
                    <a:pt x="769" y="350"/>
                    <a:pt x="771" y="351"/>
                    <a:pt x="771" y="353"/>
                  </a:cubicBezTo>
                  <a:cubicBezTo>
                    <a:pt x="771" y="353"/>
                    <a:pt x="771" y="353"/>
                    <a:pt x="771" y="353"/>
                  </a:cubicBezTo>
                  <a:cubicBezTo>
                    <a:pt x="771" y="353"/>
                    <a:pt x="771" y="353"/>
                    <a:pt x="771" y="354"/>
                  </a:cubicBezTo>
                  <a:cubicBezTo>
                    <a:pt x="771" y="354"/>
                    <a:pt x="771" y="354"/>
                    <a:pt x="771" y="354"/>
                  </a:cubicBezTo>
                  <a:cubicBezTo>
                    <a:pt x="770" y="355"/>
                    <a:pt x="770" y="357"/>
                    <a:pt x="768" y="357"/>
                  </a:cubicBezTo>
                  <a:cubicBezTo>
                    <a:pt x="768" y="357"/>
                    <a:pt x="768" y="357"/>
                    <a:pt x="768" y="357"/>
                  </a:cubicBezTo>
                  <a:cubicBezTo>
                    <a:pt x="768" y="357"/>
                    <a:pt x="768" y="357"/>
                    <a:pt x="768" y="357"/>
                  </a:cubicBezTo>
                  <a:cubicBezTo>
                    <a:pt x="768" y="357"/>
                    <a:pt x="768" y="357"/>
                    <a:pt x="768" y="357"/>
                  </a:cubicBezTo>
                  <a:cubicBezTo>
                    <a:pt x="767" y="357"/>
                    <a:pt x="767" y="357"/>
                    <a:pt x="767" y="357"/>
                  </a:cubicBezTo>
                  <a:cubicBezTo>
                    <a:pt x="767" y="357"/>
                    <a:pt x="767" y="357"/>
                    <a:pt x="767" y="357"/>
                  </a:cubicBezTo>
                  <a:cubicBezTo>
                    <a:pt x="767" y="357"/>
                    <a:pt x="766" y="357"/>
                    <a:pt x="766" y="358"/>
                  </a:cubicBezTo>
                  <a:cubicBezTo>
                    <a:pt x="766" y="358"/>
                    <a:pt x="766" y="358"/>
                    <a:pt x="766" y="358"/>
                  </a:cubicBezTo>
                  <a:cubicBezTo>
                    <a:pt x="765" y="359"/>
                    <a:pt x="763" y="360"/>
                    <a:pt x="762" y="360"/>
                  </a:cubicBezTo>
                  <a:cubicBezTo>
                    <a:pt x="762" y="360"/>
                    <a:pt x="762" y="360"/>
                    <a:pt x="762" y="360"/>
                  </a:cubicBezTo>
                  <a:cubicBezTo>
                    <a:pt x="762" y="360"/>
                    <a:pt x="762" y="361"/>
                    <a:pt x="761" y="361"/>
                  </a:cubicBezTo>
                  <a:cubicBezTo>
                    <a:pt x="761" y="361"/>
                    <a:pt x="761" y="361"/>
                    <a:pt x="761" y="361"/>
                  </a:cubicBezTo>
                  <a:cubicBezTo>
                    <a:pt x="761" y="361"/>
                    <a:pt x="761" y="362"/>
                    <a:pt x="761" y="362"/>
                  </a:cubicBezTo>
                  <a:cubicBezTo>
                    <a:pt x="761" y="362"/>
                    <a:pt x="761" y="362"/>
                    <a:pt x="761" y="362"/>
                  </a:cubicBezTo>
                  <a:cubicBezTo>
                    <a:pt x="761" y="362"/>
                    <a:pt x="761" y="363"/>
                    <a:pt x="762" y="364"/>
                  </a:cubicBezTo>
                  <a:cubicBezTo>
                    <a:pt x="762" y="364"/>
                    <a:pt x="762" y="364"/>
                    <a:pt x="762" y="364"/>
                  </a:cubicBezTo>
                  <a:cubicBezTo>
                    <a:pt x="763" y="364"/>
                    <a:pt x="763" y="365"/>
                    <a:pt x="763" y="365"/>
                  </a:cubicBezTo>
                  <a:cubicBezTo>
                    <a:pt x="763" y="365"/>
                    <a:pt x="763" y="365"/>
                    <a:pt x="763" y="365"/>
                  </a:cubicBezTo>
                  <a:cubicBezTo>
                    <a:pt x="763" y="366"/>
                    <a:pt x="762" y="367"/>
                    <a:pt x="761" y="368"/>
                  </a:cubicBezTo>
                  <a:cubicBezTo>
                    <a:pt x="761" y="368"/>
                    <a:pt x="761" y="368"/>
                    <a:pt x="761" y="368"/>
                  </a:cubicBezTo>
                  <a:cubicBezTo>
                    <a:pt x="761" y="368"/>
                    <a:pt x="762" y="368"/>
                    <a:pt x="762" y="368"/>
                  </a:cubicBezTo>
                  <a:cubicBezTo>
                    <a:pt x="762" y="368"/>
                    <a:pt x="762" y="368"/>
                    <a:pt x="762" y="368"/>
                  </a:cubicBezTo>
                  <a:cubicBezTo>
                    <a:pt x="762" y="369"/>
                    <a:pt x="763" y="369"/>
                    <a:pt x="763" y="370"/>
                  </a:cubicBezTo>
                  <a:cubicBezTo>
                    <a:pt x="763" y="370"/>
                    <a:pt x="763" y="370"/>
                    <a:pt x="763" y="370"/>
                  </a:cubicBezTo>
                  <a:cubicBezTo>
                    <a:pt x="763" y="371"/>
                    <a:pt x="763" y="371"/>
                    <a:pt x="764" y="371"/>
                  </a:cubicBezTo>
                  <a:cubicBezTo>
                    <a:pt x="764" y="371"/>
                    <a:pt x="764" y="371"/>
                    <a:pt x="764" y="371"/>
                  </a:cubicBezTo>
                  <a:cubicBezTo>
                    <a:pt x="764" y="371"/>
                    <a:pt x="764" y="371"/>
                    <a:pt x="764" y="371"/>
                  </a:cubicBezTo>
                  <a:cubicBezTo>
                    <a:pt x="764" y="371"/>
                    <a:pt x="764" y="371"/>
                    <a:pt x="764" y="371"/>
                  </a:cubicBezTo>
                  <a:cubicBezTo>
                    <a:pt x="764" y="371"/>
                    <a:pt x="765" y="371"/>
                    <a:pt x="765" y="371"/>
                  </a:cubicBezTo>
                  <a:cubicBezTo>
                    <a:pt x="765" y="371"/>
                    <a:pt x="765" y="371"/>
                    <a:pt x="765" y="371"/>
                  </a:cubicBezTo>
                  <a:cubicBezTo>
                    <a:pt x="766" y="371"/>
                    <a:pt x="767" y="372"/>
                    <a:pt x="767" y="373"/>
                  </a:cubicBezTo>
                  <a:cubicBezTo>
                    <a:pt x="767" y="373"/>
                    <a:pt x="767" y="373"/>
                    <a:pt x="767" y="373"/>
                  </a:cubicBezTo>
                  <a:cubicBezTo>
                    <a:pt x="767" y="373"/>
                    <a:pt x="767" y="373"/>
                    <a:pt x="767" y="373"/>
                  </a:cubicBezTo>
                  <a:cubicBezTo>
                    <a:pt x="767" y="373"/>
                    <a:pt x="767" y="373"/>
                    <a:pt x="767" y="373"/>
                  </a:cubicBezTo>
                  <a:cubicBezTo>
                    <a:pt x="768" y="373"/>
                    <a:pt x="769" y="372"/>
                    <a:pt x="769" y="372"/>
                  </a:cubicBezTo>
                  <a:cubicBezTo>
                    <a:pt x="769" y="372"/>
                    <a:pt x="769" y="372"/>
                    <a:pt x="769" y="372"/>
                  </a:cubicBezTo>
                  <a:cubicBezTo>
                    <a:pt x="770" y="371"/>
                    <a:pt x="771" y="371"/>
                    <a:pt x="771" y="371"/>
                  </a:cubicBezTo>
                  <a:cubicBezTo>
                    <a:pt x="771" y="371"/>
                    <a:pt x="771" y="371"/>
                    <a:pt x="771" y="371"/>
                  </a:cubicBezTo>
                  <a:cubicBezTo>
                    <a:pt x="772" y="371"/>
                    <a:pt x="773" y="371"/>
                    <a:pt x="773" y="371"/>
                  </a:cubicBezTo>
                  <a:cubicBezTo>
                    <a:pt x="773" y="371"/>
                    <a:pt x="773" y="371"/>
                    <a:pt x="773" y="371"/>
                  </a:cubicBezTo>
                  <a:cubicBezTo>
                    <a:pt x="774" y="371"/>
                    <a:pt x="774" y="371"/>
                    <a:pt x="775" y="371"/>
                  </a:cubicBezTo>
                  <a:cubicBezTo>
                    <a:pt x="775" y="371"/>
                    <a:pt x="775" y="371"/>
                    <a:pt x="775" y="371"/>
                  </a:cubicBezTo>
                  <a:cubicBezTo>
                    <a:pt x="775" y="371"/>
                    <a:pt x="775" y="371"/>
                    <a:pt x="776" y="371"/>
                  </a:cubicBezTo>
                  <a:cubicBezTo>
                    <a:pt x="776" y="371"/>
                    <a:pt x="776" y="371"/>
                    <a:pt x="776" y="371"/>
                  </a:cubicBezTo>
                  <a:cubicBezTo>
                    <a:pt x="778" y="371"/>
                    <a:pt x="778" y="373"/>
                    <a:pt x="779" y="374"/>
                  </a:cubicBezTo>
                  <a:close/>
                  <a:moveTo>
                    <a:pt x="794" y="368"/>
                  </a:moveTo>
                  <a:cubicBezTo>
                    <a:pt x="794" y="368"/>
                    <a:pt x="795" y="368"/>
                    <a:pt x="795" y="368"/>
                  </a:cubicBezTo>
                  <a:cubicBezTo>
                    <a:pt x="795" y="368"/>
                    <a:pt x="795" y="368"/>
                    <a:pt x="795" y="368"/>
                  </a:cubicBezTo>
                  <a:cubicBezTo>
                    <a:pt x="795" y="368"/>
                    <a:pt x="795" y="368"/>
                    <a:pt x="795" y="368"/>
                  </a:cubicBezTo>
                  <a:cubicBezTo>
                    <a:pt x="795" y="368"/>
                    <a:pt x="795" y="368"/>
                    <a:pt x="795" y="368"/>
                  </a:cubicBezTo>
                  <a:cubicBezTo>
                    <a:pt x="795" y="368"/>
                    <a:pt x="795" y="368"/>
                    <a:pt x="795" y="368"/>
                  </a:cubicBezTo>
                  <a:cubicBezTo>
                    <a:pt x="795" y="368"/>
                    <a:pt x="795" y="368"/>
                    <a:pt x="795" y="368"/>
                  </a:cubicBezTo>
                  <a:cubicBezTo>
                    <a:pt x="795" y="367"/>
                    <a:pt x="795" y="367"/>
                    <a:pt x="795" y="366"/>
                  </a:cubicBezTo>
                  <a:cubicBezTo>
                    <a:pt x="795" y="366"/>
                    <a:pt x="795" y="366"/>
                    <a:pt x="795" y="366"/>
                  </a:cubicBezTo>
                  <a:cubicBezTo>
                    <a:pt x="795" y="366"/>
                    <a:pt x="795" y="365"/>
                    <a:pt x="795" y="364"/>
                  </a:cubicBezTo>
                  <a:cubicBezTo>
                    <a:pt x="795" y="364"/>
                    <a:pt x="795" y="364"/>
                    <a:pt x="795" y="364"/>
                  </a:cubicBezTo>
                  <a:cubicBezTo>
                    <a:pt x="795" y="364"/>
                    <a:pt x="795" y="363"/>
                    <a:pt x="795" y="363"/>
                  </a:cubicBezTo>
                  <a:cubicBezTo>
                    <a:pt x="795" y="363"/>
                    <a:pt x="795" y="363"/>
                    <a:pt x="795" y="363"/>
                  </a:cubicBezTo>
                  <a:cubicBezTo>
                    <a:pt x="795" y="363"/>
                    <a:pt x="795" y="363"/>
                    <a:pt x="795" y="363"/>
                  </a:cubicBezTo>
                  <a:cubicBezTo>
                    <a:pt x="795" y="363"/>
                    <a:pt x="795" y="363"/>
                    <a:pt x="795" y="363"/>
                  </a:cubicBezTo>
                  <a:cubicBezTo>
                    <a:pt x="795" y="363"/>
                    <a:pt x="795" y="363"/>
                    <a:pt x="795" y="363"/>
                  </a:cubicBezTo>
                  <a:cubicBezTo>
                    <a:pt x="794" y="362"/>
                    <a:pt x="794" y="362"/>
                    <a:pt x="794" y="361"/>
                  </a:cubicBezTo>
                  <a:cubicBezTo>
                    <a:pt x="794" y="361"/>
                    <a:pt x="794" y="361"/>
                    <a:pt x="794" y="361"/>
                  </a:cubicBezTo>
                  <a:cubicBezTo>
                    <a:pt x="794" y="360"/>
                    <a:pt x="794" y="360"/>
                    <a:pt x="795" y="359"/>
                  </a:cubicBezTo>
                  <a:cubicBezTo>
                    <a:pt x="795" y="359"/>
                    <a:pt x="795" y="359"/>
                    <a:pt x="795" y="359"/>
                  </a:cubicBezTo>
                  <a:cubicBezTo>
                    <a:pt x="795" y="359"/>
                    <a:pt x="795" y="358"/>
                    <a:pt x="795" y="357"/>
                  </a:cubicBezTo>
                  <a:cubicBezTo>
                    <a:pt x="795" y="357"/>
                    <a:pt x="795" y="357"/>
                    <a:pt x="795" y="357"/>
                  </a:cubicBezTo>
                  <a:cubicBezTo>
                    <a:pt x="795" y="358"/>
                    <a:pt x="794" y="358"/>
                    <a:pt x="794" y="358"/>
                  </a:cubicBezTo>
                  <a:cubicBezTo>
                    <a:pt x="794" y="358"/>
                    <a:pt x="794" y="358"/>
                    <a:pt x="794" y="358"/>
                  </a:cubicBezTo>
                  <a:cubicBezTo>
                    <a:pt x="793" y="358"/>
                    <a:pt x="792" y="358"/>
                    <a:pt x="791" y="358"/>
                  </a:cubicBezTo>
                  <a:cubicBezTo>
                    <a:pt x="791" y="358"/>
                    <a:pt x="791" y="358"/>
                    <a:pt x="791" y="358"/>
                  </a:cubicBezTo>
                  <a:cubicBezTo>
                    <a:pt x="791" y="358"/>
                    <a:pt x="790" y="358"/>
                    <a:pt x="790" y="358"/>
                  </a:cubicBezTo>
                  <a:cubicBezTo>
                    <a:pt x="790" y="358"/>
                    <a:pt x="790" y="358"/>
                    <a:pt x="790" y="358"/>
                  </a:cubicBezTo>
                  <a:cubicBezTo>
                    <a:pt x="790" y="358"/>
                    <a:pt x="790" y="358"/>
                    <a:pt x="790" y="358"/>
                  </a:cubicBezTo>
                  <a:cubicBezTo>
                    <a:pt x="790" y="358"/>
                    <a:pt x="790" y="358"/>
                    <a:pt x="790" y="358"/>
                  </a:cubicBezTo>
                  <a:cubicBezTo>
                    <a:pt x="789" y="358"/>
                    <a:pt x="788" y="358"/>
                    <a:pt x="788" y="359"/>
                  </a:cubicBezTo>
                  <a:cubicBezTo>
                    <a:pt x="788" y="359"/>
                    <a:pt x="788" y="359"/>
                    <a:pt x="788" y="359"/>
                  </a:cubicBezTo>
                  <a:cubicBezTo>
                    <a:pt x="788" y="359"/>
                    <a:pt x="788" y="359"/>
                    <a:pt x="788" y="360"/>
                  </a:cubicBezTo>
                  <a:cubicBezTo>
                    <a:pt x="788" y="360"/>
                    <a:pt x="788" y="360"/>
                    <a:pt x="788" y="360"/>
                  </a:cubicBezTo>
                  <a:cubicBezTo>
                    <a:pt x="788" y="361"/>
                    <a:pt x="788" y="361"/>
                    <a:pt x="788" y="361"/>
                  </a:cubicBezTo>
                  <a:cubicBezTo>
                    <a:pt x="788" y="361"/>
                    <a:pt x="788" y="361"/>
                    <a:pt x="788" y="361"/>
                  </a:cubicBezTo>
                  <a:cubicBezTo>
                    <a:pt x="787" y="362"/>
                    <a:pt x="787" y="362"/>
                    <a:pt x="787" y="362"/>
                  </a:cubicBezTo>
                  <a:cubicBezTo>
                    <a:pt x="787" y="361"/>
                    <a:pt x="787" y="361"/>
                    <a:pt x="787" y="361"/>
                  </a:cubicBezTo>
                  <a:cubicBezTo>
                    <a:pt x="787" y="362"/>
                    <a:pt x="787" y="362"/>
                    <a:pt x="787" y="362"/>
                  </a:cubicBezTo>
                  <a:cubicBezTo>
                    <a:pt x="788" y="361"/>
                    <a:pt x="788" y="361"/>
                    <a:pt x="788" y="361"/>
                  </a:cubicBezTo>
                  <a:cubicBezTo>
                    <a:pt x="787" y="362"/>
                    <a:pt x="787" y="362"/>
                    <a:pt x="787" y="362"/>
                  </a:cubicBezTo>
                  <a:cubicBezTo>
                    <a:pt x="788" y="362"/>
                    <a:pt x="788" y="362"/>
                    <a:pt x="788" y="362"/>
                  </a:cubicBezTo>
                  <a:cubicBezTo>
                    <a:pt x="788" y="362"/>
                    <a:pt x="788" y="362"/>
                    <a:pt x="788" y="363"/>
                  </a:cubicBezTo>
                  <a:cubicBezTo>
                    <a:pt x="788" y="363"/>
                    <a:pt x="788" y="363"/>
                    <a:pt x="788" y="363"/>
                  </a:cubicBezTo>
                  <a:cubicBezTo>
                    <a:pt x="788" y="364"/>
                    <a:pt x="789" y="365"/>
                    <a:pt x="789" y="365"/>
                  </a:cubicBezTo>
                  <a:cubicBezTo>
                    <a:pt x="789" y="365"/>
                    <a:pt x="789" y="365"/>
                    <a:pt x="789" y="365"/>
                  </a:cubicBezTo>
                  <a:cubicBezTo>
                    <a:pt x="789" y="365"/>
                    <a:pt x="790" y="365"/>
                    <a:pt x="790" y="365"/>
                  </a:cubicBezTo>
                  <a:cubicBezTo>
                    <a:pt x="790" y="365"/>
                    <a:pt x="790" y="365"/>
                    <a:pt x="790" y="365"/>
                  </a:cubicBezTo>
                  <a:cubicBezTo>
                    <a:pt x="790" y="365"/>
                    <a:pt x="791" y="365"/>
                    <a:pt x="791" y="366"/>
                  </a:cubicBezTo>
                  <a:cubicBezTo>
                    <a:pt x="791" y="366"/>
                    <a:pt x="791" y="366"/>
                    <a:pt x="791" y="366"/>
                  </a:cubicBezTo>
                  <a:cubicBezTo>
                    <a:pt x="791" y="366"/>
                    <a:pt x="791" y="366"/>
                    <a:pt x="791" y="366"/>
                  </a:cubicBezTo>
                  <a:cubicBezTo>
                    <a:pt x="791" y="366"/>
                    <a:pt x="791" y="366"/>
                    <a:pt x="791" y="366"/>
                  </a:cubicBezTo>
                  <a:cubicBezTo>
                    <a:pt x="791" y="366"/>
                    <a:pt x="791" y="366"/>
                    <a:pt x="791" y="366"/>
                  </a:cubicBezTo>
                  <a:cubicBezTo>
                    <a:pt x="791" y="367"/>
                    <a:pt x="791" y="367"/>
                    <a:pt x="792" y="368"/>
                  </a:cubicBezTo>
                  <a:cubicBezTo>
                    <a:pt x="792" y="368"/>
                    <a:pt x="792" y="368"/>
                    <a:pt x="792" y="368"/>
                  </a:cubicBezTo>
                  <a:cubicBezTo>
                    <a:pt x="792" y="368"/>
                    <a:pt x="792" y="368"/>
                    <a:pt x="792" y="368"/>
                  </a:cubicBezTo>
                  <a:cubicBezTo>
                    <a:pt x="792" y="368"/>
                    <a:pt x="792" y="368"/>
                    <a:pt x="792" y="368"/>
                  </a:cubicBezTo>
                  <a:cubicBezTo>
                    <a:pt x="792" y="368"/>
                    <a:pt x="792" y="368"/>
                    <a:pt x="793" y="368"/>
                  </a:cubicBezTo>
                  <a:cubicBezTo>
                    <a:pt x="793" y="368"/>
                    <a:pt x="793" y="368"/>
                    <a:pt x="793" y="368"/>
                  </a:cubicBezTo>
                  <a:cubicBezTo>
                    <a:pt x="793" y="368"/>
                    <a:pt x="794" y="368"/>
                    <a:pt x="794" y="368"/>
                  </a:cubicBezTo>
                  <a:close/>
                  <a:moveTo>
                    <a:pt x="787" y="362"/>
                  </a:moveTo>
                  <a:cubicBezTo>
                    <a:pt x="787" y="362"/>
                    <a:pt x="787" y="362"/>
                    <a:pt x="787" y="362"/>
                  </a:cubicBezTo>
                  <a:cubicBezTo>
                    <a:pt x="787" y="362"/>
                    <a:pt x="787" y="362"/>
                    <a:pt x="787" y="362"/>
                  </a:cubicBezTo>
                  <a:cubicBezTo>
                    <a:pt x="787" y="362"/>
                    <a:pt x="787" y="362"/>
                    <a:pt x="787" y="362"/>
                  </a:cubicBezTo>
                  <a:cubicBezTo>
                    <a:pt x="787" y="362"/>
                    <a:pt x="787" y="362"/>
                    <a:pt x="787" y="362"/>
                  </a:cubicBezTo>
                  <a:close/>
                  <a:moveTo>
                    <a:pt x="767" y="357"/>
                  </a:moveTo>
                  <a:cubicBezTo>
                    <a:pt x="767" y="357"/>
                    <a:pt x="767" y="357"/>
                    <a:pt x="767" y="357"/>
                  </a:cubicBezTo>
                  <a:cubicBezTo>
                    <a:pt x="767" y="357"/>
                    <a:pt x="767" y="357"/>
                    <a:pt x="767" y="357"/>
                  </a:cubicBezTo>
                  <a:cubicBezTo>
                    <a:pt x="767" y="357"/>
                    <a:pt x="767" y="357"/>
                    <a:pt x="767" y="357"/>
                  </a:cubicBezTo>
                  <a:cubicBezTo>
                    <a:pt x="767" y="357"/>
                    <a:pt x="767" y="357"/>
                    <a:pt x="767" y="357"/>
                  </a:cubicBezTo>
                  <a:close/>
                  <a:moveTo>
                    <a:pt x="847" y="355"/>
                  </a:moveTo>
                  <a:cubicBezTo>
                    <a:pt x="847" y="355"/>
                    <a:pt x="847" y="355"/>
                    <a:pt x="847" y="355"/>
                  </a:cubicBezTo>
                  <a:cubicBezTo>
                    <a:pt x="847" y="355"/>
                    <a:pt x="847" y="355"/>
                    <a:pt x="847" y="354"/>
                  </a:cubicBezTo>
                  <a:cubicBezTo>
                    <a:pt x="847" y="354"/>
                    <a:pt x="847" y="354"/>
                    <a:pt x="847" y="354"/>
                  </a:cubicBezTo>
                  <a:cubicBezTo>
                    <a:pt x="846" y="354"/>
                    <a:pt x="846" y="353"/>
                    <a:pt x="845" y="352"/>
                  </a:cubicBezTo>
                  <a:cubicBezTo>
                    <a:pt x="845" y="352"/>
                    <a:pt x="845" y="352"/>
                    <a:pt x="845" y="352"/>
                  </a:cubicBezTo>
                  <a:cubicBezTo>
                    <a:pt x="845" y="350"/>
                    <a:pt x="845" y="350"/>
                    <a:pt x="845" y="350"/>
                  </a:cubicBezTo>
                  <a:cubicBezTo>
                    <a:pt x="845" y="350"/>
                    <a:pt x="845" y="350"/>
                    <a:pt x="845" y="350"/>
                  </a:cubicBezTo>
                  <a:cubicBezTo>
                    <a:pt x="844" y="349"/>
                    <a:pt x="843" y="348"/>
                    <a:pt x="843" y="347"/>
                  </a:cubicBezTo>
                  <a:cubicBezTo>
                    <a:pt x="843" y="347"/>
                    <a:pt x="843" y="347"/>
                    <a:pt x="843" y="347"/>
                  </a:cubicBezTo>
                  <a:cubicBezTo>
                    <a:pt x="842" y="346"/>
                    <a:pt x="841" y="344"/>
                    <a:pt x="841" y="342"/>
                  </a:cubicBezTo>
                  <a:cubicBezTo>
                    <a:pt x="841" y="342"/>
                    <a:pt x="841" y="342"/>
                    <a:pt x="841" y="342"/>
                  </a:cubicBezTo>
                  <a:cubicBezTo>
                    <a:pt x="841" y="341"/>
                    <a:pt x="841" y="341"/>
                    <a:pt x="840" y="341"/>
                  </a:cubicBezTo>
                  <a:cubicBezTo>
                    <a:pt x="840" y="341"/>
                    <a:pt x="840" y="341"/>
                    <a:pt x="840" y="341"/>
                  </a:cubicBezTo>
                  <a:cubicBezTo>
                    <a:pt x="840" y="341"/>
                    <a:pt x="839" y="341"/>
                    <a:pt x="838" y="341"/>
                  </a:cubicBezTo>
                  <a:cubicBezTo>
                    <a:pt x="838" y="341"/>
                    <a:pt x="838" y="341"/>
                    <a:pt x="838" y="341"/>
                  </a:cubicBezTo>
                  <a:cubicBezTo>
                    <a:pt x="836" y="341"/>
                    <a:pt x="835" y="341"/>
                    <a:pt x="834" y="340"/>
                  </a:cubicBezTo>
                  <a:cubicBezTo>
                    <a:pt x="834" y="340"/>
                    <a:pt x="834" y="340"/>
                    <a:pt x="834" y="340"/>
                  </a:cubicBezTo>
                  <a:cubicBezTo>
                    <a:pt x="834" y="340"/>
                    <a:pt x="833" y="340"/>
                    <a:pt x="832" y="338"/>
                  </a:cubicBezTo>
                  <a:cubicBezTo>
                    <a:pt x="832" y="338"/>
                    <a:pt x="832" y="338"/>
                    <a:pt x="832" y="338"/>
                  </a:cubicBezTo>
                  <a:cubicBezTo>
                    <a:pt x="832" y="338"/>
                    <a:pt x="832" y="338"/>
                    <a:pt x="832" y="338"/>
                  </a:cubicBezTo>
                  <a:cubicBezTo>
                    <a:pt x="832" y="338"/>
                    <a:pt x="832" y="338"/>
                    <a:pt x="832" y="338"/>
                  </a:cubicBezTo>
                  <a:cubicBezTo>
                    <a:pt x="832" y="338"/>
                    <a:pt x="832" y="338"/>
                    <a:pt x="832" y="338"/>
                  </a:cubicBezTo>
                  <a:cubicBezTo>
                    <a:pt x="832" y="338"/>
                    <a:pt x="832" y="338"/>
                    <a:pt x="832" y="338"/>
                  </a:cubicBezTo>
                  <a:cubicBezTo>
                    <a:pt x="831" y="338"/>
                    <a:pt x="831" y="338"/>
                    <a:pt x="831" y="338"/>
                  </a:cubicBezTo>
                  <a:cubicBezTo>
                    <a:pt x="831" y="338"/>
                    <a:pt x="831" y="338"/>
                    <a:pt x="831" y="338"/>
                  </a:cubicBezTo>
                  <a:cubicBezTo>
                    <a:pt x="829" y="338"/>
                    <a:pt x="829" y="337"/>
                    <a:pt x="828" y="337"/>
                  </a:cubicBezTo>
                  <a:cubicBezTo>
                    <a:pt x="828" y="337"/>
                    <a:pt x="828" y="337"/>
                    <a:pt x="828" y="337"/>
                  </a:cubicBezTo>
                  <a:cubicBezTo>
                    <a:pt x="827" y="336"/>
                    <a:pt x="826" y="335"/>
                    <a:pt x="826" y="333"/>
                  </a:cubicBezTo>
                  <a:cubicBezTo>
                    <a:pt x="826" y="333"/>
                    <a:pt x="826" y="333"/>
                    <a:pt x="826" y="333"/>
                  </a:cubicBezTo>
                  <a:cubicBezTo>
                    <a:pt x="826" y="333"/>
                    <a:pt x="826" y="333"/>
                    <a:pt x="826" y="333"/>
                  </a:cubicBezTo>
                  <a:cubicBezTo>
                    <a:pt x="826" y="333"/>
                    <a:pt x="826" y="333"/>
                    <a:pt x="826" y="333"/>
                  </a:cubicBezTo>
                  <a:cubicBezTo>
                    <a:pt x="826" y="332"/>
                    <a:pt x="826" y="330"/>
                    <a:pt x="828" y="329"/>
                  </a:cubicBezTo>
                  <a:cubicBezTo>
                    <a:pt x="828" y="329"/>
                    <a:pt x="828" y="329"/>
                    <a:pt x="828" y="329"/>
                  </a:cubicBezTo>
                  <a:cubicBezTo>
                    <a:pt x="828" y="329"/>
                    <a:pt x="828" y="329"/>
                    <a:pt x="828" y="329"/>
                  </a:cubicBezTo>
                  <a:cubicBezTo>
                    <a:pt x="828" y="329"/>
                    <a:pt x="828" y="329"/>
                    <a:pt x="828" y="329"/>
                  </a:cubicBezTo>
                  <a:cubicBezTo>
                    <a:pt x="828" y="329"/>
                    <a:pt x="828" y="329"/>
                    <a:pt x="828" y="329"/>
                  </a:cubicBezTo>
                  <a:cubicBezTo>
                    <a:pt x="828" y="329"/>
                    <a:pt x="828" y="329"/>
                    <a:pt x="828" y="329"/>
                  </a:cubicBezTo>
                  <a:cubicBezTo>
                    <a:pt x="827" y="328"/>
                    <a:pt x="827" y="328"/>
                    <a:pt x="827" y="327"/>
                  </a:cubicBezTo>
                  <a:cubicBezTo>
                    <a:pt x="827" y="327"/>
                    <a:pt x="827" y="327"/>
                    <a:pt x="827" y="327"/>
                  </a:cubicBezTo>
                  <a:cubicBezTo>
                    <a:pt x="827" y="327"/>
                    <a:pt x="827" y="327"/>
                    <a:pt x="828" y="326"/>
                  </a:cubicBezTo>
                  <a:cubicBezTo>
                    <a:pt x="828" y="326"/>
                    <a:pt x="828" y="326"/>
                    <a:pt x="828" y="326"/>
                  </a:cubicBezTo>
                  <a:cubicBezTo>
                    <a:pt x="828" y="326"/>
                    <a:pt x="829" y="326"/>
                    <a:pt x="829" y="326"/>
                  </a:cubicBezTo>
                  <a:cubicBezTo>
                    <a:pt x="829" y="326"/>
                    <a:pt x="829" y="326"/>
                    <a:pt x="829" y="326"/>
                  </a:cubicBezTo>
                  <a:cubicBezTo>
                    <a:pt x="830" y="325"/>
                    <a:pt x="830" y="324"/>
                    <a:pt x="831" y="324"/>
                  </a:cubicBezTo>
                  <a:cubicBezTo>
                    <a:pt x="831" y="324"/>
                    <a:pt x="831" y="324"/>
                    <a:pt x="831" y="324"/>
                  </a:cubicBezTo>
                  <a:cubicBezTo>
                    <a:pt x="831" y="325"/>
                    <a:pt x="831" y="325"/>
                    <a:pt x="831" y="325"/>
                  </a:cubicBezTo>
                  <a:cubicBezTo>
                    <a:pt x="831" y="325"/>
                    <a:pt x="831" y="326"/>
                    <a:pt x="831" y="326"/>
                  </a:cubicBezTo>
                  <a:cubicBezTo>
                    <a:pt x="831" y="326"/>
                    <a:pt x="831" y="326"/>
                    <a:pt x="831" y="326"/>
                  </a:cubicBezTo>
                  <a:cubicBezTo>
                    <a:pt x="830" y="327"/>
                    <a:pt x="829" y="327"/>
                    <a:pt x="829" y="327"/>
                  </a:cubicBezTo>
                  <a:cubicBezTo>
                    <a:pt x="829" y="327"/>
                    <a:pt x="829" y="327"/>
                    <a:pt x="829" y="327"/>
                  </a:cubicBezTo>
                  <a:cubicBezTo>
                    <a:pt x="829" y="327"/>
                    <a:pt x="829" y="327"/>
                    <a:pt x="829" y="327"/>
                  </a:cubicBezTo>
                  <a:cubicBezTo>
                    <a:pt x="829" y="327"/>
                    <a:pt x="829" y="327"/>
                    <a:pt x="829" y="327"/>
                  </a:cubicBezTo>
                  <a:cubicBezTo>
                    <a:pt x="829" y="327"/>
                    <a:pt x="829" y="327"/>
                    <a:pt x="829" y="327"/>
                  </a:cubicBezTo>
                  <a:cubicBezTo>
                    <a:pt x="829" y="327"/>
                    <a:pt x="829" y="327"/>
                    <a:pt x="829" y="327"/>
                  </a:cubicBezTo>
                  <a:cubicBezTo>
                    <a:pt x="829" y="328"/>
                    <a:pt x="829" y="328"/>
                    <a:pt x="829" y="328"/>
                  </a:cubicBezTo>
                  <a:cubicBezTo>
                    <a:pt x="829" y="328"/>
                    <a:pt x="829" y="328"/>
                    <a:pt x="829" y="328"/>
                  </a:cubicBezTo>
                  <a:cubicBezTo>
                    <a:pt x="829" y="328"/>
                    <a:pt x="829" y="329"/>
                    <a:pt x="829" y="329"/>
                  </a:cubicBezTo>
                  <a:cubicBezTo>
                    <a:pt x="829" y="329"/>
                    <a:pt x="829" y="329"/>
                    <a:pt x="829" y="329"/>
                  </a:cubicBezTo>
                  <a:cubicBezTo>
                    <a:pt x="829" y="330"/>
                    <a:pt x="829" y="331"/>
                    <a:pt x="828" y="331"/>
                  </a:cubicBezTo>
                  <a:cubicBezTo>
                    <a:pt x="828" y="331"/>
                    <a:pt x="828" y="331"/>
                    <a:pt x="828" y="331"/>
                  </a:cubicBezTo>
                  <a:cubicBezTo>
                    <a:pt x="828" y="331"/>
                    <a:pt x="827" y="332"/>
                    <a:pt x="827" y="333"/>
                  </a:cubicBezTo>
                  <a:cubicBezTo>
                    <a:pt x="827" y="333"/>
                    <a:pt x="827" y="333"/>
                    <a:pt x="827" y="333"/>
                  </a:cubicBezTo>
                  <a:cubicBezTo>
                    <a:pt x="827" y="333"/>
                    <a:pt x="827" y="333"/>
                    <a:pt x="827" y="333"/>
                  </a:cubicBezTo>
                  <a:cubicBezTo>
                    <a:pt x="827" y="333"/>
                    <a:pt x="827" y="333"/>
                    <a:pt x="827" y="333"/>
                  </a:cubicBezTo>
                  <a:cubicBezTo>
                    <a:pt x="827" y="334"/>
                    <a:pt x="828" y="335"/>
                    <a:pt x="829" y="335"/>
                  </a:cubicBezTo>
                  <a:cubicBezTo>
                    <a:pt x="829" y="335"/>
                    <a:pt x="829" y="335"/>
                    <a:pt x="829" y="335"/>
                  </a:cubicBezTo>
                  <a:cubicBezTo>
                    <a:pt x="830" y="336"/>
                    <a:pt x="830" y="337"/>
                    <a:pt x="831" y="337"/>
                  </a:cubicBezTo>
                  <a:cubicBezTo>
                    <a:pt x="831" y="337"/>
                    <a:pt x="831" y="337"/>
                    <a:pt x="831" y="337"/>
                  </a:cubicBezTo>
                  <a:cubicBezTo>
                    <a:pt x="831" y="337"/>
                    <a:pt x="831" y="337"/>
                    <a:pt x="831" y="337"/>
                  </a:cubicBezTo>
                  <a:cubicBezTo>
                    <a:pt x="831" y="337"/>
                    <a:pt x="831" y="337"/>
                    <a:pt x="831" y="337"/>
                  </a:cubicBezTo>
                  <a:cubicBezTo>
                    <a:pt x="832" y="337"/>
                    <a:pt x="832" y="337"/>
                    <a:pt x="832" y="337"/>
                  </a:cubicBezTo>
                  <a:cubicBezTo>
                    <a:pt x="832" y="337"/>
                    <a:pt x="832" y="337"/>
                    <a:pt x="832" y="337"/>
                  </a:cubicBezTo>
                  <a:cubicBezTo>
                    <a:pt x="833" y="337"/>
                    <a:pt x="833" y="337"/>
                    <a:pt x="833" y="337"/>
                  </a:cubicBezTo>
                  <a:cubicBezTo>
                    <a:pt x="833" y="337"/>
                    <a:pt x="833" y="337"/>
                    <a:pt x="833" y="337"/>
                  </a:cubicBezTo>
                  <a:cubicBezTo>
                    <a:pt x="833" y="338"/>
                    <a:pt x="833" y="338"/>
                    <a:pt x="833" y="338"/>
                  </a:cubicBezTo>
                  <a:cubicBezTo>
                    <a:pt x="833" y="338"/>
                    <a:pt x="833" y="338"/>
                    <a:pt x="833" y="338"/>
                  </a:cubicBezTo>
                  <a:cubicBezTo>
                    <a:pt x="833" y="338"/>
                    <a:pt x="834" y="338"/>
                    <a:pt x="835" y="339"/>
                  </a:cubicBezTo>
                  <a:cubicBezTo>
                    <a:pt x="835" y="339"/>
                    <a:pt x="835" y="339"/>
                    <a:pt x="835" y="339"/>
                  </a:cubicBezTo>
                  <a:cubicBezTo>
                    <a:pt x="835" y="339"/>
                    <a:pt x="836" y="340"/>
                    <a:pt x="838" y="340"/>
                  </a:cubicBezTo>
                  <a:cubicBezTo>
                    <a:pt x="838" y="340"/>
                    <a:pt x="838" y="340"/>
                    <a:pt x="838" y="340"/>
                  </a:cubicBezTo>
                  <a:cubicBezTo>
                    <a:pt x="839" y="340"/>
                    <a:pt x="839" y="340"/>
                    <a:pt x="840" y="340"/>
                  </a:cubicBezTo>
                  <a:cubicBezTo>
                    <a:pt x="840" y="340"/>
                    <a:pt x="840" y="340"/>
                    <a:pt x="840" y="340"/>
                  </a:cubicBezTo>
                  <a:cubicBezTo>
                    <a:pt x="841" y="340"/>
                    <a:pt x="842" y="340"/>
                    <a:pt x="842" y="342"/>
                  </a:cubicBezTo>
                  <a:cubicBezTo>
                    <a:pt x="842" y="342"/>
                    <a:pt x="842" y="342"/>
                    <a:pt x="842" y="342"/>
                  </a:cubicBezTo>
                  <a:cubicBezTo>
                    <a:pt x="843" y="344"/>
                    <a:pt x="843" y="346"/>
                    <a:pt x="844" y="346"/>
                  </a:cubicBezTo>
                  <a:cubicBezTo>
                    <a:pt x="844" y="346"/>
                    <a:pt x="844" y="346"/>
                    <a:pt x="844" y="346"/>
                  </a:cubicBezTo>
                  <a:cubicBezTo>
                    <a:pt x="844" y="347"/>
                    <a:pt x="845" y="349"/>
                    <a:pt x="845" y="349"/>
                  </a:cubicBezTo>
                  <a:cubicBezTo>
                    <a:pt x="845" y="349"/>
                    <a:pt x="845" y="349"/>
                    <a:pt x="845" y="349"/>
                  </a:cubicBezTo>
                  <a:cubicBezTo>
                    <a:pt x="847" y="349"/>
                    <a:pt x="846" y="351"/>
                    <a:pt x="847" y="351"/>
                  </a:cubicBezTo>
                  <a:cubicBezTo>
                    <a:pt x="847" y="351"/>
                    <a:pt x="847" y="351"/>
                    <a:pt x="847" y="351"/>
                  </a:cubicBezTo>
                  <a:cubicBezTo>
                    <a:pt x="847" y="353"/>
                    <a:pt x="847" y="353"/>
                    <a:pt x="848" y="353"/>
                  </a:cubicBezTo>
                  <a:cubicBezTo>
                    <a:pt x="848" y="353"/>
                    <a:pt x="848" y="353"/>
                    <a:pt x="848" y="353"/>
                  </a:cubicBezTo>
                  <a:cubicBezTo>
                    <a:pt x="849" y="354"/>
                    <a:pt x="849" y="355"/>
                    <a:pt x="849" y="355"/>
                  </a:cubicBezTo>
                  <a:cubicBezTo>
                    <a:pt x="849" y="355"/>
                    <a:pt x="849" y="355"/>
                    <a:pt x="849" y="355"/>
                  </a:cubicBezTo>
                  <a:cubicBezTo>
                    <a:pt x="849" y="355"/>
                    <a:pt x="849" y="355"/>
                    <a:pt x="849" y="355"/>
                  </a:cubicBezTo>
                  <a:cubicBezTo>
                    <a:pt x="849" y="355"/>
                    <a:pt x="849" y="355"/>
                    <a:pt x="849" y="355"/>
                  </a:cubicBezTo>
                  <a:cubicBezTo>
                    <a:pt x="847" y="355"/>
                    <a:pt x="847" y="355"/>
                    <a:pt x="847" y="355"/>
                  </a:cubicBezTo>
                  <a:close/>
                  <a:moveTo>
                    <a:pt x="731" y="338"/>
                  </a:moveTo>
                  <a:cubicBezTo>
                    <a:pt x="730" y="337"/>
                    <a:pt x="730" y="337"/>
                    <a:pt x="729" y="336"/>
                  </a:cubicBezTo>
                  <a:cubicBezTo>
                    <a:pt x="729" y="336"/>
                    <a:pt x="729" y="336"/>
                    <a:pt x="729" y="336"/>
                  </a:cubicBezTo>
                  <a:cubicBezTo>
                    <a:pt x="729" y="335"/>
                    <a:pt x="727" y="334"/>
                    <a:pt x="727" y="333"/>
                  </a:cubicBezTo>
                  <a:cubicBezTo>
                    <a:pt x="727" y="333"/>
                    <a:pt x="727" y="333"/>
                    <a:pt x="727" y="333"/>
                  </a:cubicBezTo>
                  <a:cubicBezTo>
                    <a:pt x="727" y="332"/>
                    <a:pt x="728" y="331"/>
                    <a:pt x="728" y="331"/>
                  </a:cubicBezTo>
                  <a:cubicBezTo>
                    <a:pt x="728" y="331"/>
                    <a:pt x="728" y="331"/>
                    <a:pt x="728" y="331"/>
                  </a:cubicBezTo>
                  <a:cubicBezTo>
                    <a:pt x="729" y="330"/>
                    <a:pt x="730" y="329"/>
                    <a:pt x="730" y="329"/>
                  </a:cubicBezTo>
                  <a:cubicBezTo>
                    <a:pt x="730" y="329"/>
                    <a:pt x="730" y="329"/>
                    <a:pt x="730" y="329"/>
                  </a:cubicBezTo>
                  <a:cubicBezTo>
                    <a:pt x="730" y="329"/>
                    <a:pt x="729" y="329"/>
                    <a:pt x="729" y="328"/>
                  </a:cubicBezTo>
                  <a:cubicBezTo>
                    <a:pt x="729" y="328"/>
                    <a:pt x="729" y="328"/>
                    <a:pt x="729" y="328"/>
                  </a:cubicBezTo>
                  <a:cubicBezTo>
                    <a:pt x="728" y="327"/>
                    <a:pt x="728" y="326"/>
                    <a:pt x="728" y="324"/>
                  </a:cubicBezTo>
                  <a:cubicBezTo>
                    <a:pt x="728" y="324"/>
                    <a:pt x="728" y="324"/>
                    <a:pt x="728" y="324"/>
                  </a:cubicBezTo>
                  <a:cubicBezTo>
                    <a:pt x="728" y="323"/>
                    <a:pt x="728" y="322"/>
                    <a:pt x="729" y="321"/>
                  </a:cubicBezTo>
                  <a:cubicBezTo>
                    <a:pt x="729" y="321"/>
                    <a:pt x="729" y="321"/>
                    <a:pt x="729" y="321"/>
                  </a:cubicBezTo>
                  <a:cubicBezTo>
                    <a:pt x="731" y="321"/>
                    <a:pt x="734" y="321"/>
                    <a:pt x="734" y="319"/>
                  </a:cubicBezTo>
                  <a:cubicBezTo>
                    <a:pt x="734" y="319"/>
                    <a:pt x="734" y="319"/>
                    <a:pt x="734" y="319"/>
                  </a:cubicBezTo>
                  <a:cubicBezTo>
                    <a:pt x="734" y="318"/>
                    <a:pt x="734" y="318"/>
                    <a:pt x="734" y="318"/>
                  </a:cubicBezTo>
                  <a:cubicBezTo>
                    <a:pt x="734" y="318"/>
                    <a:pt x="734" y="318"/>
                    <a:pt x="734" y="318"/>
                  </a:cubicBezTo>
                  <a:cubicBezTo>
                    <a:pt x="733" y="316"/>
                    <a:pt x="733" y="315"/>
                    <a:pt x="733" y="315"/>
                  </a:cubicBezTo>
                  <a:cubicBezTo>
                    <a:pt x="733" y="315"/>
                    <a:pt x="733" y="315"/>
                    <a:pt x="733" y="315"/>
                  </a:cubicBezTo>
                  <a:cubicBezTo>
                    <a:pt x="733" y="312"/>
                    <a:pt x="734" y="310"/>
                    <a:pt x="736" y="309"/>
                  </a:cubicBezTo>
                  <a:cubicBezTo>
                    <a:pt x="736" y="309"/>
                    <a:pt x="736" y="309"/>
                    <a:pt x="736" y="309"/>
                  </a:cubicBezTo>
                  <a:cubicBezTo>
                    <a:pt x="737" y="308"/>
                    <a:pt x="738" y="308"/>
                    <a:pt x="738" y="308"/>
                  </a:cubicBezTo>
                  <a:cubicBezTo>
                    <a:pt x="738" y="308"/>
                    <a:pt x="738" y="308"/>
                    <a:pt x="738" y="308"/>
                  </a:cubicBezTo>
                  <a:cubicBezTo>
                    <a:pt x="738" y="308"/>
                    <a:pt x="738" y="308"/>
                    <a:pt x="738" y="308"/>
                  </a:cubicBezTo>
                  <a:cubicBezTo>
                    <a:pt x="738" y="308"/>
                    <a:pt x="738" y="308"/>
                    <a:pt x="738" y="308"/>
                  </a:cubicBezTo>
                  <a:cubicBezTo>
                    <a:pt x="738" y="308"/>
                    <a:pt x="738" y="307"/>
                    <a:pt x="738" y="307"/>
                  </a:cubicBezTo>
                  <a:cubicBezTo>
                    <a:pt x="738" y="307"/>
                    <a:pt x="738" y="307"/>
                    <a:pt x="738" y="307"/>
                  </a:cubicBezTo>
                  <a:cubicBezTo>
                    <a:pt x="738" y="305"/>
                    <a:pt x="739" y="304"/>
                    <a:pt x="741" y="304"/>
                  </a:cubicBezTo>
                  <a:cubicBezTo>
                    <a:pt x="741" y="304"/>
                    <a:pt x="741" y="304"/>
                    <a:pt x="741" y="304"/>
                  </a:cubicBezTo>
                  <a:cubicBezTo>
                    <a:pt x="741" y="304"/>
                    <a:pt x="741" y="304"/>
                    <a:pt x="742" y="304"/>
                  </a:cubicBezTo>
                  <a:cubicBezTo>
                    <a:pt x="742" y="304"/>
                    <a:pt x="742" y="304"/>
                    <a:pt x="742" y="304"/>
                  </a:cubicBezTo>
                  <a:cubicBezTo>
                    <a:pt x="742" y="304"/>
                    <a:pt x="742" y="304"/>
                    <a:pt x="742" y="304"/>
                  </a:cubicBezTo>
                  <a:cubicBezTo>
                    <a:pt x="742" y="304"/>
                    <a:pt x="742" y="304"/>
                    <a:pt x="742" y="304"/>
                  </a:cubicBezTo>
                  <a:cubicBezTo>
                    <a:pt x="743" y="304"/>
                    <a:pt x="744" y="303"/>
                    <a:pt x="744" y="303"/>
                  </a:cubicBezTo>
                  <a:cubicBezTo>
                    <a:pt x="744" y="303"/>
                    <a:pt x="744" y="303"/>
                    <a:pt x="744" y="303"/>
                  </a:cubicBezTo>
                  <a:cubicBezTo>
                    <a:pt x="744" y="303"/>
                    <a:pt x="744" y="303"/>
                    <a:pt x="744" y="303"/>
                  </a:cubicBezTo>
                  <a:cubicBezTo>
                    <a:pt x="744" y="303"/>
                    <a:pt x="744" y="303"/>
                    <a:pt x="744" y="303"/>
                  </a:cubicBezTo>
                  <a:cubicBezTo>
                    <a:pt x="744" y="303"/>
                    <a:pt x="744" y="303"/>
                    <a:pt x="744" y="302"/>
                  </a:cubicBezTo>
                  <a:cubicBezTo>
                    <a:pt x="744" y="302"/>
                    <a:pt x="744" y="302"/>
                    <a:pt x="744" y="302"/>
                  </a:cubicBezTo>
                  <a:cubicBezTo>
                    <a:pt x="744" y="301"/>
                    <a:pt x="744" y="301"/>
                    <a:pt x="745" y="301"/>
                  </a:cubicBezTo>
                  <a:cubicBezTo>
                    <a:pt x="745" y="301"/>
                    <a:pt x="745" y="301"/>
                    <a:pt x="745" y="301"/>
                  </a:cubicBezTo>
                  <a:cubicBezTo>
                    <a:pt x="745" y="301"/>
                    <a:pt x="745" y="301"/>
                    <a:pt x="746" y="301"/>
                  </a:cubicBezTo>
                  <a:cubicBezTo>
                    <a:pt x="746" y="301"/>
                    <a:pt x="746" y="301"/>
                    <a:pt x="746" y="301"/>
                  </a:cubicBezTo>
                  <a:cubicBezTo>
                    <a:pt x="747" y="302"/>
                    <a:pt x="747" y="304"/>
                    <a:pt x="747" y="306"/>
                  </a:cubicBezTo>
                  <a:cubicBezTo>
                    <a:pt x="747" y="306"/>
                    <a:pt x="747" y="306"/>
                    <a:pt x="747" y="306"/>
                  </a:cubicBezTo>
                  <a:cubicBezTo>
                    <a:pt x="748" y="307"/>
                    <a:pt x="748" y="309"/>
                    <a:pt x="748" y="311"/>
                  </a:cubicBezTo>
                  <a:cubicBezTo>
                    <a:pt x="748" y="311"/>
                    <a:pt x="748" y="311"/>
                    <a:pt x="748" y="311"/>
                  </a:cubicBezTo>
                  <a:cubicBezTo>
                    <a:pt x="748" y="311"/>
                    <a:pt x="748" y="312"/>
                    <a:pt x="748" y="313"/>
                  </a:cubicBezTo>
                  <a:cubicBezTo>
                    <a:pt x="748" y="313"/>
                    <a:pt x="748" y="313"/>
                    <a:pt x="748" y="313"/>
                  </a:cubicBezTo>
                  <a:cubicBezTo>
                    <a:pt x="748" y="313"/>
                    <a:pt x="747" y="314"/>
                    <a:pt x="747" y="315"/>
                  </a:cubicBezTo>
                  <a:cubicBezTo>
                    <a:pt x="747" y="315"/>
                    <a:pt x="747" y="315"/>
                    <a:pt x="747" y="315"/>
                  </a:cubicBezTo>
                  <a:cubicBezTo>
                    <a:pt x="747" y="316"/>
                    <a:pt x="748" y="316"/>
                    <a:pt x="748" y="317"/>
                  </a:cubicBezTo>
                  <a:cubicBezTo>
                    <a:pt x="748" y="317"/>
                    <a:pt x="748" y="317"/>
                    <a:pt x="748" y="317"/>
                  </a:cubicBezTo>
                  <a:cubicBezTo>
                    <a:pt x="749" y="317"/>
                    <a:pt x="751" y="318"/>
                    <a:pt x="752" y="318"/>
                  </a:cubicBezTo>
                  <a:cubicBezTo>
                    <a:pt x="752" y="318"/>
                    <a:pt x="752" y="318"/>
                    <a:pt x="752" y="318"/>
                  </a:cubicBezTo>
                  <a:cubicBezTo>
                    <a:pt x="753" y="318"/>
                    <a:pt x="753" y="318"/>
                    <a:pt x="753" y="318"/>
                  </a:cubicBezTo>
                  <a:cubicBezTo>
                    <a:pt x="753" y="318"/>
                    <a:pt x="753" y="318"/>
                    <a:pt x="753" y="318"/>
                  </a:cubicBezTo>
                  <a:cubicBezTo>
                    <a:pt x="754" y="317"/>
                    <a:pt x="755" y="317"/>
                    <a:pt x="756" y="317"/>
                  </a:cubicBezTo>
                  <a:cubicBezTo>
                    <a:pt x="756" y="317"/>
                    <a:pt x="756" y="317"/>
                    <a:pt x="756" y="317"/>
                  </a:cubicBezTo>
                  <a:cubicBezTo>
                    <a:pt x="755" y="317"/>
                    <a:pt x="755" y="316"/>
                    <a:pt x="755" y="316"/>
                  </a:cubicBezTo>
                  <a:cubicBezTo>
                    <a:pt x="755" y="316"/>
                    <a:pt x="755" y="316"/>
                    <a:pt x="755" y="316"/>
                  </a:cubicBezTo>
                  <a:cubicBezTo>
                    <a:pt x="756" y="314"/>
                    <a:pt x="758" y="313"/>
                    <a:pt x="759" y="312"/>
                  </a:cubicBezTo>
                  <a:cubicBezTo>
                    <a:pt x="759" y="312"/>
                    <a:pt x="759" y="312"/>
                    <a:pt x="759" y="312"/>
                  </a:cubicBezTo>
                  <a:cubicBezTo>
                    <a:pt x="760" y="312"/>
                    <a:pt x="763" y="309"/>
                    <a:pt x="765" y="308"/>
                  </a:cubicBezTo>
                  <a:cubicBezTo>
                    <a:pt x="765" y="308"/>
                    <a:pt x="765" y="308"/>
                    <a:pt x="765" y="308"/>
                  </a:cubicBezTo>
                  <a:cubicBezTo>
                    <a:pt x="765" y="308"/>
                    <a:pt x="765" y="308"/>
                    <a:pt x="765" y="308"/>
                  </a:cubicBezTo>
                  <a:cubicBezTo>
                    <a:pt x="765" y="308"/>
                    <a:pt x="766" y="308"/>
                    <a:pt x="766" y="308"/>
                  </a:cubicBezTo>
                  <a:cubicBezTo>
                    <a:pt x="766" y="308"/>
                    <a:pt x="766" y="308"/>
                    <a:pt x="766" y="308"/>
                  </a:cubicBezTo>
                  <a:cubicBezTo>
                    <a:pt x="767" y="308"/>
                    <a:pt x="768" y="308"/>
                    <a:pt x="768" y="309"/>
                  </a:cubicBezTo>
                  <a:cubicBezTo>
                    <a:pt x="768" y="309"/>
                    <a:pt x="768" y="309"/>
                    <a:pt x="768" y="309"/>
                  </a:cubicBezTo>
                  <a:cubicBezTo>
                    <a:pt x="768" y="311"/>
                    <a:pt x="769" y="311"/>
                    <a:pt x="769" y="311"/>
                  </a:cubicBezTo>
                  <a:cubicBezTo>
                    <a:pt x="769" y="311"/>
                    <a:pt x="769" y="311"/>
                    <a:pt x="769" y="311"/>
                  </a:cubicBezTo>
                  <a:cubicBezTo>
                    <a:pt x="769" y="311"/>
                    <a:pt x="769" y="311"/>
                    <a:pt x="770" y="311"/>
                  </a:cubicBezTo>
                  <a:cubicBezTo>
                    <a:pt x="770" y="311"/>
                    <a:pt x="770" y="311"/>
                    <a:pt x="770" y="311"/>
                  </a:cubicBezTo>
                  <a:cubicBezTo>
                    <a:pt x="770" y="309"/>
                    <a:pt x="772" y="308"/>
                    <a:pt x="773" y="307"/>
                  </a:cubicBezTo>
                  <a:cubicBezTo>
                    <a:pt x="773" y="307"/>
                    <a:pt x="773" y="307"/>
                    <a:pt x="773" y="307"/>
                  </a:cubicBezTo>
                  <a:cubicBezTo>
                    <a:pt x="773" y="306"/>
                    <a:pt x="774" y="305"/>
                    <a:pt x="775" y="305"/>
                  </a:cubicBezTo>
                  <a:cubicBezTo>
                    <a:pt x="775" y="305"/>
                    <a:pt x="775" y="305"/>
                    <a:pt x="775" y="305"/>
                  </a:cubicBezTo>
                  <a:cubicBezTo>
                    <a:pt x="776" y="305"/>
                    <a:pt x="776" y="305"/>
                    <a:pt x="776" y="305"/>
                  </a:cubicBezTo>
                  <a:cubicBezTo>
                    <a:pt x="776" y="305"/>
                    <a:pt x="776" y="305"/>
                    <a:pt x="776" y="305"/>
                  </a:cubicBezTo>
                  <a:cubicBezTo>
                    <a:pt x="777" y="306"/>
                    <a:pt x="779" y="306"/>
                    <a:pt x="780" y="306"/>
                  </a:cubicBezTo>
                  <a:cubicBezTo>
                    <a:pt x="780" y="306"/>
                    <a:pt x="780" y="306"/>
                    <a:pt x="780" y="306"/>
                  </a:cubicBezTo>
                  <a:cubicBezTo>
                    <a:pt x="781" y="306"/>
                    <a:pt x="782" y="306"/>
                    <a:pt x="782" y="306"/>
                  </a:cubicBezTo>
                  <a:cubicBezTo>
                    <a:pt x="782" y="306"/>
                    <a:pt x="782" y="306"/>
                    <a:pt x="782" y="306"/>
                  </a:cubicBezTo>
                  <a:cubicBezTo>
                    <a:pt x="784" y="304"/>
                    <a:pt x="785" y="303"/>
                    <a:pt x="785" y="303"/>
                  </a:cubicBezTo>
                  <a:cubicBezTo>
                    <a:pt x="785" y="303"/>
                    <a:pt x="785" y="303"/>
                    <a:pt x="785" y="303"/>
                  </a:cubicBezTo>
                  <a:cubicBezTo>
                    <a:pt x="785" y="303"/>
                    <a:pt x="785" y="303"/>
                    <a:pt x="784" y="302"/>
                  </a:cubicBezTo>
                  <a:cubicBezTo>
                    <a:pt x="784" y="302"/>
                    <a:pt x="784" y="302"/>
                    <a:pt x="784" y="302"/>
                  </a:cubicBezTo>
                  <a:cubicBezTo>
                    <a:pt x="783" y="302"/>
                    <a:pt x="783" y="301"/>
                    <a:pt x="783" y="300"/>
                  </a:cubicBezTo>
                  <a:cubicBezTo>
                    <a:pt x="783" y="300"/>
                    <a:pt x="783" y="300"/>
                    <a:pt x="783" y="300"/>
                  </a:cubicBezTo>
                  <a:cubicBezTo>
                    <a:pt x="783" y="300"/>
                    <a:pt x="783" y="299"/>
                    <a:pt x="783" y="299"/>
                  </a:cubicBezTo>
                  <a:cubicBezTo>
                    <a:pt x="783" y="299"/>
                    <a:pt x="783" y="299"/>
                    <a:pt x="783" y="299"/>
                  </a:cubicBezTo>
                  <a:cubicBezTo>
                    <a:pt x="783" y="299"/>
                    <a:pt x="783" y="299"/>
                    <a:pt x="783" y="299"/>
                  </a:cubicBezTo>
                  <a:cubicBezTo>
                    <a:pt x="783" y="299"/>
                    <a:pt x="784" y="299"/>
                    <a:pt x="784" y="299"/>
                  </a:cubicBezTo>
                  <a:cubicBezTo>
                    <a:pt x="784" y="299"/>
                    <a:pt x="784" y="299"/>
                    <a:pt x="784" y="299"/>
                  </a:cubicBezTo>
                  <a:cubicBezTo>
                    <a:pt x="784" y="299"/>
                    <a:pt x="784" y="299"/>
                    <a:pt x="784" y="299"/>
                  </a:cubicBezTo>
                  <a:cubicBezTo>
                    <a:pt x="784" y="299"/>
                    <a:pt x="784" y="299"/>
                    <a:pt x="784" y="299"/>
                  </a:cubicBezTo>
                  <a:cubicBezTo>
                    <a:pt x="784" y="299"/>
                    <a:pt x="784" y="299"/>
                    <a:pt x="784" y="299"/>
                  </a:cubicBezTo>
                  <a:cubicBezTo>
                    <a:pt x="784" y="298"/>
                    <a:pt x="784" y="298"/>
                    <a:pt x="784" y="297"/>
                  </a:cubicBezTo>
                  <a:cubicBezTo>
                    <a:pt x="784" y="297"/>
                    <a:pt x="784" y="297"/>
                    <a:pt x="784" y="297"/>
                  </a:cubicBezTo>
                  <a:cubicBezTo>
                    <a:pt x="784" y="297"/>
                    <a:pt x="784" y="296"/>
                    <a:pt x="784" y="296"/>
                  </a:cubicBezTo>
                  <a:cubicBezTo>
                    <a:pt x="784" y="296"/>
                    <a:pt x="784" y="296"/>
                    <a:pt x="784" y="296"/>
                  </a:cubicBezTo>
                  <a:cubicBezTo>
                    <a:pt x="784" y="294"/>
                    <a:pt x="786" y="292"/>
                    <a:pt x="788" y="291"/>
                  </a:cubicBezTo>
                  <a:cubicBezTo>
                    <a:pt x="788" y="291"/>
                    <a:pt x="788" y="291"/>
                    <a:pt x="788" y="291"/>
                  </a:cubicBezTo>
                  <a:cubicBezTo>
                    <a:pt x="789" y="291"/>
                    <a:pt x="789" y="291"/>
                    <a:pt x="789" y="291"/>
                  </a:cubicBezTo>
                  <a:cubicBezTo>
                    <a:pt x="789" y="291"/>
                    <a:pt x="789" y="291"/>
                    <a:pt x="789" y="291"/>
                  </a:cubicBezTo>
                  <a:cubicBezTo>
                    <a:pt x="791" y="291"/>
                    <a:pt x="792" y="292"/>
                    <a:pt x="792" y="292"/>
                  </a:cubicBezTo>
                  <a:cubicBezTo>
                    <a:pt x="792" y="292"/>
                    <a:pt x="792" y="292"/>
                    <a:pt x="792" y="292"/>
                  </a:cubicBezTo>
                  <a:cubicBezTo>
                    <a:pt x="793" y="292"/>
                    <a:pt x="793" y="292"/>
                    <a:pt x="793" y="291"/>
                  </a:cubicBezTo>
                  <a:cubicBezTo>
                    <a:pt x="793" y="291"/>
                    <a:pt x="793" y="291"/>
                    <a:pt x="793" y="291"/>
                  </a:cubicBezTo>
                  <a:cubicBezTo>
                    <a:pt x="794" y="291"/>
                    <a:pt x="793" y="288"/>
                    <a:pt x="796" y="288"/>
                  </a:cubicBezTo>
                  <a:cubicBezTo>
                    <a:pt x="796" y="288"/>
                    <a:pt x="796" y="288"/>
                    <a:pt x="796" y="288"/>
                  </a:cubicBezTo>
                  <a:cubicBezTo>
                    <a:pt x="797" y="288"/>
                    <a:pt x="799" y="288"/>
                    <a:pt x="800" y="288"/>
                  </a:cubicBezTo>
                  <a:cubicBezTo>
                    <a:pt x="800" y="288"/>
                    <a:pt x="800" y="288"/>
                    <a:pt x="800" y="288"/>
                  </a:cubicBezTo>
                  <a:cubicBezTo>
                    <a:pt x="802" y="288"/>
                    <a:pt x="804" y="288"/>
                    <a:pt x="805" y="290"/>
                  </a:cubicBezTo>
                  <a:cubicBezTo>
                    <a:pt x="805" y="290"/>
                    <a:pt x="805" y="290"/>
                    <a:pt x="805" y="290"/>
                  </a:cubicBezTo>
                  <a:cubicBezTo>
                    <a:pt x="806" y="292"/>
                    <a:pt x="808" y="293"/>
                    <a:pt x="808" y="294"/>
                  </a:cubicBezTo>
                  <a:cubicBezTo>
                    <a:pt x="808" y="294"/>
                    <a:pt x="808" y="294"/>
                    <a:pt x="808" y="294"/>
                  </a:cubicBezTo>
                  <a:cubicBezTo>
                    <a:pt x="808" y="295"/>
                    <a:pt x="808" y="295"/>
                    <a:pt x="808" y="295"/>
                  </a:cubicBezTo>
                  <a:cubicBezTo>
                    <a:pt x="808" y="295"/>
                    <a:pt x="808" y="295"/>
                    <a:pt x="808" y="295"/>
                  </a:cubicBezTo>
                  <a:cubicBezTo>
                    <a:pt x="807" y="296"/>
                    <a:pt x="807" y="296"/>
                    <a:pt x="807" y="296"/>
                  </a:cubicBezTo>
                  <a:cubicBezTo>
                    <a:pt x="807" y="296"/>
                    <a:pt x="807" y="296"/>
                    <a:pt x="807" y="296"/>
                  </a:cubicBezTo>
                  <a:cubicBezTo>
                    <a:pt x="807" y="297"/>
                    <a:pt x="807" y="297"/>
                    <a:pt x="808" y="298"/>
                  </a:cubicBezTo>
                  <a:cubicBezTo>
                    <a:pt x="808" y="298"/>
                    <a:pt x="808" y="298"/>
                    <a:pt x="808" y="298"/>
                  </a:cubicBezTo>
                  <a:cubicBezTo>
                    <a:pt x="809" y="299"/>
                    <a:pt x="809" y="301"/>
                    <a:pt x="810" y="301"/>
                  </a:cubicBezTo>
                  <a:cubicBezTo>
                    <a:pt x="810" y="301"/>
                    <a:pt x="810" y="301"/>
                    <a:pt x="810" y="301"/>
                  </a:cubicBezTo>
                  <a:cubicBezTo>
                    <a:pt x="810" y="301"/>
                    <a:pt x="810" y="301"/>
                    <a:pt x="811" y="301"/>
                  </a:cubicBezTo>
                  <a:cubicBezTo>
                    <a:pt x="811" y="301"/>
                    <a:pt x="811" y="301"/>
                    <a:pt x="811" y="301"/>
                  </a:cubicBezTo>
                  <a:cubicBezTo>
                    <a:pt x="812" y="301"/>
                    <a:pt x="813" y="301"/>
                    <a:pt x="813" y="302"/>
                  </a:cubicBezTo>
                  <a:cubicBezTo>
                    <a:pt x="813" y="302"/>
                    <a:pt x="813" y="302"/>
                    <a:pt x="813" y="302"/>
                  </a:cubicBezTo>
                  <a:cubicBezTo>
                    <a:pt x="813" y="304"/>
                    <a:pt x="814" y="306"/>
                    <a:pt x="814" y="307"/>
                  </a:cubicBezTo>
                  <a:cubicBezTo>
                    <a:pt x="814" y="307"/>
                    <a:pt x="814" y="307"/>
                    <a:pt x="814" y="307"/>
                  </a:cubicBezTo>
                  <a:cubicBezTo>
                    <a:pt x="814" y="308"/>
                    <a:pt x="814" y="308"/>
                    <a:pt x="814" y="308"/>
                  </a:cubicBezTo>
                  <a:cubicBezTo>
                    <a:pt x="814" y="308"/>
                    <a:pt x="814" y="308"/>
                    <a:pt x="814" y="308"/>
                  </a:cubicBezTo>
                  <a:cubicBezTo>
                    <a:pt x="812" y="310"/>
                    <a:pt x="810" y="309"/>
                    <a:pt x="811" y="310"/>
                  </a:cubicBezTo>
                  <a:cubicBezTo>
                    <a:pt x="811" y="310"/>
                    <a:pt x="811" y="310"/>
                    <a:pt x="811" y="310"/>
                  </a:cubicBezTo>
                  <a:cubicBezTo>
                    <a:pt x="811" y="310"/>
                    <a:pt x="811" y="310"/>
                    <a:pt x="811" y="311"/>
                  </a:cubicBezTo>
                  <a:cubicBezTo>
                    <a:pt x="811" y="311"/>
                    <a:pt x="811" y="311"/>
                    <a:pt x="811" y="311"/>
                  </a:cubicBezTo>
                  <a:cubicBezTo>
                    <a:pt x="812" y="314"/>
                    <a:pt x="814" y="315"/>
                    <a:pt x="815" y="317"/>
                  </a:cubicBezTo>
                  <a:cubicBezTo>
                    <a:pt x="815" y="317"/>
                    <a:pt x="815" y="317"/>
                    <a:pt x="815" y="317"/>
                  </a:cubicBezTo>
                  <a:cubicBezTo>
                    <a:pt x="815" y="319"/>
                    <a:pt x="815" y="320"/>
                    <a:pt x="816" y="320"/>
                  </a:cubicBezTo>
                  <a:cubicBezTo>
                    <a:pt x="816" y="320"/>
                    <a:pt x="816" y="320"/>
                    <a:pt x="816" y="320"/>
                  </a:cubicBezTo>
                  <a:cubicBezTo>
                    <a:pt x="816" y="320"/>
                    <a:pt x="816" y="320"/>
                    <a:pt x="817" y="320"/>
                  </a:cubicBezTo>
                  <a:cubicBezTo>
                    <a:pt x="817" y="320"/>
                    <a:pt x="817" y="320"/>
                    <a:pt x="817" y="320"/>
                  </a:cubicBezTo>
                  <a:cubicBezTo>
                    <a:pt x="819" y="320"/>
                    <a:pt x="820" y="319"/>
                    <a:pt x="822" y="319"/>
                  </a:cubicBezTo>
                  <a:cubicBezTo>
                    <a:pt x="822" y="319"/>
                    <a:pt x="822" y="319"/>
                    <a:pt x="822" y="319"/>
                  </a:cubicBezTo>
                  <a:cubicBezTo>
                    <a:pt x="822" y="319"/>
                    <a:pt x="824" y="318"/>
                    <a:pt x="825" y="318"/>
                  </a:cubicBezTo>
                  <a:cubicBezTo>
                    <a:pt x="825" y="318"/>
                    <a:pt x="825" y="318"/>
                    <a:pt x="825" y="318"/>
                  </a:cubicBezTo>
                  <a:cubicBezTo>
                    <a:pt x="825" y="318"/>
                    <a:pt x="826" y="318"/>
                    <a:pt x="826" y="318"/>
                  </a:cubicBezTo>
                  <a:cubicBezTo>
                    <a:pt x="826" y="318"/>
                    <a:pt x="826" y="318"/>
                    <a:pt x="826" y="318"/>
                  </a:cubicBezTo>
                  <a:cubicBezTo>
                    <a:pt x="827" y="319"/>
                    <a:pt x="828" y="320"/>
                    <a:pt x="829" y="320"/>
                  </a:cubicBezTo>
                  <a:cubicBezTo>
                    <a:pt x="829" y="320"/>
                    <a:pt x="829" y="320"/>
                    <a:pt x="829" y="320"/>
                  </a:cubicBezTo>
                  <a:cubicBezTo>
                    <a:pt x="829" y="320"/>
                    <a:pt x="831" y="320"/>
                    <a:pt x="832" y="320"/>
                  </a:cubicBezTo>
                  <a:cubicBezTo>
                    <a:pt x="832" y="320"/>
                    <a:pt x="832" y="320"/>
                    <a:pt x="832" y="320"/>
                  </a:cubicBezTo>
                  <a:cubicBezTo>
                    <a:pt x="832" y="320"/>
                    <a:pt x="832" y="320"/>
                    <a:pt x="833" y="319"/>
                  </a:cubicBezTo>
                  <a:cubicBezTo>
                    <a:pt x="833" y="319"/>
                    <a:pt x="833" y="319"/>
                    <a:pt x="833" y="319"/>
                  </a:cubicBezTo>
                  <a:cubicBezTo>
                    <a:pt x="833" y="319"/>
                    <a:pt x="834" y="318"/>
                    <a:pt x="834" y="317"/>
                  </a:cubicBezTo>
                  <a:cubicBezTo>
                    <a:pt x="834" y="317"/>
                    <a:pt x="834" y="317"/>
                    <a:pt x="834" y="317"/>
                  </a:cubicBezTo>
                  <a:cubicBezTo>
                    <a:pt x="834" y="316"/>
                    <a:pt x="834" y="316"/>
                    <a:pt x="834" y="315"/>
                  </a:cubicBezTo>
                  <a:cubicBezTo>
                    <a:pt x="834" y="315"/>
                    <a:pt x="834" y="315"/>
                    <a:pt x="834" y="315"/>
                  </a:cubicBezTo>
                  <a:cubicBezTo>
                    <a:pt x="834" y="315"/>
                    <a:pt x="834" y="315"/>
                    <a:pt x="834" y="314"/>
                  </a:cubicBezTo>
                  <a:cubicBezTo>
                    <a:pt x="834" y="314"/>
                    <a:pt x="834" y="314"/>
                    <a:pt x="834" y="314"/>
                  </a:cubicBezTo>
                  <a:cubicBezTo>
                    <a:pt x="834" y="314"/>
                    <a:pt x="834" y="313"/>
                    <a:pt x="834" y="313"/>
                  </a:cubicBezTo>
                  <a:cubicBezTo>
                    <a:pt x="834" y="313"/>
                    <a:pt x="834" y="313"/>
                    <a:pt x="834" y="313"/>
                  </a:cubicBezTo>
                  <a:cubicBezTo>
                    <a:pt x="833" y="312"/>
                    <a:pt x="833" y="312"/>
                    <a:pt x="833" y="311"/>
                  </a:cubicBezTo>
                  <a:cubicBezTo>
                    <a:pt x="833" y="311"/>
                    <a:pt x="833" y="311"/>
                    <a:pt x="833" y="311"/>
                  </a:cubicBezTo>
                  <a:cubicBezTo>
                    <a:pt x="833" y="311"/>
                    <a:pt x="833" y="310"/>
                    <a:pt x="833" y="309"/>
                  </a:cubicBezTo>
                  <a:cubicBezTo>
                    <a:pt x="833" y="309"/>
                    <a:pt x="833" y="309"/>
                    <a:pt x="833" y="309"/>
                  </a:cubicBezTo>
                  <a:cubicBezTo>
                    <a:pt x="833" y="308"/>
                    <a:pt x="833" y="307"/>
                    <a:pt x="833" y="306"/>
                  </a:cubicBezTo>
                  <a:cubicBezTo>
                    <a:pt x="833" y="306"/>
                    <a:pt x="833" y="306"/>
                    <a:pt x="833" y="306"/>
                  </a:cubicBezTo>
                  <a:cubicBezTo>
                    <a:pt x="833" y="304"/>
                    <a:pt x="833" y="303"/>
                    <a:pt x="833" y="302"/>
                  </a:cubicBezTo>
                  <a:cubicBezTo>
                    <a:pt x="833" y="302"/>
                    <a:pt x="833" y="302"/>
                    <a:pt x="833" y="302"/>
                  </a:cubicBezTo>
                  <a:cubicBezTo>
                    <a:pt x="833" y="301"/>
                    <a:pt x="833" y="300"/>
                    <a:pt x="833" y="299"/>
                  </a:cubicBezTo>
                  <a:cubicBezTo>
                    <a:pt x="833" y="299"/>
                    <a:pt x="833" y="299"/>
                    <a:pt x="833" y="299"/>
                  </a:cubicBezTo>
                  <a:cubicBezTo>
                    <a:pt x="832" y="297"/>
                    <a:pt x="831" y="297"/>
                    <a:pt x="831" y="296"/>
                  </a:cubicBezTo>
                  <a:cubicBezTo>
                    <a:pt x="831" y="296"/>
                    <a:pt x="831" y="296"/>
                    <a:pt x="831" y="296"/>
                  </a:cubicBezTo>
                  <a:cubicBezTo>
                    <a:pt x="831" y="295"/>
                    <a:pt x="831" y="295"/>
                    <a:pt x="832" y="294"/>
                  </a:cubicBezTo>
                  <a:cubicBezTo>
                    <a:pt x="832" y="294"/>
                    <a:pt x="832" y="294"/>
                    <a:pt x="832" y="294"/>
                  </a:cubicBezTo>
                  <a:cubicBezTo>
                    <a:pt x="833" y="293"/>
                    <a:pt x="833" y="293"/>
                    <a:pt x="834" y="292"/>
                  </a:cubicBezTo>
                  <a:cubicBezTo>
                    <a:pt x="834" y="292"/>
                    <a:pt x="834" y="292"/>
                    <a:pt x="834" y="292"/>
                  </a:cubicBezTo>
                  <a:cubicBezTo>
                    <a:pt x="835" y="291"/>
                    <a:pt x="836" y="291"/>
                    <a:pt x="837" y="291"/>
                  </a:cubicBezTo>
                  <a:cubicBezTo>
                    <a:pt x="837" y="291"/>
                    <a:pt x="837" y="291"/>
                    <a:pt x="837" y="291"/>
                  </a:cubicBezTo>
                  <a:cubicBezTo>
                    <a:pt x="837" y="291"/>
                    <a:pt x="838" y="291"/>
                    <a:pt x="838" y="292"/>
                  </a:cubicBezTo>
                  <a:cubicBezTo>
                    <a:pt x="838" y="292"/>
                    <a:pt x="838" y="292"/>
                    <a:pt x="838" y="292"/>
                  </a:cubicBezTo>
                  <a:cubicBezTo>
                    <a:pt x="839" y="293"/>
                    <a:pt x="839" y="293"/>
                    <a:pt x="839" y="293"/>
                  </a:cubicBezTo>
                  <a:cubicBezTo>
                    <a:pt x="839" y="293"/>
                    <a:pt x="839" y="293"/>
                    <a:pt x="839" y="293"/>
                  </a:cubicBezTo>
                  <a:cubicBezTo>
                    <a:pt x="839" y="293"/>
                    <a:pt x="839" y="293"/>
                    <a:pt x="839" y="293"/>
                  </a:cubicBezTo>
                  <a:cubicBezTo>
                    <a:pt x="840" y="294"/>
                    <a:pt x="843" y="293"/>
                    <a:pt x="843" y="296"/>
                  </a:cubicBezTo>
                  <a:cubicBezTo>
                    <a:pt x="843" y="296"/>
                    <a:pt x="843" y="296"/>
                    <a:pt x="843" y="296"/>
                  </a:cubicBezTo>
                  <a:cubicBezTo>
                    <a:pt x="843" y="298"/>
                    <a:pt x="845" y="301"/>
                    <a:pt x="846" y="302"/>
                  </a:cubicBezTo>
                  <a:cubicBezTo>
                    <a:pt x="846" y="302"/>
                    <a:pt x="846" y="302"/>
                    <a:pt x="846" y="302"/>
                  </a:cubicBezTo>
                  <a:cubicBezTo>
                    <a:pt x="847" y="303"/>
                    <a:pt x="848" y="304"/>
                    <a:pt x="848" y="306"/>
                  </a:cubicBezTo>
                  <a:cubicBezTo>
                    <a:pt x="848" y="306"/>
                    <a:pt x="848" y="306"/>
                    <a:pt x="848" y="306"/>
                  </a:cubicBezTo>
                  <a:cubicBezTo>
                    <a:pt x="848" y="306"/>
                    <a:pt x="848" y="307"/>
                    <a:pt x="848" y="307"/>
                  </a:cubicBezTo>
                  <a:cubicBezTo>
                    <a:pt x="848" y="307"/>
                    <a:pt x="848" y="307"/>
                    <a:pt x="848" y="307"/>
                  </a:cubicBezTo>
                  <a:cubicBezTo>
                    <a:pt x="848" y="307"/>
                    <a:pt x="848" y="307"/>
                    <a:pt x="848" y="307"/>
                  </a:cubicBezTo>
                  <a:cubicBezTo>
                    <a:pt x="848" y="307"/>
                    <a:pt x="848" y="307"/>
                    <a:pt x="848" y="307"/>
                  </a:cubicBezTo>
                  <a:cubicBezTo>
                    <a:pt x="848" y="307"/>
                    <a:pt x="848" y="307"/>
                    <a:pt x="848" y="306"/>
                  </a:cubicBezTo>
                  <a:cubicBezTo>
                    <a:pt x="848" y="306"/>
                    <a:pt x="848" y="306"/>
                    <a:pt x="848" y="306"/>
                  </a:cubicBezTo>
                  <a:cubicBezTo>
                    <a:pt x="849" y="304"/>
                    <a:pt x="850" y="302"/>
                    <a:pt x="852" y="301"/>
                  </a:cubicBezTo>
                  <a:cubicBezTo>
                    <a:pt x="852" y="301"/>
                    <a:pt x="852" y="301"/>
                    <a:pt x="852" y="301"/>
                  </a:cubicBezTo>
                  <a:cubicBezTo>
                    <a:pt x="853" y="299"/>
                    <a:pt x="854" y="298"/>
                    <a:pt x="854" y="297"/>
                  </a:cubicBezTo>
                  <a:cubicBezTo>
                    <a:pt x="854" y="297"/>
                    <a:pt x="854" y="297"/>
                    <a:pt x="854" y="297"/>
                  </a:cubicBezTo>
                  <a:cubicBezTo>
                    <a:pt x="854" y="295"/>
                    <a:pt x="856" y="293"/>
                    <a:pt x="859" y="292"/>
                  </a:cubicBezTo>
                  <a:cubicBezTo>
                    <a:pt x="859" y="292"/>
                    <a:pt x="859" y="292"/>
                    <a:pt x="859" y="292"/>
                  </a:cubicBezTo>
                  <a:cubicBezTo>
                    <a:pt x="860" y="292"/>
                    <a:pt x="862" y="290"/>
                    <a:pt x="864" y="290"/>
                  </a:cubicBezTo>
                  <a:cubicBezTo>
                    <a:pt x="864" y="290"/>
                    <a:pt x="864" y="290"/>
                    <a:pt x="864" y="290"/>
                  </a:cubicBezTo>
                  <a:cubicBezTo>
                    <a:pt x="864" y="290"/>
                    <a:pt x="864" y="290"/>
                    <a:pt x="864" y="290"/>
                  </a:cubicBezTo>
                  <a:cubicBezTo>
                    <a:pt x="864" y="290"/>
                    <a:pt x="864" y="290"/>
                    <a:pt x="864" y="290"/>
                  </a:cubicBezTo>
                  <a:cubicBezTo>
                    <a:pt x="865" y="290"/>
                    <a:pt x="865" y="290"/>
                    <a:pt x="865" y="290"/>
                  </a:cubicBezTo>
                  <a:cubicBezTo>
                    <a:pt x="865" y="290"/>
                    <a:pt x="865" y="290"/>
                    <a:pt x="865" y="290"/>
                  </a:cubicBezTo>
                  <a:cubicBezTo>
                    <a:pt x="866" y="290"/>
                    <a:pt x="867" y="289"/>
                    <a:pt x="868" y="288"/>
                  </a:cubicBezTo>
                  <a:cubicBezTo>
                    <a:pt x="868" y="288"/>
                    <a:pt x="868" y="288"/>
                    <a:pt x="868" y="288"/>
                  </a:cubicBezTo>
                  <a:cubicBezTo>
                    <a:pt x="869" y="286"/>
                    <a:pt x="871" y="284"/>
                    <a:pt x="873" y="283"/>
                  </a:cubicBezTo>
                  <a:cubicBezTo>
                    <a:pt x="873" y="283"/>
                    <a:pt x="873" y="283"/>
                    <a:pt x="873" y="283"/>
                  </a:cubicBezTo>
                  <a:cubicBezTo>
                    <a:pt x="873" y="283"/>
                    <a:pt x="874" y="283"/>
                    <a:pt x="875" y="283"/>
                  </a:cubicBezTo>
                  <a:cubicBezTo>
                    <a:pt x="875" y="283"/>
                    <a:pt x="875" y="283"/>
                    <a:pt x="875" y="283"/>
                  </a:cubicBezTo>
                  <a:cubicBezTo>
                    <a:pt x="876" y="283"/>
                    <a:pt x="877" y="283"/>
                    <a:pt x="877" y="284"/>
                  </a:cubicBezTo>
                  <a:cubicBezTo>
                    <a:pt x="877" y="284"/>
                    <a:pt x="877" y="284"/>
                    <a:pt x="877" y="284"/>
                  </a:cubicBezTo>
                  <a:cubicBezTo>
                    <a:pt x="877" y="284"/>
                    <a:pt x="877" y="284"/>
                    <a:pt x="877" y="284"/>
                  </a:cubicBezTo>
                  <a:cubicBezTo>
                    <a:pt x="877" y="284"/>
                    <a:pt x="877" y="284"/>
                    <a:pt x="877" y="284"/>
                  </a:cubicBezTo>
                  <a:cubicBezTo>
                    <a:pt x="877" y="284"/>
                    <a:pt x="877" y="284"/>
                    <a:pt x="877" y="284"/>
                  </a:cubicBezTo>
                  <a:cubicBezTo>
                    <a:pt x="877" y="284"/>
                    <a:pt x="877" y="284"/>
                    <a:pt x="877" y="284"/>
                  </a:cubicBezTo>
                  <a:cubicBezTo>
                    <a:pt x="878" y="283"/>
                    <a:pt x="878" y="283"/>
                    <a:pt x="879" y="282"/>
                  </a:cubicBezTo>
                  <a:cubicBezTo>
                    <a:pt x="879" y="282"/>
                    <a:pt x="879" y="282"/>
                    <a:pt x="879" y="282"/>
                  </a:cubicBezTo>
                  <a:cubicBezTo>
                    <a:pt x="880" y="281"/>
                    <a:pt x="880" y="276"/>
                    <a:pt x="884" y="276"/>
                  </a:cubicBezTo>
                  <a:cubicBezTo>
                    <a:pt x="884" y="276"/>
                    <a:pt x="884" y="276"/>
                    <a:pt x="884" y="276"/>
                  </a:cubicBezTo>
                  <a:cubicBezTo>
                    <a:pt x="885" y="276"/>
                    <a:pt x="885" y="276"/>
                    <a:pt x="886" y="276"/>
                  </a:cubicBezTo>
                  <a:cubicBezTo>
                    <a:pt x="886" y="276"/>
                    <a:pt x="886" y="276"/>
                    <a:pt x="886" y="276"/>
                  </a:cubicBezTo>
                  <a:cubicBezTo>
                    <a:pt x="886" y="276"/>
                    <a:pt x="887" y="276"/>
                    <a:pt x="888" y="276"/>
                  </a:cubicBezTo>
                  <a:cubicBezTo>
                    <a:pt x="888" y="276"/>
                    <a:pt x="888" y="276"/>
                    <a:pt x="888" y="276"/>
                  </a:cubicBezTo>
                  <a:cubicBezTo>
                    <a:pt x="889" y="276"/>
                    <a:pt x="889" y="276"/>
                    <a:pt x="889" y="275"/>
                  </a:cubicBezTo>
                  <a:cubicBezTo>
                    <a:pt x="889" y="275"/>
                    <a:pt x="889" y="275"/>
                    <a:pt x="889" y="275"/>
                  </a:cubicBezTo>
                  <a:cubicBezTo>
                    <a:pt x="889" y="275"/>
                    <a:pt x="889" y="275"/>
                    <a:pt x="889" y="275"/>
                  </a:cubicBezTo>
                  <a:cubicBezTo>
                    <a:pt x="889" y="275"/>
                    <a:pt x="889" y="275"/>
                    <a:pt x="889" y="275"/>
                  </a:cubicBezTo>
                  <a:cubicBezTo>
                    <a:pt x="890" y="275"/>
                    <a:pt x="888" y="274"/>
                    <a:pt x="888" y="273"/>
                  </a:cubicBezTo>
                  <a:cubicBezTo>
                    <a:pt x="888" y="273"/>
                    <a:pt x="888" y="273"/>
                    <a:pt x="888" y="273"/>
                  </a:cubicBezTo>
                  <a:cubicBezTo>
                    <a:pt x="888" y="272"/>
                    <a:pt x="889" y="272"/>
                    <a:pt x="890" y="272"/>
                  </a:cubicBezTo>
                  <a:cubicBezTo>
                    <a:pt x="890" y="272"/>
                    <a:pt x="890" y="272"/>
                    <a:pt x="890" y="272"/>
                  </a:cubicBezTo>
                  <a:cubicBezTo>
                    <a:pt x="890" y="272"/>
                    <a:pt x="891" y="272"/>
                    <a:pt x="891" y="272"/>
                  </a:cubicBezTo>
                  <a:cubicBezTo>
                    <a:pt x="891" y="272"/>
                    <a:pt x="891" y="272"/>
                    <a:pt x="891" y="272"/>
                  </a:cubicBezTo>
                  <a:cubicBezTo>
                    <a:pt x="893" y="272"/>
                    <a:pt x="894" y="272"/>
                    <a:pt x="895" y="272"/>
                  </a:cubicBezTo>
                  <a:cubicBezTo>
                    <a:pt x="895" y="272"/>
                    <a:pt x="895" y="272"/>
                    <a:pt x="895" y="272"/>
                  </a:cubicBezTo>
                  <a:cubicBezTo>
                    <a:pt x="897" y="273"/>
                    <a:pt x="897" y="273"/>
                    <a:pt x="898" y="273"/>
                  </a:cubicBezTo>
                  <a:cubicBezTo>
                    <a:pt x="898" y="273"/>
                    <a:pt x="898" y="273"/>
                    <a:pt x="898" y="273"/>
                  </a:cubicBezTo>
                  <a:cubicBezTo>
                    <a:pt x="898" y="273"/>
                    <a:pt x="898" y="273"/>
                    <a:pt x="899" y="273"/>
                  </a:cubicBezTo>
                  <a:cubicBezTo>
                    <a:pt x="899" y="273"/>
                    <a:pt x="899" y="273"/>
                    <a:pt x="899" y="273"/>
                  </a:cubicBezTo>
                  <a:cubicBezTo>
                    <a:pt x="902" y="271"/>
                    <a:pt x="904" y="271"/>
                    <a:pt x="904" y="270"/>
                  </a:cubicBezTo>
                  <a:cubicBezTo>
                    <a:pt x="904" y="270"/>
                    <a:pt x="904" y="270"/>
                    <a:pt x="904" y="270"/>
                  </a:cubicBezTo>
                  <a:cubicBezTo>
                    <a:pt x="904" y="268"/>
                    <a:pt x="905" y="264"/>
                    <a:pt x="908" y="264"/>
                  </a:cubicBezTo>
                  <a:cubicBezTo>
                    <a:pt x="908" y="264"/>
                    <a:pt x="908" y="264"/>
                    <a:pt x="908" y="264"/>
                  </a:cubicBezTo>
                  <a:cubicBezTo>
                    <a:pt x="908" y="264"/>
                    <a:pt x="908" y="264"/>
                    <a:pt x="909" y="264"/>
                  </a:cubicBezTo>
                  <a:cubicBezTo>
                    <a:pt x="909" y="264"/>
                    <a:pt x="909" y="264"/>
                    <a:pt x="909" y="264"/>
                  </a:cubicBezTo>
                  <a:cubicBezTo>
                    <a:pt x="909" y="264"/>
                    <a:pt x="909" y="264"/>
                    <a:pt x="909" y="264"/>
                  </a:cubicBezTo>
                  <a:cubicBezTo>
                    <a:pt x="909" y="264"/>
                    <a:pt x="909" y="264"/>
                    <a:pt x="909" y="264"/>
                  </a:cubicBezTo>
                  <a:cubicBezTo>
                    <a:pt x="910" y="264"/>
                    <a:pt x="910" y="264"/>
                    <a:pt x="910" y="264"/>
                  </a:cubicBezTo>
                  <a:cubicBezTo>
                    <a:pt x="910" y="264"/>
                    <a:pt x="910" y="264"/>
                    <a:pt x="910" y="264"/>
                  </a:cubicBezTo>
                  <a:cubicBezTo>
                    <a:pt x="910" y="264"/>
                    <a:pt x="911" y="264"/>
                    <a:pt x="911" y="264"/>
                  </a:cubicBezTo>
                  <a:cubicBezTo>
                    <a:pt x="911" y="264"/>
                    <a:pt x="911" y="264"/>
                    <a:pt x="911" y="264"/>
                  </a:cubicBezTo>
                  <a:cubicBezTo>
                    <a:pt x="911" y="264"/>
                    <a:pt x="911" y="264"/>
                    <a:pt x="911" y="264"/>
                  </a:cubicBezTo>
                  <a:cubicBezTo>
                    <a:pt x="911" y="264"/>
                    <a:pt x="911" y="264"/>
                    <a:pt x="911" y="264"/>
                  </a:cubicBezTo>
                  <a:cubicBezTo>
                    <a:pt x="911" y="264"/>
                    <a:pt x="911" y="264"/>
                    <a:pt x="911" y="264"/>
                  </a:cubicBezTo>
                  <a:cubicBezTo>
                    <a:pt x="911" y="264"/>
                    <a:pt x="911" y="264"/>
                    <a:pt x="911" y="264"/>
                  </a:cubicBezTo>
                  <a:cubicBezTo>
                    <a:pt x="911" y="262"/>
                    <a:pt x="912" y="261"/>
                    <a:pt x="912" y="260"/>
                  </a:cubicBezTo>
                  <a:cubicBezTo>
                    <a:pt x="912" y="260"/>
                    <a:pt x="912" y="260"/>
                    <a:pt x="912" y="260"/>
                  </a:cubicBezTo>
                  <a:cubicBezTo>
                    <a:pt x="912" y="260"/>
                    <a:pt x="912" y="260"/>
                    <a:pt x="912" y="259"/>
                  </a:cubicBezTo>
                  <a:cubicBezTo>
                    <a:pt x="912" y="259"/>
                    <a:pt x="912" y="259"/>
                    <a:pt x="912" y="259"/>
                  </a:cubicBezTo>
                  <a:cubicBezTo>
                    <a:pt x="912" y="259"/>
                    <a:pt x="912" y="259"/>
                    <a:pt x="912" y="259"/>
                  </a:cubicBezTo>
                  <a:cubicBezTo>
                    <a:pt x="912" y="259"/>
                    <a:pt x="912" y="259"/>
                    <a:pt x="912" y="259"/>
                  </a:cubicBezTo>
                  <a:cubicBezTo>
                    <a:pt x="912" y="258"/>
                    <a:pt x="912" y="256"/>
                    <a:pt x="912" y="255"/>
                  </a:cubicBezTo>
                  <a:cubicBezTo>
                    <a:pt x="912" y="255"/>
                    <a:pt x="912" y="255"/>
                    <a:pt x="912" y="255"/>
                  </a:cubicBezTo>
                  <a:cubicBezTo>
                    <a:pt x="910" y="254"/>
                    <a:pt x="908" y="254"/>
                    <a:pt x="907" y="253"/>
                  </a:cubicBezTo>
                  <a:cubicBezTo>
                    <a:pt x="907" y="253"/>
                    <a:pt x="907" y="253"/>
                    <a:pt x="907" y="253"/>
                  </a:cubicBezTo>
                  <a:cubicBezTo>
                    <a:pt x="906" y="253"/>
                    <a:pt x="904" y="252"/>
                    <a:pt x="904" y="251"/>
                  </a:cubicBezTo>
                  <a:cubicBezTo>
                    <a:pt x="904" y="251"/>
                    <a:pt x="904" y="251"/>
                    <a:pt x="904" y="251"/>
                  </a:cubicBezTo>
                  <a:cubicBezTo>
                    <a:pt x="904" y="250"/>
                    <a:pt x="904" y="250"/>
                    <a:pt x="905" y="250"/>
                  </a:cubicBezTo>
                  <a:cubicBezTo>
                    <a:pt x="905" y="250"/>
                    <a:pt x="905" y="250"/>
                    <a:pt x="905" y="250"/>
                  </a:cubicBezTo>
                  <a:cubicBezTo>
                    <a:pt x="906" y="249"/>
                    <a:pt x="906" y="249"/>
                    <a:pt x="907" y="249"/>
                  </a:cubicBezTo>
                  <a:cubicBezTo>
                    <a:pt x="907" y="249"/>
                    <a:pt x="907" y="249"/>
                    <a:pt x="907" y="249"/>
                  </a:cubicBezTo>
                  <a:cubicBezTo>
                    <a:pt x="907" y="248"/>
                    <a:pt x="907" y="248"/>
                    <a:pt x="907" y="248"/>
                  </a:cubicBezTo>
                  <a:cubicBezTo>
                    <a:pt x="907" y="248"/>
                    <a:pt x="907" y="248"/>
                    <a:pt x="907" y="248"/>
                  </a:cubicBezTo>
                  <a:cubicBezTo>
                    <a:pt x="907" y="248"/>
                    <a:pt x="907" y="248"/>
                    <a:pt x="907" y="247"/>
                  </a:cubicBezTo>
                  <a:cubicBezTo>
                    <a:pt x="907" y="247"/>
                    <a:pt x="907" y="247"/>
                    <a:pt x="907" y="247"/>
                  </a:cubicBezTo>
                  <a:cubicBezTo>
                    <a:pt x="908" y="246"/>
                    <a:pt x="908" y="246"/>
                    <a:pt x="908" y="246"/>
                  </a:cubicBezTo>
                  <a:cubicBezTo>
                    <a:pt x="908" y="247"/>
                    <a:pt x="908" y="248"/>
                    <a:pt x="908" y="248"/>
                  </a:cubicBezTo>
                  <a:cubicBezTo>
                    <a:pt x="908" y="248"/>
                    <a:pt x="908" y="248"/>
                    <a:pt x="908" y="248"/>
                  </a:cubicBezTo>
                  <a:cubicBezTo>
                    <a:pt x="908" y="250"/>
                    <a:pt x="907" y="250"/>
                    <a:pt x="906" y="251"/>
                  </a:cubicBezTo>
                  <a:cubicBezTo>
                    <a:pt x="906" y="251"/>
                    <a:pt x="906" y="251"/>
                    <a:pt x="906" y="251"/>
                  </a:cubicBezTo>
                  <a:cubicBezTo>
                    <a:pt x="905" y="251"/>
                    <a:pt x="905" y="251"/>
                    <a:pt x="905" y="251"/>
                  </a:cubicBezTo>
                  <a:cubicBezTo>
                    <a:pt x="905" y="251"/>
                    <a:pt x="905" y="251"/>
                    <a:pt x="905" y="251"/>
                  </a:cubicBezTo>
                  <a:cubicBezTo>
                    <a:pt x="905" y="251"/>
                    <a:pt x="905" y="251"/>
                    <a:pt x="905" y="251"/>
                  </a:cubicBezTo>
                  <a:cubicBezTo>
                    <a:pt x="905" y="251"/>
                    <a:pt x="906" y="251"/>
                    <a:pt x="906" y="251"/>
                  </a:cubicBezTo>
                  <a:cubicBezTo>
                    <a:pt x="906" y="251"/>
                    <a:pt x="906" y="251"/>
                    <a:pt x="906" y="251"/>
                  </a:cubicBezTo>
                  <a:cubicBezTo>
                    <a:pt x="906" y="252"/>
                    <a:pt x="907" y="252"/>
                    <a:pt x="908" y="252"/>
                  </a:cubicBezTo>
                  <a:cubicBezTo>
                    <a:pt x="908" y="252"/>
                    <a:pt x="908" y="252"/>
                    <a:pt x="908" y="252"/>
                  </a:cubicBezTo>
                  <a:cubicBezTo>
                    <a:pt x="909" y="253"/>
                    <a:pt x="910" y="253"/>
                    <a:pt x="912" y="253"/>
                  </a:cubicBezTo>
                  <a:cubicBezTo>
                    <a:pt x="912" y="253"/>
                    <a:pt x="912" y="253"/>
                    <a:pt x="912" y="253"/>
                  </a:cubicBezTo>
                  <a:cubicBezTo>
                    <a:pt x="912" y="253"/>
                    <a:pt x="912" y="253"/>
                    <a:pt x="912" y="252"/>
                  </a:cubicBezTo>
                  <a:cubicBezTo>
                    <a:pt x="912" y="252"/>
                    <a:pt x="912" y="252"/>
                    <a:pt x="912" y="252"/>
                  </a:cubicBezTo>
                  <a:cubicBezTo>
                    <a:pt x="912" y="252"/>
                    <a:pt x="912" y="252"/>
                    <a:pt x="912" y="252"/>
                  </a:cubicBezTo>
                  <a:cubicBezTo>
                    <a:pt x="912" y="252"/>
                    <a:pt x="912" y="252"/>
                    <a:pt x="912" y="252"/>
                  </a:cubicBezTo>
                  <a:cubicBezTo>
                    <a:pt x="912" y="252"/>
                    <a:pt x="912" y="252"/>
                    <a:pt x="912" y="252"/>
                  </a:cubicBezTo>
                  <a:cubicBezTo>
                    <a:pt x="912" y="252"/>
                    <a:pt x="912" y="252"/>
                    <a:pt x="913" y="251"/>
                  </a:cubicBezTo>
                  <a:cubicBezTo>
                    <a:pt x="913" y="251"/>
                    <a:pt x="913" y="251"/>
                    <a:pt x="913" y="251"/>
                  </a:cubicBezTo>
                  <a:cubicBezTo>
                    <a:pt x="913" y="251"/>
                    <a:pt x="914" y="251"/>
                    <a:pt x="914" y="251"/>
                  </a:cubicBezTo>
                  <a:cubicBezTo>
                    <a:pt x="914" y="251"/>
                    <a:pt x="914" y="251"/>
                    <a:pt x="914" y="251"/>
                  </a:cubicBezTo>
                  <a:cubicBezTo>
                    <a:pt x="915" y="251"/>
                    <a:pt x="915" y="251"/>
                    <a:pt x="916" y="252"/>
                  </a:cubicBezTo>
                  <a:cubicBezTo>
                    <a:pt x="916" y="252"/>
                    <a:pt x="916" y="252"/>
                    <a:pt x="916" y="252"/>
                  </a:cubicBezTo>
                  <a:cubicBezTo>
                    <a:pt x="916" y="253"/>
                    <a:pt x="916" y="254"/>
                    <a:pt x="918" y="254"/>
                  </a:cubicBezTo>
                  <a:cubicBezTo>
                    <a:pt x="918" y="254"/>
                    <a:pt x="918" y="254"/>
                    <a:pt x="918" y="254"/>
                  </a:cubicBezTo>
                  <a:cubicBezTo>
                    <a:pt x="919" y="255"/>
                    <a:pt x="920" y="255"/>
                    <a:pt x="921" y="256"/>
                  </a:cubicBezTo>
                  <a:cubicBezTo>
                    <a:pt x="921" y="256"/>
                    <a:pt x="921" y="256"/>
                    <a:pt x="921" y="256"/>
                  </a:cubicBezTo>
                  <a:cubicBezTo>
                    <a:pt x="921" y="256"/>
                    <a:pt x="921" y="256"/>
                    <a:pt x="921" y="256"/>
                  </a:cubicBezTo>
                  <a:cubicBezTo>
                    <a:pt x="921" y="256"/>
                    <a:pt x="921" y="256"/>
                    <a:pt x="921" y="256"/>
                  </a:cubicBezTo>
                  <a:cubicBezTo>
                    <a:pt x="922" y="256"/>
                    <a:pt x="922" y="256"/>
                    <a:pt x="922" y="256"/>
                  </a:cubicBezTo>
                  <a:cubicBezTo>
                    <a:pt x="922" y="256"/>
                    <a:pt x="922" y="256"/>
                    <a:pt x="922" y="256"/>
                  </a:cubicBezTo>
                  <a:cubicBezTo>
                    <a:pt x="922" y="256"/>
                    <a:pt x="923" y="256"/>
                    <a:pt x="923" y="256"/>
                  </a:cubicBezTo>
                  <a:cubicBezTo>
                    <a:pt x="923" y="256"/>
                    <a:pt x="923" y="256"/>
                    <a:pt x="923" y="256"/>
                  </a:cubicBezTo>
                  <a:cubicBezTo>
                    <a:pt x="924" y="256"/>
                    <a:pt x="924" y="257"/>
                    <a:pt x="925" y="258"/>
                  </a:cubicBezTo>
                  <a:cubicBezTo>
                    <a:pt x="925" y="258"/>
                    <a:pt x="925" y="258"/>
                    <a:pt x="925" y="258"/>
                  </a:cubicBezTo>
                  <a:cubicBezTo>
                    <a:pt x="926" y="259"/>
                    <a:pt x="927" y="259"/>
                    <a:pt x="928" y="261"/>
                  </a:cubicBezTo>
                  <a:cubicBezTo>
                    <a:pt x="928" y="261"/>
                    <a:pt x="928" y="261"/>
                    <a:pt x="928" y="261"/>
                  </a:cubicBezTo>
                  <a:cubicBezTo>
                    <a:pt x="928" y="261"/>
                    <a:pt x="928" y="261"/>
                    <a:pt x="927" y="262"/>
                  </a:cubicBezTo>
                  <a:cubicBezTo>
                    <a:pt x="927" y="262"/>
                    <a:pt x="927" y="262"/>
                    <a:pt x="927" y="262"/>
                  </a:cubicBezTo>
                  <a:cubicBezTo>
                    <a:pt x="927" y="262"/>
                    <a:pt x="927" y="263"/>
                    <a:pt x="927" y="263"/>
                  </a:cubicBezTo>
                  <a:cubicBezTo>
                    <a:pt x="927" y="263"/>
                    <a:pt x="927" y="263"/>
                    <a:pt x="927" y="263"/>
                  </a:cubicBezTo>
                  <a:cubicBezTo>
                    <a:pt x="927" y="263"/>
                    <a:pt x="927" y="263"/>
                    <a:pt x="927" y="263"/>
                  </a:cubicBezTo>
                  <a:cubicBezTo>
                    <a:pt x="927" y="263"/>
                    <a:pt x="927" y="263"/>
                    <a:pt x="927" y="263"/>
                  </a:cubicBezTo>
                  <a:cubicBezTo>
                    <a:pt x="928" y="263"/>
                    <a:pt x="928" y="263"/>
                    <a:pt x="928" y="264"/>
                  </a:cubicBezTo>
                  <a:cubicBezTo>
                    <a:pt x="928" y="264"/>
                    <a:pt x="928" y="264"/>
                    <a:pt x="928" y="264"/>
                  </a:cubicBezTo>
                  <a:cubicBezTo>
                    <a:pt x="928" y="265"/>
                    <a:pt x="928" y="265"/>
                    <a:pt x="928" y="265"/>
                  </a:cubicBezTo>
                  <a:cubicBezTo>
                    <a:pt x="928" y="265"/>
                    <a:pt x="928" y="265"/>
                    <a:pt x="928" y="265"/>
                  </a:cubicBezTo>
                  <a:cubicBezTo>
                    <a:pt x="928" y="265"/>
                    <a:pt x="928" y="265"/>
                    <a:pt x="928" y="266"/>
                  </a:cubicBezTo>
                  <a:cubicBezTo>
                    <a:pt x="928" y="266"/>
                    <a:pt x="928" y="266"/>
                    <a:pt x="928" y="266"/>
                  </a:cubicBezTo>
                  <a:cubicBezTo>
                    <a:pt x="928" y="266"/>
                    <a:pt x="928" y="266"/>
                    <a:pt x="928" y="266"/>
                  </a:cubicBezTo>
                  <a:cubicBezTo>
                    <a:pt x="928" y="266"/>
                    <a:pt x="928" y="266"/>
                    <a:pt x="928" y="266"/>
                  </a:cubicBezTo>
                  <a:cubicBezTo>
                    <a:pt x="928" y="266"/>
                    <a:pt x="928" y="266"/>
                    <a:pt x="928" y="265"/>
                  </a:cubicBezTo>
                  <a:cubicBezTo>
                    <a:pt x="928" y="265"/>
                    <a:pt x="928" y="265"/>
                    <a:pt x="928" y="265"/>
                  </a:cubicBezTo>
                  <a:cubicBezTo>
                    <a:pt x="929" y="265"/>
                    <a:pt x="931" y="264"/>
                    <a:pt x="931" y="262"/>
                  </a:cubicBezTo>
                  <a:cubicBezTo>
                    <a:pt x="931" y="262"/>
                    <a:pt x="931" y="262"/>
                    <a:pt x="931" y="262"/>
                  </a:cubicBezTo>
                  <a:cubicBezTo>
                    <a:pt x="932" y="260"/>
                    <a:pt x="933" y="258"/>
                    <a:pt x="935" y="258"/>
                  </a:cubicBezTo>
                  <a:cubicBezTo>
                    <a:pt x="935" y="258"/>
                    <a:pt x="935" y="258"/>
                    <a:pt x="935" y="258"/>
                  </a:cubicBezTo>
                  <a:cubicBezTo>
                    <a:pt x="936" y="258"/>
                    <a:pt x="936" y="259"/>
                    <a:pt x="936" y="260"/>
                  </a:cubicBezTo>
                  <a:cubicBezTo>
                    <a:pt x="936" y="260"/>
                    <a:pt x="936" y="260"/>
                    <a:pt x="936" y="260"/>
                  </a:cubicBezTo>
                  <a:cubicBezTo>
                    <a:pt x="936" y="263"/>
                    <a:pt x="937" y="265"/>
                    <a:pt x="937" y="266"/>
                  </a:cubicBezTo>
                  <a:cubicBezTo>
                    <a:pt x="937" y="266"/>
                    <a:pt x="937" y="266"/>
                    <a:pt x="937" y="266"/>
                  </a:cubicBezTo>
                  <a:cubicBezTo>
                    <a:pt x="937" y="266"/>
                    <a:pt x="938" y="266"/>
                    <a:pt x="938" y="266"/>
                  </a:cubicBezTo>
                  <a:cubicBezTo>
                    <a:pt x="938" y="266"/>
                    <a:pt x="938" y="266"/>
                    <a:pt x="938" y="266"/>
                  </a:cubicBezTo>
                  <a:cubicBezTo>
                    <a:pt x="939" y="266"/>
                    <a:pt x="939" y="267"/>
                    <a:pt x="940" y="268"/>
                  </a:cubicBezTo>
                  <a:cubicBezTo>
                    <a:pt x="940" y="268"/>
                    <a:pt x="940" y="268"/>
                    <a:pt x="940" y="268"/>
                  </a:cubicBezTo>
                  <a:cubicBezTo>
                    <a:pt x="940" y="270"/>
                    <a:pt x="941" y="270"/>
                    <a:pt x="941" y="270"/>
                  </a:cubicBezTo>
                  <a:cubicBezTo>
                    <a:pt x="941" y="270"/>
                    <a:pt x="941" y="270"/>
                    <a:pt x="941" y="270"/>
                  </a:cubicBezTo>
                  <a:cubicBezTo>
                    <a:pt x="942" y="270"/>
                    <a:pt x="943" y="271"/>
                    <a:pt x="943" y="273"/>
                  </a:cubicBezTo>
                  <a:cubicBezTo>
                    <a:pt x="943" y="273"/>
                    <a:pt x="943" y="273"/>
                    <a:pt x="943" y="273"/>
                  </a:cubicBezTo>
                  <a:cubicBezTo>
                    <a:pt x="943" y="274"/>
                    <a:pt x="945" y="275"/>
                    <a:pt x="945" y="277"/>
                  </a:cubicBezTo>
                  <a:cubicBezTo>
                    <a:pt x="945" y="277"/>
                    <a:pt x="945" y="277"/>
                    <a:pt x="945" y="277"/>
                  </a:cubicBezTo>
                  <a:cubicBezTo>
                    <a:pt x="945" y="277"/>
                    <a:pt x="945" y="278"/>
                    <a:pt x="945" y="278"/>
                  </a:cubicBezTo>
                  <a:cubicBezTo>
                    <a:pt x="945" y="278"/>
                    <a:pt x="945" y="278"/>
                    <a:pt x="945" y="278"/>
                  </a:cubicBezTo>
                  <a:cubicBezTo>
                    <a:pt x="945" y="278"/>
                    <a:pt x="945" y="278"/>
                    <a:pt x="945" y="278"/>
                  </a:cubicBezTo>
                  <a:cubicBezTo>
                    <a:pt x="945" y="278"/>
                    <a:pt x="945" y="278"/>
                    <a:pt x="945" y="278"/>
                  </a:cubicBezTo>
                  <a:cubicBezTo>
                    <a:pt x="945" y="278"/>
                    <a:pt x="947" y="278"/>
                    <a:pt x="948" y="281"/>
                  </a:cubicBezTo>
                  <a:cubicBezTo>
                    <a:pt x="948" y="281"/>
                    <a:pt x="948" y="281"/>
                    <a:pt x="948" y="281"/>
                  </a:cubicBezTo>
                  <a:cubicBezTo>
                    <a:pt x="948" y="281"/>
                    <a:pt x="948" y="282"/>
                    <a:pt x="948" y="282"/>
                  </a:cubicBezTo>
                  <a:cubicBezTo>
                    <a:pt x="948" y="282"/>
                    <a:pt x="948" y="282"/>
                    <a:pt x="948" y="282"/>
                  </a:cubicBezTo>
                  <a:cubicBezTo>
                    <a:pt x="948" y="282"/>
                    <a:pt x="948" y="282"/>
                    <a:pt x="948" y="282"/>
                  </a:cubicBezTo>
                  <a:cubicBezTo>
                    <a:pt x="948" y="282"/>
                    <a:pt x="949" y="282"/>
                    <a:pt x="949" y="282"/>
                  </a:cubicBezTo>
                  <a:cubicBezTo>
                    <a:pt x="949" y="282"/>
                    <a:pt x="949" y="282"/>
                    <a:pt x="949" y="282"/>
                  </a:cubicBezTo>
                  <a:cubicBezTo>
                    <a:pt x="949" y="282"/>
                    <a:pt x="949" y="282"/>
                    <a:pt x="949" y="282"/>
                  </a:cubicBezTo>
                  <a:cubicBezTo>
                    <a:pt x="949" y="282"/>
                    <a:pt x="949" y="282"/>
                    <a:pt x="949" y="282"/>
                  </a:cubicBezTo>
                  <a:cubicBezTo>
                    <a:pt x="950" y="282"/>
                    <a:pt x="951" y="282"/>
                    <a:pt x="951" y="283"/>
                  </a:cubicBezTo>
                  <a:cubicBezTo>
                    <a:pt x="951" y="283"/>
                    <a:pt x="951" y="283"/>
                    <a:pt x="951" y="283"/>
                  </a:cubicBezTo>
                  <a:cubicBezTo>
                    <a:pt x="951" y="283"/>
                    <a:pt x="951" y="284"/>
                    <a:pt x="951" y="284"/>
                  </a:cubicBezTo>
                  <a:cubicBezTo>
                    <a:pt x="951" y="284"/>
                    <a:pt x="951" y="284"/>
                    <a:pt x="951" y="284"/>
                  </a:cubicBezTo>
                  <a:cubicBezTo>
                    <a:pt x="950" y="286"/>
                    <a:pt x="949" y="287"/>
                    <a:pt x="949" y="288"/>
                  </a:cubicBezTo>
                  <a:cubicBezTo>
                    <a:pt x="949" y="288"/>
                    <a:pt x="949" y="288"/>
                    <a:pt x="949" y="288"/>
                  </a:cubicBezTo>
                  <a:cubicBezTo>
                    <a:pt x="949" y="288"/>
                    <a:pt x="949" y="288"/>
                    <a:pt x="949" y="288"/>
                  </a:cubicBezTo>
                  <a:cubicBezTo>
                    <a:pt x="949" y="288"/>
                    <a:pt x="949" y="288"/>
                    <a:pt x="949" y="288"/>
                  </a:cubicBezTo>
                  <a:cubicBezTo>
                    <a:pt x="949" y="290"/>
                    <a:pt x="950" y="293"/>
                    <a:pt x="950" y="294"/>
                  </a:cubicBezTo>
                  <a:cubicBezTo>
                    <a:pt x="950" y="294"/>
                    <a:pt x="950" y="294"/>
                    <a:pt x="950" y="294"/>
                  </a:cubicBezTo>
                  <a:cubicBezTo>
                    <a:pt x="950" y="294"/>
                    <a:pt x="953" y="294"/>
                    <a:pt x="953" y="297"/>
                  </a:cubicBezTo>
                  <a:cubicBezTo>
                    <a:pt x="953" y="297"/>
                    <a:pt x="953" y="297"/>
                    <a:pt x="953" y="297"/>
                  </a:cubicBezTo>
                  <a:cubicBezTo>
                    <a:pt x="954" y="299"/>
                    <a:pt x="955" y="299"/>
                    <a:pt x="955" y="301"/>
                  </a:cubicBezTo>
                  <a:cubicBezTo>
                    <a:pt x="955" y="301"/>
                    <a:pt x="955" y="301"/>
                    <a:pt x="955" y="301"/>
                  </a:cubicBezTo>
                  <a:cubicBezTo>
                    <a:pt x="956" y="302"/>
                    <a:pt x="957" y="303"/>
                    <a:pt x="958" y="304"/>
                  </a:cubicBezTo>
                  <a:cubicBezTo>
                    <a:pt x="958" y="304"/>
                    <a:pt x="958" y="304"/>
                    <a:pt x="958" y="304"/>
                  </a:cubicBezTo>
                  <a:cubicBezTo>
                    <a:pt x="958" y="305"/>
                    <a:pt x="960" y="305"/>
                    <a:pt x="960" y="307"/>
                  </a:cubicBezTo>
                  <a:cubicBezTo>
                    <a:pt x="960" y="307"/>
                    <a:pt x="960" y="307"/>
                    <a:pt x="960" y="307"/>
                  </a:cubicBezTo>
                  <a:cubicBezTo>
                    <a:pt x="961" y="307"/>
                    <a:pt x="961" y="308"/>
                    <a:pt x="961" y="309"/>
                  </a:cubicBezTo>
                  <a:cubicBezTo>
                    <a:pt x="961" y="309"/>
                    <a:pt x="961" y="309"/>
                    <a:pt x="961" y="309"/>
                  </a:cubicBezTo>
                  <a:cubicBezTo>
                    <a:pt x="961" y="310"/>
                    <a:pt x="961" y="310"/>
                    <a:pt x="960" y="311"/>
                  </a:cubicBezTo>
                  <a:cubicBezTo>
                    <a:pt x="960" y="311"/>
                    <a:pt x="960" y="311"/>
                    <a:pt x="960" y="311"/>
                  </a:cubicBezTo>
                  <a:cubicBezTo>
                    <a:pt x="960" y="313"/>
                    <a:pt x="959" y="314"/>
                    <a:pt x="959" y="315"/>
                  </a:cubicBezTo>
                  <a:cubicBezTo>
                    <a:pt x="959" y="315"/>
                    <a:pt x="959" y="315"/>
                    <a:pt x="959" y="315"/>
                  </a:cubicBezTo>
                  <a:cubicBezTo>
                    <a:pt x="959" y="315"/>
                    <a:pt x="959" y="315"/>
                    <a:pt x="959" y="315"/>
                  </a:cubicBezTo>
                  <a:cubicBezTo>
                    <a:pt x="959" y="315"/>
                    <a:pt x="959" y="315"/>
                    <a:pt x="959" y="315"/>
                  </a:cubicBezTo>
                  <a:cubicBezTo>
                    <a:pt x="959" y="315"/>
                    <a:pt x="959" y="315"/>
                    <a:pt x="961" y="315"/>
                  </a:cubicBezTo>
                  <a:cubicBezTo>
                    <a:pt x="961" y="315"/>
                    <a:pt x="961" y="315"/>
                    <a:pt x="961" y="315"/>
                  </a:cubicBezTo>
                  <a:cubicBezTo>
                    <a:pt x="960" y="317"/>
                    <a:pt x="960" y="317"/>
                    <a:pt x="960" y="317"/>
                  </a:cubicBezTo>
                  <a:cubicBezTo>
                    <a:pt x="960" y="316"/>
                    <a:pt x="958" y="317"/>
                    <a:pt x="957" y="315"/>
                  </a:cubicBezTo>
                  <a:cubicBezTo>
                    <a:pt x="957" y="315"/>
                    <a:pt x="957" y="315"/>
                    <a:pt x="957" y="315"/>
                  </a:cubicBezTo>
                  <a:cubicBezTo>
                    <a:pt x="957" y="315"/>
                    <a:pt x="957" y="315"/>
                    <a:pt x="957" y="315"/>
                  </a:cubicBezTo>
                  <a:cubicBezTo>
                    <a:pt x="957" y="315"/>
                    <a:pt x="957" y="315"/>
                    <a:pt x="957" y="315"/>
                  </a:cubicBezTo>
                  <a:cubicBezTo>
                    <a:pt x="957" y="313"/>
                    <a:pt x="959" y="312"/>
                    <a:pt x="959" y="311"/>
                  </a:cubicBezTo>
                  <a:cubicBezTo>
                    <a:pt x="959" y="311"/>
                    <a:pt x="959" y="311"/>
                    <a:pt x="959" y="311"/>
                  </a:cubicBezTo>
                  <a:cubicBezTo>
                    <a:pt x="959" y="310"/>
                    <a:pt x="960" y="310"/>
                    <a:pt x="960" y="309"/>
                  </a:cubicBezTo>
                  <a:cubicBezTo>
                    <a:pt x="960" y="309"/>
                    <a:pt x="960" y="309"/>
                    <a:pt x="960" y="309"/>
                  </a:cubicBezTo>
                  <a:cubicBezTo>
                    <a:pt x="960" y="308"/>
                    <a:pt x="959" y="308"/>
                    <a:pt x="959" y="307"/>
                  </a:cubicBezTo>
                  <a:cubicBezTo>
                    <a:pt x="959" y="307"/>
                    <a:pt x="959" y="307"/>
                    <a:pt x="959" y="307"/>
                  </a:cubicBezTo>
                  <a:cubicBezTo>
                    <a:pt x="959" y="306"/>
                    <a:pt x="958" y="306"/>
                    <a:pt x="957" y="305"/>
                  </a:cubicBezTo>
                  <a:cubicBezTo>
                    <a:pt x="957" y="305"/>
                    <a:pt x="957" y="305"/>
                    <a:pt x="957" y="305"/>
                  </a:cubicBezTo>
                  <a:cubicBezTo>
                    <a:pt x="955" y="304"/>
                    <a:pt x="954" y="302"/>
                    <a:pt x="954" y="301"/>
                  </a:cubicBezTo>
                  <a:cubicBezTo>
                    <a:pt x="954" y="301"/>
                    <a:pt x="954" y="301"/>
                    <a:pt x="954" y="301"/>
                  </a:cubicBezTo>
                  <a:cubicBezTo>
                    <a:pt x="954" y="300"/>
                    <a:pt x="953" y="299"/>
                    <a:pt x="952" y="297"/>
                  </a:cubicBezTo>
                  <a:cubicBezTo>
                    <a:pt x="952" y="297"/>
                    <a:pt x="952" y="297"/>
                    <a:pt x="952" y="297"/>
                  </a:cubicBezTo>
                  <a:cubicBezTo>
                    <a:pt x="951" y="295"/>
                    <a:pt x="951" y="296"/>
                    <a:pt x="949" y="294"/>
                  </a:cubicBezTo>
                  <a:cubicBezTo>
                    <a:pt x="949" y="294"/>
                    <a:pt x="949" y="294"/>
                    <a:pt x="949" y="294"/>
                  </a:cubicBezTo>
                  <a:cubicBezTo>
                    <a:pt x="948" y="293"/>
                    <a:pt x="948" y="290"/>
                    <a:pt x="948" y="288"/>
                  </a:cubicBezTo>
                  <a:cubicBezTo>
                    <a:pt x="948" y="288"/>
                    <a:pt x="948" y="288"/>
                    <a:pt x="948" y="288"/>
                  </a:cubicBezTo>
                  <a:cubicBezTo>
                    <a:pt x="948" y="288"/>
                    <a:pt x="948" y="288"/>
                    <a:pt x="948" y="288"/>
                  </a:cubicBezTo>
                  <a:cubicBezTo>
                    <a:pt x="948" y="288"/>
                    <a:pt x="948" y="288"/>
                    <a:pt x="948" y="288"/>
                  </a:cubicBezTo>
                  <a:cubicBezTo>
                    <a:pt x="948" y="286"/>
                    <a:pt x="949" y="285"/>
                    <a:pt x="949" y="284"/>
                  </a:cubicBezTo>
                  <a:cubicBezTo>
                    <a:pt x="949" y="284"/>
                    <a:pt x="949" y="284"/>
                    <a:pt x="949" y="284"/>
                  </a:cubicBezTo>
                  <a:cubicBezTo>
                    <a:pt x="950" y="283"/>
                    <a:pt x="950" y="283"/>
                    <a:pt x="950" y="283"/>
                  </a:cubicBezTo>
                  <a:cubicBezTo>
                    <a:pt x="950" y="283"/>
                    <a:pt x="950" y="283"/>
                    <a:pt x="950" y="283"/>
                  </a:cubicBezTo>
                  <a:cubicBezTo>
                    <a:pt x="950" y="283"/>
                    <a:pt x="949" y="283"/>
                    <a:pt x="949" y="283"/>
                  </a:cubicBezTo>
                  <a:cubicBezTo>
                    <a:pt x="949" y="283"/>
                    <a:pt x="949" y="283"/>
                    <a:pt x="949" y="283"/>
                  </a:cubicBezTo>
                  <a:cubicBezTo>
                    <a:pt x="949" y="283"/>
                    <a:pt x="949" y="283"/>
                    <a:pt x="949" y="283"/>
                  </a:cubicBezTo>
                  <a:cubicBezTo>
                    <a:pt x="949" y="283"/>
                    <a:pt x="949" y="283"/>
                    <a:pt x="948" y="283"/>
                  </a:cubicBezTo>
                  <a:cubicBezTo>
                    <a:pt x="948" y="283"/>
                    <a:pt x="948" y="283"/>
                    <a:pt x="948" y="283"/>
                  </a:cubicBezTo>
                  <a:cubicBezTo>
                    <a:pt x="947" y="283"/>
                    <a:pt x="947" y="282"/>
                    <a:pt x="947" y="281"/>
                  </a:cubicBezTo>
                  <a:cubicBezTo>
                    <a:pt x="947" y="281"/>
                    <a:pt x="947" y="281"/>
                    <a:pt x="947" y="281"/>
                  </a:cubicBezTo>
                  <a:cubicBezTo>
                    <a:pt x="946" y="279"/>
                    <a:pt x="944" y="280"/>
                    <a:pt x="944" y="278"/>
                  </a:cubicBezTo>
                  <a:cubicBezTo>
                    <a:pt x="944" y="278"/>
                    <a:pt x="944" y="278"/>
                    <a:pt x="944" y="278"/>
                  </a:cubicBezTo>
                  <a:cubicBezTo>
                    <a:pt x="944" y="278"/>
                    <a:pt x="944" y="278"/>
                    <a:pt x="944" y="278"/>
                  </a:cubicBezTo>
                  <a:cubicBezTo>
                    <a:pt x="944" y="278"/>
                    <a:pt x="944" y="278"/>
                    <a:pt x="944" y="278"/>
                  </a:cubicBezTo>
                  <a:cubicBezTo>
                    <a:pt x="944" y="277"/>
                    <a:pt x="944" y="277"/>
                    <a:pt x="944" y="277"/>
                  </a:cubicBezTo>
                  <a:cubicBezTo>
                    <a:pt x="944" y="277"/>
                    <a:pt x="944" y="277"/>
                    <a:pt x="944" y="277"/>
                  </a:cubicBezTo>
                  <a:cubicBezTo>
                    <a:pt x="944" y="276"/>
                    <a:pt x="942" y="275"/>
                    <a:pt x="942" y="273"/>
                  </a:cubicBezTo>
                  <a:cubicBezTo>
                    <a:pt x="942" y="273"/>
                    <a:pt x="942" y="273"/>
                    <a:pt x="942" y="273"/>
                  </a:cubicBezTo>
                  <a:cubicBezTo>
                    <a:pt x="941" y="272"/>
                    <a:pt x="941" y="271"/>
                    <a:pt x="941" y="272"/>
                  </a:cubicBezTo>
                  <a:cubicBezTo>
                    <a:pt x="941" y="272"/>
                    <a:pt x="941" y="272"/>
                    <a:pt x="941" y="272"/>
                  </a:cubicBezTo>
                  <a:cubicBezTo>
                    <a:pt x="940" y="271"/>
                    <a:pt x="939" y="270"/>
                    <a:pt x="938" y="268"/>
                  </a:cubicBezTo>
                  <a:cubicBezTo>
                    <a:pt x="938" y="268"/>
                    <a:pt x="938" y="268"/>
                    <a:pt x="938" y="268"/>
                  </a:cubicBezTo>
                  <a:cubicBezTo>
                    <a:pt x="938" y="268"/>
                    <a:pt x="938" y="267"/>
                    <a:pt x="938" y="267"/>
                  </a:cubicBezTo>
                  <a:cubicBezTo>
                    <a:pt x="938" y="267"/>
                    <a:pt x="938" y="267"/>
                    <a:pt x="938" y="267"/>
                  </a:cubicBezTo>
                  <a:cubicBezTo>
                    <a:pt x="938" y="267"/>
                    <a:pt x="938" y="267"/>
                    <a:pt x="937" y="267"/>
                  </a:cubicBezTo>
                  <a:cubicBezTo>
                    <a:pt x="937" y="267"/>
                    <a:pt x="937" y="267"/>
                    <a:pt x="937" y="267"/>
                  </a:cubicBezTo>
                  <a:cubicBezTo>
                    <a:pt x="936" y="267"/>
                    <a:pt x="936" y="266"/>
                    <a:pt x="935" y="265"/>
                  </a:cubicBezTo>
                  <a:cubicBezTo>
                    <a:pt x="935" y="265"/>
                    <a:pt x="935" y="265"/>
                    <a:pt x="935" y="265"/>
                  </a:cubicBezTo>
                  <a:cubicBezTo>
                    <a:pt x="935" y="264"/>
                    <a:pt x="935" y="262"/>
                    <a:pt x="935" y="260"/>
                  </a:cubicBezTo>
                  <a:cubicBezTo>
                    <a:pt x="935" y="260"/>
                    <a:pt x="935" y="260"/>
                    <a:pt x="935" y="260"/>
                  </a:cubicBezTo>
                  <a:cubicBezTo>
                    <a:pt x="935" y="260"/>
                    <a:pt x="935" y="259"/>
                    <a:pt x="935" y="259"/>
                  </a:cubicBezTo>
                  <a:cubicBezTo>
                    <a:pt x="935" y="259"/>
                    <a:pt x="935" y="259"/>
                    <a:pt x="935" y="259"/>
                  </a:cubicBezTo>
                  <a:cubicBezTo>
                    <a:pt x="935" y="259"/>
                    <a:pt x="935" y="259"/>
                    <a:pt x="934" y="259"/>
                  </a:cubicBezTo>
                  <a:cubicBezTo>
                    <a:pt x="934" y="259"/>
                    <a:pt x="934" y="259"/>
                    <a:pt x="934" y="259"/>
                  </a:cubicBezTo>
                  <a:cubicBezTo>
                    <a:pt x="934" y="259"/>
                    <a:pt x="934" y="260"/>
                    <a:pt x="934" y="260"/>
                  </a:cubicBezTo>
                  <a:cubicBezTo>
                    <a:pt x="934" y="260"/>
                    <a:pt x="934" y="260"/>
                    <a:pt x="934" y="260"/>
                  </a:cubicBezTo>
                  <a:cubicBezTo>
                    <a:pt x="933" y="261"/>
                    <a:pt x="933" y="262"/>
                    <a:pt x="933" y="262"/>
                  </a:cubicBezTo>
                  <a:cubicBezTo>
                    <a:pt x="933" y="262"/>
                    <a:pt x="933" y="262"/>
                    <a:pt x="933" y="262"/>
                  </a:cubicBezTo>
                  <a:cubicBezTo>
                    <a:pt x="932" y="264"/>
                    <a:pt x="930" y="266"/>
                    <a:pt x="929" y="267"/>
                  </a:cubicBezTo>
                  <a:cubicBezTo>
                    <a:pt x="929" y="267"/>
                    <a:pt x="929" y="267"/>
                    <a:pt x="929" y="267"/>
                  </a:cubicBezTo>
                  <a:cubicBezTo>
                    <a:pt x="929" y="267"/>
                    <a:pt x="928" y="267"/>
                    <a:pt x="928" y="267"/>
                  </a:cubicBezTo>
                  <a:cubicBezTo>
                    <a:pt x="928" y="267"/>
                    <a:pt x="928" y="267"/>
                    <a:pt x="928" y="267"/>
                  </a:cubicBezTo>
                  <a:cubicBezTo>
                    <a:pt x="927" y="267"/>
                    <a:pt x="926" y="266"/>
                    <a:pt x="926" y="266"/>
                  </a:cubicBezTo>
                  <a:cubicBezTo>
                    <a:pt x="926" y="266"/>
                    <a:pt x="926" y="266"/>
                    <a:pt x="926" y="266"/>
                  </a:cubicBezTo>
                  <a:cubicBezTo>
                    <a:pt x="926" y="265"/>
                    <a:pt x="926" y="265"/>
                    <a:pt x="927" y="265"/>
                  </a:cubicBezTo>
                  <a:cubicBezTo>
                    <a:pt x="927" y="265"/>
                    <a:pt x="927" y="265"/>
                    <a:pt x="927" y="265"/>
                  </a:cubicBezTo>
                  <a:cubicBezTo>
                    <a:pt x="927" y="265"/>
                    <a:pt x="927" y="264"/>
                    <a:pt x="927" y="264"/>
                  </a:cubicBezTo>
                  <a:cubicBezTo>
                    <a:pt x="927" y="264"/>
                    <a:pt x="927" y="264"/>
                    <a:pt x="927" y="264"/>
                  </a:cubicBezTo>
                  <a:cubicBezTo>
                    <a:pt x="927" y="264"/>
                    <a:pt x="927" y="264"/>
                    <a:pt x="926" y="264"/>
                  </a:cubicBezTo>
                  <a:cubicBezTo>
                    <a:pt x="926" y="264"/>
                    <a:pt x="926" y="264"/>
                    <a:pt x="926" y="264"/>
                  </a:cubicBezTo>
                  <a:cubicBezTo>
                    <a:pt x="926" y="264"/>
                    <a:pt x="925" y="263"/>
                    <a:pt x="925" y="263"/>
                  </a:cubicBezTo>
                  <a:cubicBezTo>
                    <a:pt x="925" y="263"/>
                    <a:pt x="925" y="263"/>
                    <a:pt x="925" y="263"/>
                  </a:cubicBezTo>
                  <a:cubicBezTo>
                    <a:pt x="925" y="262"/>
                    <a:pt x="926" y="261"/>
                    <a:pt x="926" y="261"/>
                  </a:cubicBezTo>
                  <a:cubicBezTo>
                    <a:pt x="926" y="261"/>
                    <a:pt x="926" y="261"/>
                    <a:pt x="926" y="261"/>
                  </a:cubicBezTo>
                  <a:cubicBezTo>
                    <a:pt x="926" y="261"/>
                    <a:pt x="926" y="261"/>
                    <a:pt x="926" y="261"/>
                  </a:cubicBezTo>
                  <a:cubicBezTo>
                    <a:pt x="926" y="261"/>
                    <a:pt x="926" y="261"/>
                    <a:pt x="926" y="261"/>
                  </a:cubicBezTo>
                  <a:cubicBezTo>
                    <a:pt x="926" y="261"/>
                    <a:pt x="926" y="261"/>
                    <a:pt x="926" y="261"/>
                  </a:cubicBezTo>
                  <a:cubicBezTo>
                    <a:pt x="926" y="261"/>
                    <a:pt x="926" y="260"/>
                    <a:pt x="926" y="260"/>
                  </a:cubicBezTo>
                  <a:cubicBezTo>
                    <a:pt x="926" y="260"/>
                    <a:pt x="926" y="260"/>
                    <a:pt x="926" y="260"/>
                  </a:cubicBezTo>
                  <a:cubicBezTo>
                    <a:pt x="925" y="260"/>
                    <a:pt x="924" y="259"/>
                    <a:pt x="924" y="259"/>
                  </a:cubicBezTo>
                  <a:cubicBezTo>
                    <a:pt x="924" y="259"/>
                    <a:pt x="924" y="259"/>
                    <a:pt x="924" y="259"/>
                  </a:cubicBezTo>
                  <a:cubicBezTo>
                    <a:pt x="923" y="257"/>
                    <a:pt x="923" y="257"/>
                    <a:pt x="923" y="257"/>
                  </a:cubicBezTo>
                  <a:cubicBezTo>
                    <a:pt x="923" y="257"/>
                    <a:pt x="923" y="257"/>
                    <a:pt x="923" y="257"/>
                  </a:cubicBezTo>
                  <a:cubicBezTo>
                    <a:pt x="923" y="257"/>
                    <a:pt x="923" y="257"/>
                    <a:pt x="922" y="257"/>
                  </a:cubicBezTo>
                  <a:cubicBezTo>
                    <a:pt x="922" y="257"/>
                    <a:pt x="922" y="257"/>
                    <a:pt x="922" y="257"/>
                  </a:cubicBezTo>
                  <a:cubicBezTo>
                    <a:pt x="922" y="257"/>
                    <a:pt x="922" y="257"/>
                    <a:pt x="921" y="257"/>
                  </a:cubicBezTo>
                  <a:cubicBezTo>
                    <a:pt x="921" y="257"/>
                    <a:pt x="921" y="257"/>
                    <a:pt x="921" y="257"/>
                  </a:cubicBezTo>
                  <a:cubicBezTo>
                    <a:pt x="921" y="257"/>
                    <a:pt x="920" y="257"/>
                    <a:pt x="920" y="256"/>
                  </a:cubicBezTo>
                  <a:cubicBezTo>
                    <a:pt x="920" y="256"/>
                    <a:pt x="920" y="256"/>
                    <a:pt x="920" y="256"/>
                  </a:cubicBezTo>
                  <a:cubicBezTo>
                    <a:pt x="920" y="256"/>
                    <a:pt x="919" y="256"/>
                    <a:pt x="917" y="256"/>
                  </a:cubicBezTo>
                  <a:cubicBezTo>
                    <a:pt x="917" y="256"/>
                    <a:pt x="917" y="256"/>
                    <a:pt x="917" y="256"/>
                  </a:cubicBezTo>
                  <a:cubicBezTo>
                    <a:pt x="916" y="255"/>
                    <a:pt x="915" y="254"/>
                    <a:pt x="914" y="253"/>
                  </a:cubicBezTo>
                  <a:cubicBezTo>
                    <a:pt x="914" y="253"/>
                    <a:pt x="914" y="253"/>
                    <a:pt x="914" y="253"/>
                  </a:cubicBezTo>
                  <a:cubicBezTo>
                    <a:pt x="914" y="252"/>
                    <a:pt x="914" y="252"/>
                    <a:pt x="914" y="252"/>
                  </a:cubicBezTo>
                  <a:cubicBezTo>
                    <a:pt x="914" y="252"/>
                    <a:pt x="914" y="252"/>
                    <a:pt x="914" y="252"/>
                  </a:cubicBezTo>
                  <a:cubicBezTo>
                    <a:pt x="914" y="252"/>
                    <a:pt x="914" y="252"/>
                    <a:pt x="913" y="252"/>
                  </a:cubicBezTo>
                  <a:cubicBezTo>
                    <a:pt x="913" y="252"/>
                    <a:pt x="913" y="252"/>
                    <a:pt x="913" y="252"/>
                  </a:cubicBezTo>
                  <a:cubicBezTo>
                    <a:pt x="913" y="252"/>
                    <a:pt x="913" y="252"/>
                    <a:pt x="913" y="252"/>
                  </a:cubicBezTo>
                  <a:cubicBezTo>
                    <a:pt x="913" y="253"/>
                    <a:pt x="913" y="253"/>
                    <a:pt x="913" y="253"/>
                  </a:cubicBezTo>
                  <a:cubicBezTo>
                    <a:pt x="913" y="253"/>
                    <a:pt x="913" y="253"/>
                    <a:pt x="913" y="253"/>
                  </a:cubicBezTo>
                  <a:cubicBezTo>
                    <a:pt x="913" y="254"/>
                    <a:pt x="913" y="258"/>
                    <a:pt x="913" y="259"/>
                  </a:cubicBezTo>
                  <a:cubicBezTo>
                    <a:pt x="913" y="259"/>
                    <a:pt x="913" y="259"/>
                    <a:pt x="913" y="259"/>
                  </a:cubicBezTo>
                  <a:cubicBezTo>
                    <a:pt x="913" y="259"/>
                    <a:pt x="913" y="259"/>
                    <a:pt x="913" y="259"/>
                  </a:cubicBezTo>
                  <a:cubicBezTo>
                    <a:pt x="913" y="259"/>
                    <a:pt x="913" y="259"/>
                    <a:pt x="913" y="259"/>
                  </a:cubicBezTo>
                  <a:cubicBezTo>
                    <a:pt x="913" y="260"/>
                    <a:pt x="913" y="260"/>
                    <a:pt x="913" y="260"/>
                  </a:cubicBezTo>
                  <a:cubicBezTo>
                    <a:pt x="913" y="260"/>
                    <a:pt x="913" y="260"/>
                    <a:pt x="913" y="260"/>
                  </a:cubicBezTo>
                  <a:cubicBezTo>
                    <a:pt x="913" y="262"/>
                    <a:pt x="913" y="263"/>
                    <a:pt x="912" y="264"/>
                  </a:cubicBezTo>
                  <a:cubicBezTo>
                    <a:pt x="912" y="264"/>
                    <a:pt x="912" y="264"/>
                    <a:pt x="912" y="264"/>
                  </a:cubicBezTo>
                  <a:cubicBezTo>
                    <a:pt x="912" y="265"/>
                    <a:pt x="912" y="265"/>
                    <a:pt x="911" y="265"/>
                  </a:cubicBezTo>
                  <a:cubicBezTo>
                    <a:pt x="911" y="265"/>
                    <a:pt x="911" y="265"/>
                    <a:pt x="911" y="265"/>
                  </a:cubicBezTo>
                  <a:cubicBezTo>
                    <a:pt x="911" y="265"/>
                    <a:pt x="911" y="265"/>
                    <a:pt x="911" y="265"/>
                  </a:cubicBezTo>
                  <a:cubicBezTo>
                    <a:pt x="911" y="265"/>
                    <a:pt x="911" y="265"/>
                    <a:pt x="911" y="265"/>
                  </a:cubicBezTo>
                  <a:cubicBezTo>
                    <a:pt x="911" y="265"/>
                    <a:pt x="911" y="265"/>
                    <a:pt x="911" y="265"/>
                  </a:cubicBezTo>
                  <a:cubicBezTo>
                    <a:pt x="911" y="265"/>
                    <a:pt x="911" y="265"/>
                    <a:pt x="911" y="265"/>
                  </a:cubicBezTo>
                  <a:cubicBezTo>
                    <a:pt x="911" y="265"/>
                    <a:pt x="911" y="265"/>
                    <a:pt x="911" y="265"/>
                  </a:cubicBezTo>
                  <a:cubicBezTo>
                    <a:pt x="910" y="265"/>
                    <a:pt x="910" y="265"/>
                    <a:pt x="909" y="265"/>
                  </a:cubicBezTo>
                  <a:cubicBezTo>
                    <a:pt x="909" y="265"/>
                    <a:pt x="909" y="265"/>
                    <a:pt x="909" y="265"/>
                  </a:cubicBezTo>
                  <a:cubicBezTo>
                    <a:pt x="909" y="265"/>
                    <a:pt x="909" y="265"/>
                    <a:pt x="909" y="265"/>
                  </a:cubicBezTo>
                  <a:cubicBezTo>
                    <a:pt x="909" y="265"/>
                    <a:pt x="909" y="265"/>
                    <a:pt x="909" y="265"/>
                  </a:cubicBezTo>
                  <a:cubicBezTo>
                    <a:pt x="908" y="265"/>
                    <a:pt x="908" y="265"/>
                    <a:pt x="908" y="265"/>
                  </a:cubicBezTo>
                  <a:cubicBezTo>
                    <a:pt x="908" y="265"/>
                    <a:pt x="908" y="265"/>
                    <a:pt x="908" y="265"/>
                  </a:cubicBezTo>
                  <a:cubicBezTo>
                    <a:pt x="906" y="265"/>
                    <a:pt x="905" y="268"/>
                    <a:pt x="905" y="270"/>
                  </a:cubicBezTo>
                  <a:cubicBezTo>
                    <a:pt x="905" y="270"/>
                    <a:pt x="905" y="270"/>
                    <a:pt x="905" y="270"/>
                  </a:cubicBezTo>
                  <a:cubicBezTo>
                    <a:pt x="905" y="273"/>
                    <a:pt x="902" y="272"/>
                    <a:pt x="900" y="274"/>
                  </a:cubicBezTo>
                  <a:cubicBezTo>
                    <a:pt x="900" y="274"/>
                    <a:pt x="900" y="274"/>
                    <a:pt x="900" y="274"/>
                  </a:cubicBezTo>
                  <a:cubicBezTo>
                    <a:pt x="899" y="274"/>
                    <a:pt x="898" y="274"/>
                    <a:pt x="898" y="274"/>
                  </a:cubicBezTo>
                  <a:cubicBezTo>
                    <a:pt x="898" y="274"/>
                    <a:pt x="898" y="274"/>
                    <a:pt x="898" y="274"/>
                  </a:cubicBezTo>
                  <a:cubicBezTo>
                    <a:pt x="896" y="274"/>
                    <a:pt x="896" y="274"/>
                    <a:pt x="895" y="274"/>
                  </a:cubicBezTo>
                  <a:cubicBezTo>
                    <a:pt x="895" y="274"/>
                    <a:pt x="895" y="274"/>
                    <a:pt x="895" y="274"/>
                  </a:cubicBezTo>
                  <a:cubicBezTo>
                    <a:pt x="894" y="273"/>
                    <a:pt x="893" y="273"/>
                    <a:pt x="891" y="273"/>
                  </a:cubicBezTo>
                  <a:cubicBezTo>
                    <a:pt x="891" y="273"/>
                    <a:pt x="891" y="273"/>
                    <a:pt x="891" y="273"/>
                  </a:cubicBezTo>
                  <a:cubicBezTo>
                    <a:pt x="891" y="273"/>
                    <a:pt x="890" y="273"/>
                    <a:pt x="890" y="273"/>
                  </a:cubicBezTo>
                  <a:cubicBezTo>
                    <a:pt x="890" y="273"/>
                    <a:pt x="890" y="273"/>
                    <a:pt x="890" y="273"/>
                  </a:cubicBezTo>
                  <a:cubicBezTo>
                    <a:pt x="890" y="273"/>
                    <a:pt x="890" y="273"/>
                    <a:pt x="890" y="273"/>
                  </a:cubicBezTo>
                  <a:cubicBezTo>
                    <a:pt x="890" y="273"/>
                    <a:pt x="890" y="273"/>
                    <a:pt x="890" y="273"/>
                  </a:cubicBezTo>
                  <a:cubicBezTo>
                    <a:pt x="890" y="273"/>
                    <a:pt x="891" y="274"/>
                    <a:pt x="891" y="275"/>
                  </a:cubicBezTo>
                  <a:cubicBezTo>
                    <a:pt x="891" y="275"/>
                    <a:pt x="891" y="275"/>
                    <a:pt x="891" y="275"/>
                  </a:cubicBezTo>
                  <a:cubicBezTo>
                    <a:pt x="891" y="275"/>
                    <a:pt x="891" y="276"/>
                    <a:pt x="891" y="276"/>
                  </a:cubicBezTo>
                  <a:cubicBezTo>
                    <a:pt x="891" y="276"/>
                    <a:pt x="891" y="276"/>
                    <a:pt x="891" y="276"/>
                  </a:cubicBezTo>
                  <a:cubicBezTo>
                    <a:pt x="890" y="277"/>
                    <a:pt x="889" y="277"/>
                    <a:pt x="888" y="277"/>
                  </a:cubicBezTo>
                  <a:cubicBezTo>
                    <a:pt x="888" y="277"/>
                    <a:pt x="888" y="277"/>
                    <a:pt x="888" y="277"/>
                  </a:cubicBezTo>
                  <a:cubicBezTo>
                    <a:pt x="887" y="277"/>
                    <a:pt x="886" y="277"/>
                    <a:pt x="886" y="277"/>
                  </a:cubicBezTo>
                  <a:cubicBezTo>
                    <a:pt x="886" y="277"/>
                    <a:pt x="886" y="277"/>
                    <a:pt x="886" y="277"/>
                  </a:cubicBezTo>
                  <a:cubicBezTo>
                    <a:pt x="885" y="277"/>
                    <a:pt x="885" y="277"/>
                    <a:pt x="885" y="277"/>
                  </a:cubicBezTo>
                  <a:cubicBezTo>
                    <a:pt x="885" y="277"/>
                    <a:pt x="885" y="277"/>
                    <a:pt x="885" y="277"/>
                  </a:cubicBezTo>
                  <a:cubicBezTo>
                    <a:pt x="882" y="277"/>
                    <a:pt x="881" y="281"/>
                    <a:pt x="880" y="283"/>
                  </a:cubicBezTo>
                  <a:cubicBezTo>
                    <a:pt x="880" y="283"/>
                    <a:pt x="880" y="283"/>
                    <a:pt x="880" y="283"/>
                  </a:cubicBezTo>
                  <a:cubicBezTo>
                    <a:pt x="879" y="284"/>
                    <a:pt x="878" y="285"/>
                    <a:pt x="877" y="285"/>
                  </a:cubicBezTo>
                  <a:cubicBezTo>
                    <a:pt x="877" y="285"/>
                    <a:pt x="877" y="285"/>
                    <a:pt x="877" y="285"/>
                  </a:cubicBezTo>
                  <a:cubicBezTo>
                    <a:pt x="877" y="285"/>
                    <a:pt x="876" y="285"/>
                    <a:pt x="876" y="285"/>
                  </a:cubicBezTo>
                  <a:cubicBezTo>
                    <a:pt x="876" y="285"/>
                    <a:pt x="876" y="285"/>
                    <a:pt x="876" y="285"/>
                  </a:cubicBezTo>
                  <a:cubicBezTo>
                    <a:pt x="876" y="284"/>
                    <a:pt x="876" y="284"/>
                    <a:pt x="875" y="284"/>
                  </a:cubicBezTo>
                  <a:cubicBezTo>
                    <a:pt x="875" y="284"/>
                    <a:pt x="875" y="284"/>
                    <a:pt x="875" y="284"/>
                  </a:cubicBezTo>
                  <a:cubicBezTo>
                    <a:pt x="875" y="284"/>
                    <a:pt x="874" y="284"/>
                    <a:pt x="873" y="285"/>
                  </a:cubicBezTo>
                  <a:cubicBezTo>
                    <a:pt x="873" y="285"/>
                    <a:pt x="873" y="285"/>
                    <a:pt x="873" y="285"/>
                  </a:cubicBezTo>
                  <a:cubicBezTo>
                    <a:pt x="872" y="285"/>
                    <a:pt x="870" y="287"/>
                    <a:pt x="869" y="288"/>
                  </a:cubicBezTo>
                  <a:cubicBezTo>
                    <a:pt x="869" y="288"/>
                    <a:pt x="869" y="288"/>
                    <a:pt x="869" y="288"/>
                  </a:cubicBezTo>
                  <a:cubicBezTo>
                    <a:pt x="868" y="290"/>
                    <a:pt x="867" y="291"/>
                    <a:pt x="865" y="292"/>
                  </a:cubicBezTo>
                  <a:cubicBezTo>
                    <a:pt x="865" y="292"/>
                    <a:pt x="865" y="292"/>
                    <a:pt x="865" y="292"/>
                  </a:cubicBezTo>
                  <a:cubicBezTo>
                    <a:pt x="865" y="292"/>
                    <a:pt x="864" y="291"/>
                    <a:pt x="864" y="291"/>
                  </a:cubicBezTo>
                  <a:cubicBezTo>
                    <a:pt x="864" y="291"/>
                    <a:pt x="864" y="291"/>
                    <a:pt x="864" y="291"/>
                  </a:cubicBezTo>
                  <a:cubicBezTo>
                    <a:pt x="864" y="291"/>
                    <a:pt x="864" y="291"/>
                    <a:pt x="864" y="291"/>
                  </a:cubicBezTo>
                  <a:cubicBezTo>
                    <a:pt x="864" y="291"/>
                    <a:pt x="864" y="291"/>
                    <a:pt x="864" y="291"/>
                  </a:cubicBezTo>
                  <a:cubicBezTo>
                    <a:pt x="863" y="291"/>
                    <a:pt x="861" y="293"/>
                    <a:pt x="859" y="294"/>
                  </a:cubicBezTo>
                  <a:cubicBezTo>
                    <a:pt x="859" y="294"/>
                    <a:pt x="859" y="294"/>
                    <a:pt x="859" y="294"/>
                  </a:cubicBezTo>
                  <a:cubicBezTo>
                    <a:pt x="857" y="294"/>
                    <a:pt x="856" y="296"/>
                    <a:pt x="856" y="297"/>
                  </a:cubicBezTo>
                  <a:cubicBezTo>
                    <a:pt x="856" y="297"/>
                    <a:pt x="856" y="297"/>
                    <a:pt x="856" y="297"/>
                  </a:cubicBezTo>
                  <a:cubicBezTo>
                    <a:pt x="856" y="299"/>
                    <a:pt x="854" y="300"/>
                    <a:pt x="853" y="301"/>
                  </a:cubicBezTo>
                  <a:cubicBezTo>
                    <a:pt x="853" y="301"/>
                    <a:pt x="853" y="301"/>
                    <a:pt x="853" y="301"/>
                  </a:cubicBezTo>
                  <a:cubicBezTo>
                    <a:pt x="851" y="303"/>
                    <a:pt x="850" y="305"/>
                    <a:pt x="850" y="307"/>
                  </a:cubicBezTo>
                  <a:cubicBezTo>
                    <a:pt x="850" y="307"/>
                    <a:pt x="850" y="307"/>
                    <a:pt x="850" y="307"/>
                  </a:cubicBezTo>
                  <a:cubicBezTo>
                    <a:pt x="849" y="308"/>
                    <a:pt x="849" y="308"/>
                    <a:pt x="848" y="308"/>
                  </a:cubicBezTo>
                  <a:cubicBezTo>
                    <a:pt x="848" y="308"/>
                    <a:pt x="848" y="308"/>
                    <a:pt x="848" y="308"/>
                  </a:cubicBezTo>
                  <a:cubicBezTo>
                    <a:pt x="847" y="308"/>
                    <a:pt x="846" y="307"/>
                    <a:pt x="846" y="306"/>
                  </a:cubicBezTo>
                  <a:cubicBezTo>
                    <a:pt x="846" y="306"/>
                    <a:pt x="846" y="306"/>
                    <a:pt x="846" y="306"/>
                  </a:cubicBezTo>
                  <a:cubicBezTo>
                    <a:pt x="846" y="304"/>
                    <a:pt x="846" y="304"/>
                    <a:pt x="845" y="303"/>
                  </a:cubicBezTo>
                  <a:cubicBezTo>
                    <a:pt x="845" y="303"/>
                    <a:pt x="845" y="303"/>
                    <a:pt x="845" y="303"/>
                  </a:cubicBezTo>
                  <a:cubicBezTo>
                    <a:pt x="844" y="301"/>
                    <a:pt x="842" y="299"/>
                    <a:pt x="842" y="296"/>
                  </a:cubicBezTo>
                  <a:cubicBezTo>
                    <a:pt x="842" y="296"/>
                    <a:pt x="842" y="296"/>
                    <a:pt x="842" y="296"/>
                  </a:cubicBezTo>
                  <a:cubicBezTo>
                    <a:pt x="842" y="295"/>
                    <a:pt x="840" y="295"/>
                    <a:pt x="839" y="294"/>
                  </a:cubicBezTo>
                  <a:cubicBezTo>
                    <a:pt x="839" y="294"/>
                    <a:pt x="839" y="294"/>
                    <a:pt x="839" y="294"/>
                  </a:cubicBezTo>
                  <a:cubicBezTo>
                    <a:pt x="839" y="294"/>
                    <a:pt x="839" y="294"/>
                    <a:pt x="839" y="294"/>
                  </a:cubicBezTo>
                  <a:cubicBezTo>
                    <a:pt x="838" y="294"/>
                    <a:pt x="838" y="293"/>
                    <a:pt x="837" y="292"/>
                  </a:cubicBezTo>
                  <a:cubicBezTo>
                    <a:pt x="837" y="292"/>
                    <a:pt x="837" y="292"/>
                    <a:pt x="837" y="292"/>
                  </a:cubicBezTo>
                  <a:cubicBezTo>
                    <a:pt x="837" y="292"/>
                    <a:pt x="837" y="292"/>
                    <a:pt x="837" y="292"/>
                  </a:cubicBezTo>
                  <a:cubicBezTo>
                    <a:pt x="837" y="292"/>
                    <a:pt x="837" y="292"/>
                    <a:pt x="837" y="292"/>
                  </a:cubicBezTo>
                  <a:cubicBezTo>
                    <a:pt x="836" y="292"/>
                    <a:pt x="835" y="292"/>
                    <a:pt x="835" y="293"/>
                  </a:cubicBezTo>
                  <a:cubicBezTo>
                    <a:pt x="835" y="293"/>
                    <a:pt x="835" y="293"/>
                    <a:pt x="835" y="293"/>
                  </a:cubicBezTo>
                  <a:cubicBezTo>
                    <a:pt x="834" y="294"/>
                    <a:pt x="834" y="294"/>
                    <a:pt x="833" y="295"/>
                  </a:cubicBezTo>
                  <a:cubicBezTo>
                    <a:pt x="833" y="295"/>
                    <a:pt x="833" y="295"/>
                    <a:pt x="833" y="295"/>
                  </a:cubicBezTo>
                  <a:cubicBezTo>
                    <a:pt x="832" y="296"/>
                    <a:pt x="832" y="296"/>
                    <a:pt x="832" y="296"/>
                  </a:cubicBezTo>
                  <a:cubicBezTo>
                    <a:pt x="832" y="296"/>
                    <a:pt x="832" y="296"/>
                    <a:pt x="832" y="296"/>
                  </a:cubicBezTo>
                  <a:cubicBezTo>
                    <a:pt x="832" y="296"/>
                    <a:pt x="833" y="297"/>
                    <a:pt x="834" y="298"/>
                  </a:cubicBezTo>
                  <a:cubicBezTo>
                    <a:pt x="834" y="298"/>
                    <a:pt x="834" y="298"/>
                    <a:pt x="834" y="298"/>
                  </a:cubicBezTo>
                  <a:cubicBezTo>
                    <a:pt x="834" y="299"/>
                    <a:pt x="835" y="301"/>
                    <a:pt x="835" y="302"/>
                  </a:cubicBezTo>
                  <a:cubicBezTo>
                    <a:pt x="835" y="302"/>
                    <a:pt x="835" y="302"/>
                    <a:pt x="835" y="302"/>
                  </a:cubicBezTo>
                  <a:cubicBezTo>
                    <a:pt x="835" y="303"/>
                    <a:pt x="834" y="305"/>
                    <a:pt x="834" y="306"/>
                  </a:cubicBezTo>
                  <a:cubicBezTo>
                    <a:pt x="834" y="306"/>
                    <a:pt x="834" y="306"/>
                    <a:pt x="834" y="306"/>
                  </a:cubicBezTo>
                  <a:cubicBezTo>
                    <a:pt x="834" y="307"/>
                    <a:pt x="834" y="308"/>
                    <a:pt x="834" y="309"/>
                  </a:cubicBezTo>
                  <a:cubicBezTo>
                    <a:pt x="834" y="309"/>
                    <a:pt x="834" y="309"/>
                    <a:pt x="834" y="309"/>
                  </a:cubicBezTo>
                  <a:cubicBezTo>
                    <a:pt x="834" y="310"/>
                    <a:pt x="834" y="311"/>
                    <a:pt x="834" y="311"/>
                  </a:cubicBezTo>
                  <a:cubicBezTo>
                    <a:pt x="834" y="311"/>
                    <a:pt x="834" y="311"/>
                    <a:pt x="834" y="311"/>
                  </a:cubicBezTo>
                  <a:cubicBezTo>
                    <a:pt x="834" y="311"/>
                    <a:pt x="835" y="312"/>
                    <a:pt x="835" y="312"/>
                  </a:cubicBezTo>
                  <a:cubicBezTo>
                    <a:pt x="835" y="312"/>
                    <a:pt x="835" y="312"/>
                    <a:pt x="835" y="312"/>
                  </a:cubicBezTo>
                  <a:cubicBezTo>
                    <a:pt x="835" y="312"/>
                    <a:pt x="836" y="313"/>
                    <a:pt x="836" y="314"/>
                  </a:cubicBezTo>
                  <a:cubicBezTo>
                    <a:pt x="836" y="314"/>
                    <a:pt x="836" y="314"/>
                    <a:pt x="836" y="314"/>
                  </a:cubicBezTo>
                  <a:cubicBezTo>
                    <a:pt x="836" y="314"/>
                    <a:pt x="836" y="315"/>
                    <a:pt x="836" y="315"/>
                  </a:cubicBezTo>
                  <a:cubicBezTo>
                    <a:pt x="836" y="315"/>
                    <a:pt x="836" y="315"/>
                    <a:pt x="836" y="315"/>
                  </a:cubicBezTo>
                  <a:cubicBezTo>
                    <a:pt x="836" y="316"/>
                    <a:pt x="835" y="317"/>
                    <a:pt x="835" y="317"/>
                  </a:cubicBezTo>
                  <a:cubicBezTo>
                    <a:pt x="835" y="317"/>
                    <a:pt x="835" y="317"/>
                    <a:pt x="835" y="317"/>
                  </a:cubicBezTo>
                  <a:cubicBezTo>
                    <a:pt x="835" y="318"/>
                    <a:pt x="834" y="320"/>
                    <a:pt x="834" y="320"/>
                  </a:cubicBezTo>
                  <a:cubicBezTo>
                    <a:pt x="834" y="320"/>
                    <a:pt x="834" y="320"/>
                    <a:pt x="834" y="320"/>
                  </a:cubicBezTo>
                  <a:cubicBezTo>
                    <a:pt x="833" y="320"/>
                    <a:pt x="833" y="320"/>
                    <a:pt x="833" y="321"/>
                  </a:cubicBezTo>
                  <a:cubicBezTo>
                    <a:pt x="833" y="321"/>
                    <a:pt x="833" y="321"/>
                    <a:pt x="833" y="321"/>
                  </a:cubicBezTo>
                  <a:cubicBezTo>
                    <a:pt x="833" y="321"/>
                    <a:pt x="833" y="322"/>
                    <a:pt x="833" y="322"/>
                  </a:cubicBezTo>
                  <a:cubicBezTo>
                    <a:pt x="833" y="322"/>
                    <a:pt x="833" y="322"/>
                    <a:pt x="833" y="322"/>
                  </a:cubicBezTo>
                  <a:cubicBezTo>
                    <a:pt x="833" y="322"/>
                    <a:pt x="833" y="323"/>
                    <a:pt x="833" y="323"/>
                  </a:cubicBezTo>
                  <a:cubicBezTo>
                    <a:pt x="833" y="323"/>
                    <a:pt x="833" y="323"/>
                    <a:pt x="833" y="323"/>
                  </a:cubicBezTo>
                  <a:cubicBezTo>
                    <a:pt x="832" y="323"/>
                    <a:pt x="832" y="324"/>
                    <a:pt x="831" y="325"/>
                  </a:cubicBezTo>
                  <a:cubicBezTo>
                    <a:pt x="831" y="325"/>
                    <a:pt x="831" y="325"/>
                    <a:pt x="831" y="325"/>
                  </a:cubicBezTo>
                  <a:cubicBezTo>
                    <a:pt x="831" y="324"/>
                    <a:pt x="831" y="324"/>
                    <a:pt x="831" y="324"/>
                  </a:cubicBezTo>
                  <a:cubicBezTo>
                    <a:pt x="831" y="324"/>
                    <a:pt x="831" y="324"/>
                    <a:pt x="831" y="324"/>
                  </a:cubicBezTo>
                  <a:cubicBezTo>
                    <a:pt x="831" y="324"/>
                    <a:pt x="831" y="324"/>
                    <a:pt x="831" y="323"/>
                  </a:cubicBezTo>
                  <a:cubicBezTo>
                    <a:pt x="831" y="323"/>
                    <a:pt x="831" y="323"/>
                    <a:pt x="831" y="323"/>
                  </a:cubicBezTo>
                  <a:cubicBezTo>
                    <a:pt x="831" y="323"/>
                    <a:pt x="831" y="323"/>
                    <a:pt x="832" y="322"/>
                  </a:cubicBezTo>
                  <a:cubicBezTo>
                    <a:pt x="832" y="322"/>
                    <a:pt x="832" y="322"/>
                    <a:pt x="832" y="322"/>
                  </a:cubicBezTo>
                  <a:cubicBezTo>
                    <a:pt x="832" y="322"/>
                    <a:pt x="832" y="322"/>
                    <a:pt x="832" y="322"/>
                  </a:cubicBezTo>
                  <a:cubicBezTo>
                    <a:pt x="832" y="322"/>
                    <a:pt x="832" y="322"/>
                    <a:pt x="832" y="322"/>
                  </a:cubicBezTo>
                  <a:cubicBezTo>
                    <a:pt x="831" y="322"/>
                    <a:pt x="829" y="322"/>
                    <a:pt x="829" y="322"/>
                  </a:cubicBezTo>
                  <a:cubicBezTo>
                    <a:pt x="829" y="322"/>
                    <a:pt x="829" y="322"/>
                    <a:pt x="829" y="322"/>
                  </a:cubicBezTo>
                  <a:cubicBezTo>
                    <a:pt x="827" y="321"/>
                    <a:pt x="826" y="320"/>
                    <a:pt x="825" y="320"/>
                  </a:cubicBezTo>
                  <a:cubicBezTo>
                    <a:pt x="825" y="320"/>
                    <a:pt x="825" y="320"/>
                    <a:pt x="825" y="320"/>
                  </a:cubicBezTo>
                  <a:cubicBezTo>
                    <a:pt x="825" y="320"/>
                    <a:pt x="825" y="320"/>
                    <a:pt x="825" y="320"/>
                  </a:cubicBezTo>
                  <a:cubicBezTo>
                    <a:pt x="825" y="320"/>
                    <a:pt x="825" y="320"/>
                    <a:pt x="825" y="320"/>
                  </a:cubicBezTo>
                  <a:cubicBezTo>
                    <a:pt x="824" y="320"/>
                    <a:pt x="823" y="320"/>
                    <a:pt x="822" y="320"/>
                  </a:cubicBezTo>
                  <a:cubicBezTo>
                    <a:pt x="822" y="320"/>
                    <a:pt x="822" y="320"/>
                    <a:pt x="822" y="320"/>
                  </a:cubicBezTo>
                  <a:cubicBezTo>
                    <a:pt x="820" y="320"/>
                    <a:pt x="819" y="321"/>
                    <a:pt x="817" y="321"/>
                  </a:cubicBezTo>
                  <a:cubicBezTo>
                    <a:pt x="817" y="321"/>
                    <a:pt x="817" y="321"/>
                    <a:pt x="817" y="321"/>
                  </a:cubicBezTo>
                  <a:cubicBezTo>
                    <a:pt x="817" y="321"/>
                    <a:pt x="816" y="321"/>
                    <a:pt x="816" y="321"/>
                  </a:cubicBezTo>
                  <a:cubicBezTo>
                    <a:pt x="816" y="321"/>
                    <a:pt x="816" y="321"/>
                    <a:pt x="816" y="321"/>
                  </a:cubicBezTo>
                  <a:cubicBezTo>
                    <a:pt x="813" y="321"/>
                    <a:pt x="814" y="318"/>
                    <a:pt x="813" y="317"/>
                  </a:cubicBezTo>
                  <a:cubicBezTo>
                    <a:pt x="813" y="317"/>
                    <a:pt x="813" y="317"/>
                    <a:pt x="813" y="317"/>
                  </a:cubicBezTo>
                  <a:cubicBezTo>
                    <a:pt x="813" y="316"/>
                    <a:pt x="811" y="314"/>
                    <a:pt x="810" y="311"/>
                  </a:cubicBezTo>
                  <a:cubicBezTo>
                    <a:pt x="810" y="311"/>
                    <a:pt x="810" y="311"/>
                    <a:pt x="810" y="311"/>
                  </a:cubicBezTo>
                  <a:cubicBezTo>
                    <a:pt x="810" y="311"/>
                    <a:pt x="809" y="310"/>
                    <a:pt x="809" y="310"/>
                  </a:cubicBezTo>
                  <a:cubicBezTo>
                    <a:pt x="809" y="310"/>
                    <a:pt x="809" y="310"/>
                    <a:pt x="809" y="310"/>
                  </a:cubicBezTo>
                  <a:cubicBezTo>
                    <a:pt x="810" y="307"/>
                    <a:pt x="813" y="308"/>
                    <a:pt x="813" y="308"/>
                  </a:cubicBezTo>
                  <a:cubicBezTo>
                    <a:pt x="813" y="308"/>
                    <a:pt x="813" y="308"/>
                    <a:pt x="813" y="308"/>
                  </a:cubicBezTo>
                  <a:cubicBezTo>
                    <a:pt x="813" y="307"/>
                    <a:pt x="813" y="307"/>
                    <a:pt x="813" y="307"/>
                  </a:cubicBezTo>
                  <a:cubicBezTo>
                    <a:pt x="813" y="307"/>
                    <a:pt x="813" y="307"/>
                    <a:pt x="813" y="307"/>
                  </a:cubicBezTo>
                  <a:cubicBezTo>
                    <a:pt x="813" y="306"/>
                    <a:pt x="812" y="305"/>
                    <a:pt x="812" y="303"/>
                  </a:cubicBezTo>
                  <a:cubicBezTo>
                    <a:pt x="812" y="303"/>
                    <a:pt x="812" y="303"/>
                    <a:pt x="812" y="303"/>
                  </a:cubicBezTo>
                  <a:cubicBezTo>
                    <a:pt x="811" y="302"/>
                    <a:pt x="811" y="302"/>
                    <a:pt x="811" y="302"/>
                  </a:cubicBezTo>
                  <a:cubicBezTo>
                    <a:pt x="811" y="302"/>
                    <a:pt x="811" y="302"/>
                    <a:pt x="811" y="302"/>
                  </a:cubicBezTo>
                  <a:cubicBezTo>
                    <a:pt x="811" y="302"/>
                    <a:pt x="811" y="302"/>
                    <a:pt x="811" y="302"/>
                  </a:cubicBezTo>
                  <a:cubicBezTo>
                    <a:pt x="811" y="302"/>
                    <a:pt x="811" y="302"/>
                    <a:pt x="810" y="303"/>
                  </a:cubicBezTo>
                  <a:cubicBezTo>
                    <a:pt x="810" y="303"/>
                    <a:pt x="810" y="303"/>
                    <a:pt x="810" y="303"/>
                  </a:cubicBezTo>
                  <a:cubicBezTo>
                    <a:pt x="810" y="303"/>
                    <a:pt x="810" y="303"/>
                    <a:pt x="810" y="303"/>
                  </a:cubicBezTo>
                  <a:cubicBezTo>
                    <a:pt x="810" y="303"/>
                    <a:pt x="810" y="303"/>
                    <a:pt x="810" y="303"/>
                  </a:cubicBezTo>
                  <a:cubicBezTo>
                    <a:pt x="808" y="302"/>
                    <a:pt x="808" y="300"/>
                    <a:pt x="807" y="299"/>
                  </a:cubicBezTo>
                  <a:cubicBezTo>
                    <a:pt x="807" y="299"/>
                    <a:pt x="807" y="299"/>
                    <a:pt x="807" y="299"/>
                  </a:cubicBezTo>
                  <a:cubicBezTo>
                    <a:pt x="806" y="298"/>
                    <a:pt x="806" y="297"/>
                    <a:pt x="806" y="296"/>
                  </a:cubicBezTo>
                  <a:cubicBezTo>
                    <a:pt x="806" y="296"/>
                    <a:pt x="806" y="296"/>
                    <a:pt x="806" y="296"/>
                  </a:cubicBezTo>
                  <a:cubicBezTo>
                    <a:pt x="806" y="295"/>
                    <a:pt x="806" y="295"/>
                    <a:pt x="807" y="294"/>
                  </a:cubicBezTo>
                  <a:cubicBezTo>
                    <a:pt x="807" y="294"/>
                    <a:pt x="807" y="294"/>
                    <a:pt x="807" y="294"/>
                  </a:cubicBezTo>
                  <a:cubicBezTo>
                    <a:pt x="807" y="294"/>
                    <a:pt x="804" y="292"/>
                    <a:pt x="804" y="290"/>
                  </a:cubicBezTo>
                  <a:cubicBezTo>
                    <a:pt x="804" y="290"/>
                    <a:pt x="804" y="290"/>
                    <a:pt x="804" y="290"/>
                  </a:cubicBezTo>
                  <a:cubicBezTo>
                    <a:pt x="803" y="289"/>
                    <a:pt x="802" y="289"/>
                    <a:pt x="800" y="289"/>
                  </a:cubicBezTo>
                  <a:cubicBezTo>
                    <a:pt x="800" y="289"/>
                    <a:pt x="800" y="289"/>
                    <a:pt x="800" y="289"/>
                  </a:cubicBezTo>
                  <a:cubicBezTo>
                    <a:pt x="799" y="289"/>
                    <a:pt x="797" y="289"/>
                    <a:pt x="796" y="289"/>
                  </a:cubicBezTo>
                  <a:cubicBezTo>
                    <a:pt x="796" y="289"/>
                    <a:pt x="796" y="289"/>
                    <a:pt x="796" y="289"/>
                  </a:cubicBezTo>
                  <a:cubicBezTo>
                    <a:pt x="794" y="289"/>
                    <a:pt x="795" y="291"/>
                    <a:pt x="794" y="293"/>
                  </a:cubicBezTo>
                  <a:cubicBezTo>
                    <a:pt x="794" y="293"/>
                    <a:pt x="794" y="293"/>
                    <a:pt x="794" y="293"/>
                  </a:cubicBezTo>
                  <a:cubicBezTo>
                    <a:pt x="793" y="293"/>
                    <a:pt x="793" y="293"/>
                    <a:pt x="792" y="293"/>
                  </a:cubicBezTo>
                  <a:cubicBezTo>
                    <a:pt x="792" y="293"/>
                    <a:pt x="792" y="293"/>
                    <a:pt x="792" y="293"/>
                  </a:cubicBezTo>
                  <a:cubicBezTo>
                    <a:pt x="791" y="293"/>
                    <a:pt x="790" y="293"/>
                    <a:pt x="789" y="293"/>
                  </a:cubicBezTo>
                  <a:cubicBezTo>
                    <a:pt x="789" y="293"/>
                    <a:pt x="789" y="293"/>
                    <a:pt x="789" y="293"/>
                  </a:cubicBezTo>
                  <a:cubicBezTo>
                    <a:pt x="789" y="293"/>
                    <a:pt x="789" y="293"/>
                    <a:pt x="789" y="293"/>
                  </a:cubicBezTo>
                  <a:cubicBezTo>
                    <a:pt x="789" y="293"/>
                    <a:pt x="789" y="293"/>
                    <a:pt x="789" y="293"/>
                  </a:cubicBezTo>
                  <a:cubicBezTo>
                    <a:pt x="787" y="293"/>
                    <a:pt x="785" y="295"/>
                    <a:pt x="785" y="296"/>
                  </a:cubicBezTo>
                  <a:cubicBezTo>
                    <a:pt x="785" y="296"/>
                    <a:pt x="785" y="296"/>
                    <a:pt x="785" y="296"/>
                  </a:cubicBezTo>
                  <a:cubicBezTo>
                    <a:pt x="785" y="296"/>
                    <a:pt x="785" y="296"/>
                    <a:pt x="785" y="297"/>
                  </a:cubicBezTo>
                  <a:cubicBezTo>
                    <a:pt x="785" y="297"/>
                    <a:pt x="785" y="297"/>
                    <a:pt x="785" y="297"/>
                  </a:cubicBezTo>
                  <a:cubicBezTo>
                    <a:pt x="786" y="297"/>
                    <a:pt x="786" y="298"/>
                    <a:pt x="786" y="299"/>
                  </a:cubicBezTo>
                  <a:cubicBezTo>
                    <a:pt x="786" y="299"/>
                    <a:pt x="786" y="299"/>
                    <a:pt x="786" y="299"/>
                  </a:cubicBezTo>
                  <a:cubicBezTo>
                    <a:pt x="786" y="299"/>
                    <a:pt x="785" y="300"/>
                    <a:pt x="784" y="300"/>
                  </a:cubicBezTo>
                  <a:cubicBezTo>
                    <a:pt x="784" y="300"/>
                    <a:pt x="784" y="300"/>
                    <a:pt x="784" y="300"/>
                  </a:cubicBezTo>
                  <a:cubicBezTo>
                    <a:pt x="784" y="300"/>
                    <a:pt x="784" y="300"/>
                    <a:pt x="784" y="300"/>
                  </a:cubicBezTo>
                  <a:cubicBezTo>
                    <a:pt x="784" y="300"/>
                    <a:pt x="784" y="300"/>
                    <a:pt x="784" y="300"/>
                  </a:cubicBezTo>
                  <a:cubicBezTo>
                    <a:pt x="784" y="300"/>
                    <a:pt x="784" y="300"/>
                    <a:pt x="784" y="300"/>
                  </a:cubicBezTo>
                  <a:cubicBezTo>
                    <a:pt x="784" y="300"/>
                    <a:pt x="784" y="300"/>
                    <a:pt x="784" y="300"/>
                  </a:cubicBezTo>
                  <a:cubicBezTo>
                    <a:pt x="784" y="300"/>
                    <a:pt x="784" y="300"/>
                    <a:pt x="784" y="300"/>
                  </a:cubicBezTo>
                  <a:cubicBezTo>
                    <a:pt x="784" y="300"/>
                    <a:pt x="784" y="300"/>
                    <a:pt x="784" y="300"/>
                  </a:cubicBezTo>
                  <a:cubicBezTo>
                    <a:pt x="784" y="300"/>
                    <a:pt x="784" y="301"/>
                    <a:pt x="785" y="301"/>
                  </a:cubicBezTo>
                  <a:cubicBezTo>
                    <a:pt x="785" y="301"/>
                    <a:pt x="785" y="301"/>
                    <a:pt x="785" y="301"/>
                  </a:cubicBezTo>
                  <a:cubicBezTo>
                    <a:pt x="786" y="301"/>
                    <a:pt x="786" y="302"/>
                    <a:pt x="786" y="303"/>
                  </a:cubicBezTo>
                  <a:cubicBezTo>
                    <a:pt x="786" y="303"/>
                    <a:pt x="786" y="303"/>
                    <a:pt x="786" y="303"/>
                  </a:cubicBezTo>
                  <a:cubicBezTo>
                    <a:pt x="786" y="304"/>
                    <a:pt x="785" y="305"/>
                    <a:pt x="783" y="307"/>
                  </a:cubicBezTo>
                  <a:cubicBezTo>
                    <a:pt x="783" y="307"/>
                    <a:pt x="783" y="307"/>
                    <a:pt x="783" y="307"/>
                  </a:cubicBezTo>
                  <a:cubicBezTo>
                    <a:pt x="782" y="307"/>
                    <a:pt x="781" y="308"/>
                    <a:pt x="780" y="308"/>
                  </a:cubicBezTo>
                  <a:cubicBezTo>
                    <a:pt x="780" y="308"/>
                    <a:pt x="780" y="308"/>
                    <a:pt x="780" y="308"/>
                  </a:cubicBezTo>
                  <a:cubicBezTo>
                    <a:pt x="778" y="308"/>
                    <a:pt x="777" y="307"/>
                    <a:pt x="776" y="306"/>
                  </a:cubicBezTo>
                  <a:cubicBezTo>
                    <a:pt x="776" y="306"/>
                    <a:pt x="776" y="306"/>
                    <a:pt x="776" y="306"/>
                  </a:cubicBezTo>
                  <a:cubicBezTo>
                    <a:pt x="775" y="306"/>
                    <a:pt x="775" y="306"/>
                    <a:pt x="775" y="306"/>
                  </a:cubicBezTo>
                  <a:cubicBezTo>
                    <a:pt x="775" y="306"/>
                    <a:pt x="775" y="306"/>
                    <a:pt x="775" y="306"/>
                  </a:cubicBezTo>
                  <a:cubicBezTo>
                    <a:pt x="775" y="306"/>
                    <a:pt x="775" y="306"/>
                    <a:pt x="774" y="308"/>
                  </a:cubicBezTo>
                  <a:cubicBezTo>
                    <a:pt x="774" y="308"/>
                    <a:pt x="774" y="308"/>
                    <a:pt x="774" y="308"/>
                  </a:cubicBezTo>
                  <a:cubicBezTo>
                    <a:pt x="773" y="310"/>
                    <a:pt x="771" y="310"/>
                    <a:pt x="771" y="311"/>
                  </a:cubicBezTo>
                  <a:cubicBezTo>
                    <a:pt x="771" y="311"/>
                    <a:pt x="771" y="311"/>
                    <a:pt x="771" y="311"/>
                  </a:cubicBezTo>
                  <a:cubicBezTo>
                    <a:pt x="771" y="312"/>
                    <a:pt x="770" y="313"/>
                    <a:pt x="769" y="313"/>
                  </a:cubicBezTo>
                  <a:cubicBezTo>
                    <a:pt x="769" y="313"/>
                    <a:pt x="769" y="313"/>
                    <a:pt x="769" y="313"/>
                  </a:cubicBezTo>
                  <a:cubicBezTo>
                    <a:pt x="768" y="313"/>
                    <a:pt x="767" y="311"/>
                    <a:pt x="767" y="309"/>
                  </a:cubicBezTo>
                  <a:cubicBezTo>
                    <a:pt x="767" y="309"/>
                    <a:pt x="767" y="309"/>
                    <a:pt x="767" y="309"/>
                  </a:cubicBezTo>
                  <a:cubicBezTo>
                    <a:pt x="766" y="309"/>
                    <a:pt x="766" y="309"/>
                    <a:pt x="766" y="309"/>
                  </a:cubicBezTo>
                  <a:cubicBezTo>
                    <a:pt x="766" y="309"/>
                    <a:pt x="766" y="309"/>
                    <a:pt x="766" y="309"/>
                  </a:cubicBezTo>
                  <a:cubicBezTo>
                    <a:pt x="766" y="309"/>
                    <a:pt x="766" y="309"/>
                    <a:pt x="766" y="309"/>
                  </a:cubicBezTo>
                  <a:cubicBezTo>
                    <a:pt x="766" y="309"/>
                    <a:pt x="766" y="309"/>
                    <a:pt x="766" y="309"/>
                  </a:cubicBezTo>
                  <a:cubicBezTo>
                    <a:pt x="765" y="309"/>
                    <a:pt x="765" y="309"/>
                    <a:pt x="765" y="309"/>
                  </a:cubicBezTo>
                  <a:cubicBezTo>
                    <a:pt x="766" y="309"/>
                    <a:pt x="766" y="309"/>
                    <a:pt x="766" y="309"/>
                  </a:cubicBezTo>
                  <a:cubicBezTo>
                    <a:pt x="764" y="310"/>
                    <a:pt x="761" y="313"/>
                    <a:pt x="760" y="313"/>
                  </a:cubicBezTo>
                  <a:cubicBezTo>
                    <a:pt x="760" y="313"/>
                    <a:pt x="760" y="313"/>
                    <a:pt x="760" y="313"/>
                  </a:cubicBezTo>
                  <a:cubicBezTo>
                    <a:pt x="759" y="314"/>
                    <a:pt x="757" y="315"/>
                    <a:pt x="757" y="316"/>
                  </a:cubicBezTo>
                  <a:cubicBezTo>
                    <a:pt x="757" y="316"/>
                    <a:pt x="757" y="316"/>
                    <a:pt x="757" y="316"/>
                  </a:cubicBezTo>
                  <a:cubicBezTo>
                    <a:pt x="757" y="316"/>
                    <a:pt x="757" y="316"/>
                    <a:pt x="757" y="316"/>
                  </a:cubicBezTo>
                  <a:cubicBezTo>
                    <a:pt x="757" y="316"/>
                    <a:pt x="757" y="316"/>
                    <a:pt x="757" y="316"/>
                  </a:cubicBezTo>
                  <a:cubicBezTo>
                    <a:pt x="757" y="316"/>
                    <a:pt x="757" y="316"/>
                    <a:pt x="757" y="317"/>
                  </a:cubicBezTo>
                  <a:cubicBezTo>
                    <a:pt x="757" y="317"/>
                    <a:pt x="757" y="317"/>
                    <a:pt x="757" y="317"/>
                  </a:cubicBezTo>
                  <a:cubicBezTo>
                    <a:pt x="757" y="318"/>
                    <a:pt x="755" y="318"/>
                    <a:pt x="754" y="319"/>
                  </a:cubicBezTo>
                  <a:cubicBezTo>
                    <a:pt x="754" y="319"/>
                    <a:pt x="754" y="319"/>
                    <a:pt x="754" y="319"/>
                  </a:cubicBezTo>
                  <a:cubicBezTo>
                    <a:pt x="753" y="319"/>
                    <a:pt x="753" y="319"/>
                    <a:pt x="752" y="319"/>
                  </a:cubicBezTo>
                  <a:cubicBezTo>
                    <a:pt x="752" y="319"/>
                    <a:pt x="752" y="319"/>
                    <a:pt x="752" y="319"/>
                  </a:cubicBezTo>
                  <a:cubicBezTo>
                    <a:pt x="750" y="319"/>
                    <a:pt x="749" y="319"/>
                    <a:pt x="747" y="318"/>
                  </a:cubicBezTo>
                  <a:cubicBezTo>
                    <a:pt x="747" y="318"/>
                    <a:pt x="747" y="318"/>
                    <a:pt x="747" y="318"/>
                  </a:cubicBezTo>
                  <a:cubicBezTo>
                    <a:pt x="746" y="317"/>
                    <a:pt x="746" y="316"/>
                    <a:pt x="746" y="315"/>
                  </a:cubicBezTo>
                  <a:cubicBezTo>
                    <a:pt x="746" y="315"/>
                    <a:pt x="746" y="315"/>
                    <a:pt x="746" y="315"/>
                  </a:cubicBezTo>
                  <a:cubicBezTo>
                    <a:pt x="746" y="314"/>
                    <a:pt x="746" y="313"/>
                    <a:pt x="747" y="312"/>
                  </a:cubicBezTo>
                  <a:cubicBezTo>
                    <a:pt x="747" y="312"/>
                    <a:pt x="747" y="312"/>
                    <a:pt x="747" y="312"/>
                  </a:cubicBezTo>
                  <a:cubicBezTo>
                    <a:pt x="747" y="312"/>
                    <a:pt x="747" y="311"/>
                    <a:pt x="747" y="311"/>
                  </a:cubicBezTo>
                  <a:cubicBezTo>
                    <a:pt x="747" y="311"/>
                    <a:pt x="747" y="311"/>
                    <a:pt x="747" y="311"/>
                  </a:cubicBezTo>
                  <a:cubicBezTo>
                    <a:pt x="747" y="309"/>
                    <a:pt x="746" y="308"/>
                    <a:pt x="746" y="306"/>
                  </a:cubicBezTo>
                  <a:cubicBezTo>
                    <a:pt x="746" y="306"/>
                    <a:pt x="746" y="306"/>
                    <a:pt x="746" y="306"/>
                  </a:cubicBezTo>
                  <a:cubicBezTo>
                    <a:pt x="746" y="305"/>
                    <a:pt x="745" y="303"/>
                    <a:pt x="745" y="302"/>
                  </a:cubicBezTo>
                  <a:cubicBezTo>
                    <a:pt x="745" y="302"/>
                    <a:pt x="745" y="302"/>
                    <a:pt x="745" y="302"/>
                  </a:cubicBezTo>
                  <a:cubicBezTo>
                    <a:pt x="745" y="302"/>
                    <a:pt x="745" y="302"/>
                    <a:pt x="745" y="303"/>
                  </a:cubicBezTo>
                  <a:cubicBezTo>
                    <a:pt x="745" y="303"/>
                    <a:pt x="745" y="303"/>
                    <a:pt x="745" y="303"/>
                  </a:cubicBezTo>
                  <a:cubicBezTo>
                    <a:pt x="745" y="303"/>
                    <a:pt x="745" y="303"/>
                    <a:pt x="745" y="303"/>
                  </a:cubicBezTo>
                  <a:cubicBezTo>
                    <a:pt x="745" y="303"/>
                    <a:pt x="745" y="303"/>
                    <a:pt x="745" y="303"/>
                  </a:cubicBezTo>
                  <a:cubicBezTo>
                    <a:pt x="745" y="305"/>
                    <a:pt x="743" y="305"/>
                    <a:pt x="742" y="305"/>
                  </a:cubicBezTo>
                  <a:cubicBezTo>
                    <a:pt x="742" y="305"/>
                    <a:pt x="742" y="305"/>
                    <a:pt x="742" y="305"/>
                  </a:cubicBezTo>
                  <a:cubicBezTo>
                    <a:pt x="742" y="305"/>
                    <a:pt x="742" y="305"/>
                    <a:pt x="741" y="305"/>
                  </a:cubicBezTo>
                  <a:cubicBezTo>
                    <a:pt x="741" y="305"/>
                    <a:pt x="741" y="305"/>
                    <a:pt x="741" y="305"/>
                  </a:cubicBezTo>
                  <a:cubicBezTo>
                    <a:pt x="741" y="305"/>
                    <a:pt x="741" y="305"/>
                    <a:pt x="741" y="305"/>
                  </a:cubicBezTo>
                  <a:cubicBezTo>
                    <a:pt x="741" y="305"/>
                    <a:pt x="741" y="305"/>
                    <a:pt x="741" y="305"/>
                  </a:cubicBezTo>
                  <a:cubicBezTo>
                    <a:pt x="740" y="305"/>
                    <a:pt x="739" y="306"/>
                    <a:pt x="739" y="307"/>
                  </a:cubicBezTo>
                  <a:cubicBezTo>
                    <a:pt x="739" y="307"/>
                    <a:pt x="739" y="307"/>
                    <a:pt x="739" y="307"/>
                  </a:cubicBezTo>
                  <a:cubicBezTo>
                    <a:pt x="739" y="307"/>
                    <a:pt x="739" y="307"/>
                    <a:pt x="740" y="307"/>
                  </a:cubicBezTo>
                  <a:cubicBezTo>
                    <a:pt x="740" y="307"/>
                    <a:pt x="740" y="307"/>
                    <a:pt x="740" y="307"/>
                  </a:cubicBezTo>
                  <a:cubicBezTo>
                    <a:pt x="740" y="308"/>
                    <a:pt x="740" y="308"/>
                    <a:pt x="740" y="308"/>
                  </a:cubicBezTo>
                  <a:cubicBezTo>
                    <a:pt x="740" y="308"/>
                    <a:pt x="740" y="308"/>
                    <a:pt x="740" y="308"/>
                  </a:cubicBezTo>
                  <a:cubicBezTo>
                    <a:pt x="740" y="309"/>
                    <a:pt x="739" y="310"/>
                    <a:pt x="738" y="310"/>
                  </a:cubicBezTo>
                  <a:cubicBezTo>
                    <a:pt x="738" y="310"/>
                    <a:pt x="738" y="310"/>
                    <a:pt x="738" y="310"/>
                  </a:cubicBezTo>
                  <a:cubicBezTo>
                    <a:pt x="737" y="310"/>
                    <a:pt x="737" y="310"/>
                    <a:pt x="736" y="310"/>
                  </a:cubicBezTo>
                  <a:cubicBezTo>
                    <a:pt x="736" y="310"/>
                    <a:pt x="736" y="310"/>
                    <a:pt x="736" y="310"/>
                  </a:cubicBezTo>
                  <a:cubicBezTo>
                    <a:pt x="736" y="311"/>
                    <a:pt x="735" y="312"/>
                    <a:pt x="735" y="315"/>
                  </a:cubicBezTo>
                  <a:cubicBezTo>
                    <a:pt x="735" y="315"/>
                    <a:pt x="735" y="315"/>
                    <a:pt x="735" y="315"/>
                  </a:cubicBezTo>
                  <a:cubicBezTo>
                    <a:pt x="735" y="315"/>
                    <a:pt x="735" y="316"/>
                    <a:pt x="735" y="317"/>
                  </a:cubicBezTo>
                  <a:cubicBezTo>
                    <a:pt x="735" y="317"/>
                    <a:pt x="735" y="317"/>
                    <a:pt x="735" y="317"/>
                  </a:cubicBezTo>
                  <a:cubicBezTo>
                    <a:pt x="735" y="318"/>
                    <a:pt x="735" y="318"/>
                    <a:pt x="735" y="319"/>
                  </a:cubicBezTo>
                  <a:cubicBezTo>
                    <a:pt x="735" y="319"/>
                    <a:pt x="735" y="319"/>
                    <a:pt x="735" y="319"/>
                  </a:cubicBezTo>
                  <a:cubicBezTo>
                    <a:pt x="735" y="322"/>
                    <a:pt x="731" y="322"/>
                    <a:pt x="730" y="322"/>
                  </a:cubicBezTo>
                  <a:cubicBezTo>
                    <a:pt x="730" y="322"/>
                    <a:pt x="730" y="322"/>
                    <a:pt x="730" y="322"/>
                  </a:cubicBezTo>
                  <a:cubicBezTo>
                    <a:pt x="729" y="322"/>
                    <a:pt x="729" y="323"/>
                    <a:pt x="729" y="324"/>
                  </a:cubicBezTo>
                  <a:cubicBezTo>
                    <a:pt x="729" y="324"/>
                    <a:pt x="729" y="324"/>
                    <a:pt x="729" y="324"/>
                  </a:cubicBezTo>
                  <a:cubicBezTo>
                    <a:pt x="729" y="326"/>
                    <a:pt x="729" y="327"/>
                    <a:pt x="730" y="327"/>
                  </a:cubicBezTo>
                  <a:cubicBezTo>
                    <a:pt x="730" y="327"/>
                    <a:pt x="730" y="327"/>
                    <a:pt x="730" y="327"/>
                  </a:cubicBezTo>
                  <a:cubicBezTo>
                    <a:pt x="730" y="328"/>
                    <a:pt x="731" y="329"/>
                    <a:pt x="731" y="329"/>
                  </a:cubicBezTo>
                  <a:cubicBezTo>
                    <a:pt x="731" y="329"/>
                    <a:pt x="731" y="329"/>
                    <a:pt x="731" y="329"/>
                  </a:cubicBezTo>
                  <a:cubicBezTo>
                    <a:pt x="731" y="330"/>
                    <a:pt x="730" y="331"/>
                    <a:pt x="729" y="332"/>
                  </a:cubicBezTo>
                  <a:cubicBezTo>
                    <a:pt x="729" y="332"/>
                    <a:pt x="729" y="332"/>
                    <a:pt x="729" y="332"/>
                  </a:cubicBezTo>
                  <a:cubicBezTo>
                    <a:pt x="729" y="332"/>
                    <a:pt x="729" y="333"/>
                    <a:pt x="729" y="333"/>
                  </a:cubicBezTo>
                  <a:cubicBezTo>
                    <a:pt x="729" y="333"/>
                    <a:pt x="729" y="333"/>
                    <a:pt x="729" y="333"/>
                  </a:cubicBezTo>
                  <a:cubicBezTo>
                    <a:pt x="729" y="333"/>
                    <a:pt x="730" y="334"/>
                    <a:pt x="730" y="335"/>
                  </a:cubicBezTo>
                  <a:cubicBezTo>
                    <a:pt x="730" y="335"/>
                    <a:pt x="730" y="335"/>
                    <a:pt x="730" y="335"/>
                  </a:cubicBezTo>
                  <a:cubicBezTo>
                    <a:pt x="731" y="336"/>
                    <a:pt x="732" y="337"/>
                    <a:pt x="732" y="338"/>
                  </a:cubicBezTo>
                  <a:cubicBezTo>
                    <a:pt x="732" y="338"/>
                    <a:pt x="732" y="338"/>
                    <a:pt x="732" y="338"/>
                  </a:cubicBezTo>
                  <a:cubicBezTo>
                    <a:pt x="732" y="338"/>
                    <a:pt x="732" y="338"/>
                    <a:pt x="732" y="339"/>
                  </a:cubicBezTo>
                  <a:cubicBezTo>
                    <a:pt x="732" y="339"/>
                    <a:pt x="732" y="339"/>
                    <a:pt x="732" y="339"/>
                  </a:cubicBezTo>
                  <a:cubicBezTo>
                    <a:pt x="731" y="339"/>
                    <a:pt x="731" y="339"/>
                    <a:pt x="731" y="339"/>
                  </a:cubicBezTo>
                  <a:cubicBezTo>
                    <a:pt x="731" y="339"/>
                    <a:pt x="731" y="338"/>
                    <a:pt x="731" y="338"/>
                  </a:cubicBezTo>
                  <a:close/>
                  <a:moveTo>
                    <a:pt x="738" y="308"/>
                  </a:moveTo>
                  <a:cubicBezTo>
                    <a:pt x="738" y="308"/>
                    <a:pt x="738" y="308"/>
                    <a:pt x="738" y="308"/>
                  </a:cubicBezTo>
                  <a:cubicBezTo>
                    <a:pt x="738" y="308"/>
                    <a:pt x="738" y="308"/>
                    <a:pt x="738" y="308"/>
                  </a:cubicBezTo>
                  <a:cubicBezTo>
                    <a:pt x="738" y="308"/>
                    <a:pt x="738" y="308"/>
                    <a:pt x="738" y="308"/>
                  </a:cubicBezTo>
                  <a:close/>
                  <a:moveTo>
                    <a:pt x="938" y="267"/>
                  </a:moveTo>
                  <a:cubicBezTo>
                    <a:pt x="938" y="267"/>
                    <a:pt x="938" y="267"/>
                    <a:pt x="938" y="267"/>
                  </a:cubicBezTo>
                  <a:cubicBezTo>
                    <a:pt x="938" y="267"/>
                    <a:pt x="938" y="267"/>
                    <a:pt x="938" y="267"/>
                  </a:cubicBezTo>
                  <a:close/>
                  <a:moveTo>
                    <a:pt x="913" y="253"/>
                  </a:moveTo>
                  <a:cubicBezTo>
                    <a:pt x="913" y="253"/>
                    <a:pt x="913" y="253"/>
                    <a:pt x="913" y="253"/>
                  </a:cubicBezTo>
                  <a:cubicBezTo>
                    <a:pt x="913" y="253"/>
                    <a:pt x="913" y="253"/>
                    <a:pt x="913" y="253"/>
                  </a:cubicBezTo>
                  <a:cubicBezTo>
                    <a:pt x="913" y="253"/>
                    <a:pt x="913" y="253"/>
                    <a:pt x="913" y="253"/>
                  </a:cubicBezTo>
                  <a:close/>
                  <a:moveTo>
                    <a:pt x="460" y="335"/>
                  </a:moveTo>
                  <a:cubicBezTo>
                    <a:pt x="460" y="335"/>
                    <a:pt x="460" y="335"/>
                    <a:pt x="460" y="335"/>
                  </a:cubicBezTo>
                  <a:close/>
                  <a:moveTo>
                    <a:pt x="831" y="325"/>
                  </a:moveTo>
                  <a:cubicBezTo>
                    <a:pt x="831" y="325"/>
                    <a:pt x="831" y="325"/>
                    <a:pt x="831" y="325"/>
                  </a:cubicBezTo>
                  <a:cubicBezTo>
                    <a:pt x="831" y="325"/>
                    <a:pt x="831" y="325"/>
                    <a:pt x="831" y="325"/>
                  </a:cubicBezTo>
                  <a:cubicBezTo>
                    <a:pt x="831" y="325"/>
                    <a:pt x="831" y="325"/>
                    <a:pt x="831" y="325"/>
                  </a:cubicBezTo>
                  <a:cubicBezTo>
                    <a:pt x="831" y="325"/>
                    <a:pt x="831" y="325"/>
                    <a:pt x="831" y="325"/>
                  </a:cubicBezTo>
                  <a:close/>
                  <a:moveTo>
                    <a:pt x="907" y="247"/>
                  </a:moveTo>
                  <a:cubicBezTo>
                    <a:pt x="907" y="247"/>
                    <a:pt x="907" y="247"/>
                    <a:pt x="907" y="247"/>
                  </a:cubicBezTo>
                  <a:cubicBezTo>
                    <a:pt x="907" y="247"/>
                    <a:pt x="907" y="247"/>
                    <a:pt x="907" y="247"/>
                  </a:cubicBezTo>
                  <a:cubicBezTo>
                    <a:pt x="907" y="247"/>
                    <a:pt x="907" y="247"/>
                    <a:pt x="907" y="247"/>
                  </a:cubicBezTo>
                  <a:cubicBezTo>
                    <a:pt x="907" y="247"/>
                    <a:pt x="907" y="247"/>
                    <a:pt x="907" y="247"/>
                  </a:cubicBezTo>
                  <a:close/>
                  <a:moveTo>
                    <a:pt x="906" y="246"/>
                  </a:moveTo>
                  <a:cubicBezTo>
                    <a:pt x="906" y="243"/>
                    <a:pt x="904" y="240"/>
                    <a:pt x="903" y="239"/>
                  </a:cubicBezTo>
                  <a:cubicBezTo>
                    <a:pt x="903" y="239"/>
                    <a:pt x="903" y="239"/>
                    <a:pt x="903" y="239"/>
                  </a:cubicBezTo>
                  <a:cubicBezTo>
                    <a:pt x="902" y="238"/>
                    <a:pt x="902" y="238"/>
                    <a:pt x="902" y="237"/>
                  </a:cubicBezTo>
                  <a:cubicBezTo>
                    <a:pt x="902" y="237"/>
                    <a:pt x="902" y="237"/>
                    <a:pt x="902" y="237"/>
                  </a:cubicBezTo>
                  <a:cubicBezTo>
                    <a:pt x="902" y="236"/>
                    <a:pt x="902" y="236"/>
                    <a:pt x="902" y="236"/>
                  </a:cubicBezTo>
                  <a:cubicBezTo>
                    <a:pt x="902" y="236"/>
                    <a:pt x="902" y="236"/>
                    <a:pt x="902" y="236"/>
                  </a:cubicBezTo>
                  <a:cubicBezTo>
                    <a:pt x="902" y="236"/>
                    <a:pt x="902" y="236"/>
                    <a:pt x="902" y="236"/>
                  </a:cubicBezTo>
                  <a:cubicBezTo>
                    <a:pt x="902" y="235"/>
                    <a:pt x="900" y="231"/>
                    <a:pt x="899" y="231"/>
                  </a:cubicBezTo>
                  <a:cubicBezTo>
                    <a:pt x="899" y="231"/>
                    <a:pt x="899" y="231"/>
                    <a:pt x="899" y="231"/>
                  </a:cubicBezTo>
                  <a:cubicBezTo>
                    <a:pt x="898" y="231"/>
                    <a:pt x="897" y="229"/>
                    <a:pt x="897" y="227"/>
                  </a:cubicBezTo>
                  <a:cubicBezTo>
                    <a:pt x="897" y="227"/>
                    <a:pt x="897" y="227"/>
                    <a:pt x="897" y="227"/>
                  </a:cubicBezTo>
                  <a:cubicBezTo>
                    <a:pt x="897" y="227"/>
                    <a:pt x="897" y="227"/>
                    <a:pt x="896" y="227"/>
                  </a:cubicBezTo>
                  <a:cubicBezTo>
                    <a:pt x="896" y="227"/>
                    <a:pt x="896" y="227"/>
                    <a:pt x="896" y="227"/>
                  </a:cubicBezTo>
                  <a:cubicBezTo>
                    <a:pt x="896" y="227"/>
                    <a:pt x="895" y="227"/>
                    <a:pt x="894" y="228"/>
                  </a:cubicBezTo>
                  <a:cubicBezTo>
                    <a:pt x="894" y="228"/>
                    <a:pt x="894" y="228"/>
                    <a:pt x="894" y="228"/>
                  </a:cubicBezTo>
                  <a:cubicBezTo>
                    <a:pt x="892" y="231"/>
                    <a:pt x="888" y="235"/>
                    <a:pt x="887" y="235"/>
                  </a:cubicBezTo>
                  <a:cubicBezTo>
                    <a:pt x="887" y="235"/>
                    <a:pt x="887" y="235"/>
                    <a:pt x="887" y="235"/>
                  </a:cubicBezTo>
                  <a:cubicBezTo>
                    <a:pt x="886" y="235"/>
                    <a:pt x="885" y="236"/>
                    <a:pt x="884" y="236"/>
                  </a:cubicBezTo>
                  <a:cubicBezTo>
                    <a:pt x="884" y="236"/>
                    <a:pt x="884" y="236"/>
                    <a:pt x="884" y="236"/>
                  </a:cubicBezTo>
                  <a:cubicBezTo>
                    <a:pt x="883" y="236"/>
                    <a:pt x="881" y="235"/>
                    <a:pt x="881" y="232"/>
                  </a:cubicBezTo>
                  <a:cubicBezTo>
                    <a:pt x="881" y="232"/>
                    <a:pt x="881" y="232"/>
                    <a:pt x="881" y="232"/>
                  </a:cubicBezTo>
                  <a:cubicBezTo>
                    <a:pt x="880" y="228"/>
                    <a:pt x="877" y="228"/>
                    <a:pt x="877" y="225"/>
                  </a:cubicBezTo>
                  <a:cubicBezTo>
                    <a:pt x="877" y="225"/>
                    <a:pt x="877" y="225"/>
                    <a:pt x="877" y="225"/>
                  </a:cubicBezTo>
                  <a:cubicBezTo>
                    <a:pt x="877" y="223"/>
                    <a:pt x="876" y="218"/>
                    <a:pt x="875" y="215"/>
                  </a:cubicBezTo>
                  <a:cubicBezTo>
                    <a:pt x="875" y="215"/>
                    <a:pt x="875" y="215"/>
                    <a:pt x="875" y="215"/>
                  </a:cubicBezTo>
                  <a:cubicBezTo>
                    <a:pt x="875" y="215"/>
                    <a:pt x="875" y="215"/>
                    <a:pt x="875" y="215"/>
                  </a:cubicBezTo>
                  <a:cubicBezTo>
                    <a:pt x="875" y="215"/>
                    <a:pt x="875" y="215"/>
                    <a:pt x="875" y="215"/>
                  </a:cubicBezTo>
                  <a:cubicBezTo>
                    <a:pt x="875" y="212"/>
                    <a:pt x="876" y="211"/>
                    <a:pt x="877" y="209"/>
                  </a:cubicBezTo>
                  <a:cubicBezTo>
                    <a:pt x="877" y="209"/>
                    <a:pt x="877" y="209"/>
                    <a:pt x="877" y="209"/>
                  </a:cubicBezTo>
                  <a:cubicBezTo>
                    <a:pt x="877" y="209"/>
                    <a:pt x="877" y="209"/>
                    <a:pt x="877" y="209"/>
                  </a:cubicBezTo>
                  <a:cubicBezTo>
                    <a:pt x="877" y="209"/>
                    <a:pt x="877" y="209"/>
                    <a:pt x="877" y="209"/>
                  </a:cubicBezTo>
                  <a:cubicBezTo>
                    <a:pt x="877" y="208"/>
                    <a:pt x="876" y="207"/>
                    <a:pt x="876" y="206"/>
                  </a:cubicBezTo>
                  <a:cubicBezTo>
                    <a:pt x="876" y="206"/>
                    <a:pt x="876" y="206"/>
                    <a:pt x="876" y="206"/>
                  </a:cubicBezTo>
                  <a:cubicBezTo>
                    <a:pt x="875" y="205"/>
                    <a:pt x="875" y="204"/>
                    <a:pt x="874" y="203"/>
                  </a:cubicBezTo>
                  <a:cubicBezTo>
                    <a:pt x="874" y="203"/>
                    <a:pt x="874" y="203"/>
                    <a:pt x="874" y="203"/>
                  </a:cubicBezTo>
                  <a:cubicBezTo>
                    <a:pt x="872" y="202"/>
                    <a:pt x="872" y="201"/>
                    <a:pt x="872" y="199"/>
                  </a:cubicBezTo>
                  <a:cubicBezTo>
                    <a:pt x="872" y="199"/>
                    <a:pt x="872" y="199"/>
                    <a:pt x="872" y="199"/>
                  </a:cubicBezTo>
                  <a:cubicBezTo>
                    <a:pt x="872" y="199"/>
                    <a:pt x="870" y="198"/>
                    <a:pt x="869" y="198"/>
                  </a:cubicBezTo>
                  <a:cubicBezTo>
                    <a:pt x="869" y="198"/>
                    <a:pt x="869" y="198"/>
                    <a:pt x="869" y="198"/>
                  </a:cubicBezTo>
                  <a:cubicBezTo>
                    <a:pt x="869" y="198"/>
                    <a:pt x="869" y="198"/>
                    <a:pt x="869" y="198"/>
                  </a:cubicBezTo>
                  <a:cubicBezTo>
                    <a:pt x="869" y="198"/>
                    <a:pt x="869" y="198"/>
                    <a:pt x="869" y="198"/>
                  </a:cubicBezTo>
                  <a:cubicBezTo>
                    <a:pt x="869" y="198"/>
                    <a:pt x="868" y="198"/>
                    <a:pt x="867" y="198"/>
                  </a:cubicBezTo>
                  <a:cubicBezTo>
                    <a:pt x="867" y="198"/>
                    <a:pt x="867" y="198"/>
                    <a:pt x="867" y="198"/>
                  </a:cubicBezTo>
                  <a:cubicBezTo>
                    <a:pt x="867" y="198"/>
                    <a:pt x="865" y="198"/>
                    <a:pt x="865" y="196"/>
                  </a:cubicBezTo>
                  <a:cubicBezTo>
                    <a:pt x="865" y="196"/>
                    <a:pt x="865" y="196"/>
                    <a:pt x="865" y="196"/>
                  </a:cubicBezTo>
                  <a:cubicBezTo>
                    <a:pt x="865" y="196"/>
                    <a:pt x="866" y="196"/>
                    <a:pt x="866" y="195"/>
                  </a:cubicBezTo>
                  <a:cubicBezTo>
                    <a:pt x="866" y="195"/>
                    <a:pt x="866" y="195"/>
                    <a:pt x="866" y="195"/>
                  </a:cubicBezTo>
                  <a:cubicBezTo>
                    <a:pt x="866" y="195"/>
                    <a:pt x="866" y="195"/>
                    <a:pt x="866" y="195"/>
                  </a:cubicBezTo>
                  <a:cubicBezTo>
                    <a:pt x="866" y="195"/>
                    <a:pt x="866" y="195"/>
                    <a:pt x="866" y="195"/>
                  </a:cubicBezTo>
                  <a:cubicBezTo>
                    <a:pt x="866" y="195"/>
                    <a:pt x="866" y="195"/>
                    <a:pt x="866" y="195"/>
                  </a:cubicBezTo>
                  <a:cubicBezTo>
                    <a:pt x="867" y="193"/>
                    <a:pt x="867" y="192"/>
                    <a:pt x="867" y="192"/>
                  </a:cubicBezTo>
                  <a:cubicBezTo>
                    <a:pt x="867" y="192"/>
                    <a:pt x="867" y="192"/>
                    <a:pt x="867" y="192"/>
                  </a:cubicBezTo>
                  <a:cubicBezTo>
                    <a:pt x="867" y="192"/>
                    <a:pt x="867" y="191"/>
                    <a:pt x="867" y="191"/>
                  </a:cubicBezTo>
                  <a:cubicBezTo>
                    <a:pt x="867" y="191"/>
                    <a:pt x="867" y="191"/>
                    <a:pt x="867" y="191"/>
                  </a:cubicBezTo>
                  <a:cubicBezTo>
                    <a:pt x="867" y="191"/>
                    <a:pt x="867" y="190"/>
                    <a:pt x="867" y="190"/>
                  </a:cubicBezTo>
                  <a:cubicBezTo>
                    <a:pt x="867" y="190"/>
                    <a:pt x="867" y="190"/>
                    <a:pt x="867" y="190"/>
                  </a:cubicBezTo>
                  <a:cubicBezTo>
                    <a:pt x="867" y="189"/>
                    <a:pt x="867" y="188"/>
                    <a:pt x="868" y="188"/>
                  </a:cubicBezTo>
                  <a:cubicBezTo>
                    <a:pt x="868" y="188"/>
                    <a:pt x="868" y="188"/>
                    <a:pt x="868" y="188"/>
                  </a:cubicBezTo>
                  <a:cubicBezTo>
                    <a:pt x="869" y="188"/>
                    <a:pt x="869" y="188"/>
                    <a:pt x="870" y="189"/>
                  </a:cubicBezTo>
                  <a:cubicBezTo>
                    <a:pt x="870" y="189"/>
                    <a:pt x="870" y="189"/>
                    <a:pt x="870" y="189"/>
                  </a:cubicBezTo>
                  <a:cubicBezTo>
                    <a:pt x="872" y="190"/>
                    <a:pt x="873" y="191"/>
                    <a:pt x="875" y="192"/>
                  </a:cubicBezTo>
                  <a:cubicBezTo>
                    <a:pt x="875" y="192"/>
                    <a:pt x="875" y="192"/>
                    <a:pt x="875" y="192"/>
                  </a:cubicBezTo>
                  <a:cubicBezTo>
                    <a:pt x="875" y="192"/>
                    <a:pt x="876" y="192"/>
                    <a:pt x="876" y="192"/>
                  </a:cubicBezTo>
                  <a:cubicBezTo>
                    <a:pt x="876" y="192"/>
                    <a:pt x="876" y="192"/>
                    <a:pt x="876" y="192"/>
                  </a:cubicBezTo>
                  <a:cubicBezTo>
                    <a:pt x="876" y="192"/>
                    <a:pt x="876" y="192"/>
                    <a:pt x="877" y="192"/>
                  </a:cubicBezTo>
                  <a:cubicBezTo>
                    <a:pt x="877" y="192"/>
                    <a:pt x="877" y="192"/>
                    <a:pt x="877" y="192"/>
                  </a:cubicBezTo>
                  <a:cubicBezTo>
                    <a:pt x="877" y="191"/>
                    <a:pt x="878" y="190"/>
                    <a:pt x="879" y="190"/>
                  </a:cubicBezTo>
                  <a:cubicBezTo>
                    <a:pt x="879" y="190"/>
                    <a:pt x="879" y="190"/>
                    <a:pt x="879" y="190"/>
                  </a:cubicBezTo>
                  <a:cubicBezTo>
                    <a:pt x="880" y="190"/>
                    <a:pt x="880" y="190"/>
                    <a:pt x="881" y="191"/>
                  </a:cubicBezTo>
                  <a:cubicBezTo>
                    <a:pt x="881" y="191"/>
                    <a:pt x="881" y="191"/>
                    <a:pt x="881" y="191"/>
                  </a:cubicBezTo>
                  <a:cubicBezTo>
                    <a:pt x="882" y="193"/>
                    <a:pt x="882" y="191"/>
                    <a:pt x="883" y="193"/>
                  </a:cubicBezTo>
                  <a:cubicBezTo>
                    <a:pt x="883" y="193"/>
                    <a:pt x="883" y="193"/>
                    <a:pt x="883" y="193"/>
                  </a:cubicBezTo>
                  <a:cubicBezTo>
                    <a:pt x="884" y="193"/>
                    <a:pt x="885" y="193"/>
                    <a:pt x="885" y="193"/>
                  </a:cubicBezTo>
                  <a:cubicBezTo>
                    <a:pt x="885" y="193"/>
                    <a:pt x="885" y="193"/>
                    <a:pt x="885" y="193"/>
                  </a:cubicBezTo>
                  <a:cubicBezTo>
                    <a:pt x="886" y="193"/>
                    <a:pt x="886" y="193"/>
                    <a:pt x="886" y="193"/>
                  </a:cubicBezTo>
                  <a:cubicBezTo>
                    <a:pt x="886" y="193"/>
                    <a:pt x="886" y="193"/>
                    <a:pt x="886" y="193"/>
                  </a:cubicBezTo>
                  <a:cubicBezTo>
                    <a:pt x="886" y="192"/>
                    <a:pt x="886" y="192"/>
                    <a:pt x="886" y="192"/>
                  </a:cubicBezTo>
                  <a:cubicBezTo>
                    <a:pt x="886" y="192"/>
                    <a:pt x="886" y="192"/>
                    <a:pt x="886" y="192"/>
                  </a:cubicBezTo>
                  <a:cubicBezTo>
                    <a:pt x="885" y="190"/>
                    <a:pt x="884" y="188"/>
                    <a:pt x="884" y="187"/>
                  </a:cubicBezTo>
                  <a:cubicBezTo>
                    <a:pt x="884" y="187"/>
                    <a:pt x="884" y="187"/>
                    <a:pt x="884" y="187"/>
                  </a:cubicBezTo>
                  <a:cubicBezTo>
                    <a:pt x="884" y="185"/>
                    <a:pt x="885" y="184"/>
                    <a:pt x="887" y="184"/>
                  </a:cubicBezTo>
                  <a:cubicBezTo>
                    <a:pt x="887" y="184"/>
                    <a:pt x="887" y="184"/>
                    <a:pt x="887" y="184"/>
                  </a:cubicBezTo>
                  <a:cubicBezTo>
                    <a:pt x="889" y="183"/>
                    <a:pt x="890" y="181"/>
                    <a:pt x="890" y="180"/>
                  </a:cubicBezTo>
                  <a:cubicBezTo>
                    <a:pt x="890" y="180"/>
                    <a:pt x="890" y="180"/>
                    <a:pt x="890" y="180"/>
                  </a:cubicBezTo>
                  <a:cubicBezTo>
                    <a:pt x="890" y="179"/>
                    <a:pt x="890" y="179"/>
                    <a:pt x="890" y="179"/>
                  </a:cubicBezTo>
                  <a:cubicBezTo>
                    <a:pt x="890" y="179"/>
                    <a:pt x="890" y="179"/>
                    <a:pt x="890" y="179"/>
                  </a:cubicBezTo>
                  <a:cubicBezTo>
                    <a:pt x="888" y="177"/>
                    <a:pt x="886" y="175"/>
                    <a:pt x="886" y="173"/>
                  </a:cubicBezTo>
                  <a:cubicBezTo>
                    <a:pt x="886" y="173"/>
                    <a:pt x="886" y="173"/>
                    <a:pt x="886" y="173"/>
                  </a:cubicBezTo>
                  <a:cubicBezTo>
                    <a:pt x="886" y="173"/>
                    <a:pt x="887" y="172"/>
                    <a:pt x="887" y="171"/>
                  </a:cubicBezTo>
                  <a:cubicBezTo>
                    <a:pt x="887" y="171"/>
                    <a:pt x="887" y="171"/>
                    <a:pt x="887" y="171"/>
                  </a:cubicBezTo>
                  <a:cubicBezTo>
                    <a:pt x="888" y="170"/>
                    <a:pt x="889" y="170"/>
                    <a:pt x="890" y="170"/>
                  </a:cubicBezTo>
                  <a:cubicBezTo>
                    <a:pt x="890" y="170"/>
                    <a:pt x="890" y="170"/>
                    <a:pt x="890" y="170"/>
                  </a:cubicBezTo>
                  <a:cubicBezTo>
                    <a:pt x="890" y="170"/>
                    <a:pt x="890" y="170"/>
                    <a:pt x="891" y="170"/>
                  </a:cubicBezTo>
                  <a:cubicBezTo>
                    <a:pt x="891" y="170"/>
                    <a:pt x="891" y="170"/>
                    <a:pt x="891" y="170"/>
                  </a:cubicBezTo>
                  <a:cubicBezTo>
                    <a:pt x="891" y="170"/>
                    <a:pt x="891" y="170"/>
                    <a:pt x="891" y="170"/>
                  </a:cubicBezTo>
                  <a:cubicBezTo>
                    <a:pt x="891" y="170"/>
                    <a:pt x="891" y="170"/>
                    <a:pt x="891" y="170"/>
                  </a:cubicBezTo>
                  <a:cubicBezTo>
                    <a:pt x="891" y="170"/>
                    <a:pt x="891" y="170"/>
                    <a:pt x="891" y="169"/>
                  </a:cubicBezTo>
                  <a:cubicBezTo>
                    <a:pt x="891" y="169"/>
                    <a:pt x="891" y="169"/>
                    <a:pt x="891" y="169"/>
                  </a:cubicBezTo>
                  <a:cubicBezTo>
                    <a:pt x="891" y="169"/>
                    <a:pt x="892" y="168"/>
                    <a:pt x="893" y="168"/>
                  </a:cubicBezTo>
                  <a:cubicBezTo>
                    <a:pt x="893" y="168"/>
                    <a:pt x="893" y="168"/>
                    <a:pt x="893" y="168"/>
                  </a:cubicBezTo>
                  <a:cubicBezTo>
                    <a:pt x="895" y="167"/>
                    <a:pt x="896" y="167"/>
                    <a:pt x="897" y="166"/>
                  </a:cubicBezTo>
                  <a:cubicBezTo>
                    <a:pt x="897" y="166"/>
                    <a:pt x="897" y="166"/>
                    <a:pt x="897" y="166"/>
                  </a:cubicBezTo>
                  <a:cubicBezTo>
                    <a:pt x="897" y="166"/>
                    <a:pt x="897" y="166"/>
                    <a:pt x="897" y="166"/>
                  </a:cubicBezTo>
                  <a:cubicBezTo>
                    <a:pt x="897" y="166"/>
                    <a:pt x="897" y="166"/>
                    <a:pt x="897" y="166"/>
                  </a:cubicBezTo>
                  <a:cubicBezTo>
                    <a:pt x="897" y="166"/>
                    <a:pt x="897" y="166"/>
                    <a:pt x="897" y="166"/>
                  </a:cubicBezTo>
                  <a:cubicBezTo>
                    <a:pt x="897" y="165"/>
                    <a:pt x="898" y="164"/>
                    <a:pt x="898" y="164"/>
                  </a:cubicBezTo>
                  <a:cubicBezTo>
                    <a:pt x="898" y="164"/>
                    <a:pt x="898" y="164"/>
                    <a:pt x="898" y="164"/>
                  </a:cubicBezTo>
                  <a:cubicBezTo>
                    <a:pt x="897" y="164"/>
                    <a:pt x="897" y="164"/>
                    <a:pt x="897" y="164"/>
                  </a:cubicBezTo>
                  <a:cubicBezTo>
                    <a:pt x="897" y="164"/>
                    <a:pt x="897" y="164"/>
                    <a:pt x="897" y="164"/>
                  </a:cubicBezTo>
                  <a:cubicBezTo>
                    <a:pt x="897" y="164"/>
                    <a:pt x="897" y="165"/>
                    <a:pt x="896" y="165"/>
                  </a:cubicBezTo>
                  <a:cubicBezTo>
                    <a:pt x="896" y="165"/>
                    <a:pt x="896" y="165"/>
                    <a:pt x="896" y="165"/>
                  </a:cubicBezTo>
                  <a:cubicBezTo>
                    <a:pt x="895" y="164"/>
                    <a:pt x="895" y="164"/>
                    <a:pt x="895" y="163"/>
                  </a:cubicBezTo>
                  <a:cubicBezTo>
                    <a:pt x="895" y="163"/>
                    <a:pt x="895" y="163"/>
                    <a:pt x="895" y="163"/>
                  </a:cubicBezTo>
                  <a:cubicBezTo>
                    <a:pt x="895" y="163"/>
                    <a:pt x="895" y="162"/>
                    <a:pt x="895" y="162"/>
                  </a:cubicBezTo>
                  <a:cubicBezTo>
                    <a:pt x="895" y="162"/>
                    <a:pt x="895" y="162"/>
                    <a:pt x="895" y="162"/>
                  </a:cubicBezTo>
                  <a:cubicBezTo>
                    <a:pt x="895" y="161"/>
                    <a:pt x="895" y="161"/>
                    <a:pt x="895" y="161"/>
                  </a:cubicBezTo>
                  <a:cubicBezTo>
                    <a:pt x="895" y="161"/>
                    <a:pt x="895" y="161"/>
                    <a:pt x="895" y="161"/>
                  </a:cubicBezTo>
                  <a:cubicBezTo>
                    <a:pt x="895" y="161"/>
                    <a:pt x="895" y="161"/>
                    <a:pt x="895" y="161"/>
                  </a:cubicBezTo>
                  <a:cubicBezTo>
                    <a:pt x="895" y="161"/>
                    <a:pt x="895" y="161"/>
                    <a:pt x="895" y="161"/>
                  </a:cubicBezTo>
                  <a:cubicBezTo>
                    <a:pt x="895" y="161"/>
                    <a:pt x="895" y="161"/>
                    <a:pt x="894" y="161"/>
                  </a:cubicBezTo>
                  <a:cubicBezTo>
                    <a:pt x="894" y="161"/>
                    <a:pt x="894" y="161"/>
                    <a:pt x="894" y="161"/>
                  </a:cubicBezTo>
                  <a:cubicBezTo>
                    <a:pt x="894" y="161"/>
                    <a:pt x="894" y="162"/>
                    <a:pt x="894" y="163"/>
                  </a:cubicBezTo>
                  <a:cubicBezTo>
                    <a:pt x="894" y="163"/>
                    <a:pt x="894" y="163"/>
                    <a:pt x="894" y="163"/>
                  </a:cubicBezTo>
                  <a:cubicBezTo>
                    <a:pt x="894" y="163"/>
                    <a:pt x="893" y="165"/>
                    <a:pt x="892" y="164"/>
                  </a:cubicBezTo>
                  <a:cubicBezTo>
                    <a:pt x="892" y="164"/>
                    <a:pt x="892" y="164"/>
                    <a:pt x="892" y="164"/>
                  </a:cubicBezTo>
                  <a:cubicBezTo>
                    <a:pt x="891" y="164"/>
                    <a:pt x="891" y="165"/>
                    <a:pt x="890" y="167"/>
                  </a:cubicBezTo>
                  <a:cubicBezTo>
                    <a:pt x="890" y="167"/>
                    <a:pt x="890" y="167"/>
                    <a:pt x="890" y="167"/>
                  </a:cubicBezTo>
                  <a:cubicBezTo>
                    <a:pt x="889" y="168"/>
                    <a:pt x="888" y="168"/>
                    <a:pt x="887" y="168"/>
                  </a:cubicBezTo>
                  <a:cubicBezTo>
                    <a:pt x="887" y="168"/>
                    <a:pt x="887" y="168"/>
                    <a:pt x="887" y="168"/>
                  </a:cubicBezTo>
                  <a:cubicBezTo>
                    <a:pt x="887" y="168"/>
                    <a:pt x="886" y="168"/>
                    <a:pt x="886" y="168"/>
                  </a:cubicBezTo>
                  <a:cubicBezTo>
                    <a:pt x="886" y="168"/>
                    <a:pt x="886" y="168"/>
                    <a:pt x="886" y="168"/>
                  </a:cubicBezTo>
                  <a:cubicBezTo>
                    <a:pt x="886" y="168"/>
                    <a:pt x="885" y="167"/>
                    <a:pt x="884" y="167"/>
                  </a:cubicBezTo>
                  <a:cubicBezTo>
                    <a:pt x="884" y="167"/>
                    <a:pt x="884" y="167"/>
                    <a:pt x="884" y="167"/>
                  </a:cubicBezTo>
                  <a:cubicBezTo>
                    <a:pt x="884" y="167"/>
                    <a:pt x="883" y="167"/>
                    <a:pt x="883" y="166"/>
                  </a:cubicBezTo>
                  <a:cubicBezTo>
                    <a:pt x="883" y="166"/>
                    <a:pt x="883" y="166"/>
                    <a:pt x="883" y="166"/>
                  </a:cubicBezTo>
                  <a:cubicBezTo>
                    <a:pt x="883" y="166"/>
                    <a:pt x="883" y="166"/>
                    <a:pt x="883" y="166"/>
                  </a:cubicBezTo>
                  <a:cubicBezTo>
                    <a:pt x="883" y="166"/>
                    <a:pt x="883" y="166"/>
                    <a:pt x="883" y="166"/>
                  </a:cubicBezTo>
                  <a:cubicBezTo>
                    <a:pt x="883" y="165"/>
                    <a:pt x="883" y="165"/>
                    <a:pt x="883" y="164"/>
                  </a:cubicBezTo>
                  <a:cubicBezTo>
                    <a:pt x="883" y="164"/>
                    <a:pt x="883" y="164"/>
                    <a:pt x="883" y="164"/>
                  </a:cubicBezTo>
                  <a:cubicBezTo>
                    <a:pt x="883" y="164"/>
                    <a:pt x="883" y="163"/>
                    <a:pt x="883" y="163"/>
                  </a:cubicBezTo>
                  <a:cubicBezTo>
                    <a:pt x="883" y="163"/>
                    <a:pt x="883" y="163"/>
                    <a:pt x="883" y="163"/>
                  </a:cubicBezTo>
                  <a:cubicBezTo>
                    <a:pt x="883" y="163"/>
                    <a:pt x="883" y="163"/>
                    <a:pt x="883" y="163"/>
                  </a:cubicBezTo>
                  <a:cubicBezTo>
                    <a:pt x="883" y="163"/>
                    <a:pt x="883" y="163"/>
                    <a:pt x="883" y="163"/>
                  </a:cubicBezTo>
                  <a:cubicBezTo>
                    <a:pt x="883" y="163"/>
                    <a:pt x="883" y="163"/>
                    <a:pt x="883" y="163"/>
                  </a:cubicBezTo>
                  <a:cubicBezTo>
                    <a:pt x="882" y="162"/>
                    <a:pt x="882" y="162"/>
                    <a:pt x="882" y="161"/>
                  </a:cubicBezTo>
                  <a:cubicBezTo>
                    <a:pt x="882" y="161"/>
                    <a:pt x="882" y="161"/>
                    <a:pt x="882" y="161"/>
                  </a:cubicBezTo>
                  <a:cubicBezTo>
                    <a:pt x="882" y="160"/>
                    <a:pt x="882" y="160"/>
                    <a:pt x="882" y="160"/>
                  </a:cubicBezTo>
                  <a:cubicBezTo>
                    <a:pt x="882" y="160"/>
                    <a:pt x="882" y="160"/>
                    <a:pt x="882" y="160"/>
                  </a:cubicBezTo>
                  <a:cubicBezTo>
                    <a:pt x="882" y="160"/>
                    <a:pt x="882" y="160"/>
                    <a:pt x="882" y="159"/>
                  </a:cubicBezTo>
                  <a:cubicBezTo>
                    <a:pt x="882" y="159"/>
                    <a:pt x="882" y="159"/>
                    <a:pt x="882" y="159"/>
                  </a:cubicBezTo>
                  <a:cubicBezTo>
                    <a:pt x="881" y="159"/>
                    <a:pt x="881" y="159"/>
                    <a:pt x="880" y="159"/>
                  </a:cubicBezTo>
                  <a:cubicBezTo>
                    <a:pt x="880" y="159"/>
                    <a:pt x="880" y="159"/>
                    <a:pt x="880" y="159"/>
                  </a:cubicBezTo>
                  <a:cubicBezTo>
                    <a:pt x="879" y="158"/>
                    <a:pt x="878" y="157"/>
                    <a:pt x="877" y="157"/>
                  </a:cubicBezTo>
                  <a:cubicBezTo>
                    <a:pt x="877" y="157"/>
                    <a:pt x="877" y="157"/>
                    <a:pt x="877" y="157"/>
                  </a:cubicBezTo>
                  <a:cubicBezTo>
                    <a:pt x="876" y="156"/>
                    <a:pt x="874" y="154"/>
                    <a:pt x="874" y="153"/>
                  </a:cubicBezTo>
                  <a:cubicBezTo>
                    <a:pt x="874" y="153"/>
                    <a:pt x="874" y="153"/>
                    <a:pt x="874" y="153"/>
                  </a:cubicBezTo>
                  <a:cubicBezTo>
                    <a:pt x="874" y="152"/>
                    <a:pt x="874" y="151"/>
                    <a:pt x="875" y="151"/>
                  </a:cubicBezTo>
                  <a:cubicBezTo>
                    <a:pt x="875" y="151"/>
                    <a:pt x="875" y="151"/>
                    <a:pt x="875" y="151"/>
                  </a:cubicBezTo>
                  <a:cubicBezTo>
                    <a:pt x="876" y="149"/>
                    <a:pt x="877" y="145"/>
                    <a:pt x="880" y="143"/>
                  </a:cubicBezTo>
                  <a:cubicBezTo>
                    <a:pt x="880" y="143"/>
                    <a:pt x="880" y="143"/>
                    <a:pt x="880" y="143"/>
                  </a:cubicBezTo>
                  <a:cubicBezTo>
                    <a:pt x="883" y="141"/>
                    <a:pt x="887" y="139"/>
                    <a:pt x="887" y="137"/>
                  </a:cubicBezTo>
                  <a:cubicBezTo>
                    <a:pt x="887" y="137"/>
                    <a:pt x="887" y="137"/>
                    <a:pt x="887" y="137"/>
                  </a:cubicBezTo>
                  <a:cubicBezTo>
                    <a:pt x="887" y="135"/>
                    <a:pt x="887" y="134"/>
                    <a:pt x="890" y="133"/>
                  </a:cubicBezTo>
                  <a:cubicBezTo>
                    <a:pt x="890" y="133"/>
                    <a:pt x="890" y="133"/>
                    <a:pt x="890" y="133"/>
                  </a:cubicBezTo>
                  <a:cubicBezTo>
                    <a:pt x="891" y="134"/>
                    <a:pt x="891" y="134"/>
                    <a:pt x="891" y="134"/>
                  </a:cubicBezTo>
                  <a:cubicBezTo>
                    <a:pt x="888" y="136"/>
                    <a:pt x="889" y="135"/>
                    <a:pt x="889" y="137"/>
                  </a:cubicBezTo>
                  <a:cubicBezTo>
                    <a:pt x="889" y="137"/>
                    <a:pt x="889" y="137"/>
                    <a:pt x="889" y="137"/>
                  </a:cubicBezTo>
                  <a:cubicBezTo>
                    <a:pt x="888" y="140"/>
                    <a:pt x="883" y="142"/>
                    <a:pt x="881" y="144"/>
                  </a:cubicBezTo>
                  <a:cubicBezTo>
                    <a:pt x="881" y="144"/>
                    <a:pt x="881" y="144"/>
                    <a:pt x="881" y="144"/>
                  </a:cubicBezTo>
                  <a:cubicBezTo>
                    <a:pt x="878" y="146"/>
                    <a:pt x="877" y="149"/>
                    <a:pt x="876" y="151"/>
                  </a:cubicBezTo>
                  <a:cubicBezTo>
                    <a:pt x="876" y="151"/>
                    <a:pt x="876" y="151"/>
                    <a:pt x="876" y="151"/>
                  </a:cubicBezTo>
                  <a:cubicBezTo>
                    <a:pt x="876" y="152"/>
                    <a:pt x="876" y="152"/>
                    <a:pt x="876" y="153"/>
                  </a:cubicBezTo>
                  <a:cubicBezTo>
                    <a:pt x="876" y="153"/>
                    <a:pt x="876" y="153"/>
                    <a:pt x="876" y="153"/>
                  </a:cubicBezTo>
                  <a:cubicBezTo>
                    <a:pt x="876" y="154"/>
                    <a:pt x="877" y="155"/>
                    <a:pt x="878" y="156"/>
                  </a:cubicBezTo>
                  <a:cubicBezTo>
                    <a:pt x="878" y="156"/>
                    <a:pt x="878" y="156"/>
                    <a:pt x="878" y="156"/>
                  </a:cubicBezTo>
                  <a:cubicBezTo>
                    <a:pt x="880" y="157"/>
                    <a:pt x="883" y="158"/>
                    <a:pt x="883" y="160"/>
                  </a:cubicBezTo>
                  <a:cubicBezTo>
                    <a:pt x="883" y="160"/>
                    <a:pt x="883" y="160"/>
                    <a:pt x="883" y="160"/>
                  </a:cubicBezTo>
                  <a:cubicBezTo>
                    <a:pt x="883" y="160"/>
                    <a:pt x="883" y="160"/>
                    <a:pt x="883" y="160"/>
                  </a:cubicBezTo>
                  <a:cubicBezTo>
                    <a:pt x="883" y="160"/>
                    <a:pt x="883" y="160"/>
                    <a:pt x="883" y="160"/>
                  </a:cubicBezTo>
                  <a:cubicBezTo>
                    <a:pt x="883" y="160"/>
                    <a:pt x="883" y="161"/>
                    <a:pt x="883" y="161"/>
                  </a:cubicBezTo>
                  <a:cubicBezTo>
                    <a:pt x="883" y="161"/>
                    <a:pt x="883" y="161"/>
                    <a:pt x="883" y="161"/>
                  </a:cubicBezTo>
                  <a:cubicBezTo>
                    <a:pt x="883" y="161"/>
                    <a:pt x="883" y="161"/>
                    <a:pt x="883" y="162"/>
                  </a:cubicBezTo>
                  <a:cubicBezTo>
                    <a:pt x="883" y="162"/>
                    <a:pt x="883" y="162"/>
                    <a:pt x="883" y="162"/>
                  </a:cubicBezTo>
                  <a:cubicBezTo>
                    <a:pt x="884" y="162"/>
                    <a:pt x="885" y="162"/>
                    <a:pt x="885" y="163"/>
                  </a:cubicBezTo>
                  <a:cubicBezTo>
                    <a:pt x="885" y="163"/>
                    <a:pt x="885" y="163"/>
                    <a:pt x="885" y="163"/>
                  </a:cubicBezTo>
                  <a:cubicBezTo>
                    <a:pt x="885" y="164"/>
                    <a:pt x="885" y="164"/>
                    <a:pt x="885" y="164"/>
                  </a:cubicBezTo>
                  <a:cubicBezTo>
                    <a:pt x="885" y="164"/>
                    <a:pt x="885" y="164"/>
                    <a:pt x="885" y="164"/>
                  </a:cubicBezTo>
                  <a:cubicBezTo>
                    <a:pt x="884" y="165"/>
                    <a:pt x="884" y="165"/>
                    <a:pt x="884" y="166"/>
                  </a:cubicBezTo>
                  <a:cubicBezTo>
                    <a:pt x="884" y="166"/>
                    <a:pt x="884" y="166"/>
                    <a:pt x="884" y="166"/>
                  </a:cubicBezTo>
                  <a:cubicBezTo>
                    <a:pt x="884" y="166"/>
                    <a:pt x="884" y="166"/>
                    <a:pt x="885" y="166"/>
                  </a:cubicBezTo>
                  <a:cubicBezTo>
                    <a:pt x="885" y="166"/>
                    <a:pt x="885" y="166"/>
                    <a:pt x="885" y="166"/>
                  </a:cubicBezTo>
                  <a:cubicBezTo>
                    <a:pt x="885" y="166"/>
                    <a:pt x="886" y="166"/>
                    <a:pt x="887" y="166"/>
                  </a:cubicBezTo>
                  <a:cubicBezTo>
                    <a:pt x="887" y="166"/>
                    <a:pt x="887" y="166"/>
                    <a:pt x="887" y="166"/>
                  </a:cubicBezTo>
                  <a:cubicBezTo>
                    <a:pt x="887" y="166"/>
                    <a:pt x="887" y="167"/>
                    <a:pt x="887" y="167"/>
                  </a:cubicBezTo>
                  <a:cubicBezTo>
                    <a:pt x="887" y="167"/>
                    <a:pt x="887" y="167"/>
                    <a:pt x="887" y="167"/>
                  </a:cubicBezTo>
                  <a:cubicBezTo>
                    <a:pt x="888" y="167"/>
                    <a:pt x="889" y="166"/>
                    <a:pt x="889" y="166"/>
                  </a:cubicBezTo>
                  <a:cubicBezTo>
                    <a:pt x="889" y="166"/>
                    <a:pt x="889" y="166"/>
                    <a:pt x="889" y="166"/>
                  </a:cubicBezTo>
                  <a:cubicBezTo>
                    <a:pt x="889" y="166"/>
                    <a:pt x="889" y="163"/>
                    <a:pt x="892" y="163"/>
                  </a:cubicBezTo>
                  <a:cubicBezTo>
                    <a:pt x="892" y="163"/>
                    <a:pt x="892" y="163"/>
                    <a:pt x="892" y="163"/>
                  </a:cubicBezTo>
                  <a:cubicBezTo>
                    <a:pt x="892" y="163"/>
                    <a:pt x="892" y="163"/>
                    <a:pt x="892" y="163"/>
                  </a:cubicBezTo>
                  <a:cubicBezTo>
                    <a:pt x="892" y="163"/>
                    <a:pt x="892" y="163"/>
                    <a:pt x="892" y="163"/>
                  </a:cubicBezTo>
                  <a:cubicBezTo>
                    <a:pt x="892" y="163"/>
                    <a:pt x="892" y="163"/>
                    <a:pt x="892" y="163"/>
                  </a:cubicBezTo>
                  <a:cubicBezTo>
                    <a:pt x="892" y="163"/>
                    <a:pt x="892" y="163"/>
                    <a:pt x="892" y="163"/>
                  </a:cubicBezTo>
                  <a:cubicBezTo>
                    <a:pt x="893" y="162"/>
                    <a:pt x="892" y="161"/>
                    <a:pt x="894" y="160"/>
                  </a:cubicBezTo>
                  <a:cubicBezTo>
                    <a:pt x="894" y="160"/>
                    <a:pt x="894" y="160"/>
                    <a:pt x="894" y="160"/>
                  </a:cubicBezTo>
                  <a:cubicBezTo>
                    <a:pt x="894" y="160"/>
                    <a:pt x="895" y="160"/>
                    <a:pt x="895" y="160"/>
                  </a:cubicBezTo>
                  <a:cubicBezTo>
                    <a:pt x="895" y="160"/>
                    <a:pt x="895" y="160"/>
                    <a:pt x="895" y="160"/>
                  </a:cubicBezTo>
                  <a:cubicBezTo>
                    <a:pt x="896" y="160"/>
                    <a:pt x="897" y="160"/>
                    <a:pt x="897" y="161"/>
                  </a:cubicBezTo>
                  <a:cubicBezTo>
                    <a:pt x="897" y="161"/>
                    <a:pt x="897" y="161"/>
                    <a:pt x="897" y="161"/>
                  </a:cubicBezTo>
                  <a:cubicBezTo>
                    <a:pt x="897" y="161"/>
                    <a:pt x="897" y="161"/>
                    <a:pt x="897" y="162"/>
                  </a:cubicBezTo>
                  <a:cubicBezTo>
                    <a:pt x="897" y="162"/>
                    <a:pt x="897" y="162"/>
                    <a:pt x="897" y="162"/>
                  </a:cubicBezTo>
                  <a:cubicBezTo>
                    <a:pt x="897" y="162"/>
                    <a:pt x="897" y="163"/>
                    <a:pt x="897" y="163"/>
                  </a:cubicBezTo>
                  <a:cubicBezTo>
                    <a:pt x="897" y="163"/>
                    <a:pt x="897" y="163"/>
                    <a:pt x="897" y="163"/>
                  </a:cubicBezTo>
                  <a:cubicBezTo>
                    <a:pt x="897" y="163"/>
                    <a:pt x="897" y="163"/>
                    <a:pt x="898" y="163"/>
                  </a:cubicBezTo>
                  <a:cubicBezTo>
                    <a:pt x="898" y="163"/>
                    <a:pt x="898" y="163"/>
                    <a:pt x="898" y="163"/>
                  </a:cubicBezTo>
                  <a:cubicBezTo>
                    <a:pt x="898" y="163"/>
                    <a:pt x="899" y="163"/>
                    <a:pt x="899" y="163"/>
                  </a:cubicBezTo>
                  <a:cubicBezTo>
                    <a:pt x="899" y="163"/>
                    <a:pt x="899" y="163"/>
                    <a:pt x="899" y="163"/>
                  </a:cubicBezTo>
                  <a:cubicBezTo>
                    <a:pt x="899" y="164"/>
                    <a:pt x="899" y="164"/>
                    <a:pt x="899" y="164"/>
                  </a:cubicBezTo>
                  <a:cubicBezTo>
                    <a:pt x="899" y="164"/>
                    <a:pt x="899" y="164"/>
                    <a:pt x="899" y="164"/>
                  </a:cubicBezTo>
                  <a:cubicBezTo>
                    <a:pt x="899" y="165"/>
                    <a:pt x="899" y="165"/>
                    <a:pt x="898" y="166"/>
                  </a:cubicBezTo>
                  <a:cubicBezTo>
                    <a:pt x="898" y="166"/>
                    <a:pt x="898" y="166"/>
                    <a:pt x="898" y="166"/>
                  </a:cubicBezTo>
                  <a:cubicBezTo>
                    <a:pt x="898" y="166"/>
                    <a:pt x="898" y="166"/>
                    <a:pt x="898" y="166"/>
                  </a:cubicBezTo>
                  <a:cubicBezTo>
                    <a:pt x="898" y="167"/>
                    <a:pt x="898" y="167"/>
                    <a:pt x="898" y="167"/>
                  </a:cubicBezTo>
                  <a:cubicBezTo>
                    <a:pt x="898" y="167"/>
                    <a:pt x="898" y="167"/>
                    <a:pt x="898" y="167"/>
                  </a:cubicBezTo>
                  <a:cubicBezTo>
                    <a:pt x="897" y="168"/>
                    <a:pt x="895" y="169"/>
                    <a:pt x="893" y="169"/>
                  </a:cubicBezTo>
                  <a:cubicBezTo>
                    <a:pt x="893" y="169"/>
                    <a:pt x="893" y="169"/>
                    <a:pt x="893" y="169"/>
                  </a:cubicBezTo>
                  <a:cubicBezTo>
                    <a:pt x="893" y="170"/>
                    <a:pt x="892" y="170"/>
                    <a:pt x="892" y="170"/>
                  </a:cubicBezTo>
                  <a:cubicBezTo>
                    <a:pt x="892" y="170"/>
                    <a:pt x="892" y="170"/>
                    <a:pt x="892" y="170"/>
                  </a:cubicBezTo>
                  <a:cubicBezTo>
                    <a:pt x="892" y="170"/>
                    <a:pt x="892" y="171"/>
                    <a:pt x="891" y="171"/>
                  </a:cubicBezTo>
                  <a:cubicBezTo>
                    <a:pt x="891" y="171"/>
                    <a:pt x="891" y="171"/>
                    <a:pt x="891" y="171"/>
                  </a:cubicBezTo>
                  <a:cubicBezTo>
                    <a:pt x="891" y="171"/>
                    <a:pt x="891" y="171"/>
                    <a:pt x="890" y="171"/>
                  </a:cubicBezTo>
                  <a:cubicBezTo>
                    <a:pt x="890" y="171"/>
                    <a:pt x="890" y="171"/>
                    <a:pt x="890" y="171"/>
                  </a:cubicBezTo>
                  <a:cubicBezTo>
                    <a:pt x="890" y="171"/>
                    <a:pt x="890" y="171"/>
                    <a:pt x="890" y="171"/>
                  </a:cubicBezTo>
                  <a:cubicBezTo>
                    <a:pt x="890" y="171"/>
                    <a:pt x="890" y="171"/>
                    <a:pt x="890" y="171"/>
                  </a:cubicBezTo>
                  <a:cubicBezTo>
                    <a:pt x="890" y="171"/>
                    <a:pt x="889" y="171"/>
                    <a:pt x="888" y="172"/>
                  </a:cubicBezTo>
                  <a:cubicBezTo>
                    <a:pt x="888" y="172"/>
                    <a:pt x="888" y="172"/>
                    <a:pt x="888" y="172"/>
                  </a:cubicBezTo>
                  <a:cubicBezTo>
                    <a:pt x="888" y="173"/>
                    <a:pt x="888" y="173"/>
                    <a:pt x="888" y="173"/>
                  </a:cubicBezTo>
                  <a:cubicBezTo>
                    <a:pt x="888" y="173"/>
                    <a:pt x="888" y="173"/>
                    <a:pt x="888" y="173"/>
                  </a:cubicBezTo>
                  <a:cubicBezTo>
                    <a:pt x="888" y="174"/>
                    <a:pt x="889" y="176"/>
                    <a:pt x="890" y="178"/>
                  </a:cubicBezTo>
                  <a:cubicBezTo>
                    <a:pt x="890" y="178"/>
                    <a:pt x="890" y="178"/>
                    <a:pt x="890" y="178"/>
                  </a:cubicBezTo>
                  <a:cubicBezTo>
                    <a:pt x="891" y="178"/>
                    <a:pt x="891" y="178"/>
                    <a:pt x="891" y="179"/>
                  </a:cubicBezTo>
                  <a:cubicBezTo>
                    <a:pt x="891" y="179"/>
                    <a:pt x="891" y="179"/>
                    <a:pt x="891" y="179"/>
                  </a:cubicBezTo>
                  <a:cubicBezTo>
                    <a:pt x="892" y="179"/>
                    <a:pt x="892" y="179"/>
                    <a:pt x="893" y="179"/>
                  </a:cubicBezTo>
                  <a:cubicBezTo>
                    <a:pt x="893" y="179"/>
                    <a:pt x="893" y="179"/>
                    <a:pt x="893" y="179"/>
                  </a:cubicBezTo>
                  <a:cubicBezTo>
                    <a:pt x="893" y="179"/>
                    <a:pt x="894" y="179"/>
                    <a:pt x="894" y="179"/>
                  </a:cubicBezTo>
                  <a:cubicBezTo>
                    <a:pt x="894" y="179"/>
                    <a:pt x="894" y="179"/>
                    <a:pt x="894" y="179"/>
                  </a:cubicBezTo>
                  <a:cubicBezTo>
                    <a:pt x="895" y="179"/>
                    <a:pt x="896" y="179"/>
                    <a:pt x="896" y="179"/>
                  </a:cubicBezTo>
                  <a:cubicBezTo>
                    <a:pt x="896" y="179"/>
                    <a:pt x="896" y="179"/>
                    <a:pt x="896" y="179"/>
                  </a:cubicBezTo>
                  <a:cubicBezTo>
                    <a:pt x="897" y="179"/>
                    <a:pt x="900" y="178"/>
                    <a:pt x="900" y="178"/>
                  </a:cubicBezTo>
                  <a:cubicBezTo>
                    <a:pt x="900" y="178"/>
                    <a:pt x="900" y="178"/>
                    <a:pt x="900" y="178"/>
                  </a:cubicBezTo>
                  <a:cubicBezTo>
                    <a:pt x="900" y="178"/>
                    <a:pt x="903" y="176"/>
                    <a:pt x="905" y="176"/>
                  </a:cubicBezTo>
                  <a:cubicBezTo>
                    <a:pt x="905" y="176"/>
                    <a:pt x="905" y="176"/>
                    <a:pt x="905" y="176"/>
                  </a:cubicBezTo>
                  <a:cubicBezTo>
                    <a:pt x="905" y="176"/>
                    <a:pt x="905" y="176"/>
                    <a:pt x="905" y="176"/>
                  </a:cubicBezTo>
                  <a:cubicBezTo>
                    <a:pt x="905" y="176"/>
                    <a:pt x="905" y="176"/>
                    <a:pt x="905" y="176"/>
                  </a:cubicBezTo>
                  <a:cubicBezTo>
                    <a:pt x="906" y="177"/>
                    <a:pt x="908" y="177"/>
                    <a:pt x="908" y="180"/>
                  </a:cubicBezTo>
                  <a:cubicBezTo>
                    <a:pt x="908" y="180"/>
                    <a:pt x="908" y="180"/>
                    <a:pt x="908" y="180"/>
                  </a:cubicBezTo>
                  <a:cubicBezTo>
                    <a:pt x="909" y="181"/>
                    <a:pt x="908" y="181"/>
                    <a:pt x="909" y="182"/>
                  </a:cubicBezTo>
                  <a:cubicBezTo>
                    <a:pt x="909" y="182"/>
                    <a:pt x="909" y="182"/>
                    <a:pt x="909" y="182"/>
                  </a:cubicBezTo>
                  <a:cubicBezTo>
                    <a:pt x="910" y="184"/>
                    <a:pt x="911" y="189"/>
                    <a:pt x="911" y="190"/>
                  </a:cubicBezTo>
                  <a:cubicBezTo>
                    <a:pt x="911" y="190"/>
                    <a:pt x="911" y="190"/>
                    <a:pt x="911" y="190"/>
                  </a:cubicBezTo>
                  <a:cubicBezTo>
                    <a:pt x="910" y="190"/>
                    <a:pt x="910" y="190"/>
                    <a:pt x="910" y="191"/>
                  </a:cubicBezTo>
                  <a:cubicBezTo>
                    <a:pt x="910" y="191"/>
                    <a:pt x="910" y="191"/>
                    <a:pt x="910" y="191"/>
                  </a:cubicBezTo>
                  <a:cubicBezTo>
                    <a:pt x="910" y="192"/>
                    <a:pt x="911" y="193"/>
                    <a:pt x="914" y="194"/>
                  </a:cubicBezTo>
                  <a:cubicBezTo>
                    <a:pt x="914" y="194"/>
                    <a:pt x="914" y="194"/>
                    <a:pt x="914" y="194"/>
                  </a:cubicBezTo>
                  <a:cubicBezTo>
                    <a:pt x="915" y="194"/>
                    <a:pt x="916" y="195"/>
                    <a:pt x="917" y="196"/>
                  </a:cubicBezTo>
                  <a:cubicBezTo>
                    <a:pt x="917" y="196"/>
                    <a:pt x="917" y="196"/>
                    <a:pt x="917" y="196"/>
                  </a:cubicBezTo>
                  <a:cubicBezTo>
                    <a:pt x="917" y="197"/>
                    <a:pt x="918" y="198"/>
                    <a:pt x="919" y="198"/>
                  </a:cubicBezTo>
                  <a:cubicBezTo>
                    <a:pt x="919" y="198"/>
                    <a:pt x="919" y="198"/>
                    <a:pt x="919" y="198"/>
                  </a:cubicBezTo>
                  <a:cubicBezTo>
                    <a:pt x="919" y="198"/>
                    <a:pt x="920" y="198"/>
                    <a:pt x="920" y="198"/>
                  </a:cubicBezTo>
                  <a:cubicBezTo>
                    <a:pt x="920" y="198"/>
                    <a:pt x="920" y="198"/>
                    <a:pt x="920" y="198"/>
                  </a:cubicBezTo>
                  <a:cubicBezTo>
                    <a:pt x="921" y="197"/>
                    <a:pt x="921" y="197"/>
                    <a:pt x="922" y="197"/>
                  </a:cubicBezTo>
                  <a:cubicBezTo>
                    <a:pt x="922" y="197"/>
                    <a:pt x="922" y="197"/>
                    <a:pt x="922" y="197"/>
                  </a:cubicBezTo>
                  <a:cubicBezTo>
                    <a:pt x="922" y="197"/>
                    <a:pt x="922" y="197"/>
                    <a:pt x="922" y="197"/>
                  </a:cubicBezTo>
                  <a:cubicBezTo>
                    <a:pt x="922" y="197"/>
                    <a:pt x="922" y="197"/>
                    <a:pt x="922" y="197"/>
                  </a:cubicBezTo>
                  <a:cubicBezTo>
                    <a:pt x="922" y="197"/>
                    <a:pt x="922" y="197"/>
                    <a:pt x="922" y="197"/>
                  </a:cubicBezTo>
                  <a:cubicBezTo>
                    <a:pt x="922" y="197"/>
                    <a:pt x="922" y="197"/>
                    <a:pt x="922" y="197"/>
                  </a:cubicBezTo>
                  <a:cubicBezTo>
                    <a:pt x="923" y="197"/>
                    <a:pt x="924" y="197"/>
                    <a:pt x="925" y="196"/>
                  </a:cubicBezTo>
                  <a:cubicBezTo>
                    <a:pt x="925" y="196"/>
                    <a:pt x="925" y="196"/>
                    <a:pt x="925" y="196"/>
                  </a:cubicBezTo>
                  <a:cubicBezTo>
                    <a:pt x="926" y="195"/>
                    <a:pt x="926" y="194"/>
                    <a:pt x="928" y="194"/>
                  </a:cubicBezTo>
                  <a:cubicBezTo>
                    <a:pt x="928" y="194"/>
                    <a:pt x="928" y="194"/>
                    <a:pt x="928" y="194"/>
                  </a:cubicBezTo>
                  <a:cubicBezTo>
                    <a:pt x="928" y="194"/>
                    <a:pt x="929" y="194"/>
                    <a:pt x="929" y="195"/>
                  </a:cubicBezTo>
                  <a:cubicBezTo>
                    <a:pt x="929" y="195"/>
                    <a:pt x="929" y="195"/>
                    <a:pt x="929" y="195"/>
                  </a:cubicBezTo>
                  <a:cubicBezTo>
                    <a:pt x="930" y="196"/>
                    <a:pt x="931" y="197"/>
                    <a:pt x="932" y="197"/>
                  </a:cubicBezTo>
                  <a:cubicBezTo>
                    <a:pt x="932" y="197"/>
                    <a:pt x="932" y="197"/>
                    <a:pt x="932" y="197"/>
                  </a:cubicBezTo>
                  <a:cubicBezTo>
                    <a:pt x="933" y="197"/>
                    <a:pt x="933" y="197"/>
                    <a:pt x="934" y="197"/>
                  </a:cubicBezTo>
                  <a:cubicBezTo>
                    <a:pt x="934" y="197"/>
                    <a:pt x="934" y="197"/>
                    <a:pt x="934" y="197"/>
                  </a:cubicBezTo>
                  <a:cubicBezTo>
                    <a:pt x="936" y="195"/>
                    <a:pt x="936" y="195"/>
                    <a:pt x="938" y="193"/>
                  </a:cubicBezTo>
                  <a:cubicBezTo>
                    <a:pt x="938" y="193"/>
                    <a:pt x="938" y="193"/>
                    <a:pt x="938" y="193"/>
                  </a:cubicBezTo>
                  <a:cubicBezTo>
                    <a:pt x="939" y="193"/>
                    <a:pt x="939" y="192"/>
                    <a:pt x="940" y="192"/>
                  </a:cubicBezTo>
                  <a:cubicBezTo>
                    <a:pt x="940" y="192"/>
                    <a:pt x="940" y="192"/>
                    <a:pt x="940" y="192"/>
                  </a:cubicBezTo>
                  <a:cubicBezTo>
                    <a:pt x="941" y="192"/>
                    <a:pt x="942" y="193"/>
                    <a:pt x="942" y="193"/>
                  </a:cubicBezTo>
                  <a:cubicBezTo>
                    <a:pt x="942" y="193"/>
                    <a:pt x="942" y="193"/>
                    <a:pt x="942" y="193"/>
                  </a:cubicBezTo>
                  <a:cubicBezTo>
                    <a:pt x="942" y="193"/>
                    <a:pt x="942" y="193"/>
                    <a:pt x="942" y="193"/>
                  </a:cubicBezTo>
                  <a:cubicBezTo>
                    <a:pt x="942" y="193"/>
                    <a:pt x="942" y="193"/>
                    <a:pt x="942" y="193"/>
                  </a:cubicBezTo>
                  <a:cubicBezTo>
                    <a:pt x="942" y="194"/>
                    <a:pt x="942" y="194"/>
                    <a:pt x="942" y="195"/>
                  </a:cubicBezTo>
                  <a:cubicBezTo>
                    <a:pt x="942" y="195"/>
                    <a:pt x="942" y="195"/>
                    <a:pt x="942" y="195"/>
                  </a:cubicBezTo>
                  <a:cubicBezTo>
                    <a:pt x="942" y="195"/>
                    <a:pt x="942" y="195"/>
                    <a:pt x="942" y="195"/>
                  </a:cubicBezTo>
                  <a:cubicBezTo>
                    <a:pt x="942" y="195"/>
                    <a:pt x="942" y="195"/>
                    <a:pt x="942" y="195"/>
                  </a:cubicBezTo>
                  <a:cubicBezTo>
                    <a:pt x="942" y="195"/>
                    <a:pt x="942" y="196"/>
                    <a:pt x="942" y="196"/>
                  </a:cubicBezTo>
                  <a:cubicBezTo>
                    <a:pt x="942" y="196"/>
                    <a:pt x="942" y="196"/>
                    <a:pt x="942" y="196"/>
                  </a:cubicBezTo>
                  <a:cubicBezTo>
                    <a:pt x="942" y="196"/>
                    <a:pt x="942" y="197"/>
                    <a:pt x="942" y="197"/>
                  </a:cubicBezTo>
                  <a:cubicBezTo>
                    <a:pt x="942" y="197"/>
                    <a:pt x="942" y="197"/>
                    <a:pt x="942" y="197"/>
                  </a:cubicBezTo>
                  <a:cubicBezTo>
                    <a:pt x="943" y="198"/>
                    <a:pt x="944" y="199"/>
                    <a:pt x="945" y="199"/>
                  </a:cubicBezTo>
                  <a:cubicBezTo>
                    <a:pt x="945" y="199"/>
                    <a:pt x="945" y="199"/>
                    <a:pt x="945" y="199"/>
                  </a:cubicBezTo>
                  <a:cubicBezTo>
                    <a:pt x="946" y="200"/>
                    <a:pt x="946" y="200"/>
                    <a:pt x="947" y="200"/>
                  </a:cubicBezTo>
                  <a:cubicBezTo>
                    <a:pt x="947" y="200"/>
                    <a:pt x="947" y="200"/>
                    <a:pt x="947" y="200"/>
                  </a:cubicBezTo>
                  <a:cubicBezTo>
                    <a:pt x="948" y="200"/>
                    <a:pt x="950" y="201"/>
                    <a:pt x="950" y="201"/>
                  </a:cubicBezTo>
                  <a:cubicBezTo>
                    <a:pt x="950" y="201"/>
                    <a:pt x="950" y="201"/>
                    <a:pt x="950" y="201"/>
                  </a:cubicBezTo>
                  <a:cubicBezTo>
                    <a:pt x="951" y="201"/>
                    <a:pt x="951" y="201"/>
                    <a:pt x="951" y="201"/>
                  </a:cubicBezTo>
                  <a:cubicBezTo>
                    <a:pt x="951" y="201"/>
                    <a:pt x="951" y="201"/>
                    <a:pt x="951" y="201"/>
                  </a:cubicBezTo>
                  <a:cubicBezTo>
                    <a:pt x="951" y="201"/>
                    <a:pt x="952" y="200"/>
                    <a:pt x="953" y="200"/>
                  </a:cubicBezTo>
                  <a:cubicBezTo>
                    <a:pt x="953" y="200"/>
                    <a:pt x="953" y="200"/>
                    <a:pt x="953" y="200"/>
                  </a:cubicBezTo>
                  <a:cubicBezTo>
                    <a:pt x="953" y="200"/>
                    <a:pt x="954" y="199"/>
                    <a:pt x="954" y="199"/>
                  </a:cubicBezTo>
                  <a:cubicBezTo>
                    <a:pt x="954" y="199"/>
                    <a:pt x="954" y="199"/>
                    <a:pt x="954" y="199"/>
                  </a:cubicBezTo>
                  <a:cubicBezTo>
                    <a:pt x="955" y="198"/>
                    <a:pt x="955" y="198"/>
                    <a:pt x="956" y="197"/>
                  </a:cubicBezTo>
                  <a:cubicBezTo>
                    <a:pt x="956" y="197"/>
                    <a:pt x="956" y="197"/>
                    <a:pt x="956" y="197"/>
                  </a:cubicBezTo>
                  <a:cubicBezTo>
                    <a:pt x="956" y="197"/>
                    <a:pt x="957" y="196"/>
                    <a:pt x="958" y="196"/>
                  </a:cubicBezTo>
                  <a:cubicBezTo>
                    <a:pt x="958" y="196"/>
                    <a:pt x="958" y="196"/>
                    <a:pt x="958" y="196"/>
                  </a:cubicBezTo>
                  <a:cubicBezTo>
                    <a:pt x="959" y="196"/>
                    <a:pt x="959" y="197"/>
                    <a:pt x="959" y="197"/>
                  </a:cubicBezTo>
                  <a:cubicBezTo>
                    <a:pt x="959" y="197"/>
                    <a:pt x="959" y="197"/>
                    <a:pt x="959" y="197"/>
                  </a:cubicBezTo>
                  <a:cubicBezTo>
                    <a:pt x="960" y="197"/>
                    <a:pt x="961" y="198"/>
                    <a:pt x="961" y="198"/>
                  </a:cubicBezTo>
                  <a:cubicBezTo>
                    <a:pt x="961" y="198"/>
                    <a:pt x="961" y="198"/>
                    <a:pt x="961" y="198"/>
                  </a:cubicBezTo>
                  <a:cubicBezTo>
                    <a:pt x="962" y="198"/>
                    <a:pt x="962" y="198"/>
                    <a:pt x="962" y="198"/>
                  </a:cubicBezTo>
                  <a:cubicBezTo>
                    <a:pt x="962" y="198"/>
                    <a:pt x="962" y="198"/>
                    <a:pt x="962" y="198"/>
                  </a:cubicBezTo>
                  <a:cubicBezTo>
                    <a:pt x="962" y="198"/>
                    <a:pt x="962" y="198"/>
                    <a:pt x="962" y="198"/>
                  </a:cubicBezTo>
                  <a:cubicBezTo>
                    <a:pt x="962" y="198"/>
                    <a:pt x="962" y="198"/>
                    <a:pt x="962" y="198"/>
                  </a:cubicBezTo>
                  <a:cubicBezTo>
                    <a:pt x="963" y="198"/>
                    <a:pt x="964" y="198"/>
                    <a:pt x="964" y="198"/>
                  </a:cubicBezTo>
                  <a:cubicBezTo>
                    <a:pt x="964" y="198"/>
                    <a:pt x="964" y="198"/>
                    <a:pt x="964" y="198"/>
                  </a:cubicBezTo>
                  <a:cubicBezTo>
                    <a:pt x="964" y="198"/>
                    <a:pt x="965" y="198"/>
                    <a:pt x="965" y="198"/>
                  </a:cubicBezTo>
                  <a:cubicBezTo>
                    <a:pt x="965" y="198"/>
                    <a:pt x="965" y="198"/>
                    <a:pt x="965" y="198"/>
                  </a:cubicBezTo>
                  <a:cubicBezTo>
                    <a:pt x="965" y="198"/>
                    <a:pt x="966" y="199"/>
                    <a:pt x="966" y="199"/>
                  </a:cubicBezTo>
                  <a:cubicBezTo>
                    <a:pt x="966" y="199"/>
                    <a:pt x="966" y="199"/>
                    <a:pt x="966" y="199"/>
                  </a:cubicBezTo>
                  <a:cubicBezTo>
                    <a:pt x="967" y="200"/>
                    <a:pt x="967" y="200"/>
                    <a:pt x="967" y="201"/>
                  </a:cubicBezTo>
                  <a:cubicBezTo>
                    <a:pt x="967" y="201"/>
                    <a:pt x="967" y="201"/>
                    <a:pt x="967" y="201"/>
                  </a:cubicBezTo>
                  <a:cubicBezTo>
                    <a:pt x="967" y="201"/>
                    <a:pt x="968" y="202"/>
                    <a:pt x="969" y="202"/>
                  </a:cubicBezTo>
                  <a:cubicBezTo>
                    <a:pt x="969" y="202"/>
                    <a:pt x="969" y="202"/>
                    <a:pt x="969" y="202"/>
                  </a:cubicBezTo>
                  <a:cubicBezTo>
                    <a:pt x="969" y="202"/>
                    <a:pt x="969" y="203"/>
                    <a:pt x="969" y="203"/>
                  </a:cubicBezTo>
                  <a:cubicBezTo>
                    <a:pt x="969" y="203"/>
                    <a:pt x="969" y="203"/>
                    <a:pt x="969" y="203"/>
                  </a:cubicBezTo>
                  <a:cubicBezTo>
                    <a:pt x="969" y="204"/>
                    <a:pt x="969" y="204"/>
                    <a:pt x="968" y="204"/>
                  </a:cubicBezTo>
                  <a:cubicBezTo>
                    <a:pt x="968" y="204"/>
                    <a:pt x="968" y="204"/>
                    <a:pt x="968" y="204"/>
                  </a:cubicBezTo>
                  <a:cubicBezTo>
                    <a:pt x="968" y="205"/>
                    <a:pt x="968" y="206"/>
                    <a:pt x="967" y="206"/>
                  </a:cubicBezTo>
                  <a:cubicBezTo>
                    <a:pt x="967" y="206"/>
                    <a:pt x="967" y="206"/>
                    <a:pt x="967" y="206"/>
                  </a:cubicBezTo>
                  <a:cubicBezTo>
                    <a:pt x="967" y="206"/>
                    <a:pt x="967" y="206"/>
                    <a:pt x="967" y="207"/>
                  </a:cubicBezTo>
                  <a:cubicBezTo>
                    <a:pt x="967" y="207"/>
                    <a:pt x="967" y="207"/>
                    <a:pt x="967" y="207"/>
                  </a:cubicBezTo>
                  <a:cubicBezTo>
                    <a:pt x="967" y="207"/>
                    <a:pt x="968" y="208"/>
                    <a:pt x="968" y="208"/>
                  </a:cubicBezTo>
                  <a:cubicBezTo>
                    <a:pt x="968" y="208"/>
                    <a:pt x="968" y="208"/>
                    <a:pt x="968" y="208"/>
                  </a:cubicBezTo>
                  <a:cubicBezTo>
                    <a:pt x="968" y="209"/>
                    <a:pt x="969" y="210"/>
                    <a:pt x="969" y="211"/>
                  </a:cubicBezTo>
                  <a:cubicBezTo>
                    <a:pt x="969" y="211"/>
                    <a:pt x="969" y="211"/>
                    <a:pt x="969" y="211"/>
                  </a:cubicBezTo>
                  <a:cubicBezTo>
                    <a:pt x="970" y="211"/>
                    <a:pt x="970" y="211"/>
                    <a:pt x="970" y="211"/>
                  </a:cubicBezTo>
                  <a:cubicBezTo>
                    <a:pt x="970" y="211"/>
                    <a:pt x="970" y="211"/>
                    <a:pt x="970" y="211"/>
                  </a:cubicBezTo>
                  <a:cubicBezTo>
                    <a:pt x="970" y="211"/>
                    <a:pt x="970" y="211"/>
                    <a:pt x="970" y="211"/>
                  </a:cubicBezTo>
                  <a:cubicBezTo>
                    <a:pt x="970" y="211"/>
                    <a:pt x="970" y="211"/>
                    <a:pt x="970" y="211"/>
                  </a:cubicBezTo>
                  <a:cubicBezTo>
                    <a:pt x="970" y="211"/>
                    <a:pt x="970" y="211"/>
                    <a:pt x="970" y="211"/>
                  </a:cubicBezTo>
                  <a:cubicBezTo>
                    <a:pt x="970" y="211"/>
                    <a:pt x="970" y="211"/>
                    <a:pt x="970" y="211"/>
                  </a:cubicBezTo>
                  <a:cubicBezTo>
                    <a:pt x="971" y="211"/>
                    <a:pt x="971" y="211"/>
                    <a:pt x="971" y="211"/>
                  </a:cubicBezTo>
                  <a:cubicBezTo>
                    <a:pt x="970" y="211"/>
                    <a:pt x="970" y="211"/>
                    <a:pt x="970" y="211"/>
                  </a:cubicBezTo>
                  <a:cubicBezTo>
                    <a:pt x="970" y="211"/>
                    <a:pt x="971" y="210"/>
                    <a:pt x="971" y="210"/>
                  </a:cubicBezTo>
                  <a:cubicBezTo>
                    <a:pt x="971" y="210"/>
                    <a:pt x="971" y="210"/>
                    <a:pt x="971" y="210"/>
                  </a:cubicBezTo>
                  <a:cubicBezTo>
                    <a:pt x="972" y="210"/>
                    <a:pt x="973" y="210"/>
                    <a:pt x="973" y="210"/>
                  </a:cubicBezTo>
                  <a:cubicBezTo>
                    <a:pt x="973" y="210"/>
                    <a:pt x="973" y="210"/>
                    <a:pt x="973" y="210"/>
                  </a:cubicBezTo>
                  <a:cubicBezTo>
                    <a:pt x="973" y="210"/>
                    <a:pt x="973" y="210"/>
                    <a:pt x="973" y="210"/>
                  </a:cubicBezTo>
                  <a:cubicBezTo>
                    <a:pt x="973" y="210"/>
                    <a:pt x="973" y="210"/>
                    <a:pt x="973" y="210"/>
                  </a:cubicBezTo>
                  <a:cubicBezTo>
                    <a:pt x="974" y="210"/>
                    <a:pt x="976" y="209"/>
                    <a:pt x="976" y="209"/>
                  </a:cubicBezTo>
                  <a:cubicBezTo>
                    <a:pt x="976" y="209"/>
                    <a:pt x="976" y="209"/>
                    <a:pt x="976" y="209"/>
                  </a:cubicBezTo>
                  <a:cubicBezTo>
                    <a:pt x="976" y="209"/>
                    <a:pt x="976" y="209"/>
                    <a:pt x="976" y="209"/>
                  </a:cubicBezTo>
                  <a:cubicBezTo>
                    <a:pt x="977" y="210"/>
                    <a:pt x="977" y="210"/>
                    <a:pt x="977" y="210"/>
                  </a:cubicBezTo>
                  <a:cubicBezTo>
                    <a:pt x="977" y="210"/>
                    <a:pt x="978" y="210"/>
                    <a:pt x="978" y="212"/>
                  </a:cubicBezTo>
                  <a:cubicBezTo>
                    <a:pt x="978" y="212"/>
                    <a:pt x="978" y="212"/>
                    <a:pt x="978" y="212"/>
                  </a:cubicBezTo>
                  <a:cubicBezTo>
                    <a:pt x="978" y="212"/>
                    <a:pt x="978" y="213"/>
                    <a:pt x="979" y="214"/>
                  </a:cubicBezTo>
                  <a:cubicBezTo>
                    <a:pt x="979" y="214"/>
                    <a:pt x="979" y="214"/>
                    <a:pt x="979" y="214"/>
                  </a:cubicBezTo>
                  <a:cubicBezTo>
                    <a:pt x="980" y="217"/>
                    <a:pt x="981" y="216"/>
                    <a:pt x="982" y="219"/>
                  </a:cubicBezTo>
                  <a:cubicBezTo>
                    <a:pt x="982" y="219"/>
                    <a:pt x="982" y="219"/>
                    <a:pt x="982" y="219"/>
                  </a:cubicBezTo>
                  <a:cubicBezTo>
                    <a:pt x="982" y="220"/>
                    <a:pt x="983" y="221"/>
                    <a:pt x="983" y="221"/>
                  </a:cubicBezTo>
                  <a:cubicBezTo>
                    <a:pt x="983" y="221"/>
                    <a:pt x="983" y="221"/>
                    <a:pt x="983" y="221"/>
                  </a:cubicBezTo>
                  <a:cubicBezTo>
                    <a:pt x="983" y="221"/>
                    <a:pt x="983" y="221"/>
                    <a:pt x="983" y="221"/>
                  </a:cubicBezTo>
                  <a:cubicBezTo>
                    <a:pt x="983" y="221"/>
                    <a:pt x="983" y="221"/>
                    <a:pt x="983" y="221"/>
                  </a:cubicBezTo>
                  <a:cubicBezTo>
                    <a:pt x="984" y="221"/>
                    <a:pt x="984" y="221"/>
                    <a:pt x="984" y="221"/>
                  </a:cubicBezTo>
                  <a:cubicBezTo>
                    <a:pt x="984" y="221"/>
                    <a:pt x="984" y="221"/>
                    <a:pt x="984" y="221"/>
                  </a:cubicBezTo>
                  <a:cubicBezTo>
                    <a:pt x="985" y="221"/>
                    <a:pt x="986" y="223"/>
                    <a:pt x="987" y="223"/>
                  </a:cubicBezTo>
                  <a:cubicBezTo>
                    <a:pt x="987" y="223"/>
                    <a:pt x="987" y="223"/>
                    <a:pt x="987" y="223"/>
                  </a:cubicBezTo>
                  <a:cubicBezTo>
                    <a:pt x="987" y="223"/>
                    <a:pt x="988" y="222"/>
                    <a:pt x="988" y="222"/>
                  </a:cubicBezTo>
                  <a:cubicBezTo>
                    <a:pt x="988" y="222"/>
                    <a:pt x="988" y="222"/>
                    <a:pt x="988" y="222"/>
                  </a:cubicBezTo>
                  <a:cubicBezTo>
                    <a:pt x="990" y="219"/>
                    <a:pt x="989" y="218"/>
                    <a:pt x="990" y="215"/>
                  </a:cubicBezTo>
                  <a:cubicBezTo>
                    <a:pt x="990" y="215"/>
                    <a:pt x="990" y="215"/>
                    <a:pt x="990" y="215"/>
                  </a:cubicBezTo>
                  <a:cubicBezTo>
                    <a:pt x="990" y="215"/>
                    <a:pt x="990" y="214"/>
                    <a:pt x="990" y="213"/>
                  </a:cubicBezTo>
                  <a:cubicBezTo>
                    <a:pt x="990" y="213"/>
                    <a:pt x="990" y="213"/>
                    <a:pt x="990" y="213"/>
                  </a:cubicBezTo>
                  <a:cubicBezTo>
                    <a:pt x="991" y="211"/>
                    <a:pt x="993" y="210"/>
                    <a:pt x="995" y="210"/>
                  </a:cubicBezTo>
                  <a:cubicBezTo>
                    <a:pt x="995" y="210"/>
                    <a:pt x="995" y="210"/>
                    <a:pt x="995" y="210"/>
                  </a:cubicBezTo>
                  <a:cubicBezTo>
                    <a:pt x="996" y="210"/>
                    <a:pt x="997" y="210"/>
                    <a:pt x="997" y="211"/>
                  </a:cubicBezTo>
                  <a:cubicBezTo>
                    <a:pt x="997" y="211"/>
                    <a:pt x="997" y="211"/>
                    <a:pt x="997" y="211"/>
                  </a:cubicBezTo>
                  <a:cubicBezTo>
                    <a:pt x="997" y="214"/>
                    <a:pt x="998" y="217"/>
                    <a:pt x="999" y="219"/>
                  </a:cubicBezTo>
                  <a:cubicBezTo>
                    <a:pt x="999" y="219"/>
                    <a:pt x="999" y="219"/>
                    <a:pt x="999" y="219"/>
                  </a:cubicBezTo>
                  <a:cubicBezTo>
                    <a:pt x="1000" y="221"/>
                    <a:pt x="1002" y="224"/>
                    <a:pt x="1002" y="224"/>
                  </a:cubicBezTo>
                  <a:cubicBezTo>
                    <a:pt x="1002" y="224"/>
                    <a:pt x="1002" y="224"/>
                    <a:pt x="1002" y="224"/>
                  </a:cubicBezTo>
                  <a:cubicBezTo>
                    <a:pt x="1003" y="225"/>
                    <a:pt x="1004" y="225"/>
                    <a:pt x="1005" y="227"/>
                  </a:cubicBezTo>
                  <a:cubicBezTo>
                    <a:pt x="1005" y="227"/>
                    <a:pt x="1005" y="227"/>
                    <a:pt x="1005" y="227"/>
                  </a:cubicBezTo>
                  <a:cubicBezTo>
                    <a:pt x="1006" y="230"/>
                    <a:pt x="1009" y="234"/>
                    <a:pt x="1009" y="233"/>
                  </a:cubicBezTo>
                  <a:cubicBezTo>
                    <a:pt x="1009" y="233"/>
                    <a:pt x="1009" y="233"/>
                    <a:pt x="1009" y="233"/>
                  </a:cubicBezTo>
                  <a:cubicBezTo>
                    <a:pt x="1009" y="233"/>
                    <a:pt x="1009" y="233"/>
                    <a:pt x="1009" y="233"/>
                  </a:cubicBezTo>
                  <a:cubicBezTo>
                    <a:pt x="1009" y="233"/>
                    <a:pt x="1009" y="233"/>
                    <a:pt x="1009" y="233"/>
                  </a:cubicBezTo>
                  <a:cubicBezTo>
                    <a:pt x="1011" y="232"/>
                    <a:pt x="1014" y="232"/>
                    <a:pt x="1013" y="230"/>
                  </a:cubicBezTo>
                  <a:cubicBezTo>
                    <a:pt x="1013" y="230"/>
                    <a:pt x="1013" y="230"/>
                    <a:pt x="1013" y="230"/>
                  </a:cubicBezTo>
                  <a:cubicBezTo>
                    <a:pt x="1013" y="230"/>
                    <a:pt x="1013" y="230"/>
                    <a:pt x="1013" y="230"/>
                  </a:cubicBezTo>
                  <a:cubicBezTo>
                    <a:pt x="1013" y="230"/>
                    <a:pt x="1013" y="230"/>
                    <a:pt x="1013" y="230"/>
                  </a:cubicBezTo>
                  <a:cubicBezTo>
                    <a:pt x="1013" y="229"/>
                    <a:pt x="1013" y="229"/>
                    <a:pt x="1013" y="228"/>
                  </a:cubicBezTo>
                  <a:cubicBezTo>
                    <a:pt x="1013" y="228"/>
                    <a:pt x="1013" y="228"/>
                    <a:pt x="1013" y="228"/>
                  </a:cubicBezTo>
                  <a:cubicBezTo>
                    <a:pt x="1013" y="226"/>
                    <a:pt x="1014" y="225"/>
                    <a:pt x="1016" y="224"/>
                  </a:cubicBezTo>
                  <a:cubicBezTo>
                    <a:pt x="1016" y="224"/>
                    <a:pt x="1016" y="224"/>
                    <a:pt x="1016" y="224"/>
                  </a:cubicBezTo>
                  <a:cubicBezTo>
                    <a:pt x="1018" y="221"/>
                    <a:pt x="1020" y="222"/>
                    <a:pt x="1021" y="221"/>
                  </a:cubicBezTo>
                  <a:cubicBezTo>
                    <a:pt x="1021" y="221"/>
                    <a:pt x="1021" y="221"/>
                    <a:pt x="1021" y="221"/>
                  </a:cubicBezTo>
                  <a:cubicBezTo>
                    <a:pt x="1022" y="219"/>
                    <a:pt x="1023" y="219"/>
                    <a:pt x="1023" y="218"/>
                  </a:cubicBezTo>
                  <a:cubicBezTo>
                    <a:pt x="1023" y="218"/>
                    <a:pt x="1023" y="218"/>
                    <a:pt x="1023" y="218"/>
                  </a:cubicBezTo>
                  <a:cubicBezTo>
                    <a:pt x="1023" y="217"/>
                    <a:pt x="1024" y="216"/>
                    <a:pt x="1025" y="216"/>
                  </a:cubicBezTo>
                  <a:cubicBezTo>
                    <a:pt x="1025" y="216"/>
                    <a:pt x="1025" y="216"/>
                    <a:pt x="1025" y="216"/>
                  </a:cubicBezTo>
                  <a:cubicBezTo>
                    <a:pt x="1026" y="216"/>
                    <a:pt x="1027" y="217"/>
                    <a:pt x="1027" y="218"/>
                  </a:cubicBezTo>
                  <a:cubicBezTo>
                    <a:pt x="1027" y="218"/>
                    <a:pt x="1027" y="218"/>
                    <a:pt x="1027" y="218"/>
                  </a:cubicBezTo>
                  <a:cubicBezTo>
                    <a:pt x="1028" y="218"/>
                    <a:pt x="1028" y="219"/>
                    <a:pt x="1028" y="219"/>
                  </a:cubicBezTo>
                  <a:cubicBezTo>
                    <a:pt x="1028" y="219"/>
                    <a:pt x="1028" y="219"/>
                    <a:pt x="1028" y="219"/>
                  </a:cubicBezTo>
                  <a:cubicBezTo>
                    <a:pt x="1029" y="220"/>
                    <a:pt x="1029" y="220"/>
                    <a:pt x="1029" y="220"/>
                  </a:cubicBezTo>
                  <a:cubicBezTo>
                    <a:pt x="1029" y="220"/>
                    <a:pt x="1029" y="220"/>
                    <a:pt x="1029" y="220"/>
                  </a:cubicBezTo>
                  <a:cubicBezTo>
                    <a:pt x="1029" y="220"/>
                    <a:pt x="1029" y="220"/>
                    <a:pt x="1029" y="220"/>
                  </a:cubicBezTo>
                  <a:cubicBezTo>
                    <a:pt x="1029" y="220"/>
                    <a:pt x="1029" y="220"/>
                    <a:pt x="1029" y="220"/>
                  </a:cubicBezTo>
                  <a:cubicBezTo>
                    <a:pt x="1029" y="220"/>
                    <a:pt x="1029" y="219"/>
                    <a:pt x="1030" y="219"/>
                  </a:cubicBezTo>
                  <a:cubicBezTo>
                    <a:pt x="1030" y="219"/>
                    <a:pt x="1030" y="219"/>
                    <a:pt x="1030" y="219"/>
                  </a:cubicBezTo>
                  <a:cubicBezTo>
                    <a:pt x="1030" y="217"/>
                    <a:pt x="1030" y="215"/>
                    <a:pt x="1032" y="215"/>
                  </a:cubicBezTo>
                  <a:cubicBezTo>
                    <a:pt x="1032" y="215"/>
                    <a:pt x="1032" y="215"/>
                    <a:pt x="1032" y="215"/>
                  </a:cubicBezTo>
                  <a:cubicBezTo>
                    <a:pt x="1033" y="215"/>
                    <a:pt x="1033" y="216"/>
                    <a:pt x="1034" y="218"/>
                  </a:cubicBezTo>
                  <a:cubicBezTo>
                    <a:pt x="1034" y="218"/>
                    <a:pt x="1034" y="218"/>
                    <a:pt x="1034" y="218"/>
                  </a:cubicBezTo>
                  <a:cubicBezTo>
                    <a:pt x="1034" y="219"/>
                    <a:pt x="1034" y="220"/>
                    <a:pt x="1035" y="220"/>
                  </a:cubicBezTo>
                  <a:cubicBezTo>
                    <a:pt x="1035" y="220"/>
                    <a:pt x="1035" y="220"/>
                    <a:pt x="1035" y="220"/>
                  </a:cubicBezTo>
                  <a:cubicBezTo>
                    <a:pt x="1036" y="220"/>
                    <a:pt x="1036" y="221"/>
                    <a:pt x="1037" y="222"/>
                  </a:cubicBezTo>
                  <a:cubicBezTo>
                    <a:pt x="1037" y="222"/>
                    <a:pt x="1037" y="222"/>
                    <a:pt x="1037" y="222"/>
                  </a:cubicBezTo>
                  <a:cubicBezTo>
                    <a:pt x="1037" y="223"/>
                    <a:pt x="1038" y="225"/>
                    <a:pt x="1038" y="225"/>
                  </a:cubicBezTo>
                  <a:cubicBezTo>
                    <a:pt x="1038" y="225"/>
                    <a:pt x="1038" y="225"/>
                    <a:pt x="1038" y="225"/>
                  </a:cubicBezTo>
                  <a:cubicBezTo>
                    <a:pt x="1038" y="225"/>
                    <a:pt x="1038" y="225"/>
                    <a:pt x="1038" y="225"/>
                  </a:cubicBezTo>
                  <a:cubicBezTo>
                    <a:pt x="1038" y="225"/>
                    <a:pt x="1038" y="225"/>
                    <a:pt x="1038" y="225"/>
                  </a:cubicBezTo>
                  <a:cubicBezTo>
                    <a:pt x="1039" y="224"/>
                    <a:pt x="1039" y="224"/>
                    <a:pt x="1039" y="224"/>
                  </a:cubicBezTo>
                  <a:cubicBezTo>
                    <a:pt x="1039" y="224"/>
                    <a:pt x="1039" y="224"/>
                    <a:pt x="1039" y="224"/>
                  </a:cubicBezTo>
                  <a:cubicBezTo>
                    <a:pt x="1040" y="225"/>
                    <a:pt x="1041" y="226"/>
                    <a:pt x="1041" y="226"/>
                  </a:cubicBezTo>
                  <a:cubicBezTo>
                    <a:pt x="1041" y="226"/>
                    <a:pt x="1041" y="226"/>
                    <a:pt x="1041" y="226"/>
                  </a:cubicBezTo>
                  <a:cubicBezTo>
                    <a:pt x="1042" y="226"/>
                    <a:pt x="1042" y="227"/>
                    <a:pt x="1043" y="227"/>
                  </a:cubicBezTo>
                  <a:cubicBezTo>
                    <a:pt x="1043" y="227"/>
                    <a:pt x="1043" y="227"/>
                    <a:pt x="1043" y="227"/>
                  </a:cubicBezTo>
                  <a:cubicBezTo>
                    <a:pt x="1043" y="227"/>
                    <a:pt x="1045" y="227"/>
                    <a:pt x="1045" y="228"/>
                  </a:cubicBezTo>
                  <a:cubicBezTo>
                    <a:pt x="1045" y="228"/>
                    <a:pt x="1045" y="228"/>
                    <a:pt x="1045" y="228"/>
                  </a:cubicBezTo>
                  <a:cubicBezTo>
                    <a:pt x="1045" y="228"/>
                    <a:pt x="1045" y="228"/>
                    <a:pt x="1045" y="228"/>
                  </a:cubicBezTo>
                  <a:cubicBezTo>
                    <a:pt x="1045" y="228"/>
                    <a:pt x="1045" y="228"/>
                    <a:pt x="1045" y="228"/>
                  </a:cubicBezTo>
                  <a:cubicBezTo>
                    <a:pt x="1045" y="228"/>
                    <a:pt x="1045" y="228"/>
                    <a:pt x="1045" y="228"/>
                  </a:cubicBezTo>
                  <a:cubicBezTo>
                    <a:pt x="1045" y="228"/>
                    <a:pt x="1045" y="228"/>
                    <a:pt x="1045" y="228"/>
                  </a:cubicBezTo>
                  <a:cubicBezTo>
                    <a:pt x="1045" y="228"/>
                    <a:pt x="1046" y="228"/>
                    <a:pt x="1046" y="227"/>
                  </a:cubicBezTo>
                  <a:cubicBezTo>
                    <a:pt x="1046" y="227"/>
                    <a:pt x="1046" y="227"/>
                    <a:pt x="1046" y="227"/>
                  </a:cubicBezTo>
                  <a:cubicBezTo>
                    <a:pt x="1046" y="227"/>
                    <a:pt x="1047" y="226"/>
                    <a:pt x="1048" y="226"/>
                  </a:cubicBezTo>
                  <a:cubicBezTo>
                    <a:pt x="1048" y="226"/>
                    <a:pt x="1048" y="226"/>
                    <a:pt x="1048" y="226"/>
                  </a:cubicBezTo>
                  <a:cubicBezTo>
                    <a:pt x="1049" y="226"/>
                    <a:pt x="1049" y="226"/>
                    <a:pt x="1050" y="227"/>
                  </a:cubicBezTo>
                  <a:cubicBezTo>
                    <a:pt x="1050" y="227"/>
                    <a:pt x="1050" y="227"/>
                    <a:pt x="1050" y="227"/>
                  </a:cubicBezTo>
                  <a:cubicBezTo>
                    <a:pt x="1050" y="227"/>
                    <a:pt x="1050" y="227"/>
                    <a:pt x="1050" y="227"/>
                  </a:cubicBezTo>
                  <a:cubicBezTo>
                    <a:pt x="1050" y="227"/>
                    <a:pt x="1050" y="227"/>
                    <a:pt x="1050" y="227"/>
                  </a:cubicBezTo>
                  <a:cubicBezTo>
                    <a:pt x="1051" y="227"/>
                    <a:pt x="1052" y="226"/>
                    <a:pt x="1052" y="226"/>
                  </a:cubicBezTo>
                  <a:cubicBezTo>
                    <a:pt x="1052" y="226"/>
                    <a:pt x="1052" y="226"/>
                    <a:pt x="1052" y="226"/>
                  </a:cubicBezTo>
                  <a:cubicBezTo>
                    <a:pt x="1052" y="226"/>
                    <a:pt x="1052" y="226"/>
                    <a:pt x="1052" y="226"/>
                  </a:cubicBezTo>
                  <a:cubicBezTo>
                    <a:pt x="1052" y="226"/>
                    <a:pt x="1052" y="226"/>
                    <a:pt x="1052" y="226"/>
                  </a:cubicBezTo>
                  <a:cubicBezTo>
                    <a:pt x="1052" y="226"/>
                    <a:pt x="1052" y="226"/>
                    <a:pt x="1052" y="226"/>
                  </a:cubicBezTo>
                  <a:cubicBezTo>
                    <a:pt x="1054" y="226"/>
                    <a:pt x="1054" y="226"/>
                    <a:pt x="1054" y="226"/>
                  </a:cubicBezTo>
                  <a:cubicBezTo>
                    <a:pt x="1053" y="228"/>
                    <a:pt x="1052" y="228"/>
                    <a:pt x="1050" y="228"/>
                  </a:cubicBezTo>
                  <a:cubicBezTo>
                    <a:pt x="1050" y="228"/>
                    <a:pt x="1050" y="228"/>
                    <a:pt x="1050" y="228"/>
                  </a:cubicBezTo>
                  <a:cubicBezTo>
                    <a:pt x="1050" y="228"/>
                    <a:pt x="1049" y="228"/>
                    <a:pt x="1049" y="228"/>
                  </a:cubicBezTo>
                  <a:cubicBezTo>
                    <a:pt x="1049" y="228"/>
                    <a:pt x="1049" y="228"/>
                    <a:pt x="1049" y="228"/>
                  </a:cubicBezTo>
                  <a:cubicBezTo>
                    <a:pt x="1049" y="227"/>
                    <a:pt x="1049" y="227"/>
                    <a:pt x="1048" y="227"/>
                  </a:cubicBezTo>
                  <a:cubicBezTo>
                    <a:pt x="1048" y="227"/>
                    <a:pt x="1048" y="227"/>
                    <a:pt x="1048" y="227"/>
                  </a:cubicBezTo>
                  <a:cubicBezTo>
                    <a:pt x="1048" y="227"/>
                    <a:pt x="1047" y="228"/>
                    <a:pt x="1047" y="228"/>
                  </a:cubicBezTo>
                  <a:cubicBezTo>
                    <a:pt x="1047" y="228"/>
                    <a:pt x="1047" y="228"/>
                    <a:pt x="1047" y="228"/>
                  </a:cubicBezTo>
                  <a:cubicBezTo>
                    <a:pt x="1047" y="228"/>
                    <a:pt x="1046" y="229"/>
                    <a:pt x="1046" y="229"/>
                  </a:cubicBezTo>
                  <a:cubicBezTo>
                    <a:pt x="1046" y="229"/>
                    <a:pt x="1046" y="229"/>
                    <a:pt x="1046" y="229"/>
                  </a:cubicBezTo>
                  <a:cubicBezTo>
                    <a:pt x="1046" y="230"/>
                    <a:pt x="1046" y="230"/>
                    <a:pt x="1045" y="230"/>
                  </a:cubicBezTo>
                  <a:cubicBezTo>
                    <a:pt x="1045" y="230"/>
                    <a:pt x="1045" y="230"/>
                    <a:pt x="1045" y="230"/>
                  </a:cubicBezTo>
                  <a:cubicBezTo>
                    <a:pt x="1044" y="230"/>
                    <a:pt x="1044" y="229"/>
                    <a:pt x="1044" y="229"/>
                  </a:cubicBezTo>
                  <a:cubicBezTo>
                    <a:pt x="1044" y="229"/>
                    <a:pt x="1044" y="229"/>
                    <a:pt x="1044" y="229"/>
                  </a:cubicBezTo>
                  <a:cubicBezTo>
                    <a:pt x="1044" y="228"/>
                    <a:pt x="1044" y="228"/>
                    <a:pt x="1044" y="228"/>
                  </a:cubicBezTo>
                  <a:cubicBezTo>
                    <a:pt x="1044" y="228"/>
                    <a:pt x="1044" y="228"/>
                    <a:pt x="1044" y="228"/>
                  </a:cubicBezTo>
                  <a:cubicBezTo>
                    <a:pt x="1044" y="228"/>
                    <a:pt x="1044" y="228"/>
                    <a:pt x="1044" y="228"/>
                  </a:cubicBezTo>
                  <a:cubicBezTo>
                    <a:pt x="1044" y="228"/>
                    <a:pt x="1044" y="228"/>
                    <a:pt x="1044" y="228"/>
                  </a:cubicBezTo>
                  <a:cubicBezTo>
                    <a:pt x="1043" y="228"/>
                    <a:pt x="1043" y="228"/>
                    <a:pt x="1043" y="228"/>
                  </a:cubicBezTo>
                  <a:cubicBezTo>
                    <a:pt x="1043" y="228"/>
                    <a:pt x="1043" y="228"/>
                    <a:pt x="1043" y="228"/>
                  </a:cubicBezTo>
                  <a:cubicBezTo>
                    <a:pt x="1042" y="228"/>
                    <a:pt x="1041" y="228"/>
                    <a:pt x="1040" y="227"/>
                  </a:cubicBezTo>
                  <a:cubicBezTo>
                    <a:pt x="1040" y="227"/>
                    <a:pt x="1040" y="227"/>
                    <a:pt x="1040" y="227"/>
                  </a:cubicBezTo>
                  <a:cubicBezTo>
                    <a:pt x="1039" y="226"/>
                    <a:pt x="1039" y="226"/>
                    <a:pt x="1039" y="226"/>
                  </a:cubicBezTo>
                  <a:cubicBezTo>
                    <a:pt x="1039" y="226"/>
                    <a:pt x="1039" y="226"/>
                    <a:pt x="1039" y="226"/>
                  </a:cubicBezTo>
                  <a:cubicBezTo>
                    <a:pt x="1039" y="226"/>
                    <a:pt x="1039" y="226"/>
                    <a:pt x="1039" y="226"/>
                  </a:cubicBezTo>
                  <a:cubicBezTo>
                    <a:pt x="1039" y="226"/>
                    <a:pt x="1039" y="226"/>
                    <a:pt x="1039" y="226"/>
                  </a:cubicBezTo>
                  <a:cubicBezTo>
                    <a:pt x="1038" y="226"/>
                    <a:pt x="1038" y="226"/>
                    <a:pt x="1038" y="226"/>
                  </a:cubicBezTo>
                  <a:cubicBezTo>
                    <a:pt x="1038" y="226"/>
                    <a:pt x="1038" y="226"/>
                    <a:pt x="1038" y="226"/>
                  </a:cubicBezTo>
                  <a:cubicBezTo>
                    <a:pt x="1036" y="226"/>
                    <a:pt x="1036" y="224"/>
                    <a:pt x="1036" y="223"/>
                  </a:cubicBezTo>
                  <a:cubicBezTo>
                    <a:pt x="1036" y="223"/>
                    <a:pt x="1036" y="223"/>
                    <a:pt x="1036" y="223"/>
                  </a:cubicBezTo>
                  <a:cubicBezTo>
                    <a:pt x="1035" y="222"/>
                    <a:pt x="1035" y="222"/>
                    <a:pt x="1034" y="221"/>
                  </a:cubicBezTo>
                  <a:cubicBezTo>
                    <a:pt x="1034" y="221"/>
                    <a:pt x="1034" y="221"/>
                    <a:pt x="1034" y="221"/>
                  </a:cubicBezTo>
                  <a:cubicBezTo>
                    <a:pt x="1032" y="221"/>
                    <a:pt x="1033" y="219"/>
                    <a:pt x="1033" y="218"/>
                  </a:cubicBezTo>
                  <a:cubicBezTo>
                    <a:pt x="1033" y="218"/>
                    <a:pt x="1033" y="218"/>
                    <a:pt x="1033" y="218"/>
                  </a:cubicBezTo>
                  <a:cubicBezTo>
                    <a:pt x="1032" y="217"/>
                    <a:pt x="1032" y="217"/>
                    <a:pt x="1032" y="217"/>
                  </a:cubicBezTo>
                  <a:cubicBezTo>
                    <a:pt x="1032" y="217"/>
                    <a:pt x="1032" y="217"/>
                    <a:pt x="1032" y="217"/>
                  </a:cubicBezTo>
                  <a:cubicBezTo>
                    <a:pt x="1032" y="217"/>
                    <a:pt x="1032" y="217"/>
                    <a:pt x="1032" y="217"/>
                  </a:cubicBezTo>
                  <a:cubicBezTo>
                    <a:pt x="1032" y="217"/>
                    <a:pt x="1032" y="217"/>
                    <a:pt x="1032" y="217"/>
                  </a:cubicBezTo>
                  <a:cubicBezTo>
                    <a:pt x="1031" y="218"/>
                    <a:pt x="1031" y="218"/>
                    <a:pt x="1031" y="219"/>
                  </a:cubicBezTo>
                  <a:cubicBezTo>
                    <a:pt x="1031" y="219"/>
                    <a:pt x="1031" y="219"/>
                    <a:pt x="1031" y="219"/>
                  </a:cubicBezTo>
                  <a:cubicBezTo>
                    <a:pt x="1030" y="220"/>
                    <a:pt x="1030" y="221"/>
                    <a:pt x="1029" y="221"/>
                  </a:cubicBezTo>
                  <a:cubicBezTo>
                    <a:pt x="1029" y="221"/>
                    <a:pt x="1029" y="221"/>
                    <a:pt x="1029" y="221"/>
                  </a:cubicBezTo>
                  <a:cubicBezTo>
                    <a:pt x="1027" y="221"/>
                    <a:pt x="1027" y="219"/>
                    <a:pt x="1026" y="218"/>
                  </a:cubicBezTo>
                  <a:cubicBezTo>
                    <a:pt x="1026" y="218"/>
                    <a:pt x="1026" y="218"/>
                    <a:pt x="1026" y="218"/>
                  </a:cubicBezTo>
                  <a:cubicBezTo>
                    <a:pt x="1026" y="218"/>
                    <a:pt x="1025" y="218"/>
                    <a:pt x="1025" y="218"/>
                  </a:cubicBezTo>
                  <a:cubicBezTo>
                    <a:pt x="1025" y="218"/>
                    <a:pt x="1025" y="218"/>
                    <a:pt x="1025" y="218"/>
                  </a:cubicBezTo>
                  <a:cubicBezTo>
                    <a:pt x="1025" y="218"/>
                    <a:pt x="1024" y="218"/>
                    <a:pt x="1024" y="218"/>
                  </a:cubicBezTo>
                  <a:cubicBezTo>
                    <a:pt x="1024" y="218"/>
                    <a:pt x="1024" y="218"/>
                    <a:pt x="1024" y="218"/>
                  </a:cubicBezTo>
                  <a:cubicBezTo>
                    <a:pt x="1024" y="220"/>
                    <a:pt x="1023" y="220"/>
                    <a:pt x="1022" y="221"/>
                  </a:cubicBezTo>
                  <a:cubicBezTo>
                    <a:pt x="1022" y="221"/>
                    <a:pt x="1022" y="221"/>
                    <a:pt x="1022" y="221"/>
                  </a:cubicBezTo>
                  <a:cubicBezTo>
                    <a:pt x="1020" y="223"/>
                    <a:pt x="1019" y="223"/>
                    <a:pt x="1017" y="225"/>
                  </a:cubicBezTo>
                  <a:cubicBezTo>
                    <a:pt x="1017" y="225"/>
                    <a:pt x="1017" y="225"/>
                    <a:pt x="1017" y="225"/>
                  </a:cubicBezTo>
                  <a:cubicBezTo>
                    <a:pt x="1015" y="226"/>
                    <a:pt x="1014" y="227"/>
                    <a:pt x="1014" y="228"/>
                  </a:cubicBezTo>
                  <a:cubicBezTo>
                    <a:pt x="1014" y="228"/>
                    <a:pt x="1014" y="228"/>
                    <a:pt x="1014" y="228"/>
                  </a:cubicBezTo>
                  <a:cubicBezTo>
                    <a:pt x="1014" y="228"/>
                    <a:pt x="1015" y="229"/>
                    <a:pt x="1015" y="230"/>
                  </a:cubicBezTo>
                  <a:cubicBezTo>
                    <a:pt x="1015" y="230"/>
                    <a:pt x="1015" y="230"/>
                    <a:pt x="1015" y="230"/>
                  </a:cubicBezTo>
                  <a:cubicBezTo>
                    <a:pt x="1015" y="230"/>
                    <a:pt x="1015" y="230"/>
                    <a:pt x="1015" y="230"/>
                  </a:cubicBezTo>
                  <a:cubicBezTo>
                    <a:pt x="1015" y="230"/>
                    <a:pt x="1015" y="230"/>
                    <a:pt x="1015" y="230"/>
                  </a:cubicBezTo>
                  <a:cubicBezTo>
                    <a:pt x="1015" y="233"/>
                    <a:pt x="1011" y="234"/>
                    <a:pt x="1010" y="234"/>
                  </a:cubicBezTo>
                  <a:cubicBezTo>
                    <a:pt x="1010" y="234"/>
                    <a:pt x="1010" y="234"/>
                    <a:pt x="1010" y="234"/>
                  </a:cubicBezTo>
                  <a:cubicBezTo>
                    <a:pt x="1010" y="234"/>
                    <a:pt x="1009" y="235"/>
                    <a:pt x="1009" y="235"/>
                  </a:cubicBezTo>
                  <a:cubicBezTo>
                    <a:pt x="1009" y="235"/>
                    <a:pt x="1009" y="235"/>
                    <a:pt x="1009" y="235"/>
                  </a:cubicBezTo>
                  <a:cubicBezTo>
                    <a:pt x="1007" y="234"/>
                    <a:pt x="1005" y="230"/>
                    <a:pt x="1004" y="228"/>
                  </a:cubicBezTo>
                  <a:cubicBezTo>
                    <a:pt x="1004" y="228"/>
                    <a:pt x="1004" y="228"/>
                    <a:pt x="1004" y="228"/>
                  </a:cubicBezTo>
                  <a:cubicBezTo>
                    <a:pt x="1003" y="226"/>
                    <a:pt x="1003" y="226"/>
                    <a:pt x="1002" y="226"/>
                  </a:cubicBezTo>
                  <a:cubicBezTo>
                    <a:pt x="1002" y="226"/>
                    <a:pt x="1002" y="226"/>
                    <a:pt x="1002" y="226"/>
                  </a:cubicBezTo>
                  <a:cubicBezTo>
                    <a:pt x="1000" y="225"/>
                    <a:pt x="999" y="222"/>
                    <a:pt x="998" y="220"/>
                  </a:cubicBezTo>
                  <a:cubicBezTo>
                    <a:pt x="998" y="220"/>
                    <a:pt x="998" y="220"/>
                    <a:pt x="998" y="220"/>
                  </a:cubicBezTo>
                  <a:cubicBezTo>
                    <a:pt x="997" y="218"/>
                    <a:pt x="996" y="214"/>
                    <a:pt x="995" y="212"/>
                  </a:cubicBezTo>
                  <a:cubicBezTo>
                    <a:pt x="995" y="212"/>
                    <a:pt x="995" y="212"/>
                    <a:pt x="995" y="212"/>
                  </a:cubicBezTo>
                  <a:cubicBezTo>
                    <a:pt x="995" y="211"/>
                    <a:pt x="995" y="211"/>
                    <a:pt x="995" y="211"/>
                  </a:cubicBezTo>
                  <a:cubicBezTo>
                    <a:pt x="995" y="211"/>
                    <a:pt x="995" y="211"/>
                    <a:pt x="995" y="211"/>
                  </a:cubicBezTo>
                  <a:cubicBezTo>
                    <a:pt x="994" y="211"/>
                    <a:pt x="992" y="213"/>
                    <a:pt x="992" y="213"/>
                  </a:cubicBezTo>
                  <a:cubicBezTo>
                    <a:pt x="992" y="213"/>
                    <a:pt x="992" y="213"/>
                    <a:pt x="992" y="213"/>
                  </a:cubicBezTo>
                  <a:cubicBezTo>
                    <a:pt x="991" y="214"/>
                    <a:pt x="991" y="215"/>
                    <a:pt x="991" y="216"/>
                  </a:cubicBezTo>
                  <a:cubicBezTo>
                    <a:pt x="991" y="216"/>
                    <a:pt x="991" y="216"/>
                    <a:pt x="991" y="216"/>
                  </a:cubicBezTo>
                  <a:cubicBezTo>
                    <a:pt x="990" y="217"/>
                    <a:pt x="991" y="219"/>
                    <a:pt x="989" y="222"/>
                  </a:cubicBezTo>
                  <a:cubicBezTo>
                    <a:pt x="989" y="222"/>
                    <a:pt x="989" y="222"/>
                    <a:pt x="989" y="222"/>
                  </a:cubicBezTo>
                  <a:cubicBezTo>
                    <a:pt x="989" y="223"/>
                    <a:pt x="988" y="224"/>
                    <a:pt x="987" y="224"/>
                  </a:cubicBezTo>
                  <a:cubicBezTo>
                    <a:pt x="987" y="224"/>
                    <a:pt x="987" y="224"/>
                    <a:pt x="987" y="224"/>
                  </a:cubicBezTo>
                  <a:cubicBezTo>
                    <a:pt x="985" y="224"/>
                    <a:pt x="984" y="222"/>
                    <a:pt x="984" y="222"/>
                  </a:cubicBezTo>
                  <a:cubicBezTo>
                    <a:pt x="984" y="222"/>
                    <a:pt x="984" y="222"/>
                    <a:pt x="984" y="222"/>
                  </a:cubicBezTo>
                  <a:cubicBezTo>
                    <a:pt x="984" y="222"/>
                    <a:pt x="983" y="222"/>
                    <a:pt x="983" y="222"/>
                  </a:cubicBezTo>
                  <a:cubicBezTo>
                    <a:pt x="983" y="222"/>
                    <a:pt x="983" y="222"/>
                    <a:pt x="983" y="222"/>
                  </a:cubicBezTo>
                  <a:cubicBezTo>
                    <a:pt x="982" y="222"/>
                    <a:pt x="981" y="221"/>
                    <a:pt x="980" y="219"/>
                  </a:cubicBezTo>
                  <a:cubicBezTo>
                    <a:pt x="980" y="219"/>
                    <a:pt x="980" y="219"/>
                    <a:pt x="980" y="219"/>
                  </a:cubicBezTo>
                  <a:cubicBezTo>
                    <a:pt x="980" y="218"/>
                    <a:pt x="979" y="218"/>
                    <a:pt x="977" y="215"/>
                  </a:cubicBezTo>
                  <a:cubicBezTo>
                    <a:pt x="977" y="215"/>
                    <a:pt x="977" y="215"/>
                    <a:pt x="977" y="215"/>
                  </a:cubicBezTo>
                  <a:cubicBezTo>
                    <a:pt x="977" y="213"/>
                    <a:pt x="977" y="212"/>
                    <a:pt x="977" y="212"/>
                  </a:cubicBezTo>
                  <a:cubicBezTo>
                    <a:pt x="977" y="212"/>
                    <a:pt x="977" y="212"/>
                    <a:pt x="977" y="212"/>
                  </a:cubicBezTo>
                  <a:cubicBezTo>
                    <a:pt x="977" y="212"/>
                    <a:pt x="977" y="212"/>
                    <a:pt x="977" y="212"/>
                  </a:cubicBezTo>
                  <a:cubicBezTo>
                    <a:pt x="977" y="212"/>
                    <a:pt x="977" y="212"/>
                    <a:pt x="977" y="212"/>
                  </a:cubicBezTo>
                  <a:cubicBezTo>
                    <a:pt x="977" y="211"/>
                    <a:pt x="976" y="211"/>
                    <a:pt x="976" y="211"/>
                  </a:cubicBezTo>
                  <a:cubicBezTo>
                    <a:pt x="976" y="211"/>
                    <a:pt x="976" y="211"/>
                    <a:pt x="976" y="211"/>
                  </a:cubicBezTo>
                  <a:cubicBezTo>
                    <a:pt x="976" y="211"/>
                    <a:pt x="976" y="211"/>
                    <a:pt x="976" y="211"/>
                  </a:cubicBezTo>
                  <a:cubicBezTo>
                    <a:pt x="976" y="211"/>
                    <a:pt x="976" y="211"/>
                    <a:pt x="976" y="211"/>
                  </a:cubicBezTo>
                  <a:cubicBezTo>
                    <a:pt x="975" y="211"/>
                    <a:pt x="974" y="211"/>
                    <a:pt x="974" y="211"/>
                  </a:cubicBezTo>
                  <a:cubicBezTo>
                    <a:pt x="974" y="211"/>
                    <a:pt x="974" y="211"/>
                    <a:pt x="974" y="211"/>
                  </a:cubicBezTo>
                  <a:cubicBezTo>
                    <a:pt x="973" y="211"/>
                    <a:pt x="973" y="211"/>
                    <a:pt x="973" y="211"/>
                  </a:cubicBezTo>
                  <a:cubicBezTo>
                    <a:pt x="973" y="211"/>
                    <a:pt x="973" y="211"/>
                    <a:pt x="973" y="211"/>
                  </a:cubicBezTo>
                  <a:cubicBezTo>
                    <a:pt x="973" y="211"/>
                    <a:pt x="973" y="211"/>
                    <a:pt x="973" y="211"/>
                  </a:cubicBezTo>
                  <a:cubicBezTo>
                    <a:pt x="973" y="211"/>
                    <a:pt x="973" y="211"/>
                    <a:pt x="973" y="211"/>
                  </a:cubicBezTo>
                  <a:cubicBezTo>
                    <a:pt x="973" y="211"/>
                    <a:pt x="973" y="211"/>
                    <a:pt x="973" y="211"/>
                  </a:cubicBezTo>
                  <a:cubicBezTo>
                    <a:pt x="972" y="211"/>
                    <a:pt x="972" y="211"/>
                    <a:pt x="972" y="212"/>
                  </a:cubicBezTo>
                  <a:cubicBezTo>
                    <a:pt x="972" y="212"/>
                    <a:pt x="972" y="212"/>
                    <a:pt x="972" y="212"/>
                  </a:cubicBezTo>
                  <a:cubicBezTo>
                    <a:pt x="971" y="212"/>
                    <a:pt x="971" y="212"/>
                    <a:pt x="971" y="212"/>
                  </a:cubicBezTo>
                  <a:cubicBezTo>
                    <a:pt x="971" y="212"/>
                    <a:pt x="971" y="212"/>
                    <a:pt x="971" y="212"/>
                  </a:cubicBezTo>
                  <a:cubicBezTo>
                    <a:pt x="971" y="212"/>
                    <a:pt x="971" y="212"/>
                    <a:pt x="971" y="212"/>
                  </a:cubicBezTo>
                  <a:cubicBezTo>
                    <a:pt x="971" y="212"/>
                    <a:pt x="971" y="212"/>
                    <a:pt x="971" y="212"/>
                  </a:cubicBezTo>
                  <a:cubicBezTo>
                    <a:pt x="971" y="212"/>
                    <a:pt x="971" y="212"/>
                    <a:pt x="971" y="212"/>
                  </a:cubicBezTo>
                  <a:cubicBezTo>
                    <a:pt x="970" y="212"/>
                    <a:pt x="970" y="213"/>
                    <a:pt x="970" y="213"/>
                  </a:cubicBezTo>
                  <a:cubicBezTo>
                    <a:pt x="970" y="213"/>
                    <a:pt x="970" y="213"/>
                    <a:pt x="970" y="213"/>
                  </a:cubicBezTo>
                  <a:cubicBezTo>
                    <a:pt x="969" y="213"/>
                    <a:pt x="968" y="212"/>
                    <a:pt x="968" y="212"/>
                  </a:cubicBezTo>
                  <a:cubicBezTo>
                    <a:pt x="968" y="212"/>
                    <a:pt x="968" y="212"/>
                    <a:pt x="968" y="212"/>
                  </a:cubicBezTo>
                  <a:cubicBezTo>
                    <a:pt x="968" y="211"/>
                    <a:pt x="967" y="209"/>
                    <a:pt x="967" y="209"/>
                  </a:cubicBezTo>
                  <a:cubicBezTo>
                    <a:pt x="967" y="209"/>
                    <a:pt x="967" y="209"/>
                    <a:pt x="967" y="209"/>
                  </a:cubicBezTo>
                  <a:cubicBezTo>
                    <a:pt x="967" y="208"/>
                    <a:pt x="966" y="208"/>
                    <a:pt x="966" y="207"/>
                  </a:cubicBezTo>
                  <a:cubicBezTo>
                    <a:pt x="966" y="207"/>
                    <a:pt x="966" y="207"/>
                    <a:pt x="966" y="207"/>
                  </a:cubicBezTo>
                  <a:cubicBezTo>
                    <a:pt x="966" y="206"/>
                    <a:pt x="966" y="206"/>
                    <a:pt x="966" y="206"/>
                  </a:cubicBezTo>
                  <a:cubicBezTo>
                    <a:pt x="966" y="206"/>
                    <a:pt x="966" y="206"/>
                    <a:pt x="966" y="206"/>
                  </a:cubicBezTo>
                  <a:cubicBezTo>
                    <a:pt x="966" y="205"/>
                    <a:pt x="967" y="204"/>
                    <a:pt x="967" y="204"/>
                  </a:cubicBezTo>
                  <a:cubicBezTo>
                    <a:pt x="967" y="204"/>
                    <a:pt x="967" y="204"/>
                    <a:pt x="967" y="204"/>
                  </a:cubicBezTo>
                  <a:cubicBezTo>
                    <a:pt x="967" y="203"/>
                    <a:pt x="967" y="203"/>
                    <a:pt x="967" y="203"/>
                  </a:cubicBezTo>
                  <a:cubicBezTo>
                    <a:pt x="967" y="203"/>
                    <a:pt x="967" y="203"/>
                    <a:pt x="967" y="203"/>
                  </a:cubicBezTo>
                  <a:cubicBezTo>
                    <a:pt x="967" y="203"/>
                    <a:pt x="967" y="203"/>
                    <a:pt x="967" y="203"/>
                  </a:cubicBezTo>
                  <a:cubicBezTo>
                    <a:pt x="967" y="203"/>
                    <a:pt x="967" y="203"/>
                    <a:pt x="967" y="203"/>
                  </a:cubicBezTo>
                  <a:cubicBezTo>
                    <a:pt x="967" y="203"/>
                    <a:pt x="966" y="202"/>
                    <a:pt x="966" y="201"/>
                  </a:cubicBezTo>
                  <a:cubicBezTo>
                    <a:pt x="966" y="201"/>
                    <a:pt x="966" y="201"/>
                    <a:pt x="966" y="201"/>
                  </a:cubicBezTo>
                  <a:cubicBezTo>
                    <a:pt x="966" y="201"/>
                    <a:pt x="966" y="200"/>
                    <a:pt x="965" y="200"/>
                  </a:cubicBezTo>
                  <a:cubicBezTo>
                    <a:pt x="965" y="200"/>
                    <a:pt x="965" y="200"/>
                    <a:pt x="965" y="200"/>
                  </a:cubicBezTo>
                  <a:cubicBezTo>
                    <a:pt x="965" y="199"/>
                    <a:pt x="965" y="199"/>
                    <a:pt x="965" y="199"/>
                  </a:cubicBezTo>
                  <a:cubicBezTo>
                    <a:pt x="965" y="199"/>
                    <a:pt x="965" y="199"/>
                    <a:pt x="965" y="199"/>
                  </a:cubicBezTo>
                  <a:cubicBezTo>
                    <a:pt x="965" y="199"/>
                    <a:pt x="965" y="199"/>
                    <a:pt x="965" y="199"/>
                  </a:cubicBezTo>
                  <a:cubicBezTo>
                    <a:pt x="965" y="199"/>
                    <a:pt x="965" y="199"/>
                    <a:pt x="965" y="199"/>
                  </a:cubicBezTo>
                  <a:cubicBezTo>
                    <a:pt x="964" y="200"/>
                    <a:pt x="963" y="200"/>
                    <a:pt x="962" y="200"/>
                  </a:cubicBezTo>
                  <a:cubicBezTo>
                    <a:pt x="962" y="200"/>
                    <a:pt x="962" y="200"/>
                    <a:pt x="962" y="200"/>
                  </a:cubicBezTo>
                  <a:cubicBezTo>
                    <a:pt x="962" y="200"/>
                    <a:pt x="962" y="200"/>
                    <a:pt x="962" y="200"/>
                  </a:cubicBezTo>
                  <a:cubicBezTo>
                    <a:pt x="962" y="200"/>
                    <a:pt x="962" y="200"/>
                    <a:pt x="962" y="200"/>
                  </a:cubicBezTo>
                  <a:cubicBezTo>
                    <a:pt x="961" y="200"/>
                    <a:pt x="961" y="199"/>
                    <a:pt x="960" y="199"/>
                  </a:cubicBezTo>
                  <a:cubicBezTo>
                    <a:pt x="960" y="199"/>
                    <a:pt x="960" y="199"/>
                    <a:pt x="960" y="199"/>
                  </a:cubicBezTo>
                  <a:cubicBezTo>
                    <a:pt x="960" y="199"/>
                    <a:pt x="960" y="198"/>
                    <a:pt x="959" y="198"/>
                  </a:cubicBezTo>
                  <a:cubicBezTo>
                    <a:pt x="959" y="198"/>
                    <a:pt x="959" y="198"/>
                    <a:pt x="959" y="198"/>
                  </a:cubicBezTo>
                  <a:cubicBezTo>
                    <a:pt x="959" y="198"/>
                    <a:pt x="958" y="198"/>
                    <a:pt x="958" y="198"/>
                  </a:cubicBezTo>
                  <a:cubicBezTo>
                    <a:pt x="958" y="198"/>
                    <a:pt x="958" y="198"/>
                    <a:pt x="958" y="198"/>
                  </a:cubicBezTo>
                  <a:cubicBezTo>
                    <a:pt x="958" y="198"/>
                    <a:pt x="957" y="198"/>
                    <a:pt x="956" y="199"/>
                  </a:cubicBezTo>
                  <a:cubicBezTo>
                    <a:pt x="956" y="199"/>
                    <a:pt x="956" y="199"/>
                    <a:pt x="956" y="199"/>
                  </a:cubicBezTo>
                  <a:cubicBezTo>
                    <a:pt x="956" y="199"/>
                    <a:pt x="956" y="199"/>
                    <a:pt x="955" y="199"/>
                  </a:cubicBezTo>
                  <a:cubicBezTo>
                    <a:pt x="955" y="199"/>
                    <a:pt x="955" y="199"/>
                    <a:pt x="955" y="199"/>
                  </a:cubicBezTo>
                  <a:cubicBezTo>
                    <a:pt x="955" y="200"/>
                    <a:pt x="954" y="201"/>
                    <a:pt x="953" y="201"/>
                  </a:cubicBezTo>
                  <a:cubicBezTo>
                    <a:pt x="953" y="201"/>
                    <a:pt x="953" y="201"/>
                    <a:pt x="953" y="201"/>
                  </a:cubicBezTo>
                  <a:cubicBezTo>
                    <a:pt x="952" y="202"/>
                    <a:pt x="951" y="202"/>
                    <a:pt x="951" y="202"/>
                  </a:cubicBezTo>
                  <a:cubicBezTo>
                    <a:pt x="951" y="202"/>
                    <a:pt x="951" y="202"/>
                    <a:pt x="951" y="202"/>
                  </a:cubicBezTo>
                  <a:cubicBezTo>
                    <a:pt x="951" y="202"/>
                    <a:pt x="951" y="202"/>
                    <a:pt x="950" y="202"/>
                  </a:cubicBezTo>
                  <a:cubicBezTo>
                    <a:pt x="950" y="202"/>
                    <a:pt x="950" y="202"/>
                    <a:pt x="950" y="202"/>
                  </a:cubicBezTo>
                  <a:cubicBezTo>
                    <a:pt x="950" y="202"/>
                    <a:pt x="948" y="202"/>
                    <a:pt x="947" y="201"/>
                  </a:cubicBezTo>
                  <a:cubicBezTo>
                    <a:pt x="947" y="201"/>
                    <a:pt x="947" y="201"/>
                    <a:pt x="947" y="201"/>
                  </a:cubicBezTo>
                  <a:cubicBezTo>
                    <a:pt x="946" y="201"/>
                    <a:pt x="945" y="201"/>
                    <a:pt x="944" y="200"/>
                  </a:cubicBezTo>
                  <a:cubicBezTo>
                    <a:pt x="944" y="200"/>
                    <a:pt x="944" y="200"/>
                    <a:pt x="944" y="200"/>
                  </a:cubicBezTo>
                  <a:cubicBezTo>
                    <a:pt x="944" y="200"/>
                    <a:pt x="942" y="199"/>
                    <a:pt x="941" y="198"/>
                  </a:cubicBezTo>
                  <a:cubicBezTo>
                    <a:pt x="941" y="198"/>
                    <a:pt x="941" y="198"/>
                    <a:pt x="941" y="198"/>
                  </a:cubicBezTo>
                  <a:cubicBezTo>
                    <a:pt x="941" y="197"/>
                    <a:pt x="941" y="196"/>
                    <a:pt x="941" y="196"/>
                  </a:cubicBezTo>
                  <a:cubicBezTo>
                    <a:pt x="941" y="196"/>
                    <a:pt x="941" y="196"/>
                    <a:pt x="941" y="196"/>
                  </a:cubicBezTo>
                  <a:cubicBezTo>
                    <a:pt x="941" y="196"/>
                    <a:pt x="941" y="195"/>
                    <a:pt x="941" y="195"/>
                  </a:cubicBezTo>
                  <a:cubicBezTo>
                    <a:pt x="941" y="195"/>
                    <a:pt x="941" y="195"/>
                    <a:pt x="941" y="195"/>
                  </a:cubicBezTo>
                  <a:cubicBezTo>
                    <a:pt x="941" y="195"/>
                    <a:pt x="941" y="195"/>
                    <a:pt x="941" y="195"/>
                  </a:cubicBezTo>
                  <a:cubicBezTo>
                    <a:pt x="941" y="195"/>
                    <a:pt x="941" y="194"/>
                    <a:pt x="941" y="194"/>
                  </a:cubicBezTo>
                  <a:cubicBezTo>
                    <a:pt x="941" y="194"/>
                    <a:pt x="941" y="194"/>
                    <a:pt x="941" y="194"/>
                  </a:cubicBezTo>
                  <a:cubicBezTo>
                    <a:pt x="941" y="194"/>
                    <a:pt x="941" y="194"/>
                    <a:pt x="941" y="194"/>
                  </a:cubicBezTo>
                  <a:cubicBezTo>
                    <a:pt x="940" y="194"/>
                    <a:pt x="940" y="194"/>
                    <a:pt x="940" y="194"/>
                  </a:cubicBezTo>
                  <a:cubicBezTo>
                    <a:pt x="940" y="194"/>
                    <a:pt x="940" y="194"/>
                    <a:pt x="940" y="194"/>
                  </a:cubicBezTo>
                  <a:cubicBezTo>
                    <a:pt x="940" y="194"/>
                    <a:pt x="940" y="194"/>
                    <a:pt x="940" y="194"/>
                  </a:cubicBezTo>
                  <a:cubicBezTo>
                    <a:pt x="940" y="194"/>
                    <a:pt x="940" y="194"/>
                    <a:pt x="940" y="194"/>
                  </a:cubicBezTo>
                  <a:cubicBezTo>
                    <a:pt x="940" y="194"/>
                    <a:pt x="939" y="194"/>
                    <a:pt x="939" y="195"/>
                  </a:cubicBezTo>
                  <a:cubicBezTo>
                    <a:pt x="939" y="195"/>
                    <a:pt x="939" y="195"/>
                    <a:pt x="939" y="195"/>
                  </a:cubicBezTo>
                  <a:cubicBezTo>
                    <a:pt x="937" y="196"/>
                    <a:pt x="937" y="196"/>
                    <a:pt x="935" y="198"/>
                  </a:cubicBezTo>
                  <a:cubicBezTo>
                    <a:pt x="935" y="198"/>
                    <a:pt x="935" y="198"/>
                    <a:pt x="935" y="198"/>
                  </a:cubicBezTo>
                  <a:cubicBezTo>
                    <a:pt x="934" y="198"/>
                    <a:pt x="933" y="198"/>
                    <a:pt x="932" y="198"/>
                  </a:cubicBezTo>
                  <a:cubicBezTo>
                    <a:pt x="932" y="198"/>
                    <a:pt x="932" y="198"/>
                    <a:pt x="932" y="198"/>
                  </a:cubicBezTo>
                  <a:cubicBezTo>
                    <a:pt x="930" y="198"/>
                    <a:pt x="929" y="196"/>
                    <a:pt x="928" y="195"/>
                  </a:cubicBezTo>
                  <a:cubicBezTo>
                    <a:pt x="928" y="195"/>
                    <a:pt x="928" y="195"/>
                    <a:pt x="928" y="195"/>
                  </a:cubicBezTo>
                  <a:cubicBezTo>
                    <a:pt x="928" y="195"/>
                    <a:pt x="928" y="195"/>
                    <a:pt x="928" y="195"/>
                  </a:cubicBezTo>
                  <a:cubicBezTo>
                    <a:pt x="928" y="195"/>
                    <a:pt x="928" y="195"/>
                    <a:pt x="928" y="195"/>
                  </a:cubicBezTo>
                  <a:cubicBezTo>
                    <a:pt x="927" y="195"/>
                    <a:pt x="927" y="195"/>
                    <a:pt x="926" y="197"/>
                  </a:cubicBezTo>
                  <a:cubicBezTo>
                    <a:pt x="926" y="197"/>
                    <a:pt x="926" y="197"/>
                    <a:pt x="926" y="197"/>
                  </a:cubicBezTo>
                  <a:cubicBezTo>
                    <a:pt x="925" y="198"/>
                    <a:pt x="923" y="198"/>
                    <a:pt x="922" y="198"/>
                  </a:cubicBezTo>
                  <a:cubicBezTo>
                    <a:pt x="922" y="198"/>
                    <a:pt x="922" y="198"/>
                    <a:pt x="922" y="198"/>
                  </a:cubicBezTo>
                  <a:cubicBezTo>
                    <a:pt x="922" y="198"/>
                    <a:pt x="922" y="198"/>
                    <a:pt x="922" y="198"/>
                  </a:cubicBezTo>
                  <a:cubicBezTo>
                    <a:pt x="922" y="198"/>
                    <a:pt x="922" y="198"/>
                    <a:pt x="922" y="198"/>
                  </a:cubicBezTo>
                  <a:cubicBezTo>
                    <a:pt x="922" y="198"/>
                    <a:pt x="922" y="198"/>
                    <a:pt x="922" y="198"/>
                  </a:cubicBezTo>
                  <a:cubicBezTo>
                    <a:pt x="922" y="198"/>
                    <a:pt x="922" y="198"/>
                    <a:pt x="922" y="198"/>
                  </a:cubicBezTo>
                  <a:cubicBezTo>
                    <a:pt x="922" y="199"/>
                    <a:pt x="921" y="199"/>
                    <a:pt x="920" y="199"/>
                  </a:cubicBezTo>
                  <a:cubicBezTo>
                    <a:pt x="920" y="199"/>
                    <a:pt x="920" y="199"/>
                    <a:pt x="920" y="199"/>
                  </a:cubicBezTo>
                  <a:cubicBezTo>
                    <a:pt x="920" y="199"/>
                    <a:pt x="919" y="199"/>
                    <a:pt x="919" y="199"/>
                  </a:cubicBezTo>
                  <a:cubicBezTo>
                    <a:pt x="919" y="199"/>
                    <a:pt x="919" y="199"/>
                    <a:pt x="919" y="199"/>
                  </a:cubicBezTo>
                  <a:cubicBezTo>
                    <a:pt x="917" y="199"/>
                    <a:pt x="916" y="198"/>
                    <a:pt x="916" y="197"/>
                  </a:cubicBezTo>
                  <a:cubicBezTo>
                    <a:pt x="916" y="197"/>
                    <a:pt x="916" y="197"/>
                    <a:pt x="916" y="197"/>
                  </a:cubicBezTo>
                  <a:cubicBezTo>
                    <a:pt x="915" y="196"/>
                    <a:pt x="914" y="195"/>
                    <a:pt x="913" y="195"/>
                  </a:cubicBezTo>
                  <a:cubicBezTo>
                    <a:pt x="913" y="195"/>
                    <a:pt x="913" y="195"/>
                    <a:pt x="913" y="195"/>
                  </a:cubicBezTo>
                  <a:cubicBezTo>
                    <a:pt x="911" y="194"/>
                    <a:pt x="909" y="193"/>
                    <a:pt x="909" y="191"/>
                  </a:cubicBezTo>
                  <a:cubicBezTo>
                    <a:pt x="909" y="191"/>
                    <a:pt x="909" y="191"/>
                    <a:pt x="909" y="191"/>
                  </a:cubicBezTo>
                  <a:cubicBezTo>
                    <a:pt x="909" y="190"/>
                    <a:pt x="909" y="190"/>
                    <a:pt x="909" y="189"/>
                  </a:cubicBezTo>
                  <a:cubicBezTo>
                    <a:pt x="909" y="189"/>
                    <a:pt x="909" y="189"/>
                    <a:pt x="909" y="189"/>
                  </a:cubicBezTo>
                  <a:cubicBezTo>
                    <a:pt x="909" y="189"/>
                    <a:pt x="908" y="183"/>
                    <a:pt x="908" y="183"/>
                  </a:cubicBezTo>
                  <a:cubicBezTo>
                    <a:pt x="908" y="183"/>
                    <a:pt x="908" y="183"/>
                    <a:pt x="908" y="183"/>
                  </a:cubicBezTo>
                  <a:cubicBezTo>
                    <a:pt x="907" y="182"/>
                    <a:pt x="907" y="181"/>
                    <a:pt x="907" y="180"/>
                  </a:cubicBezTo>
                  <a:cubicBezTo>
                    <a:pt x="907" y="180"/>
                    <a:pt x="907" y="180"/>
                    <a:pt x="907" y="180"/>
                  </a:cubicBezTo>
                  <a:cubicBezTo>
                    <a:pt x="907" y="178"/>
                    <a:pt x="906" y="178"/>
                    <a:pt x="905" y="178"/>
                  </a:cubicBezTo>
                  <a:cubicBezTo>
                    <a:pt x="905" y="178"/>
                    <a:pt x="905" y="178"/>
                    <a:pt x="905" y="178"/>
                  </a:cubicBezTo>
                  <a:cubicBezTo>
                    <a:pt x="905" y="178"/>
                    <a:pt x="905" y="178"/>
                    <a:pt x="905" y="178"/>
                  </a:cubicBezTo>
                  <a:cubicBezTo>
                    <a:pt x="905" y="178"/>
                    <a:pt x="905" y="178"/>
                    <a:pt x="905" y="178"/>
                  </a:cubicBezTo>
                  <a:cubicBezTo>
                    <a:pt x="903" y="178"/>
                    <a:pt x="900" y="179"/>
                    <a:pt x="900" y="179"/>
                  </a:cubicBezTo>
                  <a:cubicBezTo>
                    <a:pt x="900" y="179"/>
                    <a:pt x="900" y="179"/>
                    <a:pt x="900" y="179"/>
                  </a:cubicBezTo>
                  <a:cubicBezTo>
                    <a:pt x="900" y="179"/>
                    <a:pt x="898" y="180"/>
                    <a:pt x="897" y="180"/>
                  </a:cubicBezTo>
                  <a:cubicBezTo>
                    <a:pt x="897" y="180"/>
                    <a:pt x="897" y="180"/>
                    <a:pt x="897" y="180"/>
                  </a:cubicBezTo>
                  <a:cubicBezTo>
                    <a:pt x="896" y="180"/>
                    <a:pt x="895" y="180"/>
                    <a:pt x="894" y="180"/>
                  </a:cubicBezTo>
                  <a:cubicBezTo>
                    <a:pt x="894" y="180"/>
                    <a:pt x="894" y="180"/>
                    <a:pt x="894" y="180"/>
                  </a:cubicBezTo>
                  <a:cubicBezTo>
                    <a:pt x="894" y="180"/>
                    <a:pt x="893" y="180"/>
                    <a:pt x="893" y="180"/>
                  </a:cubicBezTo>
                  <a:cubicBezTo>
                    <a:pt x="893" y="180"/>
                    <a:pt x="893" y="180"/>
                    <a:pt x="893" y="180"/>
                  </a:cubicBezTo>
                  <a:cubicBezTo>
                    <a:pt x="893" y="180"/>
                    <a:pt x="892" y="180"/>
                    <a:pt x="892" y="180"/>
                  </a:cubicBezTo>
                  <a:cubicBezTo>
                    <a:pt x="892" y="180"/>
                    <a:pt x="892" y="180"/>
                    <a:pt x="892" y="180"/>
                  </a:cubicBezTo>
                  <a:cubicBezTo>
                    <a:pt x="891" y="182"/>
                    <a:pt x="889" y="184"/>
                    <a:pt x="887" y="185"/>
                  </a:cubicBezTo>
                  <a:cubicBezTo>
                    <a:pt x="887" y="185"/>
                    <a:pt x="887" y="185"/>
                    <a:pt x="887" y="185"/>
                  </a:cubicBezTo>
                  <a:cubicBezTo>
                    <a:pt x="886" y="185"/>
                    <a:pt x="886" y="186"/>
                    <a:pt x="886" y="187"/>
                  </a:cubicBezTo>
                  <a:cubicBezTo>
                    <a:pt x="886" y="187"/>
                    <a:pt x="886" y="187"/>
                    <a:pt x="886" y="187"/>
                  </a:cubicBezTo>
                  <a:cubicBezTo>
                    <a:pt x="886" y="188"/>
                    <a:pt x="886" y="190"/>
                    <a:pt x="887" y="191"/>
                  </a:cubicBezTo>
                  <a:cubicBezTo>
                    <a:pt x="887" y="191"/>
                    <a:pt x="887" y="191"/>
                    <a:pt x="887" y="191"/>
                  </a:cubicBezTo>
                  <a:cubicBezTo>
                    <a:pt x="887" y="192"/>
                    <a:pt x="887" y="192"/>
                    <a:pt x="887" y="193"/>
                  </a:cubicBezTo>
                  <a:cubicBezTo>
                    <a:pt x="887" y="193"/>
                    <a:pt x="887" y="193"/>
                    <a:pt x="887" y="193"/>
                  </a:cubicBezTo>
                  <a:cubicBezTo>
                    <a:pt x="887" y="194"/>
                    <a:pt x="886" y="195"/>
                    <a:pt x="885" y="195"/>
                  </a:cubicBezTo>
                  <a:cubicBezTo>
                    <a:pt x="885" y="195"/>
                    <a:pt x="885" y="195"/>
                    <a:pt x="885" y="195"/>
                  </a:cubicBezTo>
                  <a:cubicBezTo>
                    <a:pt x="884" y="195"/>
                    <a:pt x="883" y="194"/>
                    <a:pt x="883" y="194"/>
                  </a:cubicBezTo>
                  <a:cubicBezTo>
                    <a:pt x="883" y="194"/>
                    <a:pt x="883" y="194"/>
                    <a:pt x="883" y="194"/>
                  </a:cubicBezTo>
                  <a:cubicBezTo>
                    <a:pt x="882" y="193"/>
                    <a:pt x="881" y="194"/>
                    <a:pt x="880" y="192"/>
                  </a:cubicBezTo>
                  <a:cubicBezTo>
                    <a:pt x="880" y="192"/>
                    <a:pt x="880" y="192"/>
                    <a:pt x="880" y="192"/>
                  </a:cubicBezTo>
                  <a:cubicBezTo>
                    <a:pt x="879" y="191"/>
                    <a:pt x="879" y="191"/>
                    <a:pt x="879" y="191"/>
                  </a:cubicBezTo>
                  <a:cubicBezTo>
                    <a:pt x="879" y="191"/>
                    <a:pt x="879" y="191"/>
                    <a:pt x="879" y="191"/>
                  </a:cubicBezTo>
                  <a:cubicBezTo>
                    <a:pt x="879" y="191"/>
                    <a:pt x="878" y="191"/>
                    <a:pt x="878" y="192"/>
                  </a:cubicBezTo>
                  <a:cubicBezTo>
                    <a:pt x="878" y="192"/>
                    <a:pt x="878" y="192"/>
                    <a:pt x="878" y="192"/>
                  </a:cubicBezTo>
                  <a:cubicBezTo>
                    <a:pt x="878" y="193"/>
                    <a:pt x="877" y="194"/>
                    <a:pt x="876" y="194"/>
                  </a:cubicBezTo>
                  <a:cubicBezTo>
                    <a:pt x="876" y="194"/>
                    <a:pt x="876" y="194"/>
                    <a:pt x="876" y="194"/>
                  </a:cubicBezTo>
                  <a:cubicBezTo>
                    <a:pt x="876" y="194"/>
                    <a:pt x="875" y="193"/>
                    <a:pt x="874" y="193"/>
                  </a:cubicBezTo>
                  <a:cubicBezTo>
                    <a:pt x="874" y="193"/>
                    <a:pt x="874" y="193"/>
                    <a:pt x="874" y="193"/>
                  </a:cubicBezTo>
                  <a:cubicBezTo>
                    <a:pt x="872" y="192"/>
                    <a:pt x="871" y="191"/>
                    <a:pt x="869" y="190"/>
                  </a:cubicBezTo>
                  <a:cubicBezTo>
                    <a:pt x="869" y="190"/>
                    <a:pt x="869" y="190"/>
                    <a:pt x="869" y="190"/>
                  </a:cubicBezTo>
                  <a:cubicBezTo>
                    <a:pt x="869" y="190"/>
                    <a:pt x="869" y="190"/>
                    <a:pt x="868" y="190"/>
                  </a:cubicBezTo>
                  <a:cubicBezTo>
                    <a:pt x="868" y="190"/>
                    <a:pt x="868" y="190"/>
                    <a:pt x="868" y="190"/>
                  </a:cubicBezTo>
                  <a:cubicBezTo>
                    <a:pt x="868" y="190"/>
                    <a:pt x="868" y="190"/>
                    <a:pt x="868" y="190"/>
                  </a:cubicBezTo>
                  <a:cubicBezTo>
                    <a:pt x="868" y="190"/>
                    <a:pt x="868" y="190"/>
                    <a:pt x="868" y="190"/>
                  </a:cubicBezTo>
                  <a:cubicBezTo>
                    <a:pt x="868" y="190"/>
                    <a:pt x="868" y="190"/>
                    <a:pt x="868" y="190"/>
                  </a:cubicBezTo>
                  <a:cubicBezTo>
                    <a:pt x="868" y="190"/>
                    <a:pt x="868" y="190"/>
                    <a:pt x="868" y="190"/>
                  </a:cubicBezTo>
                  <a:cubicBezTo>
                    <a:pt x="868" y="191"/>
                    <a:pt x="869" y="191"/>
                    <a:pt x="869" y="192"/>
                  </a:cubicBezTo>
                  <a:cubicBezTo>
                    <a:pt x="869" y="192"/>
                    <a:pt x="869" y="192"/>
                    <a:pt x="869" y="192"/>
                  </a:cubicBezTo>
                  <a:cubicBezTo>
                    <a:pt x="869" y="193"/>
                    <a:pt x="868" y="194"/>
                    <a:pt x="867" y="195"/>
                  </a:cubicBezTo>
                  <a:cubicBezTo>
                    <a:pt x="867" y="195"/>
                    <a:pt x="867" y="195"/>
                    <a:pt x="867" y="195"/>
                  </a:cubicBezTo>
                  <a:cubicBezTo>
                    <a:pt x="867" y="195"/>
                    <a:pt x="867" y="195"/>
                    <a:pt x="867" y="195"/>
                  </a:cubicBezTo>
                  <a:cubicBezTo>
                    <a:pt x="867" y="195"/>
                    <a:pt x="867" y="195"/>
                    <a:pt x="867" y="195"/>
                  </a:cubicBezTo>
                  <a:cubicBezTo>
                    <a:pt x="867" y="195"/>
                    <a:pt x="867" y="195"/>
                    <a:pt x="867" y="196"/>
                  </a:cubicBezTo>
                  <a:cubicBezTo>
                    <a:pt x="867" y="196"/>
                    <a:pt x="867" y="196"/>
                    <a:pt x="867" y="196"/>
                  </a:cubicBezTo>
                  <a:cubicBezTo>
                    <a:pt x="867" y="196"/>
                    <a:pt x="867" y="196"/>
                    <a:pt x="867" y="196"/>
                  </a:cubicBezTo>
                  <a:cubicBezTo>
                    <a:pt x="867" y="196"/>
                    <a:pt x="867" y="196"/>
                    <a:pt x="867" y="196"/>
                  </a:cubicBezTo>
                  <a:cubicBezTo>
                    <a:pt x="867" y="197"/>
                    <a:pt x="867" y="197"/>
                    <a:pt x="867" y="197"/>
                  </a:cubicBezTo>
                  <a:cubicBezTo>
                    <a:pt x="867" y="197"/>
                    <a:pt x="867" y="197"/>
                    <a:pt x="867" y="197"/>
                  </a:cubicBezTo>
                  <a:cubicBezTo>
                    <a:pt x="868" y="197"/>
                    <a:pt x="868" y="197"/>
                    <a:pt x="868" y="197"/>
                  </a:cubicBezTo>
                  <a:cubicBezTo>
                    <a:pt x="868" y="197"/>
                    <a:pt x="868" y="197"/>
                    <a:pt x="868" y="197"/>
                  </a:cubicBezTo>
                  <a:cubicBezTo>
                    <a:pt x="869" y="197"/>
                    <a:pt x="869" y="196"/>
                    <a:pt x="869" y="196"/>
                  </a:cubicBezTo>
                  <a:cubicBezTo>
                    <a:pt x="869" y="196"/>
                    <a:pt x="869" y="196"/>
                    <a:pt x="869" y="196"/>
                  </a:cubicBezTo>
                  <a:cubicBezTo>
                    <a:pt x="871" y="197"/>
                    <a:pt x="873" y="198"/>
                    <a:pt x="873" y="199"/>
                  </a:cubicBezTo>
                  <a:cubicBezTo>
                    <a:pt x="873" y="199"/>
                    <a:pt x="873" y="199"/>
                    <a:pt x="873" y="199"/>
                  </a:cubicBezTo>
                  <a:cubicBezTo>
                    <a:pt x="873" y="201"/>
                    <a:pt x="873" y="202"/>
                    <a:pt x="874" y="202"/>
                  </a:cubicBezTo>
                  <a:cubicBezTo>
                    <a:pt x="874" y="202"/>
                    <a:pt x="874" y="202"/>
                    <a:pt x="874" y="202"/>
                  </a:cubicBezTo>
                  <a:cubicBezTo>
                    <a:pt x="876" y="203"/>
                    <a:pt x="876" y="205"/>
                    <a:pt x="877" y="206"/>
                  </a:cubicBezTo>
                  <a:cubicBezTo>
                    <a:pt x="877" y="206"/>
                    <a:pt x="877" y="206"/>
                    <a:pt x="877" y="206"/>
                  </a:cubicBezTo>
                  <a:cubicBezTo>
                    <a:pt x="877" y="206"/>
                    <a:pt x="878" y="207"/>
                    <a:pt x="878" y="209"/>
                  </a:cubicBezTo>
                  <a:cubicBezTo>
                    <a:pt x="878" y="209"/>
                    <a:pt x="878" y="209"/>
                    <a:pt x="878" y="209"/>
                  </a:cubicBezTo>
                  <a:cubicBezTo>
                    <a:pt x="878" y="209"/>
                    <a:pt x="878" y="209"/>
                    <a:pt x="878" y="210"/>
                  </a:cubicBezTo>
                  <a:cubicBezTo>
                    <a:pt x="878" y="210"/>
                    <a:pt x="878" y="210"/>
                    <a:pt x="878" y="210"/>
                  </a:cubicBezTo>
                  <a:cubicBezTo>
                    <a:pt x="877" y="212"/>
                    <a:pt x="877" y="213"/>
                    <a:pt x="877" y="215"/>
                  </a:cubicBezTo>
                  <a:cubicBezTo>
                    <a:pt x="877" y="215"/>
                    <a:pt x="877" y="215"/>
                    <a:pt x="877" y="215"/>
                  </a:cubicBezTo>
                  <a:cubicBezTo>
                    <a:pt x="877" y="215"/>
                    <a:pt x="877" y="215"/>
                    <a:pt x="877" y="215"/>
                  </a:cubicBezTo>
                  <a:cubicBezTo>
                    <a:pt x="877" y="215"/>
                    <a:pt x="877" y="215"/>
                    <a:pt x="877" y="215"/>
                  </a:cubicBezTo>
                  <a:cubicBezTo>
                    <a:pt x="877" y="218"/>
                    <a:pt x="878" y="222"/>
                    <a:pt x="878" y="225"/>
                  </a:cubicBezTo>
                  <a:cubicBezTo>
                    <a:pt x="878" y="225"/>
                    <a:pt x="878" y="225"/>
                    <a:pt x="878" y="225"/>
                  </a:cubicBezTo>
                  <a:cubicBezTo>
                    <a:pt x="878" y="226"/>
                    <a:pt x="882" y="227"/>
                    <a:pt x="882" y="232"/>
                  </a:cubicBezTo>
                  <a:cubicBezTo>
                    <a:pt x="882" y="232"/>
                    <a:pt x="882" y="232"/>
                    <a:pt x="882" y="232"/>
                  </a:cubicBezTo>
                  <a:cubicBezTo>
                    <a:pt x="883" y="234"/>
                    <a:pt x="883" y="234"/>
                    <a:pt x="884" y="235"/>
                  </a:cubicBezTo>
                  <a:cubicBezTo>
                    <a:pt x="884" y="235"/>
                    <a:pt x="884" y="235"/>
                    <a:pt x="884" y="235"/>
                  </a:cubicBezTo>
                  <a:cubicBezTo>
                    <a:pt x="885" y="235"/>
                    <a:pt x="886" y="234"/>
                    <a:pt x="886" y="234"/>
                  </a:cubicBezTo>
                  <a:cubicBezTo>
                    <a:pt x="886" y="234"/>
                    <a:pt x="886" y="234"/>
                    <a:pt x="886" y="234"/>
                  </a:cubicBezTo>
                  <a:cubicBezTo>
                    <a:pt x="887" y="234"/>
                    <a:pt x="891" y="230"/>
                    <a:pt x="893" y="227"/>
                  </a:cubicBezTo>
                  <a:cubicBezTo>
                    <a:pt x="893" y="227"/>
                    <a:pt x="893" y="227"/>
                    <a:pt x="893" y="227"/>
                  </a:cubicBezTo>
                  <a:cubicBezTo>
                    <a:pt x="894" y="226"/>
                    <a:pt x="895" y="225"/>
                    <a:pt x="896" y="225"/>
                  </a:cubicBezTo>
                  <a:cubicBezTo>
                    <a:pt x="896" y="225"/>
                    <a:pt x="896" y="225"/>
                    <a:pt x="896" y="225"/>
                  </a:cubicBezTo>
                  <a:cubicBezTo>
                    <a:pt x="897" y="225"/>
                    <a:pt x="898" y="226"/>
                    <a:pt x="898" y="227"/>
                  </a:cubicBezTo>
                  <a:cubicBezTo>
                    <a:pt x="898" y="227"/>
                    <a:pt x="898" y="227"/>
                    <a:pt x="898" y="227"/>
                  </a:cubicBezTo>
                  <a:cubicBezTo>
                    <a:pt x="898" y="229"/>
                    <a:pt x="899" y="230"/>
                    <a:pt x="900" y="230"/>
                  </a:cubicBezTo>
                  <a:cubicBezTo>
                    <a:pt x="900" y="230"/>
                    <a:pt x="900" y="230"/>
                    <a:pt x="900" y="230"/>
                  </a:cubicBezTo>
                  <a:cubicBezTo>
                    <a:pt x="901" y="231"/>
                    <a:pt x="903" y="234"/>
                    <a:pt x="904" y="236"/>
                  </a:cubicBezTo>
                  <a:cubicBezTo>
                    <a:pt x="904" y="236"/>
                    <a:pt x="904" y="236"/>
                    <a:pt x="904" y="236"/>
                  </a:cubicBezTo>
                  <a:cubicBezTo>
                    <a:pt x="904" y="236"/>
                    <a:pt x="903" y="236"/>
                    <a:pt x="903" y="236"/>
                  </a:cubicBezTo>
                  <a:cubicBezTo>
                    <a:pt x="903" y="236"/>
                    <a:pt x="903" y="236"/>
                    <a:pt x="903" y="236"/>
                  </a:cubicBezTo>
                  <a:cubicBezTo>
                    <a:pt x="903" y="237"/>
                    <a:pt x="903" y="237"/>
                    <a:pt x="903" y="237"/>
                  </a:cubicBezTo>
                  <a:cubicBezTo>
                    <a:pt x="903" y="237"/>
                    <a:pt x="903" y="237"/>
                    <a:pt x="903" y="237"/>
                  </a:cubicBezTo>
                  <a:cubicBezTo>
                    <a:pt x="903" y="237"/>
                    <a:pt x="903" y="237"/>
                    <a:pt x="904" y="238"/>
                  </a:cubicBezTo>
                  <a:cubicBezTo>
                    <a:pt x="904" y="238"/>
                    <a:pt x="904" y="238"/>
                    <a:pt x="904" y="238"/>
                  </a:cubicBezTo>
                  <a:cubicBezTo>
                    <a:pt x="906" y="239"/>
                    <a:pt x="907" y="243"/>
                    <a:pt x="908" y="246"/>
                  </a:cubicBezTo>
                  <a:cubicBezTo>
                    <a:pt x="908" y="246"/>
                    <a:pt x="908" y="246"/>
                    <a:pt x="908" y="246"/>
                  </a:cubicBezTo>
                  <a:cubicBezTo>
                    <a:pt x="908" y="246"/>
                    <a:pt x="908" y="246"/>
                    <a:pt x="908" y="246"/>
                  </a:cubicBezTo>
                  <a:cubicBezTo>
                    <a:pt x="908" y="246"/>
                    <a:pt x="908" y="246"/>
                    <a:pt x="908" y="246"/>
                  </a:cubicBezTo>
                  <a:cubicBezTo>
                    <a:pt x="907" y="247"/>
                    <a:pt x="907" y="247"/>
                    <a:pt x="907" y="247"/>
                  </a:cubicBezTo>
                  <a:cubicBezTo>
                    <a:pt x="907" y="247"/>
                    <a:pt x="907" y="247"/>
                    <a:pt x="907" y="247"/>
                  </a:cubicBezTo>
                  <a:cubicBezTo>
                    <a:pt x="907" y="247"/>
                    <a:pt x="907" y="247"/>
                    <a:pt x="907" y="247"/>
                  </a:cubicBezTo>
                  <a:cubicBezTo>
                    <a:pt x="907" y="247"/>
                    <a:pt x="907" y="247"/>
                    <a:pt x="907" y="247"/>
                  </a:cubicBezTo>
                  <a:cubicBezTo>
                    <a:pt x="906" y="247"/>
                    <a:pt x="906" y="246"/>
                    <a:pt x="906" y="246"/>
                  </a:cubicBezTo>
                  <a:close/>
                  <a:moveTo>
                    <a:pt x="891" y="180"/>
                  </a:moveTo>
                  <a:cubicBezTo>
                    <a:pt x="891" y="180"/>
                    <a:pt x="891" y="180"/>
                    <a:pt x="891" y="180"/>
                  </a:cubicBezTo>
                  <a:cubicBezTo>
                    <a:pt x="891" y="180"/>
                    <a:pt x="891" y="180"/>
                    <a:pt x="891" y="180"/>
                  </a:cubicBezTo>
                  <a:cubicBezTo>
                    <a:pt x="891" y="180"/>
                    <a:pt x="891" y="180"/>
                    <a:pt x="891" y="180"/>
                  </a:cubicBezTo>
                  <a:cubicBezTo>
                    <a:pt x="891" y="180"/>
                    <a:pt x="891" y="180"/>
                    <a:pt x="891" y="180"/>
                  </a:cubicBezTo>
                  <a:close/>
                  <a:moveTo>
                    <a:pt x="1052" y="226"/>
                  </a:moveTo>
                  <a:cubicBezTo>
                    <a:pt x="1052" y="226"/>
                    <a:pt x="1052" y="226"/>
                    <a:pt x="1052" y="226"/>
                  </a:cubicBezTo>
                  <a:cubicBezTo>
                    <a:pt x="1052" y="226"/>
                    <a:pt x="1052" y="226"/>
                    <a:pt x="1052" y="226"/>
                  </a:cubicBezTo>
                  <a:cubicBezTo>
                    <a:pt x="1052" y="226"/>
                    <a:pt x="1052" y="226"/>
                    <a:pt x="1052" y="226"/>
                  </a:cubicBezTo>
                  <a:close/>
                  <a:moveTo>
                    <a:pt x="890" y="133"/>
                  </a:moveTo>
                  <a:cubicBezTo>
                    <a:pt x="893" y="131"/>
                    <a:pt x="894" y="127"/>
                    <a:pt x="897" y="123"/>
                  </a:cubicBezTo>
                  <a:cubicBezTo>
                    <a:pt x="897" y="123"/>
                    <a:pt x="897" y="123"/>
                    <a:pt x="897" y="123"/>
                  </a:cubicBezTo>
                  <a:cubicBezTo>
                    <a:pt x="899" y="120"/>
                    <a:pt x="900" y="118"/>
                    <a:pt x="902" y="117"/>
                  </a:cubicBezTo>
                  <a:cubicBezTo>
                    <a:pt x="902" y="117"/>
                    <a:pt x="902" y="117"/>
                    <a:pt x="902" y="117"/>
                  </a:cubicBezTo>
                  <a:cubicBezTo>
                    <a:pt x="903" y="118"/>
                    <a:pt x="904" y="118"/>
                    <a:pt x="904" y="119"/>
                  </a:cubicBezTo>
                  <a:cubicBezTo>
                    <a:pt x="904" y="119"/>
                    <a:pt x="904" y="119"/>
                    <a:pt x="904" y="119"/>
                  </a:cubicBezTo>
                  <a:cubicBezTo>
                    <a:pt x="905" y="122"/>
                    <a:pt x="907" y="125"/>
                    <a:pt x="907" y="126"/>
                  </a:cubicBezTo>
                  <a:cubicBezTo>
                    <a:pt x="907" y="126"/>
                    <a:pt x="907" y="126"/>
                    <a:pt x="907" y="126"/>
                  </a:cubicBezTo>
                  <a:cubicBezTo>
                    <a:pt x="907" y="127"/>
                    <a:pt x="908" y="127"/>
                    <a:pt x="908" y="127"/>
                  </a:cubicBezTo>
                  <a:cubicBezTo>
                    <a:pt x="908" y="127"/>
                    <a:pt x="908" y="127"/>
                    <a:pt x="908" y="127"/>
                  </a:cubicBezTo>
                  <a:cubicBezTo>
                    <a:pt x="908" y="127"/>
                    <a:pt x="908" y="127"/>
                    <a:pt x="908" y="127"/>
                  </a:cubicBezTo>
                  <a:cubicBezTo>
                    <a:pt x="908" y="127"/>
                    <a:pt x="908" y="127"/>
                    <a:pt x="908" y="127"/>
                  </a:cubicBezTo>
                  <a:cubicBezTo>
                    <a:pt x="908" y="127"/>
                    <a:pt x="908" y="127"/>
                    <a:pt x="908" y="127"/>
                  </a:cubicBezTo>
                  <a:cubicBezTo>
                    <a:pt x="908" y="127"/>
                    <a:pt x="908" y="127"/>
                    <a:pt x="908" y="127"/>
                  </a:cubicBezTo>
                  <a:cubicBezTo>
                    <a:pt x="908" y="126"/>
                    <a:pt x="908" y="126"/>
                    <a:pt x="908" y="126"/>
                  </a:cubicBezTo>
                  <a:cubicBezTo>
                    <a:pt x="908" y="126"/>
                    <a:pt x="908" y="126"/>
                    <a:pt x="908" y="126"/>
                  </a:cubicBezTo>
                  <a:cubicBezTo>
                    <a:pt x="908" y="126"/>
                    <a:pt x="908" y="125"/>
                    <a:pt x="909" y="125"/>
                  </a:cubicBezTo>
                  <a:cubicBezTo>
                    <a:pt x="909" y="125"/>
                    <a:pt x="909" y="125"/>
                    <a:pt x="909" y="125"/>
                  </a:cubicBezTo>
                  <a:cubicBezTo>
                    <a:pt x="909" y="125"/>
                    <a:pt x="909" y="124"/>
                    <a:pt x="909" y="124"/>
                  </a:cubicBezTo>
                  <a:cubicBezTo>
                    <a:pt x="909" y="124"/>
                    <a:pt x="909" y="124"/>
                    <a:pt x="909" y="124"/>
                  </a:cubicBezTo>
                  <a:cubicBezTo>
                    <a:pt x="909" y="123"/>
                    <a:pt x="909" y="123"/>
                    <a:pt x="909" y="123"/>
                  </a:cubicBezTo>
                  <a:cubicBezTo>
                    <a:pt x="909" y="123"/>
                    <a:pt x="909" y="123"/>
                    <a:pt x="909" y="123"/>
                  </a:cubicBezTo>
                  <a:cubicBezTo>
                    <a:pt x="909" y="122"/>
                    <a:pt x="908" y="121"/>
                    <a:pt x="908" y="120"/>
                  </a:cubicBezTo>
                  <a:cubicBezTo>
                    <a:pt x="908" y="120"/>
                    <a:pt x="908" y="120"/>
                    <a:pt x="908" y="120"/>
                  </a:cubicBezTo>
                  <a:cubicBezTo>
                    <a:pt x="907" y="119"/>
                    <a:pt x="907" y="118"/>
                    <a:pt x="907" y="117"/>
                  </a:cubicBezTo>
                  <a:cubicBezTo>
                    <a:pt x="907" y="117"/>
                    <a:pt x="907" y="117"/>
                    <a:pt x="907" y="117"/>
                  </a:cubicBezTo>
                  <a:cubicBezTo>
                    <a:pt x="907" y="116"/>
                    <a:pt x="907" y="115"/>
                    <a:pt x="907" y="114"/>
                  </a:cubicBezTo>
                  <a:cubicBezTo>
                    <a:pt x="907" y="114"/>
                    <a:pt x="907" y="114"/>
                    <a:pt x="907" y="114"/>
                  </a:cubicBezTo>
                  <a:cubicBezTo>
                    <a:pt x="907" y="114"/>
                    <a:pt x="907" y="113"/>
                    <a:pt x="907" y="113"/>
                  </a:cubicBezTo>
                  <a:cubicBezTo>
                    <a:pt x="907" y="113"/>
                    <a:pt x="907" y="113"/>
                    <a:pt x="907" y="113"/>
                  </a:cubicBezTo>
                  <a:cubicBezTo>
                    <a:pt x="907" y="113"/>
                    <a:pt x="907" y="113"/>
                    <a:pt x="907" y="113"/>
                  </a:cubicBezTo>
                  <a:cubicBezTo>
                    <a:pt x="907" y="113"/>
                    <a:pt x="907" y="113"/>
                    <a:pt x="907" y="113"/>
                  </a:cubicBezTo>
                  <a:cubicBezTo>
                    <a:pt x="907" y="112"/>
                    <a:pt x="907" y="112"/>
                    <a:pt x="908" y="111"/>
                  </a:cubicBezTo>
                  <a:cubicBezTo>
                    <a:pt x="908" y="111"/>
                    <a:pt x="908" y="111"/>
                    <a:pt x="908" y="111"/>
                  </a:cubicBezTo>
                  <a:cubicBezTo>
                    <a:pt x="908" y="111"/>
                    <a:pt x="908" y="111"/>
                    <a:pt x="908" y="111"/>
                  </a:cubicBezTo>
                  <a:cubicBezTo>
                    <a:pt x="908" y="111"/>
                    <a:pt x="908" y="111"/>
                    <a:pt x="908" y="111"/>
                  </a:cubicBezTo>
                  <a:cubicBezTo>
                    <a:pt x="908" y="111"/>
                    <a:pt x="908" y="111"/>
                    <a:pt x="908" y="111"/>
                  </a:cubicBezTo>
                  <a:cubicBezTo>
                    <a:pt x="908" y="109"/>
                    <a:pt x="908" y="107"/>
                    <a:pt x="909" y="106"/>
                  </a:cubicBezTo>
                  <a:cubicBezTo>
                    <a:pt x="909" y="106"/>
                    <a:pt x="909" y="106"/>
                    <a:pt x="909" y="106"/>
                  </a:cubicBezTo>
                  <a:cubicBezTo>
                    <a:pt x="909" y="105"/>
                    <a:pt x="910" y="103"/>
                    <a:pt x="910" y="101"/>
                  </a:cubicBezTo>
                  <a:cubicBezTo>
                    <a:pt x="910" y="101"/>
                    <a:pt x="910" y="101"/>
                    <a:pt x="910" y="101"/>
                  </a:cubicBezTo>
                  <a:cubicBezTo>
                    <a:pt x="910" y="100"/>
                    <a:pt x="911" y="99"/>
                    <a:pt x="913" y="99"/>
                  </a:cubicBezTo>
                  <a:cubicBezTo>
                    <a:pt x="913" y="99"/>
                    <a:pt x="913" y="99"/>
                    <a:pt x="913" y="99"/>
                  </a:cubicBezTo>
                  <a:cubicBezTo>
                    <a:pt x="913" y="99"/>
                    <a:pt x="913" y="99"/>
                    <a:pt x="913" y="99"/>
                  </a:cubicBezTo>
                  <a:cubicBezTo>
                    <a:pt x="913" y="99"/>
                    <a:pt x="913" y="99"/>
                    <a:pt x="913" y="99"/>
                  </a:cubicBezTo>
                  <a:cubicBezTo>
                    <a:pt x="914" y="99"/>
                    <a:pt x="914" y="99"/>
                    <a:pt x="914" y="99"/>
                  </a:cubicBezTo>
                  <a:cubicBezTo>
                    <a:pt x="914" y="99"/>
                    <a:pt x="914" y="99"/>
                    <a:pt x="914" y="99"/>
                  </a:cubicBezTo>
                  <a:cubicBezTo>
                    <a:pt x="914" y="99"/>
                    <a:pt x="915" y="99"/>
                    <a:pt x="915" y="99"/>
                  </a:cubicBezTo>
                  <a:cubicBezTo>
                    <a:pt x="915" y="99"/>
                    <a:pt x="915" y="99"/>
                    <a:pt x="915" y="99"/>
                  </a:cubicBezTo>
                  <a:cubicBezTo>
                    <a:pt x="916" y="98"/>
                    <a:pt x="916" y="97"/>
                    <a:pt x="916" y="96"/>
                  </a:cubicBezTo>
                  <a:cubicBezTo>
                    <a:pt x="916" y="96"/>
                    <a:pt x="916" y="96"/>
                    <a:pt x="916" y="96"/>
                  </a:cubicBezTo>
                  <a:cubicBezTo>
                    <a:pt x="916" y="96"/>
                    <a:pt x="916" y="96"/>
                    <a:pt x="916" y="96"/>
                  </a:cubicBezTo>
                  <a:cubicBezTo>
                    <a:pt x="916" y="96"/>
                    <a:pt x="916" y="96"/>
                    <a:pt x="916" y="96"/>
                  </a:cubicBezTo>
                  <a:cubicBezTo>
                    <a:pt x="916" y="96"/>
                    <a:pt x="916" y="95"/>
                    <a:pt x="916" y="93"/>
                  </a:cubicBezTo>
                  <a:cubicBezTo>
                    <a:pt x="916" y="93"/>
                    <a:pt x="916" y="93"/>
                    <a:pt x="916" y="93"/>
                  </a:cubicBezTo>
                  <a:cubicBezTo>
                    <a:pt x="916" y="93"/>
                    <a:pt x="916" y="92"/>
                    <a:pt x="916" y="92"/>
                  </a:cubicBezTo>
                  <a:cubicBezTo>
                    <a:pt x="916" y="92"/>
                    <a:pt x="916" y="92"/>
                    <a:pt x="916" y="92"/>
                  </a:cubicBezTo>
                  <a:cubicBezTo>
                    <a:pt x="915" y="90"/>
                    <a:pt x="914" y="88"/>
                    <a:pt x="914" y="88"/>
                  </a:cubicBezTo>
                  <a:cubicBezTo>
                    <a:pt x="914" y="88"/>
                    <a:pt x="914" y="88"/>
                    <a:pt x="914" y="88"/>
                  </a:cubicBezTo>
                  <a:cubicBezTo>
                    <a:pt x="914" y="88"/>
                    <a:pt x="913" y="88"/>
                    <a:pt x="913" y="87"/>
                  </a:cubicBezTo>
                  <a:cubicBezTo>
                    <a:pt x="913" y="87"/>
                    <a:pt x="913" y="87"/>
                    <a:pt x="913" y="87"/>
                  </a:cubicBezTo>
                  <a:cubicBezTo>
                    <a:pt x="913" y="86"/>
                    <a:pt x="913" y="86"/>
                    <a:pt x="914" y="85"/>
                  </a:cubicBezTo>
                  <a:cubicBezTo>
                    <a:pt x="914" y="85"/>
                    <a:pt x="914" y="85"/>
                    <a:pt x="914" y="85"/>
                  </a:cubicBezTo>
                  <a:cubicBezTo>
                    <a:pt x="914" y="85"/>
                    <a:pt x="914" y="85"/>
                    <a:pt x="914" y="85"/>
                  </a:cubicBezTo>
                  <a:cubicBezTo>
                    <a:pt x="914" y="85"/>
                    <a:pt x="914" y="85"/>
                    <a:pt x="914" y="85"/>
                  </a:cubicBezTo>
                  <a:cubicBezTo>
                    <a:pt x="914" y="85"/>
                    <a:pt x="914" y="85"/>
                    <a:pt x="914" y="85"/>
                  </a:cubicBezTo>
                  <a:cubicBezTo>
                    <a:pt x="914" y="85"/>
                    <a:pt x="914" y="85"/>
                    <a:pt x="914" y="84"/>
                  </a:cubicBezTo>
                  <a:cubicBezTo>
                    <a:pt x="914" y="84"/>
                    <a:pt x="914" y="84"/>
                    <a:pt x="914" y="84"/>
                  </a:cubicBezTo>
                  <a:cubicBezTo>
                    <a:pt x="914" y="84"/>
                    <a:pt x="914" y="83"/>
                    <a:pt x="914" y="83"/>
                  </a:cubicBezTo>
                  <a:cubicBezTo>
                    <a:pt x="914" y="83"/>
                    <a:pt x="914" y="83"/>
                    <a:pt x="914" y="83"/>
                  </a:cubicBezTo>
                  <a:cubicBezTo>
                    <a:pt x="913" y="83"/>
                    <a:pt x="913" y="82"/>
                    <a:pt x="913" y="82"/>
                  </a:cubicBezTo>
                  <a:cubicBezTo>
                    <a:pt x="913" y="82"/>
                    <a:pt x="913" y="82"/>
                    <a:pt x="913" y="82"/>
                  </a:cubicBezTo>
                  <a:cubicBezTo>
                    <a:pt x="913" y="81"/>
                    <a:pt x="913" y="81"/>
                    <a:pt x="913" y="81"/>
                  </a:cubicBezTo>
                  <a:cubicBezTo>
                    <a:pt x="913" y="81"/>
                    <a:pt x="913" y="81"/>
                    <a:pt x="913" y="81"/>
                  </a:cubicBezTo>
                  <a:cubicBezTo>
                    <a:pt x="913" y="81"/>
                    <a:pt x="913" y="80"/>
                    <a:pt x="913" y="80"/>
                  </a:cubicBezTo>
                  <a:cubicBezTo>
                    <a:pt x="913" y="80"/>
                    <a:pt x="913" y="80"/>
                    <a:pt x="913" y="80"/>
                  </a:cubicBezTo>
                  <a:cubicBezTo>
                    <a:pt x="913" y="80"/>
                    <a:pt x="913" y="79"/>
                    <a:pt x="913" y="78"/>
                  </a:cubicBezTo>
                  <a:cubicBezTo>
                    <a:pt x="913" y="78"/>
                    <a:pt x="913" y="78"/>
                    <a:pt x="913" y="78"/>
                  </a:cubicBezTo>
                  <a:cubicBezTo>
                    <a:pt x="913" y="77"/>
                    <a:pt x="913" y="76"/>
                    <a:pt x="914" y="76"/>
                  </a:cubicBezTo>
                  <a:cubicBezTo>
                    <a:pt x="914" y="76"/>
                    <a:pt x="914" y="76"/>
                    <a:pt x="914" y="76"/>
                  </a:cubicBezTo>
                  <a:cubicBezTo>
                    <a:pt x="914" y="75"/>
                    <a:pt x="915" y="72"/>
                    <a:pt x="915" y="72"/>
                  </a:cubicBezTo>
                  <a:cubicBezTo>
                    <a:pt x="915" y="72"/>
                    <a:pt x="915" y="72"/>
                    <a:pt x="915" y="72"/>
                  </a:cubicBezTo>
                  <a:cubicBezTo>
                    <a:pt x="915" y="71"/>
                    <a:pt x="916" y="70"/>
                    <a:pt x="916" y="69"/>
                  </a:cubicBezTo>
                  <a:cubicBezTo>
                    <a:pt x="916" y="69"/>
                    <a:pt x="916" y="69"/>
                    <a:pt x="916" y="69"/>
                  </a:cubicBezTo>
                  <a:cubicBezTo>
                    <a:pt x="916" y="68"/>
                    <a:pt x="917" y="68"/>
                    <a:pt x="917" y="67"/>
                  </a:cubicBezTo>
                  <a:cubicBezTo>
                    <a:pt x="917" y="67"/>
                    <a:pt x="917" y="67"/>
                    <a:pt x="917" y="67"/>
                  </a:cubicBezTo>
                  <a:cubicBezTo>
                    <a:pt x="917" y="67"/>
                    <a:pt x="917" y="67"/>
                    <a:pt x="917" y="67"/>
                  </a:cubicBezTo>
                  <a:cubicBezTo>
                    <a:pt x="917" y="67"/>
                    <a:pt x="917" y="67"/>
                    <a:pt x="917" y="67"/>
                  </a:cubicBezTo>
                  <a:cubicBezTo>
                    <a:pt x="917" y="67"/>
                    <a:pt x="917" y="67"/>
                    <a:pt x="917" y="67"/>
                  </a:cubicBezTo>
                  <a:cubicBezTo>
                    <a:pt x="917" y="67"/>
                    <a:pt x="917" y="67"/>
                    <a:pt x="917" y="67"/>
                  </a:cubicBezTo>
                  <a:cubicBezTo>
                    <a:pt x="917" y="67"/>
                    <a:pt x="917" y="67"/>
                    <a:pt x="917" y="67"/>
                  </a:cubicBezTo>
                  <a:cubicBezTo>
                    <a:pt x="917" y="67"/>
                    <a:pt x="916" y="67"/>
                    <a:pt x="916" y="66"/>
                  </a:cubicBezTo>
                  <a:cubicBezTo>
                    <a:pt x="916" y="66"/>
                    <a:pt x="916" y="66"/>
                    <a:pt x="916" y="66"/>
                  </a:cubicBezTo>
                  <a:cubicBezTo>
                    <a:pt x="916" y="66"/>
                    <a:pt x="916" y="66"/>
                    <a:pt x="916" y="66"/>
                  </a:cubicBezTo>
                  <a:cubicBezTo>
                    <a:pt x="916" y="66"/>
                    <a:pt x="916" y="66"/>
                    <a:pt x="916" y="66"/>
                  </a:cubicBezTo>
                  <a:cubicBezTo>
                    <a:pt x="916" y="65"/>
                    <a:pt x="917" y="64"/>
                    <a:pt x="918" y="63"/>
                  </a:cubicBezTo>
                  <a:cubicBezTo>
                    <a:pt x="918" y="63"/>
                    <a:pt x="918" y="63"/>
                    <a:pt x="918" y="63"/>
                  </a:cubicBezTo>
                  <a:cubicBezTo>
                    <a:pt x="919" y="63"/>
                    <a:pt x="920" y="61"/>
                    <a:pt x="920" y="60"/>
                  </a:cubicBezTo>
                  <a:cubicBezTo>
                    <a:pt x="920" y="60"/>
                    <a:pt x="920" y="60"/>
                    <a:pt x="920" y="60"/>
                  </a:cubicBezTo>
                  <a:cubicBezTo>
                    <a:pt x="920" y="60"/>
                    <a:pt x="920" y="60"/>
                    <a:pt x="920" y="60"/>
                  </a:cubicBezTo>
                  <a:cubicBezTo>
                    <a:pt x="920" y="60"/>
                    <a:pt x="920" y="60"/>
                    <a:pt x="920" y="60"/>
                  </a:cubicBezTo>
                  <a:cubicBezTo>
                    <a:pt x="920" y="59"/>
                    <a:pt x="919" y="58"/>
                    <a:pt x="919" y="56"/>
                  </a:cubicBezTo>
                  <a:cubicBezTo>
                    <a:pt x="919" y="56"/>
                    <a:pt x="919" y="56"/>
                    <a:pt x="919" y="56"/>
                  </a:cubicBezTo>
                  <a:cubicBezTo>
                    <a:pt x="919" y="56"/>
                    <a:pt x="920" y="55"/>
                    <a:pt x="920" y="55"/>
                  </a:cubicBezTo>
                  <a:cubicBezTo>
                    <a:pt x="920" y="55"/>
                    <a:pt x="920" y="55"/>
                    <a:pt x="920" y="55"/>
                  </a:cubicBezTo>
                  <a:cubicBezTo>
                    <a:pt x="921" y="54"/>
                    <a:pt x="921" y="53"/>
                    <a:pt x="922" y="53"/>
                  </a:cubicBezTo>
                  <a:cubicBezTo>
                    <a:pt x="922" y="53"/>
                    <a:pt x="922" y="53"/>
                    <a:pt x="922" y="53"/>
                  </a:cubicBezTo>
                  <a:cubicBezTo>
                    <a:pt x="922" y="51"/>
                    <a:pt x="923" y="51"/>
                    <a:pt x="923" y="50"/>
                  </a:cubicBezTo>
                  <a:cubicBezTo>
                    <a:pt x="923" y="50"/>
                    <a:pt x="923" y="50"/>
                    <a:pt x="923" y="50"/>
                  </a:cubicBezTo>
                  <a:cubicBezTo>
                    <a:pt x="923" y="50"/>
                    <a:pt x="923" y="50"/>
                    <a:pt x="923" y="49"/>
                  </a:cubicBezTo>
                  <a:cubicBezTo>
                    <a:pt x="923" y="49"/>
                    <a:pt x="923" y="49"/>
                    <a:pt x="923" y="49"/>
                  </a:cubicBezTo>
                  <a:cubicBezTo>
                    <a:pt x="922" y="48"/>
                    <a:pt x="922" y="48"/>
                    <a:pt x="921" y="47"/>
                  </a:cubicBezTo>
                  <a:cubicBezTo>
                    <a:pt x="921" y="47"/>
                    <a:pt x="921" y="47"/>
                    <a:pt x="921" y="47"/>
                  </a:cubicBezTo>
                  <a:cubicBezTo>
                    <a:pt x="921" y="47"/>
                    <a:pt x="919" y="45"/>
                    <a:pt x="919" y="45"/>
                  </a:cubicBezTo>
                  <a:cubicBezTo>
                    <a:pt x="919" y="45"/>
                    <a:pt x="919" y="45"/>
                    <a:pt x="919" y="45"/>
                  </a:cubicBezTo>
                  <a:cubicBezTo>
                    <a:pt x="919" y="45"/>
                    <a:pt x="919" y="45"/>
                    <a:pt x="919" y="45"/>
                  </a:cubicBezTo>
                  <a:cubicBezTo>
                    <a:pt x="916" y="42"/>
                    <a:pt x="910" y="36"/>
                    <a:pt x="909" y="35"/>
                  </a:cubicBezTo>
                  <a:cubicBezTo>
                    <a:pt x="909" y="35"/>
                    <a:pt x="909" y="35"/>
                    <a:pt x="909" y="35"/>
                  </a:cubicBezTo>
                  <a:cubicBezTo>
                    <a:pt x="908" y="35"/>
                    <a:pt x="907" y="34"/>
                    <a:pt x="905" y="34"/>
                  </a:cubicBezTo>
                  <a:cubicBezTo>
                    <a:pt x="905" y="34"/>
                    <a:pt x="905" y="34"/>
                    <a:pt x="905" y="34"/>
                  </a:cubicBezTo>
                  <a:cubicBezTo>
                    <a:pt x="905" y="34"/>
                    <a:pt x="904" y="34"/>
                    <a:pt x="904" y="35"/>
                  </a:cubicBezTo>
                  <a:cubicBezTo>
                    <a:pt x="904" y="35"/>
                    <a:pt x="904" y="35"/>
                    <a:pt x="904" y="35"/>
                  </a:cubicBezTo>
                  <a:cubicBezTo>
                    <a:pt x="904" y="35"/>
                    <a:pt x="904" y="35"/>
                    <a:pt x="904" y="35"/>
                  </a:cubicBezTo>
                  <a:cubicBezTo>
                    <a:pt x="904" y="35"/>
                    <a:pt x="904" y="35"/>
                    <a:pt x="904" y="35"/>
                  </a:cubicBezTo>
                  <a:cubicBezTo>
                    <a:pt x="904" y="35"/>
                    <a:pt x="904" y="35"/>
                    <a:pt x="904" y="35"/>
                  </a:cubicBezTo>
                  <a:cubicBezTo>
                    <a:pt x="904" y="35"/>
                    <a:pt x="904" y="35"/>
                    <a:pt x="904" y="35"/>
                  </a:cubicBezTo>
                  <a:cubicBezTo>
                    <a:pt x="904" y="35"/>
                    <a:pt x="904" y="35"/>
                    <a:pt x="904" y="35"/>
                  </a:cubicBezTo>
                  <a:cubicBezTo>
                    <a:pt x="904" y="35"/>
                    <a:pt x="904" y="35"/>
                    <a:pt x="904" y="35"/>
                  </a:cubicBezTo>
                  <a:cubicBezTo>
                    <a:pt x="904" y="37"/>
                    <a:pt x="902" y="38"/>
                    <a:pt x="902" y="39"/>
                  </a:cubicBezTo>
                  <a:cubicBezTo>
                    <a:pt x="902" y="39"/>
                    <a:pt x="902" y="39"/>
                    <a:pt x="902" y="39"/>
                  </a:cubicBezTo>
                  <a:cubicBezTo>
                    <a:pt x="902" y="40"/>
                    <a:pt x="902" y="42"/>
                    <a:pt x="900" y="42"/>
                  </a:cubicBezTo>
                  <a:cubicBezTo>
                    <a:pt x="900" y="42"/>
                    <a:pt x="900" y="42"/>
                    <a:pt x="900" y="42"/>
                  </a:cubicBezTo>
                  <a:cubicBezTo>
                    <a:pt x="900" y="42"/>
                    <a:pt x="900" y="42"/>
                    <a:pt x="899" y="43"/>
                  </a:cubicBezTo>
                  <a:cubicBezTo>
                    <a:pt x="899" y="43"/>
                    <a:pt x="899" y="43"/>
                    <a:pt x="899" y="43"/>
                  </a:cubicBezTo>
                  <a:cubicBezTo>
                    <a:pt x="899" y="43"/>
                    <a:pt x="899" y="44"/>
                    <a:pt x="898" y="44"/>
                  </a:cubicBezTo>
                  <a:cubicBezTo>
                    <a:pt x="898" y="44"/>
                    <a:pt x="898" y="44"/>
                    <a:pt x="898" y="44"/>
                  </a:cubicBezTo>
                  <a:cubicBezTo>
                    <a:pt x="897" y="44"/>
                    <a:pt x="897" y="44"/>
                    <a:pt x="897" y="44"/>
                  </a:cubicBezTo>
                  <a:cubicBezTo>
                    <a:pt x="897" y="44"/>
                    <a:pt x="897" y="44"/>
                    <a:pt x="897" y="44"/>
                  </a:cubicBezTo>
                  <a:cubicBezTo>
                    <a:pt x="897" y="43"/>
                    <a:pt x="896" y="43"/>
                    <a:pt x="896" y="43"/>
                  </a:cubicBezTo>
                  <a:cubicBezTo>
                    <a:pt x="896" y="43"/>
                    <a:pt x="896" y="43"/>
                    <a:pt x="896" y="43"/>
                  </a:cubicBezTo>
                  <a:cubicBezTo>
                    <a:pt x="896" y="43"/>
                    <a:pt x="895" y="44"/>
                    <a:pt x="895" y="44"/>
                  </a:cubicBezTo>
                  <a:cubicBezTo>
                    <a:pt x="895" y="44"/>
                    <a:pt x="895" y="44"/>
                    <a:pt x="895" y="44"/>
                  </a:cubicBezTo>
                  <a:cubicBezTo>
                    <a:pt x="895" y="45"/>
                    <a:pt x="894" y="45"/>
                    <a:pt x="893" y="45"/>
                  </a:cubicBezTo>
                  <a:cubicBezTo>
                    <a:pt x="893" y="45"/>
                    <a:pt x="893" y="45"/>
                    <a:pt x="893" y="45"/>
                  </a:cubicBezTo>
                  <a:cubicBezTo>
                    <a:pt x="892" y="45"/>
                    <a:pt x="891" y="45"/>
                    <a:pt x="890" y="45"/>
                  </a:cubicBezTo>
                  <a:cubicBezTo>
                    <a:pt x="890" y="45"/>
                    <a:pt x="890" y="45"/>
                    <a:pt x="890" y="45"/>
                  </a:cubicBezTo>
                  <a:cubicBezTo>
                    <a:pt x="890" y="45"/>
                    <a:pt x="890" y="45"/>
                    <a:pt x="890" y="45"/>
                  </a:cubicBezTo>
                  <a:cubicBezTo>
                    <a:pt x="890" y="45"/>
                    <a:pt x="890" y="45"/>
                    <a:pt x="890" y="45"/>
                  </a:cubicBezTo>
                  <a:cubicBezTo>
                    <a:pt x="889" y="45"/>
                    <a:pt x="888" y="46"/>
                    <a:pt x="886" y="46"/>
                  </a:cubicBezTo>
                  <a:cubicBezTo>
                    <a:pt x="886" y="46"/>
                    <a:pt x="886" y="46"/>
                    <a:pt x="886" y="46"/>
                  </a:cubicBezTo>
                  <a:cubicBezTo>
                    <a:pt x="885" y="46"/>
                    <a:pt x="885" y="46"/>
                    <a:pt x="885" y="46"/>
                  </a:cubicBezTo>
                  <a:cubicBezTo>
                    <a:pt x="885" y="46"/>
                    <a:pt x="885" y="46"/>
                    <a:pt x="885" y="46"/>
                  </a:cubicBezTo>
                  <a:cubicBezTo>
                    <a:pt x="884" y="46"/>
                    <a:pt x="883" y="45"/>
                    <a:pt x="883" y="45"/>
                  </a:cubicBezTo>
                  <a:cubicBezTo>
                    <a:pt x="883" y="45"/>
                    <a:pt x="883" y="45"/>
                    <a:pt x="883" y="45"/>
                  </a:cubicBezTo>
                  <a:cubicBezTo>
                    <a:pt x="883" y="45"/>
                    <a:pt x="883" y="45"/>
                    <a:pt x="882" y="47"/>
                  </a:cubicBezTo>
                  <a:cubicBezTo>
                    <a:pt x="882" y="47"/>
                    <a:pt x="882" y="47"/>
                    <a:pt x="882" y="47"/>
                  </a:cubicBezTo>
                  <a:cubicBezTo>
                    <a:pt x="881" y="49"/>
                    <a:pt x="878" y="50"/>
                    <a:pt x="876" y="50"/>
                  </a:cubicBezTo>
                  <a:cubicBezTo>
                    <a:pt x="876" y="50"/>
                    <a:pt x="876" y="50"/>
                    <a:pt x="876" y="50"/>
                  </a:cubicBezTo>
                  <a:cubicBezTo>
                    <a:pt x="875" y="50"/>
                    <a:pt x="875" y="50"/>
                    <a:pt x="874" y="49"/>
                  </a:cubicBezTo>
                  <a:cubicBezTo>
                    <a:pt x="874" y="49"/>
                    <a:pt x="874" y="49"/>
                    <a:pt x="874" y="49"/>
                  </a:cubicBezTo>
                  <a:cubicBezTo>
                    <a:pt x="873" y="49"/>
                    <a:pt x="869" y="49"/>
                    <a:pt x="868" y="46"/>
                  </a:cubicBezTo>
                  <a:cubicBezTo>
                    <a:pt x="868" y="46"/>
                    <a:pt x="868" y="46"/>
                    <a:pt x="868" y="46"/>
                  </a:cubicBezTo>
                  <a:cubicBezTo>
                    <a:pt x="867" y="43"/>
                    <a:pt x="863" y="35"/>
                    <a:pt x="863" y="31"/>
                  </a:cubicBezTo>
                  <a:cubicBezTo>
                    <a:pt x="863" y="31"/>
                    <a:pt x="863" y="31"/>
                    <a:pt x="863" y="31"/>
                  </a:cubicBezTo>
                  <a:cubicBezTo>
                    <a:pt x="863" y="29"/>
                    <a:pt x="863" y="29"/>
                    <a:pt x="863" y="28"/>
                  </a:cubicBezTo>
                  <a:cubicBezTo>
                    <a:pt x="863" y="28"/>
                    <a:pt x="863" y="28"/>
                    <a:pt x="863" y="28"/>
                  </a:cubicBezTo>
                  <a:cubicBezTo>
                    <a:pt x="863" y="27"/>
                    <a:pt x="863" y="27"/>
                    <a:pt x="864" y="26"/>
                  </a:cubicBezTo>
                  <a:cubicBezTo>
                    <a:pt x="864" y="26"/>
                    <a:pt x="864" y="26"/>
                    <a:pt x="864" y="26"/>
                  </a:cubicBezTo>
                  <a:cubicBezTo>
                    <a:pt x="864" y="26"/>
                    <a:pt x="864" y="26"/>
                    <a:pt x="864" y="26"/>
                  </a:cubicBezTo>
                  <a:cubicBezTo>
                    <a:pt x="864" y="26"/>
                    <a:pt x="864" y="26"/>
                    <a:pt x="864" y="26"/>
                  </a:cubicBezTo>
                  <a:cubicBezTo>
                    <a:pt x="864" y="25"/>
                    <a:pt x="863" y="25"/>
                    <a:pt x="863" y="25"/>
                  </a:cubicBezTo>
                  <a:cubicBezTo>
                    <a:pt x="863" y="25"/>
                    <a:pt x="863" y="25"/>
                    <a:pt x="863" y="25"/>
                  </a:cubicBezTo>
                  <a:cubicBezTo>
                    <a:pt x="863" y="25"/>
                    <a:pt x="863" y="25"/>
                    <a:pt x="862" y="25"/>
                  </a:cubicBezTo>
                  <a:cubicBezTo>
                    <a:pt x="862" y="25"/>
                    <a:pt x="862" y="25"/>
                    <a:pt x="862" y="25"/>
                  </a:cubicBezTo>
                  <a:cubicBezTo>
                    <a:pt x="862" y="25"/>
                    <a:pt x="862" y="25"/>
                    <a:pt x="862" y="25"/>
                  </a:cubicBezTo>
                  <a:cubicBezTo>
                    <a:pt x="862" y="25"/>
                    <a:pt x="862" y="25"/>
                    <a:pt x="862" y="25"/>
                  </a:cubicBezTo>
                  <a:cubicBezTo>
                    <a:pt x="861" y="25"/>
                    <a:pt x="860" y="24"/>
                    <a:pt x="859" y="24"/>
                  </a:cubicBezTo>
                  <a:cubicBezTo>
                    <a:pt x="859" y="24"/>
                    <a:pt x="859" y="24"/>
                    <a:pt x="859" y="24"/>
                  </a:cubicBezTo>
                  <a:cubicBezTo>
                    <a:pt x="858" y="23"/>
                    <a:pt x="855" y="20"/>
                    <a:pt x="854" y="20"/>
                  </a:cubicBezTo>
                  <a:cubicBezTo>
                    <a:pt x="854" y="20"/>
                    <a:pt x="854" y="20"/>
                    <a:pt x="854" y="20"/>
                  </a:cubicBezTo>
                  <a:cubicBezTo>
                    <a:pt x="853" y="20"/>
                    <a:pt x="853" y="20"/>
                    <a:pt x="853" y="21"/>
                  </a:cubicBezTo>
                  <a:cubicBezTo>
                    <a:pt x="853" y="21"/>
                    <a:pt x="853" y="21"/>
                    <a:pt x="853" y="21"/>
                  </a:cubicBezTo>
                  <a:cubicBezTo>
                    <a:pt x="852" y="23"/>
                    <a:pt x="851" y="26"/>
                    <a:pt x="849" y="27"/>
                  </a:cubicBezTo>
                  <a:cubicBezTo>
                    <a:pt x="849" y="27"/>
                    <a:pt x="849" y="27"/>
                    <a:pt x="849" y="27"/>
                  </a:cubicBezTo>
                  <a:cubicBezTo>
                    <a:pt x="848" y="27"/>
                    <a:pt x="847" y="26"/>
                    <a:pt x="846" y="25"/>
                  </a:cubicBezTo>
                  <a:cubicBezTo>
                    <a:pt x="846" y="25"/>
                    <a:pt x="846" y="25"/>
                    <a:pt x="846" y="25"/>
                  </a:cubicBezTo>
                  <a:cubicBezTo>
                    <a:pt x="843" y="22"/>
                    <a:pt x="844" y="23"/>
                    <a:pt x="840" y="22"/>
                  </a:cubicBezTo>
                  <a:cubicBezTo>
                    <a:pt x="840" y="22"/>
                    <a:pt x="840" y="22"/>
                    <a:pt x="840" y="22"/>
                  </a:cubicBezTo>
                  <a:cubicBezTo>
                    <a:pt x="839" y="21"/>
                    <a:pt x="837" y="21"/>
                    <a:pt x="837" y="20"/>
                  </a:cubicBezTo>
                  <a:cubicBezTo>
                    <a:pt x="837" y="20"/>
                    <a:pt x="837" y="20"/>
                    <a:pt x="837" y="20"/>
                  </a:cubicBezTo>
                  <a:cubicBezTo>
                    <a:pt x="837" y="19"/>
                    <a:pt x="837" y="18"/>
                    <a:pt x="838" y="17"/>
                  </a:cubicBezTo>
                  <a:cubicBezTo>
                    <a:pt x="838" y="17"/>
                    <a:pt x="838" y="17"/>
                    <a:pt x="838" y="17"/>
                  </a:cubicBezTo>
                  <a:cubicBezTo>
                    <a:pt x="841" y="13"/>
                    <a:pt x="841" y="13"/>
                    <a:pt x="843" y="10"/>
                  </a:cubicBezTo>
                  <a:cubicBezTo>
                    <a:pt x="843" y="10"/>
                    <a:pt x="843" y="10"/>
                    <a:pt x="843" y="10"/>
                  </a:cubicBezTo>
                  <a:cubicBezTo>
                    <a:pt x="843" y="8"/>
                    <a:pt x="844" y="6"/>
                    <a:pt x="844" y="6"/>
                  </a:cubicBezTo>
                  <a:cubicBezTo>
                    <a:pt x="844" y="6"/>
                    <a:pt x="844" y="6"/>
                    <a:pt x="844" y="6"/>
                  </a:cubicBezTo>
                  <a:cubicBezTo>
                    <a:pt x="844" y="5"/>
                    <a:pt x="844" y="5"/>
                    <a:pt x="843" y="4"/>
                  </a:cubicBezTo>
                  <a:cubicBezTo>
                    <a:pt x="843" y="4"/>
                    <a:pt x="843" y="4"/>
                    <a:pt x="843" y="4"/>
                  </a:cubicBezTo>
                  <a:cubicBezTo>
                    <a:pt x="842" y="3"/>
                    <a:pt x="841" y="1"/>
                    <a:pt x="840" y="1"/>
                  </a:cubicBezTo>
                  <a:cubicBezTo>
                    <a:pt x="840" y="1"/>
                    <a:pt x="840" y="1"/>
                    <a:pt x="840" y="1"/>
                  </a:cubicBezTo>
                  <a:cubicBezTo>
                    <a:pt x="841" y="0"/>
                    <a:pt x="841" y="0"/>
                    <a:pt x="841" y="0"/>
                  </a:cubicBezTo>
                  <a:cubicBezTo>
                    <a:pt x="842" y="1"/>
                    <a:pt x="843" y="2"/>
                    <a:pt x="844" y="3"/>
                  </a:cubicBezTo>
                  <a:cubicBezTo>
                    <a:pt x="844" y="3"/>
                    <a:pt x="844" y="3"/>
                    <a:pt x="844" y="3"/>
                  </a:cubicBezTo>
                  <a:cubicBezTo>
                    <a:pt x="845" y="4"/>
                    <a:pt x="846" y="5"/>
                    <a:pt x="846" y="6"/>
                  </a:cubicBezTo>
                  <a:cubicBezTo>
                    <a:pt x="846" y="6"/>
                    <a:pt x="846" y="6"/>
                    <a:pt x="846" y="6"/>
                  </a:cubicBezTo>
                  <a:cubicBezTo>
                    <a:pt x="846" y="7"/>
                    <a:pt x="845" y="8"/>
                    <a:pt x="844" y="10"/>
                  </a:cubicBezTo>
                  <a:cubicBezTo>
                    <a:pt x="844" y="10"/>
                    <a:pt x="844" y="10"/>
                    <a:pt x="844" y="10"/>
                  </a:cubicBezTo>
                  <a:cubicBezTo>
                    <a:pt x="843" y="13"/>
                    <a:pt x="842" y="14"/>
                    <a:pt x="839" y="18"/>
                  </a:cubicBezTo>
                  <a:cubicBezTo>
                    <a:pt x="839" y="18"/>
                    <a:pt x="839" y="18"/>
                    <a:pt x="839" y="18"/>
                  </a:cubicBezTo>
                  <a:cubicBezTo>
                    <a:pt x="839" y="19"/>
                    <a:pt x="838" y="19"/>
                    <a:pt x="838" y="19"/>
                  </a:cubicBezTo>
                  <a:cubicBezTo>
                    <a:pt x="838" y="19"/>
                    <a:pt x="838" y="19"/>
                    <a:pt x="838" y="19"/>
                  </a:cubicBezTo>
                  <a:cubicBezTo>
                    <a:pt x="838" y="20"/>
                    <a:pt x="838" y="20"/>
                    <a:pt x="839" y="20"/>
                  </a:cubicBezTo>
                  <a:cubicBezTo>
                    <a:pt x="839" y="20"/>
                    <a:pt x="839" y="20"/>
                    <a:pt x="839" y="20"/>
                  </a:cubicBezTo>
                  <a:cubicBezTo>
                    <a:pt x="839" y="20"/>
                    <a:pt x="840" y="20"/>
                    <a:pt x="841" y="20"/>
                  </a:cubicBezTo>
                  <a:cubicBezTo>
                    <a:pt x="841" y="20"/>
                    <a:pt x="841" y="20"/>
                    <a:pt x="841" y="20"/>
                  </a:cubicBezTo>
                  <a:cubicBezTo>
                    <a:pt x="843" y="22"/>
                    <a:pt x="844" y="20"/>
                    <a:pt x="847" y="24"/>
                  </a:cubicBezTo>
                  <a:cubicBezTo>
                    <a:pt x="847" y="24"/>
                    <a:pt x="847" y="24"/>
                    <a:pt x="847" y="24"/>
                  </a:cubicBezTo>
                  <a:cubicBezTo>
                    <a:pt x="848" y="25"/>
                    <a:pt x="848" y="25"/>
                    <a:pt x="849" y="25"/>
                  </a:cubicBezTo>
                  <a:cubicBezTo>
                    <a:pt x="849" y="25"/>
                    <a:pt x="849" y="25"/>
                    <a:pt x="849" y="25"/>
                  </a:cubicBezTo>
                  <a:cubicBezTo>
                    <a:pt x="850" y="25"/>
                    <a:pt x="851" y="23"/>
                    <a:pt x="851" y="21"/>
                  </a:cubicBezTo>
                  <a:cubicBezTo>
                    <a:pt x="851" y="21"/>
                    <a:pt x="851" y="21"/>
                    <a:pt x="851" y="21"/>
                  </a:cubicBezTo>
                  <a:cubicBezTo>
                    <a:pt x="852" y="19"/>
                    <a:pt x="852" y="18"/>
                    <a:pt x="854" y="19"/>
                  </a:cubicBezTo>
                  <a:cubicBezTo>
                    <a:pt x="854" y="19"/>
                    <a:pt x="854" y="19"/>
                    <a:pt x="854" y="19"/>
                  </a:cubicBezTo>
                  <a:cubicBezTo>
                    <a:pt x="856" y="19"/>
                    <a:pt x="859" y="23"/>
                    <a:pt x="860" y="23"/>
                  </a:cubicBezTo>
                  <a:cubicBezTo>
                    <a:pt x="860" y="23"/>
                    <a:pt x="860" y="23"/>
                    <a:pt x="860" y="23"/>
                  </a:cubicBezTo>
                  <a:cubicBezTo>
                    <a:pt x="860" y="23"/>
                    <a:pt x="861" y="23"/>
                    <a:pt x="862" y="23"/>
                  </a:cubicBezTo>
                  <a:cubicBezTo>
                    <a:pt x="862" y="23"/>
                    <a:pt x="862" y="23"/>
                    <a:pt x="862" y="23"/>
                  </a:cubicBezTo>
                  <a:cubicBezTo>
                    <a:pt x="862" y="23"/>
                    <a:pt x="862" y="23"/>
                    <a:pt x="862" y="23"/>
                  </a:cubicBezTo>
                  <a:cubicBezTo>
                    <a:pt x="862" y="23"/>
                    <a:pt x="862" y="23"/>
                    <a:pt x="862" y="23"/>
                  </a:cubicBezTo>
                  <a:cubicBezTo>
                    <a:pt x="862" y="23"/>
                    <a:pt x="862" y="23"/>
                    <a:pt x="863" y="23"/>
                  </a:cubicBezTo>
                  <a:cubicBezTo>
                    <a:pt x="863" y="23"/>
                    <a:pt x="863" y="23"/>
                    <a:pt x="863" y="23"/>
                  </a:cubicBezTo>
                  <a:cubicBezTo>
                    <a:pt x="864" y="23"/>
                    <a:pt x="865" y="25"/>
                    <a:pt x="865" y="26"/>
                  </a:cubicBezTo>
                  <a:cubicBezTo>
                    <a:pt x="865" y="26"/>
                    <a:pt x="865" y="26"/>
                    <a:pt x="865" y="26"/>
                  </a:cubicBezTo>
                  <a:cubicBezTo>
                    <a:pt x="865" y="26"/>
                    <a:pt x="865" y="27"/>
                    <a:pt x="864" y="27"/>
                  </a:cubicBezTo>
                  <a:cubicBezTo>
                    <a:pt x="864" y="27"/>
                    <a:pt x="864" y="27"/>
                    <a:pt x="864" y="27"/>
                  </a:cubicBezTo>
                  <a:cubicBezTo>
                    <a:pt x="864" y="28"/>
                    <a:pt x="864" y="28"/>
                    <a:pt x="864" y="28"/>
                  </a:cubicBezTo>
                  <a:cubicBezTo>
                    <a:pt x="864" y="28"/>
                    <a:pt x="864" y="28"/>
                    <a:pt x="864" y="28"/>
                  </a:cubicBezTo>
                  <a:cubicBezTo>
                    <a:pt x="864" y="28"/>
                    <a:pt x="864" y="29"/>
                    <a:pt x="864" y="31"/>
                  </a:cubicBezTo>
                  <a:cubicBezTo>
                    <a:pt x="864" y="31"/>
                    <a:pt x="864" y="31"/>
                    <a:pt x="864" y="31"/>
                  </a:cubicBezTo>
                  <a:cubicBezTo>
                    <a:pt x="864" y="34"/>
                    <a:pt x="869" y="42"/>
                    <a:pt x="869" y="45"/>
                  </a:cubicBezTo>
                  <a:cubicBezTo>
                    <a:pt x="869" y="45"/>
                    <a:pt x="869" y="45"/>
                    <a:pt x="869" y="45"/>
                  </a:cubicBezTo>
                  <a:cubicBezTo>
                    <a:pt x="870" y="48"/>
                    <a:pt x="873" y="47"/>
                    <a:pt x="875" y="48"/>
                  </a:cubicBezTo>
                  <a:cubicBezTo>
                    <a:pt x="875" y="48"/>
                    <a:pt x="875" y="48"/>
                    <a:pt x="875" y="48"/>
                  </a:cubicBezTo>
                  <a:cubicBezTo>
                    <a:pt x="875" y="48"/>
                    <a:pt x="876" y="48"/>
                    <a:pt x="876" y="48"/>
                  </a:cubicBezTo>
                  <a:cubicBezTo>
                    <a:pt x="876" y="48"/>
                    <a:pt x="876" y="48"/>
                    <a:pt x="876" y="48"/>
                  </a:cubicBezTo>
                  <a:cubicBezTo>
                    <a:pt x="878" y="48"/>
                    <a:pt x="880" y="47"/>
                    <a:pt x="881" y="46"/>
                  </a:cubicBezTo>
                  <a:cubicBezTo>
                    <a:pt x="881" y="46"/>
                    <a:pt x="881" y="46"/>
                    <a:pt x="881" y="46"/>
                  </a:cubicBezTo>
                  <a:cubicBezTo>
                    <a:pt x="882" y="45"/>
                    <a:pt x="882" y="44"/>
                    <a:pt x="883" y="44"/>
                  </a:cubicBezTo>
                  <a:cubicBezTo>
                    <a:pt x="883" y="44"/>
                    <a:pt x="883" y="44"/>
                    <a:pt x="883" y="44"/>
                  </a:cubicBezTo>
                  <a:cubicBezTo>
                    <a:pt x="884" y="44"/>
                    <a:pt x="884" y="44"/>
                    <a:pt x="885" y="45"/>
                  </a:cubicBezTo>
                  <a:cubicBezTo>
                    <a:pt x="885" y="45"/>
                    <a:pt x="885" y="45"/>
                    <a:pt x="885" y="45"/>
                  </a:cubicBezTo>
                  <a:cubicBezTo>
                    <a:pt x="886" y="45"/>
                    <a:pt x="886" y="45"/>
                    <a:pt x="886" y="45"/>
                  </a:cubicBezTo>
                  <a:cubicBezTo>
                    <a:pt x="886" y="45"/>
                    <a:pt x="886" y="45"/>
                    <a:pt x="886" y="45"/>
                  </a:cubicBezTo>
                  <a:cubicBezTo>
                    <a:pt x="887" y="45"/>
                    <a:pt x="888" y="44"/>
                    <a:pt x="890" y="43"/>
                  </a:cubicBezTo>
                  <a:cubicBezTo>
                    <a:pt x="890" y="43"/>
                    <a:pt x="890" y="43"/>
                    <a:pt x="890" y="43"/>
                  </a:cubicBezTo>
                  <a:cubicBezTo>
                    <a:pt x="890" y="43"/>
                    <a:pt x="890" y="43"/>
                    <a:pt x="890" y="44"/>
                  </a:cubicBezTo>
                  <a:cubicBezTo>
                    <a:pt x="890" y="44"/>
                    <a:pt x="890" y="44"/>
                    <a:pt x="890" y="44"/>
                  </a:cubicBezTo>
                  <a:cubicBezTo>
                    <a:pt x="892" y="44"/>
                    <a:pt x="893" y="44"/>
                    <a:pt x="893" y="44"/>
                  </a:cubicBezTo>
                  <a:cubicBezTo>
                    <a:pt x="893" y="44"/>
                    <a:pt x="893" y="44"/>
                    <a:pt x="893" y="44"/>
                  </a:cubicBezTo>
                  <a:cubicBezTo>
                    <a:pt x="894" y="44"/>
                    <a:pt x="894" y="44"/>
                    <a:pt x="894" y="44"/>
                  </a:cubicBezTo>
                  <a:cubicBezTo>
                    <a:pt x="894" y="44"/>
                    <a:pt x="894" y="44"/>
                    <a:pt x="894" y="44"/>
                  </a:cubicBezTo>
                  <a:cubicBezTo>
                    <a:pt x="894" y="43"/>
                    <a:pt x="895" y="42"/>
                    <a:pt x="896" y="42"/>
                  </a:cubicBezTo>
                  <a:cubicBezTo>
                    <a:pt x="896" y="42"/>
                    <a:pt x="896" y="42"/>
                    <a:pt x="896" y="42"/>
                  </a:cubicBezTo>
                  <a:cubicBezTo>
                    <a:pt x="897" y="42"/>
                    <a:pt x="897" y="42"/>
                    <a:pt x="898" y="43"/>
                  </a:cubicBezTo>
                  <a:cubicBezTo>
                    <a:pt x="898" y="43"/>
                    <a:pt x="898" y="43"/>
                    <a:pt x="898" y="43"/>
                  </a:cubicBezTo>
                  <a:cubicBezTo>
                    <a:pt x="898" y="43"/>
                    <a:pt x="898" y="42"/>
                    <a:pt x="898" y="42"/>
                  </a:cubicBezTo>
                  <a:cubicBezTo>
                    <a:pt x="898" y="42"/>
                    <a:pt x="898" y="42"/>
                    <a:pt x="898" y="42"/>
                  </a:cubicBezTo>
                  <a:cubicBezTo>
                    <a:pt x="898" y="42"/>
                    <a:pt x="899" y="41"/>
                    <a:pt x="900" y="41"/>
                  </a:cubicBezTo>
                  <a:cubicBezTo>
                    <a:pt x="900" y="41"/>
                    <a:pt x="900" y="41"/>
                    <a:pt x="900" y="41"/>
                  </a:cubicBezTo>
                  <a:cubicBezTo>
                    <a:pt x="900" y="41"/>
                    <a:pt x="901" y="40"/>
                    <a:pt x="901" y="39"/>
                  </a:cubicBezTo>
                  <a:cubicBezTo>
                    <a:pt x="901" y="39"/>
                    <a:pt x="901" y="39"/>
                    <a:pt x="901" y="39"/>
                  </a:cubicBezTo>
                  <a:cubicBezTo>
                    <a:pt x="901" y="37"/>
                    <a:pt x="903" y="36"/>
                    <a:pt x="903" y="35"/>
                  </a:cubicBezTo>
                  <a:cubicBezTo>
                    <a:pt x="903" y="35"/>
                    <a:pt x="903" y="35"/>
                    <a:pt x="903" y="35"/>
                  </a:cubicBezTo>
                  <a:cubicBezTo>
                    <a:pt x="903" y="35"/>
                    <a:pt x="903" y="35"/>
                    <a:pt x="903" y="35"/>
                  </a:cubicBezTo>
                  <a:cubicBezTo>
                    <a:pt x="903" y="35"/>
                    <a:pt x="903" y="35"/>
                    <a:pt x="903" y="35"/>
                  </a:cubicBezTo>
                  <a:cubicBezTo>
                    <a:pt x="903" y="35"/>
                    <a:pt x="903" y="35"/>
                    <a:pt x="903" y="35"/>
                  </a:cubicBezTo>
                  <a:cubicBezTo>
                    <a:pt x="903" y="35"/>
                    <a:pt x="903" y="35"/>
                    <a:pt x="903" y="35"/>
                  </a:cubicBezTo>
                  <a:cubicBezTo>
                    <a:pt x="903" y="33"/>
                    <a:pt x="904" y="33"/>
                    <a:pt x="905" y="33"/>
                  </a:cubicBezTo>
                  <a:cubicBezTo>
                    <a:pt x="905" y="33"/>
                    <a:pt x="905" y="33"/>
                    <a:pt x="905" y="33"/>
                  </a:cubicBezTo>
                  <a:cubicBezTo>
                    <a:pt x="907" y="33"/>
                    <a:pt x="908" y="33"/>
                    <a:pt x="909" y="34"/>
                  </a:cubicBezTo>
                  <a:cubicBezTo>
                    <a:pt x="909" y="34"/>
                    <a:pt x="909" y="34"/>
                    <a:pt x="909" y="34"/>
                  </a:cubicBezTo>
                  <a:cubicBezTo>
                    <a:pt x="911" y="35"/>
                    <a:pt x="916" y="41"/>
                    <a:pt x="920" y="44"/>
                  </a:cubicBezTo>
                  <a:cubicBezTo>
                    <a:pt x="920" y="44"/>
                    <a:pt x="920" y="44"/>
                    <a:pt x="920" y="44"/>
                  </a:cubicBezTo>
                  <a:cubicBezTo>
                    <a:pt x="920" y="44"/>
                    <a:pt x="920" y="44"/>
                    <a:pt x="920" y="44"/>
                  </a:cubicBezTo>
                  <a:cubicBezTo>
                    <a:pt x="920" y="44"/>
                    <a:pt x="920" y="44"/>
                    <a:pt x="920" y="44"/>
                  </a:cubicBezTo>
                  <a:cubicBezTo>
                    <a:pt x="920" y="44"/>
                    <a:pt x="922" y="46"/>
                    <a:pt x="922" y="46"/>
                  </a:cubicBezTo>
                  <a:cubicBezTo>
                    <a:pt x="922" y="46"/>
                    <a:pt x="922" y="46"/>
                    <a:pt x="922" y="46"/>
                  </a:cubicBezTo>
                  <a:cubicBezTo>
                    <a:pt x="923" y="47"/>
                    <a:pt x="923" y="47"/>
                    <a:pt x="924" y="48"/>
                  </a:cubicBezTo>
                  <a:cubicBezTo>
                    <a:pt x="924" y="48"/>
                    <a:pt x="924" y="48"/>
                    <a:pt x="924" y="48"/>
                  </a:cubicBezTo>
                  <a:cubicBezTo>
                    <a:pt x="924" y="49"/>
                    <a:pt x="924" y="50"/>
                    <a:pt x="924" y="50"/>
                  </a:cubicBezTo>
                  <a:cubicBezTo>
                    <a:pt x="924" y="50"/>
                    <a:pt x="924" y="50"/>
                    <a:pt x="924" y="50"/>
                  </a:cubicBezTo>
                  <a:cubicBezTo>
                    <a:pt x="924" y="52"/>
                    <a:pt x="923" y="52"/>
                    <a:pt x="923" y="53"/>
                  </a:cubicBezTo>
                  <a:cubicBezTo>
                    <a:pt x="923" y="53"/>
                    <a:pt x="923" y="53"/>
                    <a:pt x="923" y="53"/>
                  </a:cubicBezTo>
                  <a:cubicBezTo>
                    <a:pt x="923" y="54"/>
                    <a:pt x="922" y="55"/>
                    <a:pt x="921" y="56"/>
                  </a:cubicBezTo>
                  <a:cubicBezTo>
                    <a:pt x="921" y="56"/>
                    <a:pt x="921" y="56"/>
                    <a:pt x="921" y="56"/>
                  </a:cubicBezTo>
                  <a:cubicBezTo>
                    <a:pt x="921" y="56"/>
                    <a:pt x="921" y="56"/>
                    <a:pt x="921" y="56"/>
                  </a:cubicBezTo>
                  <a:cubicBezTo>
                    <a:pt x="921" y="56"/>
                    <a:pt x="921" y="56"/>
                    <a:pt x="921" y="56"/>
                  </a:cubicBezTo>
                  <a:cubicBezTo>
                    <a:pt x="921" y="57"/>
                    <a:pt x="921" y="59"/>
                    <a:pt x="922" y="60"/>
                  </a:cubicBezTo>
                  <a:cubicBezTo>
                    <a:pt x="922" y="60"/>
                    <a:pt x="922" y="60"/>
                    <a:pt x="922" y="60"/>
                  </a:cubicBezTo>
                  <a:cubicBezTo>
                    <a:pt x="922" y="60"/>
                    <a:pt x="922" y="60"/>
                    <a:pt x="922" y="60"/>
                  </a:cubicBezTo>
                  <a:cubicBezTo>
                    <a:pt x="922" y="60"/>
                    <a:pt x="922" y="60"/>
                    <a:pt x="922" y="60"/>
                  </a:cubicBezTo>
                  <a:cubicBezTo>
                    <a:pt x="922" y="62"/>
                    <a:pt x="920" y="64"/>
                    <a:pt x="919" y="65"/>
                  </a:cubicBezTo>
                  <a:cubicBezTo>
                    <a:pt x="919" y="65"/>
                    <a:pt x="919" y="65"/>
                    <a:pt x="919" y="65"/>
                  </a:cubicBezTo>
                  <a:cubicBezTo>
                    <a:pt x="918" y="65"/>
                    <a:pt x="918" y="65"/>
                    <a:pt x="918" y="66"/>
                  </a:cubicBezTo>
                  <a:cubicBezTo>
                    <a:pt x="918" y="66"/>
                    <a:pt x="918" y="66"/>
                    <a:pt x="918" y="66"/>
                  </a:cubicBezTo>
                  <a:cubicBezTo>
                    <a:pt x="918" y="66"/>
                    <a:pt x="918" y="66"/>
                    <a:pt x="918" y="66"/>
                  </a:cubicBezTo>
                  <a:cubicBezTo>
                    <a:pt x="918" y="66"/>
                    <a:pt x="918" y="66"/>
                    <a:pt x="918" y="66"/>
                  </a:cubicBezTo>
                  <a:cubicBezTo>
                    <a:pt x="918" y="66"/>
                    <a:pt x="918" y="67"/>
                    <a:pt x="918" y="67"/>
                  </a:cubicBezTo>
                  <a:cubicBezTo>
                    <a:pt x="918" y="67"/>
                    <a:pt x="918" y="67"/>
                    <a:pt x="918" y="67"/>
                  </a:cubicBezTo>
                  <a:cubicBezTo>
                    <a:pt x="918" y="67"/>
                    <a:pt x="918" y="67"/>
                    <a:pt x="918" y="67"/>
                  </a:cubicBezTo>
                  <a:cubicBezTo>
                    <a:pt x="918" y="67"/>
                    <a:pt x="918" y="67"/>
                    <a:pt x="918" y="67"/>
                  </a:cubicBezTo>
                  <a:cubicBezTo>
                    <a:pt x="918" y="67"/>
                    <a:pt x="918" y="67"/>
                    <a:pt x="918" y="67"/>
                  </a:cubicBezTo>
                  <a:cubicBezTo>
                    <a:pt x="918" y="68"/>
                    <a:pt x="918" y="69"/>
                    <a:pt x="918" y="69"/>
                  </a:cubicBezTo>
                  <a:cubicBezTo>
                    <a:pt x="918" y="69"/>
                    <a:pt x="918" y="69"/>
                    <a:pt x="918" y="69"/>
                  </a:cubicBezTo>
                  <a:cubicBezTo>
                    <a:pt x="917" y="71"/>
                    <a:pt x="916" y="72"/>
                    <a:pt x="916" y="72"/>
                  </a:cubicBezTo>
                  <a:cubicBezTo>
                    <a:pt x="916" y="72"/>
                    <a:pt x="916" y="72"/>
                    <a:pt x="916" y="72"/>
                  </a:cubicBezTo>
                  <a:cubicBezTo>
                    <a:pt x="916" y="73"/>
                    <a:pt x="915" y="75"/>
                    <a:pt x="915" y="76"/>
                  </a:cubicBezTo>
                  <a:cubicBezTo>
                    <a:pt x="915" y="76"/>
                    <a:pt x="915" y="76"/>
                    <a:pt x="915" y="76"/>
                  </a:cubicBezTo>
                  <a:cubicBezTo>
                    <a:pt x="915" y="76"/>
                    <a:pt x="915" y="77"/>
                    <a:pt x="915" y="78"/>
                  </a:cubicBezTo>
                  <a:cubicBezTo>
                    <a:pt x="915" y="78"/>
                    <a:pt x="915" y="78"/>
                    <a:pt x="915" y="78"/>
                  </a:cubicBezTo>
                  <a:cubicBezTo>
                    <a:pt x="915" y="79"/>
                    <a:pt x="915" y="80"/>
                    <a:pt x="915" y="80"/>
                  </a:cubicBezTo>
                  <a:cubicBezTo>
                    <a:pt x="915" y="80"/>
                    <a:pt x="915" y="80"/>
                    <a:pt x="915" y="80"/>
                  </a:cubicBezTo>
                  <a:cubicBezTo>
                    <a:pt x="915" y="80"/>
                    <a:pt x="915" y="80"/>
                    <a:pt x="915" y="81"/>
                  </a:cubicBezTo>
                  <a:cubicBezTo>
                    <a:pt x="915" y="81"/>
                    <a:pt x="915" y="81"/>
                    <a:pt x="915" y="81"/>
                  </a:cubicBezTo>
                  <a:cubicBezTo>
                    <a:pt x="915" y="81"/>
                    <a:pt x="915" y="81"/>
                    <a:pt x="915" y="82"/>
                  </a:cubicBezTo>
                  <a:cubicBezTo>
                    <a:pt x="915" y="82"/>
                    <a:pt x="915" y="82"/>
                    <a:pt x="915" y="82"/>
                  </a:cubicBezTo>
                  <a:cubicBezTo>
                    <a:pt x="915" y="82"/>
                    <a:pt x="915" y="82"/>
                    <a:pt x="915" y="82"/>
                  </a:cubicBezTo>
                  <a:cubicBezTo>
                    <a:pt x="915" y="82"/>
                    <a:pt x="915" y="82"/>
                    <a:pt x="915" y="82"/>
                  </a:cubicBezTo>
                  <a:cubicBezTo>
                    <a:pt x="915" y="83"/>
                    <a:pt x="915" y="83"/>
                    <a:pt x="915" y="84"/>
                  </a:cubicBezTo>
                  <a:cubicBezTo>
                    <a:pt x="915" y="84"/>
                    <a:pt x="915" y="84"/>
                    <a:pt x="915" y="84"/>
                  </a:cubicBezTo>
                  <a:cubicBezTo>
                    <a:pt x="915" y="85"/>
                    <a:pt x="915" y="85"/>
                    <a:pt x="915" y="85"/>
                  </a:cubicBezTo>
                  <a:cubicBezTo>
                    <a:pt x="915" y="85"/>
                    <a:pt x="915" y="85"/>
                    <a:pt x="915" y="85"/>
                  </a:cubicBezTo>
                  <a:cubicBezTo>
                    <a:pt x="916" y="86"/>
                    <a:pt x="915" y="86"/>
                    <a:pt x="914" y="87"/>
                  </a:cubicBezTo>
                  <a:cubicBezTo>
                    <a:pt x="914" y="87"/>
                    <a:pt x="914" y="87"/>
                    <a:pt x="914" y="87"/>
                  </a:cubicBezTo>
                  <a:cubicBezTo>
                    <a:pt x="915" y="87"/>
                    <a:pt x="915" y="87"/>
                    <a:pt x="915" y="87"/>
                  </a:cubicBezTo>
                  <a:cubicBezTo>
                    <a:pt x="915" y="87"/>
                    <a:pt x="915" y="87"/>
                    <a:pt x="915" y="87"/>
                  </a:cubicBezTo>
                  <a:cubicBezTo>
                    <a:pt x="916" y="88"/>
                    <a:pt x="917" y="90"/>
                    <a:pt x="917" y="91"/>
                  </a:cubicBezTo>
                  <a:cubicBezTo>
                    <a:pt x="917" y="91"/>
                    <a:pt x="917" y="91"/>
                    <a:pt x="917" y="91"/>
                  </a:cubicBezTo>
                  <a:cubicBezTo>
                    <a:pt x="918" y="92"/>
                    <a:pt x="918" y="93"/>
                    <a:pt x="918" y="93"/>
                  </a:cubicBezTo>
                  <a:cubicBezTo>
                    <a:pt x="918" y="93"/>
                    <a:pt x="918" y="93"/>
                    <a:pt x="918" y="93"/>
                  </a:cubicBezTo>
                  <a:cubicBezTo>
                    <a:pt x="918" y="94"/>
                    <a:pt x="917" y="95"/>
                    <a:pt x="917" y="96"/>
                  </a:cubicBezTo>
                  <a:cubicBezTo>
                    <a:pt x="917" y="96"/>
                    <a:pt x="917" y="96"/>
                    <a:pt x="917" y="96"/>
                  </a:cubicBezTo>
                  <a:cubicBezTo>
                    <a:pt x="917" y="96"/>
                    <a:pt x="917" y="96"/>
                    <a:pt x="917" y="96"/>
                  </a:cubicBezTo>
                  <a:cubicBezTo>
                    <a:pt x="917" y="97"/>
                    <a:pt x="917" y="99"/>
                    <a:pt x="916" y="100"/>
                  </a:cubicBezTo>
                  <a:cubicBezTo>
                    <a:pt x="916" y="100"/>
                    <a:pt x="916" y="100"/>
                    <a:pt x="916" y="100"/>
                  </a:cubicBezTo>
                  <a:cubicBezTo>
                    <a:pt x="915" y="100"/>
                    <a:pt x="915" y="100"/>
                    <a:pt x="914" y="100"/>
                  </a:cubicBezTo>
                  <a:cubicBezTo>
                    <a:pt x="914" y="100"/>
                    <a:pt x="914" y="100"/>
                    <a:pt x="914" y="100"/>
                  </a:cubicBezTo>
                  <a:cubicBezTo>
                    <a:pt x="914" y="100"/>
                    <a:pt x="913" y="100"/>
                    <a:pt x="913" y="100"/>
                  </a:cubicBezTo>
                  <a:cubicBezTo>
                    <a:pt x="913" y="100"/>
                    <a:pt x="913" y="100"/>
                    <a:pt x="913" y="100"/>
                  </a:cubicBezTo>
                  <a:cubicBezTo>
                    <a:pt x="913" y="100"/>
                    <a:pt x="913" y="100"/>
                    <a:pt x="913" y="100"/>
                  </a:cubicBezTo>
                  <a:cubicBezTo>
                    <a:pt x="913" y="100"/>
                    <a:pt x="913" y="100"/>
                    <a:pt x="913" y="100"/>
                  </a:cubicBezTo>
                  <a:cubicBezTo>
                    <a:pt x="912" y="100"/>
                    <a:pt x="911" y="101"/>
                    <a:pt x="911" y="101"/>
                  </a:cubicBezTo>
                  <a:cubicBezTo>
                    <a:pt x="911" y="101"/>
                    <a:pt x="911" y="101"/>
                    <a:pt x="911" y="101"/>
                  </a:cubicBezTo>
                  <a:cubicBezTo>
                    <a:pt x="911" y="103"/>
                    <a:pt x="911" y="105"/>
                    <a:pt x="910" y="106"/>
                  </a:cubicBezTo>
                  <a:cubicBezTo>
                    <a:pt x="910" y="106"/>
                    <a:pt x="910" y="106"/>
                    <a:pt x="910" y="106"/>
                  </a:cubicBezTo>
                  <a:cubicBezTo>
                    <a:pt x="910" y="107"/>
                    <a:pt x="909" y="109"/>
                    <a:pt x="909" y="111"/>
                  </a:cubicBezTo>
                  <a:cubicBezTo>
                    <a:pt x="909" y="111"/>
                    <a:pt x="909" y="111"/>
                    <a:pt x="909" y="111"/>
                  </a:cubicBezTo>
                  <a:cubicBezTo>
                    <a:pt x="909" y="111"/>
                    <a:pt x="909" y="111"/>
                    <a:pt x="909" y="111"/>
                  </a:cubicBezTo>
                  <a:cubicBezTo>
                    <a:pt x="909" y="112"/>
                    <a:pt x="909" y="112"/>
                    <a:pt x="909" y="113"/>
                  </a:cubicBezTo>
                  <a:cubicBezTo>
                    <a:pt x="909" y="113"/>
                    <a:pt x="909" y="113"/>
                    <a:pt x="909" y="113"/>
                  </a:cubicBezTo>
                  <a:cubicBezTo>
                    <a:pt x="909" y="113"/>
                    <a:pt x="909" y="113"/>
                    <a:pt x="909" y="113"/>
                  </a:cubicBezTo>
                  <a:cubicBezTo>
                    <a:pt x="909" y="113"/>
                    <a:pt x="909" y="113"/>
                    <a:pt x="909" y="113"/>
                  </a:cubicBezTo>
                  <a:cubicBezTo>
                    <a:pt x="909" y="113"/>
                    <a:pt x="909" y="114"/>
                    <a:pt x="909" y="114"/>
                  </a:cubicBezTo>
                  <a:cubicBezTo>
                    <a:pt x="909" y="114"/>
                    <a:pt x="909" y="114"/>
                    <a:pt x="909" y="114"/>
                  </a:cubicBezTo>
                  <a:cubicBezTo>
                    <a:pt x="909" y="115"/>
                    <a:pt x="909" y="116"/>
                    <a:pt x="909" y="117"/>
                  </a:cubicBezTo>
                  <a:cubicBezTo>
                    <a:pt x="909" y="117"/>
                    <a:pt x="909" y="117"/>
                    <a:pt x="909" y="117"/>
                  </a:cubicBezTo>
                  <a:cubicBezTo>
                    <a:pt x="909" y="118"/>
                    <a:pt x="909" y="119"/>
                    <a:pt x="909" y="119"/>
                  </a:cubicBezTo>
                  <a:cubicBezTo>
                    <a:pt x="909" y="119"/>
                    <a:pt x="909" y="119"/>
                    <a:pt x="909" y="119"/>
                  </a:cubicBezTo>
                  <a:cubicBezTo>
                    <a:pt x="909" y="121"/>
                    <a:pt x="910" y="122"/>
                    <a:pt x="910" y="123"/>
                  </a:cubicBezTo>
                  <a:cubicBezTo>
                    <a:pt x="910" y="123"/>
                    <a:pt x="910" y="123"/>
                    <a:pt x="910" y="123"/>
                  </a:cubicBezTo>
                  <a:cubicBezTo>
                    <a:pt x="910" y="123"/>
                    <a:pt x="910" y="123"/>
                    <a:pt x="910" y="124"/>
                  </a:cubicBezTo>
                  <a:cubicBezTo>
                    <a:pt x="910" y="124"/>
                    <a:pt x="910" y="124"/>
                    <a:pt x="910" y="124"/>
                  </a:cubicBezTo>
                  <a:cubicBezTo>
                    <a:pt x="910" y="124"/>
                    <a:pt x="910" y="125"/>
                    <a:pt x="910" y="125"/>
                  </a:cubicBezTo>
                  <a:cubicBezTo>
                    <a:pt x="910" y="125"/>
                    <a:pt x="910" y="125"/>
                    <a:pt x="910" y="125"/>
                  </a:cubicBezTo>
                  <a:cubicBezTo>
                    <a:pt x="910" y="126"/>
                    <a:pt x="910" y="126"/>
                    <a:pt x="910" y="126"/>
                  </a:cubicBezTo>
                  <a:cubicBezTo>
                    <a:pt x="910" y="126"/>
                    <a:pt x="910" y="126"/>
                    <a:pt x="910" y="126"/>
                  </a:cubicBezTo>
                  <a:cubicBezTo>
                    <a:pt x="910" y="126"/>
                    <a:pt x="910" y="126"/>
                    <a:pt x="910" y="126"/>
                  </a:cubicBezTo>
                  <a:cubicBezTo>
                    <a:pt x="910" y="126"/>
                    <a:pt x="910" y="126"/>
                    <a:pt x="910" y="126"/>
                  </a:cubicBezTo>
                  <a:cubicBezTo>
                    <a:pt x="910" y="126"/>
                    <a:pt x="910" y="127"/>
                    <a:pt x="910" y="127"/>
                  </a:cubicBezTo>
                  <a:cubicBezTo>
                    <a:pt x="910" y="127"/>
                    <a:pt x="910" y="127"/>
                    <a:pt x="910" y="127"/>
                  </a:cubicBezTo>
                  <a:cubicBezTo>
                    <a:pt x="910" y="127"/>
                    <a:pt x="909" y="127"/>
                    <a:pt x="909" y="128"/>
                  </a:cubicBezTo>
                  <a:cubicBezTo>
                    <a:pt x="909" y="128"/>
                    <a:pt x="909" y="128"/>
                    <a:pt x="909" y="128"/>
                  </a:cubicBezTo>
                  <a:cubicBezTo>
                    <a:pt x="909" y="128"/>
                    <a:pt x="909" y="128"/>
                    <a:pt x="909" y="128"/>
                  </a:cubicBezTo>
                  <a:cubicBezTo>
                    <a:pt x="909" y="128"/>
                    <a:pt x="909" y="129"/>
                    <a:pt x="908" y="129"/>
                  </a:cubicBezTo>
                  <a:cubicBezTo>
                    <a:pt x="908" y="129"/>
                    <a:pt x="908" y="129"/>
                    <a:pt x="908" y="129"/>
                  </a:cubicBezTo>
                  <a:cubicBezTo>
                    <a:pt x="907" y="128"/>
                    <a:pt x="906" y="127"/>
                    <a:pt x="906" y="127"/>
                  </a:cubicBezTo>
                  <a:cubicBezTo>
                    <a:pt x="906" y="127"/>
                    <a:pt x="906" y="127"/>
                    <a:pt x="906" y="127"/>
                  </a:cubicBezTo>
                  <a:cubicBezTo>
                    <a:pt x="906" y="126"/>
                    <a:pt x="904" y="123"/>
                    <a:pt x="903" y="120"/>
                  </a:cubicBezTo>
                  <a:cubicBezTo>
                    <a:pt x="903" y="120"/>
                    <a:pt x="903" y="120"/>
                    <a:pt x="903" y="120"/>
                  </a:cubicBezTo>
                  <a:cubicBezTo>
                    <a:pt x="902" y="119"/>
                    <a:pt x="902" y="119"/>
                    <a:pt x="902" y="119"/>
                  </a:cubicBezTo>
                  <a:cubicBezTo>
                    <a:pt x="902" y="119"/>
                    <a:pt x="902" y="119"/>
                    <a:pt x="902" y="119"/>
                  </a:cubicBezTo>
                  <a:cubicBezTo>
                    <a:pt x="902" y="119"/>
                    <a:pt x="900" y="121"/>
                    <a:pt x="898" y="124"/>
                  </a:cubicBezTo>
                  <a:cubicBezTo>
                    <a:pt x="898" y="124"/>
                    <a:pt x="898" y="124"/>
                    <a:pt x="898" y="124"/>
                  </a:cubicBezTo>
                  <a:cubicBezTo>
                    <a:pt x="896" y="127"/>
                    <a:pt x="894" y="132"/>
                    <a:pt x="891" y="134"/>
                  </a:cubicBezTo>
                  <a:cubicBezTo>
                    <a:pt x="891" y="134"/>
                    <a:pt x="891" y="134"/>
                    <a:pt x="891" y="134"/>
                  </a:cubicBezTo>
                  <a:cubicBezTo>
                    <a:pt x="890" y="133"/>
                    <a:pt x="890" y="133"/>
                    <a:pt x="890" y="133"/>
                  </a:cubicBezTo>
                  <a:close/>
                  <a:moveTo>
                    <a:pt x="919" y="45"/>
                  </a:moveTo>
                  <a:cubicBezTo>
                    <a:pt x="919" y="45"/>
                    <a:pt x="919" y="45"/>
                    <a:pt x="919" y="45"/>
                  </a:cubicBezTo>
                  <a:cubicBezTo>
                    <a:pt x="919" y="45"/>
                    <a:pt x="919" y="45"/>
                    <a:pt x="919" y="45"/>
                  </a:cubicBezTo>
                  <a:cubicBezTo>
                    <a:pt x="919" y="45"/>
                    <a:pt x="919" y="45"/>
                    <a:pt x="919" y="45"/>
                  </a:cubicBezTo>
                  <a:close/>
                  <a:moveTo>
                    <a:pt x="898" y="43"/>
                  </a:moveTo>
                  <a:cubicBezTo>
                    <a:pt x="898" y="43"/>
                    <a:pt x="898" y="43"/>
                    <a:pt x="898" y="43"/>
                  </a:cubicBezTo>
                  <a:cubicBezTo>
                    <a:pt x="898" y="43"/>
                    <a:pt x="898" y="43"/>
                    <a:pt x="898" y="43"/>
                  </a:cubicBezTo>
                  <a:cubicBezTo>
                    <a:pt x="898" y="43"/>
                    <a:pt x="898" y="43"/>
                    <a:pt x="898" y="43"/>
                  </a:cubicBezTo>
                  <a:close/>
                </a:path>
              </a:pathLst>
            </a:custGeom>
            <a:solidFill>
              <a:srgbClr val="8989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fontAlgn="base"/>
              <a:endParaRPr/>
            </a:p>
          </p:txBody>
        </p:sp>
        <p:sp>
          <p:nvSpPr>
            <p:cNvPr id="1212" name="任意多边形 1211"/>
            <p:cNvSpPr/>
            <p:nvPr/>
          </p:nvSpPr>
          <p:spPr bwMode="auto">
            <a:xfrm>
              <a:off x="2841512" y="1115093"/>
              <a:ext cx="5555681" cy="4576078"/>
            </a:xfrm>
            <a:custGeom>
              <a:avLst/>
              <a:gdLst>
                <a:gd name="T0" fmla="*/ 456 w 1162"/>
                <a:gd name="T1" fmla="*/ 840 h 958"/>
                <a:gd name="T2" fmla="*/ 428 w 1162"/>
                <a:gd name="T3" fmla="*/ 782 h 958"/>
                <a:gd name="T4" fmla="*/ 460 w 1162"/>
                <a:gd name="T5" fmla="*/ 707 h 958"/>
                <a:gd name="T6" fmla="*/ 407 w 1162"/>
                <a:gd name="T7" fmla="*/ 672 h 958"/>
                <a:gd name="T8" fmla="*/ 292 w 1162"/>
                <a:gd name="T9" fmla="*/ 660 h 958"/>
                <a:gd name="T10" fmla="*/ 209 w 1162"/>
                <a:gd name="T11" fmla="*/ 647 h 958"/>
                <a:gd name="T12" fmla="*/ 140 w 1162"/>
                <a:gd name="T13" fmla="*/ 596 h 958"/>
                <a:gd name="T14" fmla="*/ 59 w 1162"/>
                <a:gd name="T15" fmla="*/ 525 h 958"/>
                <a:gd name="T16" fmla="*/ 60 w 1162"/>
                <a:gd name="T17" fmla="*/ 467 h 958"/>
                <a:gd name="T18" fmla="*/ 54 w 1162"/>
                <a:gd name="T19" fmla="*/ 390 h 958"/>
                <a:gd name="T20" fmla="*/ 2 w 1162"/>
                <a:gd name="T21" fmla="*/ 323 h 958"/>
                <a:gd name="T22" fmla="*/ 48 w 1162"/>
                <a:gd name="T23" fmla="*/ 386 h 958"/>
                <a:gd name="T24" fmla="*/ 63 w 1162"/>
                <a:gd name="T25" fmla="*/ 457 h 958"/>
                <a:gd name="T26" fmla="*/ 48 w 1162"/>
                <a:gd name="T27" fmla="*/ 513 h 958"/>
                <a:gd name="T28" fmla="*/ 124 w 1162"/>
                <a:gd name="T29" fmla="*/ 577 h 958"/>
                <a:gd name="T30" fmla="*/ 183 w 1162"/>
                <a:gd name="T31" fmla="*/ 636 h 958"/>
                <a:gd name="T32" fmla="*/ 258 w 1162"/>
                <a:gd name="T33" fmla="*/ 646 h 958"/>
                <a:gd name="T34" fmla="*/ 364 w 1162"/>
                <a:gd name="T35" fmla="*/ 681 h 958"/>
                <a:gd name="T36" fmla="*/ 450 w 1162"/>
                <a:gd name="T37" fmla="*/ 677 h 958"/>
                <a:gd name="T38" fmla="*/ 435 w 1162"/>
                <a:gd name="T39" fmla="*/ 756 h 958"/>
                <a:gd name="T40" fmla="*/ 457 w 1162"/>
                <a:gd name="T41" fmla="*/ 809 h 958"/>
                <a:gd name="T42" fmla="*/ 503 w 1162"/>
                <a:gd name="T43" fmla="*/ 854 h 958"/>
                <a:gd name="T44" fmla="*/ 538 w 1162"/>
                <a:gd name="T45" fmla="*/ 832 h 958"/>
                <a:gd name="T46" fmla="*/ 621 w 1162"/>
                <a:gd name="T47" fmla="*/ 828 h 958"/>
                <a:gd name="T48" fmla="*/ 657 w 1162"/>
                <a:gd name="T49" fmla="*/ 865 h 958"/>
                <a:gd name="T50" fmla="*/ 601 w 1162"/>
                <a:gd name="T51" fmla="*/ 826 h 958"/>
                <a:gd name="T52" fmla="*/ 522 w 1162"/>
                <a:gd name="T53" fmla="*/ 837 h 958"/>
                <a:gd name="T54" fmla="*/ 210 w 1162"/>
                <a:gd name="T55" fmla="*/ 646 h 958"/>
                <a:gd name="T56" fmla="*/ 1044 w 1162"/>
                <a:gd name="T57" fmla="*/ 305 h 958"/>
                <a:gd name="T58" fmla="*/ 1099 w 1162"/>
                <a:gd name="T59" fmla="*/ 270 h 958"/>
                <a:gd name="T60" fmla="*/ 1118 w 1162"/>
                <a:gd name="T61" fmla="*/ 219 h 958"/>
                <a:gd name="T62" fmla="*/ 1154 w 1162"/>
                <a:gd name="T63" fmla="*/ 106 h 958"/>
                <a:gd name="T64" fmla="*/ 1059 w 1162"/>
                <a:gd name="T65" fmla="*/ 90 h 958"/>
                <a:gd name="T66" fmla="*/ 986 w 1162"/>
                <a:gd name="T67" fmla="*/ 15 h 958"/>
                <a:gd name="T68" fmla="*/ 903 w 1162"/>
                <a:gd name="T69" fmla="*/ 43 h 958"/>
                <a:gd name="T70" fmla="*/ 856 w 1162"/>
                <a:gd name="T71" fmla="*/ 160 h 958"/>
                <a:gd name="T72" fmla="*/ 837 w 1162"/>
                <a:gd name="T73" fmla="*/ 212 h 958"/>
                <a:gd name="T74" fmla="*/ 693 w 1162"/>
                <a:gd name="T75" fmla="*/ 311 h 958"/>
                <a:gd name="T76" fmla="*/ 521 w 1162"/>
                <a:gd name="T77" fmla="*/ 297 h 958"/>
                <a:gd name="T78" fmla="*/ 386 w 1162"/>
                <a:gd name="T79" fmla="*/ 210 h 958"/>
                <a:gd name="T80" fmla="*/ 344 w 1162"/>
                <a:gd name="T81" fmla="*/ 112 h 958"/>
                <a:gd name="T82" fmla="*/ 268 w 1162"/>
                <a:gd name="T83" fmla="*/ 132 h 958"/>
                <a:gd name="T84" fmla="*/ 182 w 1162"/>
                <a:gd name="T85" fmla="*/ 159 h 958"/>
                <a:gd name="T86" fmla="*/ 154 w 1162"/>
                <a:gd name="T87" fmla="*/ 233 h 958"/>
                <a:gd name="T88" fmla="*/ 56 w 1162"/>
                <a:gd name="T89" fmla="*/ 248 h 958"/>
                <a:gd name="T90" fmla="*/ 3 w 1162"/>
                <a:gd name="T91" fmla="*/ 261 h 958"/>
                <a:gd name="T92" fmla="*/ 86 w 1162"/>
                <a:gd name="T93" fmla="*/ 240 h 958"/>
                <a:gd name="T94" fmla="*/ 172 w 1162"/>
                <a:gd name="T95" fmla="*/ 205 h 958"/>
                <a:gd name="T96" fmla="*/ 224 w 1162"/>
                <a:gd name="T97" fmla="*/ 142 h 958"/>
                <a:gd name="T98" fmla="*/ 327 w 1162"/>
                <a:gd name="T99" fmla="*/ 86 h 958"/>
                <a:gd name="T100" fmla="*/ 377 w 1162"/>
                <a:gd name="T101" fmla="*/ 174 h 958"/>
                <a:gd name="T102" fmla="*/ 455 w 1162"/>
                <a:gd name="T103" fmla="*/ 266 h 958"/>
                <a:gd name="T104" fmla="*/ 618 w 1162"/>
                <a:gd name="T105" fmla="*/ 328 h 958"/>
                <a:gd name="T106" fmla="*/ 761 w 1162"/>
                <a:gd name="T107" fmla="*/ 237 h 958"/>
                <a:gd name="T108" fmla="*/ 896 w 1162"/>
                <a:gd name="T109" fmla="*/ 174 h 958"/>
                <a:gd name="T110" fmla="*/ 881 w 1162"/>
                <a:gd name="T111" fmla="*/ 97 h 958"/>
                <a:gd name="T112" fmla="*/ 943 w 1162"/>
                <a:gd name="T113" fmla="*/ 0 h 958"/>
                <a:gd name="T114" fmla="*/ 1030 w 1162"/>
                <a:gd name="T115" fmla="*/ 90 h 958"/>
                <a:gd name="T116" fmla="*/ 1121 w 1162"/>
                <a:gd name="T117" fmla="*/ 117 h 958"/>
                <a:gd name="T118" fmla="*/ 1147 w 1162"/>
                <a:gd name="T119" fmla="*/ 181 h 958"/>
                <a:gd name="T120" fmla="*/ 1113 w 1162"/>
                <a:gd name="T121" fmla="*/ 266 h 958"/>
                <a:gd name="T122" fmla="*/ 1057 w 1162"/>
                <a:gd name="T123" fmla="*/ 305 h 958"/>
                <a:gd name="T124" fmla="*/ 172 w 1162"/>
                <a:gd name="T125" fmla="*/ 160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62" h="958">
                  <a:moveTo>
                    <a:pt x="967" y="958"/>
                  </a:moveTo>
                  <a:cubicBezTo>
                    <a:pt x="969" y="950"/>
                    <a:pt x="969" y="950"/>
                    <a:pt x="969" y="950"/>
                  </a:cubicBezTo>
                  <a:cubicBezTo>
                    <a:pt x="970" y="949"/>
                    <a:pt x="970" y="949"/>
                    <a:pt x="970" y="949"/>
                  </a:cubicBezTo>
                  <a:cubicBezTo>
                    <a:pt x="970" y="947"/>
                    <a:pt x="970" y="947"/>
                    <a:pt x="970" y="947"/>
                  </a:cubicBezTo>
                  <a:cubicBezTo>
                    <a:pt x="973" y="939"/>
                    <a:pt x="973" y="939"/>
                    <a:pt x="973" y="939"/>
                  </a:cubicBezTo>
                  <a:cubicBezTo>
                    <a:pt x="975" y="934"/>
                    <a:pt x="977" y="929"/>
                    <a:pt x="977" y="926"/>
                  </a:cubicBezTo>
                  <a:cubicBezTo>
                    <a:pt x="977" y="926"/>
                    <a:pt x="977" y="926"/>
                    <a:pt x="977" y="926"/>
                  </a:cubicBezTo>
                  <a:cubicBezTo>
                    <a:pt x="977" y="926"/>
                    <a:pt x="977" y="926"/>
                    <a:pt x="977" y="926"/>
                  </a:cubicBezTo>
                  <a:cubicBezTo>
                    <a:pt x="979" y="927"/>
                    <a:pt x="979" y="927"/>
                    <a:pt x="979" y="927"/>
                  </a:cubicBezTo>
                  <a:cubicBezTo>
                    <a:pt x="979" y="930"/>
                    <a:pt x="977" y="935"/>
                    <a:pt x="975" y="940"/>
                  </a:cubicBezTo>
                  <a:cubicBezTo>
                    <a:pt x="975" y="940"/>
                    <a:pt x="975" y="940"/>
                    <a:pt x="975" y="940"/>
                  </a:cubicBezTo>
                  <a:cubicBezTo>
                    <a:pt x="972" y="948"/>
                    <a:pt x="972" y="948"/>
                    <a:pt x="972" y="948"/>
                  </a:cubicBezTo>
                  <a:cubicBezTo>
                    <a:pt x="971" y="950"/>
                    <a:pt x="971" y="950"/>
                    <a:pt x="971" y="950"/>
                  </a:cubicBezTo>
                  <a:cubicBezTo>
                    <a:pt x="971" y="951"/>
                    <a:pt x="971" y="951"/>
                    <a:pt x="971" y="951"/>
                  </a:cubicBezTo>
                  <a:cubicBezTo>
                    <a:pt x="969" y="958"/>
                    <a:pt x="969" y="958"/>
                    <a:pt x="969" y="958"/>
                  </a:cubicBezTo>
                  <a:cubicBezTo>
                    <a:pt x="967" y="958"/>
                    <a:pt x="967" y="958"/>
                    <a:pt x="967" y="958"/>
                  </a:cubicBezTo>
                  <a:close/>
                  <a:moveTo>
                    <a:pt x="1003" y="875"/>
                  </a:moveTo>
                  <a:cubicBezTo>
                    <a:pt x="1004" y="874"/>
                    <a:pt x="1011" y="862"/>
                    <a:pt x="1012" y="861"/>
                  </a:cubicBezTo>
                  <a:cubicBezTo>
                    <a:pt x="1012" y="861"/>
                    <a:pt x="1012" y="861"/>
                    <a:pt x="1012" y="861"/>
                  </a:cubicBezTo>
                  <a:cubicBezTo>
                    <a:pt x="1016" y="854"/>
                    <a:pt x="1017" y="854"/>
                    <a:pt x="1020" y="846"/>
                  </a:cubicBezTo>
                  <a:cubicBezTo>
                    <a:pt x="1020" y="846"/>
                    <a:pt x="1020" y="846"/>
                    <a:pt x="1020" y="846"/>
                  </a:cubicBezTo>
                  <a:cubicBezTo>
                    <a:pt x="1020" y="846"/>
                    <a:pt x="1020" y="846"/>
                    <a:pt x="1020" y="846"/>
                  </a:cubicBezTo>
                  <a:cubicBezTo>
                    <a:pt x="1022" y="847"/>
                    <a:pt x="1022" y="847"/>
                    <a:pt x="1022" y="847"/>
                  </a:cubicBezTo>
                  <a:cubicBezTo>
                    <a:pt x="1018" y="855"/>
                    <a:pt x="1017" y="855"/>
                    <a:pt x="1013" y="862"/>
                  </a:cubicBezTo>
                  <a:cubicBezTo>
                    <a:pt x="1013" y="862"/>
                    <a:pt x="1013" y="862"/>
                    <a:pt x="1013" y="862"/>
                  </a:cubicBezTo>
                  <a:cubicBezTo>
                    <a:pt x="1013" y="863"/>
                    <a:pt x="1005" y="875"/>
                    <a:pt x="1004" y="876"/>
                  </a:cubicBezTo>
                  <a:cubicBezTo>
                    <a:pt x="1004" y="876"/>
                    <a:pt x="1004" y="876"/>
                    <a:pt x="1004" y="876"/>
                  </a:cubicBezTo>
                  <a:cubicBezTo>
                    <a:pt x="1003" y="875"/>
                    <a:pt x="1003" y="875"/>
                    <a:pt x="1003" y="875"/>
                  </a:cubicBezTo>
                  <a:close/>
                  <a:moveTo>
                    <a:pt x="519" y="873"/>
                  </a:moveTo>
                  <a:cubicBezTo>
                    <a:pt x="517" y="873"/>
                    <a:pt x="515" y="871"/>
                    <a:pt x="515" y="871"/>
                  </a:cubicBezTo>
                  <a:cubicBezTo>
                    <a:pt x="515" y="871"/>
                    <a:pt x="515" y="871"/>
                    <a:pt x="515" y="871"/>
                  </a:cubicBezTo>
                  <a:cubicBezTo>
                    <a:pt x="514" y="871"/>
                    <a:pt x="513" y="870"/>
                    <a:pt x="513" y="870"/>
                  </a:cubicBezTo>
                  <a:cubicBezTo>
                    <a:pt x="513" y="870"/>
                    <a:pt x="513" y="870"/>
                    <a:pt x="513" y="870"/>
                  </a:cubicBezTo>
                  <a:cubicBezTo>
                    <a:pt x="513" y="870"/>
                    <a:pt x="513" y="870"/>
                    <a:pt x="513" y="870"/>
                  </a:cubicBezTo>
                  <a:cubicBezTo>
                    <a:pt x="513" y="870"/>
                    <a:pt x="513" y="870"/>
                    <a:pt x="513" y="870"/>
                  </a:cubicBezTo>
                  <a:cubicBezTo>
                    <a:pt x="512" y="870"/>
                    <a:pt x="512" y="870"/>
                    <a:pt x="512" y="870"/>
                  </a:cubicBezTo>
                  <a:cubicBezTo>
                    <a:pt x="512" y="870"/>
                    <a:pt x="512" y="870"/>
                    <a:pt x="512" y="870"/>
                  </a:cubicBezTo>
                  <a:cubicBezTo>
                    <a:pt x="511" y="870"/>
                    <a:pt x="511" y="870"/>
                    <a:pt x="511" y="870"/>
                  </a:cubicBezTo>
                  <a:cubicBezTo>
                    <a:pt x="511" y="870"/>
                    <a:pt x="511" y="870"/>
                    <a:pt x="511" y="870"/>
                  </a:cubicBezTo>
                  <a:cubicBezTo>
                    <a:pt x="511" y="870"/>
                    <a:pt x="511" y="870"/>
                    <a:pt x="511" y="871"/>
                  </a:cubicBezTo>
                  <a:cubicBezTo>
                    <a:pt x="511" y="871"/>
                    <a:pt x="511" y="871"/>
                    <a:pt x="511" y="871"/>
                  </a:cubicBezTo>
                  <a:cubicBezTo>
                    <a:pt x="510" y="871"/>
                    <a:pt x="509" y="871"/>
                    <a:pt x="508" y="871"/>
                  </a:cubicBezTo>
                  <a:cubicBezTo>
                    <a:pt x="508" y="871"/>
                    <a:pt x="508" y="871"/>
                    <a:pt x="508" y="871"/>
                  </a:cubicBezTo>
                  <a:cubicBezTo>
                    <a:pt x="508" y="871"/>
                    <a:pt x="508" y="871"/>
                    <a:pt x="508" y="871"/>
                  </a:cubicBezTo>
                  <a:cubicBezTo>
                    <a:pt x="508" y="871"/>
                    <a:pt x="508" y="871"/>
                    <a:pt x="508" y="871"/>
                  </a:cubicBezTo>
                  <a:cubicBezTo>
                    <a:pt x="506" y="871"/>
                    <a:pt x="506" y="869"/>
                    <a:pt x="506" y="868"/>
                  </a:cubicBezTo>
                  <a:cubicBezTo>
                    <a:pt x="506" y="868"/>
                    <a:pt x="506" y="868"/>
                    <a:pt x="506" y="868"/>
                  </a:cubicBezTo>
                  <a:cubicBezTo>
                    <a:pt x="506" y="868"/>
                    <a:pt x="506" y="868"/>
                    <a:pt x="506" y="867"/>
                  </a:cubicBezTo>
                  <a:cubicBezTo>
                    <a:pt x="506" y="867"/>
                    <a:pt x="506" y="867"/>
                    <a:pt x="506" y="867"/>
                  </a:cubicBezTo>
                  <a:cubicBezTo>
                    <a:pt x="506" y="867"/>
                    <a:pt x="506" y="867"/>
                    <a:pt x="506" y="867"/>
                  </a:cubicBezTo>
                  <a:cubicBezTo>
                    <a:pt x="506" y="867"/>
                    <a:pt x="506" y="867"/>
                    <a:pt x="506" y="867"/>
                  </a:cubicBezTo>
                  <a:cubicBezTo>
                    <a:pt x="506" y="867"/>
                    <a:pt x="505" y="867"/>
                    <a:pt x="505" y="866"/>
                  </a:cubicBezTo>
                  <a:cubicBezTo>
                    <a:pt x="505" y="866"/>
                    <a:pt x="505" y="866"/>
                    <a:pt x="505" y="866"/>
                  </a:cubicBezTo>
                  <a:cubicBezTo>
                    <a:pt x="504" y="865"/>
                    <a:pt x="504" y="865"/>
                    <a:pt x="504" y="864"/>
                  </a:cubicBezTo>
                  <a:cubicBezTo>
                    <a:pt x="504" y="864"/>
                    <a:pt x="504" y="864"/>
                    <a:pt x="504" y="864"/>
                  </a:cubicBezTo>
                  <a:cubicBezTo>
                    <a:pt x="504" y="864"/>
                    <a:pt x="505" y="863"/>
                    <a:pt x="505" y="863"/>
                  </a:cubicBezTo>
                  <a:cubicBezTo>
                    <a:pt x="505" y="863"/>
                    <a:pt x="505" y="863"/>
                    <a:pt x="505" y="863"/>
                  </a:cubicBezTo>
                  <a:cubicBezTo>
                    <a:pt x="505" y="863"/>
                    <a:pt x="505" y="863"/>
                    <a:pt x="505" y="863"/>
                  </a:cubicBezTo>
                  <a:cubicBezTo>
                    <a:pt x="505" y="863"/>
                    <a:pt x="505" y="863"/>
                    <a:pt x="505" y="863"/>
                  </a:cubicBezTo>
                  <a:cubicBezTo>
                    <a:pt x="505" y="863"/>
                    <a:pt x="505" y="862"/>
                    <a:pt x="505" y="862"/>
                  </a:cubicBezTo>
                  <a:cubicBezTo>
                    <a:pt x="505" y="862"/>
                    <a:pt x="505" y="862"/>
                    <a:pt x="505" y="862"/>
                  </a:cubicBezTo>
                  <a:cubicBezTo>
                    <a:pt x="505" y="862"/>
                    <a:pt x="505" y="861"/>
                    <a:pt x="505" y="861"/>
                  </a:cubicBezTo>
                  <a:cubicBezTo>
                    <a:pt x="505" y="861"/>
                    <a:pt x="505" y="861"/>
                    <a:pt x="505" y="861"/>
                  </a:cubicBezTo>
                  <a:cubicBezTo>
                    <a:pt x="505" y="861"/>
                    <a:pt x="505" y="861"/>
                    <a:pt x="505" y="861"/>
                  </a:cubicBezTo>
                  <a:cubicBezTo>
                    <a:pt x="505" y="861"/>
                    <a:pt x="505" y="861"/>
                    <a:pt x="505" y="861"/>
                  </a:cubicBezTo>
                  <a:cubicBezTo>
                    <a:pt x="505" y="861"/>
                    <a:pt x="504" y="860"/>
                    <a:pt x="504" y="860"/>
                  </a:cubicBezTo>
                  <a:cubicBezTo>
                    <a:pt x="504" y="860"/>
                    <a:pt x="504" y="860"/>
                    <a:pt x="504" y="860"/>
                  </a:cubicBezTo>
                  <a:cubicBezTo>
                    <a:pt x="504" y="859"/>
                    <a:pt x="505" y="859"/>
                    <a:pt x="505" y="859"/>
                  </a:cubicBezTo>
                  <a:cubicBezTo>
                    <a:pt x="505" y="859"/>
                    <a:pt x="505" y="859"/>
                    <a:pt x="505" y="859"/>
                  </a:cubicBezTo>
                  <a:cubicBezTo>
                    <a:pt x="505" y="858"/>
                    <a:pt x="505" y="858"/>
                    <a:pt x="505" y="857"/>
                  </a:cubicBezTo>
                  <a:cubicBezTo>
                    <a:pt x="505" y="857"/>
                    <a:pt x="505" y="857"/>
                    <a:pt x="505" y="857"/>
                  </a:cubicBezTo>
                  <a:cubicBezTo>
                    <a:pt x="505" y="857"/>
                    <a:pt x="505" y="857"/>
                    <a:pt x="505" y="856"/>
                  </a:cubicBezTo>
                  <a:cubicBezTo>
                    <a:pt x="505" y="856"/>
                    <a:pt x="505" y="856"/>
                    <a:pt x="505" y="856"/>
                  </a:cubicBezTo>
                  <a:cubicBezTo>
                    <a:pt x="505" y="856"/>
                    <a:pt x="505" y="856"/>
                    <a:pt x="504" y="856"/>
                  </a:cubicBezTo>
                  <a:cubicBezTo>
                    <a:pt x="504" y="856"/>
                    <a:pt x="504" y="856"/>
                    <a:pt x="504" y="856"/>
                  </a:cubicBezTo>
                  <a:cubicBezTo>
                    <a:pt x="504" y="856"/>
                    <a:pt x="504" y="856"/>
                    <a:pt x="504" y="856"/>
                  </a:cubicBezTo>
                  <a:cubicBezTo>
                    <a:pt x="504" y="856"/>
                    <a:pt x="504" y="856"/>
                    <a:pt x="504" y="856"/>
                  </a:cubicBezTo>
                  <a:cubicBezTo>
                    <a:pt x="504" y="856"/>
                    <a:pt x="504" y="856"/>
                    <a:pt x="504" y="856"/>
                  </a:cubicBezTo>
                  <a:cubicBezTo>
                    <a:pt x="504" y="856"/>
                    <a:pt x="504" y="856"/>
                    <a:pt x="504" y="856"/>
                  </a:cubicBezTo>
                  <a:cubicBezTo>
                    <a:pt x="504" y="856"/>
                    <a:pt x="504" y="856"/>
                    <a:pt x="504" y="856"/>
                  </a:cubicBezTo>
                  <a:cubicBezTo>
                    <a:pt x="504" y="856"/>
                    <a:pt x="504" y="856"/>
                    <a:pt x="504" y="856"/>
                  </a:cubicBezTo>
                  <a:cubicBezTo>
                    <a:pt x="503" y="856"/>
                    <a:pt x="502" y="857"/>
                    <a:pt x="502" y="857"/>
                  </a:cubicBezTo>
                  <a:cubicBezTo>
                    <a:pt x="502" y="857"/>
                    <a:pt x="502" y="857"/>
                    <a:pt x="502" y="857"/>
                  </a:cubicBezTo>
                  <a:cubicBezTo>
                    <a:pt x="501" y="857"/>
                    <a:pt x="500" y="857"/>
                    <a:pt x="500" y="857"/>
                  </a:cubicBezTo>
                  <a:cubicBezTo>
                    <a:pt x="500" y="857"/>
                    <a:pt x="500" y="857"/>
                    <a:pt x="500" y="857"/>
                  </a:cubicBezTo>
                  <a:cubicBezTo>
                    <a:pt x="499" y="857"/>
                    <a:pt x="499" y="857"/>
                    <a:pt x="499" y="857"/>
                  </a:cubicBezTo>
                  <a:cubicBezTo>
                    <a:pt x="499" y="857"/>
                    <a:pt x="499" y="857"/>
                    <a:pt x="499" y="857"/>
                  </a:cubicBezTo>
                  <a:cubicBezTo>
                    <a:pt x="499" y="857"/>
                    <a:pt x="499" y="857"/>
                    <a:pt x="499" y="857"/>
                  </a:cubicBezTo>
                  <a:cubicBezTo>
                    <a:pt x="499" y="857"/>
                    <a:pt x="499" y="857"/>
                    <a:pt x="499" y="857"/>
                  </a:cubicBezTo>
                  <a:cubicBezTo>
                    <a:pt x="499" y="857"/>
                    <a:pt x="498" y="858"/>
                    <a:pt x="498" y="858"/>
                  </a:cubicBezTo>
                  <a:cubicBezTo>
                    <a:pt x="498" y="858"/>
                    <a:pt x="498" y="858"/>
                    <a:pt x="498" y="858"/>
                  </a:cubicBezTo>
                  <a:cubicBezTo>
                    <a:pt x="497" y="859"/>
                    <a:pt x="497" y="860"/>
                    <a:pt x="496" y="860"/>
                  </a:cubicBezTo>
                  <a:cubicBezTo>
                    <a:pt x="496" y="860"/>
                    <a:pt x="496" y="860"/>
                    <a:pt x="496" y="860"/>
                  </a:cubicBezTo>
                  <a:cubicBezTo>
                    <a:pt x="495" y="861"/>
                    <a:pt x="495" y="861"/>
                    <a:pt x="495" y="861"/>
                  </a:cubicBezTo>
                  <a:cubicBezTo>
                    <a:pt x="495" y="861"/>
                    <a:pt x="493" y="862"/>
                    <a:pt x="492" y="862"/>
                  </a:cubicBezTo>
                  <a:cubicBezTo>
                    <a:pt x="492" y="862"/>
                    <a:pt x="492" y="862"/>
                    <a:pt x="492" y="862"/>
                  </a:cubicBezTo>
                  <a:cubicBezTo>
                    <a:pt x="492" y="862"/>
                    <a:pt x="491" y="863"/>
                    <a:pt x="491" y="863"/>
                  </a:cubicBezTo>
                  <a:cubicBezTo>
                    <a:pt x="491" y="863"/>
                    <a:pt x="491" y="863"/>
                    <a:pt x="491" y="863"/>
                  </a:cubicBezTo>
                  <a:cubicBezTo>
                    <a:pt x="490" y="863"/>
                    <a:pt x="490" y="863"/>
                    <a:pt x="490" y="862"/>
                  </a:cubicBezTo>
                  <a:cubicBezTo>
                    <a:pt x="490" y="862"/>
                    <a:pt x="490" y="862"/>
                    <a:pt x="490" y="862"/>
                  </a:cubicBezTo>
                  <a:cubicBezTo>
                    <a:pt x="489" y="862"/>
                    <a:pt x="488" y="862"/>
                    <a:pt x="487" y="861"/>
                  </a:cubicBezTo>
                  <a:cubicBezTo>
                    <a:pt x="487" y="861"/>
                    <a:pt x="487" y="861"/>
                    <a:pt x="487" y="861"/>
                  </a:cubicBezTo>
                  <a:cubicBezTo>
                    <a:pt x="487" y="860"/>
                    <a:pt x="487" y="860"/>
                    <a:pt x="487" y="860"/>
                  </a:cubicBezTo>
                  <a:cubicBezTo>
                    <a:pt x="487" y="860"/>
                    <a:pt x="487" y="860"/>
                    <a:pt x="487" y="860"/>
                  </a:cubicBezTo>
                  <a:cubicBezTo>
                    <a:pt x="486" y="860"/>
                    <a:pt x="486" y="860"/>
                    <a:pt x="486" y="860"/>
                  </a:cubicBezTo>
                  <a:cubicBezTo>
                    <a:pt x="486" y="860"/>
                    <a:pt x="486" y="860"/>
                    <a:pt x="486" y="860"/>
                  </a:cubicBezTo>
                  <a:cubicBezTo>
                    <a:pt x="486" y="860"/>
                    <a:pt x="486" y="860"/>
                    <a:pt x="486" y="860"/>
                  </a:cubicBezTo>
                  <a:cubicBezTo>
                    <a:pt x="486" y="860"/>
                    <a:pt x="486" y="860"/>
                    <a:pt x="486" y="860"/>
                  </a:cubicBezTo>
                  <a:cubicBezTo>
                    <a:pt x="485" y="860"/>
                    <a:pt x="485" y="860"/>
                    <a:pt x="485" y="860"/>
                  </a:cubicBezTo>
                  <a:cubicBezTo>
                    <a:pt x="485" y="860"/>
                    <a:pt x="485" y="860"/>
                    <a:pt x="485" y="860"/>
                  </a:cubicBezTo>
                  <a:cubicBezTo>
                    <a:pt x="484" y="860"/>
                    <a:pt x="484" y="861"/>
                    <a:pt x="483" y="861"/>
                  </a:cubicBezTo>
                  <a:cubicBezTo>
                    <a:pt x="483" y="861"/>
                    <a:pt x="483" y="861"/>
                    <a:pt x="483" y="861"/>
                  </a:cubicBezTo>
                  <a:cubicBezTo>
                    <a:pt x="482" y="861"/>
                    <a:pt x="482" y="861"/>
                    <a:pt x="482" y="861"/>
                  </a:cubicBezTo>
                  <a:cubicBezTo>
                    <a:pt x="482" y="861"/>
                    <a:pt x="482" y="861"/>
                    <a:pt x="482" y="861"/>
                  </a:cubicBezTo>
                  <a:cubicBezTo>
                    <a:pt x="482" y="860"/>
                    <a:pt x="482" y="860"/>
                    <a:pt x="481" y="860"/>
                  </a:cubicBezTo>
                  <a:cubicBezTo>
                    <a:pt x="481" y="860"/>
                    <a:pt x="481" y="860"/>
                    <a:pt x="481" y="860"/>
                  </a:cubicBezTo>
                  <a:cubicBezTo>
                    <a:pt x="481" y="860"/>
                    <a:pt x="481" y="860"/>
                    <a:pt x="481" y="860"/>
                  </a:cubicBezTo>
                  <a:cubicBezTo>
                    <a:pt x="481" y="860"/>
                    <a:pt x="481" y="860"/>
                    <a:pt x="481" y="860"/>
                  </a:cubicBezTo>
                  <a:cubicBezTo>
                    <a:pt x="481" y="860"/>
                    <a:pt x="481" y="860"/>
                    <a:pt x="481" y="860"/>
                  </a:cubicBezTo>
                  <a:cubicBezTo>
                    <a:pt x="481" y="860"/>
                    <a:pt x="481" y="860"/>
                    <a:pt x="481" y="860"/>
                  </a:cubicBezTo>
                  <a:cubicBezTo>
                    <a:pt x="479" y="860"/>
                    <a:pt x="478" y="859"/>
                    <a:pt x="478" y="858"/>
                  </a:cubicBezTo>
                  <a:cubicBezTo>
                    <a:pt x="478" y="858"/>
                    <a:pt x="478" y="858"/>
                    <a:pt x="478" y="858"/>
                  </a:cubicBezTo>
                  <a:cubicBezTo>
                    <a:pt x="478" y="857"/>
                    <a:pt x="479" y="857"/>
                    <a:pt x="479" y="856"/>
                  </a:cubicBezTo>
                  <a:cubicBezTo>
                    <a:pt x="479" y="856"/>
                    <a:pt x="479" y="856"/>
                    <a:pt x="479" y="856"/>
                  </a:cubicBezTo>
                  <a:cubicBezTo>
                    <a:pt x="479" y="856"/>
                    <a:pt x="478" y="856"/>
                    <a:pt x="478" y="856"/>
                  </a:cubicBezTo>
                  <a:cubicBezTo>
                    <a:pt x="478" y="856"/>
                    <a:pt x="478" y="856"/>
                    <a:pt x="478" y="856"/>
                  </a:cubicBezTo>
                  <a:cubicBezTo>
                    <a:pt x="478" y="856"/>
                    <a:pt x="477" y="856"/>
                    <a:pt x="477" y="856"/>
                  </a:cubicBezTo>
                  <a:cubicBezTo>
                    <a:pt x="477" y="856"/>
                    <a:pt x="477" y="856"/>
                    <a:pt x="477" y="856"/>
                  </a:cubicBezTo>
                  <a:cubicBezTo>
                    <a:pt x="476" y="855"/>
                    <a:pt x="476" y="854"/>
                    <a:pt x="476" y="854"/>
                  </a:cubicBezTo>
                  <a:cubicBezTo>
                    <a:pt x="476" y="854"/>
                    <a:pt x="476" y="854"/>
                    <a:pt x="476" y="854"/>
                  </a:cubicBezTo>
                  <a:cubicBezTo>
                    <a:pt x="476" y="854"/>
                    <a:pt x="476" y="854"/>
                    <a:pt x="476" y="853"/>
                  </a:cubicBezTo>
                  <a:cubicBezTo>
                    <a:pt x="476" y="853"/>
                    <a:pt x="476" y="853"/>
                    <a:pt x="476" y="853"/>
                  </a:cubicBezTo>
                  <a:cubicBezTo>
                    <a:pt x="475" y="853"/>
                    <a:pt x="475" y="851"/>
                    <a:pt x="475" y="851"/>
                  </a:cubicBezTo>
                  <a:cubicBezTo>
                    <a:pt x="475" y="851"/>
                    <a:pt x="475" y="851"/>
                    <a:pt x="475" y="851"/>
                  </a:cubicBezTo>
                  <a:cubicBezTo>
                    <a:pt x="475" y="850"/>
                    <a:pt x="475" y="849"/>
                    <a:pt x="475" y="848"/>
                  </a:cubicBezTo>
                  <a:cubicBezTo>
                    <a:pt x="475" y="848"/>
                    <a:pt x="475" y="848"/>
                    <a:pt x="475" y="848"/>
                  </a:cubicBezTo>
                  <a:cubicBezTo>
                    <a:pt x="475" y="848"/>
                    <a:pt x="476" y="847"/>
                    <a:pt x="476" y="847"/>
                  </a:cubicBezTo>
                  <a:cubicBezTo>
                    <a:pt x="476" y="847"/>
                    <a:pt x="476" y="847"/>
                    <a:pt x="476" y="847"/>
                  </a:cubicBezTo>
                  <a:cubicBezTo>
                    <a:pt x="476" y="847"/>
                    <a:pt x="476" y="846"/>
                    <a:pt x="476" y="846"/>
                  </a:cubicBezTo>
                  <a:cubicBezTo>
                    <a:pt x="476" y="846"/>
                    <a:pt x="476" y="846"/>
                    <a:pt x="476" y="846"/>
                  </a:cubicBezTo>
                  <a:cubicBezTo>
                    <a:pt x="476" y="846"/>
                    <a:pt x="476" y="846"/>
                    <a:pt x="476" y="845"/>
                  </a:cubicBezTo>
                  <a:cubicBezTo>
                    <a:pt x="476" y="845"/>
                    <a:pt x="476" y="845"/>
                    <a:pt x="476" y="845"/>
                  </a:cubicBezTo>
                  <a:cubicBezTo>
                    <a:pt x="476" y="845"/>
                    <a:pt x="476" y="845"/>
                    <a:pt x="476" y="845"/>
                  </a:cubicBezTo>
                  <a:cubicBezTo>
                    <a:pt x="476" y="845"/>
                    <a:pt x="476" y="845"/>
                    <a:pt x="476" y="845"/>
                  </a:cubicBezTo>
                  <a:cubicBezTo>
                    <a:pt x="475" y="846"/>
                    <a:pt x="475" y="846"/>
                    <a:pt x="475" y="846"/>
                  </a:cubicBezTo>
                  <a:cubicBezTo>
                    <a:pt x="475" y="846"/>
                    <a:pt x="475" y="846"/>
                    <a:pt x="475" y="846"/>
                  </a:cubicBezTo>
                  <a:cubicBezTo>
                    <a:pt x="474" y="846"/>
                    <a:pt x="473" y="845"/>
                    <a:pt x="472" y="845"/>
                  </a:cubicBezTo>
                  <a:cubicBezTo>
                    <a:pt x="472" y="845"/>
                    <a:pt x="472" y="845"/>
                    <a:pt x="472" y="845"/>
                  </a:cubicBezTo>
                  <a:cubicBezTo>
                    <a:pt x="472" y="845"/>
                    <a:pt x="472" y="845"/>
                    <a:pt x="472" y="844"/>
                  </a:cubicBezTo>
                  <a:cubicBezTo>
                    <a:pt x="472" y="844"/>
                    <a:pt x="472" y="844"/>
                    <a:pt x="472" y="844"/>
                  </a:cubicBezTo>
                  <a:cubicBezTo>
                    <a:pt x="472" y="845"/>
                    <a:pt x="472" y="845"/>
                    <a:pt x="471" y="845"/>
                  </a:cubicBezTo>
                  <a:cubicBezTo>
                    <a:pt x="471" y="845"/>
                    <a:pt x="471" y="845"/>
                    <a:pt x="471" y="845"/>
                  </a:cubicBezTo>
                  <a:cubicBezTo>
                    <a:pt x="471" y="845"/>
                    <a:pt x="471" y="845"/>
                    <a:pt x="471" y="845"/>
                  </a:cubicBezTo>
                  <a:cubicBezTo>
                    <a:pt x="469" y="845"/>
                    <a:pt x="470" y="844"/>
                    <a:pt x="469" y="844"/>
                  </a:cubicBezTo>
                  <a:cubicBezTo>
                    <a:pt x="469" y="844"/>
                    <a:pt x="469" y="844"/>
                    <a:pt x="469" y="844"/>
                  </a:cubicBezTo>
                  <a:cubicBezTo>
                    <a:pt x="469" y="844"/>
                    <a:pt x="469" y="844"/>
                    <a:pt x="469" y="844"/>
                  </a:cubicBezTo>
                  <a:cubicBezTo>
                    <a:pt x="469" y="844"/>
                    <a:pt x="469" y="844"/>
                    <a:pt x="469" y="844"/>
                  </a:cubicBezTo>
                  <a:cubicBezTo>
                    <a:pt x="468" y="843"/>
                    <a:pt x="467" y="843"/>
                    <a:pt x="466" y="843"/>
                  </a:cubicBezTo>
                  <a:cubicBezTo>
                    <a:pt x="466" y="843"/>
                    <a:pt x="466" y="843"/>
                    <a:pt x="466" y="843"/>
                  </a:cubicBezTo>
                  <a:cubicBezTo>
                    <a:pt x="466" y="843"/>
                    <a:pt x="466" y="843"/>
                    <a:pt x="466" y="842"/>
                  </a:cubicBezTo>
                  <a:cubicBezTo>
                    <a:pt x="466" y="842"/>
                    <a:pt x="466" y="842"/>
                    <a:pt x="466" y="842"/>
                  </a:cubicBezTo>
                  <a:cubicBezTo>
                    <a:pt x="466" y="842"/>
                    <a:pt x="466" y="842"/>
                    <a:pt x="465" y="842"/>
                  </a:cubicBezTo>
                  <a:cubicBezTo>
                    <a:pt x="465" y="842"/>
                    <a:pt x="465" y="842"/>
                    <a:pt x="465" y="842"/>
                  </a:cubicBezTo>
                  <a:cubicBezTo>
                    <a:pt x="465" y="842"/>
                    <a:pt x="464" y="843"/>
                    <a:pt x="464" y="843"/>
                  </a:cubicBezTo>
                  <a:cubicBezTo>
                    <a:pt x="464" y="843"/>
                    <a:pt x="464" y="843"/>
                    <a:pt x="464" y="843"/>
                  </a:cubicBezTo>
                  <a:cubicBezTo>
                    <a:pt x="463" y="843"/>
                    <a:pt x="463" y="843"/>
                    <a:pt x="463" y="843"/>
                  </a:cubicBezTo>
                  <a:cubicBezTo>
                    <a:pt x="463" y="843"/>
                    <a:pt x="463" y="843"/>
                    <a:pt x="462" y="843"/>
                  </a:cubicBezTo>
                  <a:cubicBezTo>
                    <a:pt x="462" y="843"/>
                    <a:pt x="462" y="843"/>
                    <a:pt x="462" y="843"/>
                  </a:cubicBezTo>
                  <a:cubicBezTo>
                    <a:pt x="459" y="843"/>
                    <a:pt x="457" y="841"/>
                    <a:pt x="457" y="841"/>
                  </a:cubicBezTo>
                  <a:cubicBezTo>
                    <a:pt x="457" y="841"/>
                    <a:pt x="457" y="841"/>
                    <a:pt x="457" y="841"/>
                  </a:cubicBezTo>
                  <a:cubicBezTo>
                    <a:pt x="457" y="841"/>
                    <a:pt x="456" y="840"/>
                    <a:pt x="456" y="840"/>
                  </a:cubicBezTo>
                  <a:cubicBezTo>
                    <a:pt x="456" y="840"/>
                    <a:pt x="456" y="840"/>
                    <a:pt x="456" y="840"/>
                  </a:cubicBezTo>
                  <a:cubicBezTo>
                    <a:pt x="456" y="839"/>
                    <a:pt x="456" y="839"/>
                    <a:pt x="457" y="838"/>
                  </a:cubicBezTo>
                  <a:cubicBezTo>
                    <a:pt x="457" y="838"/>
                    <a:pt x="457" y="838"/>
                    <a:pt x="457" y="838"/>
                  </a:cubicBezTo>
                  <a:cubicBezTo>
                    <a:pt x="457" y="837"/>
                    <a:pt x="458" y="837"/>
                    <a:pt x="459" y="837"/>
                  </a:cubicBezTo>
                  <a:cubicBezTo>
                    <a:pt x="459" y="837"/>
                    <a:pt x="459" y="837"/>
                    <a:pt x="459" y="837"/>
                  </a:cubicBezTo>
                  <a:cubicBezTo>
                    <a:pt x="459" y="836"/>
                    <a:pt x="460" y="835"/>
                    <a:pt x="460" y="834"/>
                  </a:cubicBezTo>
                  <a:cubicBezTo>
                    <a:pt x="460" y="834"/>
                    <a:pt x="460" y="834"/>
                    <a:pt x="460" y="834"/>
                  </a:cubicBezTo>
                  <a:cubicBezTo>
                    <a:pt x="460" y="832"/>
                    <a:pt x="462" y="831"/>
                    <a:pt x="463" y="831"/>
                  </a:cubicBezTo>
                  <a:cubicBezTo>
                    <a:pt x="463" y="831"/>
                    <a:pt x="463" y="831"/>
                    <a:pt x="463" y="831"/>
                  </a:cubicBezTo>
                  <a:cubicBezTo>
                    <a:pt x="463" y="831"/>
                    <a:pt x="463" y="830"/>
                    <a:pt x="463" y="829"/>
                  </a:cubicBezTo>
                  <a:cubicBezTo>
                    <a:pt x="463" y="829"/>
                    <a:pt x="463" y="829"/>
                    <a:pt x="463" y="829"/>
                  </a:cubicBezTo>
                  <a:cubicBezTo>
                    <a:pt x="463" y="828"/>
                    <a:pt x="462" y="828"/>
                    <a:pt x="462" y="826"/>
                  </a:cubicBezTo>
                  <a:cubicBezTo>
                    <a:pt x="462" y="826"/>
                    <a:pt x="462" y="826"/>
                    <a:pt x="462" y="826"/>
                  </a:cubicBezTo>
                  <a:cubicBezTo>
                    <a:pt x="462" y="826"/>
                    <a:pt x="462" y="826"/>
                    <a:pt x="462" y="826"/>
                  </a:cubicBezTo>
                  <a:cubicBezTo>
                    <a:pt x="462" y="826"/>
                    <a:pt x="462" y="826"/>
                    <a:pt x="462" y="826"/>
                  </a:cubicBezTo>
                  <a:cubicBezTo>
                    <a:pt x="462" y="823"/>
                    <a:pt x="464" y="823"/>
                    <a:pt x="465" y="822"/>
                  </a:cubicBezTo>
                  <a:cubicBezTo>
                    <a:pt x="465" y="822"/>
                    <a:pt x="465" y="822"/>
                    <a:pt x="465" y="822"/>
                  </a:cubicBezTo>
                  <a:cubicBezTo>
                    <a:pt x="465" y="822"/>
                    <a:pt x="466" y="821"/>
                    <a:pt x="466" y="821"/>
                  </a:cubicBezTo>
                  <a:cubicBezTo>
                    <a:pt x="466" y="821"/>
                    <a:pt x="466" y="821"/>
                    <a:pt x="466" y="821"/>
                  </a:cubicBezTo>
                  <a:cubicBezTo>
                    <a:pt x="466" y="821"/>
                    <a:pt x="466" y="821"/>
                    <a:pt x="466" y="821"/>
                  </a:cubicBezTo>
                  <a:cubicBezTo>
                    <a:pt x="466" y="821"/>
                    <a:pt x="466" y="821"/>
                    <a:pt x="466" y="821"/>
                  </a:cubicBezTo>
                  <a:cubicBezTo>
                    <a:pt x="466" y="821"/>
                    <a:pt x="466" y="821"/>
                    <a:pt x="466" y="820"/>
                  </a:cubicBezTo>
                  <a:cubicBezTo>
                    <a:pt x="466" y="820"/>
                    <a:pt x="466" y="820"/>
                    <a:pt x="466" y="820"/>
                  </a:cubicBezTo>
                  <a:cubicBezTo>
                    <a:pt x="466" y="820"/>
                    <a:pt x="466" y="820"/>
                    <a:pt x="466" y="820"/>
                  </a:cubicBezTo>
                  <a:cubicBezTo>
                    <a:pt x="466" y="820"/>
                    <a:pt x="466" y="820"/>
                    <a:pt x="466" y="820"/>
                  </a:cubicBezTo>
                  <a:cubicBezTo>
                    <a:pt x="466" y="819"/>
                    <a:pt x="467" y="819"/>
                    <a:pt x="467" y="819"/>
                  </a:cubicBezTo>
                  <a:cubicBezTo>
                    <a:pt x="467" y="819"/>
                    <a:pt x="467" y="819"/>
                    <a:pt x="467" y="819"/>
                  </a:cubicBezTo>
                  <a:cubicBezTo>
                    <a:pt x="467" y="819"/>
                    <a:pt x="468" y="819"/>
                    <a:pt x="468" y="819"/>
                  </a:cubicBezTo>
                  <a:cubicBezTo>
                    <a:pt x="468" y="819"/>
                    <a:pt x="468" y="819"/>
                    <a:pt x="468" y="819"/>
                  </a:cubicBezTo>
                  <a:cubicBezTo>
                    <a:pt x="468" y="819"/>
                    <a:pt x="468" y="819"/>
                    <a:pt x="468" y="819"/>
                  </a:cubicBezTo>
                  <a:cubicBezTo>
                    <a:pt x="468" y="819"/>
                    <a:pt x="468" y="819"/>
                    <a:pt x="468" y="819"/>
                  </a:cubicBezTo>
                  <a:cubicBezTo>
                    <a:pt x="468" y="819"/>
                    <a:pt x="468" y="819"/>
                    <a:pt x="468" y="818"/>
                  </a:cubicBezTo>
                  <a:cubicBezTo>
                    <a:pt x="468" y="818"/>
                    <a:pt x="468" y="818"/>
                    <a:pt x="468" y="818"/>
                  </a:cubicBezTo>
                  <a:cubicBezTo>
                    <a:pt x="468" y="818"/>
                    <a:pt x="468" y="817"/>
                    <a:pt x="468" y="817"/>
                  </a:cubicBezTo>
                  <a:cubicBezTo>
                    <a:pt x="468" y="817"/>
                    <a:pt x="468" y="817"/>
                    <a:pt x="468" y="817"/>
                  </a:cubicBezTo>
                  <a:cubicBezTo>
                    <a:pt x="468" y="817"/>
                    <a:pt x="468" y="817"/>
                    <a:pt x="468" y="817"/>
                  </a:cubicBezTo>
                  <a:cubicBezTo>
                    <a:pt x="468" y="817"/>
                    <a:pt x="468" y="817"/>
                    <a:pt x="468" y="817"/>
                  </a:cubicBezTo>
                  <a:cubicBezTo>
                    <a:pt x="468" y="817"/>
                    <a:pt x="468" y="817"/>
                    <a:pt x="468" y="817"/>
                  </a:cubicBezTo>
                  <a:cubicBezTo>
                    <a:pt x="468" y="817"/>
                    <a:pt x="468" y="817"/>
                    <a:pt x="468" y="817"/>
                  </a:cubicBezTo>
                  <a:cubicBezTo>
                    <a:pt x="467" y="817"/>
                    <a:pt x="467" y="817"/>
                    <a:pt x="467" y="817"/>
                  </a:cubicBezTo>
                  <a:cubicBezTo>
                    <a:pt x="467" y="817"/>
                    <a:pt x="467" y="817"/>
                    <a:pt x="467" y="817"/>
                  </a:cubicBezTo>
                  <a:cubicBezTo>
                    <a:pt x="467" y="817"/>
                    <a:pt x="467" y="817"/>
                    <a:pt x="467" y="817"/>
                  </a:cubicBezTo>
                  <a:cubicBezTo>
                    <a:pt x="466" y="817"/>
                    <a:pt x="465" y="817"/>
                    <a:pt x="465" y="816"/>
                  </a:cubicBezTo>
                  <a:cubicBezTo>
                    <a:pt x="465" y="816"/>
                    <a:pt x="465" y="816"/>
                    <a:pt x="465" y="816"/>
                  </a:cubicBezTo>
                  <a:cubicBezTo>
                    <a:pt x="465" y="816"/>
                    <a:pt x="464" y="816"/>
                    <a:pt x="464" y="816"/>
                  </a:cubicBezTo>
                  <a:cubicBezTo>
                    <a:pt x="464" y="816"/>
                    <a:pt x="464" y="816"/>
                    <a:pt x="464" y="816"/>
                  </a:cubicBezTo>
                  <a:cubicBezTo>
                    <a:pt x="464" y="816"/>
                    <a:pt x="463" y="816"/>
                    <a:pt x="463" y="816"/>
                  </a:cubicBezTo>
                  <a:cubicBezTo>
                    <a:pt x="463" y="816"/>
                    <a:pt x="463" y="816"/>
                    <a:pt x="463" y="816"/>
                  </a:cubicBezTo>
                  <a:cubicBezTo>
                    <a:pt x="462" y="816"/>
                    <a:pt x="462" y="816"/>
                    <a:pt x="462" y="816"/>
                  </a:cubicBezTo>
                  <a:cubicBezTo>
                    <a:pt x="462" y="816"/>
                    <a:pt x="462" y="816"/>
                    <a:pt x="462" y="816"/>
                  </a:cubicBezTo>
                  <a:cubicBezTo>
                    <a:pt x="461" y="816"/>
                    <a:pt x="461" y="816"/>
                    <a:pt x="461" y="816"/>
                  </a:cubicBezTo>
                  <a:cubicBezTo>
                    <a:pt x="461" y="816"/>
                    <a:pt x="461" y="816"/>
                    <a:pt x="461" y="816"/>
                  </a:cubicBezTo>
                  <a:cubicBezTo>
                    <a:pt x="461" y="816"/>
                    <a:pt x="461" y="816"/>
                    <a:pt x="461" y="816"/>
                  </a:cubicBezTo>
                  <a:cubicBezTo>
                    <a:pt x="460" y="816"/>
                    <a:pt x="460" y="816"/>
                    <a:pt x="460" y="816"/>
                  </a:cubicBezTo>
                  <a:cubicBezTo>
                    <a:pt x="460" y="816"/>
                    <a:pt x="460" y="816"/>
                    <a:pt x="460" y="816"/>
                  </a:cubicBezTo>
                  <a:cubicBezTo>
                    <a:pt x="460" y="816"/>
                    <a:pt x="459" y="816"/>
                    <a:pt x="459" y="816"/>
                  </a:cubicBezTo>
                  <a:cubicBezTo>
                    <a:pt x="459" y="816"/>
                    <a:pt x="459" y="816"/>
                    <a:pt x="459" y="816"/>
                  </a:cubicBezTo>
                  <a:cubicBezTo>
                    <a:pt x="459" y="816"/>
                    <a:pt x="458" y="816"/>
                    <a:pt x="458" y="816"/>
                  </a:cubicBezTo>
                  <a:cubicBezTo>
                    <a:pt x="458" y="816"/>
                    <a:pt x="458" y="816"/>
                    <a:pt x="458" y="816"/>
                  </a:cubicBezTo>
                  <a:cubicBezTo>
                    <a:pt x="457" y="815"/>
                    <a:pt x="456" y="814"/>
                    <a:pt x="457" y="814"/>
                  </a:cubicBezTo>
                  <a:cubicBezTo>
                    <a:pt x="457" y="814"/>
                    <a:pt x="457" y="814"/>
                    <a:pt x="457" y="814"/>
                  </a:cubicBezTo>
                  <a:cubicBezTo>
                    <a:pt x="457" y="813"/>
                    <a:pt x="457" y="813"/>
                    <a:pt x="457" y="813"/>
                  </a:cubicBezTo>
                  <a:cubicBezTo>
                    <a:pt x="457" y="813"/>
                    <a:pt x="457" y="813"/>
                    <a:pt x="457" y="813"/>
                  </a:cubicBezTo>
                  <a:cubicBezTo>
                    <a:pt x="456" y="814"/>
                    <a:pt x="456" y="814"/>
                    <a:pt x="455" y="814"/>
                  </a:cubicBezTo>
                  <a:cubicBezTo>
                    <a:pt x="455" y="814"/>
                    <a:pt x="455" y="814"/>
                    <a:pt x="455" y="814"/>
                  </a:cubicBezTo>
                  <a:cubicBezTo>
                    <a:pt x="454" y="814"/>
                    <a:pt x="454" y="813"/>
                    <a:pt x="453" y="812"/>
                  </a:cubicBezTo>
                  <a:cubicBezTo>
                    <a:pt x="453" y="812"/>
                    <a:pt x="453" y="812"/>
                    <a:pt x="453" y="812"/>
                  </a:cubicBezTo>
                  <a:cubicBezTo>
                    <a:pt x="453" y="812"/>
                    <a:pt x="453" y="812"/>
                    <a:pt x="453" y="812"/>
                  </a:cubicBezTo>
                  <a:cubicBezTo>
                    <a:pt x="453" y="812"/>
                    <a:pt x="453" y="812"/>
                    <a:pt x="453" y="812"/>
                  </a:cubicBezTo>
                  <a:cubicBezTo>
                    <a:pt x="453" y="812"/>
                    <a:pt x="453" y="812"/>
                    <a:pt x="453" y="812"/>
                  </a:cubicBezTo>
                  <a:cubicBezTo>
                    <a:pt x="453" y="812"/>
                    <a:pt x="453" y="812"/>
                    <a:pt x="453" y="812"/>
                  </a:cubicBezTo>
                  <a:cubicBezTo>
                    <a:pt x="453" y="810"/>
                    <a:pt x="454" y="810"/>
                    <a:pt x="454" y="810"/>
                  </a:cubicBezTo>
                  <a:cubicBezTo>
                    <a:pt x="454" y="810"/>
                    <a:pt x="454" y="810"/>
                    <a:pt x="454" y="810"/>
                  </a:cubicBezTo>
                  <a:cubicBezTo>
                    <a:pt x="454" y="809"/>
                    <a:pt x="454" y="809"/>
                    <a:pt x="454" y="809"/>
                  </a:cubicBezTo>
                  <a:cubicBezTo>
                    <a:pt x="454" y="809"/>
                    <a:pt x="454" y="809"/>
                    <a:pt x="454" y="809"/>
                  </a:cubicBezTo>
                  <a:cubicBezTo>
                    <a:pt x="454" y="809"/>
                    <a:pt x="453" y="808"/>
                    <a:pt x="453" y="808"/>
                  </a:cubicBezTo>
                  <a:cubicBezTo>
                    <a:pt x="453" y="808"/>
                    <a:pt x="453" y="808"/>
                    <a:pt x="453" y="808"/>
                  </a:cubicBezTo>
                  <a:cubicBezTo>
                    <a:pt x="453" y="807"/>
                    <a:pt x="454" y="807"/>
                    <a:pt x="454" y="806"/>
                  </a:cubicBezTo>
                  <a:cubicBezTo>
                    <a:pt x="454" y="806"/>
                    <a:pt x="454" y="806"/>
                    <a:pt x="454" y="806"/>
                  </a:cubicBezTo>
                  <a:cubicBezTo>
                    <a:pt x="454" y="806"/>
                    <a:pt x="454" y="806"/>
                    <a:pt x="454" y="806"/>
                  </a:cubicBezTo>
                  <a:cubicBezTo>
                    <a:pt x="454" y="806"/>
                    <a:pt x="454" y="806"/>
                    <a:pt x="454" y="806"/>
                  </a:cubicBezTo>
                  <a:cubicBezTo>
                    <a:pt x="454" y="806"/>
                    <a:pt x="454" y="805"/>
                    <a:pt x="453" y="805"/>
                  </a:cubicBezTo>
                  <a:cubicBezTo>
                    <a:pt x="453" y="805"/>
                    <a:pt x="453" y="805"/>
                    <a:pt x="453" y="805"/>
                  </a:cubicBezTo>
                  <a:cubicBezTo>
                    <a:pt x="453" y="804"/>
                    <a:pt x="452" y="804"/>
                    <a:pt x="452" y="803"/>
                  </a:cubicBezTo>
                  <a:cubicBezTo>
                    <a:pt x="452" y="803"/>
                    <a:pt x="452" y="803"/>
                    <a:pt x="452" y="803"/>
                  </a:cubicBezTo>
                  <a:cubicBezTo>
                    <a:pt x="452" y="802"/>
                    <a:pt x="453" y="802"/>
                    <a:pt x="453" y="801"/>
                  </a:cubicBezTo>
                  <a:cubicBezTo>
                    <a:pt x="453" y="801"/>
                    <a:pt x="453" y="801"/>
                    <a:pt x="453" y="801"/>
                  </a:cubicBezTo>
                  <a:cubicBezTo>
                    <a:pt x="453" y="801"/>
                    <a:pt x="453" y="801"/>
                    <a:pt x="453" y="801"/>
                  </a:cubicBezTo>
                  <a:cubicBezTo>
                    <a:pt x="453" y="801"/>
                    <a:pt x="453" y="801"/>
                    <a:pt x="453" y="801"/>
                  </a:cubicBezTo>
                  <a:cubicBezTo>
                    <a:pt x="452" y="800"/>
                    <a:pt x="452" y="798"/>
                    <a:pt x="452" y="798"/>
                  </a:cubicBezTo>
                  <a:cubicBezTo>
                    <a:pt x="452" y="798"/>
                    <a:pt x="452" y="798"/>
                    <a:pt x="452" y="798"/>
                  </a:cubicBezTo>
                  <a:cubicBezTo>
                    <a:pt x="452" y="797"/>
                    <a:pt x="452" y="797"/>
                    <a:pt x="452" y="797"/>
                  </a:cubicBezTo>
                  <a:cubicBezTo>
                    <a:pt x="452" y="797"/>
                    <a:pt x="452" y="797"/>
                    <a:pt x="452" y="797"/>
                  </a:cubicBezTo>
                  <a:cubicBezTo>
                    <a:pt x="452" y="797"/>
                    <a:pt x="452" y="797"/>
                    <a:pt x="452" y="797"/>
                  </a:cubicBezTo>
                  <a:cubicBezTo>
                    <a:pt x="452" y="797"/>
                    <a:pt x="452" y="797"/>
                    <a:pt x="452" y="797"/>
                  </a:cubicBezTo>
                  <a:cubicBezTo>
                    <a:pt x="452" y="797"/>
                    <a:pt x="451" y="797"/>
                    <a:pt x="451" y="797"/>
                  </a:cubicBezTo>
                  <a:cubicBezTo>
                    <a:pt x="451" y="797"/>
                    <a:pt x="451" y="797"/>
                    <a:pt x="451" y="797"/>
                  </a:cubicBezTo>
                  <a:cubicBezTo>
                    <a:pt x="451" y="797"/>
                    <a:pt x="450" y="797"/>
                    <a:pt x="450" y="797"/>
                  </a:cubicBezTo>
                  <a:cubicBezTo>
                    <a:pt x="450" y="797"/>
                    <a:pt x="450" y="797"/>
                    <a:pt x="450" y="797"/>
                  </a:cubicBezTo>
                  <a:cubicBezTo>
                    <a:pt x="449" y="796"/>
                    <a:pt x="449" y="796"/>
                    <a:pt x="449" y="795"/>
                  </a:cubicBezTo>
                  <a:cubicBezTo>
                    <a:pt x="449" y="795"/>
                    <a:pt x="449" y="795"/>
                    <a:pt x="449" y="795"/>
                  </a:cubicBezTo>
                  <a:cubicBezTo>
                    <a:pt x="449" y="795"/>
                    <a:pt x="449" y="794"/>
                    <a:pt x="450" y="794"/>
                  </a:cubicBezTo>
                  <a:cubicBezTo>
                    <a:pt x="450" y="794"/>
                    <a:pt x="450" y="794"/>
                    <a:pt x="450" y="794"/>
                  </a:cubicBezTo>
                  <a:cubicBezTo>
                    <a:pt x="450" y="794"/>
                    <a:pt x="450" y="793"/>
                    <a:pt x="450" y="793"/>
                  </a:cubicBezTo>
                  <a:cubicBezTo>
                    <a:pt x="450" y="793"/>
                    <a:pt x="450" y="793"/>
                    <a:pt x="450" y="793"/>
                  </a:cubicBezTo>
                  <a:cubicBezTo>
                    <a:pt x="450" y="793"/>
                    <a:pt x="450" y="792"/>
                    <a:pt x="450" y="792"/>
                  </a:cubicBezTo>
                  <a:cubicBezTo>
                    <a:pt x="450" y="792"/>
                    <a:pt x="450" y="792"/>
                    <a:pt x="450" y="792"/>
                  </a:cubicBezTo>
                  <a:cubicBezTo>
                    <a:pt x="450" y="792"/>
                    <a:pt x="450" y="792"/>
                    <a:pt x="450" y="792"/>
                  </a:cubicBezTo>
                  <a:cubicBezTo>
                    <a:pt x="450" y="792"/>
                    <a:pt x="450" y="792"/>
                    <a:pt x="450" y="792"/>
                  </a:cubicBezTo>
                  <a:cubicBezTo>
                    <a:pt x="450" y="790"/>
                    <a:pt x="451" y="790"/>
                    <a:pt x="452" y="789"/>
                  </a:cubicBezTo>
                  <a:cubicBezTo>
                    <a:pt x="452" y="789"/>
                    <a:pt x="452" y="789"/>
                    <a:pt x="452" y="789"/>
                  </a:cubicBezTo>
                  <a:cubicBezTo>
                    <a:pt x="453" y="789"/>
                    <a:pt x="453" y="790"/>
                    <a:pt x="453" y="789"/>
                  </a:cubicBezTo>
                  <a:cubicBezTo>
                    <a:pt x="453" y="789"/>
                    <a:pt x="453" y="789"/>
                    <a:pt x="453" y="789"/>
                  </a:cubicBezTo>
                  <a:cubicBezTo>
                    <a:pt x="453" y="789"/>
                    <a:pt x="454" y="789"/>
                    <a:pt x="454" y="789"/>
                  </a:cubicBezTo>
                  <a:cubicBezTo>
                    <a:pt x="454" y="789"/>
                    <a:pt x="454" y="789"/>
                    <a:pt x="454" y="789"/>
                  </a:cubicBezTo>
                  <a:cubicBezTo>
                    <a:pt x="453" y="789"/>
                    <a:pt x="453" y="789"/>
                    <a:pt x="452" y="789"/>
                  </a:cubicBezTo>
                  <a:cubicBezTo>
                    <a:pt x="452" y="789"/>
                    <a:pt x="452" y="789"/>
                    <a:pt x="452" y="789"/>
                  </a:cubicBezTo>
                  <a:cubicBezTo>
                    <a:pt x="452" y="789"/>
                    <a:pt x="451" y="789"/>
                    <a:pt x="451" y="789"/>
                  </a:cubicBezTo>
                  <a:cubicBezTo>
                    <a:pt x="451" y="789"/>
                    <a:pt x="451" y="789"/>
                    <a:pt x="451" y="789"/>
                  </a:cubicBezTo>
                  <a:cubicBezTo>
                    <a:pt x="450" y="789"/>
                    <a:pt x="449" y="789"/>
                    <a:pt x="449" y="789"/>
                  </a:cubicBezTo>
                  <a:cubicBezTo>
                    <a:pt x="449" y="789"/>
                    <a:pt x="449" y="789"/>
                    <a:pt x="449" y="789"/>
                  </a:cubicBezTo>
                  <a:cubicBezTo>
                    <a:pt x="448" y="788"/>
                    <a:pt x="448" y="788"/>
                    <a:pt x="448" y="788"/>
                  </a:cubicBezTo>
                  <a:cubicBezTo>
                    <a:pt x="448" y="788"/>
                    <a:pt x="448" y="788"/>
                    <a:pt x="448" y="788"/>
                  </a:cubicBezTo>
                  <a:cubicBezTo>
                    <a:pt x="448" y="788"/>
                    <a:pt x="448" y="788"/>
                    <a:pt x="447" y="788"/>
                  </a:cubicBezTo>
                  <a:cubicBezTo>
                    <a:pt x="447" y="788"/>
                    <a:pt x="447" y="788"/>
                    <a:pt x="447" y="788"/>
                  </a:cubicBezTo>
                  <a:cubicBezTo>
                    <a:pt x="447" y="788"/>
                    <a:pt x="447" y="788"/>
                    <a:pt x="447" y="787"/>
                  </a:cubicBezTo>
                  <a:cubicBezTo>
                    <a:pt x="447" y="787"/>
                    <a:pt x="447" y="787"/>
                    <a:pt x="447" y="787"/>
                  </a:cubicBezTo>
                  <a:cubicBezTo>
                    <a:pt x="447" y="787"/>
                    <a:pt x="447" y="787"/>
                    <a:pt x="447" y="787"/>
                  </a:cubicBezTo>
                  <a:cubicBezTo>
                    <a:pt x="446" y="788"/>
                    <a:pt x="445" y="788"/>
                    <a:pt x="444" y="788"/>
                  </a:cubicBezTo>
                  <a:cubicBezTo>
                    <a:pt x="444" y="788"/>
                    <a:pt x="444" y="788"/>
                    <a:pt x="444" y="788"/>
                  </a:cubicBezTo>
                  <a:cubicBezTo>
                    <a:pt x="444" y="788"/>
                    <a:pt x="444" y="788"/>
                    <a:pt x="444" y="788"/>
                  </a:cubicBezTo>
                  <a:cubicBezTo>
                    <a:pt x="444" y="788"/>
                    <a:pt x="444" y="788"/>
                    <a:pt x="444" y="788"/>
                  </a:cubicBezTo>
                  <a:cubicBezTo>
                    <a:pt x="443" y="788"/>
                    <a:pt x="442" y="788"/>
                    <a:pt x="442" y="787"/>
                  </a:cubicBezTo>
                  <a:cubicBezTo>
                    <a:pt x="442" y="787"/>
                    <a:pt x="442" y="787"/>
                    <a:pt x="442" y="787"/>
                  </a:cubicBezTo>
                  <a:cubicBezTo>
                    <a:pt x="442" y="787"/>
                    <a:pt x="441" y="787"/>
                    <a:pt x="441" y="787"/>
                  </a:cubicBezTo>
                  <a:cubicBezTo>
                    <a:pt x="441" y="787"/>
                    <a:pt x="441" y="787"/>
                    <a:pt x="441" y="787"/>
                  </a:cubicBezTo>
                  <a:cubicBezTo>
                    <a:pt x="441" y="787"/>
                    <a:pt x="441" y="787"/>
                    <a:pt x="440" y="787"/>
                  </a:cubicBezTo>
                  <a:cubicBezTo>
                    <a:pt x="440" y="787"/>
                    <a:pt x="440" y="787"/>
                    <a:pt x="440" y="787"/>
                  </a:cubicBezTo>
                  <a:cubicBezTo>
                    <a:pt x="440" y="787"/>
                    <a:pt x="440" y="787"/>
                    <a:pt x="439" y="787"/>
                  </a:cubicBezTo>
                  <a:cubicBezTo>
                    <a:pt x="439" y="787"/>
                    <a:pt x="439" y="787"/>
                    <a:pt x="439" y="787"/>
                  </a:cubicBezTo>
                  <a:cubicBezTo>
                    <a:pt x="439" y="787"/>
                    <a:pt x="439" y="787"/>
                    <a:pt x="439" y="787"/>
                  </a:cubicBezTo>
                  <a:cubicBezTo>
                    <a:pt x="439" y="787"/>
                    <a:pt x="439" y="787"/>
                    <a:pt x="439" y="787"/>
                  </a:cubicBezTo>
                  <a:cubicBezTo>
                    <a:pt x="438" y="788"/>
                    <a:pt x="438" y="788"/>
                    <a:pt x="438" y="788"/>
                  </a:cubicBezTo>
                  <a:cubicBezTo>
                    <a:pt x="438" y="788"/>
                    <a:pt x="438" y="788"/>
                    <a:pt x="438" y="788"/>
                  </a:cubicBezTo>
                  <a:cubicBezTo>
                    <a:pt x="438" y="788"/>
                    <a:pt x="437" y="788"/>
                    <a:pt x="436" y="788"/>
                  </a:cubicBezTo>
                  <a:cubicBezTo>
                    <a:pt x="436" y="788"/>
                    <a:pt x="436" y="788"/>
                    <a:pt x="436" y="788"/>
                  </a:cubicBezTo>
                  <a:cubicBezTo>
                    <a:pt x="436" y="788"/>
                    <a:pt x="436" y="788"/>
                    <a:pt x="436" y="788"/>
                  </a:cubicBezTo>
                  <a:cubicBezTo>
                    <a:pt x="436" y="788"/>
                    <a:pt x="436" y="788"/>
                    <a:pt x="436" y="788"/>
                  </a:cubicBezTo>
                  <a:cubicBezTo>
                    <a:pt x="436" y="788"/>
                    <a:pt x="436" y="788"/>
                    <a:pt x="436" y="788"/>
                  </a:cubicBezTo>
                  <a:cubicBezTo>
                    <a:pt x="436" y="788"/>
                    <a:pt x="436" y="788"/>
                    <a:pt x="436" y="788"/>
                  </a:cubicBezTo>
                  <a:cubicBezTo>
                    <a:pt x="435" y="788"/>
                    <a:pt x="434" y="788"/>
                    <a:pt x="434" y="788"/>
                  </a:cubicBezTo>
                  <a:cubicBezTo>
                    <a:pt x="434" y="788"/>
                    <a:pt x="434" y="788"/>
                    <a:pt x="434" y="788"/>
                  </a:cubicBezTo>
                  <a:cubicBezTo>
                    <a:pt x="433" y="788"/>
                    <a:pt x="431" y="789"/>
                    <a:pt x="430" y="790"/>
                  </a:cubicBezTo>
                  <a:cubicBezTo>
                    <a:pt x="430" y="790"/>
                    <a:pt x="430" y="790"/>
                    <a:pt x="430" y="790"/>
                  </a:cubicBezTo>
                  <a:cubicBezTo>
                    <a:pt x="429" y="790"/>
                    <a:pt x="429" y="791"/>
                    <a:pt x="428" y="791"/>
                  </a:cubicBezTo>
                  <a:cubicBezTo>
                    <a:pt x="428" y="791"/>
                    <a:pt x="428" y="791"/>
                    <a:pt x="428" y="791"/>
                  </a:cubicBezTo>
                  <a:cubicBezTo>
                    <a:pt x="427" y="792"/>
                    <a:pt x="426" y="792"/>
                    <a:pt x="426" y="792"/>
                  </a:cubicBezTo>
                  <a:cubicBezTo>
                    <a:pt x="426" y="792"/>
                    <a:pt x="426" y="792"/>
                    <a:pt x="426" y="792"/>
                  </a:cubicBezTo>
                  <a:cubicBezTo>
                    <a:pt x="424" y="792"/>
                    <a:pt x="424" y="791"/>
                    <a:pt x="423" y="790"/>
                  </a:cubicBezTo>
                  <a:cubicBezTo>
                    <a:pt x="423" y="790"/>
                    <a:pt x="423" y="790"/>
                    <a:pt x="423" y="790"/>
                  </a:cubicBezTo>
                  <a:cubicBezTo>
                    <a:pt x="423" y="790"/>
                    <a:pt x="423" y="789"/>
                    <a:pt x="423" y="789"/>
                  </a:cubicBezTo>
                  <a:cubicBezTo>
                    <a:pt x="423" y="789"/>
                    <a:pt x="423" y="789"/>
                    <a:pt x="423" y="789"/>
                  </a:cubicBezTo>
                  <a:cubicBezTo>
                    <a:pt x="423" y="787"/>
                    <a:pt x="424" y="787"/>
                    <a:pt x="424" y="787"/>
                  </a:cubicBezTo>
                  <a:cubicBezTo>
                    <a:pt x="424" y="787"/>
                    <a:pt x="424" y="787"/>
                    <a:pt x="424" y="787"/>
                  </a:cubicBezTo>
                  <a:cubicBezTo>
                    <a:pt x="425" y="786"/>
                    <a:pt x="425" y="786"/>
                    <a:pt x="425" y="786"/>
                  </a:cubicBezTo>
                  <a:cubicBezTo>
                    <a:pt x="425" y="786"/>
                    <a:pt x="425" y="786"/>
                    <a:pt x="425" y="786"/>
                  </a:cubicBezTo>
                  <a:cubicBezTo>
                    <a:pt x="426" y="785"/>
                    <a:pt x="427" y="784"/>
                    <a:pt x="428" y="784"/>
                  </a:cubicBezTo>
                  <a:cubicBezTo>
                    <a:pt x="428" y="784"/>
                    <a:pt x="428" y="784"/>
                    <a:pt x="428" y="784"/>
                  </a:cubicBezTo>
                  <a:cubicBezTo>
                    <a:pt x="428" y="784"/>
                    <a:pt x="428" y="783"/>
                    <a:pt x="428" y="783"/>
                  </a:cubicBezTo>
                  <a:cubicBezTo>
                    <a:pt x="428" y="783"/>
                    <a:pt x="428" y="783"/>
                    <a:pt x="428" y="783"/>
                  </a:cubicBezTo>
                  <a:cubicBezTo>
                    <a:pt x="428" y="783"/>
                    <a:pt x="428" y="783"/>
                    <a:pt x="428" y="783"/>
                  </a:cubicBezTo>
                  <a:cubicBezTo>
                    <a:pt x="428" y="783"/>
                    <a:pt x="428" y="783"/>
                    <a:pt x="428" y="783"/>
                  </a:cubicBezTo>
                  <a:cubicBezTo>
                    <a:pt x="428" y="783"/>
                    <a:pt x="428" y="782"/>
                    <a:pt x="428" y="782"/>
                  </a:cubicBezTo>
                  <a:cubicBezTo>
                    <a:pt x="428" y="782"/>
                    <a:pt x="428" y="782"/>
                    <a:pt x="428" y="782"/>
                  </a:cubicBezTo>
                  <a:cubicBezTo>
                    <a:pt x="428" y="782"/>
                    <a:pt x="428" y="781"/>
                    <a:pt x="428" y="781"/>
                  </a:cubicBezTo>
                  <a:cubicBezTo>
                    <a:pt x="428" y="781"/>
                    <a:pt x="428" y="781"/>
                    <a:pt x="428" y="781"/>
                  </a:cubicBezTo>
                  <a:cubicBezTo>
                    <a:pt x="428" y="781"/>
                    <a:pt x="428" y="781"/>
                    <a:pt x="428" y="781"/>
                  </a:cubicBezTo>
                  <a:cubicBezTo>
                    <a:pt x="428" y="781"/>
                    <a:pt x="428" y="781"/>
                    <a:pt x="428" y="781"/>
                  </a:cubicBezTo>
                  <a:cubicBezTo>
                    <a:pt x="428" y="781"/>
                    <a:pt x="428" y="781"/>
                    <a:pt x="428" y="781"/>
                  </a:cubicBezTo>
                  <a:cubicBezTo>
                    <a:pt x="428" y="781"/>
                    <a:pt x="428" y="781"/>
                    <a:pt x="428" y="781"/>
                  </a:cubicBezTo>
                  <a:cubicBezTo>
                    <a:pt x="427" y="781"/>
                    <a:pt x="427" y="781"/>
                    <a:pt x="427" y="781"/>
                  </a:cubicBezTo>
                  <a:cubicBezTo>
                    <a:pt x="427" y="780"/>
                    <a:pt x="427" y="780"/>
                    <a:pt x="427" y="780"/>
                  </a:cubicBezTo>
                  <a:cubicBezTo>
                    <a:pt x="427" y="780"/>
                    <a:pt x="427" y="780"/>
                    <a:pt x="427" y="779"/>
                  </a:cubicBezTo>
                  <a:cubicBezTo>
                    <a:pt x="427" y="779"/>
                    <a:pt x="427" y="779"/>
                    <a:pt x="427" y="779"/>
                  </a:cubicBezTo>
                  <a:cubicBezTo>
                    <a:pt x="427" y="778"/>
                    <a:pt x="427" y="778"/>
                    <a:pt x="428" y="778"/>
                  </a:cubicBezTo>
                  <a:cubicBezTo>
                    <a:pt x="428" y="778"/>
                    <a:pt x="428" y="778"/>
                    <a:pt x="428" y="778"/>
                  </a:cubicBezTo>
                  <a:cubicBezTo>
                    <a:pt x="428" y="778"/>
                    <a:pt x="428" y="778"/>
                    <a:pt x="428" y="778"/>
                  </a:cubicBezTo>
                  <a:cubicBezTo>
                    <a:pt x="428" y="778"/>
                    <a:pt x="428" y="778"/>
                    <a:pt x="428" y="778"/>
                  </a:cubicBezTo>
                  <a:cubicBezTo>
                    <a:pt x="427" y="777"/>
                    <a:pt x="427" y="777"/>
                    <a:pt x="427" y="777"/>
                  </a:cubicBezTo>
                  <a:cubicBezTo>
                    <a:pt x="427" y="777"/>
                    <a:pt x="427" y="777"/>
                    <a:pt x="427" y="777"/>
                  </a:cubicBezTo>
                  <a:cubicBezTo>
                    <a:pt x="427" y="777"/>
                    <a:pt x="427" y="777"/>
                    <a:pt x="427" y="777"/>
                  </a:cubicBezTo>
                  <a:cubicBezTo>
                    <a:pt x="427" y="777"/>
                    <a:pt x="427" y="777"/>
                    <a:pt x="427" y="777"/>
                  </a:cubicBezTo>
                  <a:cubicBezTo>
                    <a:pt x="427" y="777"/>
                    <a:pt x="426" y="777"/>
                    <a:pt x="426" y="777"/>
                  </a:cubicBezTo>
                  <a:cubicBezTo>
                    <a:pt x="426" y="777"/>
                    <a:pt x="426" y="777"/>
                    <a:pt x="426" y="777"/>
                  </a:cubicBezTo>
                  <a:cubicBezTo>
                    <a:pt x="425" y="776"/>
                    <a:pt x="425" y="776"/>
                    <a:pt x="425" y="776"/>
                  </a:cubicBezTo>
                  <a:cubicBezTo>
                    <a:pt x="425" y="776"/>
                    <a:pt x="425" y="776"/>
                    <a:pt x="425" y="776"/>
                  </a:cubicBezTo>
                  <a:cubicBezTo>
                    <a:pt x="425" y="776"/>
                    <a:pt x="424" y="775"/>
                    <a:pt x="424" y="775"/>
                  </a:cubicBezTo>
                  <a:cubicBezTo>
                    <a:pt x="424" y="775"/>
                    <a:pt x="424" y="775"/>
                    <a:pt x="424" y="775"/>
                  </a:cubicBezTo>
                  <a:cubicBezTo>
                    <a:pt x="424" y="774"/>
                    <a:pt x="424" y="774"/>
                    <a:pt x="424" y="773"/>
                  </a:cubicBezTo>
                  <a:cubicBezTo>
                    <a:pt x="424" y="773"/>
                    <a:pt x="424" y="773"/>
                    <a:pt x="424" y="773"/>
                  </a:cubicBezTo>
                  <a:cubicBezTo>
                    <a:pt x="425" y="773"/>
                    <a:pt x="425" y="772"/>
                    <a:pt x="425" y="772"/>
                  </a:cubicBezTo>
                  <a:cubicBezTo>
                    <a:pt x="425" y="772"/>
                    <a:pt x="425" y="772"/>
                    <a:pt x="425" y="772"/>
                  </a:cubicBezTo>
                  <a:cubicBezTo>
                    <a:pt x="425" y="771"/>
                    <a:pt x="426" y="769"/>
                    <a:pt x="426" y="769"/>
                  </a:cubicBezTo>
                  <a:cubicBezTo>
                    <a:pt x="426" y="769"/>
                    <a:pt x="426" y="769"/>
                    <a:pt x="426" y="769"/>
                  </a:cubicBezTo>
                  <a:cubicBezTo>
                    <a:pt x="426" y="767"/>
                    <a:pt x="427" y="766"/>
                    <a:pt x="427" y="766"/>
                  </a:cubicBezTo>
                  <a:cubicBezTo>
                    <a:pt x="427" y="766"/>
                    <a:pt x="427" y="766"/>
                    <a:pt x="427" y="766"/>
                  </a:cubicBezTo>
                  <a:cubicBezTo>
                    <a:pt x="428" y="766"/>
                    <a:pt x="428" y="766"/>
                    <a:pt x="428" y="765"/>
                  </a:cubicBezTo>
                  <a:cubicBezTo>
                    <a:pt x="428" y="765"/>
                    <a:pt x="428" y="765"/>
                    <a:pt x="428" y="765"/>
                  </a:cubicBezTo>
                  <a:cubicBezTo>
                    <a:pt x="429" y="765"/>
                    <a:pt x="429" y="764"/>
                    <a:pt x="430" y="764"/>
                  </a:cubicBezTo>
                  <a:cubicBezTo>
                    <a:pt x="430" y="764"/>
                    <a:pt x="430" y="764"/>
                    <a:pt x="430" y="764"/>
                  </a:cubicBezTo>
                  <a:cubicBezTo>
                    <a:pt x="430" y="764"/>
                    <a:pt x="430" y="764"/>
                    <a:pt x="431" y="764"/>
                  </a:cubicBezTo>
                  <a:cubicBezTo>
                    <a:pt x="431" y="764"/>
                    <a:pt x="431" y="764"/>
                    <a:pt x="431" y="764"/>
                  </a:cubicBezTo>
                  <a:cubicBezTo>
                    <a:pt x="430" y="764"/>
                    <a:pt x="430" y="763"/>
                    <a:pt x="430" y="763"/>
                  </a:cubicBezTo>
                  <a:cubicBezTo>
                    <a:pt x="430" y="763"/>
                    <a:pt x="430" y="763"/>
                    <a:pt x="430" y="763"/>
                  </a:cubicBezTo>
                  <a:cubicBezTo>
                    <a:pt x="430" y="763"/>
                    <a:pt x="430" y="763"/>
                    <a:pt x="430" y="762"/>
                  </a:cubicBezTo>
                  <a:cubicBezTo>
                    <a:pt x="430" y="762"/>
                    <a:pt x="430" y="762"/>
                    <a:pt x="430" y="762"/>
                  </a:cubicBezTo>
                  <a:cubicBezTo>
                    <a:pt x="430" y="762"/>
                    <a:pt x="430" y="761"/>
                    <a:pt x="431" y="760"/>
                  </a:cubicBezTo>
                  <a:cubicBezTo>
                    <a:pt x="431" y="760"/>
                    <a:pt x="431" y="760"/>
                    <a:pt x="431" y="760"/>
                  </a:cubicBezTo>
                  <a:cubicBezTo>
                    <a:pt x="431" y="760"/>
                    <a:pt x="431" y="760"/>
                    <a:pt x="431" y="760"/>
                  </a:cubicBezTo>
                  <a:cubicBezTo>
                    <a:pt x="431" y="760"/>
                    <a:pt x="431" y="760"/>
                    <a:pt x="431" y="760"/>
                  </a:cubicBezTo>
                  <a:cubicBezTo>
                    <a:pt x="431" y="760"/>
                    <a:pt x="431" y="760"/>
                    <a:pt x="431" y="759"/>
                  </a:cubicBezTo>
                  <a:cubicBezTo>
                    <a:pt x="431" y="759"/>
                    <a:pt x="431" y="759"/>
                    <a:pt x="431" y="759"/>
                  </a:cubicBezTo>
                  <a:cubicBezTo>
                    <a:pt x="431" y="759"/>
                    <a:pt x="431" y="758"/>
                    <a:pt x="432" y="758"/>
                  </a:cubicBezTo>
                  <a:cubicBezTo>
                    <a:pt x="432" y="758"/>
                    <a:pt x="432" y="758"/>
                    <a:pt x="432" y="758"/>
                  </a:cubicBezTo>
                  <a:cubicBezTo>
                    <a:pt x="432" y="758"/>
                    <a:pt x="432" y="757"/>
                    <a:pt x="433" y="756"/>
                  </a:cubicBezTo>
                  <a:cubicBezTo>
                    <a:pt x="433" y="756"/>
                    <a:pt x="433" y="756"/>
                    <a:pt x="433" y="756"/>
                  </a:cubicBezTo>
                  <a:cubicBezTo>
                    <a:pt x="433" y="756"/>
                    <a:pt x="433" y="754"/>
                    <a:pt x="435" y="754"/>
                  </a:cubicBezTo>
                  <a:cubicBezTo>
                    <a:pt x="435" y="754"/>
                    <a:pt x="435" y="754"/>
                    <a:pt x="435" y="754"/>
                  </a:cubicBezTo>
                  <a:cubicBezTo>
                    <a:pt x="436" y="754"/>
                    <a:pt x="436" y="754"/>
                    <a:pt x="436" y="754"/>
                  </a:cubicBezTo>
                  <a:cubicBezTo>
                    <a:pt x="436" y="754"/>
                    <a:pt x="436" y="754"/>
                    <a:pt x="436" y="754"/>
                  </a:cubicBezTo>
                  <a:cubicBezTo>
                    <a:pt x="437" y="755"/>
                    <a:pt x="437" y="755"/>
                    <a:pt x="437" y="755"/>
                  </a:cubicBezTo>
                  <a:cubicBezTo>
                    <a:pt x="437" y="755"/>
                    <a:pt x="437" y="755"/>
                    <a:pt x="437" y="755"/>
                  </a:cubicBezTo>
                  <a:cubicBezTo>
                    <a:pt x="437" y="755"/>
                    <a:pt x="437" y="755"/>
                    <a:pt x="437" y="755"/>
                  </a:cubicBezTo>
                  <a:cubicBezTo>
                    <a:pt x="437" y="755"/>
                    <a:pt x="437" y="755"/>
                    <a:pt x="437" y="755"/>
                  </a:cubicBezTo>
                  <a:cubicBezTo>
                    <a:pt x="437" y="755"/>
                    <a:pt x="437" y="755"/>
                    <a:pt x="437" y="755"/>
                  </a:cubicBezTo>
                  <a:cubicBezTo>
                    <a:pt x="437" y="755"/>
                    <a:pt x="437" y="755"/>
                    <a:pt x="437" y="755"/>
                  </a:cubicBezTo>
                  <a:cubicBezTo>
                    <a:pt x="438" y="754"/>
                    <a:pt x="438" y="754"/>
                    <a:pt x="438" y="754"/>
                  </a:cubicBezTo>
                  <a:cubicBezTo>
                    <a:pt x="438" y="754"/>
                    <a:pt x="438" y="754"/>
                    <a:pt x="438" y="754"/>
                  </a:cubicBezTo>
                  <a:cubicBezTo>
                    <a:pt x="438" y="754"/>
                    <a:pt x="438" y="754"/>
                    <a:pt x="438" y="754"/>
                  </a:cubicBezTo>
                  <a:cubicBezTo>
                    <a:pt x="438" y="754"/>
                    <a:pt x="438" y="754"/>
                    <a:pt x="438" y="754"/>
                  </a:cubicBezTo>
                  <a:cubicBezTo>
                    <a:pt x="438" y="754"/>
                    <a:pt x="438" y="753"/>
                    <a:pt x="440" y="752"/>
                  </a:cubicBezTo>
                  <a:cubicBezTo>
                    <a:pt x="440" y="752"/>
                    <a:pt x="440" y="752"/>
                    <a:pt x="440" y="752"/>
                  </a:cubicBezTo>
                  <a:cubicBezTo>
                    <a:pt x="440" y="752"/>
                    <a:pt x="440" y="752"/>
                    <a:pt x="440" y="752"/>
                  </a:cubicBezTo>
                  <a:cubicBezTo>
                    <a:pt x="440" y="752"/>
                    <a:pt x="440" y="752"/>
                    <a:pt x="440" y="752"/>
                  </a:cubicBezTo>
                  <a:cubicBezTo>
                    <a:pt x="440" y="751"/>
                    <a:pt x="441" y="751"/>
                    <a:pt x="442" y="750"/>
                  </a:cubicBezTo>
                  <a:cubicBezTo>
                    <a:pt x="442" y="750"/>
                    <a:pt x="442" y="750"/>
                    <a:pt x="442" y="750"/>
                  </a:cubicBezTo>
                  <a:cubicBezTo>
                    <a:pt x="442" y="750"/>
                    <a:pt x="442" y="750"/>
                    <a:pt x="442" y="750"/>
                  </a:cubicBezTo>
                  <a:cubicBezTo>
                    <a:pt x="442" y="750"/>
                    <a:pt x="442" y="750"/>
                    <a:pt x="442" y="750"/>
                  </a:cubicBezTo>
                  <a:cubicBezTo>
                    <a:pt x="442" y="750"/>
                    <a:pt x="442" y="750"/>
                    <a:pt x="442" y="750"/>
                  </a:cubicBezTo>
                  <a:cubicBezTo>
                    <a:pt x="442" y="750"/>
                    <a:pt x="442" y="750"/>
                    <a:pt x="442" y="750"/>
                  </a:cubicBezTo>
                  <a:cubicBezTo>
                    <a:pt x="442" y="749"/>
                    <a:pt x="442" y="749"/>
                    <a:pt x="441" y="749"/>
                  </a:cubicBezTo>
                  <a:cubicBezTo>
                    <a:pt x="441" y="749"/>
                    <a:pt x="441" y="749"/>
                    <a:pt x="441" y="749"/>
                  </a:cubicBezTo>
                  <a:cubicBezTo>
                    <a:pt x="442" y="748"/>
                    <a:pt x="442" y="748"/>
                    <a:pt x="442" y="747"/>
                  </a:cubicBezTo>
                  <a:cubicBezTo>
                    <a:pt x="442" y="747"/>
                    <a:pt x="442" y="747"/>
                    <a:pt x="442" y="747"/>
                  </a:cubicBezTo>
                  <a:cubicBezTo>
                    <a:pt x="442" y="747"/>
                    <a:pt x="442" y="746"/>
                    <a:pt x="443" y="746"/>
                  </a:cubicBezTo>
                  <a:cubicBezTo>
                    <a:pt x="443" y="746"/>
                    <a:pt x="443" y="746"/>
                    <a:pt x="443" y="746"/>
                  </a:cubicBezTo>
                  <a:cubicBezTo>
                    <a:pt x="443" y="746"/>
                    <a:pt x="443" y="746"/>
                    <a:pt x="443" y="746"/>
                  </a:cubicBezTo>
                  <a:cubicBezTo>
                    <a:pt x="443" y="746"/>
                    <a:pt x="443" y="746"/>
                    <a:pt x="443" y="746"/>
                  </a:cubicBezTo>
                  <a:cubicBezTo>
                    <a:pt x="443" y="746"/>
                    <a:pt x="443" y="745"/>
                    <a:pt x="443" y="745"/>
                  </a:cubicBezTo>
                  <a:cubicBezTo>
                    <a:pt x="443" y="745"/>
                    <a:pt x="443" y="745"/>
                    <a:pt x="443" y="745"/>
                  </a:cubicBezTo>
                  <a:cubicBezTo>
                    <a:pt x="443" y="745"/>
                    <a:pt x="444" y="744"/>
                    <a:pt x="444" y="745"/>
                  </a:cubicBezTo>
                  <a:cubicBezTo>
                    <a:pt x="444" y="745"/>
                    <a:pt x="444" y="745"/>
                    <a:pt x="444" y="745"/>
                  </a:cubicBezTo>
                  <a:cubicBezTo>
                    <a:pt x="445" y="745"/>
                    <a:pt x="446" y="746"/>
                    <a:pt x="447" y="746"/>
                  </a:cubicBezTo>
                  <a:cubicBezTo>
                    <a:pt x="447" y="746"/>
                    <a:pt x="447" y="746"/>
                    <a:pt x="447" y="746"/>
                  </a:cubicBezTo>
                  <a:cubicBezTo>
                    <a:pt x="447" y="746"/>
                    <a:pt x="447" y="746"/>
                    <a:pt x="447" y="746"/>
                  </a:cubicBezTo>
                  <a:cubicBezTo>
                    <a:pt x="447" y="746"/>
                    <a:pt x="447" y="746"/>
                    <a:pt x="447" y="746"/>
                  </a:cubicBezTo>
                  <a:cubicBezTo>
                    <a:pt x="447" y="747"/>
                    <a:pt x="447" y="747"/>
                    <a:pt x="448" y="747"/>
                  </a:cubicBezTo>
                  <a:cubicBezTo>
                    <a:pt x="448" y="747"/>
                    <a:pt x="448" y="747"/>
                    <a:pt x="448" y="747"/>
                  </a:cubicBezTo>
                  <a:cubicBezTo>
                    <a:pt x="448" y="747"/>
                    <a:pt x="448" y="746"/>
                    <a:pt x="448" y="746"/>
                  </a:cubicBezTo>
                  <a:cubicBezTo>
                    <a:pt x="448" y="746"/>
                    <a:pt x="448" y="746"/>
                    <a:pt x="448" y="746"/>
                  </a:cubicBezTo>
                  <a:cubicBezTo>
                    <a:pt x="449" y="744"/>
                    <a:pt x="450" y="744"/>
                    <a:pt x="450" y="743"/>
                  </a:cubicBezTo>
                  <a:cubicBezTo>
                    <a:pt x="450" y="743"/>
                    <a:pt x="450" y="743"/>
                    <a:pt x="450" y="743"/>
                  </a:cubicBezTo>
                  <a:cubicBezTo>
                    <a:pt x="450" y="743"/>
                    <a:pt x="450" y="743"/>
                    <a:pt x="451" y="742"/>
                  </a:cubicBezTo>
                  <a:cubicBezTo>
                    <a:pt x="451" y="742"/>
                    <a:pt x="451" y="742"/>
                    <a:pt x="451" y="742"/>
                  </a:cubicBezTo>
                  <a:cubicBezTo>
                    <a:pt x="451" y="741"/>
                    <a:pt x="452" y="740"/>
                    <a:pt x="453" y="740"/>
                  </a:cubicBezTo>
                  <a:cubicBezTo>
                    <a:pt x="453" y="740"/>
                    <a:pt x="453" y="740"/>
                    <a:pt x="453" y="740"/>
                  </a:cubicBezTo>
                  <a:cubicBezTo>
                    <a:pt x="453" y="740"/>
                    <a:pt x="454" y="740"/>
                    <a:pt x="454" y="740"/>
                  </a:cubicBezTo>
                  <a:cubicBezTo>
                    <a:pt x="454" y="740"/>
                    <a:pt x="454" y="740"/>
                    <a:pt x="454" y="740"/>
                  </a:cubicBezTo>
                  <a:cubicBezTo>
                    <a:pt x="455" y="740"/>
                    <a:pt x="455" y="741"/>
                    <a:pt x="455" y="741"/>
                  </a:cubicBezTo>
                  <a:cubicBezTo>
                    <a:pt x="455" y="741"/>
                    <a:pt x="455" y="741"/>
                    <a:pt x="455" y="741"/>
                  </a:cubicBezTo>
                  <a:cubicBezTo>
                    <a:pt x="455" y="741"/>
                    <a:pt x="455" y="741"/>
                    <a:pt x="456" y="741"/>
                  </a:cubicBezTo>
                  <a:cubicBezTo>
                    <a:pt x="456" y="741"/>
                    <a:pt x="456" y="741"/>
                    <a:pt x="456" y="741"/>
                  </a:cubicBezTo>
                  <a:cubicBezTo>
                    <a:pt x="456" y="741"/>
                    <a:pt x="456" y="741"/>
                    <a:pt x="456" y="740"/>
                  </a:cubicBezTo>
                  <a:cubicBezTo>
                    <a:pt x="456" y="740"/>
                    <a:pt x="456" y="740"/>
                    <a:pt x="456" y="740"/>
                  </a:cubicBezTo>
                  <a:cubicBezTo>
                    <a:pt x="456" y="740"/>
                    <a:pt x="456" y="740"/>
                    <a:pt x="456" y="740"/>
                  </a:cubicBezTo>
                  <a:cubicBezTo>
                    <a:pt x="456" y="740"/>
                    <a:pt x="456" y="740"/>
                    <a:pt x="456" y="740"/>
                  </a:cubicBezTo>
                  <a:cubicBezTo>
                    <a:pt x="456" y="740"/>
                    <a:pt x="456" y="740"/>
                    <a:pt x="456" y="740"/>
                  </a:cubicBezTo>
                  <a:cubicBezTo>
                    <a:pt x="456" y="740"/>
                    <a:pt x="456" y="740"/>
                    <a:pt x="456" y="740"/>
                  </a:cubicBezTo>
                  <a:cubicBezTo>
                    <a:pt x="456" y="740"/>
                    <a:pt x="456" y="740"/>
                    <a:pt x="456" y="740"/>
                  </a:cubicBezTo>
                  <a:cubicBezTo>
                    <a:pt x="456" y="740"/>
                    <a:pt x="455" y="739"/>
                    <a:pt x="455" y="738"/>
                  </a:cubicBezTo>
                  <a:cubicBezTo>
                    <a:pt x="455" y="738"/>
                    <a:pt x="455" y="738"/>
                    <a:pt x="455" y="738"/>
                  </a:cubicBezTo>
                  <a:cubicBezTo>
                    <a:pt x="454" y="737"/>
                    <a:pt x="454" y="736"/>
                    <a:pt x="454" y="735"/>
                  </a:cubicBezTo>
                  <a:cubicBezTo>
                    <a:pt x="454" y="735"/>
                    <a:pt x="454" y="735"/>
                    <a:pt x="454" y="735"/>
                  </a:cubicBezTo>
                  <a:cubicBezTo>
                    <a:pt x="454" y="735"/>
                    <a:pt x="454" y="735"/>
                    <a:pt x="454" y="734"/>
                  </a:cubicBezTo>
                  <a:cubicBezTo>
                    <a:pt x="454" y="734"/>
                    <a:pt x="454" y="734"/>
                    <a:pt x="454" y="734"/>
                  </a:cubicBezTo>
                  <a:cubicBezTo>
                    <a:pt x="453" y="734"/>
                    <a:pt x="453" y="734"/>
                    <a:pt x="453" y="733"/>
                  </a:cubicBezTo>
                  <a:cubicBezTo>
                    <a:pt x="453" y="733"/>
                    <a:pt x="453" y="733"/>
                    <a:pt x="453" y="733"/>
                  </a:cubicBezTo>
                  <a:cubicBezTo>
                    <a:pt x="453" y="733"/>
                    <a:pt x="454" y="732"/>
                    <a:pt x="454" y="732"/>
                  </a:cubicBezTo>
                  <a:cubicBezTo>
                    <a:pt x="454" y="732"/>
                    <a:pt x="454" y="732"/>
                    <a:pt x="454" y="732"/>
                  </a:cubicBezTo>
                  <a:cubicBezTo>
                    <a:pt x="454" y="732"/>
                    <a:pt x="455" y="732"/>
                    <a:pt x="455" y="732"/>
                  </a:cubicBezTo>
                  <a:cubicBezTo>
                    <a:pt x="455" y="732"/>
                    <a:pt x="455" y="732"/>
                    <a:pt x="455" y="732"/>
                  </a:cubicBezTo>
                  <a:cubicBezTo>
                    <a:pt x="455" y="732"/>
                    <a:pt x="456" y="732"/>
                    <a:pt x="456" y="732"/>
                  </a:cubicBezTo>
                  <a:cubicBezTo>
                    <a:pt x="456" y="732"/>
                    <a:pt x="456" y="732"/>
                    <a:pt x="456" y="732"/>
                  </a:cubicBezTo>
                  <a:cubicBezTo>
                    <a:pt x="456" y="732"/>
                    <a:pt x="457" y="732"/>
                    <a:pt x="457" y="732"/>
                  </a:cubicBezTo>
                  <a:cubicBezTo>
                    <a:pt x="457" y="732"/>
                    <a:pt x="457" y="732"/>
                    <a:pt x="457" y="732"/>
                  </a:cubicBezTo>
                  <a:cubicBezTo>
                    <a:pt x="457" y="732"/>
                    <a:pt x="457" y="732"/>
                    <a:pt x="457" y="732"/>
                  </a:cubicBezTo>
                  <a:cubicBezTo>
                    <a:pt x="457" y="732"/>
                    <a:pt x="457" y="732"/>
                    <a:pt x="457" y="732"/>
                  </a:cubicBezTo>
                  <a:cubicBezTo>
                    <a:pt x="457" y="732"/>
                    <a:pt x="457" y="732"/>
                    <a:pt x="457" y="730"/>
                  </a:cubicBezTo>
                  <a:cubicBezTo>
                    <a:pt x="457" y="730"/>
                    <a:pt x="457" y="730"/>
                    <a:pt x="457" y="730"/>
                  </a:cubicBezTo>
                  <a:cubicBezTo>
                    <a:pt x="457" y="730"/>
                    <a:pt x="457" y="729"/>
                    <a:pt x="458" y="728"/>
                  </a:cubicBezTo>
                  <a:cubicBezTo>
                    <a:pt x="458" y="728"/>
                    <a:pt x="458" y="728"/>
                    <a:pt x="458" y="728"/>
                  </a:cubicBezTo>
                  <a:cubicBezTo>
                    <a:pt x="458" y="728"/>
                    <a:pt x="459" y="727"/>
                    <a:pt x="459" y="726"/>
                  </a:cubicBezTo>
                  <a:cubicBezTo>
                    <a:pt x="459" y="726"/>
                    <a:pt x="459" y="726"/>
                    <a:pt x="459" y="726"/>
                  </a:cubicBezTo>
                  <a:cubicBezTo>
                    <a:pt x="459" y="726"/>
                    <a:pt x="459" y="725"/>
                    <a:pt x="459" y="724"/>
                  </a:cubicBezTo>
                  <a:cubicBezTo>
                    <a:pt x="459" y="724"/>
                    <a:pt x="459" y="724"/>
                    <a:pt x="459" y="724"/>
                  </a:cubicBezTo>
                  <a:cubicBezTo>
                    <a:pt x="459" y="724"/>
                    <a:pt x="459" y="724"/>
                    <a:pt x="459" y="724"/>
                  </a:cubicBezTo>
                  <a:cubicBezTo>
                    <a:pt x="459" y="724"/>
                    <a:pt x="459" y="724"/>
                    <a:pt x="459" y="724"/>
                  </a:cubicBezTo>
                  <a:cubicBezTo>
                    <a:pt x="459" y="724"/>
                    <a:pt x="459" y="724"/>
                    <a:pt x="459" y="723"/>
                  </a:cubicBezTo>
                  <a:cubicBezTo>
                    <a:pt x="459" y="723"/>
                    <a:pt x="459" y="723"/>
                    <a:pt x="459" y="723"/>
                  </a:cubicBezTo>
                  <a:cubicBezTo>
                    <a:pt x="459" y="723"/>
                    <a:pt x="459" y="722"/>
                    <a:pt x="459" y="722"/>
                  </a:cubicBezTo>
                  <a:cubicBezTo>
                    <a:pt x="459" y="722"/>
                    <a:pt x="459" y="722"/>
                    <a:pt x="459" y="722"/>
                  </a:cubicBezTo>
                  <a:cubicBezTo>
                    <a:pt x="460" y="721"/>
                    <a:pt x="460" y="720"/>
                    <a:pt x="460" y="720"/>
                  </a:cubicBezTo>
                  <a:cubicBezTo>
                    <a:pt x="460" y="720"/>
                    <a:pt x="460" y="720"/>
                    <a:pt x="460" y="720"/>
                  </a:cubicBezTo>
                  <a:cubicBezTo>
                    <a:pt x="460" y="720"/>
                    <a:pt x="460" y="719"/>
                    <a:pt x="460" y="720"/>
                  </a:cubicBezTo>
                  <a:cubicBezTo>
                    <a:pt x="460" y="720"/>
                    <a:pt x="460" y="720"/>
                    <a:pt x="460" y="720"/>
                  </a:cubicBezTo>
                  <a:cubicBezTo>
                    <a:pt x="460" y="719"/>
                    <a:pt x="460" y="719"/>
                    <a:pt x="460" y="718"/>
                  </a:cubicBezTo>
                  <a:cubicBezTo>
                    <a:pt x="460" y="718"/>
                    <a:pt x="460" y="718"/>
                    <a:pt x="460" y="718"/>
                  </a:cubicBezTo>
                  <a:cubicBezTo>
                    <a:pt x="460" y="718"/>
                    <a:pt x="460" y="718"/>
                    <a:pt x="460" y="717"/>
                  </a:cubicBezTo>
                  <a:cubicBezTo>
                    <a:pt x="460" y="717"/>
                    <a:pt x="460" y="717"/>
                    <a:pt x="460" y="717"/>
                  </a:cubicBezTo>
                  <a:cubicBezTo>
                    <a:pt x="460" y="717"/>
                    <a:pt x="460" y="717"/>
                    <a:pt x="460" y="716"/>
                  </a:cubicBezTo>
                  <a:cubicBezTo>
                    <a:pt x="460" y="716"/>
                    <a:pt x="460" y="716"/>
                    <a:pt x="460" y="716"/>
                  </a:cubicBezTo>
                  <a:cubicBezTo>
                    <a:pt x="460" y="716"/>
                    <a:pt x="460" y="715"/>
                    <a:pt x="460" y="715"/>
                  </a:cubicBezTo>
                  <a:cubicBezTo>
                    <a:pt x="460" y="715"/>
                    <a:pt x="460" y="715"/>
                    <a:pt x="460" y="715"/>
                  </a:cubicBezTo>
                  <a:cubicBezTo>
                    <a:pt x="460" y="715"/>
                    <a:pt x="460" y="715"/>
                    <a:pt x="460" y="715"/>
                  </a:cubicBezTo>
                  <a:cubicBezTo>
                    <a:pt x="460" y="715"/>
                    <a:pt x="460" y="715"/>
                    <a:pt x="460" y="715"/>
                  </a:cubicBezTo>
                  <a:cubicBezTo>
                    <a:pt x="460" y="714"/>
                    <a:pt x="460" y="712"/>
                    <a:pt x="460" y="712"/>
                  </a:cubicBezTo>
                  <a:cubicBezTo>
                    <a:pt x="460" y="712"/>
                    <a:pt x="460" y="712"/>
                    <a:pt x="460" y="712"/>
                  </a:cubicBezTo>
                  <a:cubicBezTo>
                    <a:pt x="460" y="711"/>
                    <a:pt x="460" y="711"/>
                    <a:pt x="461" y="710"/>
                  </a:cubicBezTo>
                  <a:cubicBezTo>
                    <a:pt x="461" y="710"/>
                    <a:pt x="461" y="710"/>
                    <a:pt x="461" y="710"/>
                  </a:cubicBezTo>
                  <a:cubicBezTo>
                    <a:pt x="461" y="710"/>
                    <a:pt x="461" y="710"/>
                    <a:pt x="461" y="710"/>
                  </a:cubicBezTo>
                  <a:cubicBezTo>
                    <a:pt x="461" y="710"/>
                    <a:pt x="461" y="710"/>
                    <a:pt x="461" y="710"/>
                  </a:cubicBezTo>
                  <a:cubicBezTo>
                    <a:pt x="461" y="710"/>
                    <a:pt x="461" y="710"/>
                    <a:pt x="460" y="710"/>
                  </a:cubicBezTo>
                  <a:cubicBezTo>
                    <a:pt x="460" y="710"/>
                    <a:pt x="460" y="710"/>
                    <a:pt x="460" y="710"/>
                  </a:cubicBezTo>
                  <a:cubicBezTo>
                    <a:pt x="460" y="709"/>
                    <a:pt x="460" y="708"/>
                    <a:pt x="460" y="707"/>
                  </a:cubicBezTo>
                  <a:cubicBezTo>
                    <a:pt x="460" y="707"/>
                    <a:pt x="460" y="707"/>
                    <a:pt x="460" y="707"/>
                  </a:cubicBezTo>
                  <a:cubicBezTo>
                    <a:pt x="460" y="707"/>
                    <a:pt x="460" y="707"/>
                    <a:pt x="460" y="707"/>
                  </a:cubicBezTo>
                  <a:cubicBezTo>
                    <a:pt x="460" y="707"/>
                    <a:pt x="460" y="707"/>
                    <a:pt x="460" y="707"/>
                  </a:cubicBezTo>
                  <a:cubicBezTo>
                    <a:pt x="460" y="705"/>
                    <a:pt x="461" y="704"/>
                    <a:pt x="461" y="703"/>
                  </a:cubicBezTo>
                  <a:cubicBezTo>
                    <a:pt x="461" y="703"/>
                    <a:pt x="461" y="703"/>
                    <a:pt x="461" y="703"/>
                  </a:cubicBezTo>
                  <a:cubicBezTo>
                    <a:pt x="461" y="703"/>
                    <a:pt x="461" y="703"/>
                    <a:pt x="461" y="703"/>
                  </a:cubicBezTo>
                  <a:cubicBezTo>
                    <a:pt x="461" y="703"/>
                    <a:pt x="461" y="703"/>
                    <a:pt x="461" y="703"/>
                  </a:cubicBezTo>
                  <a:cubicBezTo>
                    <a:pt x="461" y="702"/>
                    <a:pt x="460" y="700"/>
                    <a:pt x="460" y="700"/>
                  </a:cubicBezTo>
                  <a:cubicBezTo>
                    <a:pt x="460" y="700"/>
                    <a:pt x="460" y="700"/>
                    <a:pt x="460" y="700"/>
                  </a:cubicBezTo>
                  <a:cubicBezTo>
                    <a:pt x="460" y="699"/>
                    <a:pt x="460" y="699"/>
                    <a:pt x="460" y="698"/>
                  </a:cubicBezTo>
                  <a:cubicBezTo>
                    <a:pt x="460" y="698"/>
                    <a:pt x="460" y="698"/>
                    <a:pt x="460" y="698"/>
                  </a:cubicBezTo>
                  <a:cubicBezTo>
                    <a:pt x="460" y="697"/>
                    <a:pt x="460" y="697"/>
                    <a:pt x="461" y="696"/>
                  </a:cubicBezTo>
                  <a:cubicBezTo>
                    <a:pt x="461" y="696"/>
                    <a:pt x="461" y="696"/>
                    <a:pt x="461" y="696"/>
                  </a:cubicBezTo>
                  <a:cubicBezTo>
                    <a:pt x="461" y="696"/>
                    <a:pt x="461" y="696"/>
                    <a:pt x="461" y="696"/>
                  </a:cubicBezTo>
                  <a:cubicBezTo>
                    <a:pt x="461" y="696"/>
                    <a:pt x="461" y="696"/>
                    <a:pt x="461" y="696"/>
                  </a:cubicBezTo>
                  <a:cubicBezTo>
                    <a:pt x="460" y="696"/>
                    <a:pt x="460" y="696"/>
                    <a:pt x="460" y="696"/>
                  </a:cubicBezTo>
                  <a:cubicBezTo>
                    <a:pt x="460" y="696"/>
                    <a:pt x="460" y="696"/>
                    <a:pt x="460" y="696"/>
                  </a:cubicBezTo>
                  <a:cubicBezTo>
                    <a:pt x="459" y="696"/>
                    <a:pt x="459" y="695"/>
                    <a:pt x="458" y="695"/>
                  </a:cubicBezTo>
                  <a:cubicBezTo>
                    <a:pt x="458" y="695"/>
                    <a:pt x="458" y="695"/>
                    <a:pt x="458" y="695"/>
                  </a:cubicBezTo>
                  <a:cubicBezTo>
                    <a:pt x="458" y="694"/>
                    <a:pt x="458" y="694"/>
                    <a:pt x="458" y="694"/>
                  </a:cubicBezTo>
                  <a:cubicBezTo>
                    <a:pt x="458" y="694"/>
                    <a:pt x="458" y="694"/>
                    <a:pt x="458" y="694"/>
                  </a:cubicBezTo>
                  <a:cubicBezTo>
                    <a:pt x="458" y="694"/>
                    <a:pt x="457" y="694"/>
                    <a:pt x="457" y="694"/>
                  </a:cubicBezTo>
                  <a:cubicBezTo>
                    <a:pt x="457" y="694"/>
                    <a:pt x="457" y="694"/>
                    <a:pt x="457" y="694"/>
                  </a:cubicBezTo>
                  <a:cubicBezTo>
                    <a:pt x="457" y="694"/>
                    <a:pt x="457" y="694"/>
                    <a:pt x="457" y="695"/>
                  </a:cubicBezTo>
                  <a:cubicBezTo>
                    <a:pt x="457" y="695"/>
                    <a:pt x="457" y="695"/>
                    <a:pt x="457" y="695"/>
                  </a:cubicBezTo>
                  <a:cubicBezTo>
                    <a:pt x="457" y="696"/>
                    <a:pt x="456" y="696"/>
                    <a:pt x="456" y="697"/>
                  </a:cubicBezTo>
                  <a:cubicBezTo>
                    <a:pt x="456" y="697"/>
                    <a:pt x="456" y="697"/>
                    <a:pt x="456" y="697"/>
                  </a:cubicBezTo>
                  <a:cubicBezTo>
                    <a:pt x="455" y="697"/>
                    <a:pt x="455" y="697"/>
                    <a:pt x="454" y="697"/>
                  </a:cubicBezTo>
                  <a:cubicBezTo>
                    <a:pt x="454" y="697"/>
                    <a:pt x="454" y="697"/>
                    <a:pt x="454" y="697"/>
                  </a:cubicBezTo>
                  <a:cubicBezTo>
                    <a:pt x="454" y="697"/>
                    <a:pt x="454" y="697"/>
                    <a:pt x="453" y="697"/>
                  </a:cubicBezTo>
                  <a:cubicBezTo>
                    <a:pt x="453" y="697"/>
                    <a:pt x="453" y="697"/>
                    <a:pt x="453" y="697"/>
                  </a:cubicBezTo>
                  <a:cubicBezTo>
                    <a:pt x="452" y="697"/>
                    <a:pt x="452" y="696"/>
                    <a:pt x="452" y="695"/>
                  </a:cubicBezTo>
                  <a:cubicBezTo>
                    <a:pt x="452" y="695"/>
                    <a:pt x="452" y="695"/>
                    <a:pt x="452" y="695"/>
                  </a:cubicBezTo>
                  <a:cubicBezTo>
                    <a:pt x="451" y="695"/>
                    <a:pt x="451" y="694"/>
                    <a:pt x="451" y="694"/>
                  </a:cubicBezTo>
                  <a:cubicBezTo>
                    <a:pt x="451" y="694"/>
                    <a:pt x="451" y="694"/>
                    <a:pt x="451" y="694"/>
                  </a:cubicBezTo>
                  <a:cubicBezTo>
                    <a:pt x="451" y="693"/>
                    <a:pt x="451" y="691"/>
                    <a:pt x="451" y="691"/>
                  </a:cubicBezTo>
                  <a:cubicBezTo>
                    <a:pt x="451" y="691"/>
                    <a:pt x="451" y="691"/>
                    <a:pt x="451" y="691"/>
                  </a:cubicBezTo>
                  <a:cubicBezTo>
                    <a:pt x="450" y="690"/>
                    <a:pt x="450" y="690"/>
                    <a:pt x="450" y="689"/>
                  </a:cubicBezTo>
                  <a:cubicBezTo>
                    <a:pt x="450" y="689"/>
                    <a:pt x="450" y="689"/>
                    <a:pt x="450" y="689"/>
                  </a:cubicBezTo>
                  <a:cubicBezTo>
                    <a:pt x="450" y="688"/>
                    <a:pt x="450" y="688"/>
                    <a:pt x="450" y="688"/>
                  </a:cubicBezTo>
                  <a:cubicBezTo>
                    <a:pt x="450" y="688"/>
                    <a:pt x="450" y="688"/>
                    <a:pt x="450" y="688"/>
                  </a:cubicBezTo>
                  <a:cubicBezTo>
                    <a:pt x="450" y="687"/>
                    <a:pt x="450" y="687"/>
                    <a:pt x="450" y="686"/>
                  </a:cubicBezTo>
                  <a:cubicBezTo>
                    <a:pt x="450" y="686"/>
                    <a:pt x="450" y="686"/>
                    <a:pt x="450" y="686"/>
                  </a:cubicBezTo>
                  <a:cubicBezTo>
                    <a:pt x="450" y="686"/>
                    <a:pt x="450" y="686"/>
                    <a:pt x="450" y="685"/>
                  </a:cubicBezTo>
                  <a:cubicBezTo>
                    <a:pt x="450" y="685"/>
                    <a:pt x="450" y="685"/>
                    <a:pt x="450" y="685"/>
                  </a:cubicBezTo>
                  <a:cubicBezTo>
                    <a:pt x="450" y="685"/>
                    <a:pt x="450" y="685"/>
                    <a:pt x="450" y="685"/>
                  </a:cubicBezTo>
                  <a:cubicBezTo>
                    <a:pt x="450" y="685"/>
                    <a:pt x="450" y="685"/>
                    <a:pt x="450" y="685"/>
                  </a:cubicBezTo>
                  <a:cubicBezTo>
                    <a:pt x="450" y="685"/>
                    <a:pt x="450" y="685"/>
                    <a:pt x="450" y="685"/>
                  </a:cubicBezTo>
                  <a:cubicBezTo>
                    <a:pt x="450" y="685"/>
                    <a:pt x="450" y="685"/>
                    <a:pt x="450" y="685"/>
                  </a:cubicBezTo>
                  <a:cubicBezTo>
                    <a:pt x="450" y="685"/>
                    <a:pt x="450" y="685"/>
                    <a:pt x="449" y="684"/>
                  </a:cubicBezTo>
                  <a:cubicBezTo>
                    <a:pt x="449" y="684"/>
                    <a:pt x="449" y="684"/>
                    <a:pt x="449" y="684"/>
                  </a:cubicBezTo>
                  <a:cubicBezTo>
                    <a:pt x="449" y="683"/>
                    <a:pt x="449" y="683"/>
                    <a:pt x="449" y="683"/>
                  </a:cubicBezTo>
                  <a:cubicBezTo>
                    <a:pt x="449" y="683"/>
                    <a:pt x="449" y="683"/>
                    <a:pt x="449" y="683"/>
                  </a:cubicBezTo>
                  <a:cubicBezTo>
                    <a:pt x="449" y="682"/>
                    <a:pt x="449" y="681"/>
                    <a:pt x="449" y="681"/>
                  </a:cubicBezTo>
                  <a:cubicBezTo>
                    <a:pt x="449" y="681"/>
                    <a:pt x="449" y="681"/>
                    <a:pt x="449" y="681"/>
                  </a:cubicBezTo>
                  <a:cubicBezTo>
                    <a:pt x="449" y="680"/>
                    <a:pt x="449" y="680"/>
                    <a:pt x="449" y="680"/>
                  </a:cubicBezTo>
                  <a:cubicBezTo>
                    <a:pt x="450" y="680"/>
                    <a:pt x="450" y="680"/>
                    <a:pt x="450" y="679"/>
                  </a:cubicBezTo>
                  <a:cubicBezTo>
                    <a:pt x="450" y="679"/>
                    <a:pt x="450" y="679"/>
                    <a:pt x="450" y="679"/>
                  </a:cubicBezTo>
                  <a:cubicBezTo>
                    <a:pt x="450" y="679"/>
                    <a:pt x="450" y="679"/>
                    <a:pt x="450" y="679"/>
                  </a:cubicBezTo>
                  <a:cubicBezTo>
                    <a:pt x="450" y="679"/>
                    <a:pt x="450" y="679"/>
                    <a:pt x="450" y="679"/>
                  </a:cubicBezTo>
                  <a:cubicBezTo>
                    <a:pt x="450" y="679"/>
                    <a:pt x="450" y="679"/>
                    <a:pt x="450" y="679"/>
                  </a:cubicBezTo>
                  <a:cubicBezTo>
                    <a:pt x="450" y="679"/>
                    <a:pt x="450" y="679"/>
                    <a:pt x="450" y="679"/>
                  </a:cubicBezTo>
                  <a:cubicBezTo>
                    <a:pt x="449" y="679"/>
                    <a:pt x="449" y="679"/>
                    <a:pt x="449" y="679"/>
                  </a:cubicBezTo>
                  <a:cubicBezTo>
                    <a:pt x="449" y="679"/>
                    <a:pt x="449" y="679"/>
                    <a:pt x="449" y="679"/>
                  </a:cubicBezTo>
                  <a:cubicBezTo>
                    <a:pt x="449" y="679"/>
                    <a:pt x="449" y="679"/>
                    <a:pt x="449" y="679"/>
                  </a:cubicBezTo>
                  <a:cubicBezTo>
                    <a:pt x="449" y="679"/>
                    <a:pt x="449" y="679"/>
                    <a:pt x="449" y="679"/>
                  </a:cubicBezTo>
                  <a:cubicBezTo>
                    <a:pt x="448" y="679"/>
                    <a:pt x="447" y="679"/>
                    <a:pt x="447" y="677"/>
                  </a:cubicBezTo>
                  <a:cubicBezTo>
                    <a:pt x="447" y="677"/>
                    <a:pt x="447" y="677"/>
                    <a:pt x="447" y="677"/>
                  </a:cubicBezTo>
                  <a:cubicBezTo>
                    <a:pt x="447" y="677"/>
                    <a:pt x="447" y="677"/>
                    <a:pt x="447" y="677"/>
                  </a:cubicBezTo>
                  <a:cubicBezTo>
                    <a:pt x="447" y="677"/>
                    <a:pt x="447" y="677"/>
                    <a:pt x="447" y="677"/>
                  </a:cubicBezTo>
                  <a:cubicBezTo>
                    <a:pt x="447" y="677"/>
                    <a:pt x="447" y="677"/>
                    <a:pt x="447" y="677"/>
                  </a:cubicBezTo>
                  <a:cubicBezTo>
                    <a:pt x="447" y="677"/>
                    <a:pt x="446" y="676"/>
                    <a:pt x="446" y="676"/>
                  </a:cubicBezTo>
                  <a:cubicBezTo>
                    <a:pt x="446" y="676"/>
                    <a:pt x="446" y="676"/>
                    <a:pt x="446" y="676"/>
                  </a:cubicBezTo>
                  <a:cubicBezTo>
                    <a:pt x="445" y="675"/>
                    <a:pt x="445" y="674"/>
                    <a:pt x="445" y="674"/>
                  </a:cubicBezTo>
                  <a:cubicBezTo>
                    <a:pt x="445" y="674"/>
                    <a:pt x="445" y="674"/>
                    <a:pt x="445" y="674"/>
                  </a:cubicBezTo>
                  <a:cubicBezTo>
                    <a:pt x="445" y="674"/>
                    <a:pt x="444" y="674"/>
                    <a:pt x="444" y="674"/>
                  </a:cubicBezTo>
                  <a:cubicBezTo>
                    <a:pt x="444" y="674"/>
                    <a:pt x="444" y="674"/>
                    <a:pt x="444" y="674"/>
                  </a:cubicBezTo>
                  <a:cubicBezTo>
                    <a:pt x="443" y="674"/>
                    <a:pt x="443" y="674"/>
                    <a:pt x="443" y="674"/>
                  </a:cubicBezTo>
                  <a:cubicBezTo>
                    <a:pt x="443" y="674"/>
                    <a:pt x="443" y="674"/>
                    <a:pt x="443" y="674"/>
                  </a:cubicBezTo>
                  <a:cubicBezTo>
                    <a:pt x="442" y="673"/>
                    <a:pt x="441" y="672"/>
                    <a:pt x="441" y="671"/>
                  </a:cubicBezTo>
                  <a:cubicBezTo>
                    <a:pt x="441" y="671"/>
                    <a:pt x="441" y="671"/>
                    <a:pt x="441" y="671"/>
                  </a:cubicBezTo>
                  <a:cubicBezTo>
                    <a:pt x="441" y="671"/>
                    <a:pt x="441" y="671"/>
                    <a:pt x="441" y="670"/>
                  </a:cubicBezTo>
                  <a:cubicBezTo>
                    <a:pt x="441" y="670"/>
                    <a:pt x="441" y="670"/>
                    <a:pt x="441" y="670"/>
                  </a:cubicBezTo>
                  <a:cubicBezTo>
                    <a:pt x="441" y="670"/>
                    <a:pt x="441" y="670"/>
                    <a:pt x="441" y="670"/>
                  </a:cubicBezTo>
                  <a:cubicBezTo>
                    <a:pt x="441" y="670"/>
                    <a:pt x="441" y="670"/>
                    <a:pt x="441" y="670"/>
                  </a:cubicBezTo>
                  <a:cubicBezTo>
                    <a:pt x="441" y="670"/>
                    <a:pt x="441" y="670"/>
                    <a:pt x="441" y="670"/>
                  </a:cubicBezTo>
                  <a:cubicBezTo>
                    <a:pt x="441" y="670"/>
                    <a:pt x="441" y="669"/>
                    <a:pt x="441" y="669"/>
                  </a:cubicBezTo>
                  <a:cubicBezTo>
                    <a:pt x="441" y="669"/>
                    <a:pt x="441" y="669"/>
                    <a:pt x="441" y="669"/>
                  </a:cubicBezTo>
                  <a:cubicBezTo>
                    <a:pt x="440" y="669"/>
                    <a:pt x="440" y="669"/>
                    <a:pt x="440" y="669"/>
                  </a:cubicBezTo>
                  <a:cubicBezTo>
                    <a:pt x="440" y="669"/>
                    <a:pt x="440" y="669"/>
                    <a:pt x="440" y="669"/>
                  </a:cubicBezTo>
                  <a:cubicBezTo>
                    <a:pt x="440" y="669"/>
                    <a:pt x="440" y="669"/>
                    <a:pt x="440" y="669"/>
                  </a:cubicBezTo>
                  <a:cubicBezTo>
                    <a:pt x="440" y="669"/>
                    <a:pt x="440" y="669"/>
                    <a:pt x="440" y="669"/>
                  </a:cubicBezTo>
                  <a:cubicBezTo>
                    <a:pt x="440" y="669"/>
                    <a:pt x="439" y="669"/>
                    <a:pt x="439" y="669"/>
                  </a:cubicBezTo>
                  <a:cubicBezTo>
                    <a:pt x="439" y="669"/>
                    <a:pt x="439" y="669"/>
                    <a:pt x="439" y="669"/>
                  </a:cubicBezTo>
                  <a:cubicBezTo>
                    <a:pt x="439" y="669"/>
                    <a:pt x="439" y="669"/>
                    <a:pt x="439" y="669"/>
                  </a:cubicBezTo>
                  <a:cubicBezTo>
                    <a:pt x="439" y="669"/>
                    <a:pt x="439" y="669"/>
                    <a:pt x="439" y="669"/>
                  </a:cubicBezTo>
                  <a:cubicBezTo>
                    <a:pt x="438" y="669"/>
                    <a:pt x="438" y="669"/>
                    <a:pt x="438" y="669"/>
                  </a:cubicBezTo>
                  <a:cubicBezTo>
                    <a:pt x="438" y="669"/>
                    <a:pt x="438" y="669"/>
                    <a:pt x="438" y="669"/>
                  </a:cubicBezTo>
                  <a:cubicBezTo>
                    <a:pt x="438" y="670"/>
                    <a:pt x="438" y="670"/>
                    <a:pt x="438" y="670"/>
                  </a:cubicBezTo>
                  <a:cubicBezTo>
                    <a:pt x="438" y="671"/>
                    <a:pt x="438" y="672"/>
                    <a:pt x="438" y="672"/>
                  </a:cubicBezTo>
                  <a:cubicBezTo>
                    <a:pt x="438" y="672"/>
                    <a:pt x="438" y="672"/>
                    <a:pt x="438" y="672"/>
                  </a:cubicBezTo>
                  <a:cubicBezTo>
                    <a:pt x="437" y="673"/>
                    <a:pt x="437" y="673"/>
                    <a:pt x="437" y="673"/>
                  </a:cubicBezTo>
                  <a:cubicBezTo>
                    <a:pt x="437" y="673"/>
                    <a:pt x="437" y="673"/>
                    <a:pt x="437" y="673"/>
                  </a:cubicBezTo>
                  <a:cubicBezTo>
                    <a:pt x="436" y="673"/>
                    <a:pt x="436" y="674"/>
                    <a:pt x="436" y="674"/>
                  </a:cubicBezTo>
                  <a:cubicBezTo>
                    <a:pt x="436" y="674"/>
                    <a:pt x="436" y="674"/>
                    <a:pt x="436" y="674"/>
                  </a:cubicBezTo>
                  <a:cubicBezTo>
                    <a:pt x="435" y="674"/>
                    <a:pt x="434" y="675"/>
                    <a:pt x="434" y="675"/>
                  </a:cubicBezTo>
                  <a:cubicBezTo>
                    <a:pt x="434" y="675"/>
                    <a:pt x="434" y="675"/>
                    <a:pt x="434" y="675"/>
                  </a:cubicBezTo>
                  <a:cubicBezTo>
                    <a:pt x="434" y="675"/>
                    <a:pt x="434" y="675"/>
                    <a:pt x="434" y="675"/>
                  </a:cubicBezTo>
                  <a:cubicBezTo>
                    <a:pt x="434" y="675"/>
                    <a:pt x="434" y="675"/>
                    <a:pt x="434" y="675"/>
                  </a:cubicBezTo>
                  <a:cubicBezTo>
                    <a:pt x="434" y="677"/>
                    <a:pt x="433" y="677"/>
                    <a:pt x="433" y="677"/>
                  </a:cubicBezTo>
                  <a:cubicBezTo>
                    <a:pt x="433" y="677"/>
                    <a:pt x="433" y="677"/>
                    <a:pt x="433" y="677"/>
                  </a:cubicBezTo>
                  <a:cubicBezTo>
                    <a:pt x="433" y="678"/>
                    <a:pt x="433" y="678"/>
                    <a:pt x="433" y="678"/>
                  </a:cubicBezTo>
                  <a:cubicBezTo>
                    <a:pt x="433" y="678"/>
                    <a:pt x="433" y="678"/>
                    <a:pt x="433" y="678"/>
                  </a:cubicBezTo>
                  <a:cubicBezTo>
                    <a:pt x="433" y="678"/>
                    <a:pt x="433" y="678"/>
                    <a:pt x="433" y="678"/>
                  </a:cubicBezTo>
                  <a:cubicBezTo>
                    <a:pt x="433" y="678"/>
                    <a:pt x="433" y="678"/>
                    <a:pt x="433" y="678"/>
                  </a:cubicBezTo>
                  <a:cubicBezTo>
                    <a:pt x="433" y="678"/>
                    <a:pt x="433" y="678"/>
                    <a:pt x="433" y="678"/>
                  </a:cubicBezTo>
                  <a:cubicBezTo>
                    <a:pt x="433" y="678"/>
                    <a:pt x="434" y="679"/>
                    <a:pt x="434" y="680"/>
                  </a:cubicBezTo>
                  <a:cubicBezTo>
                    <a:pt x="434" y="680"/>
                    <a:pt x="434" y="680"/>
                    <a:pt x="434" y="680"/>
                  </a:cubicBezTo>
                  <a:cubicBezTo>
                    <a:pt x="434" y="680"/>
                    <a:pt x="434" y="680"/>
                    <a:pt x="434" y="681"/>
                  </a:cubicBezTo>
                  <a:cubicBezTo>
                    <a:pt x="434" y="681"/>
                    <a:pt x="434" y="681"/>
                    <a:pt x="434" y="681"/>
                  </a:cubicBezTo>
                  <a:cubicBezTo>
                    <a:pt x="434" y="682"/>
                    <a:pt x="434" y="682"/>
                    <a:pt x="434" y="683"/>
                  </a:cubicBezTo>
                  <a:cubicBezTo>
                    <a:pt x="434" y="683"/>
                    <a:pt x="434" y="683"/>
                    <a:pt x="434" y="683"/>
                  </a:cubicBezTo>
                  <a:cubicBezTo>
                    <a:pt x="433" y="683"/>
                    <a:pt x="433" y="683"/>
                    <a:pt x="433" y="683"/>
                  </a:cubicBezTo>
                  <a:cubicBezTo>
                    <a:pt x="433" y="683"/>
                    <a:pt x="433" y="683"/>
                    <a:pt x="433" y="683"/>
                  </a:cubicBezTo>
                  <a:cubicBezTo>
                    <a:pt x="433" y="683"/>
                    <a:pt x="433" y="683"/>
                    <a:pt x="433" y="683"/>
                  </a:cubicBezTo>
                  <a:cubicBezTo>
                    <a:pt x="433" y="683"/>
                    <a:pt x="433" y="683"/>
                    <a:pt x="433" y="683"/>
                  </a:cubicBezTo>
                  <a:cubicBezTo>
                    <a:pt x="433" y="684"/>
                    <a:pt x="433" y="684"/>
                    <a:pt x="433" y="684"/>
                  </a:cubicBezTo>
                  <a:cubicBezTo>
                    <a:pt x="433" y="684"/>
                    <a:pt x="433" y="684"/>
                    <a:pt x="433" y="684"/>
                  </a:cubicBezTo>
                  <a:cubicBezTo>
                    <a:pt x="433" y="685"/>
                    <a:pt x="432" y="685"/>
                    <a:pt x="432" y="685"/>
                  </a:cubicBezTo>
                  <a:cubicBezTo>
                    <a:pt x="432" y="685"/>
                    <a:pt x="432" y="685"/>
                    <a:pt x="432" y="685"/>
                  </a:cubicBezTo>
                  <a:cubicBezTo>
                    <a:pt x="432" y="685"/>
                    <a:pt x="432" y="685"/>
                    <a:pt x="432" y="685"/>
                  </a:cubicBezTo>
                  <a:cubicBezTo>
                    <a:pt x="432" y="685"/>
                    <a:pt x="432" y="685"/>
                    <a:pt x="432" y="685"/>
                  </a:cubicBezTo>
                  <a:cubicBezTo>
                    <a:pt x="431" y="685"/>
                    <a:pt x="431" y="685"/>
                    <a:pt x="430" y="684"/>
                  </a:cubicBezTo>
                  <a:cubicBezTo>
                    <a:pt x="430" y="684"/>
                    <a:pt x="430" y="684"/>
                    <a:pt x="430" y="684"/>
                  </a:cubicBezTo>
                  <a:cubicBezTo>
                    <a:pt x="430" y="684"/>
                    <a:pt x="430" y="684"/>
                    <a:pt x="430" y="684"/>
                  </a:cubicBezTo>
                  <a:cubicBezTo>
                    <a:pt x="430" y="684"/>
                    <a:pt x="430" y="684"/>
                    <a:pt x="430" y="684"/>
                  </a:cubicBezTo>
                  <a:cubicBezTo>
                    <a:pt x="429" y="684"/>
                    <a:pt x="428" y="686"/>
                    <a:pt x="428" y="686"/>
                  </a:cubicBezTo>
                  <a:cubicBezTo>
                    <a:pt x="428" y="686"/>
                    <a:pt x="428" y="686"/>
                    <a:pt x="428" y="686"/>
                  </a:cubicBezTo>
                  <a:cubicBezTo>
                    <a:pt x="428" y="686"/>
                    <a:pt x="427" y="687"/>
                    <a:pt x="426" y="687"/>
                  </a:cubicBezTo>
                  <a:cubicBezTo>
                    <a:pt x="426" y="687"/>
                    <a:pt x="426" y="687"/>
                    <a:pt x="426" y="687"/>
                  </a:cubicBezTo>
                  <a:cubicBezTo>
                    <a:pt x="426" y="687"/>
                    <a:pt x="426" y="687"/>
                    <a:pt x="425" y="688"/>
                  </a:cubicBezTo>
                  <a:cubicBezTo>
                    <a:pt x="425" y="688"/>
                    <a:pt x="425" y="688"/>
                    <a:pt x="425" y="688"/>
                  </a:cubicBezTo>
                  <a:cubicBezTo>
                    <a:pt x="423" y="687"/>
                    <a:pt x="423" y="686"/>
                    <a:pt x="423" y="685"/>
                  </a:cubicBezTo>
                  <a:cubicBezTo>
                    <a:pt x="423" y="685"/>
                    <a:pt x="423" y="685"/>
                    <a:pt x="423" y="685"/>
                  </a:cubicBezTo>
                  <a:cubicBezTo>
                    <a:pt x="423" y="685"/>
                    <a:pt x="423" y="685"/>
                    <a:pt x="422" y="684"/>
                  </a:cubicBezTo>
                  <a:cubicBezTo>
                    <a:pt x="422" y="684"/>
                    <a:pt x="422" y="684"/>
                    <a:pt x="422" y="684"/>
                  </a:cubicBezTo>
                  <a:cubicBezTo>
                    <a:pt x="422" y="684"/>
                    <a:pt x="422" y="683"/>
                    <a:pt x="421" y="683"/>
                  </a:cubicBezTo>
                  <a:cubicBezTo>
                    <a:pt x="421" y="683"/>
                    <a:pt x="421" y="683"/>
                    <a:pt x="421" y="683"/>
                  </a:cubicBezTo>
                  <a:cubicBezTo>
                    <a:pt x="421" y="683"/>
                    <a:pt x="421" y="683"/>
                    <a:pt x="421" y="683"/>
                  </a:cubicBezTo>
                  <a:cubicBezTo>
                    <a:pt x="421" y="683"/>
                    <a:pt x="421" y="683"/>
                    <a:pt x="421" y="683"/>
                  </a:cubicBezTo>
                  <a:cubicBezTo>
                    <a:pt x="420" y="683"/>
                    <a:pt x="420" y="682"/>
                    <a:pt x="419" y="682"/>
                  </a:cubicBezTo>
                  <a:cubicBezTo>
                    <a:pt x="419" y="682"/>
                    <a:pt x="419" y="682"/>
                    <a:pt x="419" y="682"/>
                  </a:cubicBezTo>
                  <a:cubicBezTo>
                    <a:pt x="418" y="682"/>
                    <a:pt x="418" y="681"/>
                    <a:pt x="417" y="680"/>
                  </a:cubicBezTo>
                  <a:cubicBezTo>
                    <a:pt x="417" y="680"/>
                    <a:pt x="417" y="680"/>
                    <a:pt x="417" y="680"/>
                  </a:cubicBezTo>
                  <a:cubicBezTo>
                    <a:pt x="417" y="680"/>
                    <a:pt x="417" y="680"/>
                    <a:pt x="416" y="680"/>
                  </a:cubicBezTo>
                  <a:cubicBezTo>
                    <a:pt x="416" y="680"/>
                    <a:pt x="416" y="680"/>
                    <a:pt x="416" y="680"/>
                  </a:cubicBezTo>
                  <a:cubicBezTo>
                    <a:pt x="415" y="679"/>
                    <a:pt x="415" y="679"/>
                    <a:pt x="414" y="678"/>
                  </a:cubicBezTo>
                  <a:cubicBezTo>
                    <a:pt x="414" y="678"/>
                    <a:pt x="414" y="678"/>
                    <a:pt x="414" y="678"/>
                  </a:cubicBezTo>
                  <a:cubicBezTo>
                    <a:pt x="413" y="677"/>
                    <a:pt x="413" y="677"/>
                    <a:pt x="412" y="677"/>
                  </a:cubicBezTo>
                  <a:cubicBezTo>
                    <a:pt x="412" y="677"/>
                    <a:pt x="412" y="677"/>
                    <a:pt x="412" y="677"/>
                  </a:cubicBezTo>
                  <a:cubicBezTo>
                    <a:pt x="412" y="677"/>
                    <a:pt x="411" y="677"/>
                    <a:pt x="410" y="676"/>
                  </a:cubicBezTo>
                  <a:cubicBezTo>
                    <a:pt x="410" y="676"/>
                    <a:pt x="410" y="676"/>
                    <a:pt x="410" y="676"/>
                  </a:cubicBezTo>
                  <a:cubicBezTo>
                    <a:pt x="409" y="676"/>
                    <a:pt x="409" y="676"/>
                    <a:pt x="409" y="676"/>
                  </a:cubicBezTo>
                  <a:cubicBezTo>
                    <a:pt x="409" y="676"/>
                    <a:pt x="409" y="676"/>
                    <a:pt x="409" y="676"/>
                  </a:cubicBezTo>
                  <a:cubicBezTo>
                    <a:pt x="409" y="676"/>
                    <a:pt x="409" y="676"/>
                    <a:pt x="409" y="676"/>
                  </a:cubicBezTo>
                  <a:cubicBezTo>
                    <a:pt x="408" y="676"/>
                    <a:pt x="408" y="676"/>
                    <a:pt x="407" y="676"/>
                  </a:cubicBezTo>
                  <a:cubicBezTo>
                    <a:pt x="407" y="676"/>
                    <a:pt x="407" y="676"/>
                    <a:pt x="407" y="676"/>
                  </a:cubicBezTo>
                  <a:cubicBezTo>
                    <a:pt x="406" y="675"/>
                    <a:pt x="406" y="675"/>
                    <a:pt x="406" y="675"/>
                  </a:cubicBezTo>
                  <a:cubicBezTo>
                    <a:pt x="406" y="675"/>
                    <a:pt x="406" y="675"/>
                    <a:pt x="406" y="675"/>
                  </a:cubicBezTo>
                  <a:cubicBezTo>
                    <a:pt x="406" y="674"/>
                    <a:pt x="407" y="673"/>
                    <a:pt x="407" y="672"/>
                  </a:cubicBezTo>
                  <a:cubicBezTo>
                    <a:pt x="407" y="672"/>
                    <a:pt x="407" y="672"/>
                    <a:pt x="407" y="672"/>
                  </a:cubicBezTo>
                  <a:cubicBezTo>
                    <a:pt x="407" y="672"/>
                    <a:pt x="407" y="672"/>
                    <a:pt x="407" y="672"/>
                  </a:cubicBezTo>
                  <a:cubicBezTo>
                    <a:pt x="407" y="672"/>
                    <a:pt x="407" y="672"/>
                    <a:pt x="407" y="672"/>
                  </a:cubicBezTo>
                  <a:cubicBezTo>
                    <a:pt x="407" y="672"/>
                    <a:pt x="407" y="672"/>
                    <a:pt x="407" y="672"/>
                  </a:cubicBezTo>
                  <a:cubicBezTo>
                    <a:pt x="407" y="672"/>
                    <a:pt x="407" y="672"/>
                    <a:pt x="407" y="672"/>
                  </a:cubicBezTo>
                  <a:cubicBezTo>
                    <a:pt x="407" y="672"/>
                    <a:pt x="407" y="672"/>
                    <a:pt x="406" y="672"/>
                  </a:cubicBezTo>
                  <a:cubicBezTo>
                    <a:pt x="406" y="672"/>
                    <a:pt x="406" y="672"/>
                    <a:pt x="406" y="672"/>
                  </a:cubicBezTo>
                  <a:cubicBezTo>
                    <a:pt x="406" y="672"/>
                    <a:pt x="406" y="672"/>
                    <a:pt x="406" y="672"/>
                  </a:cubicBezTo>
                  <a:cubicBezTo>
                    <a:pt x="406" y="672"/>
                    <a:pt x="406" y="672"/>
                    <a:pt x="406" y="672"/>
                  </a:cubicBezTo>
                  <a:cubicBezTo>
                    <a:pt x="405" y="672"/>
                    <a:pt x="405" y="672"/>
                    <a:pt x="404" y="672"/>
                  </a:cubicBezTo>
                  <a:cubicBezTo>
                    <a:pt x="404" y="672"/>
                    <a:pt x="404" y="672"/>
                    <a:pt x="404" y="672"/>
                  </a:cubicBezTo>
                  <a:cubicBezTo>
                    <a:pt x="404" y="672"/>
                    <a:pt x="403" y="672"/>
                    <a:pt x="403" y="672"/>
                  </a:cubicBezTo>
                  <a:cubicBezTo>
                    <a:pt x="403" y="672"/>
                    <a:pt x="403" y="672"/>
                    <a:pt x="403" y="672"/>
                  </a:cubicBezTo>
                  <a:cubicBezTo>
                    <a:pt x="402" y="672"/>
                    <a:pt x="402" y="672"/>
                    <a:pt x="402" y="672"/>
                  </a:cubicBezTo>
                  <a:cubicBezTo>
                    <a:pt x="402" y="672"/>
                    <a:pt x="402" y="672"/>
                    <a:pt x="402" y="672"/>
                  </a:cubicBezTo>
                  <a:cubicBezTo>
                    <a:pt x="401" y="672"/>
                    <a:pt x="401" y="672"/>
                    <a:pt x="400" y="671"/>
                  </a:cubicBezTo>
                  <a:cubicBezTo>
                    <a:pt x="400" y="671"/>
                    <a:pt x="400" y="671"/>
                    <a:pt x="400" y="671"/>
                  </a:cubicBezTo>
                  <a:cubicBezTo>
                    <a:pt x="399" y="671"/>
                    <a:pt x="399" y="671"/>
                    <a:pt x="399" y="671"/>
                  </a:cubicBezTo>
                  <a:cubicBezTo>
                    <a:pt x="399" y="671"/>
                    <a:pt x="399" y="671"/>
                    <a:pt x="399" y="671"/>
                  </a:cubicBezTo>
                  <a:cubicBezTo>
                    <a:pt x="399" y="671"/>
                    <a:pt x="399" y="671"/>
                    <a:pt x="399" y="671"/>
                  </a:cubicBezTo>
                  <a:cubicBezTo>
                    <a:pt x="398" y="671"/>
                    <a:pt x="398" y="671"/>
                    <a:pt x="397" y="671"/>
                  </a:cubicBezTo>
                  <a:cubicBezTo>
                    <a:pt x="397" y="671"/>
                    <a:pt x="397" y="671"/>
                    <a:pt x="397" y="671"/>
                  </a:cubicBezTo>
                  <a:cubicBezTo>
                    <a:pt x="397" y="671"/>
                    <a:pt x="397" y="671"/>
                    <a:pt x="396" y="671"/>
                  </a:cubicBezTo>
                  <a:cubicBezTo>
                    <a:pt x="396" y="671"/>
                    <a:pt x="396" y="671"/>
                    <a:pt x="396" y="671"/>
                  </a:cubicBezTo>
                  <a:cubicBezTo>
                    <a:pt x="396" y="670"/>
                    <a:pt x="395" y="669"/>
                    <a:pt x="395" y="669"/>
                  </a:cubicBezTo>
                  <a:cubicBezTo>
                    <a:pt x="395" y="669"/>
                    <a:pt x="395" y="669"/>
                    <a:pt x="395" y="669"/>
                  </a:cubicBezTo>
                  <a:cubicBezTo>
                    <a:pt x="395" y="669"/>
                    <a:pt x="394" y="669"/>
                    <a:pt x="394" y="670"/>
                  </a:cubicBezTo>
                  <a:cubicBezTo>
                    <a:pt x="394" y="670"/>
                    <a:pt x="394" y="670"/>
                    <a:pt x="394" y="670"/>
                  </a:cubicBezTo>
                  <a:cubicBezTo>
                    <a:pt x="392" y="670"/>
                    <a:pt x="390" y="671"/>
                    <a:pt x="390" y="671"/>
                  </a:cubicBezTo>
                  <a:cubicBezTo>
                    <a:pt x="390" y="671"/>
                    <a:pt x="390" y="671"/>
                    <a:pt x="390" y="671"/>
                  </a:cubicBezTo>
                  <a:cubicBezTo>
                    <a:pt x="390" y="671"/>
                    <a:pt x="390" y="671"/>
                    <a:pt x="390" y="671"/>
                  </a:cubicBezTo>
                  <a:cubicBezTo>
                    <a:pt x="390" y="671"/>
                    <a:pt x="390" y="671"/>
                    <a:pt x="390" y="671"/>
                  </a:cubicBezTo>
                  <a:cubicBezTo>
                    <a:pt x="388" y="672"/>
                    <a:pt x="387" y="672"/>
                    <a:pt x="386" y="674"/>
                  </a:cubicBezTo>
                  <a:cubicBezTo>
                    <a:pt x="386" y="674"/>
                    <a:pt x="386" y="674"/>
                    <a:pt x="386" y="674"/>
                  </a:cubicBezTo>
                  <a:cubicBezTo>
                    <a:pt x="386" y="674"/>
                    <a:pt x="386" y="674"/>
                    <a:pt x="386" y="674"/>
                  </a:cubicBezTo>
                  <a:cubicBezTo>
                    <a:pt x="386" y="676"/>
                    <a:pt x="385" y="676"/>
                    <a:pt x="384" y="677"/>
                  </a:cubicBezTo>
                  <a:cubicBezTo>
                    <a:pt x="384" y="677"/>
                    <a:pt x="384" y="677"/>
                    <a:pt x="384" y="677"/>
                  </a:cubicBezTo>
                  <a:cubicBezTo>
                    <a:pt x="382" y="677"/>
                    <a:pt x="381" y="677"/>
                    <a:pt x="380" y="678"/>
                  </a:cubicBezTo>
                  <a:cubicBezTo>
                    <a:pt x="380" y="678"/>
                    <a:pt x="380" y="678"/>
                    <a:pt x="380" y="678"/>
                  </a:cubicBezTo>
                  <a:cubicBezTo>
                    <a:pt x="380" y="678"/>
                    <a:pt x="378" y="678"/>
                    <a:pt x="377" y="679"/>
                  </a:cubicBezTo>
                  <a:cubicBezTo>
                    <a:pt x="377" y="679"/>
                    <a:pt x="377" y="679"/>
                    <a:pt x="377" y="679"/>
                  </a:cubicBezTo>
                  <a:cubicBezTo>
                    <a:pt x="376" y="679"/>
                    <a:pt x="375" y="680"/>
                    <a:pt x="375" y="680"/>
                  </a:cubicBezTo>
                  <a:cubicBezTo>
                    <a:pt x="375" y="680"/>
                    <a:pt x="375" y="680"/>
                    <a:pt x="375" y="680"/>
                  </a:cubicBezTo>
                  <a:cubicBezTo>
                    <a:pt x="374" y="680"/>
                    <a:pt x="374" y="680"/>
                    <a:pt x="374" y="680"/>
                  </a:cubicBezTo>
                  <a:cubicBezTo>
                    <a:pt x="374" y="680"/>
                    <a:pt x="372" y="681"/>
                    <a:pt x="371" y="681"/>
                  </a:cubicBezTo>
                  <a:cubicBezTo>
                    <a:pt x="371" y="681"/>
                    <a:pt x="371" y="681"/>
                    <a:pt x="371" y="681"/>
                  </a:cubicBezTo>
                  <a:cubicBezTo>
                    <a:pt x="370" y="681"/>
                    <a:pt x="369" y="682"/>
                    <a:pt x="369" y="682"/>
                  </a:cubicBezTo>
                  <a:cubicBezTo>
                    <a:pt x="369" y="682"/>
                    <a:pt x="369" y="682"/>
                    <a:pt x="369" y="682"/>
                  </a:cubicBezTo>
                  <a:cubicBezTo>
                    <a:pt x="368" y="682"/>
                    <a:pt x="368" y="682"/>
                    <a:pt x="368" y="682"/>
                  </a:cubicBezTo>
                  <a:cubicBezTo>
                    <a:pt x="368" y="682"/>
                    <a:pt x="367" y="682"/>
                    <a:pt x="366" y="682"/>
                  </a:cubicBezTo>
                  <a:cubicBezTo>
                    <a:pt x="366" y="682"/>
                    <a:pt x="366" y="682"/>
                    <a:pt x="366" y="682"/>
                  </a:cubicBezTo>
                  <a:cubicBezTo>
                    <a:pt x="366" y="683"/>
                    <a:pt x="365" y="683"/>
                    <a:pt x="364" y="683"/>
                  </a:cubicBezTo>
                  <a:cubicBezTo>
                    <a:pt x="364" y="683"/>
                    <a:pt x="364" y="683"/>
                    <a:pt x="364" y="683"/>
                  </a:cubicBezTo>
                  <a:cubicBezTo>
                    <a:pt x="364" y="683"/>
                    <a:pt x="363" y="683"/>
                    <a:pt x="363" y="683"/>
                  </a:cubicBezTo>
                  <a:cubicBezTo>
                    <a:pt x="363" y="683"/>
                    <a:pt x="363" y="683"/>
                    <a:pt x="363" y="683"/>
                  </a:cubicBezTo>
                  <a:cubicBezTo>
                    <a:pt x="362" y="683"/>
                    <a:pt x="360" y="682"/>
                    <a:pt x="359" y="682"/>
                  </a:cubicBezTo>
                  <a:cubicBezTo>
                    <a:pt x="359" y="682"/>
                    <a:pt x="359" y="682"/>
                    <a:pt x="359" y="682"/>
                  </a:cubicBezTo>
                  <a:cubicBezTo>
                    <a:pt x="359" y="683"/>
                    <a:pt x="359" y="682"/>
                    <a:pt x="359" y="683"/>
                  </a:cubicBezTo>
                  <a:cubicBezTo>
                    <a:pt x="359" y="683"/>
                    <a:pt x="359" y="683"/>
                    <a:pt x="359" y="683"/>
                  </a:cubicBezTo>
                  <a:cubicBezTo>
                    <a:pt x="359" y="683"/>
                    <a:pt x="359" y="683"/>
                    <a:pt x="359" y="683"/>
                  </a:cubicBezTo>
                  <a:cubicBezTo>
                    <a:pt x="359" y="683"/>
                    <a:pt x="359" y="683"/>
                    <a:pt x="359" y="683"/>
                  </a:cubicBezTo>
                  <a:cubicBezTo>
                    <a:pt x="358" y="683"/>
                    <a:pt x="358" y="683"/>
                    <a:pt x="358" y="683"/>
                  </a:cubicBezTo>
                  <a:cubicBezTo>
                    <a:pt x="358" y="683"/>
                    <a:pt x="358" y="683"/>
                    <a:pt x="358" y="683"/>
                  </a:cubicBezTo>
                  <a:cubicBezTo>
                    <a:pt x="358" y="684"/>
                    <a:pt x="356" y="685"/>
                    <a:pt x="356" y="686"/>
                  </a:cubicBezTo>
                  <a:cubicBezTo>
                    <a:pt x="356" y="686"/>
                    <a:pt x="356" y="686"/>
                    <a:pt x="356" y="686"/>
                  </a:cubicBezTo>
                  <a:cubicBezTo>
                    <a:pt x="355" y="687"/>
                    <a:pt x="354" y="687"/>
                    <a:pt x="354" y="688"/>
                  </a:cubicBezTo>
                  <a:cubicBezTo>
                    <a:pt x="354" y="688"/>
                    <a:pt x="354" y="688"/>
                    <a:pt x="354" y="688"/>
                  </a:cubicBezTo>
                  <a:cubicBezTo>
                    <a:pt x="353" y="688"/>
                    <a:pt x="353" y="688"/>
                    <a:pt x="353" y="688"/>
                  </a:cubicBezTo>
                  <a:cubicBezTo>
                    <a:pt x="353" y="688"/>
                    <a:pt x="353" y="688"/>
                    <a:pt x="353" y="688"/>
                  </a:cubicBezTo>
                  <a:cubicBezTo>
                    <a:pt x="353" y="688"/>
                    <a:pt x="350" y="691"/>
                    <a:pt x="350" y="691"/>
                  </a:cubicBezTo>
                  <a:cubicBezTo>
                    <a:pt x="350" y="691"/>
                    <a:pt x="350" y="691"/>
                    <a:pt x="350" y="691"/>
                  </a:cubicBezTo>
                  <a:cubicBezTo>
                    <a:pt x="349" y="691"/>
                    <a:pt x="349" y="691"/>
                    <a:pt x="349" y="691"/>
                  </a:cubicBezTo>
                  <a:cubicBezTo>
                    <a:pt x="349" y="692"/>
                    <a:pt x="349" y="693"/>
                    <a:pt x="349" y="693"/>
                  </a:cubicBezTo>
                  <a:cubicBezTo>
                    <a:pt x="349" y="693"/>
                    <a:pt x="349" y="693"/>
                    <a:pt x="349" y="693"/>
                  </a:cubicBezTo>
                  <a:cubicBezTo>
                    <a:pt x="348" y="695"/>
                    <a:pt x="348" y="696"/>
                    <a:pt x="347" y="696"/>
                  </a:cubicBezTo>
                  <a:cubicBezTo>
                    <a:pt x="347" y="696"/>
                    <a:pt x="347" y="696"/>
                    <a:pt x="347" y="696"/>
                  </a:cubicBezTo>
                  <a:cubicBezTo>
                    <a:pt x="346" y="696"/>
                    <a:pt x="345" y="696"/>
                    <a:pt x="344" y="697"/>
                  </a:cubicBezTo>
                  <a:cubicBezTo>
                    <a:pt x="344" y="697"/>
                    <a:pt x="344" y="697"/>
                    <a:pt x="344" y="697"/>
                  </a:cubicBezTo>
                  <a:cubicBezTo>
                    <a:pt x="343" y="697"/>
                    <a:pt x="342" y="697"/>
                    <a:pt x="341" y="697"/>
                  </a:cubicBezTo>
                  <a:cubicBezTo>
                    <a:pt x="341" y="697"/>
                    <a:pt x="341" y="697"/>
                    <a:pt x="341" y="697"/>
                  </a:cubicBezTo>
                  <a:cubicBezTo>
                    <a:pt x="341" y="697"/>
                    <a:pt x="341" y="697"/>
                    <a:pt x="341" y="697"/>
                  </a:cubicBezTo>
                  <a:cubicBezTo>
                    <a:pt x="341" y="697"/>
                    <a:pt x="341" y="697"/>
                    <a:pt x="341" y="697"/>
                  </a:cubicBezTo>
                  <a:cubicBezTo>
                    <a:pt x="341" y="697"/>
                    <a:pt x="341" y="697"/>
                    <a:pt x="340" y="697"/>
                  </a:cubicBezTo>
                  <a:cubicBezTo>
                    <a:pt x="340" y="697"/>
                    <a:pt x="340" y="697"/>
                    <a:pt x="340" y="697"/>
                  </a:cubicBezTo>
                  <a:cubicBezTo>
                    <a:pt x="340" y="697"/>
                    <a:pt x="339" y="697"/>
                    <a:pt x="338" y="697"/>
                  </a:cubicBezTo>
                  <a:cubicBezTo>
                    <a:pt x="338" y="697"/>
                    <a:pt x="338" y="697"/>
                    <a:pt x="338" y="697"/>
                  </a:cubicBezTo>
                  <a:cubicBezTo>
                    <a:pt x="338" y="697"/>
                    <a:pt x="338" y="697"/>
                    <a:pt x="337" y="697"/>
                  </a:cubicBezTo>
                  <a:cubicBezTo>
                    <a:pt x="337" y="697"/>
                    <a:pt x="337" y="697"/>
                    <a:pt x="337" y="697"/>
                  </a:cubicBezTo>
                  <a:cubicBezTo>
                    <a:pt x="337" y="697"/>
                    <a:pt x="336" y="697"/>
                    <a:pt x="336" y="697"/>
                  </a:cubicBezTo>
                  <a:cubicBezTo>
                    <a:pt x="336" y="697"/>
                    <a:pt x="336" y="697"/>
                    <a:pt x="336" y="697"/>
                  </a:cubicBezTo>
                  <a:cubicBezTo>
                    <a:pt x="335" y="697"/>
                    <a:pt x="335" y="697"/>
                    <a:pt x="335" y="697"/>
                  </a:cubicBezTo>
                  <a:cubicBezTo>
                    <a:pt x="335" y="697"/>
                    <a:pt x="334" y="697"/>
                    <a:pt x="333" y="697"/>
                  </a:cubicBezTo>
                  <a:cubicBezTo>
                    <a:pt x="333" y="697"/>
                    <a:pt x="333" y="697"/>
                    <a:pt x="333" y="697"/>
                  </a:cubicBezTo>
                  <a:cubicBezTo>
                    <a:pt x="333" y="697"/>
                    <a:pt x="333" y="697"/>
                    <a:pt x="333" y="697"/>
                  </a:cubicBezTo>
                  <a:cubicBezTo>
                    <a:pt x="333" y="697"/>
                    <a:pt x="333" y="697"/>
                    <a:pt x="333" y="697"/>
                  </a:cubicBezTo>
                  <a:cubicBezTo>
                    <a:pt x="332" y="697"/>
                    <a:pt x="330" y="697"/>
                    <a:pt x="330" y="697"/>
                  </a:cubicBezTo>
                  <a:cubicBezTo>
                    <a:pt x="330" y="697"/>
                    <a:pt x="330" y="697"/>
                    <a:pt x="330" y="697"/>
                  </a:cubicBezTo>
                  <a:cubicBezTo>
                    <a:pt x="329" y="697"/>
                    <a:pt x="329" y="697"/>
                    <a:pt x="329" y="697"/>
                  </a:cubicBezTo>
                  <a:cubicBezTo>
                    <a:pt x="328" y="697"/>
                    <a:pt x="327" y="696"/>
                    <a:pt x="326" y="696"/>
                  </a:cubicBezTo>
                  <a:cubicBezTo>
                    <a:pt x="326" y="696"/>
                    <a:pt x="326" y="696"/>
                    <a:pt x="326" y="696"/>
                  </a:cubicBezTo>
                  <a:cubicBezTo>
                    <a:pt x="325" y="695"/>
                    <a:pt x="324" y="695"/>
                    <a:pt x="324" y="695"/>
                  </a:cubicBezTo>
                  <a:cubicBezTo>
                    <a:pt x="324" y="695"/>
                    <a:pt x="324" y="695"/>
                    <a:pt x="324" y="695"/>
                  </a:cubicBezTo>
                  <a:cubicBezTo>
                    <a:pt x="323" y="695"/>
                    <a:pt x="323" y="695"/>
                    <a:pt x="323" y="695"/>
                  </a:cubicBezTo>
                  <a:cubicBezTo>
                    <a:pt x="322" y="695"/>
                    <a:pt x="321" y="694"/>
                    <a:pt x="320" y="693"/>
                  </a:cubicBezTo>
                  <a:cubicBezTo>
                    <a:pt x="320" y="693"/>
                    <a:pt x="320" y="693"/>
                    <a:pt x="320" y="693"/>
                  </a:cubicBezTo>
                  <a:cubicBezTo>
                    <a:pt x="319" y="693"/>
                    <a:pt x="318" y="693"/>
                    <a:pt x="318" y="693"/>
                  </a:cubicBezTo>
                  <a:cubicBezTo>
                    <a:pt x="318" y="693"/>
                    <a:pt x="318" y="693"/>
                    <a:pt x="318" y="693"/>
                  </a:cubicBezTo>
                  <a:cubicBezTo>
                    <a:pt x="317" y="693"/>
                    <a:pt x="317" y="693"/>
                    <a:pt x="317" y="693"/>
                  </a:cubicBezTo>
                  <a:cubicBezTo>
                    <a:pt x="316" y="693"/>
                    <a:pt x="312" y="693"/>
                    <a:pt x="312" y="693"/>
                  </a:cubicBezTo>
                  <a:cubicBezTo>
                    <a:pt x="312" y="693"/>
                    <a:pt x="312" y="693"/>
                    <a:pt x="312" y="693"/>
                  </a:cubicBezTo>
                  <a:cubicBezTo>
                    <a:pt x="311" y="693"/>
                    <a:pt x="310" y="693"/>
                    <a:pt x="308" y="693"/>
                  </a:cubicBezTo>
                  <a:cubicBezTo>
                    <a:pt x="308" y="693"/>
                    <a:pt x="308" y="693"/>
                    <a:pt x="308" y="693"/>
                  </a:cubicBezTo>
                  <a:cubicBezTo>
                    <a:pt x="308" y="693"/>
                    <a:pt x="308" y="693"/>
                    <a:pt x="308" y="693"/>
                  </a:cubicBezTo>
                  <a:cubicBezTo>
                    <a:pt x="308" y="693"/>
                    <a:pt x="308" y="693"/>
                    <a:pt x="308" y="693"/>
                  </a:cubicBezTo>
                  <a:cubicBezTo>
                    <a:pt x="307" y="693"/>
                    <a:pt x="307" y="693"/>
                    <a:pt x="307" y="693"/>
                  </a:cubicBezTo>
                  <a:cubicBezTo>
                    <a:pt x="307" y="693"/>
                    <a:pt x="307" y="693"/>
                    <a:pt x="307" y="693"/>
                  </a:cubicBezTo>
                  <a:cubicBezTo>
                    <a:pt x="306" y="693"/>
                    <a:pt x="306" y="693"/>
                    <a:pt x="306" y="693"/>
                  </a:cubicBezTo>
                  <a:cubicBezTo>
                    <a:pt x="306" y="693"/>
                    <a:pt x="306" y="693"/>
                    <a:pt x="306" y="693"/>
                  </a:cubicBezTo>
                  <a:cubicBezTo>
                    <a:pt x="305" y="692"/>
                    <a:pt x="305" y="692"/>
                    <a:pt x="305" y="692"/>
                  </a:cubicBezTo>
                  <a:cubicBezTo>
                    <a:pt x="305" y="692"/>
                    <a:pt x="305" y="692"/>
                    <a:pt x="305" y="692"/>
                  </a:cubicBezTo>
                  <a:cubicBezTo>
                    <a:pt x="305" y="691"/>
                    <a:pt x="305" y="691"/>
                    <a:pt x="306" y="690"/>
                  </a:cubicBezTo>
                  <a:cubicBezTo>
                    <a:pt x="306" y="690"/>
                    <a:pt x="306" y="690"/>
                    <a:pt x="306" y="690"/>
                  </a:cubicBezTo>
                  <a:cubicBezTo>
                    <a:pt x="306" y="690"/>
                    <a:pt x="306" y="690"/>
                    <a:pt x="306" y="689"/>
                  </a:cubicBezTo>
                  <a:cubicBezTo>
                    <a:pt x="306" y="689"/>
                    <a:pt x="306" y="689"/>
                    <a:pt x="306" y="689"/>
                  </a:cubicBezTo>
                  <a:cubicBezTo>
                    <a:pt x="306" y="689"/>
                    <a:pt x="306" y="688"/>
                    <a:pt x="306" y="688"/>
                  </a:cubicBezTo>
                  <a:cubicBezTo>
                    <a:pt x="306" y="688"/>
                    <a:pt x="306" y="688"/>
                    <a:pt x="306" y="688"/>
                  </a:cubicBezTo>
                  <a:cubicBezTo>
                    <a:pt x="306" y="688"/>
                    <a:pt x="305" y="687"/>
                    <a:pt x="305" y="686"/>
                  </a:cubicBezTo>
                  <a:cubicBezTo>
                    <a:pt x="305" y="686"/>
                    <a:pt x="305" y="686"/>
                    <a:pt x="305" y="686"/>
                  </a:cubicBezTo>
                  <a:cubicBezTo>
                    <a:pt x="305" y="686"/>
                    <a:pt x="305" y="685"/>
                    <a:pt x="305" y="685"/>
                  </a:cubicBezTo>
                  <a:cubicBezTo>
                    <a:pt x="305" y="685"/>
                    <a:pt x="305" y="685"/>
                    <a:pt x="305" y="685"/>
                  </a:cubicBezTo>
                  <a:cubicBezTo>
                    <a:pt x="305" y="683"/>
                    <a:pt x="306" y="682"/>
                    <a:pt x="306" y="681"/>
                  </a:cubicBezTo>
                  <a:cubicBezTo>
                    <a:pt x="306" y="681"/>
                    <a:pt x="306" y="681"/>
                    <a:pt x="306" y="681"/>
                  </a:cubicBezTo>
                  <a:cubicBezTo>
                    <a:pt x="307" y="681"/>
                    <a:pt x="307" y="681"/>
                    <a:pt x="307" y="680"/>
                  </a:cubicBezTo>
                  <a:cubicBezTo>
                    <a:pt x="307" y="680"/>
                    <a:pt x="307" y="680"/>
                    <a:pt x="307" y="680"/>
                  </a:cubicBezTo>
                  <a:cubicBezTo>
                    <a:pt x="308" y="680"/>
                    <a:pt x="308" y="680"/>
                    <a:pt x="308" y="680"/>
                  </a:cubicBezTo>
                  <a:cubicBezTo>
                    <a:pt x="308" y="680"/>
                    <a:pt x="308" y="680"/>
                    <a:pt x="308" y="680"/>
                  </a:cubicBezTo>
                  <a:cubicBezTo>
                    <a:pt x="308" y="680"/>
                    <a:pt x="308" y="680"/>
                    <a:pt x="308" y="680"/>
                  </a:cubicBezTo>
                  <a:cubicBezTo>
                    <a:pt x="308" y="680"/>
                    <a:pt x="308" y="680"/>
                    <a:pt x="308" y="680"/>
                  </a:cubicBezTo>
                  <a:cubicBezTo>
                    <a:pt x="307" y="679"/>
                    <a:pt x="307" y="678"/>
                    <a:pt x="307" y="677"/>
                  </a:cubicBezTo>
                  <a:cubicBezTo>
                    <a:pt x="307" y="677"/>
                    <a:pt x="307" y="677"/>
                    <a:pt x="307" y="677"/>
                  </a:cubicBezTo>
                  <a:cubicBezTo>
                    <a:pt x="306" y="677"/>
                    <a:pt x="306" y="676"/>
                    <a:pt x="306" y="676"/>
                  </a:cubicBezTo>
                  <a:cubicBezTo>
                    <a:pt x="306" y="676"/>
                    <a:pt x="306" y="676"/>
                    <a:pt x="306" y="676"/>
                  </a:cubicBezTo>
                  <a:cubicBezTo>
                    <a:pt x="305" y="676"/>
                    <a:pt x="305" y="676"/>
                    <a:pt x="303" y="676"/>
                  </a:cubicBezTo>
                  <a:cubicBezTo>
                    <a:pt x="303" y="676"/>
                    <a:pt x="303" y="676"/>
                    <a:pt x="303" y="676"/>
                  </a:cubicBezTo>
                  <a:cubicBezTo>
                    <a:pt x="302" y="675"/>
                    <a:pt x="301" y="675"/>
                    <a:pt x="300" y="675"/>
                  </a:cubicBezTo>
                  <a:cubicBezTo>
                    <a:pt x="300" y="675"/>
                    <a:pt x="300" y="675"/>
                    <a:pt x="300" y="675"/>
                  </a:cubicBezTo>
                  <a:cubicBezTo>
                    <a:pt x="300" y="675"/>
                    <a:pt x="299" y="674"/>
                    <a:pt x="298" y="674"/>
                  </a:cubicBezTo>
                  <a:cubicBezTo>
                    <a:pt x="298" y="674"/>
                    <a:pt x="298" y="674"/>
                    <a:pt x="298" y="674"/>
                  </a:cubicBezTo>
                  <a:cubicBezTo>
                    <a:pt x="298" y="673"/>
                    <a:pt x="297" y="672"/>
                    <a:pt x="297" y="672"/>
                  </a:cubicBezTo>
                  <a:cubicBezTo>
                    <a:pt x="297" y="672"/>
                    <a:pt x="297" y="672"/>
                    <a:pt x="297" y="672"/>
                  </a:cubicBezTo>
                  <a:cubicBezTo>
                    <a:pt x="297" y="671"/>
                    <a:pt x="297" y="671"/>
                    <a:pt x="297" y="671"/>
                  </a:cubicBezTo>
                  <a:cubicBezTo>
                    <a:pt x="297" y="671"/>
                    <a:pt x="297" y="671"/>
                    <a:pt x="297" y="671"/>
                  </a:cubicBezTo>
                  <a:cubicBezTo>
                    <a:pt x="298" y="670"/>
                    <a:pt x="298" y="669"/>
                    <a:pt x="298" y="668"/>
                  </a:cubicBezTo>
                  <a:cubicBezTo>
                    <a:pt x="298" y="668"/>
                    <a:pt x="298" y="668"/>
                    <a:pt x="298" y="668"/>
                  </a:cubicBezTo>
                  <a:cubicBezTo>
                    <a:pt x="298" y="668"/>
                    <a:pt x="299" y="666"/>
                    <a:pt x="299" y="666"/>
                  </a:cubicBezTo>
                  <a:cubicBezTo>
                    <a:pt x="299" y="666"/>
                    <a:pt x="299" y="666"/>
                    <a:pt x="299" y="666"/>
                  </a:cubicBezTo>
                  <a:cubicBezTo>
                    <a:pt x="299" y="666"/>
                    <a:pt x="299" y="666"/>
                    <a:pt x="299" y="666"/>
                  </a:cubicBezTo>
                  <a:cubicBezTo>
                    <a:pt x="299" y="666"/>
                    <a:pt x="298" y="666"/>
                    <a:pt x="298" y="666"/>
                  </a:cubicBezTo>
                  <a:cubicBezTo>
                    <a:pt x="298" y="666"/>
                    <a:pt x="298" y="666"/>
                    <a:pt x="298" y="666"/>
                  </a:cubicBezTo>
                  <a:cubicBezTo>
                    <a:pt x="298" y="666"/>
                    <a:pt x="297" y="665"/>
                    <a:pt x="297" y="665"/>
                  </a:cubicBezTo>
                  <a:cubicBezTo>
                    <a:pt x="297" y="665"/>
                    <a:pt x="297" y="665"/>
                    <a:pt x="297" y="665"/>
                  </a:cubicBezTo>
                  <a:cubicBezTo>
                    <a:pt x="297" y="664"/>
                    <a:pt x="298" y="663"/>
                    <a:pt x="298" y="663"/>
                  </a:cubicBezTo>
                  <a:cubicBezTo>
                    <a:pt x="298" y="663"/>
                    <a:pt x="298" y="663"/>
                    <a:pt x="298" y="663"/>
                  </a:cubicBezTo>
                  <a:cubicBezTo>
                    <a:pt x="298" y="663"/>
                    <a:pt x="298" y="663"/>
                    <a:pt x="297" y="663"/>
                  </a:cubicBezTo>
                  <a:cubicBezTo>
                    <a:pt x="297" y="663"/>
                    <a:pt x="297" y="663"/>
                    <a:pt x="297" y="663"/>
                  </a:cubicBezTo>
                  <a:cubicBezTo>
                    <a:pt x="296" y="662"/>
                    <a:pt x="295" y="659"/>
                    <a:pt x="295" y="659"/>
                  </a:cubicBezTo>
                  <a:cubicBezTo>
                    <a:pt x="295" y="659"/>
                    <a:pt x="295" y="659"/>
                    <a:pt x="295" y="659"/>
                  </a:cubicBezTo>
                  <a:cubicBezTo>
                    <a:pt x="295" y="659"/>
                    <a:pt x="295" y="659"/>
                    <a:pt x="295" y="659"/>
                  </a:cubicBezTo>
                  <a:cubicBezTo>
                    <a:pt x="295" y="659"/>
                    <a:pt x="294" y="659"/>
                    <a:pt x="294" y="659"/>
                  </a:cubicBezTo>
                  <a:cubicBezTo>
                    <a:pt x="294" y="659"/>
                    <a:pt x="294" y="659"/>
                    <a:pt x="294" y="659"/>
                  </a:cubicBezTo>
                  <a:cubicBezTo>
                    <a:pt x="294" y="659"/>
                    <a:pt x="294" y="659"/>
                    <a:pt x="294" y="659"/>
                  </a:cubicBezTo>
                  <a:cubicBezTo>
                    <a:pt x="294" y="659"/>
                    <a:pt x="294" y="659"/>
                    <a:pt x="294" y="659"/>
                  </a:cubicBezTo>
                  <a:cubicBezTo>
                    <a:pt x="294" y="659"/>
                    <a:pt x="294" y="659"/>
                    <a:pt x="294" y="659"/>
                  </a:cubicBezTo>
                  <a:cubicBezTo>
                    <a:pt x="294" y="660"/>
                    <a:pt x="293" y="660"/>
                    <a:pt x="292" y="660"/>
                  </a:cubicBezTo>
                  <a:cubicBezTo>
                    <a:pt x="292" y="660"/>
                    <a:pt x="292" y="660"/>
                    <a:pt x="292" y="660"/>
                  </a:cubicBezTo>
                  <a:cubicBezTo>
                    <a:pt x="292" y="660"/>
                    <a:pt x="291" y="660"/>
                    <a:pt x="291" y="660"/>
                  </a:cubicBezTo>
                  <a:cubicBezTo>
                    <a:pt x="291" y="660"/>
                    <a:pt x="291" y="660"/>
                    <a:pt x="291" y="660"/>
                  </a:cubicBezTo>
                  <a:cubicBezTo>
                    <a:pt x="291" y="660"/>
                    <a:pt x="291" y="660"/>
                    <a:pt x="291" y="660"/>
                  </a:cubicBezTo>
                  <a:cubicBezTo>
                    <a:pt x="291" y="660"/>
                    <a:pt x="291" y="660"/>
                    <a:pt x="291" y="660"/>
                  </a:cubicBezTo>
                  <a:cubicBezTo>
                    <a:pt x="291" y="660"/>
                    <a:pt x="290" y="661"/>
                    <a:pt x="289" y="662"/>
                  </a:cubicBezTo>
                  <a:cubicBezTo>
                    <a:pt x="289" y="662"/>
                    <a:pt x="289" y="662"/>
                    <a:pt x="289" y="662"/>
                  </a:cubicBezTo>
                  <a:cubicBezTo>
                    <a:pt x="288" y="662"/>
                    <a:pt x="288" y="661"/>
                    <a:pt x="288" y="661"/>
                  </a:cubicBezTo>
                  <a:cubicBezTo>
                    <a:pt x="288" y="661"/>
                    <a:pt x="288" y="661"/>
                    <a:pt x="288" y="661"/>
                  </a:cubicBezTo>
                  <a:cubicBezTo>
                    <a:pt x="288" y="661"/>
                    <a:pt x="285" y="660"/>
                    <a:pt x="285" y="660"/>
                  </a:cubicBezTo>
                  <a:cubicBezTo>
                    <a:pt x="285" y="660"/>
                    <a:pt x="285" y="660"/>
                    <a:pt x="285" y="660"/>
                  </a:cubicBezTo>
                  <a:cubicBezTo>
                    <a:pt x="284" y="659"/>
                    <a:pt x="283" y="658"/>
                    <a:pt x="281" y="657"/>
                  </a:cubicBezTo>
                  <a:cubicBezTo>
                    <a:pt x="281" y="657"/>
                    <a:pt x="281" y="657"/>
                    <a:pt x="281" y="657"/>
                  </a:cubicBezTo>
                  <a:cubicBezTo>
                    <a:pt x="281" y="656"/>
                    <a:pt x="281" y="656"/>
                    <a:pt x="281" y="656"/>
                  </a:cubicBezTo>
                  <a:cubicBezTo>
                    <a:pt x="281" y="656"/>
                    <a:pt x="281" y="655"/>
                    <a:pt x="280" y="655"/>
                  </a:cubicBezTo>
                  <a:cubicBezTo>
                    <a:pt x="280" y="655"/>
                    <a:pt x="280" y="655"/>
                    <a:pt x="280" y="655"/>
                  </a:cubicBezTo>
                  <a:cubicBezTo>
                    <a:pt x="280" y="655"/>
                    <a:pt x="280" y="655"/>
                    <a:pt x="280" y="655"/>
                  </a:cubicBezTo>
                  <a:cubicBezTo>
                    <a:pt x="280" y="655"/>
                    <a:pt x="280" y="655"/>
                    <a:pt x="280" y="655"/>
                  </a:cubicBezTo>
                  <a:cubicBezTo>
                    <a:pt x="279" y="655"/>
                    <a:pt x="279" y="655"/>
                    <a:pt x="278" y="655"/>
                  </a:cubicBezTo>
                  <a:cubicBezTo>
                    <a:pt x="278" y="655"/>
                    <a:pt x="278" y="655"/>
                    <a:pt x="278" y="655"/>
                  </a:cubicBezTo>
                  <a:cubicBezTo>
                    <a:pt x="278" y="655"/>
                    <a:pt x="277" y="655"/>
                    <a:pt x="277" y="655"/>
                  </a:cubicBezTo>
                  <a:cubicBezTo>
                    <a:pt x="277" y="655"/>
                    <a:pt x="277" y="655"/>
                    <a:pt x="277" y="655"/>
                  </a:cubicBezTo>
                  <a:cubicBezTo>
                    <a:pt x="276" y="654"/>
                    <a:pt x="275" y="655"/>
                    <a:pt x="274" y="653"/>
                  </a:cubicBezTo>
                  <a:cubicBezTo>
                    <a:pt x="274" y="653"/>
                    <a:pt x="274" y="653"/>
                    <a:pt x="274" y="653"/>
                  </a:cubicBezTo>
                  <a:cubicBezTo>
                    <a:pt x="274" y="653"/>
                    <a:pt x="273" y="653"/>
                    <a:pt x="272" y="652"/>
                  </a:cubicBezTo>
                  <a:cubicBezTo>
                    <a:pt x="272" y="652"/>
                    <a:pt x="272" y="652"/>
                    <a:pt x="272" y="652"/>
                  </a:cubicBezTo>
                  <a:cubicBezTo>
                    <a:pt x="272" y="652"/>
                    <a:pt x="271" y="652"/>
                    <a:pt x="271" y="651"/>
                  </a:cubicBezTo>
                  <a:cubicBezTo>
                    <a:pt x="271" y="651"/>
                    <a:pt x="271" y="651"/>
                    <a:pt x="271" y="651"/>
                  </a:cubicBezTo>
                  <a:cubicBezTo>
                    <a:pt x="270" y="651"/>
                    <a:pt x="271" y="651"/>
                    <a:pt x="270" y="651"/>
                  </a:cubicBezTo>
                  <a:cubicBezTo>
                    <a:pt x="270" y="651"/>
                    <a:pt x="270" y="651"/>
                    <a:pt x="270" y="651"/>
                  </a:cubicBezTo>
                  <a:cubicBezTo>
                    <a:pt x="270" y="651"/>
                    <a:pt x="270" y="651"/>
                    <a:pt x="270" y="651"/>
                  </a:cubicBezTo>
                  <a:cubicBezTo>
                    <a:pt x="270" y="651"/>
                    <a:pt x="269" y="650"/>
                    <a:pt x="268" y="650"/>
                  </a:cubicBezTo>
                  <a:cubicBezTo>
                    <a:pt x="268" y="650"/>
                    <a:pt x="268" y="650"/>
                    <a:pt x="268" y="650"/>
                  </a:cubicBezTo>
                  <a:cubicBezTo>
                    <a:pt x="268" y="650"/>
                    <a:pt x="268" y="650"/>
                    <a:pt x="267" y="650"/>
                  </a:cubicBezTo>
                  <a:cubicBezTo>
                    <a:pt x="267" y="650"/>
                    <a:pt x="267" y="650"/>
                    <a:pt x="267" y="650"/>
                  </a:cubicBezTo>
                  <a:cubicBezTo>
                    <a:pt x="267" y="650"/>
                    <a:pt x="267" y="650"/>
                    <a:pt x="266" y="650"/>
                  </a:cubicBezTo>
                  <a:cubicBezTo>
                    <a:pt x="266" y="650"/>
                    <a:pt x="266" y="650"/>
                    <a:pt x="266" y="650"/>
                  </a:cubicBezTo>
                  <a:cubicBezTo>
                    <a:pt x="266" y="650"/>
                    <a:pt x="266" y="650"/>
                    <a:pt x="266" y="650"/>
                  </a:cubicBezTo>
                  <a:cubicBezTo>
                    <a:pt x="266" y="650"/>
                    <a:pt x="266" y="650"/>
                    <a:pt x="266" y="650"/>
                  </a:cubicBezTo>
                  <a:cubicBezTo>
                    <a:pt x="266" y="650"/>
                    <a:pt x="266" y="650"/>
                    <a:pt x="266" y="650"/>
                  </a:cubicBezTo>
                  <a:cubicBezTo>
                    <a:pt x="266" y="650"/>
                    <a:pt x="266" y="650"/>
                    <a:pt x="266" y="650"/>
                  </a:cubicBezTo>
                  <a:cubicBezTo>
                    <a:pt x="265" y="650"/>
                    <a:pt x="264" y="649"/>
                    <a:pt x="264" y="649"/>
                  </a:cubicBezTo>
                  <a:cubicBezTo>
                    <a:pt x="264" y="649"/>
                    <a:pt x="264" y="649"/>
                    <a:pt x="264" y="649"/>
                  </a:cubicBezTo>
                  <a:cubicBezTo>
                    <a:pt x="264" y="649"/>
                    <a:pt x="263" y="648"/>
                    <a:pt x="263" y="648"/>
                  </a:cubicBezTo>
                  <a:cubicBezTo>
                    <a:pt x="263" y="648"/>
                    <a:pt x="263" y="648"/>
                    <a:pt x="263" y="648"/>
                  </a:cubicBezTo>
                  <a:cubicBezTo>
                    <a:pt x="263" y="648"/>
                    <a:pt x="263" y="648"/>
                    <a:pt x="263" y="648"/>
                  </a:cubicBezTo>
                  <a:cubicBezTo>
                    <a:pt x="263" y="648"/>
                    <a:pt x="263" y="648"/>
                    <a:pt x="263" y="648"/>
                  </a:cubicBezTo>
                  <a:cubicBezTo>
                    <a:pt x="262" y="648"/>
                    <a:pt x="261" y="647"/>
                    <a:pt x="261" y="647"/>
                  </a:cubicBezTo>
                  <a:cubicBezTo>
                    <a:pt x="261" y="647"/>
                    <a:pt x="261" y="647"/>
                    <a:pt x="261" y="647"/>
                  </a:cubicBezTo>
                  <a:cubicBezTo>
                    <a:pt x="261" y="646"/>
                    <a:pt x="261" y="646"/>
                    <a:pt x="260" y="646"/>
                  </a:cubicBezTo>
                  <a:cubicBezTo>
                    <a:pt x="260" y="646"/>
                    <a:pt x="260" y="646"/>
                    <a:pt x="260" y="646"/>
                  </a:cubicBezTo>
                  <a:cubicBezTo>
                    <a:pt x="260" y="646"/>
                    <a:pt x="260" y="646"/>
                    <a:pt x="260" y="647"/>
                  </a:cubicBezTo>
                  <a:cubicBezTo>
                    <a:pt x="260" y="647"/>
                    <a:pt x="260" y="647"/>
                    <a:pt x="260" y="647"/>
                  </a:cubicBezTo>
                  <a:cubicBezTo>
                    <a:pt x="260" y="647"/>
                    <a:pt x="259" y="648"/>
                    <a:pt x="258" y="648"/>
                  </a:cubicBezTo>
                  <a:cubicBezTo>
                    <a:pt x="258" y="648"/>
                    <a:pt x="258" y="648"/>
                    <a:pt x="258" y="648"/>
                  </a:cubicBezTo>
                  <a:cubicBezTo>
                    <a:pt x="258" y="648"/>
                    <a:pt x="258" y="648"/>
                    <a:pt x="258" y="647"/>
                  </a:cubicBezTo>
                  <a:cubicBezTo>
                    <a:pt x="258" y="647"/>
                    <a:pt x="258" y="647"/>
                    <a:pt x="258" y="647"/>
                  </a:cubicBezTo>
                  <a:cubicBezTo>
                    <a:pt x="258" y="647"/>
                    <a:pt x="258" y="647"/>
                    <a:pt x="258" y="647"/>
                  </a:cubicBezTo>
                  <a:cubicBezTo>
                    <a:pt x="258" y="647"/>
                    <a:pt x="257" y="647"/>
                    <a:pt x="257" y="647"/>
                  </a:cubicBezTo>
                  <a:cubicBezTo>
                    <a:pt x="257" y="647"/>
                    <a:pt x="257" y="647"/>
                    <a:pt x="257" y="647"/>
                  </a:cubicBezTo>
                  <a:cubicBezTo>
                    <a:pt x="257" y="647"/>
                    <a:pt x="256" y="648"/>
                    <a:pt x="256" y="648"/>
                  </a:cubicBezTo>
                  <a:cubicBezTo>
                    <a:pt x="256" y="648"/>
                    <a:pt x="256" y="648"/>
                    <a:pt x="256" y="648"/>
                  </a:cubicBezTo>
                  <a:cubicBezTo>
                    <a:pt x="256" y="648"/>
                    <a:pt x="255" y="648"/>
                    <a:pt x="254" y="648"/>
                  </a:cubicBezTo>
                  <a:cubicBezTo>
                    <a:pt x="254" y="648"/>
                    <a:pt x="254" y="648"/>
                    <a:pt x="254" y="648"/>
                  </a:cubicBezTo>
                  <a:cubicBezTo>
                    <a:pt x="254" y="648"/>
                    <a:pt x="252" y="650"/>
                    <a:pt x="252" y="651"/>
                  </a:cubicBezTo>
                  <a:cubicBezTo>
                    <a:pt x="252" y="651"/>
                    <a:pt x="252" y="651"/>
                    <a:pt x="252" y="651"/>
                  </a:cubicBezTo>
                  <a:cubicBezTo>
                    <a:pt x="251" y="652"/>
                    <a:pt x="247" y="654"/>
                    <a:pt x="247" y="654"/>
                  </a:cubicBezTo>
                  <a:cubicBezTo>
                    <a:pt x="247" y="654"/>
                    <a:pt x="247" y="654"/>
                    <a:pt x="247" y="654"/>
                  </a:cubicBezTo>
                  <a:cubicBezTo>
                    <a:pt x="247" y="654"/>
                    <a:pt x="247" y="654"/>
                    <a:pt x="247" y="654"/>
                  </a:cubicBezTo>
                  <a:cubicBezTo>
                    <a:pt x="247" y="654"/>
                    <a:pt x="247" y="654"/>
                    <a:pt x="247" y="654"/>
                  </a:cubicBezTo>
                  <a:cubicBezTo>
                    <a:pt x="247" y="654"/>
                    <a:pt x="247" y="654"/>
                    <a:pt x="247" y="654"/>
                  </a:cubicBezTo>
                  <a:cubicBezTo>
                    <a:pt x="247" y="654"/>
                    <a:pt x="247" y="654"/>
                    <a:pt x="247" y="654"/>
                  </a:cubicBezTo>
                  <a:cubicBezTo>
                    <a:pt x="247" y="654"/>
                    <a:pt x="247" y="654"/>
                    <a:pt x="247" y="655"/>
                  </a:cubicBezTo>
                  <a:cubicBezTo>
                    <a:pt x="247" y="655"/>
                    <a:pt x="247" y="655"/>
                    <a:pt x="247" y="655"/>
                  </a:cubicBezTo>
                  <a:cubicBezTo>
                    <a:pt x="247" y="655"/>
                    <a:pt x="246" y="655"/>
                    <a:pt x="246" y="655"/>
                  </a:cubicBezTo>
                  <a:cubicBezTo>
                    <a:pt x="246" y="655"/>
                    <a:pt x="246" y="655"/>
                    <a:pt x="246" y="655"/>
                  </a:cubicBezTo>
                  <a:cubicBezTo>
                    <a:pt x="245" y="656"/>
                    <a:pt x="244" y="657"/>
                    <a:pt x="244" y="658"/>
                  </a:cubicBezTo>
                  <a:cubicBezTo>
                    <a:pt x="244" y="658"/>
                    <a:pt x="244" y="658"/>
                    <a:pt x="244" y="658"/>
                  </a:cubicBezTo>
                  <a:cubicBezTo>
                    <a:pt x="243" y="658"/>
                    <a:pt x="244" y="658"/>
                    <a:pt x="243" y="659"/>
                  </a:cubicBezTo>
                  <a:cubicBezTo>
                    <a:pt x="243" y="659"/>
                    <a:pt x="243" y="659"/>
                    <a:pt x="243" y="659"/>
                  </a:cubicBezTo>
                  <a:cubicBezTo>
                    <a:pt x="243" y="661"/>
                    <a:pt x="241" y="662"/>
                    <a:pt x="242" y="662"/>
                  </a:cubicBezTo>
                  <a:cubicBezTo>
                    <a:pt x="242" y="662"/>
                    <a:pt x="242" y="662"/>
                    <a:pt x="242" y="662"/>
                  </a:cubicBezTo>
                  <a:cubicBezTo>
                    <a:pt x="242" y="662"/>
                    <a:pt x="242" y="662"/>
                    <a:pt x="242" y="662"/>
                  </a:cubicBezTo>
                  <a:cubicBezTo>
                    <a:pt x="242" y="662"/>
                    <a:pt x="242" y="662"/>
                    <a:pt x="242" y="662"/>
                  </a:cubicBezTo>
                  <a:cubicBezTo>
                    <a:pt x="242" y="662"/>
                    <a:pt x="243" y="664"/>
                    <a:pt x="243" y="665"/>
                  </a:cubicBezTo>
                  <a:cubicBezTo>
                    <a:pt x="243" y="665"/>
                    <a:pt x="243" y="665"/>
                    <a:pt x="243" y="665"/>
                  </a:cubicBezTo>
                  <a:cubicBezTo>
                    <a:pt x="243" y="666"/>
                    <a:pt x="242" y="667"/>
                    <a:pt x="241" y="667"/>
                  </a:cubicBezTo>
                  <a:cubicBezTo>
                    <a:pt x="241" y="667"/>
                    <a:pt x="241" y="667"/>
                    <a:pt x="241" y="667"/>
                  </a:cubicBezTo>
                  <a:cubicBezTo>
                    <a:pt x="241" y="667"/>
                    <a:pt x="240" y="667"/>
                    <a:pt x="240" y="668"/>
                  </a:cubicBezTo>
                  <a:cubicBezTo>
                    <a:pt x="240" y="668"/>
                    <a:pt x="240" y="668"/>
                    <a:pt x="240" y="668"/>
                  </a:cubicBezTo>
                  <a:cubicBezTo>
                    <a:pt x="239" y="668"/>
                    <a:pt x="239" y="668"/>
                    <a:pt x="239" y="668"/>
                  </a:cubicBezTo>
                  <a:cubicBezTo>
                    <a:pt x="239" y="668"/>
                    <a:pt x="238" y="668"/>
                    <a:pt x="238" y="668"/>
                  </a:cubicBezTo>
                  <a:cubicBezTo>
                    <a:pt x="238" y="668"/>
                    <a:pt x="238" y="668"/>
                    <a:pt x="238" y="668"/>
                  </a:cubicBezTo>
                  <a:cubicBezTo>
                    <a:pt x="237" y="668"/>
                    <a:pt x="236" y="668"/>
                    <a:pt x="236" y="668"/>
                  </a:cubicBezTo>
                  <a:cubicBezTo>
                    <a:pt x="236" y="668"/>
                    <a:pt x="236" y="668"/>
                    <a:pt x="236" y="668"/>
                  </a:cubicBezTo>
                  <a:cubicBezTo>
                    <a:pt x="234" y="666"/>
                    <a:pt x="234" y="664"/>
                    <a:pt x="234" y="664"/>
                  </a:cubicBezTo>
                  <a:cubicBezTo>
                    <a:pt x="234" y="664"/>
                    <a:pt x="234" y="664"/>
                    <a:pt x="234" y="664"/>
                  </a:cubicBezTo>
                  <a:cubicBezTo>
                    <a:pt x="234" y="663"/>
                    <a:pt x="233" y="663"/>
                    <a:pt x="233" y="663"/>
                  </a:cubicBezTo>
                  <a:cubicBezTo>
                    <a:pt x="233" y="663"/>
                    <a:pt x="233" y="663"/>
                    <a:pt x="233" y="663"/>
                  </a:cubicBezTo>
                  <a:cubicBezTo>
                    <a:pt x="233" y="663"/>
                    <a:pt x="233" y="663"/>
                    <a:pt x="233" y="663"/>
                  </a:cubicBezTo>
                  <a:cubicBezTo>
                    <a:pt x="233" y="662"/>
                    <a:pt x="232" y="662"/>
                    <a:pt x="232" y="660"/>
                  </a:cubicBezTo>
                  <a:cubicBezTo>
                    <a:pt x="232" y="660"/>
                    <a:pt x="232" y="660"/>
                    <a:pt x="232" y="660"/>
                  </a:cubicBezTo>
                  <a:cubicBezTo>
                    <a:pt x="232" y="660"/>
                    <a:pt x="232" y="659"/>
                    <a:pt x="232" y="659"/>
                  </a:cubicBezTo>
                  <a:cubicBezTo>
                    <a:pt x="232" y="659"/>
                    <a:pt x="232" y="659"/>
                    <a:pt x="232" y="659"/>
                  </a:cubicBezTo>
                  <a:cubicBezTo>
                    <a:pt x="233" y="658"/>
                    <a:pt x="233" y="657"/>
                    <a:pt x="234" y="656"/>
                  </a:cubicBezTo>
                  <a:cubicBezTo>
                    <a:pt x="234" y="656"/>
                    <a:pt x="234" y="656"/>
                    <a:pt x="234" y="656"/>
                  </a:cubicBezTo>
                  <a:cubicBezTo>
                    <a:pt x="234" y="656"/>
                    <a:pt x="235" y="655"/>
                    <a:pt x="235" y="654"/>
                  </a:cubicBezTo>
                  <a:cubicBezTo>
                    <a:pt x="235" y="654"/>
                    <a:pt x="235" y="654"/>
                    <a:pt x="235" y="654"/>
                  </a:cubicBezTo>
                  <a:cubicBezTo>
                    <a:pt x="236" y="653"/>
                    <a:pt x="236" y="652"/>
                    <a:pt x="236" y="650"/>
                  </a:cubicBezTo>
                  <a:cubicBezTo>
                    <a:pt x="236" y="650"/>
                    <a:pt x="236" y="650"/>
                    <a:pt x="236" y="650"/>
                  </a:cubicBezTo>
                  <a:cubicBezTo>
                    <a:pt x="236" y="650"/>
                    <a:pt x="236" y="650"/>
                    <a:pt x="236" y="650"/>
                  </a:cubicBezTo>
                  <a:cubicBezTo>
                    <a:pt x="236" y="650"/>
                    <a:pt x="236" y="650"/>
                    <a:pt x="236" y="650"/>
                  </a:cubicBezTo>
                  <a:cubicBezTo>
                    <a:pt x="236" y="649"/>
                    <a:pt x="236" y="648"/>
                    <a:pt x="236" y="647"/>
                  </a:cubicBezTo>
                  <a:cubicBezTo>
                    <a:pt x="236" y="647"/>
                    <a:pt x="236" y="647"/>
                    <a:pt x="236" y="647"/>
                  </a:cubicBezTo>
                  <a:cubicBezTo>
                    <a:pt x="236" y="646"/>
                    <a:pt x="236" y="647"/>
                    <a:pt x="236" y="646"/>
                  </a:cubicBezTo>
                  <a:cubicBezTo>
                    <a:pt x="236" y="646"/>
                    <a:pt x="236" y="646"/>
                    <a:pt x="236" y="646"/>
                  </a:cubicBezTo>
                  <a:cubicBezTo>
                    <a:pt x="235" y="645"/>
                    <a:pt x="235" y="645"/>
                    <a:pt x="235" y="645"/>
                  </a:cubicBezTo>
                  <a:cubicBezTo>
                    <a:pt x="235" y="645"/>
                    <a:pt x="235" y="645"/>
                    <a:pt x="235" y="645"/>
                  </a:cubicBezTo>
                  <a:cubicBezTo>
                    <a:pt x="234" y="645"/>
                    <a:pt x="234" y="645"/>
                    <a:pt x="233" y="644"/>
                  </a:cubicBezTo>
                  <a:cubicBezTo>
                    <a:pt x="233" y="644"/>
                    <a:pt x="233" y="644"/>
                    <a:pt x="233" y="644"/>
                  </a:cubicBezTo>
                  <a:cubicBezTo>
                    <a:pt x="233" y="644"/>
                    <a:pt x="233" y="644"/>
                    <a:pt x="233" y="644"/>
                  </a:cubicBezTo>
                  <a:cubicBezTo>
                    <a:pt x="233" y="644"/>
                    <a:pt x="233" y="644"/>
                    <a:pt x="233" y="644"/>
                  </a:cubicBezTo>
                  <a:cubicBezTo>
                    <a:pt x="233" y="644"/>
                    <a:pt x="233" y="644"/>
                    <a:pt x="233" y="644"/>
                  </a:cubicBezTo>
                  <a:cubicBezTo>
                    <a:pt x="233" y="644"/>
                    <a:pt x="233" y="644"/>
                    <a:pt x="233" y="644"/>
                  </a:cubicBezTo>
                  <a:cubicBezTo>
                    <a:pt x="233" y="644"/>
                    <a:pt x="232" y="644"/>
                    <a:pt x="232" y="644"/>
                  </a:cubicBezTo>
                  <a:cubicBezTo>
                    <a:pt x="232" y="644"/>
                    <a:pt x="232" y="644"/>
                    <a:pt x="232" y="644"/>
                  </a:cubicBezTo>
                  <a:cubicBezTo>
                    <a:pt x="232" y="645"/>
                    <a:pt x="232" y="646"/>
                    <a:pt x="231" y="646"/>
                  </a:cubicBezTo>
                  <a:cubicBezTo>
                    <a:pt x="231" y="646"/>
                    <a:pt x="231" y="646"/>
                    <a:pt x="231" y="646"/>
                  </a:cubicBezTo>
                  <a:cubicBezTo>
                    <a:pt x="231" y="646"/>
                    <a:pt x="230" y="645"/>
                    <a:pt x="230" y="645"/>
                  </a:cubicBezTo>
                  <a:cubicBezTo>
                    <a:pt x="230" y="645"/>
                    <a:pt x="230" y="645"/>
                    <a:pt x="230" y="645"/>
                  </a:cubicBezTo>
                  <a:cubicBezTo>
                    <a:pt x="230" y="645"/>
                    <a:pt x="230" y="645"/>
                    <a:pt x="230" y="645"/>
                  </a:cubicBezTo>
                  <a:cubicBezTo>
                    <a:pt x="230" y="645"/>
                    <a:pt x="230" y="645"/>
                    <a:pt x="230" y="645"/>
                  </a:cubicBezTo>
                  <a:cubicBezTo>
                    <a:pt x="230" y="645"/>
                    <a:pt x="229" y="646"/>
                    <a:pt x="229" y="646"/>
                  </a:cubicBezTo>
                  <a:cubicBezTo>
                    <a:pt x="229" y="646"/>
                    <a:pt x="229" y="646"/>
                    <a:pt x="229" y="646"/>
                  </a:cubicBezTo>
                  <a:cubicBezTo>
                    <a:pt x="229" y="646"/>
                    <a:pt x="229" y="646"/>
                    <a:pt x="229" y="646"/>
                  </a:cubicBezTo>
                  <a:cubicBezTo>
                    <a:pt x="228" y="646"/>
                    <a:pt x="228" y="647"/>
                    <a:pt x="227" y="647"/>
                  </a:cubicBezTo>
                  <a:cubicBezTo>
                    <a:pt x="227" y="647"/>
                    <a:pt x="227" y="647"/>
                    <a:pt x="227" y="647"/>
                  </a:cubicBezTo>
                  <a:cubicBezTo>
                    <a:pt x="227" y="647"/>
                    <a:pt x="226" y="647"/>
                    <a:pt x="226" y="647"/>
                  </a:cubicBezTo>
                  <a:cubicBezTo>
                    <a:pt x="226" y="647"/>
                    <a:pt x="226" y="647"/>
                    <a:pt x="226" y="647"/>
                  </a:cubicBezTo>
                  <a:cubicBezTo>
                    <a:pt x="226" y="647"/>
                    <a:pt x="226" y="647"/>
                    <a:pt x="226" y="647"/>
                  </a:cubicBezTo>
                  <a:cubicBezTo>
                    <a:pt x="226" y="647"/>
                    <a:pt x="226" y="647"/>
                    <a:pt x="226" y="647"/>
                  </a:cubicBezTo>
                  <a:cubicBezTo>
                    <a:pt x="225" y="647"/>
                    <a:pt x="225" y="647"/>
                    <a:pt x="225" y="647"/>
                  </a:cubicBezTo>
                  <a:cubicBezTo>
                    <a:pt x="225" y="648"/>
                    <a:pt x="225" y="648"/>
                    <a:pt x="224" y="648"/>
                  </a:cubicBezTo>
                  <a:cubicBezTo>
                    <a:pt x="224" y="648"/>
                    <a:pt x="224" y="648"/>
                    <a:pt x="224" y="648"/>
                  </a:cubicBezTo>
                  <a:cubicBezTo>
                    <a:pt x="224" y="648"/>
                    <a:pt x="223" y="648"/>
                    <a:pt x="223" y="648"/>
                  </a:cubicBezTo>
                  <a:cubicBezTo>
                    <a:pt x="223" y="648"/>
                    <a:pt x="223" y="648"/>
                    <a:pt x="223" y="648"/>
                  </a:cubicBezTo>
                  <a:cubicBezTo>
                    <a:pt x="223" y="648"/>
                    <a:pt x="223" y="648"/>
                    <a:pt x="223" y="648"/>
                  </a:cubicBezTo>
                  <a:cubicBezTo>
                    <a:pt x="223" y="648"/>
                    <a:pt x="223" y="648"/>
                    <a:pt x="223" y="648"/>
                  </a:cubicBezTo>
                  <a:cubicBezTo>
                    <a:pt x="222" y="648"/>
                    <a:pt x="222" y="647"/>
                    <a:pt x="222" y="647"/>
                  </a:cubicBezTo>
                  <a:cubicBezTo>
                    <a:pt x="222" y="647"/>
                    <a:pt x="222" y="647"/>
                    <a:pt x="222" y="647"/>
                  </a:cubicBezTo>
                  <a:cubicBezTo>
                    <a:pt x="222" y="647"/>
                    <a:pt x="221" y="648"/>
                    <a:pt x="220" y="648"/>
                  </a:cubicBezTo>
                  <a:cubicBezTo>
                    <a:pt x="220" y="648"/>
                    <a:pt x="220" y="648"/>
                    <a:pt x="220" y="648"/>
                  </a:cubicBezTo>
                  <a:cubicBezTo>
                    <a:pt x="220" y="648"/>
                    <a:pt x="220" y="648"/>
                    <a:pt x="220" y="648"/>
                  </a:cubicBezTo>
                  <a:cubicBezTo>
                    <a:pt x="220" y="648"/>
                    <a:pt x="220" y="648"/>
                    <a:pt x="220" y="648"/>
                  </a:cubicBezTo>
                  <a:cubicBezTo>
                    <a:pt x="219" y="647"/>
                    <a:pt x="218" y="647"/>
                    <a:pt x="218" y="647"/>
                  </a:cubicBezTo>
                  <a:cubicBezTo>
                    <a:pt x="218" y="647"/>
                    <a:pt x="218" y="647"/>
                    <a:pt x="218" y="647"/>
                  </a:cubicBezTo>
                  <a:cubicBezTo>
                    <a:pt x="217" y="647"/>
                    <a:pt x="216" y="646"/>
                    <a:pt x="216" y="646"/>
                  </a:cubicBezTo>
                  <a:cubicBezTo>
                    <a:pt x="216" y="646"/>
                    <a:pt x="216" y="646"/>
                    <a:pt x="216" y="646"/>
                  </a:cubicBezTo>
                  <a:cubicBezTo>
                    <a:pt x="216" y="646"/>
                    <a:pt x="216" y="646"/>
                    <a:pt x="216" y="646"/>
                  </a:cubicBezTo>
                  <a:cubicBezTo>
                    <a:pt x="216" y="646"/>
                    <a:pt x="216" y="646"/>
                    <a:pt x="215" y="646"/>
                  </a:cubicBezTo>
                  <a:cubicBezTo>
                    <a:pt x="215" y="646"/>
                    <a:pt x="215" y="646"/>
                    <a:pt x="215" y="646"/>
                  </a:cubicBezTo>
                  <a:cubicBezTo>
                    <a:pt x="215" y="646"/>
                    <a:pt x="215" y="646"/>
                    <a:pt x="214" y="646"/>
                  </a:cubicBezTo>
                  <a:cubicBezTo>
                    <a:pt x="214" y="646"/>
                    <a:pt x="214" y="646"/>
                    <a:pt x="214" y="646"/>
                  </a:cubicBezTo>
                  <a:cubicBezTo>
                    <a:pt x="214" y="646"/>
                    <a:pt x="214" y="645"/>
                    <a:pt x="214" y="645"/>
                  </a:cubicBezTo>
                  <a:cubicBezTo>
                    <a:pt x="214" y="645"/>
                    <a:pt x="214" y="645"/>
                    <a:pt x="214" y="645"/>
                  </a:cubicBezTo>
                  <a:cubicBezTo>
                    <a:pt x="214" y="646"/>
                    <a:pt x="213" y="646"/>
                    <a:pt x="213" y="646"/>
                  </a:cubicBezTo>
                  <a:cubicBezTo>
                    <a:pt x="213" y="646"/>
                    <a:pt x="213" y="646"/>
                    <a:pt x="213" y="646"/>
                  </a:cubicBezTo>
                  <a:cubicBezTo>
                    <a:pt x="213" y="647"/>
                    <a:pt x="213" y="647"/>
                    <a:pt x="213" y="647"/>
                  </a:cubicBezTo>
                  <a:cubicBezTo>
                    <a:pt x="213" y="647"/>
                    <a:pt x="212" y="648"/>
                    <a:pt x="211" y="648"/>
                  </a:cubicBezTo>
                  <a:cubicBezTo>
                    <a:pt x="211" y="648"/>
                    <a:pt x="211" y="648"/>
                    <a:pt x="211" y="648"/>
                  </a:cubicBezTo>
                  <a:cubicBezTo>
                    <a:pt x="210" y="648"/>
                    <a:pt x="210" y="648"/>
                    <a:pt x="210" y="648"/>
                  </a:cubicBezTo>
                  <a:cubicBezTo>
                    <a:pt x="210" y="648"/>
                    <a:pt x="210" y="648"/>
                    <a:pt x="210" y="648"/>
                  </a:cubicBezTo>
                  <a:cubicBezTo>
                    <a:pt x="210" y="648"/>
                    <a:pt x="209" y="648"/>
                    <a:pt x="209" y="647"/>
                  </a:cubicBezTo>
                  <a:cubicBezTo>
                    <a:pt x="209" y="647"/>
                    <a:pt x="209" y="647"/>
                    <a:pt x="209" y="647"/>
                  </a:cubicBezTo>
                  <a:cubicBezTo>
                    <a:pt x="208" y="647"/>
                    <a:pt x="208" y="646"/>
                    <a:pt x="208" y="646"/>
                  </a:cubicBezTo>
                  <a:cubicBezTo>
                    <a:pt x="208" y="646"/>
                    <a:pt x="208" y="646"/>
                    <a:pt x="208" y="646"/>
                  </a:cubicBezTo>
                  <a:cubicBezTo>
                    <a:pt x="207" y="646"/>
                    <a:pt x="207" y="646"/>
                    <a:pt x="207" y="646"/>
                  </a:cubicBezTo>
                  <a:cubicBezTo>
                    <a:pt x="207" y="646"/>
                    <a:pt x="207" y="646"/>
                    <a:pt x="207" y="646"/>
                  </a:cubicBezTo>
                  <a:cubicBezTo>
                    <a:pt x="207" y="646"/>
                    <a:pt x="207" y="646"/>
                    <a:pt x="207" y="646"/>
                  </a:cubicBezTo>
                  <a:cubicBezTo>
                    <a:pt x="207" y="646"/>
                    <a:pt x="207" y="646"/>
                    <a:pt x="207" y="646"/>
                  </a:cubicBezTo>
                  <a:cubicBezTo>
                    <a:pt x="207" y="646"/>
                    <a:pt x="207" y="646"/>
                    <a:pt x="207" y="646"/>
                  </a:cubicBezTo>
                  <a:cubicBezTo>
                    <a:pt x="207" y="646"/>
                    <a:pt x="207" y="646"/>
                    <a:pt x="207" y="646"/>
                  </a:cubicBezTo>
                  <a:cubicBezTo>
                    <a:pt x="206" y="646"/>
                    <a:pt x="206" y="646"/>
                    <a:pt x="205" y="646"/>
                  </a:cubicBezTo>
                  <a:cubicBezTo>
                    <a:pt x="205" y="646"/>
                    <a:pt x="205" y="646"/>
                    <a:pt x="205" y="646"/>
                  </a:cubicBezTo>
                  <a:cubicBezTo>
                    <a:pt x="204" y="646"/>
                    <a:pt x="204" y="646"/>
                    <a:pt x="204" y="645"/>
                  </a:cubicBezTo>
                  <a:cubicBezTo>
                    <a:pt x="204" y="645"/>
                    <a:pt x="204" y="645"/>
                    <a:pt x="204" y="645"/>
                  </a:cubicBezTo>
                  <a:cubicBezTo>
                    <a:pt x="203" y="645"/>
                    <a:pt x="203" y="645"/>
                    <a:pt x="203" y="645"/>
                  </a:cubicBezTo>
                  <a:cubicBezTo>
                    <a:pt x="203" y="645"/>
                    <a:pt x="203" y="645"/>
                    <a:pt x="203" y="645"/>
                  </a:cubicBezTo>
                  <a:cubicBezTo>
                    <a:pt x="203" y="645"/>
                    <a:pt x="203" y="645"/>
                    <a:pt x="203" y="645"/>
                  </a:cubicBezTo>
                  <a:cubicBezTo>
                    <a:pt x="203" y="645"/>
                    <a:pt x="203" y="645"/>
                    <a:pt x="203" y="645"/>
                  </a:cubicBezTo>
                  <a:cubicBezTo>
                    <a:pt x="203" y="645"/>
                    <a:pt x="203" y="645"/>
                    <a:pt x="203" y="645"/>
                  </a:cubicBezTo>
                  <a:cubicBezTo>
                    <a:pt x="203" y="645"/>
                    <a:pt x="203" y="645"/>
                    <a:pt x="203" y="645"/>
                  </a:cubicBezTo>
                  <a:cubicBezTo>
                    <a:pt x="202" y="645"/>
                    <a:pt x="202" y="645"/>
                    <a:pt x="201" y="645"/>
                  </a:cubicBezTo>
                  <a:cubicBezTo>
                    <a:pt x="201" y="645"/>
                    <a:pt x="201" y="645"/>
                    <a:pt x="201" y="645"/>
                  </a:cubicBezTo>
                  <a:cubicBezTo>
                    <a:pt x="201" y="645"/>
                    <a:pt x="201" y="645"/>
                    <a:pt x="201" y="645"/>
                  </a:cubicBezTo>
                  <a:cubicBezTo>
                    <a:pt x="201" y="645"/>
                    <a:pt x="201" y="645"/>
                    <a:pt x="201" y="645"/>
                  </a:cubicBezTo>
                  <a:cubicBezTo>
                    <a:pt x="201" y="645"/>
                    <a:pt x="201" y="645"/>
                    <a:pt x="200" y="645"/>
                  </a:cubicBezTo>
                  <a:cubicBezTo>
                    <a:pt x="200" y="645"/>
                    <a:pt x="200" y="645"/>
                    <a:pt x="200" y="645"/>
                  </a:cubicBezTo>
                  <a:cubicBezTo>
                    <a:pt x="200" y="645"/>
                    <a:pt x="200" y="645"/>
                    <a:pt x="200" y="645"/>
                  </a:cubicBezTo>
                  <a:cubicBezTo>
                    <a:pt x="200" y="645"/>
                    <a:pt x="200" y="645"/>
                    <a:pt x="200" y="645"/>
                  </a:cubicBezTo>
                  <a:cubicBezTo>
                    <a:pt x="199" y="645"/>
                    <a:pt x="199" y="644"/>
                    <a:pt x="198" y="644"/>
                  </a:cubicBezTo>
                  <a:cubicBezTo>
                    <a:pt x="198" y="644"/>
                    <a:pt x="198" y="644"/>
                    <a:pt x="198" y="644"/>
                  </a:cubicBezTo>
                  <a:cubicBezTo>
                    <a:pt x="197" y="644"/>
                    <a:pt x="197" y="643"/>
                    <a:pt x="196" y="642"/>
                  </a:cubicBezTo>
                  <a:cubicBezTo>
                    <a:pt x="196" y="642"/>
                    <a:pt x="196" y="642"/>
                    <a:pt x="196" y="642"/>
                  </a:cubicBezTo>
                  <a:cubicBezTo>
                    <a:pt x="196" y="641"/>
                    <a:pt x="196" y="641"/>
                    <a:pt x="196" y="640"/>
                  </a:cubicBezTo>
                  <a:cubicBezTo>
                    <a:pt x="196" y="640"/>
                    <a:pt x="196" y="640"/>
                    <a:pt x="196" y="640"/>
                  </a:cubicBezTo>
                  <a:cubicBezTo>
                    <a:pt x="196" y="640"/>
                    <a:pt x="195" y="640"/>
                    <a:pt x="195" y="640"/>
                  </a:cubicBezTo>
                  <a:cubicBezTo>
                    <a:pt x="195" y="640"/>
                    <a:pt x="195" y="640"/>
                    <a:pt x="195" y="640"/>
                  </a:cubicBezTo>
                  <a:cubicBezTo>
                    <a:pt x="194" y="640"/>
                    <a:pt x="194" y="640"/>
                    <a:pt x="194" y="640"/>
                  </a:cubicBezTo>
                  <a:cubicBezTo>
                    <a:pt x="194" y="640"/>
                    <a:pt x="194" y="640"/>
                    <a:pt x="194" y="640"/>
                  </a:cubicBezTo>
                  <a:cubicBezTo>
                    <a:pt x="194" y="640"/>
                    <a:pt x="194" y="640"/>
                    <a:pt x="194" y="640"/>
                  </a:cubicBezTo>
                  <a:cubicBezTo>
                    <a:pt x="194" y="640"/>
                    <a:pt x="194" y="640"/>
                    <a:pt x="194" y="640"/>
                  </a:cubicBezTo>
                  <a:cubicBezTo>
                    <a:pt x="193" y="638"/>
                    <a:pt x="193" y="638"/>
                    <a:pt x="193" y="638"/>
                  </a:cubicBezTo>
                  <a:cubicBezTo>
                    <a:pt x="193" y="638"/>
                    <a:pt x="193" y="638"/>
                    <a:pt x="192" y="638"/>
                  </a:cubicBezTo>
                  <a:cubicBezTo>
                    <a:pt x="192" y="638"/>
                    <a:pt x="192" y="638"/>
                    <a:pt x="192" y="638"/>
                  </a:cubicBezTo>
                  <a:cubicBezTo>
                    <a:pt x="192" y="637"/>
                    <a:pt x="192" y="637"/>
                    <a:pt x="192" y="637"/>
                  </a:cubicBezTo>
                  <a:cubicBezTo>
                    <a:pt x="192" y="637"/>
                    <a:pt x="192" y="637"/>
                    <a:pt x="192" y="637"/>
                  </a:cubicBezTo>
                  <a:cubicBezTo>
                    <a:pt x="192" y="637"/>
                    <a:pt x="192" y="637"/>
                    <a:pt x="192" y="637"/>
                  </a:cubicBezTo>
                  <a:cubicBezTo>
                    <a:pt x="192" y="637"/>
                    <a:pt x="192" y="637"/>
                    <a:pt x="192" y="637"/>
                  </a:cubicBezTo>
                  <a:cubicBezTo>
                    <a:pt x="190" y="637"/>
                    <a:pt x="190" y="636"/>
                    <a:pt x="190" y="635"/>
                  </a:cubicBezTo>
                  <a:cubicBezTo>
                    <a:pt x="190" y="635"/>
                    <a:pt x="190" y="635"/>
                    <a:pt x="190" y="635"/>
                  </a:cubicBezTo>
                  <a:cubicBezTo>
                    <a:pt x="190" y="635"/>
                    <a:pt x="190" y="635"/>
                    <a:pt x="190" y="635"/>
                  </a:cubicBezTo>
                  <a:cubicBezTo>
                    <a:pt x="190" y="635"/>
                    <a:pt x="190" y="635"/>
                    <a:pt x="190" y="635"/>
                  </a:cubicBezTo>
                  <a:cubicBezTo>
                    <a:pt x="189" y="635"/>
                    <a:pt x="189" y="635"/>
                    <a:pt x="189" y="635"/>
                  </a:cubicBezTo>
                  <a:cubicBezTo>
                    <a:pt x="189" y="635"/>
                    <a:pt x="189" y="635"/>
                    <a:pt x="189" y="635"/>
                  </a:cubicBezTo>
                  <a:cubicBezTo>
                    <a:pt x="188" y="635"/>
                    <a:pt x="187" y="635"/>
                    <a:pt x="187" y="634"/>
                  </a:cubicBezTo>
                  <a:cubicBezTo>
                    <a:pt x="187" y="634"/>
                    <a:pt x="187" y="634"/>
                    <a:pt x="187" y="634"/>
                  </a:cubicBezTo>
                  <a:cubicBezTo>
                    <a:pt x="187" y="634"/>
                    <a:pt x="187" y="635"/>
                    <a:pt x="187" y="635"/>
                  </a:cubicBezTo>
                  <a:cubicBezTo>
                    <a:pt x="187" y="635"/>
                    <a:pt x="187" y="635"/>
                    <a:pt x="187" y="635"/>
                  </a:cubicBezTo>
                  <a:cubicBezTo>
                    <a:pt x="187" y="635"/>
                    <a:pt x="186" y="636"/>
                    <a:pt x="186" y="636"/>
                  </a:cubicBezTo>
                  <a:cubicBezTo>
                    <a:pt x="186" y="636"/>
                    <a:pt x="186" y="636"/>
                    <a:pt x="186" y="636"/>
                  </a:cubicBezTo>
                  <a:cubicBezTo>
                    <a:pt x="186" y="637"/>
                    <a:pt x="185" y="637"/>
                    <a:pt x="185" y="638"/>
                  </a:cubicBezTo>
                  <a:cubicBezTo>
                    <a:pt x="185" y="638"/>
                    <a:pt x="185" y="638"/>
                    <a:pt x="185" y="638"/>
                  </a:cubicBezTo>
                  <a:cubicBezTo>
                    <a:pt x="184" y="638"/>
                    <a:pt x="184" y="638"/>
                    <a:pt x="183" y="638"/>
                  </a:cubicBezTo>
                  <a:cubicBezTo>
                    <a:pt x="183" y="638"/>
                    <a:pt x="183" y="638"/>
                    <a:pt x="183" y="638"/>
                  </a:cubicBezTo>
                  <a:cubicBezTo>
                    <a:pt x="182" y="638"/>
                    <a:pt x="182" y="638"/>
                    <a:pt x="181" y="637"/>
                  </a:cubicBezTo>
                  <a:cubicBezTo>
                    <a:pt x="181" y="637"/>
                    <a:pt x="181" y="637"/>
                    <a:pt x="181" y="637"/>
                  </a:cubicBezTo>
                  <a:cubicBezTo>
                    <a:pt x="181" y="637"/>
                    <a:pt x="180" y="637"/>
                    <a:pt x="180" y="636"/>
                  </a:cubicBezTo>
                  <a:cubicBezTo>
                    <a:pt x="180" y="636"/>
                    <a:pt x="180" y="636"/>
                    <a:pt x="180" y="636"/>
                  </a:cubicBezTo>
                  <a:cubicBezTo>
                    <a:pt x="180" y="636"/>
                    <a:pt x="179" y="636"/>
                    <a:pt x="178" y="635"/>
                  </a:cubicBezTo>
                  <a:cubicBezTo>
                    <a:pt x="178" y="635"/>
                    <a:pt x="178" y="635"/>
                    <a:pt x="178" y="635"/>
                  </a:cubicBezTo>
                  <a:cubicBezTo>
                    <a:pt x="178" y="635"/>
                    <a:pt x="177" y="634"/>
                    <a:pt x="177" y="633"/>
                  </a:cubicBezTo>
                  <a:cubicBezTo>
                    <a:pt x="177" y="633"/>
                    <a:pt x="177" y="633"/>
                    <a:pt x="177" y="633"/>
                  </a:cubicBezTo>
                  <a:cubicBezTo>
                    <a:pt x="177" y="633"/>
                    <a:pt x="177" y="632"/>
                    <a:pt x="178" y="632"/>
                  </a:cubicBezTo>
                  <a:cubicBezTo>
                    <a:pt x="178" y="632"/>
                    <a:pt x="178" y="632"/>
                    <a:pt x="178" y="632"/>
                  </a:cubicBezTo>
                  <a:cubicBezTo>
                    <a:pt x="178" y="631"/>
                    <a:pt x="178" y="631"/>
                    <a:pt x="178" y="630"/>
                  </a:cubicBezTo>
                  <a:cubicBezTo>
                    <a:pt x="178" y="630"/>
                    <a:pt x="178" y="630"/>
                    <a:pt x="178" y="630"/>
                  </a:cubicBezTo>
                  <a:cubicBezTo>
                    <a:pt x="178" y="630"/>
                    <a:pt x="178" y="630"/>
                    <a:pt x="178" y="630"/>
                  </a:cubicBezTo>
                  <a:cubicBezTo>
                    <a:pt x="178" y="630"/>
                    <a:pt x="178" y="630"/>
                    <a:pt x="178" y="630"/>
                  </a:cubicBezTo>
                  <a:cubicBezTo>
                    <a:pt x="178" y="631"/>
                    <a:pt x="177" y="631"/>
                    <a:pt x="177" y="631"/>
                  </a:cubicBezTo>
                  <a:cubicBezTo>
                    <a:pt x="177" y="631"/>
                    <a:pt x="177" y="631"/>
                    <a:pt x="177" y="631"/>
                  </a:cubicBezTo>
                  <a:cubicBezTo>
                    <a:pt x="177" y="631"/>
                    <a:pt x="177" y="631"/>
                    <a:pt x="177" y="631"/>
                  </a:cubicBezTo>
                  <a:cubicBezTo>
                    <a:pt x="177" y="631"/>
                    <a:pt x="177" y="631"/>
                    <a:pt x="177" y="632"/>
                  </a:cubicBezTo>
                  <a:cubicBezTo>
                    <a:pt x="177" y="632"/>
                    <a:pt x="177" y="632"/>
                    <a:pt x="177" y="632"/>
                  </a:cubicBezTo>
                  <a:cubicBezTo>
                    <a:pt x="177" y="632"/>
                    <a:pt x="177" y="633"/>
                    <a:pt x="177" y="633"/>
                  </a:cubicBezTo>
                  <a:cubicBezTo>
                    <a:pt x="177" y="633"/>
                    <a:pt x="177" y="633"/>
                    <a:pt x="177" y="633"/>
                  </a:cubicBezTo>
                  <a:cubicBezTo>
                    <a:pt x="176" y="635"/>
                    <a:pt x="176" y="635"/>
                    <a:pt x="176" y="635"/>
                  </a:cubicBezTo>
                  <a:cubicBezTo>
                    <a:pt x="176" y="636"/>
                    <a:pt x="175" y="636"/>
                    <a:pt x="174" y="636"/>
                  </a:cubicBezTo>
                  <a:cubicBezTo>
                    <a:pt x="174" y="636"/>
                    <a:pt x="174" y="636"/>
                    <a:pt x="174" y="636"/>
                  </a:cubicBezTo>
                  <a:cubicBezTo>
                    <a:pt x="173" y="636"/>
                    <a:pt x="172" y="635"/>
                    <a:pt x="171" y="635"/>
                  </a:cubicBezTo>
                  <a:cubicBezTo>
                    <a:pt x="171" y="635"/>
                    <a:pt x="171" y="635"/>
                    <a:pt x="171" y="635"/>
                  </a:cubicBezTo>
                  <a:cubicBezTo>
                    <a:pt x="171" y="635"/>
                    <a:pt x="171" y="634"/>
                    <a:pt x="171" y="634"/>
                  </a:cubicBezTo>
                  <a:cubicBezTo>
                    <a:pt x="171" y="634"/>
                    <a:pt x="171" y="634"/>
                    <a:pt x="171" y="634"/>
                  </a:cubicBezTo>
                  <a:cubicBezTo>
                    <a:pt x="171" y="633"/>
                    <a:pt x="171" y="632"/>
                    <a:pt x="172" y="631"/>
                  </a:cubicBezTo>
                  <a:cubicBezTo>
                    <a:pt x="172" y="631"/>
                    <a:pt x="172" y="631"/>
                    <a:pt x="172" y="631"/>
                  </a:cubicBezTo>
                  <a:cubicBezTo>
                    <a:pt x="171" y="631"/>
                    <a:pt x="171" y="631"/>
                    <a:pt x="171" y="630"/>
                  </a:cubicBezTo>
                  <a:cubicBezTo>
                    <a:pt x="171" y="630"/>
                    <a:pt x="171" y="630"/>
                    <a:pt x="171" y="630"/>
                  </a:cubicBezTo>
                  <a:cubicBezTo>
                    <a:pt x="171" y="629"/>
                    <a:pt x="170" y="628"/>
                    <a:pt x="170" y="628"/>
                  </a:cubicBezTo>
                  <a:cubicBezTo>
                    <a:pt x="170" y="628"/>
                    <a:pt x="170" y="628"/>
                    <a:pt x="170" y="628"/>
                  </a:cubicBezTo>
                  <a:cubicBezTo>
                    <a:pt x="169" y="627"/>
                    <a:pt x="168" y="625"/>
                    <a:pt x="168" y="625"/>
                  </a:cubicBezTo>
                  <a:cubicBezTo>
                    <a:pt x="168" y="625"/>
                    <a:pt x="168" y="625"/>
                    <a:pt x="168" y="625"/>
                  </a:cubicBezTo>
                  <a:cubicBezTo>
                    <a:pt x="168" y="625"/>
                    <a:pt x="168" y="625"/>
                    <a:pt x="168" y="625"/>
                  </a:cubicBezTo>
                  <a:cubicBezTo>
                    <a:pt x="168" y="625"/>
                    <a:pt x="168" y="625"/>
                    <a:pt x="168" y="625"/>
                  </a:cubicBezTo>
                  <a:cubicBezTo>
                    <a:pt x="168" y="624"/>
                    <a:pt x="168" y="624"/>
                    <a:pt x="168" y="624"/>
                  </a:cubicBezTo>
                  <a:cubicBezTo>
                    <a:pt x="168" y="624"/>
                    <a:pt x="168" y="624"/>
                    <a:pt x="168" y="624"/>
                  </a:cubicBezTo>
                  <a:cubicBezTo>
                    <a:pt x="168" y="624"/>
                    <a:pt x="168" y="624"/>
                    <a:pt x="168" y="624"/>
                  </a:cubicBezTo>
                  <a:cubicBezTo>
                    <a:pt x="168" y="624"/>
                    <a:pt x="168" y="624"/>
                    <a:pt x="168" y="624"/>
                  </a:cubicBezTo>
                  <a:cubicBezTo>
                    <a:pt x="168" y="624"/>
                    <a:pt x="168" y="624"/>
                    <a:pt x="168" y="624"/>
                  </a:cubicBezTo>
                  <a:cubicBezTo>
                    <a:pt x="168" y="624"/>
                    <a:pt x="168" y="624"/>
                    <a:pt x="167" y="625"/>
                  </a:cubicBezTo>
                  <a:cubicBezTo>
                    <a:pt x="167" y="625"/>
                    <a:pt x="167" y="625"/>
                    <a:pt x="167" y="625"/>
                  </a:cubicBezTo>
                  <a:cubicBezTo>
                    <a:pt x="165" y="624"/>
                    <a:pt x="165" y="623"/>
                    <a:pt x="165" y="623"/>
                  </a:cubicBezTo>
                  <a:cubicBezTo>
                    <a:pt x="165" y="623"/>
                    <a:pt x="165" y="623"/>
                    <a:pt x="165" y="623"/>
                  </a:cubicBezTo>
                  <a:cubicBezTo>
                    <a:pt x="165" y="622"/>
                    <a:pt x="164" y="622"/>
                    <a:pt x="163" y="622"/>
                  </a:cubicBezTo>
                  <a:cubicBezTo>
                    <a:pt x="163" y="622"/>
                    <a:pt x="163" y="622"/>
                    <a:pt x="163" y="622"/>
                  </a:cubicBezTo>
                  <a:cubicBezTo>
                    <a:pt x="163" y="622"/>
                    <a:pt x="163" y="622"/>
                    <a:pt x="163" y="622"/>
                  </a:cubicBezTo>
                  <a:cubicBezTo>
                    <a:pt x="163" y="622"/>
                    <a:pt x="163" y="622"/>
                    <a:pt x="163" y="622"/>
                  </a:cubicBezTo>
                  <a:cubicBezTo>
                    <a:pt x="162" y="622"/>
                    <a:pt x="161" y="622"/>
                    <a:pt x="161" y="622"/>
                  </a:cubicBezTo>
                  <a:cubicBezTo>
                    <a:pt x="161" y="622"/>
                    <a:pt x="161" y="622"/>
                    <a:pt x="161" y="622"/>
                  </a:cubicBezTo>
                  <a:cubicBezTo>
                    <a:pt x="160" y="622"/>
                    <a:pt x="159" y="622"/>
                    <a:pt x="158" y="621"/>
                  </a:cubicBezTo>
                  <a:cubicBezTo>
                    <a:pt x="158" y="621"/>
                    <a:pt x="158" y="621"/>
                    <a:pt x="158" y="621"/>
                  </a:cubicBezTo>
                  <a:cubicBezTo>
                    <a:pt x="158" y="621"/>
                    <a:pt x="158" y="621"/>
                    <a:pt x="158" y="621"/>
                  </a:cubicBezTo>
                  <a:cubicBezTo>
                    <a:pt x="158" y="621"/>
                    <a:pt x="158" y="621"/>
                    <a:pt x="158" y="621"/>
                  </a:cubicBezTo>
                  <a:cubicBezTo>
                    <a:pt x="158" y="620"/>
                    <a:pt x="158" y="620"/>
                    <a:pt x="157" y="620"/>
                  </a:cubicBezTo>
                  <a:cubicBezTo>
                    <a:pt x="157" y="620"/>
                    <a:pt x="157" y="620"/>
                    <a:pt x="157" y="620"/>
                  </a:cubicBezTo>
                  <a:cubicBezTo>
                    <a:pt x="155" y="620"/>
                    <a:pt x="155" y="618"/>
                    <a:pt x="155" y="617"/>
                  </a:cubicBezTo>
                  <a:cubicBezTo>
                    <a:pt x="155" y="617"/>
                    <a:pt x="155" y="617"/>
                    <a:pt x="155" y="617"/>
                  </a:cubicBezTo>
                  <a:cubicBezTo>
                    <a:pt x="155" y="617"/>
                    <a:pt x="155" y="616"/>
                    <a:pt x="155" y="616"/>
                  </a:cubicBezTo>
                  <a:cubicBezTo>
                    <a:pt x="155" y="616"/>
                    <a:pt x="155" y="616"/>
                    <a:pt x="155" y="616"/>
                  </a:cubicBezTo>
                  <a:cubicBezTo>
                    <a:pt x="155" y="615"/>
                    <a:pt x="155" y="615"/>
                    <a:pt x="155" y="615"/>
                  </a:cubicBezTo>
                  <a:cubicBezTo>
                    <a:pt x="156" y="614"/>
                    <a:pt x="156" y="614"/>
                    <a:pt x="157" y="613"/>
                  </a:cubicBezTo>
                  <a:cubicBezTo>
                    <a:pt x="157" y="613"/>
                    <a:pt x="157" y="613"/>
                    <a:pt x="157" y="613"/>
                  </a:cubicBezTo>
                  <a:cubicBezTo>
                    <a:pt x="158" y="612"/>
                    <a:pt x="158" y="612"/>
                    <a:pt x="158" y="612"/>
                  </a:cubicBezTo>
                  <a:cubicBezTo>
                    <a:pt x="158" y="612"/>
                    <a:pt x="158" y="612"/>
                    <a:pt x="158" y="612"/>
                  </a:cubicBezTo>
                  <a:cubicBezTo>
                    <a:pt x="158" y="612"/>
                    <a:pt x="158" y="611"/>
                    <a:pt x="158" y="611"/>
                  </a:cubicBezTo>
                  <a:cubicBezTo>
                    <a:pt x="158" y="611"/>
                    <a:pt x="158" y="611"/>
                    <a:pt x="158" y="611"/>
                  </a:cubicBezTo>
                  <a:cubicBezTo>
                    <a:pt x="158" y="611"/>
                    <a:pt x="158" y="611"/>
                    <a:pt x="157" y="610"/>
                  </a:cubicBezTo>
                  <a:cubicBezTo>
                    <a:pt x="157" y="610"/>
                    <a:pt x="157" y="610"/>
                    <a:pt x="157" y="610"/>
                  </a:cubicBezTo>
                  <a:cubicBezTo>
                    <a:pt x="157" y="610"/>
                    <a:pt x="156" y="611"/>
                    <a:pt x="156" y="611"/>
                  </a:cubicBezTo>
                  <a:cubicBezTo>
                    <a:pt x="156" y="611"/>
                    <a:pt x="156" y="611"/>
                    <a:pt x="156" y="611"/>
                  </a:cubicBezTo>
                  <a:cubicBezTo>
                    <a:pt x="155" y="612"/>
                    <a:pt x="155" y="612"/>
                    <a:pt x="155" y="612"/>
                  </a:cubicBezTo>
                  <a:cubicBezTo>
                    <a:pt x="155" y="612"/>
                    <a:pt x="154" y="612"/>
                    <a:pt x="154" y="612"/>
                  </a:cubicBezTo>
                  <a:cubicBezTo>
                    <a:pt x="154" y="612"/>
                    <a:pt x="154" y="612"/>
                    <a:pt x="154" y="612"/>
                  </a:cubicBezTo>
                  <a:cubicBezTo>
                    <a:pt x="153" y="612"/>
                    <a:pt x="153" y="612"/>
                    <a:pt x="152" y="612"/>
                  </a:cubicBezTo>
                  <a:cubicBezTo>
                    <a:pt x="152" y="612"/>
                    <a:pt x="152" y="612"/>
                    <a:pt x="152" y="612"/>
                  </a:cubicBezTo>
                  <a:cubicBezTo>
                    <a:pt x="151" y="612"/>
                    <a:pt x="150" y="611"/>
                    <a:pt x="150" y="611"/>
                  </a:cubicBezTo>
                  <a:cubicBezTo>
                    <a:pt x="150" y="611"/>
                    <a:pt x="150" y="611"/>
                    <a:pt x="150" y="611"/>
                  </a:cubicBezTo>
                  <a:cubicBezTo>
                    <a:pt x="149" y="610"/>
                    <a:pt x="149" y="610"/>
                    <a:pt x="149" y="610"/>
                  </a:cubicBezTo>
                  <a:cubicBezTo>
                    <a:pt x="148" y="610"/>
                    <a:pt x="148" y="609"/>
                    <a:pt x="148" y="608"/>
                  </a:cubicBezTo>
                  <a:cubicBezTo>
                    <a:pt x="148" y="608"/>
                    <a:pt x="148" y="608"/>
                    <a:pt x="148" y="608"/>
                  </a:cubicBezTo>
                  <a:cubicBezTo>
                    <a:pt x="148" y="608"/>
                    <a:pt x="148" y="607"/>
                    <a:pt x="148" y="607"/>
                  </a:cubicBezTo>
                  <a:cubicBezTo>
                    <a:pt x="148" y="607"/>
                    <a:pt x="148" y="607"/>
                    <a:pt x="148" y="607"/>
                  </a:cubicBezTo>
                  <a:cubicBezTo>
                    <a:pt x="148" y="607"/>
                    <a:pt x="147" y="607"/>
                    <a:pt x="147" y="607"/>
                  </a:cubicBezTo>
                  <a:cubicBezTo>
                    <a:pt x="147" y="607"/>
                    <a:pt x="147" y="607"/>
                    <a:pt x="147" y="607"/>
                  </a:cubicBezTo>
                  <a:cubicBezTo>
                    <a:pt x="147" y="607"/>
                    <a:pt x="147" y="606"/>
                    <a:pt x="146" y="606"/>
                  </a:cubicBezTo>
                  <a:cubicBezTo>
                    <a:pt x="146" y="606"/>
                    <a:pt x="146" y="606"/>
                    <a:pt x="146" y="606"/>
                  </a:cubicBezTo>
                  <a:cubicBezTo>
                    <a:pt x="146" y="606"/>
                    <a:pt x="145" y="606"/>
                    <a:pt x="144" y="605"/>
                  </a:cubicBezTo>
                  <a:cubicBezTo>
                    <a:pt x="144" y="605"/>
                    <a:pt x="144" y="605"/>
                    <a:pt x="144" y="605"/>
                  </a:cubicBezTo>
                  <a:cubicBezTo>
                    <a:pt x="144" y="605"/>
                    <a:pt x="143" y="604"/>
                    <a:pt x="142" y="603"/>
                  </a:cubicBezTo>
                  <a:cubicBezTo>
                    <a:pt x="142" y="603"/>
                    <a:pt x="142" y="603"/>
                    <a:pt x="142" y="603"/>
                  </a:cubicBezTo>
                  <a:cubicBezTo>
                    <a:pt x="142" y="603"/>
                    <a:pt x="142" y="603"/>
                    <a:pt x="142" y="603"/>
                  </a:cubicBezTo>
                  <a:cubicBezTo>
                    <a:pt x="142" y="603"/>
                    <a:pt x="142" y="603"/>
                    <a:pt x="142" y="603"/>
                  </a:cubicBezTo>
                  <a:cubicBezTo>
                    <a:pt x="142" y="602"/>
                    <a:pt x="142" y="602"/>
                    <a:pt x="142" y="602"/>
                  </a:cubicBezTo>
                  <a:cubicBezTo>
                    <a:pt x="142" y="602"/>
                    <a:pt x="142" y="602"/>
                    <a:pt x="142" y="602"/>
                  </a:cubicBezTo>
                  <a:cubicBezTo>
                    <a:pt x="142" y="602"/>
                    <a:pt x="142" y="602"/>
                    <a:pt x="142" y="602"/>
                  </a:cubicBezTo>
                  <a:cubicBezTo>
                    <a:pt x="142" y="601"/>
                    <a:pt x="142" y="602"/>
                    <a:pt x="142" y="601"/>
                  </a:cubicBezTo>
                  <a:cubicBezTo>
                    <a:pt x="142" y="601"/>
                    <a:pt x="142" y="601"/>
                    <a:pt x="142" y="601"/>
                  </a:cubicBezTo>
                  <a:cubicBezTo>
                    <a:pt x="140" y="601"/>
                    <a:pt x="139" y="600"/>
                    <a:pt x="139" y="599"/>
                  </a:cubicBezTo>
                  <a:cubicBezTo>
                    <a:pt x="139" y="599"/>
                    <a:pt x="139" y="599"/>
                    <a:pt x="139" y="599"/>
                  </a:cubicBezTo>
                  <a:cubicBezTo>
                    <a:pt x="139" y="599"/>
                    <a:pt x="139" y="599"/>
                    <a:pt x="139" y="599"/>
                  </a:cubicBezTo>
                  <a:cubicBezTo>
                    <a:pt x="139" y="599"/>
                    <a:pt x="139" y="599"/>
                    <a:pt x="139" y="599"/>
                  </a:cubicBezTo>
                  <a:cubicBezTo>
                    <a:pt x="139" y="598"/>
                    <a:pt x="139" y="597"/>
                    <a:pt x="140" y="596"/>
                  </a:cubicBezTo>
                  <a:cubicBezTo>
                    <a:pt x="140" y="596"/>
                    <a:pt x="140" y="596"/>
                    <a:pt x="140" y="596"/>
                  </a:cubicBezTo>
                  <a:cubicBezTo>
                    <a:pt x="140" y="596"/>
                    <a:pt x="140" y="596"/>
                    <a:pt x="140" y="596"/>
                  </a:cubicBezTo>
                  <a:cubicBezTo>
                    <a:pt x="140" y="596"/>
                    <a:pt x="140" y="596"/>
                    <a:pt x="140" y="596"/>
                  </a:cubicBezTo>
                  <a:cubicBezTo>
                    <a:pt x="140" y="596"/>
                    <a:pt x="140" y="596"/>
                    <a:pt x="140" y="596"/>
                  </a:cubicBezTo>
                  <a:cubicBezTo>
                    <a:pt x="139" y="595"/>
                    <a:pt x="139" y="593"/>
                    <a:pt x="139" y="593"/>
                  </a:cubicBezTo>
                  <a:cubicBezTo>
                    <a:pt x="139" y="593"/>
                    <a:pt x="139" y="593"/>
                    <a:pt x="139" y="593"/>
                  </a:cubicBezTo>
                  <a:cubicBezTo>
                    <a:pt x="139" y="592"/>
                    <a:pt x="139" y="591"/>
                    <a:pt x="140" y="590"/>
                  </a:cubicBezTo>
                  <a:cubicBezTo>
                    <a:pt x="140" y="590"/>
                    <a:pt x="140" y="590"/>
                    <a:pt x="140" y="590"/>
                  </a:cubicBezTo>
                  <a:cubicBezTo>
                    <a:pt x="139" y="590"/>
                    <a:pt x="139" y="589"/>
                    <a:pt x="139" y="589"/>
                  </a:cubicBezTo>
                  <a:cubicBezTo>
                    <a:pt x="139" y="589"/>
                    <a:pt x="139" y="589"/>
                    <a:pt x="139" y="589"/>
                  </a:cubicBezTo>
                  <a:cubicBezTo>
                    <a:pt x="138" y="588"/>
                    <a:pt x="138" y="588"/>
                    <a:pt x="138" y="588"/>
                  </a:cubicBezTo>
                  <a:cubicBezTo>
                    <a:pt x="137" y="588"/>
                    <a:pt x="137" y="588"/>
                    <a:pt x="136" y="587"/>
                  </a:cubicBezTo>
                  <a:cubicBezTo>
                    <a:pt x="136" y="587"/>
                    <a:pt x="136" y="587"/>
                    <a:pt x="136" y="587"/>
                  </a:cubicBezTo>
                  <a:cubicBezTo>
                    <a:pt x="136" y="588"/>
                    <a:pt x="136" y="588"/>
                    <a:pt x="136" y="588"/>
                  </a:cubicBezTo>
                  <a:cubicBezTo>
                    <a:pt x="136" y="588"/>
                    <a:pt x="136" y="588"/>
                    <a:pt x="136" y="588"/>
                  </a:cubicBezTo>
                  <a:cubicBezTo>
                    <a:pt x="135" y="588"/>
                    <a:pt x="135" y="587"/>
                    <a:pt x="134" y="587"/>
                  </a:cubicBezTo>
                  <a:cubicBezTo>
                    <a:pt x="134" y="587"/>
                    <a:pt x="134" y="587"/>
                    <a:pt x="134" y="587"/>
                  </a:cubicBezTo>
                  <a:cubicBezTo>
                    <a:pt x="134" y="587"/>
                    <a:pt x="134" y="587"/>
                    <a:pt x="134" y="588"/>
                  </a:cubicBezTo>
                  <a:cubicBezTo>
                    <a:pt x="134" y="588"/>
                    <a:pt x="134" y="588"/>
                    <a:pt x="134" y="588"/>
                  </a:cubicBezTo>
                  <a:cubicBezTo>
                    <a:pt x="134" y="588"/>
                    <a:pt x="133" y="588"/>
                    <a:pt x="132" y="588"/>
                  </a:cubicBezTo>
                  <a:cubicBezTo>
                    <a:pt x="132" y="588"/>
                    <a:pt x="132" y="588"/>
                    <a:pt x="132" y="588"/>
                  </a:cubicBezTo>
                  <a:cubicBezTo>
                    <a:pt x="132" y="588"/>
                    <a:pt x="131" y="588"/>
                    <a:pt x="131" y="588"/>
                  </a:cubicBezTo>
                  <a:cubicBezTo>
                    <a:pt x="131" y="588"/>
                    <a:pt x="131" y="588"/>
                    <a:pt x="131" y="588"/>
                  </a:cubicBezTo>
                  <a:cubicBezTo>
                    <a:pt x="131" y="588"/>
                    <a:pt x="131" y="588"/>
                    <a:pt x="131" y="588"/>
                  </a:cubicBezTo>
                  <a:cubicBezTo>
                    <a:pt x="130" y="588"/>
                    <a:pt x="130" y="589"/>
                    <a:pt x="129" y="589"/>
                  </a:cubicBezTo>
                  <a:cubicBezTo>
                    <a:pt x="129" y="589"/>
                    <a:pt x="129" y="589"/>
                    <a:pt x="129" y="589"/>
                  </a:cubicBezTo>
                  <a:cubicBezTo>
                    <a:pt x="129" y="589"/>
                    <a:pt x="128" y="589"/>
                    <a:pt x="128" y="589"/>
                  </a:cubicBezTo>
                  <a:cubicBezTo>
                    <a:pt x="128" y="589"/>
                    <a:pt x="128" y="589"/>
                    <a:pt x="128" y="589"/>
                  </a:cubicBezTo>
                  <a:cubicBezTo>
                    <a:pt x="127" y="589"/>
                    <a:pt x="127" y="589"/>
                    <a:pt x="126" y="588"/>
                  </a:cubicBezTo>
                  <a:cubicBezTo>
                    <a:pt x="126" y="588"/>
                    <a:pt x="126" y="588"/>
                    <a:pt x="126" y="588"/>
                  </a:cubicBezTo>
                  <a:cubicBezTo>
                    <a:pt x="126" y="587"/>
                    <a:pt x="125" y="586"/>
                    <a:pt x="124" y="584"/>
                  </a:cubicBezTo>
                  <a:cubicBezTo>
                    <a:pt x="124" y="584"/>
                    <a:pt x="124" y="584"/>
                    <a:pt x="124" y="584"/>
                  </a:cubicBezTo>
                  <a:cubicBezTo>
                    <a:pt x="124" y="584"/>
                    <a:pt x="124" y="583"/>
                    <a:pt x="124" y="582"/>
                  </a:cubicBezTo>
                  <a:cubicBezTo>
                    <a:pt x="124" y="582"/>
                    <a:pt x="124" y="582"/>
                    <a:pt x="124" y="582"/>
                  </a:cubicBezTo>
                  <a:cubicBezTo>
                    <a:pt x="124" y="582"/>
                    <a:pt x="124" y="582"/>
                    <a:pt x="124" y="582"/>
                  </a:cubicBezTo>
                  <a:cubicBezTo>
                    <a:pt x="124" y="582"/>
                    <a:pt x="124" y="582"/>
                    <a:pt x="124" y="582"/>
                  </a:cubicBezTo>
                  <a:cubicBezTo>
                    <a:pt x="124" y="582"/>
                    <a:pt x="124" y="582"/>
                    <a:pt x="124" y="581"/>
                  </a:cubicBezTo>
                  <a:cubicBezTo>
                    <a:pt x="124" y="581"/>
                    <a:pt x="124" y="581"/>
                    <a:pt x="124" y="581"/>
                  </a:cubicBezTo>
                  <a:cubicBezTo>
                    <a:pt x="124" y="581"/>
                    <a:pt x="124" y="581"/>
                    <a:pt x="124" y="581"/>
                  </a:cubicBezTo>
                  <a:cubicBezTo>
                    <a:pt x="124" y="581"/>
                    <a:pt x="124" y="581"/>
                    <a:pt x="124" y="581"/>
                  </a:cubicBezTo>
                  <a:cubicBezTo>
                    <a:pt x="123" y="580"/>
                    <a:pt x="123" y="579"/>
                    <a:pt x="122" y="578"/>
                  </a:cubicBezTo>
                  <a:cubicBezTo>
                    <a:pt x="122" y="578"/>
                    <a:pt x="122" y="578"/>
                    <a:pt x="122" y="578"/>
                  </a:cubicBezTo>
                  <a:cubicBezTo>
                    <a:pt x="122" y="578"/>
                    <a:pt x="122" y="578"/>
                    <a:pt x="122" y="578"/>
                  </a:cubicBezTo>
                  <a:cubicBezTo>
                    <a:pt x="121" y="577"/>
                    <a:pt x="122" y="576"/>
                    <a:pt x="122" y="576"/>
                  </a:cubicBezTo>
                  <a:cubicBezTo>
                    <a:pt x="122" y="576"/>
                    <a:pt x="122" y="576"/>
                    <a:pt x="122" y="576"/>
                  </a:cubicBezTo>
                  <a:cubicBezTo>
                    <a:pt x="122" y="576"/>
                    <a:pt x="122" y="576"/>
                    <a:pt x="122" y="576"/>
                  </a:cubicBezTo>
                  <a:cubicBezTo>
                    <a:pt x="122" y="576"/>
                    <a:pt x="122" y="576"/>
                    <a:pt x="122" y="576"/>
                  </a:cubicBezTo>
                  <a:cubicBezTo>
                    <a:pt x="122" y="576"/>
                    <a:pt x="121" y="575"/>
                    <a:pt x="121" y="575"/>
                  </a:cubicBezTo>
                  <a:cubicBezTo>
                    <a:pt x="121" y="575"/>
                    <a:pt x="121" y="575"/>
                    <a:pt x="121" y="575"/>
                  </a:cubicBezTo>
                  <a:cubicBezTo>
                    <a:pt x="121" y="575"/>
                    <a:pt x="120" y="575"/>
                    <a:pt x="120" y="575"/>
                  </a:cubicBezTo>
                  <a:cubicBezTo>
                    <a:pt x="120" y="575"/>
                    <a:pt x="120" y="575"/>
                    <a:pt x="120" y="575"/>
                  </a:cubicBezTo>
                  <a:cubicBezTo>
                    <a:pt x="119" y="575"/>
                    <a:pt x="119" y="575"/>
                    <a:pt x="119" y="575"/>
                  </a:cubicBezTo>
                  <a:cubicBezTo>
                    <a:pt x="118" y="574"/>
                    <a:pt x="118" y="573"/>
                    <a:pt x="117" y="573"/>
                  </a:cubicBezTo>
                  <a:cubicBezTo>
                    <a:pt x="117" y="573"/>
                    <a:pt x="117" y="573"/>
                    <a:pt x="117" y="573"/>
                  </a:cubicBezTo>
                  <a:cubicBezTo>
                    <a:pt x="117" y="573"/>
                    <a:pt x="117" y="573"/>
                    <a:pt x="117" y="573"/>
                  </a:cubicBezTo>
                  <a:cubicBezTo>
                    <a:pt x="117" y="573"/>
                    <a:pt x="117" y="573"/>
                    <a:pt x="117" y="573"/>
                  </a:cubicBezTo>
                  <a:cubicBezTo>
                    <a:pt x="117" y="573"/>
                    <a:pt x="117" y="573"/>
                    <a:pt x="117" y="573"/>
                  </a:cubicBezTo>
                  <a:cubicBezTo>
                    <a:pt x="117" y="572"/>
                    <a:pt x="117" y="572"/>
                    <a:pt x="116" y="572"/>
                  </a:cubicBezTo>
                  <a:cubicBezTo>
                    <a:pt x="116" y="572"/>
                    <a:pt x="116" y="572"/>
                    <a:pt x="116" y="572"/>
                  </a:cubicBezTo>
                  <a:cubicBezTo>
                    <a:pt x="116" y="572"/>
                    <a:pt x="115" y="572"/>
                    <a:pt x="115" y="572"/>
                  </a:cubicBezTo>
                  <a:cubicBezTo>
                    <a:pt x="115" y="572"/>
                    <a:pt x="115" y="572"/>
                    <a:pt x="115" y="572"/>
                  </a:cubicBezTo>
                  <a:cubicBezTo>
                    <a:pt x="114" y="571"/>
                    <a:pt x="114" y="571"/>
                    <a:pt x="114" y="571"/>
                  </a:cubicBezTo>
                  <a:cubicBezTo>
                    <a:pt x="114" y="571"/>
                    <a:pt x="113" y="570"/>
                    <a:pt x="113" y="570"/>
                  </a:cubicBezTo>
                  <a:cubicBezTo>
                    <a:pt x="113" y="570"/>
                    <a:pt x="113" y="570"/>
                    <a:pt x="113" y="570"/>
                  </a:cubicBezTo>
                  <a:cubicBezTo>
                    <a:pt x="113" y="570"/>
                    <a:pt x="112" y="570"/>
                    <a:pt x="111" y="568"/>
                  </a:cubicBezTo>
                  <a:cubicBezTo>
                    <a:pt x="111" y="568"/>
                    <a:pt x="111" y="568"/>
                    <a:pt x="111" y="568"/>
                  </a:cubicBezTo>
                  <a:cubicBezTo>
                    <a:pt x="111" y="568"/>
                    <a:pt x="111" y="568"/>
                    <a:pt x="111" y="567"/>
                  </a:cubicBezTo>
                  <a:cubicBezTo>
                    <a:pt x="111" y="567"/>
                    <a:pt x="111" y="567"/>
                    <a:pt x="111" y="567"/>
                  </a:cubicBezTo>
                  <a:cubicBezTo>
                    <a:pt x="111" y="567"/>
                    <a:pt x="111" y="567"/>
                    <a:pt x="111" y="567"/>
                  </a:cubicBezTo>
                  <a:cubicBezTo>
                    <a:pt x="111" y="567"/>
                    <a:pt x="111" y="567"/>
                    <a:pt x="111" y="567"/>
                  </a:cubicBezTo>
                  <a:cubicBezTo>
                    <a:pt x="111" y="567"/>
                    <a:pt x="111" y="567"/>
                    <a:pt x="110" y="566"/>
                  </a:cubicBezTo>
                  <a:cubicBezTo>
                    <a:pt x="110" y="566"/>
                    <a:pt x="110" y="566"/>
                    <a:pt x="110" y="566"/>
                  </a:cubicBezTo>
                  <a:cubicBezTo>
                    <a:pt x="110" y="566"/>
                    <a:pt x="110" y="566"/>
                    <a:pt x="110" y="565"/>
                  </a:cubicBezTo>
                  <a:cubicBezTo>
                    <a:pt x="110" y="565"/>
                    <a:pt x="110" y="565"/>
                    <a:pt x="110" y="565"/>
                  </a:cubicBezTo>
                  <a:cubicBezTo>
                    <a:pt x="110" y="565"/>
                    <a:pt x="110" y="564"/>
                    <a:pt x="110" y="564"/>
                  </a:cubicBezTo>
                  <a:cubicBezTo>
                    <a:pt x="110" y="564"/>
                    <a:pt x="110" y="564"/>
                    <a:pt x="110" y="564"/>
                  </a:cubicBezTo>
                  <a:cubicBezTo>
                    <a:pt x="109" y="563"/>
                    <a:pt x="109" y="563"/>
                    <a:pt x="108" y="562"/>
                  </a:cubicBezTo>
                  <a:cubicBezTo>
                    <a:pt x="108" y="562"/>
                    <a:pt x="108" y="562"/>
                    <a:pt x="108" y="562"/>
                  </a:cubicBezTo>
                  <a:cubicBezTo>
                    <a:pt x="108" y="561"/>
                    <a:pt x="107" y="560"/>
                    <a:pt x="107" y="560"/>
                  </a:cubicBezTo>
                  <a:cubicBezTo>
                    <a:pt x="107" y="560"/>
                    <a:pt x="107" y="560"/>
                    <a:pt x="107" y="560"/>
                  </a:cubicBezTo>
                  <a:cubicBezTo>
                    <a:pt x="107" y="560"/>
                    <a:pt x="106" y="560"/>
                    <a:pt x="106" y="560"/>
                  </a:cubicBezTo>
                  <a:cubicBezTo>
                    <a:pt x="106" y="560"/>
                    <a:pt x="106" y="560"/>
                    <a:pt x="106" y="560"/>
                  </a:cubicBezTo>
                  <a:cubicBezTo>
                    <a:pt x="105" y="560"/>
                    <a:pt x="104" y="559"/>
                    <a:pt x="104" y="559"/>
                  </a:cubicBezTo>
                  <a:cubicBezTo>
                    <a:pt x="104" y="559"/>
                    <a:pt x="104" y="559"/>
                    <a:pt x="104" y="559"/>
                  </a:cubicBezTo>
                  <a:cubicBezTo>
                    <a:pt x="104" y="558"/>
                    <a:pt x="104" y="558"/>
                    <a:pt x="104" y="558"/>
                  </a:cubicBezTo>
                  <a:cubicBezTo>
                    <a:pt x="103" y="558"/>
                    <a:pt x="102" y="558"/>
                    <a:pt x="102" y="557"/>
                  </a:cubicBezTo>
                  <a:cubicBezTo>
                    <a:pt x="102" y="557"/>
                    <a:pt x="102" y="557"/>
                    <a:pt x="102" y="557"/>
                  </a:cubicBezTo>
                  <a:cubicBezTo>
                    <a:pt x="102" y="556"/>
                    <a:pt x="102" y="555"/>
                    <a:pt x="103" y="555"/>
                  </a:cubicBezTo>
                  <a:cubicBezTo>
                    <a:pt x="103" y="555"/>
                    <a:pt x="103" y="555"/>
                    <a:pt x="103" y="555"/>
                  </a:cubicBezTo>
                  <a:cubicBezTo>
                    <a:pt x="103" y="555"/>
                    <a:pt x="102" y="554"/>
                    <a:pt x="101" y="553"/>
                  </a:cubicBezTo>
                  <a:cubicBezTo>
                    <a:pt x="101" y="553"/>
                    <a:pt x="101" y="553"/>
                    <a:pt x="101" y="553"/>
                  </a:cubicBezTo>
                  <a:cubicBezTo>
                    <a:pt x="101" y="553"/>
                    <a:pt x="101" y="553"/>
                    <a:pt x="101" y="552"/>
                  </a:cubicBezTo>
                  <a:cubicBezTo>
                    <a:pt x="101" y="552"/>
                    <a:pt x="101" y="552"/>
                    <a:pt x="101" y="552"/>
                  </a:cubicBezTo>
                  <a:cubicBezTo>
                    <a:pt x="101" y="551"/>
                    <a:pt x="102" y="550"/>
                    <a:pt x="102" y="550"/>
                  </a:cubicBezTo>
                  <a:cubicBezTo>
                    <a:pt x="102" y="550"/>
                    <a:pt x="102" y="550"/>
                    <a:pt x="102" y="550"/>
                  </a:cubicBezTo>
                  <a:cubicBezTo>
                    <a:pt x="102" y="550"/>
                    <a:pt x="102" y="550"/>
                    <a:pt x="102" y="550"/>
                  </a:cubicBezTo>
                  <a:cubicBezTo>
                    <a:pt x="102" y="550"/>
                    <a:pt x="102" y="550"/>
                    <a:pt x="102" y="550"/>
                  </a:cubicBezTo>
                  <a:cubicBezTo>
                    <a:pt x="102" y="550"/>
                    <a:pt x="101" y="550"/>
                    <a:pt x="101" y="550"/>
                  </a:cubicBezTo>
                  <a:cubicBezTo>
                    <a:pt x="101" y="550"/>
                    <a:pt x="101" y="550"/>
                    <a:pt x="101" y="550"/>
                  </a:cubicBezTo>
                  <a:cubicBezTo>
                    <a:pt x="100" y="550"/>
                    <a:pt x="100" y="550"/>
                    <a:pt x="100" y="550"/>
                  </a:cubicBezTo>
                  <a:cubicBezTo>
                    <a:pt x="99" y="549"/>
                    <a:pt x="98" y="548"/>
                    <a:pt x="98" y="548"/>
                  </a:cubicBezTo>
                  <a:cubicBezTo>
                    <a:pt x="98" y="548"/>
                    <a:pt x="98" y="548"/>
                    <a:pt x="98" y="548"/>
                  </a:cubicBezTo>
                  <a:cubicBezTo>
                    <a:pt x="98" y="548"/>
                    <a:pt x="97" y="547"/>
                    <a:pt x="96" y="547"/>
                  </a:cubicBezTo>
                  <a:cubicBezTo>
                    <a:pt x="96" y="547"/>
                    <a:pt x="96" y="547"/>
                    <a:pt x="96" y="547"/>
                  </a:cubicBezTo>
                  <a:cubicBezTo>
                    <a:pt x="95" y="547"/>
                    <a:pt x="95" y="546"/>
                    <a:pt x="94" y="546"/>
                  </a:cubicBezTo>
                  <a:cubicBezTo>
                    <a:pt x="94" y="546"/>
                    <a:pt x="94" y="546"/>
                    <a:pt x="94" y="546"/>
                  </a:cubicBezTo>
                  <a:cubicBezTo>
                    <a:pt x="94" y="545"/>
                    <a:pt x="94" y="545"/>
                    <a:pt x="94" y="545"/>
                  </a:cubicBezTo>
                  <a:cubicBezTo>
                    <a:pt x="94" y="545"/>
                    <a:pt x="94" y="545"/>
                    <a:pt x="94" y="545"/>
                  </a:cubicBezTo>
                  <a:cubicBezTo>
                    <a:pt x="93" y="545"/>
                    <a:pt x="93" y="545"/>
                    <a:pt x="93" y="545"/>
                  </a:cubicBezTo>
                  <a:cubicBezTo>
                    <a:pt x="93" y="545"/>
                    <a:pt x="93" y="545"/>
                    <a:pt x="93" y="545"/>
                  </a:cubicBezTo>
                  <a:cubicBezTo>
                    <a:pt x="93" y="545"/>
                    <a:pt x="93" y="545"/>
                    <a:pt x="92" y="545"/>
                  </a:cubicBezTo>
                  <a:cubicBezTo>
                    <a:pt x="92" y="545"/>
                    <a:pt x="92" y="545"/>
                    <a:pt x="92" y="545"/>
                  </a:cubicBezTo>
                  <a:cubicBezTo>
                    <a:pt x="92" y="545"/>
                    <a:pt x="92" y="546"/>
                    <a:pt x="91" y="546"/>
                  </a:cubicBezTo>
                  <a:cubicBezTo>
                    <a:pt x="91" y="546"/>
                    <a:pt x="91" y="546"/>
                    <a:pt x="91" y="546"/>
                  </a:cubicBezTo>
                  <a:cubicBezTo>
                    <a:pt x="91" y="546"/>
                    <a:pt x="91" y="546"/>
                    <a:pt x="90" y="545"/>
                  </a:cubicBezTo>
                  <a:cubicBezTo>
                    <a:pt x="90" y="545"/>
                    <a:pt x="90" y="545"/>
                    <a:pt x="90" y="545"/>
                  </a:cubicBezTo>
                  <a:cubicBezTo>
                    <a:pt x="90" y="545"/>
                    <a:pt x="90" y="545"/>
                    <a:pt x="89" y="544"/>
                  </a:cubicBezTo>
                  <a:cubicBezTo>
                    <a:pt x="89" y="544"/>
                    <a:pt x="89" y="544"/>
                    <a:pt x="89" y="544"/>
                  </a:cubicBezTo>
                  <a:cubicBezTo>
                    <a:pt x="89" y="545"/>
                    <a:pt x="89" y="545"/>
                    <a:pt x="89" y="546"/>
                  </a:cubicBezTo>
                  <a:cubicBezTo>
                    <a:pt x="89" y="546"/>
                    <a:pt x="89" y="546"/>
                    <a:pt x="89" y="546"/>
                  </a:cubicBezTo>
                  <a:cubicBezTo>
                    <a:pt x="88" y="547"/>
                    <a:pt x="88" y="547"/>
                    <a:pt x="88" y="548"/>
                  </a:cubicBezTo>
                  <a:cubicBezTo>
                    <a:pt x="88" y="548"/>
                    <a:pt x="88" y="548"/>
                    <a:pt x="88" y="548"/>
                  </a:cubicBezTo>
                  <a:cubicBezTo>
                    <a:pt x="87" y="549"/>
                    <a:pt x="86" y="550"/>
                    <a:pt x="86" y="550"/>
                  </a:cubicBezTo>
                  <a:cubicBezTo>
                    <a:pt x="86" y="550"/>
                    <a:pt x="86" y="550"/>
                    <a:pt x="86" y="550"/>
                  </a:cubicBezTo>
                  <a:cubicBezTo>
                    <a:pt x="86" y="550"/>
                    <a:pt x="86" y="550"/>
                    <a:pt x="86" y="550"/>
                  </a:cubicBezTo>
                  <a:cubicBezTo>
                    <a:pt x="85" y="550"/>
                    <a:pt x="85" y="550"/>
                    <a:pt x="85" y="550"/>
                  </a:cubicBezTo>
                  <a:cubicBezTo>
                    <a:pt x="85" y="550"/>
                    <a:pt x="85" y="550"/>
                    <a:pt x="85" y="550"/>
                  </a:cubicBezTo>
                  <a:cubicBezTo>
                    <a:pt x="85" y="550"/>
                    <a:pt x="85" y="550"/>
                    <a:pt x="85" y="550"/>
                  </a:cubicBezTo>
                  <a:cubicBezTo>
                    <a:pt x="85" y="550"/>
                    <a:pt x="85" y="550"/>
                    <a:pt x="85" y="550"/>
                  </a:cubicBezTo>
                  <a:cubicBezTo>
                    <a:pt x="85" y="550"/>
                    <a:pt x="85" y="551"/>
                    <a:pt x="85" y="551"/>
                  </a:cubicBezTo>
                  <a:cubicBezTo>
                    <a:pt x="85" y="551"/>
                    <a:pt x="85" y="551"/>
                    <a:pt x="85" y="551"/>
                  </a:cubicBezTo>
                  <a:cubicBezTo>
                    <a:pt x="85" y="552"/>
                    <a:pt x="83" y="553"/>
                    <a:pt x="83" y="553"/>
                  </a:cubicBezTo>
                  <a:cubicBezTo>
                    <a:pt x="83" y="553"/>
                    <a:pt x="83" y="553"/>
                    <a:pt x="83" y="553"/>
                  </a:cubicBezTo>
                  <a:cubicBezTo>
                    <a:pt x="81" y="553"/>
                    <a:pt x="80" y="552"/>
                    <a:pt x="79" y="552"/>
                  </a:cubicBezTo>
                  <a:cubicBezTo>
                    <a:pt x="79" y="552"/>
                    <a:pt x="79" y="552"/>
                    <a:pt x="79" y="552"/>
                  </a:cubicBezTo>
                  <a:cubicBezTo>
                    <a:pt x="78" y="551"/>
                    <a:pt x="78" y="549"/>
                    <a:pt x="78" y="549"/>
                  </a:cubicBezTo>
                  <a:cubicBezTo>
                    <a:pt x="78" y="549"/>
                    <a:pt x="78" y="549"/>
                    <a:pt x="78" y="549"/>
                  </a:cubicBezTo>
                  <a:cubicBezTo>
                    <a:pt x="78" y="548"/>
                    <a:pt x="78" y="547"/>
                    <a:pt x="78" y="546"/>
                  </a:cubicBezTo>
                  <a:cubicBezTo>
                    <a:pt x="78" y="546"/>
                    <a:pt x="78" y="546"/>
                    <a:pt x="78" y="546"/>
                  </a:cubicBezTo>
                  <a:cubicBezTo>
                    <a:pt x="78" y="545"/>
                    <a:pt x="77" y="544"/>
                    <a:pt x="75" y="543"/>
                  </a:cubicBezTo>
                  <a:cubicBezTo>
                    <a:pt x="75" y="543"/>
                    <a:pt x="75" y="543"/>
                    <a:pt x="75" y="543"/>
                  </a:cubicBezTo>
                  <a:cubicBezTo>
                    <a:pt x="75" y="542"/>
                    <a:pt x="75" y="542"/>
                    <a:pt x="75" y="542"/>
                  </a:cubicBezTo>
                  <a:cubicBezTo>
                    <a:pt x="74" y="542"/>
                    <a:pt x="73" y="540"/>
                    <a:pt x="73" y="540"/>
                  </a:cubicBezTo>
                  <a:cubicBezTo>
                    <a:pt x="73" y="540"/>
                    <a:pt x="73" y="540"/>
                    <a:pt x="73" y="540"/>
                  </a:cubicBezTo>
                  <a:cubicBezTo>
                    <a:pt x="72" y="539"/>
                    <a:pt x="72" y="539"/>
                    <a:pt x="72" y="539"/>
                  </a:cubicBezTo>
                  <a:cubicBezTo>
                    <a:pt x="72" y="539"/>
                    <a:pt x="72" y="539"/>
                    <a:pt x="72" y="539"/>
                  </a:cubicBezTo>
                  <a:cubicBezTo>
                    <a:pt x="72" y="539"/>
                    <a:pt x="71" y="538"/>
                    <a:pt x="71" y="538"/>
                  </a:cubicBezTo>
                  <a:cubicBezTo>
                    <a:pt x="71" y="538"/>
                    <a:pt x="71" y="538"/>
                    <a:pt x="71" y="538"/>
                  </a:cubicBezTo>
                  <a:cubicBezTo>
                    <a:pt x="71" y="537"/>
                    <a:pt x="71" y="537"/>
                    <a:pt x="71" y="537"/>
                  </a:cubicBezTo>
                  <a:cubicBezTo>
                    <a:pt x="71" y="537"/>
                    <a:pt x="71" y="537"/>
                    <a:pt x="71" y="537"/>
                  </a:cubicBezTo>
                  <a:cubicBezTo>
                    <a:pt x="71" y="537"/>
                    <a:pt x="71" y="537"/>
                    <a:pt x="71" y="537"/>
                  </a:cubicBezTo>
                  <a:cubicBezTo>
                    <a:pt x="71" y="537"/>
                    <a:pt x="71" y="537"/>
                    <a:pt x="71" y="537"/>
                  </a:cubicBezTo>
                  <a:cubicBezTo>
                    <a:pt x="71" y="537"/>
                    <a:pt x="70" y="537"/>
                    <a:pt x="69" y="537"/>
                  </a:cubicBezTo>
                  <a:cubicBezTo>
                    <a:pt x="69" y="537"/>
                    <a:pt x="69" y="537"/>
                    <a:pt x="69" y="537"/>
                  </a:cubicBezTo>
                  <a:cubicBezTo>
                    <a:pt x="68" y="536"/>
                    <a:pt x="68" y="535"/>
                    <a:pt x="67" y="534"/>
                  </a:cubicBezTo>
                  <a:cubicBezTo>
                    <a:pt x="67" y="534"/>
                    <a:pt x="67" y="534"/>
                    <a:pt x="67" y="534"/>
                  </a:cubicBezTo>
                  <a:cubicBezTo>
                    <a:pt x="67" y="534"/>
                    <a:pt x="66" y="534"/>
                    <a:pt x="66" y="534"/>
                  </a:cubicBezTo>
                  <a:cubicBezTo>
                    <a:pt x="66" y="534"/>
                    <a:pt x="66" y="534"/>
                    <a:pt x="66" y="534"/>
                  </a:cubicBezTo>
                  <a:cubicBezTo>
                    <a:pt x="66" y="534"/>
                    <a:pt x="66" y="534"/>
                    <a:pt x="66" y="534"/>
                  </a:cubicBezTo>
                  <a:cubicBezTo>
                    <a:pt x="66" y="533"/>
                    <a:pt x="66" y="533"/>
                    <a:pt x="66" y="533"/>
                  </a:cubicBezTo>
                  <a:cubicBezTo>
                    <a:pt x="66" y="533"/>
                    <a:pt x="66" y="533"/>
                    <a:pt x="66" y="533"/>
                  </a:cubicBezTo>
                  <a:cubicBezTo>
                    <a:pt x="65" y="533"/>
                    <a:pt x="65" y="532"/>
                    <a:pt x="64" y="531"/>
                  </a:cubicBezTo>
                  <a:cubicBezTo>
                    <a:pt x="64" y="531"/>
                    <a:pt x="64" y="531"/>
                    <a:pt x="64" y="531"/>
                  </a:cubicBezTo>
                  <a:cubicBezTo>
                    <a:pt x="64" y="531"/>
                    <a:pt x="64" y="531"/>
                    <a:pt x="64" y="531"/>
                  </a:cubicBezTo>
                  <a:cubicBezTo>
                    <a:pt x="64" y="531"/>
                    <a:pt x="64" y="531"/>
                    <a:pt x="63" y="531"/>
                  </a:cubicBezTo>
                  <a:cubicBezTo>
                    <a:pt x="63" y="531"/>
                    <a:pt x="63" y="531"/>
                    <a:pt x="63" y="531"/>
                  </a:cubicBezTo>
                  <a:cubicBezTo>
                    <a:pt x="63" y="531"/>
                    <a:pt x="62" y="531"/>
                    <a:pt x="61" y="530"/>
                  </a:cubicBezTo>
                  <a:cubicBezTo>
                    <a:pt x="61" y="530"/>
                    <a:pt x="61" y="530"/>
                    <a:pt x="61" y="530"/>
                  </a:cubicBezTo>
                  <a:cubicBezTo>
                    <a:pt x="61" y="530"/>
                    <a:pt x="60" y="529"/>
                    <a:pt x="60" y="529"/>
                  </a:cubicBezTo>
                  <a:cubicBezTo>
                    <a:pt x="60" y="529"/>
                    <a:pt x="60" y="529"/>
                    <a:pt x="60" y="529"/>
                  </a:cubicBezTo>
                  <a:cubicBezTo>
                    <a:pt x="60" y="528"/>
                    <a:pt x="60" y="528"/>
                    <a:pt x="60" y="527"/>
                  </a:cubicBezTo>
                  <a:cubicBezTo>
                    <a:pt x="60" y="527"/>
                    <a:pt x="60" y="527"/>
                    <a:pt x="60" y="527"/>
                  </a:cubicBezTo>
                  <a:cubicBezTo>
                    <a:pt x="59" y="527"/>
                    <a:pt x="59" y="526"/>
                    <a:pt x="59" y="526"/>
                  </a:cubicBezTo>
                  <a:cubicBezTo>
                    <a:pt x="59" y="526"/>
                    <a:pt x="59" y="526"/>
                    <a:pt x="59" y="526"/>
                  </a:cubicBezTo>
                  <a:cubicBezTo>
                    <a:pt x="59" y="526"/>
                    <a:pt x="59" y="525"/>
                    <a:pt x="59" y="525"/>
                  </a:cubicBezTo>
                  <a:cubicBezTo>
                    <a:pt x="59" y="525"/>
                    <a:pt x="59" y="525"/>
                    <a:pt x="59" y="525"/>
                  </a:cubicBezTo>
                  <a:cubicBezTo>
                    <a:pt x="59" y="525"/>
                    <a:pt x="59" y="525"/>
                    <a:pt x="59" y="525"/>
                  </a:cubicBezTo>
                  <a:cubicBezTo>
                    <a:pt x="59" y="525"/>
                    <a:pt x="59" y="525"/>
                    <a:pt x="59" y="525"/>
                  </a:cubicBezTo>
                  <a:cubicBezTo>
                    <a:pt x="59" y="525"/>
                    <a:pt x="59" y="525"/>
                    <a:pt x="59" y="525"/>
                  </a:cubicBezTo>
                  <a:cubicBezTo>
                    <a:pt x="59" y="524"/>
                    <a:pt x="59" y="524"/>
                    <a:pt x="59" y="524"/>
                  </a:cubicBezTo>
                  <a:cubicBezTo>
                    <a:pt x="59" y="524"/>
                    <a:pt x="59" y="524"/>
                    <a:pt x="59" y="524"/>
                  </a:cubicBezTo>
                  <a:cubicBezTo>
                    <a:pt x="59" y="524"/>
                    <a:pt x="59" y="524"/>
                    <a:pt x="59" y="524"/>
                  </a:cubicBezTo>
                  <a:cubicBezTo>
                    <a:pt x="59" y="524"/>
                    <a:pt x="59" y="524"/>
                    <a:pt x="59" y="524"/>
                  </a:cubicBezTo>
                  <a:cubicBezTo>
                    <a:pt x="59" y="524"/>
                    <a:pt x="59" y="524"/>
                    <a:pt x="59" y="524"/>
                  </a:cubicBezTo>
                  <a:cubicBezTo>
                    <a:pt x="59" y="523"/>
                    <a:pt x="59" y="523"/>
                    <a:pt x="58" y="522"/>
                  </a:cubicBezTo>
                  <a:cubicBezTo>
                    <a:pt x="58" y="522"/>
                    <a:pt x="58" y="522"/>
                    <a:pt x="58" y="522"/>
                  </a:cubicBezTo>
                  <a:cubicBezTo>
                    <a:pt x="58" y="522"/>
                    <a:pt x="58" y="521"/>
                    <a:pt x="58" y="520"/>
                  </a:cubicBezTo>
                  <a:cubicBezTo>
                    <a:pt x="58" y="520"/>
                    <a:pt x="58" y="520"/>
                    <a:pt x="58" y="520"/>
                  </a:cubicBezTo>
                  <a:cubicBezTo>
                    <a:pt x="57" y="519"/>
                    <a:pt x="57" y="519"/>
                    <a:pt x="57" y="519"/>
                  </a:cubicBezTo>
                  <a:cubicBezTo>
                    <a:pt x="57" y="519"/>
                    <a:pt x="57" y="519"/>
                    <a:pt x="57" y="519"/>
                  </a:cubicBezTo>
                  <a:cubicBezTo>
                    <a:pt x="56" y="518"/>
                    <a:pt x="56" y="518"/>
                    <a:pt x="56" y="518"/>
                  </a:cubicBezTo>
                  <a:cubicBezTo>
                    <a:pt x="56" y="518"/>
                    <a:pt x="56" y="518"/>
                    <a:pt x="56" y="518"/>
                  </a:cubicBezTo>
                  <a:cubicBezTo>
                    <a:pt x="56" y="518"/>
                    <a:pt x="56" y="518"/>
                    <a:pt x="56" y="518"/>
                  </a:cubicBezTo>
                  <a:cubicBezTo>
                    <a:pt x="56" y="518"/>
                    <a:pt x="56" y="518"/>
                    <a:pt x="56" y="518"/>
                  </a:cubicBezTo>
                  <a:cubicBezTo>
                    <a:pt x="56" y="517"/>
                    <a:pt x="55" y="518"/>
                    <a:pt x="54" y="518"/>
                  </a:cubicBezTo>
                  <a:cubicBezTo>
                    <a:pt x="54" y="518"/>
                    <a:pt x="54" y="518"/>
                    <a:pt x="54" y="518"/>
                  </a:cubicBezTo>
                  <a:cubicBezTo>
                    <a:pt x="54" y="518"/>
                    <a:pt x="53" y="518"/>
                    <a:pt x="53" y="517"/>
                  </a:cubicBezTo>
                  <a:cubicBezTo>
                    <a:pt x="53" y="517"/>
                    <a:pt x="53" y="517"/>
                    <a:pt x="53" y="517"/>
                  </a:cubicBezTo>
                  <a:cubicBezTo>
                    <a:pt x="52" y="517"/>
                    <a:pt x="52" y="516"/>
                    <a:pt x="52" y="515"/>
                  </a:cubicBezTo>
                  <a:cubicBezTo>
                    <a:pt x="52" y="515"/>
                    <a:pt x="52" y="515"/>
                    <a:pt x="52" y="515"/>
                  </a:cubicBezTo>
                  <a:cubicBezTo>
                    <a:pt x="51" y="514"/>
                    <a:pt x="51" y="514"/>
                    <a:pt x="50" y="514"/>
                  </a:cubicBezTo>
                  <a:cubicBezTo>
                    <a:pt x="50" y="514"/>
                    <a:pt x="50" y="514"/>
                    <a:pt x="50" y="514"/>
                  </a:cubicBezTo>
                  <a:cubicBezTo>
                    <a:pt x="50" y="514"/>
                    <a:pt x="50" y="514"/>
                    <a:pt x="50" y="514"/>
                  </a:cubicBezTo>
                  <a:cubicBezTo>
                    <a:pt x="50" y="514"/>
                    <a:pt x="50" y="514"/>
                    <a:pt x="50" y="514"/>
                  </a:cubicBezTo>
                  <a:cubicBezTo>
                    <a:pt x="50" y="514"/>
                    <a:pt x="50" y="514"/>
                    <a:pt x="50" y="514"/>
                  </a:cubicBezTo>
                  <a:cubicBezTo>
                    <a:pt x="50" y="514"/>
                    <a:pt x="50" y="514"/>
                    <a:pt x="50" y="514"/>
                  </a:cubicBezTo>
                  <a:cubicBezTo>
                    <a:pt x="50" y="515"/>
                    <a:pt x="49" y="515"/>
                    <a:pt x="48" y="515"/>
                  </a:cubicBezTo>
                  <a:cubicBezTo>
                    <a:pt x="48" y="515"/>
                    <a:pt x="48" y="515"/>
                    <a:pt x="48" y="515"/>
                  </a:cubicBezTo>
                  <a:cubicBezTo>
                    <a:pt x="48" y="515"/>
                    <a:pt x="48" y="515"/>
                    <a:pt x="48" y="515"/>
                  </a:cubicBezTo>
                  <a:cubicBezTo>
                    <a:pt x="48" y="515"/>
                    <a:pt x="48" y="515"/>
                    <a:pt x="48" y="515"/>
                  </a:cubicBezTo>
                  <a:cubicBezTo>
                    <a:pt x="47" y="515"/>
                    <a:pt x="45" y="515"/>
                    <a:pt x="45" y="513"/>
                  </a:cubicBezTo>
                  <a:cubicBezTo>
                    <a:pt x="45" y="513"/>
                    <a:pt x="45" y="513"/>
                    <a:pt x="45" y="513"/>
                  </a:cubicBezTo>
                  <a:cubicBezTo>
                    <a:pt x="45" y="513"/>
                    <a:pt x="45" y="513"/>
                    <a:pt x="45" y="513"/>
                  </a:cubicBezTo>
                  <a:cubicBezTo>
                    <a:pt x="45" y="513"/>
                    <a:pt x="45" y="513"/>
                    <a:pt x="45" y="513"/>
                  </a:cubicBezTo>
                  <a:cubicBezTo>
                    <a:pt x="45" y="513"/>
                    <a:pt x="45" y="513"/>
                    <a:pt x="45" y="513"/>
                  </a:cubicBezTo>
                  <a:cubicBezTo>
                    <a:pt x="45" y="513"/>
                    <a:pt x="45" y="513"/>
                    <a:pt x="45" y="513"/>
                  </a:cubicBezTo>
                  <a:cubicBezTo>
                    <a:pt x="43" y="513"/>
                    <a:pt x="42" y="512"/>
                    <a:pt x="42" y="510"/>
                  </a:cubicBezTo>
                  <a:cubicBezTo>
                    <a:pt x="42" y="510"/>
                    <a:pt x="42" y="510"/>
                    <a:pt x="42" y="510"/>
                  </a:cubicBezTo>
                  <a:cubicBezTo>
                    <a:pt x="42" y="510"/>
                    <a:pt x="42" y="509"/>
                    <a:pt x="42" y="509"/>
                  </a:cubicBezTo>
                  <a:cubicBezTo>
                    <a:pt x="42" y="509"/>
                    <a:pt x="42" y="509"/>
                    <a:pt x="42" y="509"/>
                  </a:cubicBezTo>
                  <a:cubicBezTo>
                    <a:pt x="42" y="509"/>
                    <a:pt x="42" y="508"/>
                    <a:pt x="42" y="507"/>
                  </a:cubicBezTo>
                  <a:cubicBezTo>
                    <a:pt x="42" y="507"/>
                    <a:pt x="42" y="507"/>
                    <a:pt x="42" y="507"/>
                  </a:cubicBezTo>
                  <a:cubicBezTo>
                    <a:pt x="42" y="507"/>
                    <a:pt x="41" y="507"/>
                    <a:pt x="41" y="507"/>
                  </a:cubicBezTo>
                  <a:cubicBezTo>
                    <a:pt x="41" y="507"/>
                    <a:pt x="41" y="507"/>
                    <a:pt x="41" y="507"/>
                  </a:cubicBezTo>
                  <a:cubicBezTo>
                    <a:pt x="41" y="506"/>
                    <a:pt x="42" y="505"/>
                    <a:pt x="42" y="505"/>
                  </a:cubicBezTo>
                  <a:cubicBezTo>
                    <a:pt x="42" y="505"/>
                    <a:pt x="42" y="505"/>
                    <a:pt x="42" y="505"/>
                  </a:cubicBezTo>
                  <a:cubicBezTo>
                    <a:pt x="42" y="505"/>
                    <a:pt x="42" y="505"/>
                    <a:pt x="41" y="505"/>
                  </a:cubicBezTo>
                  <a:cubicBezTo>
                    <a:pt x="41" y="505"/>
                    <a:pt x="41" y="505"/>
                    <a:pt x="41" y="505"/>
                  </a:cubicBezTo>
                  <a:cubicBezTo>
                    <a:pt x="41" y="505"/>
                    <a:pt x="41" y="504"/>
                    <a:pt x="41" y="504"/>
                  </a:cubicBezTo>
                  <a:cubicBezTo>
                    <a:pt x="41" y="504"/>
                    <a:pt x="41" y="504"/>
                    <a:pt x="41" y="504"/>
                  </a:cubicBezTo>
                  <a:cubicBezTo>
                    <a:pt x="41" y="503"/>
                    <a:pt x="41" y="503"/>
                    <a:pt x="41" y="503"/>
                  </a:cubicBezTo>
                  <a:cubicBezTo>
                    <a:pt x="41" y="503"/>
                    <a:pt x="41" y="503"/>
                    <a:pt x="41" y="503"/>
                  </a:cubicBezTo>
                  <a:cubicBezTo>
                    <a:pt x="41" y="503"/>
                    <a:pt x="41" y="503"/>
                    <a:pt x="41" y="503"/>
                  </a:cubicBezTo>
                  <a:cubicBezTo>
                    <a:pt x="41" y="503"/>
                    <a:pt x="41" y="503"/>
                    <a:pt x="41" y="503"/>
                  </a:cubicBezTo>
                  <a:cubicBezTo>
                    <a:pt x="40" y="503"/>
                    <a:pt x="39" y="503"/>
                    <a:pt x="39" y="502"/>
                  </a:cubicBezTo>
                  <a:cubicBezTo>
                    <a:pt x="39" y="502"/>
                    <a:pt x="39" y="502"/>
                    <a:pt x="39" y="502"/>
                  </a:cubicBezTo>
                  <a:cubicBezTo>
                    <a:pt x="39" y="502"/>
                    <a:pt x="39" y="501"/>
                    <a:pt x="39" y="501"/>
                  </a:cubicBezTo>
                  <a:cubicBezTo>
                    <a:pt x="39" y="501"/>
                    <a:pt x="39" y="501"/>
                    <a:pt x="39" y="501"/>
                  </a:cubicBezTo>
                  <a:cubicBezTo>
                    <a:pt x="39" y="500"/>
                    <a:pt x="39" y="499"/>
                    <a:pt x="40" y="499"/>
                  </a:cubicBezTo>
                  <a:cubicBezTo>
                    <a:pt x="40" y="499"/>
                    <a:pt x="40" y="499"/>
                    <a:pt x="40" y="499"/>
                  </a:cubicBezTo>
                  <a:cubicBezTo>
                    <a:pt x="40" y="498"/>
                    <a:pt x="39" y="498"/>
                    <a:pt x="39" y="497"/>
                  </a:cubicBezTo>
                  <a:cubicBezTo>
                    <a:pt x="39" y="497"/>
                    <a:pt x="39" y="497"/>
                    <a:pt x="39" y="497"/>
                  </a:cubicBezTo>
                  <a:cubicBezTo>
                    <a:pt x="39" y="497"/>
                    <a:pt x="39" y="497"/>
                    <a:pt x="40" y="497"/>
                  </a:cubicBezTo>
                  <a:cubicBezTo>
                    <a:pt x="40" y="497"/>
                    <a:pt x="40" y="497"/>
                    <a:pt x="40" y="497"/>
                  </a:cubicBezTo>
                  <a:cubicBezTo>
                    <a:pt x="40" y="495"/>
                    <a:pt x="42" y="495"/>
                    <a:pt x="42" y="495"/>
                  </a:cubicBezTo>
                  <a:cubicBezTo>
                    <a:pt x="42" y="495"/>
                    <a:pt x="42" y="495"/>
                    <a:pt x="42" y="495"/>
                  </a:cubicBezTo>
                  <a:cubicBezTo>
                    <a:pt x="42" y="494"/>
                    <a:pt x="42" y="494"/>
                    <a:pt x="42" y="494"/>
                  </a:cubicBezTo>
                  <a:cubicBezTo>
                    <a:pt x="42" y="494"/>
                    <a:pt x="42" y="494"/>
                    <a:pt x="42" y="494"/>
                  </a:cubicBezTo>
                  <a:cubicBezTo>
                    <a:pt x="42" y="494"/>
                    <a:pt x="42" y="494"/>
                    <a:pt x="42" y="494"/>
                  </a:cubicBezTo>
                  <a:cubicBezTo>
                    <a:pt x="42" y="494"/>
                    <a:pt x="42" y="494"/>
                    <a:pt x="42" y="494"/>
                  </a:cubicBezTo>
                  <a:cubicBezTo>
                    <a:pt x="41" y="493"/>
                    <a:pt x="41" y="492"/>
                    <a:pt x="41" y="491"/>
                  </a:cubicBezTo>
                  <a:cubicBezTo>
                    <a:pt x="41" y="491"/>
                    <a:pt x="41" y="491"/>
                    <a:pt x="41" y="491"/>
                  </a:cubicBezTo>
                  <a:cubicBezTo>
                    <a:pt x="41" y="491"/>
                    <a:pt x="41" y="490"/>
                    <a:pt x="41" y="489"/>
                  </a:cubicBezTo>
                  <a:cubicBezTo>
                    <a:pt x="41" y="489"/>
                    <a:pt x="41" y="489"/>
                    <a:pt x="41" y="489"/>
                  </a:cubicBezTo>
                  <a:cubicBezTo>
                    <a:pt x="41" y="489"/>
                    <a:pt x="41" y="489"/>
                    <a:pt x="41" y="489"/>
                  </a:cubicBezTo>
                  <a:cubicBezTo>
                    <a:pt x="41" y="489"/>
                    <a:pt x="41" y="489"/>
                    <a:pt x="41" y="489"/>
                  </a:cubicBezTo>
                  <a:cubicBezTo>
                    <a:pt x="41" y="488"/>
                    <a:pt x="41" y="486"/>
                    <a:pt x="43" y="486"/>
                  </a:cubicBezTo>
                  <a:cubicBezTo>
                    <a:pt x="43" y="486"/>
                    <a:pt x="43" y="486"/>
                    <a:pt x="43" y="486"/>
                  </a:cubicBezTo>
                  <a:cubicBezTo>
                    <a:pt x="43" y="486"/>
                    <a:pt x="43" y="486"/>
                    <a:pt x="43" y="486"/>
                  </a:cubicBezTo>
                  <a:cubicBezTo>
                    <a:pt x="43" y="486"/>
                    <a:pt x="43" y="486"/>
                    <a:pt x="43" y="486"/>
                  </a:cubicBezTo>
                  <a:cubicBezTo>
                    <a:pt x="43" y="486"/>
                    <a:pt x="43" y="486"/>
                    <a:pt x="43" y="486"/>
                  </a:cubicBezTo>
                  <a:cubicBezTo>
                    <a:pt x="43" y="486"/>
                    <a:pt x="42" y="485"/>
                    <a:pt x="41" y="484"/>
                  </a:cubicBezTo>
                  <a:cubicBezTo>
                    <a:pt x="41" y="484"/>
                    <a:pt x="41" y="484"/>
                    <a:pt x="41" y="484"/>
                  </a:cubicBezTo>
                  <a:cubicBezTo>
                    <a:pt x="41" y="483"/>
                    <a:pt x="41" y="482"/>
                    <a:pt x="41" y="482"/>
                  </a:cubicBezTo>
                  <a:cubicBezTo>
                    <a:pt x="41" y="482"/>
                    <a:pt x="41" y="482"/>
                    <a:pt x="41" y="482"/>
                  </a:cubicBezTo>
                  <a:cubicBezTo>
                    <a:pt x="41" y="482"/>
                    <a:pt x="40" y="481"/>
                    <a:pt x="40" y="481"/>
                  </a:cubicBezTo>
                  <a:cubicBezTo>
                    <a:pt x="40" y="481"/>
                    <a:pt x="40" y="481"/>
                    <a:pt x="40" y="481"/>
                  </a:cubicBezTo>
                  <a:cubicBezTo>
                    <a:pt x="40" y="481"/>
                    <a:pt x="39" y="480"/>
                    <a:pt x="39" y="479"/>
                  </a:cubicBezTo>
                  <a:cubicBezTo>
                    <a:pt x="39" y="479"/>
                    <a:pt x="39" y="479"/>
                    <a:pt x="39" y="479"/>
                  </a:cubicBezTo>
                  <a:cubicBezTo>
                    <a:pt x="39" y="479"/>
                    <a:pt x="39" y="479"/>
                    <a:pt x="39" y="479"/>
                  </a:cubicBezTo>
                  <a:cubicBezTo>
                    <a:pt x="39" y="479"/>
                    <a:pt x="39" y="479"/>
                    <a:pt x="39" y="479"/>
                  </a:cubicBezTo>
                  <a:cubicBezTo>
                    <a:pt x="39" y="478"/>
                    <a:pt x="39" y="477"/>
                    <a:pt x="40" y="476"/>
                  </a:cubicBezTo>
                  <a:cubicBezTo>
                    <a:pt x="40" y="476"/>
                    <a:pt x="40" y="476"/>
                    <a:pt x="40" y="476"/>
                  </a:cubicBezTo>
                  <a:cubicBezTo>
                    <a:pt x="40" y="475"/>
                    <a:pt x="41" y="475"/>
                    <a:pt x="41" y="474"/>
                  </a:cubicBezTo>
                  <a:cubicBezTo>
                    <a:pt x="41" y="474"/>
                    <a:pt x="41" y="474"/>
                    <a:pt x="41" y="474"/>
                  </a:cubicBezTo>
                  <a:cubicBezTo>
                    <a:pt x="41" y="474"/>
                    <a:pt x="41" y="473"/>
                    <a:pt x="41" y="472"/>
                  </a:cubicBezTo>
                  <a:cubicBezTo>
                    <a:pt x="41" y="472"/>
                    <a:pt x="41" y="472"/>
                    <a:pt x="41" y="472"/>
                  </a:cubicBezTo>
                  <a:cubicBezTo>
                    <a:pt x="41" y="472"/>
                    <a:pt x="41" y="471"/>
                    <a:pt x="41" y="471"/>
                  </a:cubicBezTo>
                  <a:cubicBezTo>
                    <a:pt x="41" y="471"/>
                    <a:pt x="41" y="471"/>
                    <a:pt x="41" y="471"/>
                  </a:cubicBezTo>
                  <a:cubicBezTo>
                    <a:pt x="41" y="471"/>
                    <a:pt x="41" y="470"/>
                    <a:pt x="41" y="470"/>
                  </a:cubicBezTo>
                  <a:cubicBezTo>
                    <a:pt x="41" y="470"/>
                    <a:pt x="41" y="470"/>
                    <a:pt x="41" y="470"/>
                  </a:cubicBezTo>
                  <a:cubicBezTo>
                    <a:pt x="41" y="469"/>
                    <a:pt x="41" y="468"/>
                    <a:pt x="41" y="468"/>
                  </a:cubicBezTo>
                  <a:cubicBezTo>
                    <a:pt x="41" y="468"/>
                    <a:pt x="41" y="468"/>
                    <a:pt x="41" y="468"/>
                  </a:cubicBezTo>
                  <a:cubicBezTo>
                    <a:pt x="42" y="467"/>
                    <a:pt x="43" y="466"/>
                    <a:pt x="45" y="466"/>
                  </a:cubicBezTo>
                  <a:cubicBezTo>
                    <a:pt x="45" y="466"/>
                    <a:pt x="45" y="466"/>
                    <a:pt x="45" y="466"/>
                  </a:cubicBezTo>
                  <a:cubicBezTo>
                    <a:pt x="45" y="466"/>
                    <a:pt x="45" y="466"/>
                    <a:pt x="45" y="467"/>
                  </a:cubicBezTo>
                  <a:cubicBezTo>
                    <a:pt x="45" y="467"/>
                    <a:pt x="45" y="467"/>
                    <a:pt x="45" y="467"/>
                  </a:cubicBezTo>
                  <a:cubicBezTo>
                    <a:pt x="45" y="467"/>
                    <a:pt x="45" y="467"/>
                    <a:pt x="46" y="467"/>
                  </a:cubicBezTo>
                  <a:cubicBezTo>
                    <a:pt x="46" y="467"/>
                    <a:pt x="46" y="467"/>
                    <a:pt x="46" y="467"/>
                  </a:cubicBezTo>
                  <a:cubicBezTo>
                    <a:pt x="46" y="467"/>
                    <a:pt x="46" y="467"/>
                    <a:pt x="46" y="467"/>
                  </a:cubicBezTo>
                  <a:cubicBezTo>
                    <a:pt x="46" y="467"/>
                    <a:pt x="46" y="467"/>
                    <a:pt x="46" y="467"/>
                  </a:cubicBezTo>
                  <a:cubicBezTo>
                    <a:pt x="46" y="467"/>
                    <a:pt x="46" y="467"/>
                    <a:pt x="46" y="467"/>
                  </a:cubicBezTo>
                  <a:cubicBezTo>
                    <a:pt x="46" y="467"/>
                    <a:pt x="46" y="467"/>
                    <a:pt x="46" y="467"/>
                  </a:cubicBezTo>
                  <a:cubicBezTo>
                    <a:pt x="47" y="466"/>
                    <a:pt x="48" y="466"/>
                    <a:pt x="48" y="466"/>
                  </a:cubicBezTo>
                  <a:cubicBezTo>
                    <a:pt x="48" y="466"/>
                    <a:pt x="48" y="466"/>
                    <a:pt x="48" y="466"/>
                  </a:cubicBezTo>
                  <a:cubicBezTo>
                    <a:pt x="48" y="466"/>
                    <a:pt x="49" y="466"/>
                    <a:pt x="49" y="466"/>
                  </a:cubicBezTo>
                  <a:cubicBezTo>
                    <a:pt x="49" y="466"/>
                    <a:pt x="49" y="466"/>
                    <a:pt x="49" y="466"/>
                  </a:cubicBezTo>
                  <a:cubicBezTo>
                    <a:pt x="51" y="466"/>
                    <a:pt x="51" y="467"/>
                    <a:pt x="51" y="467"/>
                  </a:cubicBezTo>
                  <a:cubicBezTo>
                    <a:pt x="51" y="467"/>
                    <a:pt x="51" y="467"/>
                    <a:pt x="51" y="467"/>
                  </a:cubicBezTo>
                  <a:cubicBezTo>
                    <a:pt x="51" y="468"/>
                    <a:pt x="51" y="468"/>
                    <a:pt x="51" y="468"/>
                  </a:cubicBezTo>
                  <a:cubicBezTo>
                    <a:pt x="51" y="468"/>
                    <a:pt x="51" y="468"/>
                    <a:pt x="51" y="468"/>
                  </a:cubicBezTo>
                  <a:cubicBezTo>
                    <a:pt x="51" y="469"/>
                    <a:pt x="51" y="469"/>
                    <a:pt x="51" y="469"/>
                  </a:cubicBezTo>
                  <a:cubicBezTo>
                    <a:pt x="51" y="469"/>
                    <a:pt x="51" y="469"/>
                    <a:pt x="51" y="469"/>
                  </a:cubicBezTo>
                  <a:cubicBezTo>
                    <a:pt x="51" y="470"/>
                    <a:pt x="50" y="470"/>
                    <a:pt x="50" y="470"/>
                  </a:cubicBezTo>
                  <a:cubicBezTo>
                    <a:pt x="50" y="470"/>
                    <a:pt x="50" y="470"/>
                    <a:pt x="50" y="470"/>
                  </a:cubicBezTo>
                  <a:cubicBezTo>
                    <a:pt x="50" y="470"/>
                    <a:pt x="50" y="470"/>
                    <a:pt x="50" y="470"/>
                  </a:cubicBezTo>
                  <a:cubicBezTo>
                    <a:pt x="50" y="471"/>
                    <a:pt x="50" y="471"/>
                    <a:pt x="50" y="471"/>
                  </a:cubicBezTo>
                  <a:cubicBezTo>
                    <a:pt x="50" y="471"/>
                    <a:pt x="50" y="471"/>
                    <a:pt x="50" y="471"/>
                  </a:cubicBezTo>
                  <a:cubicBezTo>
                    <a:pt x="50" y="471"/>
                    <a:pt x="50" y="471"/>
                    <a:pt x="50" y="471"/>
                  </a:cubicBezTo>
                  <a:cubicBezTo>
                    <a:pt x="50" y="472"/>
                    <a:pt x="50" y="472"/>
                    <a:pt x="50" y="473"/>
                  </a:cubicBezTo>
                  <a:cubicBezTo>
                    <a:pt x="50" y="473"/>
                    <a:pt x="50" y="473"/>
                    <a:pt x="50" y="473"/>
                  </a:cubicBezTo>
                  <a:cubicBezTo>
                    <a:pt x="50" y="473"/>
                    <a:pt x="50" y="473"/>
                    <a:pt x="50" y="473"/>
                  </a:cubicBezTo>
                  <a:cubicBezTo>
                    <a:pt x="50" y="473"/>
                    <a:pt x="50" y="473"/>
                    <a:pt x="50" y="473"/>
                  </a:cubicBezTo>
                  <a:cubicBezTo>
                    <a:pt x="50" y="473"/>
                    <a:pt x="50" y="473"/>
                    <a:pt x="50" y="474"/>
                  </a:cubicBezTo>
                  <a:cubicBezTo>
                    <a:pt x="50" y="474"/>
                    <a:pt x="50" y="474"/>
                    <a:pt x="50" y="474"/>
                  </a:cubicBezTo>
                  <a:cubicBezTo>
                    <a:pt x="51" y="474"/>
                    <a:pt x="52" y="475"/>
                    <a:pt x="52" y="475"/>
                  </a:cubicBezTo>
                  <a:cubicBezTo>
                    <a:pt x="52" y="475"/>
                    <a:pt x="52" y="475"/>
                    <a:pt x="52" y="475"/>
                  </a:cubicBezTo>
                  <a:cubicBezTo>
                    <a:pt x="52" y="476"/>
                    <a:pt x="52" y="476"/>
                    <a:pt x="52" y="476"/>
                  </a:cubicBezTo>
                  <a:cubicBezTo>
                    <a:pt x="52" y="476"/>
                    <a:pt x="52" y="476"/>
                    <a:pt x="52" y="476"/>
                  </a:cubicBezTo>
                  <a:cubicBezTo>
                    <a:pt x="52" y="476"/>
                    <a:pt x="53" y="476"/>
                    <a:pt x="54" y="476"/>
                  </a:cubicBezTo>
                  <a:cubicBezTo>
                    <a:pt x="54" y="476"/>
                    <a:pt x="54" y="476"/>
                    <a:pt x="54" y="476"/>
                  </a:cubicBezTo>
                  <a:cubicBezTo>
                    <a:pt x="54" y="476"/>
                    <a:pt x="54" y="476"/>
                    <a:pt x="55" y="476"/>
                  </a:cubicBezTo>
                  <a:cubicBezTo>
                    <a:pt x="55" y="476"/>
                    <a:pt x="55" y="476"/>
                    <a:pt x="55" y="476"/>
                  </a:cubicBezTo>
                  <a:cubicBezTo>
                    <a:pt x="55" y="476"/>
                    <a:pt x="55" y="476"/>
                    <a:pt x="55" y="476"/>
                  </a:cubicBezTo>
                  <a:cubicBezTo>
                    <a:pt x="55" y="476"/>
                    <a:pt x="55" y="476"/>
                    <a:pt x="55" y="476"/>
                  </a:cubicBezTo>
                  <a:cubicBezTo>
                    <a:pt x="55" y="476"/>
                    <a:pt x="55" y="475"/>
                    <a:pt x="55" y="475"/>
                  </a:cubicBezTo>
                  <a:cubicBezTo>
                    <a:pt x="55" y="475"/>
                    <a:pt x="55" y="475"/>
                    <a:pt x="55" y="475"/>
                  </a:cubicBezTo>
                  <a:cubicBezTo>
                    <a:pt x="55" y="474"/>
                    <a:pt x="56" y="474"/>
                    <a:pt x="56" y="474"/>
                  </a:cubicBezTo>
                  <a:cubicBezTo>
                    <a:pt x="56" y="474"/>
                    <a:pt x="56" y="474"/>
                    <a:pt x="56" y="474"/>
                  </a:cubicBezTo>
                  <a:cubicBezTo>
                    <a:pt x="57" y="474"/>
                    <a:pt x="57" y="474"/>
                    <a:pt x="57" y="474"/>
                  </a:cubicBezTo>
                  <a:cubicBezTo>
                    <a:pt x="57" y="474"/>
                    <a:pt x="57" y="474"/>
                    <a:pt x="57" y="474"/>
                  </a:cubicBezTo>
                  <a:cubicBezTo>
                    <a:pt x="57" y="474"/>
                    <a:pt x="58" y="474"/>
                    <a:pt x="59" y="474"/>
                  </a:cubicBezTo>
                  <a:cubicBezTo>
                    <a:pt x="59" y="474"/>
                    <a:pt x="59" y="474"/>
                    <a:pt x="59" y="474"/>
                  </a:cubicBezTo>
                  <a:cubicBezTo>
                    <a:pt x="59" y="474"/>
                    <a:pt x="59" y="474"/>
                    <a:pt x="59" y="474"/>
                  </a:cubicBezTo>
                  <a:cubicBezTo>
                    <a:pt x="59" y="474"/>
                    <a:pt x="59" y="473"/>
                    <a:pt x="59" y="473"/>
                  </a:cubicBezTo>
                  <a:cubicBezTo>
                    <a:pt x="59" y="473"/>
                    <a:pt x="59" y="473"/>
                    <a:pt x="59" y="473"/>
                  </a:cubicBezTo>
                  <a:cubicBezTo>
                    <a:pt x="59" y="473"/>
                    <a:pt x="60" y="473"/>
                    <a:pt x="60" y="473"/>
                  </a:cubicBezTo>
                  <a:cubicBezTo>
                    <a:pt x="60" y="473"/>
                    <a:pt x="60" y="473"/>
                    <a:pt x="60" y="473"/>
                  </a:cubicBezTo>
                  <a:cubicBezTo>
                    <a:pt x="60" y="472"/>
                    <a:pt x="60" y="472"/>
                    <a:pt x="60" y="472"/>
                  </a:cubicBezTo>
                  <a:cubicBezTo>
                    <a:pt x="60" y="472"/>
                    <a:pt x="60" y="471"/>
                    <a:pt x="60" y="471"/>
                  </a:cubicBezTo>
                  <a:cubicBezTo>
                    <a:pt x="60" y="471"/>
                    <a:pt x="60" y="471"/>
                    <a:pt x="60" y="471"/>
                  </a:cubicBezTo>
                  <a:cubicBezTo>
                    <a:pt x="60" y="470"/>
                    <a:pt x="61" y="469"/>
                    <a:pt x="61" y="469"/>
                  </a:cubicBezTo>
                  <a:cubicBezTo>
                    <a:pt x="61" y="469"/>
                    <a:pt x="61" y="469"/>
                    <a:pt x="61" y="469"/>
                  </a:cubicBezTo>
                  <a:cubicBezTo>
                    <a:pt x="61" y="469"/>
                    <a:pt x="61" y="469"/>
                    <a:pt x="61" y="469"/>
                  </a:cubicBezTo>
                  <a:cubicBezTo>
                    <a:pt x="60" y="469"/>
                    <a:pt x="60" y="468"/>
                    <a:pt x="60" y="467"/>
                  </a:cubicBezTo>
                  <a:cubicBezTo>
                    <a:pt x="60" y="467"/>
                    <a:pt x="60" y="467"/>
                    <a:pt x="60" y="467"/>
                  </a:cubicBezTo>
                  <a:cubicBezTo>
                    <a:pt x="60" y="467"/>
                    <a:pt x="60" y="467"/>
                    <a:pt x="60" y="467"/>
                  </a:cubicBezTo>
                  <a:cubicBezTo>
                    <a:pt x="60" y="467"/>
                    <a:pt x="60" y="467"/>
                    <a:pt x="60" y="467"/>
                  </a:cubicBezTo>
                  <a:cubicBezTo>
                    <a:pt x="60" y="466"/>
                    <a:pt x="60" y="465"/>
                    <a:pt x="61" y="465"/>
                  </a:cubicBezTo>
                  <a:cubicBezTo>
                    <a:pt x="61" y="465"/>
                    <a:pt x="61" y="465"/>
                    <a:pt x="61" y="465"/>
                  </a:cubicBezTo>
                  <a:cubicBezTo>
                    <a:pt x="61" y="465"/>
                    <a:pt x="61" y="464"/>
                    <a:pt x="61" y="464"/>
                  </a:cubicBezTo>
                  <a:cubicBezTo>
                    <a:pt x="61" y="464"/>
                    <a:pt x="61" y="464"/>
                    <a:pt x="61" y="464"/>
                  </a:cubicBezTo>
                  <a:cubicBezTo>
                    <a:pt x="61" y="464"/>
                    <a:pt x="61" y="464"/>
                    <a:pt x="61" y="464"/>
                  </a:cubicBezTo>
                  <a:cubicBezTo>
                    <a:pt x="61" y="464"/>
                    <a:pt x="61" y="464"/>
                    <a:pt x="61" y="464"/>
                  </a:cubicBezTo>
                  <a:cubicBezTo>
                    <a:pt x="61" y="463"/>
                    <a:pt x="61" y="463"/>
                    <a:pt x="61" y="463"/>
                  </a:cubicBezTo>
                  <a:cubicBezTo>
                    <a:pt x="61" y="463"/>
                    <a:pt x="61" y="463"/>
                    <a:pt x="61" y="463"/>
                  </a:cubicBezTo>
                  <a:cubicBezTo>
                    <a:pt x="61" y="463"/>
                    <a:pt x="61" y="463"/>
                    <a:pt x="61" y="463"/>
                  </a:cubicBezTo>
                  <a:cubicBezTo>
                    <a:pt x="61" y="463"/>
                    <a:pt x="61" y="462"/>
                    <a:pt x="61" y="461"/>
                  </a:cubicBezTo>
                  <a:cubicBezTo>
                    <a:pt x="61" y="461"/>
                    <a:pt x="61" y="461"/>
                    <a:pt x="61" y="461"/>
                  </a:cubicBezTo>
                  <a:cubicBezTo>
                    <a:pt x="60" y="461"/>
                    <a:pt x="60" y="460"/>
                    <a:pt x="60" y="460"/>
                  </a:cubicBezTo>
                  <a:cubicBezTo>
                    <a:pt x="60" y="460"/>
                    <a:pt x="60" y="460"/>
                    <a:pt x="60" y="460"/>
                  </a:cubicBezTo>
                  <a:cubicBezTo>
                    <a:pt x="60" y="459"/>
                    <a:pt x="60" y="458"/>
                    <a:pt x="61" y="458"/>
                  </a:cubicBezTo>
                  <a:cubicBezTo>
                    <a:pt x="61" y="458"/>
                    <a:pt x="61" y="458"/>
                    <a:pt x="61" y="458"/>
                  </a:cubicBezTo>
                  <a:cubicBezTo>
                    <a:pt x="61" y="458"/>
                    <a:pt x="61" y="458"/>
                    <a:pt x="61" y="458"/>
                  </a:cubicBezTo>
                  <a:cubicBezTo>
                    <a:pt x="61" y="458"/>
                    <a:pt x="61" y="458"/>
                    <a:pt x="61" y="458"/>
                  </a:cubicBezTo>
                  <a:cubicBezTo>
                    <a:pt x="61" y="458"/>
                    <a:pt x="61" y="458"/>
                    <a:pt x="61" y="458"/>
                  </a:cubicBezTo>
                  <a:cubicBezTo>
                    <a:pt x="61" y="458"/>
                    <a:pt x="61" y="458"/>
                    <a:pt x="61" y="458"/>
                  </a:cubicBezTo>
                  <a:cubicBezTo>
                    <a:pt x="61" y="458"/>
                    <a:pt x="61" y="457"/>
                    <a:pt x="61" y="457"/>
                  </a:cubicBezTo>
                  <a:cubicBezTo>
                    <a:pt x="61" y="457"/>
                    <a:pt x="61" y="457"/>
                    <a:pt x="61" y="457"/>
                  </a:cubicBezTo>
                  <a:cubicBezTo>
                    <a:pt x="61" y="457"/>
                    <a:pt x="61" y="457"/>
                    <a:pt x="61" y="456"/>
                  </a:cubicBezTo>
                  <a:cubicBezTo>
                    <a:pt x="61" y="456"/>
                    <a:pt x="61" y="456"/>
                    <a:pt x="61" y="456"/>
                  </a:cubicBezTo>
                  <a:cubicBezTo>
                    <a:pt x="61" y="456"/>
                    <a:pt x="60" y="455"/>
                    <a:pt x="60" y="454"/>
                  </a:cubicBezTo>
                  <a:cubicBezTo>
                    <a:pt x="60" y="454"/>
                    <a:pt x="60" y="454"/>
                    <a:pt x="60" y="454"/>
                  </a:cubicBezTo>
                  <a:cubicBezTo>
                    <a:pt x="60" y="454"/>
                    <a:pt x="60" y="454"/>
                    <a:pt x="60" y="453"/>
                  </a:cubicBezTo>
                  <a:cubicBezTo>
                    <a:pt x="60" y="453"/>
                    <a:pt x="60" y="453"/>
                    <a:pt x="60" y="453"/>
                  </a:cubicBezTo>
                  <a:cubicBezTo>
                    <a:pt x="60" y="452"/>
                    <a:pt x="59" y="452"/>
                    <a:pt x="59" y="451"/>
                  </a:cubicBezTo>
                  <a:cubicBezTo>
                    <a:pt x="59" y="451"/>
                    <a:pt x="59" y="451"/>
                    <a:pt x="59" y="451"/>
                  </a:cubicBezTo>
                  <a:cubicBezTo>
                    <a:pt x="58" y="450"/>
                    <a:pt x="58" y="450"/>
                    <a:pt x="57" y="449"/>
                  </a:cubicBezTo>
                  <a:cubicBezTo>
                    <a:pt x="57" y="449"/>
                    <a:pt x="57" y="449"/>
                    <a:pt x="57" y="449"/>
                  </a:cubicBezTo>
                  <a:cubicBezTo>
                    <a:pt x="57" y="448"/>
                    <a:pt x="57" y="447"/>
                    <a:pt x="57" y="447"/>
                  </a:cubicBezTo>
                  <a:cubicBezTo>
                    <a:pt x="57" y="447"/>
                    <a:pt x="57" y="447"/>
                    <a:pt x="57" y="447"/>
                  </a:cubicBezTo>
                  <a:cubicBezTo>
                    <a:pt x="57" y="447"/>
                    <a:pt x="57" y="446"/>
                    <a:pt x="57" y="446"/>
                  </a:cubicBezTo>
                  <a:cubicBezTo>
                    <a:pt x="57" y="446"/>
                    <a:pt x="57" y="446"/>
                    <a:pt x="57" y="446"/>
                  </a:cubicBezTo>
                  <a:cubicBezTo>
                    <a:pt x="57" y="446"/>
                    <a:pt x="57" y="446"/>
                    <a:pt x="57" y="446"/>
                  </a:cubicBezTo>
                  <a:cubicBezTo>
                    <a:pt x="57" y="446"/>
                    <a:pt x="57" y="446"/>
                    <a:pt x="57" y="446"/>
                  </a:cubicBezTo>
                  <a:cubicBezTo>
                    <a:pt x="56" y="446"/>
                    <a:pt x="56" y="445"/>
                    <a:pt x="56" y="445"/>
                  </a:cubicBezTo>
                  <a:cubicBezTo>
                    <a:pt x="56" y="445"/>
                    <a:pt x="56" y="445"/>
                    <a:pt x="56" y="445"/>
                  </a:cubicBezTo>
                  <a:cubicBezTo>
                    <a:pt x="56" y="444"/>
                    <a:pt x="57" y="444"/>
                    <a:pt x="57" y="443"/>
                  </a:cubicBezTo>
                  <a:cubicBezTo>
                    <a:pt x="57" y="443"/>
                    <a:pt x="57" y="443"/>
                    <a:pt x="57" y="443"/>
                  </a:cubicBezTo>
                  <a:cubicBezTo>
                    <a:pt x="57" y="443"/>
                    <a:pt x="57" y="443"/>
                    <a:pt x="57" y="443"/>
                  </a:cubicBezTo>
                  <a:cubicBezTo>
                    <a:pt x="57" y="443"/>
                    <a:pt x="57" y="443"/>
                    <a:pt x="57" y="443"/>
                  </a:cubicBezTo>
                  <a:cubicBezTo>
                    <a:pt x="56" y="443"/>
                    <a:pt x="56" y="442"/>
                    <a:pt x="56" y="442"/>
                  </a:cubicBezTo>
                  <a:cubicBezTo>
                    <a:pt x="56" y="442"/>
                    <a:pt x="56" y="442"/>
                    <a:pt x="56" y="442"/>
                  </a:cubicBezTo>
                  <a:cubicBezTo>
                    <a:pt x="56" y="441"/>
                    <a:pt x="57" y="440"/>
                    <a:pt x="57" y="440"/>
                  </a:cubicBezTo>
                  <a:cubicBezTo>
                    <a:pt x="57" y="440"/>
                    <a:pt x="57" y="440"/>
                    <a:pt x="57" y="440"/>
                  </a:cubicBezTo>
                  <a:cubicBezTo>
                    <a:pt x="58" y="440"/>
                    <a:pt x="58" y="440"/>
                    <a:pt x="58" y="440"/>
                  </a:cubicBezTo>
                  <a:cubicBezTo>
                    <a:pt x="58" y="440"/>
                    <a:pt x="58" y="440"/>
                    <a:pt x="58" y="440"/>
                  </a:cubicBezTo>
                  <a:cubicBezTo>
                    <a:pt x="59" y="439"/>
                    <a:pt x="59" y="438"/>
                    <a:pt x="59" y="437"/>
                  </a:cubicBezTo>
                  <a:cubicBezTo>
                    <a:pt x="59" y="437"/>
                    <a:pt x="59" y="437"/>
                    <a:pt x="59" y="437"/>
                  </a:cubicBezTo>
                  <a:cubicBezTo>
                    <a:pt x="59" y="437"/>
                    <a:pt x="59" y="436"/>
                    <a:pt x="59" y="435"/>
                  </a:cubicBezTo>
                  <a:cubicBezTo>
                    <a:pt x="59" y="435"/>
                    <a:pt x="59" y="435"/>
                    <a:pt x="59" y="435"/>
                  </a:cubicBezTo>
                  <a:cubicBezTo>
                    <a:pt x="59" y="435"/>
                    <a:pt x="60" y="435"/>
                    <a:pt x="60" y="434"/>
                  </a:cubicBezTo>
                  <a:cubicBezTo>
                    <a:pt x="60" y="434"/>
                    <a:pt x="60" y="434"/>
                    <a:pt x="60" y="434"/>
                  </a:cubicBezTo>
                  <a:cubicBezTo>
                    <a:pt x="60" y="434"/>
                    <a:pt x="59" y="434"/>
                    <a:pt x="59" y="434"/>
                  </a:cubicBezTo>
                  <a:cubicBezTo>
                    <a:pt x="59" y="434"/>
                    <a:pt x="59" y="434"/>
                    <a:pt x="59" y="434"/>
                  </a:cubicBezTo>
                  <a:cubicBezTo>
                    <a:pt x="59" y="433"/>
                    <a:pt x="59" y="433"/>
                    <a:pt x="59" y="433"/>
                  </a:cubicBezTo>
                  <a:cubicBezTo>
                    <a:pt x="59" y="433"/>
                    <a:pt x="59" y="433"/>
                    <a:pt x="59" y="433"/>
                  </a:cubicBezTo>
                  <a:cubicBezTo>
                    <a:pt x="59" y="432"/>
                    <a:pt x="59" y="432"/>
                    <a:pt x="59" y="432"/>
                  </a:cubicBezTo>
                  <a:cubicBezTo>
                    <a:pt x="59" y="432"/>
                    <a:pt x="59" y="432"/>
                    <a:pt x="59" y="432"/>
                  </a:cubicBezTo>
                  <a:cubicBezTo>
                    <a:pt x="59" y="431"/>
                    <a:pt x="59" y="431"/>
                    <a:pt x="59" y="431"/>
                  </a:cubicBezTo>
                  <a:cubicBezTo>
                    <a:pt x="59" y="431"/>
                    <a:pt x="59" y="431"/>
                    <a:pt x="59" y="431"/>
                  </a:cubicBezTo>
                  <a:cubicBezTo>
                    <a:pt x="59" y="430"/>
                    <a:pt x="59" y="429"/>
                    <a:pt x="60" y="429"/>
                  </a:cubicBezTo>
                  <a:cubicBezTo>
                    <a:pt x="60" y="429"/>
                    <a:pt x="60" y="429"/>
                    <a:pt x="60" y="429"/>
                  </a:cubicBezTo>
                  <a:cubicBezTo>
                    <a:pt x="61" y="429"/>
                    <a:pt x="61" y="430"/>
                    <a:pt x="61" y="430"/>
                  </a:cubicBezTo>
                  <a:cubicBezTo>
                    <a:pt x="61" y="430"/>
                    <a:pt x="61" y="430"/>
                    <a:pt x="61" y="430"/>
                  </a:cubicBezTo>
                  <a:cubicBezTo>
                    <a:pt x="61" y="430"/>
                    <a:pt x="61" y="430"/>
                    <a:pt x="61" y="430"/>
                  </a:cubicBezTo>
                  <a:cubicBezTo>
                    <a:pt x="61" y="430"/>
                    <a:pt x="61" y="430"/>
                    <a:pt x="61" y="430"/>
                  </a:cubicBezTo>
                  <a:cubicBezTo>
                    <a:pt x="62" y="430"/>
                    <a:pt x="62" y="430"/>
                    <a:pt x="62" y="430"/>
                  </a:cubicBezTo>
                  <a:cubicBezTo>
                    <a:pt x="62" y="430"/>
                    <a:pt x="62" y="430"/>
                    <a:pt x="62" y="430"/>
                  </a:cubicBezTo>
                  <a:cubicBezTo>
                    <a:pt x="63" y="429"/>
                    <a:pt x="64" y="429"/>
                    <a:pt x="64" y="429"/>
                  </a:cubicBezTo>
                  <a:cubicBezTo>
                    <a:pt x="64" y="429"/>
                    <a:pt x="64" y="429"/>
                    <a:pt x="64" y="429"/>
                  </a:cubicBezTo>
                  <a:cubicBezTo>
                    <a:pt x="64" y="429"/>
                    <a:pt x="64" y="429"/>
                    <a:pt x="64" y="429"/>
                  </a:cubicBezTo>
                  <a:cubicBezTo>
                    <a:pt x="64" y="429"/>
                    <a:pt x="64" y="429"/>
                    <a:pt x="64" y="429"/>
                  </a:cubicBezTo>
                  <a:cubicBezTo>
                    <a:pt x="65" y="429"/>
                    <a:pt x="65" y="429"/>
                    <a:pt x="65" y="429"/>
                  </a:cubicBezTo>
                  <a:cubicBezTo>
                    <a:pt x="65" y="429"/>
                    <a:pt x="65" y="429"/>
                    <a:pt x="65" y="429"/>
                  </a:cubicBezTo>
                  <a:cubicBezTo>
                    <a:pt x="65" y="429"/>
                    <a:pt x="66" y="428"/>
                    <a:pt x="66" y="428"/>
                  </a:cubicBezTo>
                  <a:cubicBezTo>
                    <a:pt x="66" y="428"/>
                    <a:pt x="66" y="428"/>
                    <a:pt x="66" y="428"/>
                  </a:cubicBezTo>
                  <a:cubicBezTo>
                    <a:pt x="66" y="428"/>
                    <a:pt x="66" y="428"/>
                    <a:pt x="66" y="428"/>
                  </a:cubicBezTo>
                  <a:cubicBezTo>
                    <a:pt x="66" y="428"/>
                    <a:pt x="66" y="428"/>
                    <a:pt x="66" y="428"/>
                  </a:cubicBezTo>
                  <a:cubicBezTo>
                    <a:pt x="66" y="428"/>
                    <a:pt x="67" y="427"/>
                    <a:pt x="67" y="427"/>
                  </a:cubicBezTo>
                  <a:cubicBezTo>
                    <a:pt x="67" y="427"/>
                    <a:pt x="67" y="427"/>
                    <a:pt x="67" y="427"/>
                  </a:cubicBezTo>
                  <a:cubicBezTo>
                    <a:pt x="67" y="426"/>
                    <a:pt x="67" y="426"/>
                    <a:pt x="68" y="426"/>
                  </a:cubicBezTo>
                  <a:cubicBezTo>
                    <a:pt x="68" y="426"/>
                    <a:pt x="68" y="426"/>
                    <a:pt x="68" y="426"/>
                  </a:cubicBezTo>
                  <a:cubicBezTo>
                    <a:pt x="68" y="426"/>
                    <a:pt x="68" y="426"/>
                    <a:pt x="68" y="425"/>
                  </a:cubicBezTo>
                  <a:cubicBezTo>
                    <a:pt x="68" y="425"/>
                    <a:pt x="68" y="425"/>
                    <a:pt x="68" y="425"/>
                  </a:cubicBezTo>
                  <a:cubicBezTo>
                    <a:pt x="68" y="425"/>
                    <a:pt x="68" y="425"/>
                    <a:pt x="68" y="425"/>
                  </a:cubicBezTo>
                  <a:cubicBezTo>
                    <a:pt x="68" y="425"/>
                    <a:pt x="68" y="425"/>
                    <a:pt x="68" y="425"/>
                  </a:cubicBezTo>
                  <a:cubicBezTo>
                    <a:pt x="68" y="425"/>
                    <a:pt x="68" y="425"/>
                    <a:pt x="67" y="425"/>
                  </a:cubicBezTo>
                  <a:cubicBezTo>
                    <a:pt x="67" y="425"/>
                    <a:pt x="67" y="425"/>
                    <a:pt x="67" y="425"/>
                  </a:cubicBezTo>
                  <a:cubicBezTo>
                    <a:pt x="66" y="426"/>
                    <a:pt x="65" y="424"/>
                    <a:pt x="65" y="423"/>
                  </a:cubicBezTo>
                  <a:cubicBezTo>
                    <a:pt x="65" y="423"/>
                    <a:pt x="65" y="423"/>
                    <a:pt x="65" y="423"/>
                  </a:cubicBezTo>
                  <a:cubicBezTo>
                    <a:pt x="65" y="423"/>
                    <a:pt x="65" y="423"/>
                    <a:pt x="65" y="423"/>
                  </a:cubicBezTo>
                  <a:cubicBezTo>
                    <a:pt x="65" y="423"/>
                    <a:pt x="65" y="423"/>
                    <a:pt x="65" y="423"/>
                  </a:cubicBezTo>
                  <a:cubicBezTo>
                    <a:pt x="65" y="423"/>
                    <a:pt x="65" y="423"/>
                    <a:pt x="65" y="423"/>
                  </a:cubicBezTo>
                  <a:cubicBezTo>
                    <a:pt x="65" y="422"/>
                    <a:pt x="64" y="422"/>
                    <a:pt x="63" y="421"/>
                  </a:cubicBezTo>
                  <a:cubicBezTo>
                    <a:pt x="63" y="421"/>
                    <a:pt x="63" y="421"/>
                    <a:pt x="63" y="421"/>
                  </a:cubicBezTo>
                  <a:cubicBezTo>
                    <a:pt x="63" y="421"/>
                    <a:pt x="63" y="420"/>
                    <a:pt x="63" y="420"/>
                  </a:cubicBezTo>
                  <a:cubicBezTo>
                    <a:pt x="63" y="420"/>
                    <a:pt x="63" y="420"/>
                    <a:pt x="63" y="420"/>
                  </a:cubicBezTo>
                  <a:cubicBezTo>
                    <a:pt x="63" y="420"/>
                    <a:pt x="63" y="420"/>
                    <a:pt x="63" y="420"/>
                  </a:cubicBezTo>
                  <a:cubicBezTo>
                    <a:pt x="63" y="420"/>
                    <a:pt x="63" y="420"/>
                    <a:pt x="63" y="420"/>
                  </a:cubicBezTo>
                  <a:cubicBezTo>
                    <a:pt x="62" y="420"/>
                    <a:pt x="62" y="420"/>
                    <a:pt x="62" y="420"/>
                  </a:cubicBezTo>
                  <a:cubicBezTo>
                    <a:pt x="62" y="420"/>
                    <a:pt x="62" y="420"/>
                    <a:pt x="62" y="420"/>
                  </a:cubicBezTo>
                  <a:cubicBezTo>
                    <a:pt x="62" y="420"/>
                    <a:pt x="62" y="420"/>
                    <a:pt x="62" y="420"/>
                  </a:cubicBezTo>
                  <a:cubicBezTo>
                    <a:pt x="62" y="420"/>
                    <a:pt x="62" y="420"/>
                    <a:pt x="62" y="420"/>
                  </a:cubicBezTo>
                  <a:cubicBezTo>
                    <a:pt x="61" y="420"/>
                    <a:pt x="60" y="419"/>
                    <a:pt x="60" y="418"/>
                  </a:cubicBezTo>
                  <a:cubicBezTo>
                    <a:pt x="60" y="418"/>
                    <a:pt x="60" y="418"/>
                    <a:pt x="60" y="418"/>
                  </a:cubicBezTo>
                  <a:cubicBezTo>
                    <a:pt x="60" y="418"/>
                    <a:pt x="60" y="418"/>
                    <a:pt x="60" y="418"/>
                  </a:cubicBezTo>
                  <a:cubicBezTo>
                    <a:pt x="60" y="418"/>
                    <a:pt x="60" y="418"/>
                    <a:pt x="60" y="418"/>
                  </a:cubicBezTo>
                  <a:cubicBezTo>
                    <a:pt x="59" y="418"/>
                    <a:pt x="58" y="417"/>
                    <a:pt x="58" y="417"/>
                  </a:cubicBezTo>
                  <a:cubicBezTo>
                    <a:pt x="58" y="417"/>
                    <a:pt x="58" y="417"/>
                    <a:pt x="58" y="417"/>
                  </a:cubicBezTo>
                  <a:cubicBezTo>
                    <a:pt x="58" y="417"/>
                    <a:pt x="58" y="417"/>
                    <a:pt x="57" y="416"/>
                  </a:cubicBezTo>
                  <a:cubicBezTo>
                    <a:pt x="57" y="416"/>
                    <a:pt x="57" y="416"/>
                    <a:pt x="57" y="416"/>
                  </a:cubicBezTo>
                  <a:cubicBezTo>
                    <a:pt x="57" y="416"/>
                    <a:pt x="57" y="416"/>
                    <a:pt x="57" y="416"/>
                  </a:cubicBezTo>
                  <a:cubicBezTo>
                    <a:pt x="57" y="416"/>
                    <a:pt x="57" y="416"/>
                    <a:pt x="57" y="416"/>
                  </a:cubicBezTo>
                  <a:cubicBezTo>
                    <a:pt x="57" y="416"/>
                    <a:pt x="57" y="416"/>
                    <a:pt x="57" y="416"/>
                  </a:cubicBezTo>
                  <a:cubicBezTo>
                    <a:pt x="56" y="415"/>
                    <a:pt x="55" y="415"/>
                    <a:pt x="55" y="414"/>
                  </a:cubicBezTo>
                  <a:cubicBezTo>
                    <a:pt x="55" y="414"/>
                    <a:pt x="55" y="414"/>
                    <a:pt x="55" y="414"/>
                  </a:cubicBezTo>
                  <a:cubicBezTo>
                    <a:pt x="55" y="413"/>
                    <a:pt x="56" y="413"/>
                    <a:pt x="56" y="413"/>
                  </a:cubicBezTo>
                  <a:cubicBezTo>
                    <a:pt x="56" y="413"/>
                    <a:pt x="56" y="413"/>
                    <a:pt x="56" y="413"/>
                  </a:cubicBezTo>
                  <a:cubicBezTo>
                    <a:pt x="56" y="413"/>
                    <a:pt x="56" y="413"/>
                    <a:pt x="55" y="413"/>
                  </a:cubicBezTo>
                  <a:cubicBezTo>
                    <a:pt x="55" y="413"/>
                    <a:pt x="55" y="413"/>
                    <a:pt x="55" y="413"/>
                  </a:cubicBezTo>
                  <a:cubicBezTo>
                    <a:pt x="55" y="412"/>
                    <a:pt x="55" y="412"/>
                    <a:pt x="55" y="411"/>
                  </a:cubicBezTo>
                  <a:cubicBezTo>
                    <a:pt x="55" y="411"/>
                    <a:pt x="55" y="411"/>
                    <a:pt x="55" y="411"/>
                  </a:cubicBezTo>
                  <a:cubicBezTo>
                    <a:pt x="55" y="411"/>
                    <a:pt x="55" y="410"/>
                    <a:pt x="55" y="410"/>
                  </a:cubicBezTo>
                  <a:cubicBezTo>
                    <a:pt x="55" y="410"/>
                    <a:pt x="55" y="410"/>
                    <a:pt x="55" y="410"/>
                  </a:cubicBezTo>
                  <a:cubicBezTo>
                    <a:pt x="55" y="409"/>
                    <a:pt x="56" y="408"/>
                    <a:pt x="56" y="408"/>
                  </a:cubicBezTo>
                  <a:cubicBezTo>
                    <a:pt x="56" y="408"/>
                    <a:pt x="56" y="408"/>
                    <a:pt x="56" y="408"/>
                  </a:cubicBezTo>
                  <a:cubicBezTo>
                    <a:pt x="56" y="408"/>
                    <a:pt x="56" y="408"/>
                    <a:pt x="56" y="408"/>
                  </a:cubicBezTo>
                  <a:cubicBezTo>
                    <a:pt x="56" y="408"/>
                    <a:pt x="56" y="408"/>
                    <a:pt x="56" y="408"/>
                  </a:cubicBezTo>
                  <a:cubicBezTo>
                    <a:pt x="56" y="408"/>
                    <a:pt x="56" y="408"/>
                    <a:pt x="56" y="408"/>
                  </a:cubicBezTo>
                  <a:cubicBezTo>
                    <a:pt x="56" y="407"/>
                    <a:pt x="56" y="407"/>
                    <a:pt x="56" y="407"/>
                  </a:cubicBezTo>
                  <a:cubicBezTo>
                    <a:pt x="56" y="407"/>
                    <a:pt x="56" y="407"/>
                    <a:pt x="56" y="407"/>
                  </a:cubicBezTo>
                  <a:cubicBezTo>
                    <a:pt x="56" y="406"/>
                    <a:pt x="56" y="406"/>
                    <a:pt x="56" y="406"/>
                  </a:cubicBezTo>
                  <a:cubicBezTo>
                    <a:pt x="56" y="406"/>
                    <a:pt x="56" y="406"/>
                    <a:pt x="56" y="406"/>
                  </a:cubicBezTo>
                  <a:cubicBezTo>
                    <a:pt x="56" y="405"/>
                    <a:pt x="56" y="405"/>
                    <a:pt x="56" y="405"/>
                  </a:cubicBezTo>
                  <a:cubicBezTo>
                    <a:pt x="56" y="405"/>
                    <a:pt x="56" y="405"/>
                    <a:pt x="56" y="405"/>
                  </a:cubicBezTo>
                  <a:cubicBezTo>
                    <a:pt x="56" y="405"/>
                    <a:pt x="56" y="405"/>
                    <a:pt x="56" y="404"/>
                  </a:cubicBezTo>
                  <a:cubicBezTo>
                    <a:pt x="56" y="404"/>
                    <a:pt x="56" y="404"/>
                    <a:pt x="56" y="404"/>
                  </a:cubicBezTo>
                  <a:cubicBezTo>
                    <a:pt x="56" y="404"/>
                    <a:pt x="56" y="404"/>
                    <a:pt x="56" y="403"/>
                  </a:cubicBezTo>
                  <a:cubicBezTo>
                    <a:pt x="56" y="403"/>
                    <a:pt x="56" y="403"/>
                    <a:pt x="56" y="403"/>
                  </a:cubicBezTo>
                  <a:cubicBezTo>
                    <a:pt x="56" y="403"/>
                    <a:pt x="56" y="403"/>
                    <a:pt x="56" y="402"/>
                  </a:cubicBezTo>
                  <a:cubicBezTo>
                    <a:pt x="56" y="402"/>
                    <a:pt x="56" y="402"/>
                    <a:pt x="56" y="402"/>
                  </a:cubicBezTo>
                  <a:cubicBezTo>
                    <a:pt x="56" y="402"/>
                    <a:pt x="56" y="402"/>
                    <a:pt x="56" y="402"/>
                  </a:cubicBezTo>
                  <a:cubicBezTo>
                    <a:pt x="56" y="401"/>
                    <a:pt x="56" y="401"/>
                    <a:pt x="56" y="401"/>
                  </a:cubicBezTo>
                  <a:cubicBezTo>
                    <a:pt x="56" y="401"/>
                    <a:pt x="56" y="401"/>
                    <a:pt x="56" y="401"/>
                  </a:cubicBezTo>
                  <a:cubicBezTo>
                    <a:pt x="56" y="401"/>
                    <a:pt x="56" y="401"/>
                    <a:pt x="56" y="400"/>
                  </a:cubicBezTo>
                  <a:cubicBezTo>
                    <a:pt x="56" y="400"/>
                    <a:pt x="56" y="400"/>
                    <a:pt x="56" y="400"/>
                  </a:cubicBezTo>
                  <a:cubicBezTo>
                    <a:pt x="56" y="400"/>
                    <a:pt x="56" y="400"/>
                    <a:pt x="56" y="400"/>
                  </a:cubicBezTo>
                  <a:cubicBezTo>
                    <a:pt x="56" y="400"/>
                    <a:pt x="56" y="400"/>
                    <a:pt x="56" y="400"/>
                  </a:cubicBezTo>
                  <a:cubicBezTo>
                    <a:pt x="56" y="400"/>
                    <a:pt x="56" y="400"/>
                    <a:pt x="56" y="400"/>
                  </a:cubicBezTo>
                  <a:cubicBezTo>
                    <a:pt x="56" y="400"/>
                    <a:pt x="56" y="400"/>
                    <a:pt x="56" y="400"/>
                  </a:cubicBezTo>
                  <a:cubicBezTo>
                    <a:pt x="55" y="399"/>
                    <a:pt x="55" y="399"/>
                    <a:pt x="55" y="399"/>
                  </a:cubicBezTo>
                  <a:cubicBezTo>
                    <a:pt x="55" y="399"/>
                    <a:pt x="55" y="397"/>
                    <a:pt x="55" y="396"/>
                  </a:cubicBezTo>
                  <a:cubicBezTo>
                    <a:pt x="55" y="396"/>
                    <a:pt x="55" y="396"/>
                    <a:pt x="55" y="396"/>
                  </a:cubicBezTo>
                  <a:cubicBezTo>
                    <a:pt x="55" y="396"/>
                    <a:pt x="55" y="396"/>
                    <a:pt x="55" y="396"/>
                  </a:cubicBezTo>
                  <a:cubicBezTo>
                    <a:pt x="55" y="396"/>
                    <a:pt x="55" y="396"/>
                    <a:pt x="55" y="396"/>
                  </a:cubicBezTo>
                  <a:cubicBezTo>
                    <a:pt x="56" y="395"/>
                    <a:pt x="56" y="395"/>
                    <a:pt x="56" y="395"/>
                  </a:cubicBezTo>
                  <a:cubicBezTo>
                    <a:pt x="56" y="394"/>
                    <a:pt x="56" y="393"/>
                    <a:pt x="57" y="392"/>
                  </a:cubicBezTo>
                  <a:cubicBezTo>
                    <a:pt x="57" y="392"/>
                    <a:pt x="57" y="392"/>
                    <a:pt x="57" y="392"/>
                  </a:cubicBezTo>
                  <a:cubicBezTo>
                    <a:pt x="58" y="392"/>
                    <a:pt x="58" y="392"/>
                    <a:pt x="58" y="391"/>
                  </a:cubicBezTo>
                  <a:cubicBezTo>
                    <a:pt x="58" y="391"/>
                    <a:pt x="58" y="391"/>
                    <a:pt x="58" y="391"/>
                  </a:cubicBezTo>
                  <a:cubicBezTo>
                    <a:pt x="58" y="391"/>
                    <a:pt x="58" y="391"/>
                    <a:pt x="58" y="391"/>
                  </a:cubicBezTo>
                  <a:cubicBezTo>
                    <a:pt x="58" y="391"/>
                    <a:pt x="58" y="391"/>
                    <a:pt x="58" y="391"/>
                  </a:cubicBezTo>
                  <a:cubicBezTo>
                    <a:pt x="58" y="391"/>
                    <a:pt x="58" y="391"/>
                    <a:pt x="58" y="391"/>
                  </a:cubicBezTo>
                  <a:cubicBezTo>
                    <a:pt x="58" y="391"/>
                    <a:pt x="57" y="391"/>
                    <a:pt x="57" y="391"/>
                  </a:cubicBezTo>
                  <a:cubicBezTo>
                    <a:pt x="57" y="391"/>
                    <a:pt x="57" y="391"/>
                    <a:pt x="57" y="391"/>
                  </a:cubicBezTo>
                  <a:cubicBezTo>
                    <a:pt x="56" y="391"/>
                    <a:pt x="56" y="391"/>
                    <a:pt x="56" y="391"/>
                  </a:cubicBezTo>
                  <a:cubicBezTo>
                    <a:pt x="56" y="391"/>
                    <a:pt x="56" y="391"/>
                    <a:pt x="56" y="391"/>
                  </a:cubicBezTo>
                  <a:cubicBezTo>
                    <a:pt x="55" y="391"/>
                    <a:pt x="54" y="390"/>
                    <a:pt x="54" y="390"/>
                  </a:cubicBezTo>
                  <a:cubicBezTo>
                    <a:pt x="54" y="390"/>
                    <a:pt x="54" y="390"/>
                    <a:pt x="54" y="390"/>
                  </a:cubicBezTo>
                  <a:cubicBezTo>
                    <a:pt x="53" y="389"/>
                    <a:pt x="53" y="389"/>
                    <a:pt x="53" y="389"/>
                  </a:cubicBezTo>
                  <a:cubicBezTo>
                    <a:pt x="53" y="389"/>
                    <a:pt x="53" y="389"/>
                    <a:pt x="53" y="389"/>
                  </a:cubicBezTo>
                  <a:cubicBezTo>
                    <a:pt x="53" y="389"/>
                    <a:pt x="52" y="390"/>
                    <a:pt x="51" y="390"/>
                  </a:cubicBezTo>
                  <a:cubicBezTo>
                    <a:pt x="51" y="390"/>
                    <a:pt x="51" y="390"/>
                    <a:pt x="51" y="390"/>
                  </a:cubicBezTo>
                  <a:cubicBezTo>
                    <a:pt x="51" y="390"/>
                    <a:pt x="51" y="389"/>
                    <a:pt x="50" y="389"/>
                  </a:cubicBezTo>
                  <a:cubicBezTo>
                    <a:pt x="50" y="389"/>
                    <a:pt x="50" y="389"/>
                    <a:pt x="50" y="389"/>
                  </a:cubicBezTo>
                  <a:cubicBezTo>
                    <a:pt x="50" y="389"/>
                    <a:pt x="50" y="389"/>
                    <a:pt x="50" y="389"/>
                  </a:cubicBezTo>
                  <a:cubicBezTo>
                    <a:pt x="50" y="389"/>
                    <a:pt x="50" y="389"/>
                    <a:pt x="50" y="389"/>
                  </a:cubicBezTo>
                  <a:cubicBezTo>
                    <a:pt x="50" y="389"/>
                    <a:pt x="50" y="389"/>
                    <a:pt x="50" y="389"/>
                  </a:cubicBezTo>
                  <a:cubicBezTo>
                    <a:pt x="50" y="389"/>
                    <a:pt x="50" y="389"/>
                    <a:pt x="50" y="389"/>
                  </a:cubicBezTo>
                  <a:cubicBezTo>
                    <a:pt x="48" y="388"/>
                    <a:pt x="48" y="388"/>
                    <a:pt x="48" y="388"/>
                  </a:cubicBezTo>
                  <a:cubicBezTo>
                    <a:pt x="48" y="388"/>
                    <a:pt x="48" y="388"/>
                    <a:pt x="48" y="388"/>
                  </a:cubicBezTo>
                  <a:cubicBezTo>
                    <a:pt x="46" y="388"/>
                    <a:pt x="45" y="387"/>
                    <a:pt x="44" y="386"/>
                  </a:cubicBezTo>
                  <a:cubicBezTo>
                    <a:pt x="44" y="386"/>
                    <a:pt x="44" y="386"/>
                    <a:pt x="44" y="386"/>
                  </a:cubicBezTo>
                  <a:cubicBezTo>
                    <a:pt x="44" y="386"/>
                    <a:pt x="44" y="386"/>
                    <a:pt x="44" y="386"/>
                  </a:cubicBezTo>
                  <a:cubicBezTo>
                    <a:pt x="44" y="386"/>
                    <a:pt x="44" y="386"/>
                    <a:pt x="44" y="386"/>
                  </a:cubicBezTo>
                  <a:cubicBezTo>
                    <a:pt x="44" y="385"/>
                    <a:pt x="44" y="385"/>
                    <a:pt x="43" y="385"/>
                  </a:cubicBezTo>
                  <a:cubicBezTo>
                    <a:pt x="43" y="385"/>
                    <a:pt x="43" y="385"/>
                    <a:pt x="43" y="385"/>
                  </a:cubicBezTo>
                  <a:cubicBezTo>
                    <a:pt x="42" y="385"/>
                    <a:pt x="42" y="385"/>
                    <a:pt x="41" y="384"/>
                  </a:cubicBezTo>
                  <a:cubicBezTo>
                    <a:pt x="41" y="384"/>
                    <a:pt x="41" y="384"/>
                    <a:pt x="41" y="384"/>
                  </a:cubicBezTo>
                  <a:cubicBezTo>
                    <a:pt x="40" y="383"/>
                    <a:pt x="40" y="382"/>
                    <a:pt x="39" y="382"/>
                  </a:cubicBezTo>
                  <a:cubicBezTo>
                    <a:pt x="39" y="382"/>
                    <a:pt x="39" y="382"/>
                    <a:pt x="39" y="382"/>
                  </a:cubicBezTo>
                  <a:cubicBezTo>
                    <a:pt x="39" y="381"/>
                    <a:pt x="38" y="381"/>
                    <a:pt x="38" y="381"/>
                  </a:cubicBezTo>
                  <a:cubicBezTo>
                    <a:pt x="38" y="381"/>
                    <a:pt x="38" y="381"/>
                    <a:pt x="38" y="381"/>
                  </a:cubicBezTo>
                  <a:cubicBezTo>
                    <a:pt x="38" y="381"/>
                    <a:pt x="38" y="381"/>
                    <a:pt x="38" y="381"/>
                  </a:cubicBezTo>
                  <a:cubicBezTo>
                    <a:pt x="38" y="381"/>
                    <a:pt x="38" y="381"/>
                    <a:pt x="38" y="381"/>
                  </a:cubicBezTo>
                  <a:cubicBezTo>
                    <a:pt x="38" y="381"/>
                    <a:pt x="38" y="381"/>
                    <a:pt x="38" y="381"/>
                  </a:cubicBezTo>
                  <a:cubicBezTo>
                    <a:pt x="38" y="381"/>
                    <a:pt x="38" y="381"/>
                    <a:pt x="38" y="381"/>
                  </a:cubicBezTo>
                  <a:cubicBezTo>
                    <a:pt x="36" y="381"/>
                    <a:pt x="36" y="379"/>
                    <a:pt x="35" y="379"/>
                  </a:cubicBezTo>
                  <a:cubicBezTo>
                    <a:pt x="35" y="379"/>
                    <a:pt x="35" y="379"/>
                    <a:pt x="35" y="379"/>
                  </a:cubicBezTo>
                  <a:cubicBezTo>
                    <a:pt x="34" y="378"/>
                    <a:pt x="34" y="378"/>
                    <a:pt x="34" y="378"/>
                  </a:cubicBezTo>
                  <a:cubicBezTo>
                    <a:pt x="34" y="378"/>
                    <a:pt x="34" y="378"/>
                    <a:pt x="33" y="377"/>
                  </a:cubicBezTo>
                  <a:cubicBezTo>
                    <a:pt x="33" y="377"/>
                    <a:pt x="33" y="377"/>
                    <a:pt x="33" y="377"/>
                  </a:cubicBezTo>
                  <a:cubicBezTo>
                    <a:pt x="33" y="376"/>
                    <a:pt x="33" y="375"/>
                    <a:pt x="32" y="375"/>
                  </a:cubicBezTo>
                  <a:cubicBezTo>
                    <a:pt x="32" y="375"/>
                    <a:pt x="32" y="375"/>
                    <a:pt x="32" y="375"/>
                  </a:cubicBezTo>
                  <a:cubicBezTo>
                    <a:pt x="32" y="375"/>
                    <a:pt x="32" y="374"/>
                    <a:pt x="31" y="374"/>
                  </a:cubicBezTo>
                  <a:cubicBezTo>
                    <a:pt x="31" y="374"/>
                    <a:pt x="31" y="374"/>
                    <a:pt x="31" y="374"/>
                  </a:cubicBezTo>
                  <a:cubicBezTo>
                    <a:pt x="31" y="373"/>
                    <a:pt x="31" y="373"/>
                    <a:pt x="31" y="372"/>
                  </a:cubicBezTo>
                  <a:cubicBezTo>
                    <a:pt x="31" y="372"/>
                    <a:pt x="31" y="372"/>
                    <a:pt x="31" y="372"/>
                  </a:cubicBezTo>
                  <a:cubicBezTo>
                    <a:pt x="31" y="372"/>
                    <a:pt x="31" y="371"/>
                    <a:pt x="31" y="371"/>
                  </a:cubicBezTo>
                  <a:cubicBezTo>
                    <a:pt x="31" y="371"/>
                    <a:pt x="31" y="371"/>
                    <a:pt x="31" y="371"/>
                  </a:cubicBezTo>
                  <a:cubicBezTo>
                    <a:pt x="31" y="371"/>
                    <a:pt x="32" y="371"/>
                    <a:pt x="32" y="370"/>
                  </a:cubicBezTo>
                  <a:cubicBezTo>
                    <a:pt x="32" y="370"/>
                    <a:pt x="32" y="370"/>
                    <a:pt x="32" y="370"/>
                  </a:cubicBezTo>
                  <a:cubicBezTo>
                    <a:pt x="31" y="371"/>
                    <a:pt x="31" y="371"/>
                    <a:pt x="30" y="371"/>
                  </a:cubicBezTo>
                  <a:cubicBezTo>
                    <a:pt x="30" y="371"/>
                    <a:pt x="30" y="371"/>
                    <a:pt x="30" y="371"/>
                  </a:cubicBezTo>
                  <a:cubicBezTo>
                    <a:pt x="30" y="371"/>
                    <a:pt x="30" y="371"/>
                    <a:pt x="29" y="371"/>
                  </a:cubicBezTo>
                  <a:cubicBezTo>
                    <a:pt x="29" y="371"/>
                    <a:pt x="29" y="371"/>
                    <a:pt x="29" y="371"/>
                  </a:cubicBezTo>
                  <a:cubicBezTo>
                    <a:pt x="29" y="371"/>
                    <a:pt x="29" y="371"/>
                    <a:pt x="29" y="371"/>
                  </a:cubicBezTo>
                  <a:cubicBezTo>
                    <a:pt x="29" y="371"/>
                    <a:pt x="29" y="371"/>
                    <a:pt x="29" y="371"/>
                  </a:cubicBezTo>
                  <a:cubicBezTo>
                    <a:pt x="29" y="371"/>
                    <a:pt x="29" y="371"/>
                    <a:pt x="29" y="371"/>
                  </a:cubicBezTo>
                  <a:cubicBezTo>
                    <a:pt x="29" y="372"/>
                    <a:pt x="28" y="372"/>
                    <a:pt x="28" y="372"/>
                  </a:cubicBezTo>
                  <a:cubicBezTo>
                    <a:pt x="28" y="372"/>
                    <a:pt x="28" y="372"/>
                    <a:pt x="28" y="372"/>
                  </a:cubicBezTo>
                  <a:cubicBezTo>
                    <a:pt x="27" y="372"/>
                    <a:pt x="26" y="371"/>
                    <a:pt x="26" y="371"/>
                  </a:cubicBezTo>
                  <a:cubicBezTo>
                    <a:pt x="26" y="371"/>
                    <a:pt x="26" y="371"/>
                    <a:pt x="26" y="371"/>
                  </a:cubicBezTo>
                  <a:cubicBezTo>
                    <a:pt x="26" y="371"/>
                    <a:pt x="25" y="371"/>
                    <a:pt x="24" y="370"/>
                  </a:cubicBezTo>
                  <a:cubicBezTo>
                    <a:pt x="24" y="370"/>
                    <a:pt x="24" y="370"/>
                    <a:pt x="24" y="370"/>
                  </a:cubicBezTo>
                  <a:cubicBezTo>
                    <a:pt x="24" y="370"/>
                    <a:pt x="23" y="370"/>
                    <a:pt x="23" y="368"/>
                  </a:cubicBezTo>
                  <a:cubicBezTo>
                    <a:pt x="23" y="368"/>
                    <a:pt x="23" y="368"/>
                    <a:pt x="23" y="368"/>
                  </a:cubicBezTo>
                  <a:cubicBezTo>
                    <a:pt x="23" y="368"/>
                    <a:pt x="23" y="368"/>
                    <a:pt x="23" y="367"/>
                  </a:cubicBezTo>
                  <a:cubicBezTo>
                    <a:pt x="23" y="367"/>
                    <a:pt x="23" y="367"/>
                    <a:pt x="23" y="367"/>
                  </a:cubicBezTo>
                  <a:cubicBezTo>
                    <a:pt x="23" y="367"/>
                    <a:pt x="24" y="366"/>
                    <a:pt x="24" y="366"/>
                  </a:cubicBezTo>
                  <a:cubicBezTo>
                    <a:pt x="24" y="366"/>
                    <a:pt x="24" y="366"/>
                    <a:pt x="24" y="366"/>
                  </a:cubicBezTo>
                  <a:cubicBezTo>
                    <a:pt x="24" y="366"/>
                    <a:pt x="24" y="366"/>
                    <a:pt x="24" y="366"/>
                  </a:cubicBezTo>
                  <a:cubicBezTo>
                    <a:pt x="24" y="366"/>
                    <a:pt x="24" y="366"/>
                    <a:pt x="24" y="366"/>
                  </a:cubicBezTo>
                  <a:cubicBezTo>
                    <a:pt x="24" y="366"/>
                    <a:pt x="24" y="366"/>
                    <a:pt x="24" y="366"/>
                  </a:cubicBezTo>
                  <a:cubicBezTo>
                    <a:pt x="24" y="366"/>
                    <a:pt x="24" y="366"/>
                    <a:pt x="24" y="366"/>
                  </a:cubicBezTo>
                  <a:cubicBezTo>
                    <a:pt x="24" y="366"/>
                    <a:pt x="24" y="365"/>
                    <a:pt x="24" y="364"/>
                  </a:cubicBezTo>
                  <a:cubicBezTo>
                    <a:pt x="24" y="364"/>
                    <a:pt x="24" y="364"/>
                    <a:pt x="24" y="364"/>
                  </a:cubicBezTo>
                  <a:cubicBezTo>
                    <a:pt x="24" y="364"/>
                    <a:pt x="24" y="364"/>
                    <a:pt x="24" y="364"/>
                  </a:cubicBezTo>
                  <a:cubicBezTo>
                    <a:pt x="24" y="364"/>
                    <a:pt x="24" y="364"/>
                    <a:pt x="24" y="364"/>
                  </a:cubicBezTo>
                  <a:cubicBezTo>
                    <a:pt x="23" y="364"/>
                    <a:pt x="23" y="364"/>
                    <a:pt x="23" y="364"/>
                  </a:cubicBezTo>
                  <a:cubicBezTo>
                    <a:pt x="23" y="364"/>
                    <a:pt x="23" y="364"/>
                    <a:pt x="23" y="364"/>
                  </a:cubicBezTo>
                  <a:cubicBezTo>
                    <a:pt x="22" y="364"/>
                    <a:pt x="21" y="363"/>
                    <a:pt x="21" y="361"/>
                  </a:cubicBezTo>
                  <a:cubicBezTo>
                    <a:pt x="21" y="361"/>
                    <a:pt x="21" y="361"/>
                    <a:pt x="21" y="361"/>
                  </a:cubicBezTo>
                  <a:cubicBezTo>
                    <a:pt x="21" y="361"/>
                    <a:pt x="21" y="361"/>
                    <a:pt x="21" y="361"/>
                  </a:cubicBezTo>
                  <a:cubicBezTo>
                    <a:pt x="21" y="361"/>
                    <a:pt x="21" y="360"/>
                    <a:pt x="21" y="360"/>
                  </a:cubicBezTo>
                  <a:cubicBezTo>
                    <a:pt x="21" y="360"/>
                    <a:pt x="21" y="360"/>
                    <a:pt x="21" y="360"/>
                  </a:cubicBezTo>
                  <a:cubicBezTo>
                    <a:pt x="21" y="360"/>
                    <a:pt x="21" y="358"/>
                    <a:pt x="23" y="358"/>
                  </a:cubicBezTo>
                  <a:cubicBezTo>
                    <a:pt x="23" y="358"/>
                    <a:pt x="23" y="358"/>
                    <a:pt x="23" y="358"/>
                  </a:cubicBezTo>
                  <a:cubicBezTo>
                    <a:pt x="23" y="358"/>
                    <a:pt x="23" y="358"/>
                    <a:pt x="23" y="358"/>
                  </a:cubicBezTo>
                  <a:cubicBezTo>
                    <a:pt x="23" y="358"/>
                    <a:pt x="23" y="358"/>
                    <a:pt x="23" y="358"/>
                  </a:cubicBezTo>
                  <a:cubicBezTo>
                    <a:pt x="23" y="358"/>
                    <a:pt x="23" y="358"/>
                    <a:pt x="23" y="358"/>
                  </a:cubicBezTo>
                  <a:cubicBezTo>
                    <a:pt x="23" y="358"/>
                    <a:pt x="23" y="358"/>
                    <a:pt x="23" y="358"/>
                  </a:cubicBezTo>
                  <a:cubicBezTo>
                    <a:pt x="23" y="357"/>
                    <a:pt x="23" y="357"/>
                    <a:pt x="24" y="356"/>
                  </a:cubicBezTo>
                  <a:cubicBezTo>
                    <a:pt x="24" y="356"/>
                    <a:pt x="24" y="356"/>
                    <a:pt x="24" y="356"/>
                  </a:cubicBezTo>
                  <a:cubicBezTo>
                    <a:pt x="24" y="356"/>
                    <a:pt x="24" y="356"/>
                    <a:pt x="25" y="356"/>
                  </a:cubicBezTo>
                  <a:cubicBezTo>
                    <a:pt x="25" y="356"/>
                    <a:pt x="25" y="356"/>
                    <a:pt x="25" y="356"/>
                  </a:cubicBezTo>
                  <a:cubicBezTo>
                    <a:pt x="24" y="356"/>
                    <a:pt x="24" y="355"/>
                    <a:pt x="24" y="355"/>
                  </a:cubicBezTo>
                  <a:cubicBezTo>
                    <a:pt x="24" y="355"/>
                    <a:pt x="24" y="355"/>
                    <a:pt x="24" y="355"/>
                  </a:cubicBezTo>
                  <a:cubicBezTo>
                    <a:pt x="24" y="354"/>
                    <a:pt x="25" y="353"/>
                    <a:pt x="25" y="353"/>
                  </a:cubicBezTo>
                  <a:cubicBezTo>
                    <a:pt x="25" y="353"/>
                    <a:pt x="25" y="353"/>
                    <a:pt x="25" y="353"/>
                  </a:cubicBezTo>
                  <a:cubicBezTo>
                    <a:pt x="26" y="353"/>
                    <a:pt x="26" y="352"/>
                    <a:pt x="26" y="352"/>
                  </a:cubicBezTo>
                  <a:cubicBezTo>
                    <a:pt x="26" y="352"/>
                    <a:pt x="26" y="352"/>
                    <a:pt x="26" y="352"/>
                  </a:cubicBezTo>
                  <a:cubicBezTo>
                    <a:pt x="26" y="351"/>
                    <a:pt x="26" y="351"/>
                    <a:pt x="26" y="351"/>
                  </a:cubicBezTo>
                  <a:cubicBezTo>
                    <a:pt x="26" y="351"/>
                    <a:pt x="26" y="351"/>
                    <a:pt x="26" y="351"/>
                  </a:cubicBezTo>
                  <a:cubicBezTo>
                    <a:pt x="26" y="351"/>
                    <a:pt x="26" y="351"/>
                    <a:pt x="26" y="351"/>
                  </a:cubicBezTo>
                  <a:cubicBezTo>
                    <a:pt x="26" y="350"/>
                    <a:pt x="25" y="350"/>
                    <a:pt x="25" y="349"/>
                  </a:cubicBezTo>
                  <a:cubicBezTo>
                    <a:pt x="25" y="349"/>
                    <a:pt x="25" y="349"/>
                    <a:pt x="25" y="349"/>
                  </a:cubicBezTo>
                  <a:cubicBezTo>
                    <a:pt x="25" y="348"/>
                    <a:pt x="25" y="348"/>
                    <a:pt x="25" y="348"/>
                  </a:cubicBezTo>
                  <a:cubicBezTo>
                    <a:pt x="25" y="348"/>
                    <a:pt x="25" y="348"/>
                    <a:pt x="25" y="348"/>
                  </a:cubicBezTo>
                  <a:cubicBezTo>
                    <a:pt x="26" y="347"/>
                    <a:pt x="26" y="347"/>
                    <a:pt x="26" y="347"/>
                  </a:cubicBezTo>
                  <a:cubicBezTo>
                    <a:pt x="26" y="347"/>
                    <a:pt x="26" y="347"/>
                    <a:pt x="26" y="347"/>
                  </a:cubicBezTo>
                  <a:cubicBezTo>
                    <a:pt x="26" y="347"/>
                    <a:pt x="26" y="347"/>
                    <a:pt x="26" y="347"/>
                  </a:cubicBezTo>
                  <a:cubicBezTo>
                    <a:pt x="26" y="347"/>
                    <a:pt x="25" y="347"/>
                    <a:pt x="25" y="346"/>
                  </a:cubicBezTo>
                  <a:cubicBezTo>
                    <a:pt x="25" y="346"/>
                    <a:pt x="25" y="346"/>
                    <a:pt x="25" y="346"/>
                  </a:cubicBezTo>
                  <a:cubicBezTo>
                    <a:pt x="25" y="346"/>
                    <a:pt x="24" y="345"/>
                    <a:pt x="24" y="345"/>
                  </a:cubicBezTo>
                  <a:cubicBezTo>
                    <a:pt x="24" y="345"/>
                    <a:pt x="24" y="345"/>
                    <a:pt x="24" y="345"/>
                  </a:cubicBezTo>
                  <a:cubicBezTo>
                    <a:pt x="23" y="344"/>
                    <a:pt x="23" y="343"/>
                    <a:pt x="23" y="342"/>
                  </a:cubicBezTo>
                  <a:cubicBezTo>
                    <a:pt x="23" y="342"/>
                    <a:pt x="23" y="342"/>
                    <a:pt x="23" y="342"/>
                  </a:cubicBezTo>
                  <a:cubicBezTo>
                    <a:pt x="22" y="342"/>
                    <a:pt x="22" y="342"/>
                    <a:pt x="22" y="341"/>
                  </a:cubicBezTo>
                  <a:cubicBezTo>
                    <a:pt x="22" y="341"/>
                    <a:pt x="22" y="341"/>
                    <a:pt x="22" y="341"/>
                  </a:cubicBezTo>
                  <a:cubicBezTo>
                    <a:pt x="21" y="341"/>
                    <a:pt x="21" y="341"/>
                    <a:pt x="21" y="341"/>
                  </a:cubicBezTo>
                  <a:cubicBezTo>
                    <a:pt x="21" y="341"/>
                    <a:pt x="21" y="341"/>
                    <a:pt x="21" y="341"/>
                  </a:cubicBezTo>
                  <a:cubicBezTo>
                    <a:pt x="21" y="341"/>
                    <a:pt x="21" y="341"/>
                    <a:pt x="21" y="341"/>
                  </a:cubicBezTo>
                  <a:cubicBezTo>
                    <a:pt x="21" y="341"/>
                    <a:pt x="21" y="342"/>
                    <a:pt x="19" y="342"/>
                  </a:cubicBezTo>
                  <a:cubicBezTo>
                    <a:pt x="19" y="342"/>
                    <a:pt x="19" y="342"/>
                    <a:pt x="19" y="342"/>
                  </a:cubicBezTo>
                  <a:cubicBezTo>
                    <a:pt x="19" y="342"/>
                    <a:pt x="18" y="342"/>
                    <a:pt x="18" y="341"/>
                  </a:cubicBezTo>
                  <a:cubicBezTo>
                    <a:pt x="18" y="341"/>
                    <a:pt x="18" y="341"/>
                    <a:pt x="18" y="341"/>
                  </a:cubicBezTo>
                  <a:cubicBezTo>
                    <a:pt x="18" y="341"/>
                    <a:pt x="17" y="341"/>
                    <a:pt x="17" y="340"/>
                  </a:cubicBezTo>
                  <a:cubicBezTo>
                    <a:pt x="17" y="340"/>
                    <a:pt x="17" y="340"/>
                    <a:pt x="17" y="340"/>
                  </a:cubicBezTo>
                  <a:cubicBezTo>
                    <a:pt x="17" y="339"/>
                    <a:pt x="17" y="339"/>
                    <a:pt x="17" y="339"/>
                  </a:cubicBezTo>
                  <a:cubicBezTo>
                    <a:pt x="17" y="339"/>
                    <a:pt x="17" y="339"/>
                    <a:pt x="17" y="339"/>
                  </a:cubicBezTo>
                  <a:cubicBezTo>
                    <a:pt x="18" y="338"/>
                    <a:pt x="18" y="338"/>
                    <a:pt x="18" y="338"/>
                  </a:cubicBezTo>
                  <a:cubicBezTo>
                    <a:pt x="18" y="338"/>
                    <a:pt x="18" y="338"/>
                    <a:pt x="18" y="338"/>
                  </a:cubicBezTo>
                  <a:cubicBezTo>
                    <a:pt x="18" y="336"/>
                    <a:pt x="18" y="336"/>
                    <a:pt x="18" y="336"/>
                  </a:cubicBezTo>
                  <a:cubicBezTo>
                    <a:pt x="18" y="336"/>
                    <a:pt x="18" y="336"/>
                    <a:pt x="18" y="336"/>
                  </a:cubicBezTo>
                  <a:cubicBezTo>
                    <a:pt x="18" y="336"/>
                    <a:pt x="18" y="336"/>
                    <a:pt x="18" y="336"/>
                  </a:cubicBezTo>
                  <a:cubicBezTo>
                    <a:pt x="18" y="336"/>
                    <a:pt x="18" y="335"/>
                    <a:pt x="18" y="335"/>
                  </a:cubicBezTo>
                  <a:cubicBezTo>
                    <a:pt x="18" y="335"/>
                    <a:pt x="18" y="335"/>
                    <a:pt x="18" y="335"/>
                  </a:cubicBezTo>
                  <a:cubicBezTo>
                    <a:pt x="18" y="335"/>
                    <a:pt x="18" y="335"/>
                    <a:pt x="18" y="335"/>
                  </a:cubicBezTo>
                  <a:cubicBezTo>
                    <a:pt x="18" y="335"/>
                    <a:pt x="18" y="335"/>
                    <a:pt x="18" y="335"/>
                  </a:cubicBezTo>
                  <a:cubicBezTo>
                    <a:pt x="18" y="335"/>
                    <a:pt x="18" y="335"/>
                    <a:pt x="18" y="335"/>
                  </a:cubicBezTo>
                  <a:cubicBezTo>
                    <a:pt x="18" y="335"/>
                    <a:pt x="18" y="335"/>
                    <a:pt x="18" y="335"/>
                  </a:cubicBezTo>
                  <a:cubicBezTo>
                    <a:pt x="17" y="334"/>
                    <a:pt x="15" y="334"/>
                    <a:pt x="14" y="333"/>
                  </a:cubicBezTo>
                  <a:cubicBezTo>
                    <a:pt x="14" y="333"/>
                    <a:pt x="14" y="333"/>
                    <a:pt x="14" y="333"/>
                  </a:cubicBezTo>
                  <a:cubicBezTo>
                    <a:pt x="14" y="332"/>
                    <a:pt x="14" y="332"/>
                    <a:pt x="14" y="332"/>
                  </a:cubicBezTo>
                  <a:cubicBezTo>
                    <a:pt x="14" y="332"/>
                    <a:pt x="14" y="332"/>
                    <a:pt x="14" y="332"/>
                  </a:cubicBezTo>
                  <a:cubicBezTo>
                    <a:pt x="14" y="332"/>
                    <a:pt x="14" y="332"/>
                    <a:pt x="14" y="332"/>
                  </a:cubicBezTo>
                  <a:cubicBezTo>
                    <a:pt x="14" y="332"/>
                    <a:pt x="14" y="332"/>
                    <a:pt x="14" y="332"/>
                  </a:cubicBezTo>
                  <a:cubicBezTo>
                    <a:pt x="14" y="332"/>
                    <a:pt x="14" y="332"/>
                    <a:pt x="13" y="332"/>
                  </a:cubicBezTo>
                  <a:cubicBezTo>
                    <a:pt x="13" y="332"/>
                    <a:pt x="13" y="332"/>
                    <a:pt x="13" y="332"/>
                  </a:cubicBezTo>
                  <a:cubicBezTo>
                    <a:pt x="13" y="332"/>
                    <a:pt x="13" y="332"/>
                    <a:pt x="12" y="332"/>
                  </a:cubicBezTo>
                  <a:cubicBezTo>
                    <a:pt x="12" y="332"/>
                    <a:pt x="12" y="332"/>
                    <a:pt x="12" y="332"/>
                  </a:cubicBezTo>
                  <a:cubicBezTo>
                    <a:pt x="12" y="332"/>
                    <a:pt x="12" y="332"/>
                    <a:pt x="11" y="331"/>
                  </a:cubicBezTo>
                  <a:cubicBezTo>
                    <a:pt x="11" y="331"/>
                    <a:pt x="11" y="331"/>
                    <a:pt x="11" y="331"/>
                  </a:cubicBezTo>
                  <a:cubicBezTo>
                    <a:pt x="11" y="331"/>
                    <a:pt x="11" y="331"/>
                    <a:pt x="11" y="331"/>
                  </a:cubicBezTo>
                  <a:cubicBezTo>
                    <a:pt x="11" y="331"/>
                    <a:pt x="11" y="331"/>
                    <a:pt x="11" y="331"/>
                  </a:cubicBezTo>
                  <a:cubicBezTo>
                    <a:pt x="11" y="331"/>
                    <a:pt x="11" y="332"/>
                    <a:pt x="10" y="332"/>
                  </a:cubicBezTo>
                  <a:cubicBezTo>
                    <a:pt x="10" y="332"/>
                    <a:pt x="10" y="332"/>
                    <a:pt x="10" y="332"/>
                  </a:cubicBezTo>
                  <a:cubicBezTo>
                    <a:pt x="9" y="332"/>
                    <a:pt x="8" y="332"/>
                    <a:pt x="8" y="331"/>
                  </a:cubicBezTo>
                  <a:cubicBezTo>
                    <a:pt x="8" y="331"/>
                    <a:pt x="8" y="331"/>
                    <a:pt x="8" y="331"/>
                  </a:cubicBezTo>
                  <a:cubicBezTo>
                    <a:pt x="8" y="331"/>
                    <a:pt x="8" y="330"/>
                    <a:pt x="8" y="330"/>
                  </a:cubicBezTo>
                  <a:cubicBezTo>
                    <a:pt x="8" y="330"/>
                    <a:pt x="8" y="330"/>
                    <a:pt x="8" y="330"/>
                  </a:cubicBezTo>
                  <a:cubicBezTo>
                    <a:pt x="8" y="329"/>
                    <a:pt x="8" y="329"/>
                    <a:pt x="8" y="329"/>
                  </a:cubicBezTo>
                  <a:cubicBezTo>
                    <a:pt x="8" y="329"/>
                    <a:pt x="8" y="329"/>
                    <a:pt x="8" y="329"/>
                  </a:cubicBezTo>
                  <a:cubicBezTo>
                    <a:pt x="8" y="329"/>
                    <a:pt x="8" y="329"/>
                    <a:pt x="8" y="329"/>
                  </a:cubicBezTo>
                  <a:cubicBezTo>
                    <a:pt x="8" y="329"/>
                    <a:pt x="8" y="329"/>
                    <a:pt x="8" y="329"/>
                  </a:cubicBezTo>
                  <a:cubicBezTo>
                    <a:pt x="7" y="328"/>
                    <a:pt x="7" y="328"/>
                    <a:pt x="6" y="328"/>
                  </a:cubicBezTo>
                  <a:cubicBezTo>
                    <a:pt x="6" y="328"/>
                    <a:pt x="6" y="328"/>
                    <a:pt x="6" y="328"/>
                  </a:cubicBezTo>
                  <a:cubicBezTo>
                    <a:pt x="6" y="327"/>
                    <a:pt x="6" y="327"/>
                    <a:pt x="6" y="327"/>
                  </a:cubicBezTo>
                  <a:cubicBezTo>
                    <a:pt x="6" y="327"/>
                    <a:pt x="6" y="327"/>
                    <a:pt x="6" y="327"/>
                  </a:cubicBezTo>
                  <a:cubicBezTo>
                    <a:pt x="6" y="328"/>
                    <a:pt x="5" y="328"/>
                    <a:pt x="5" y="328"/>
                  </a:cubicBezTo>
                  <a:cubicBezTo>
                    <a:pt x="5" y="328"/>
                    <a:pt x="5" y="328"/>
                    <a:pt x="5" y="328"/>
                  </a:cubicBezTo>
                  <a:cubicBezTo>
                    <a:pt x="5" y="328"/>
                    <a:pt x="4" y="328"/>
                    <a:pt x="4" y="328"/>
                  </a:cubicBezTo>
                  <a:cubicBezTo>
                    <a:pt x="4" y="328"/>
                    <a:pt x="4" y="328"/>
                    <a:pt x="4" y="328"/>
                  </a:cubicBezTo>
                  <a:cubicBezTo>
                    <a:pt x="3" y="328"/>
                    <a:pt x="3" y="327"/>
                    <a:pt x="3" y="327"/>
                  </a:cubicBezTo>
                  <a:cubicBezTo>
                    <a:pt x="3" y="327"/>
                    <a:pt x="3" y="327"/>
                    <a:pt x="3" y="327"/>
                  </a:cubicBezTo>
                  <a:cubicBezTo>
                    <a:pt x="3" y="326"/>
                    <a:pt x="3" y="326"/>
                    <a:pt x="2" y="326"/>
                  </a:cubicBezTo>
                  <a:cubicBezTo>
                    <a:pt x="2" y="326"/>
                    <a:pt x="2" y="326"/>
                    <a:pt x="2" y="326"/>
                  </a:cubicBezTo>
                  <a:cubicBezTo>
                    <a:pt x="2" y="325"/>
                    <a:pt x="2" y="324"/>
                    <a:pt x="2" y="323"/>
                  </a:cubicBezTo>
                  <a:cubicBezTo>
                    <a:pt x="2" y="323"/>
                    <a:pt x="2" y="323"/>
                    <a:pt x="2" y="323"/>
                  </a:cubicBezTo>
                  <a:cubicBezTo>
                    <a:pt x="2" y="323"/>
                    <a:pt x="2" y="323"/>
                    <a:pt x="2" y="323"/>
                  </a:cubicBezTo>
                  <a:cubicBezTo>
                    <a:pt x="2" y="323"/>
                    <a:pt x="2" y="323"/>
                    <a:pt x="2" y="323"/>
                  </a:cubicBezTo>
                  <a:cubicBezTo>
                    <a:pt x="2" y="322"/>
                    <a:pt x="2" y="321"/>
                    <a:pt x="4" y="320"/>
                  </a:cubicBezTo>
                  <a:cubicBezTo>
                    <a:pt x="4" y="320"/>
                    <a:pt x="4" y="320"/>
                    <a:pt x="4" y="320"/>
                  </a:cubicBezTo>
                  <a:cubicBezTo>
                    <a:pt x="4" y="320"/>
                    <a:pt x="5" y="319"/>
                    <a:pt x="5" y="320"/>
                  </a:cubicBezTo>
                  <a:cubicBezTo>
                    <a:pt x="5" y="320"/>
                    <a:pt x="5" y="320"/>
                    <a:pt x="5" y="320"/>
                  </a:cubicBezTo>
                  <a:cubicBezTo>
                    <a:pt x="6" y="320"/>
                    <a:pt x="7" y="320"/>
                    <a:pt x="8" y="320"/>
                  </a:cubicBezTo>
                  <a:cubicBezTo>
                    <a:pt x="8" y="320"/>
                    <a:pt x="8" y="320"/>
                    <a:pt x="8" y="320"/>
                  </a:cubicBezTo>
                  <a:cubicBezTo>
                    <a:pt x="10" y="321"/>
                    <a:pt x="10" y="321"/>
                    <a:pt x="12" y="322"/>
                  </a:cubicBezTo>
                  <a:cubicBezTo>
                    <a:pt x="12" y="322"/>
                    <a:pt x="12" y="322"/>
                    <a:pt x="12" y="322"/>
                  </a:cubicBezTo>
                  <a:cubicBezTo>
                    <a:pt x="12" y="322"/>
                    <a:pt x="12" y="322"/>
                    <a:pt x="12" y="322"/>
                  </a:cubicBezTo>
                  <a:cubicBezTo>
                    <a:pt x="12" y="322"/>
                    <a:pt x="12" y="322"/>
                    <a:pt x="12" y="322"/>
                  </a:cubicBezTo>
                  <a:cubicBezTo>
                    <a:pt x="12" y="324"/>
                    <a:pt x="12" y="324"/>
                    <a:pt x="12" y="324"/>
                  </a:cubicBezTo>
                  <a:cubicBezTo>
                    <a:pt x="11" y="324"/>
                    <a:pt x="11" y="324"/>
                    <a:pt x="11" y="324"/>
                  </a:cubicBezTo>
                  <a:cubicBezTo>
                    <a:pt x="11" y="324"/>
                    <a:pt x="11" y="324"/>
                    <a:pt x="11" y="324"/>
                  </a:cubicBezTo>
                  <a:cubicBezTo>
                    <a:pt x="9" y="323"/>
                    <a:pt x="10" y="323"/>
                    <a:pt x="7" y="322"/>
                  </a:cubicBezTo>
                  <a:cubicBezTo>
                    <a:pt x="7" y="322"/>
                    <a:pt x="7" y="322"/>
                    <a:pt x="7" y="322"/>
                  </a:cubicBezTo>
                  <a:cubicBezTo>
                    <a:pt x="6" y="322"/>
                    <a:pt x="6" y="322"/>
                    <a:pt x="5" y="322"/>
                  </a:cubicBezTo>
                  <a:cubicBezTo>
                    <a:pt x="5" y="322"/>
                    <a:pt x="5" y="322"/>
                    <a:pt x="5" y="322"/>
                  </a:cubicBezTo>
                  <a:cubicBezTo>
                    <a:pt x="5" y="322"/>
                    <a:pt x="5" y="322"/>
                    <a:pt x="5" y="322"/>
                  </a:cubicBezTo>
                  <a:cubicBezTo>
                    <a:pt x="5" y="322"/>
                    <a:pt x="5" y="322"/>
                    <a:pt x="5" y="322"/>
                  </a:cubicBezTo>
                  <a:cubicBezTo>
                    <a:pt x="4" y="322"/>
                    <a:pt x="4" y="322"/>
                    <a:pt x="4" y="323"/>
                  </a:cubicBezTo>
                  <a:cubicBezTo>
                    <a:pt x="4" y="323"/>
                    <a:pt x="4" y="323"/>
                    <a:pt x="4" y="323"/>
                  </a:cubicBezTo>
                  <a:cubicBezTo>
                    <a:pt x="4" y="324"/>
                    <a:pt x="4" y="325"/>
                    <a:pt x="4" y="325"/>
                  </a:cubicBezTo>
                  <a:cubicBezTo>
                    <a:pt x="4" y="325"/>
                    <a:pt x="4" y="325"/>
                    <a:pt x="4" y="325"/>
                  </a:cubicBezTo>
                  <a:cubicBezTo>
                    <a:pt x="4" y="325"/>
                    <a:pt x="5" y="326"/>
                    <a:pt x="5" y="326"/>
                  </a:cubicBezTo>
                  <a:cubicBezTo>
                    <a:pt x="5" y="326"/>
                    <a:pt x="5" y="326"/>
                    <a:pt x="5" y="326"/>
                  </a:cubicBezTo>
                  <a:cubicBezTo>
                    <a:pt x="5" y="326"/>
                    <a:pt x="5" y="326"/>
                    <a:pt x="6" y="325"/>
                  </a:cubicBezTo>
                  <a:cubicBezTo>
                    <a:pt x="6" y="325"/>
                    <a:pt x="6" y="325"/>
                    <a:pt x="6" y="325"/>
                  </a:cubicBezTo>
                  <a:cubicBezTo>
                    <a:pt x="6" y="325"/>
                    <a:pt x="6" y="325"/>
                    <a:pt x="6" y="325"/>
                  </a:cubicBezTo>
                  <a:cubicBezTo>
                    <a:pt x="6" y="325"/>
                    <a:pt x="6" y="325"/>
                    <a:pt x="6" y="325"/>
                  </a:cubicBezTo>
                  <a:cubicBezTo>
                    <a:pt x="7" y="325"/>
                    <a:pt x="8" y="326"/>
                    <a:pt x="8" y="326"/>
                  </a:cubicBezTo>
                  <a:cubicBezTo>
                    <a:pt x="8" y="326"/>
                    <a:pt x="8" y="326"/>
                    <a:pt x="8" y="326"/>
                  </a:cubicBezTo>
                  <a:cubicBezTo>
                    <a:pt x="8" y="327"/>
                    <a:pt x="10" y="327"/>
                    <a:pt x="10" y="329"/>
                  </a:cubicBezTo>
                  <a:cubicBezTo>
                    <a:pt x="10" y="329"/>
                    <a:pt x="10" y="329"/>
                    <a:pt x="10" y="329"/>
                  </a:cubicBezTo>
                  <a:cubicBezTo>
                    <a:pt x="10" y="329"/>
                    <a:pt x="10" y="329"/>
                    <a:pt x="10" y="329"/>
                  </a:cubicBezTo>
                  <a:cubicBezTo>
                    <a:pt x="10" y="329"/>
                    <a:pt x="10" y="329"/>
                    <a:pt x="10" y="329"/>
                  </a:cubicBezTo>
                  <a:cubicBezTo>
                    <a:pt x="10" y="329"/>
                    <a:pt x="11" y="329"/>
                    <a:pt x="11" y="329"/>
                  </a:cubicBezTo>
                  <a:cubicBezTo>
                    <a:pt x="11" y="329"/>
                    <a:pt x="11" y="329"/>
                    <a:pt x="11" y="329"/>
                  </a:cubicBezTo>
                  <a:cubicBezTo>
                    <a:pt x="12" y="329"/>
                    <a:pt x="12" y="329"/>
                    <a:pt x="13" y="330"/>
                  </a:cubicBezTo>
                  <a:cubicBezTo>
                    <a:pt x="13" y="330"/>
                    <a:pt x="13" y="330"/>
                    <a:pt x="13" y="330"/>
                  </a:cubicBezTo>
                  <a:cubicBezTo>
                    <a:pt x="13" y="330"/>
                    <a:pt x="13" y="330"/>
                    <a:pt x="13" y="330"/>
                  </a:cubicBezTo>
                  <a:cubicBezTo>
                    <a:pt x="13" y="330"/>
                    <a:pt x="13" y="330"/>
                    <a:pt x="13" y="330"/>
                  </a:cubicBezTo>
                  <a:cubicBezTo>
                    <a:pt x="13" y="330"/>
                    <a:pt x="13" y="330"/>
                    <a:pt x="14" y="330"/>
                  </a:cubicBezTo>
                  <a:cubicBezTo>
                    <a:pt x="14" y="330"/>
                    <a:pt x="14" y="330"/>
                    <a:pt x="14" y="330"/>
                  </a:cubicBezTo>
                  <a:cubicBezTo>
                    <a:pt x="14" y="330"/>
                    <a:pt x="15" y="330"/>
                    <a:pt x="15" y="330"/>
                  </a:cubicBezTo>
                  <a:cubicBezTo>
                    <a:pt x="15" y="330"/>
                    <a:pt x="15" y="330"/>
                    <a:pt x="15" y="330"/>
                  </a:cubicBezTo>
                  <a:cubicBezTo>
                    <a:pt x="16" y="331"/>
                    <a:pt x="16" y="331"/>
                    <a:pt x="16" y="332"/>
                  </a:cubicBezTo>
                  <a:cubicBezTo>
                    <a:pt x="16" y="332"/>
                    <a:pt x="16" y="332"/>
                    <a:pt x="16" y="332"/>
                  </a:cubicBezTo>
                  <a:cubicBezTo>
                    <a:pt x="16" y="332"/>
                    <a:pt x="16" y="332"/>
                    <a:pt x="16" y="332"/>
                  </a:cubicBezTo>
                  <a:cubicBezTo>
                    <a:pt x="17" y="332"/>
                    <a:pt x="17" y="332"/>
                    <a:pt x="17" y="332"/>
                  </a:cubicBezTo>
                  <a:cubicBezTo>
                    <a:pt x="17" y="332"/>
                    <a:pt x="17" y="332"/>
                    <a:pt x="17" y="332"/>
                  </a:cubicBezTo>
                  <a:cubicBezTo>
                    <a:pt x="17" y="333"/>
                    <a:pt x="18" y="333"/>
                    <a:pt x="18" y="333"/>
                  </a:cubicBezTo>
                  <a:cubicBezTo>
                    <a:pt x="18" y="333"/>
                    <a:pt x="18" y="333"/>
                    <a:pt x="18" y="333"/>
                  </a:cubicBezTo>
                  <a:cubicBezTo>
                    <a:pt x="19" y="333"/>
                    <a:pt x="20" y="334"/>
                    <a:pt x="20" y="335"/>
                  </a:cubicBezTo>
                  <a:cubicBezTo>
                    <a:pt x="20" y="335"/>
                    <a:pt x="20" y="335"/>
                    <a:pt x="20" y="335"/>
                  </a:cubicBezTo>
                  <a:cubicBezTo>
                    <a:pt x="20" y="335"/>
                    <a:pt x="20" y="335"/>
                    <a:pt x="20" y="335"/>
                  </a:cubicBezTo>
                  <a:cubicBezTo>
                    <a:pt x="20" y="335"/>
                    <a:pt x="20" y="335"/>
                    <a:pt x="20" y="335"/>
                  </a:cubicBezTo>
                  <a:cubicBezTo>
                    <a:pt x="20" y="336"/>
                    <a:pt x="20" y="336"/>
                    <a:pt x="20" y="336"/>
                  </a:cubicBezTo>
                  <a:cubicBezTo>
                    <a:pt x="20" y="336"/>
                    <a:pt x="20" y="336"/>
                    <a:pt x="20" y="336"/>
                  </a:cubicBezTo>
                  <a:cubicBezTo>
                    <a:pt x="20" y="336"/>
                    <a:pt x="20" y="336"/>
                    <a:pt x="20" y="336"/>
                  </a:cubicBezTo>
                  <a:cubicBezTo>
                    <a:pt x="20" y="336"/>
                    <a:pt x="20" y="336"/>
                    <a:pt x="20" y="336"/>
                  </a:cubicBezTo>
                  <a:cubicBezTo>
                    <a:pt x="20" y="336"/>
                    <a:pt x="20" y="336"/>
                    <a:pt x="20" y="336"/>
                  </a:cubicBezTo>
                  <a:cubicBezTo>
                    <a:pt x="20" y="337"/>
                    <a:pt x="20" y="337"/>
                    <a:pt x="20" y="337"/>
                  </a:cubicBezTo>
                  <a:cubicBezTo>
                    <a:pt x="20" y="338"/>
                    <a:pt x="20" y="338"/>
                    <a:pt x="20" y="338"/>
                  </a:cubicBezTo>
                  <a:cubicBezTo>
                    <a:pt x="20" y="338"/>
                    <a:pt x="20" y="339"/>
                    <a:pt x="19" y="339"/>
                  </a:cubicBezTo>
                  <a:cubicBezTo>
                    <a:pt x="19" y="339"/>
                    <a:pt x="19" y="339"/>
                    <a:pt x="19" y="339"/>
                  </a:cubicBezTo>
                  <a:cubicBezTo>
                    <a:pt x="19" y="339"/>
                    <a:pt x="19" y="340"/>
                    <a:pt x="19" y="340"/>
                  </a:cubicBezTo>
                  <a:cubicBezTo>
                    <a:pt x="19" y="340"/>
                    <a:pt x="19" y="340"/>
                    <a:pt x="19" y="340"/>
                  </a:cubicBezTo>
                  <a:cubicBezTo>
                    <a:pt x="19" y="340"/>
                    <a:pt x="19" y="340"/>
                    <a:pt x="19" y="340"/>
                  </a:cubicBezTo>
                  <a:cubicBezTo>
                    <a:pt x="19" y="340"/>
                    <a:pt x="19" y="340"/>
                    <a:pt x="19" y="340"/>
                  </a:cubicBezTo>
                  <a:cubicBezTo>
                    <a:pt x="19" y="340"/>
                    <a:pt x="20" y="340"/>
                    <a:pt x="20" y="340"/>
                  </a:cubicBezTo>
                  <a:cubicBezTo>
                    <a:pt x="20" y="340"/>
                    <a:pt x="20" y="340"/>
                    <a:pt x="20" y="340"/>
                  </a:cubicBezTo>
                  <a:cubicBezTo>
                    <a:pt x="20" y="339"/>
                    <a:pt x="20" y="339"/>
                    <a:pt x="21" y="339"/>
                  </a:cubicBezTo>
                  <a:cubicBezTo>
                    <a:pt x="21" y="339"/>
                    <a:pt x="21" y="339"/>
                    <a:pt x="21" y="339"/>
                  </a:cubicBezTo>
                  <a:cubicBezTo>
                    <a:pt x="22" y="339"/>
                    <a:pt x="22" y="339"/>
                    <a:pt x="23" y="340"/>
                  </a:cubicBezTo>
                  <a:cubicBezTo>
                    <a:pt x="23" y="340"/>
                    <a:pt x="23" y="340"/>
                    <a:pt x="23" y="340"/>
                  </a:cubicBezTo>
                  <a:cubicBezTo>
                    <a:pt x="24" y="340"/>
                    <a:pt x="24" y="341"/>
                    <a:pt x="24" y="342"/>
                  </a:cubicBezTo>
                  <a:cubicBezTo>
                    <a:pt x="24" y="342"/>
                    <a:pt x="24" y="342"/>
                    <a:pt x="24" y="342"/>
                  </a:cubicBezTo>
                  <a:cubicBezTo>
                    <a:pt x="25" y="342"/>
                    <a:pt x="25" y="343"/>
                    <a:pt x="25" y="344"/>
                  </a:cubicBezTo>
                  <a:cubicBezTo>
                    <a:pt x="25" y="344"/>
                    <a:pt x="25" y="344"/>
                    <a:pt x="25" y="344"/>
                  </a:cubicBezTo>
                  <a:cubicBezTo>
                    <a:pt x="26" y="344"/>
                    <a:pt x="26" y="344"/>
                    <a:pt x="26" y="345"/>
                  </a:cubicBezTo>
                  <a:cubicBezTo>
                    <a:pt x="26" y="345"/>
                    <a:pt x="26" y="345"/>
                    <a:pt x="26" y="345"/>
                  </a:cubicBezTo>
                  <a:cubicBezTo>
                    <a:pt x="27" y="346"/>
                    <a:pt x="28" y="346"/>
                    <a:pt x="28" y="347"/>
                  </a:cubicBezTo>
                  <a:cubicBezTo>
                    <a:pt x="28" y="347"/>
                    <a:pt x="28" y="347"/>
                    <a:pt x="28" y="347"/>
                  </a:cubicBezTo>
                  <a:cubicBezTo>
                    <a:pt x="28" y="348"/>
                    <a:pt x="28" y="348"/>
                    <a:pt x="27" y="349"/>
                  </a:cubicBezTo>
                  <a:cubicBezTo>
                    <a:pt x="27" y="349"/>
                    <a:pt x="27" y="349"/>
                    <a:pt x="27" y="349"/>
                  </a:cubicBezTo>
                  <a:cubicBezTo>
                    <a:pt x="27" y="349"/>
                    <a:pt x="27" y="349"/>
                    <a:pt x="27" y="349"/>
                  </a:cubicBezTo>
                  <a:cubicBezTo>
                    <a:pt x="27" y="349"/>
                    <a:pt x="28" y="349"/>
                    <a:pt x="28" y="350"/>
                  </a:cubicBezTo>
                  <a:cubicBezTo>
                    <a:pt x="28" y="350"/>
                    <a:pt x="28" y="350"/>
                    <a:pt x="28" y="350"/>
                  </a:cubicBezTo>
                  <a:cubicBezTo>
                    <a:pt x="28" y="350"/>
                    <a:pt x="28" y="351"/>
                    <a:pt x="28" y="351"/>
                  </a:cubicBezTo>
                  <a:cubicBezTo>
                    <a:pt x="28" y="351"/>
                    <a:pt x="28" y="351"/>
                    <a:pt x="28" y="351"/>
                  </a:cubicBezTo>
                  <a:cubicBezTo>
                    <a:pt x="28" y="352"/>
                    <a:pt x="28" y="352"/>
                    <a:pt x="28" y="352"/>
                  </a:cubicBezTo>
                  <a:cubicBezTo>
                    <a:pt x="28" y="352"/>
                    <a:pt x="28" y="352"/>
                    <a:pt x="28" y="352"/>
                  </a:cubicBezTo>
                  <a:cubicBezTo>
                    <a:pt x="28" y="353"/>
                    <a:pt x="27" y="354"/>
                    <a:pt x="27" y="354"/>
                  </a:cubicBezTo>
                  <a:cubicBezTo>
                    <a:pt x="27" y="354"/>
                    <a:pt x="27" y="354"/>
                    <a:pt x="27" y="354"/>
                  </a:cubicBezTo>
                  <a:cubicBezTo>
                    <a:pt x="26" y="355"/>
                    <a:pt x="26" y="355"/>
                    <a:pt x="26" y="355"/>
                  </a:cubicBezTo>
                  <a:cubicBezTo>
                    <a:pt x="26" y="355"/>
                    <a:pt x="26" y="355"/>
                    <a:pt x="26" y="355"/>
                  </a:cubicBezTo>
                  <a:cubicBezTo>
                    <a:pt x="26" y="355"/>
                    <a:pt x="26" y="355"/>
                    <a:pt x="27" y="356"/>
                  </a:cubicBezTo>
                  <a:cubicBezTo>
                    <a:pt x="27" y="356"/>
                    <a:pt x="27" y="356"/>
                    <a:pt x="27" y="356"/>
                  </a:cubicBezTo>
                  <a:cubicBezTo>
                    <a:pt x="27" y="356"/>
                    <a:pt x="27" y="356"/>
                    <a:pt x="27" y="357"/>
                  </a:cubicBezTo>
                  <a:cubicBezTo>
                    <a:pt x="27" y="357"/>
                    <a:pt x="27" y="357"/>
                    <a:pt x="27" y="357"/>
                  </a:cubicBezTo>
                  <a:cubicBezTo>
                    <a:pt x="27" y="358"/>
                    <a:pt x="26" y="358"/>
                    <a:pt x="25" y="358"/>
                  </a:cubicBezTo>
                  <a:cubicBezTo>
                    <a:pt x="25" y="358"/>
                    <a:pt x="25" y="358"/>
                    <a:pt x="25" y="358"/>
                  </a:cubicBezTo>
                  <a:cubicBezTo>
                    <a:pt x="25" y="358"/>
                    <a:pt x="25" y="358"/>
                    <a:pt x="25" y="358"/>
                  </a:cubicBezTo>
                  <a:cubicBezTo>
                    <a:pt x="25" y="358"/>
                    <a:pt x="25" y="358"/>
                    <a:pt x="25" y="358"/>
                  </a:cubicBezTo>
                  <a:cubicBezTo>
                    <a:pt x="25" y="360"/>
                    <a:pt x="24" y="360"/>
                    <a:pt x="23" y="360"/>
                  </a:cubicBezTo>
                  <a:cubicBezTo>
                    <a:pt x="23" y="360"/>
                    <a:pt x="23" y="360"/>
                    <a:pt x="23" y="360"/>
                  </a:cubicBezTo>
                  <a:cubicBezTo>
                    <a:pt x="23" y="360"/>
                    <a:pt x="23" y="360"/>
                    <a:pt x="23" y="360"/>
                  </a:cubicBezTo>
                  <a:cubicBezTo>
                    <a:pt x="23" y="360"/>
                    <a:pt x="23" y="360"/>
                    <a:pt x="23" y="360"/>
                  </a:cubicBezTo>
                  <a:cubicBezTo>
                    <a:pt x="23" y="361"/>
                    <a:pt x="23" y="361"/>
                    <a:pt x="23" y="361"/>
                  </a:cubicBezTo>
                  <a:cubicBezTo>
                    <a:pt x="23" y="361"/>
                    <a:pt x="23" y="361"/>
                    <a:pt x="23" y="361"/>
                  </a:cubicBezTo>
                  <a:cubicBezTo>
                    <a:pt x="23" y="362"/>
                    <a:pt x="23" y="362"/>
                    <a:pt x="23" y="362"/>
                  </a:cubicBezTo>
                  <a:cubicBezTo>
                    <a:pt x="23" y="362"/>
                    <a:pt x="23" y="362"/>
                    <a:pt x="23" y="362"/>
                  </a:cubicBezTo>
                  <a:cubicBezTo>
                    <a:pt x="23" y="362"/>
                    <a:pt x="23" y="362"/>
                    <a:pt x="23" y="362"/>
                  </a:cubicBezTo>
                  <a:cubicBezTo>
                    <a:pt x="23" y="362"/>
                    <a:pt x="23" y="362"/>
                    <a:pt x="24" y="362"/>
                  </a:cubicBezTo>
                  <a:cubicBezTo>
                    <a:pt x="24" y="362"/>
                    <a:pt x="24" y="362"/>
                    <a:pt x="24" y="362"/>
                  </a:cubicBezTo>
                  <a:cubicBezTo>
                    <a:pt x="25" y="362"/>
                    <a:pt x="26" y="363"/>
                    <a:pt x="26" y="364"/>
                  </a:cubicBezTo>
                  <a:cubicBezTo>
                    <a:pt x="26" y="364"/>
                    <a:pt x="26" y="364"/>
                    <a:pt x="26" y="364"/>
                  </a:cubicBezTo>
                  <a:cubicBezTo>
                    <a:pt x="26" y="365"/>
                    <a:pt x="26" y="365"/>
                    <a:pt x="26" y="365"/>
                  </a:cubicBezTo>
                  <a:cubicBezTo>
                    <a:pt x="26" y="365"/>
                    <a:pt x="26" y="365"/>
                    <a:pt x="26" y="365"/>
                  </a:cubicBezTo>
                  <a:cubicBezTo>
                    <a:pt x="26" y="365"/>
                    <a:pt x="26" y="366"/>
                    <a:pt x="26" y="366"/>
                  </a:cubicBezTo>
                  <a:cubicBezTo>
                    <a:pt x="26" y="366"/>
                    <a:pt x="26" y="366"/>
                    <a:pt x="26" y="366"/>
                  </a:cubicBezTo>
                  <a:cubicBezTo>
                    <a:pt x="26" y="367"/>
                    <a:pt x="25" y="368"/>
                    <a:pt x="25" y="368"/>
                  </a:cubicBezTo>
                  <a:cubicBezTo>
                    <a:pt x="25" y="368"/>
                    <a:pt x="25" y="368"/>
                    <a:pt x="25" y="368"/>
                  </a:cubicBezTo>
                  <a:cubicBezTo>
                    <a:pt x="25" y="368"/>
                    <a:pt x="25" y="368"/>
                    <a:pt x="25" y="368"/>
                  </a:cubicBezTo>
                  <a:cubicBezTo>
                    <a:pt x="25" y="368"/>
                    <a:pt x="25" y="368"/>
                    <a:pt x="25" y="368"/>
                  </a:cubicBezTo>
                  <a:cubicBezTo>
                    <a:pt x="26" y="369"/>
                    <a:pt x="26" y="369"/>
                    <a:pt x="26" y="369"/>
                  </a:cubicBezTo>
                  <a:cubicBezTo>
                    <a:pt x="26" y="369"/>
                    <a:pt x="26" y="369"/>
                    <a:pt x="26" y="369"/>
                  </a:cubicBezTo>
                  <a:cubicBezTo>
                    <a:pt x="27" y="369"/>
                    <a:pt x="27" y="369"/>
                    <a:pt x="28" y="370"/>
                  </a:cubicBezTo>
                  <a:cubicBezTo>
                    <a:pt x="28" y="370"/>
                    <a:pt x="28" y="370"/>
                    <a:pt x="28" y="370"/>
                  </a:cubicBezTo>
                  <a:cubicBezTo>
                    <a:pt x="28" y="370"/>
                    <a:pt x="28" y="369"/>
                    <a:pt x="28" y="369"/>
                  </a:cubicBezTo>
                  <a:cubicBezTo>
                    <a:pt x="28" y="369"/>
                    <a:pt x="28" y="369"/>
                    <a:pt x="28" y="369"/>
                  </a:cubicBezTo>
                  <a:cubicBezTo>
                    <a:pt x="28" y="369"/>
                    <a:pt x="29" y="369"/>
                    <a:pt x="29" y="369"/>
                  </a:cubicBezTo>
                  <a:cubicBezTo>
                    <a:pt x="29" y="369"/>
                    <a:pt x="29" y="369"/>
                    <a:pt x="29" y="369"/>
                  </a:cubicBezTo>
                  <a:cubicBezTo>
                    <a:pt x="29" y="369"/>
                    <a:pt x="30" y="369"/>
                    <a:pt x="30" y="369"/>
                  </a:cubicBezTo>
                  <a:cubicBezTo>
                    <a:pt x="30" y="369"/>
                    <a:pt x="30" y="369"/>
                    <a:pt x="30" y="369"/>
                  </a:cubicBezTo>
                  <a:cubicBezTo>
                    <a:pt x="30" y="369"/>
                    <a:pt x="30" y="369"/>
                    <a:pt x="30" y="369"/>
                  </a:cubicBezTo>
                  <a:cubicBezTo>
                    <a:pt x="30" y="369"/>
                    <a:pt x="30" y="369"/>
                    <a:pt x="30" y="369"/>
                  </a:cubicBezTo>
                  <a:cubicBezTo>
                    <a:pt x="30" y="369"/>
                    <a:pt x="30" y="369"/>
                    <a:pt x="32" y="368"/>
                  </a:cubicBezTo>
                  <a:cubicBezTo>
                    <a:pt x="32" y="368"/>
                    <a:pt x="32" y="368"/>
                    <a:pt x="32" y="368"/>
                  </a:cubicBezTo>
                  <a:cubicBezTo>
                    <a:pt x="32" y="368"/>
                    <a:pt x="32" y="368"/>
                    <a:pt x="32" y="368"/>
                  </a:cubicBezTo>
                  <a:cubicBezTo>
                    <a:pt x="32" y="368"/>
                    <a:pt x="32" y="368"/>
                    <a:pt x="32" y="368"/>
                  </a:cubicBezTo>
                  <a:cubicBezTo>
                    <a:pt x="32" y="368"/>
                    <a:pt x="33" y="369"/>
                    <a:pt x="34" y="369"/>
                  </a:cubicBezTo>
                  <a:cubicBezTo>
                    <a:pt x="34" y="369"/>
                    <a:pt x="34" y="369"/>
                    <a:pt x="34" y="369"/>
                  </a:cubicBezTo>
                  <a:cubicBezTo>
                    <a:pt x="34" y="369"/>
                    <a:pt x="34" y="370"/>
                    <a:pt x="34" y="370"/>
                  </a:cubicBezTo>
                  <a:cubicBezTo>
                    <a:pt x="34" y="370"/>
                    <a:pt x="34" y="370"/>
                    <a:pt x="34" y="370"/>
                  </a:cubicBezTo>
                  <a:cubicBezTo>
                    <a:pt x="34" y="371"/>
                    <a:pt x="33" y="372"/>
                    <a:pt x="33" y="372"/>
                  </a:cubicBezTo>
                  <a:cubicBezTo>
                    <a:pt x="33" y="372"/>
                    <a:pt x="33" y="372"/>
                    <a:pt x="33" y="372"/>
                  </a:cubicBezTo>
                  <a:cubicBezTo>
                    <a:pt x="33" y="372"/>
                    <a:pt x="33" y="372"/>
                    <a:pt x="33" y="372"/>
                  </a:cubicBezTo>
                  <a:cubicBezTo>
                    <a:pt x="33" y="372"/>
                    <a:pt x="33" y="372"/>
                    <a:pt x="33" y="372"/>
                  </a:cubicBezTo>
                  <a:cubicBezTo>
                    <a:pt x="33" y="373"/>
                    <a:pt x="34" y="373"/>
                    <a:pt x="34" y="373"/>
                  </a:cubicBezTo>
                  <a:cubicBezTo>
                    <a:pt x="34" y="373"/>
                    <a:pt x="34" y="373"/>
                    <a:pt x="34" y="373"/>
                  </a:cubicBezTo>
                  <a:cubicBezTo>
                    <a:pt x="35" y="374"/>
                    <a:pt x="35" y="375"/>
                    <a:pt x="35" y="376"/>
                  </a:cubicBezTo>
                  <a:cubicBezTo>
                    <a:pt x="35" y="376"/>
                    <a:pt x="35" y="376"/>
                    <a:pt x="35" y="376"/>
                  </a:cubicBezTo>
                  <a:cubicBezTo>
                    <a:pt x="35" y="376"/>
                    <a:pt x="35" y="376"/>
                    <a:pt x="35" y="377"/>
                  </a:cubicBezTo>
                  <a:cubicBezTo>
                    <a:pt x="35" y="377"/>
                    <a:pt x="35" y="377"/>
                    <a:pt x="35" y="377"/>
                  </a:cubicBezTo>
                  <a:cubicBezTo>
                    <a:pt x="36" y="377"/>
                    <a:pt x="36" y="377"/>
                    <a:pt x="36" y="377"/>
                  </a:cubicBezTo>
                  <a:cubicBezTo>
                    <a:pt x="36" y="377"/>
                    <a:pt x="36" y="377"/>
                    <a:pt x="36" y="377"/>
                  </a:cubicBezTo>
                  <a:cubicBezTo>
                    <a:pt x="36" y="377"/>
                    <a:pt x="36" y="377"/>
                    <a:pt x="36" y="377"/>
                  </a:cubicBezTo>
                  <a:cubicBezTo>
                    <a:pt x="37" y="378"/>
                    <a:pt x="38" y="379"/>
                    <a:pt x="38" y="379"/>
                  </a:cubicBezTo>
                  <a:cubicBezTo>
                    <a:pt x="38" y="379"/>
                    <a:pt x="38" y="379"/>
                    <a:pt x="38" y="379"/>
                  </a:cubicBezTo>
                  <a:cubicBezTo>
                    <a:pt x="38" y="379"/>
                    <a:pt x="38" y="379"/>
                    <a:pt x="38" y="379"/>
                  </a:cubicBezTo>
                  <a:cubicBezTo>
                    <a:pt x="38" y="379"/>
                    <a:pt x="38" y="379"/>
                    <a:pt x="38" y="379"/>
                  </a:cubicBezTo>
                  <a:cubicBezTo>
                    <a:pt x="40" y="379"/>
                    <a:pt x="40" y="380"/>
                    <a:pt x="41" y="381"/>
                  </a:cubicBezTo>
                  <a:cubicBezTo>
                    <a:pt x="41" y="381"/>
                    <a:pt x="41" y="381"/>
                    <a:pt x="41" y="381"/>
                  </a:cubicBezTo>
                  <a:cubicBezTo>
                    <a:pt x="42" y="382"/>
                    <a:pt x="41" y="382"/>
                    <a:pt x="42" y="382"/>
                  </a:cubicBezTo>
                  <a:cubicBezTo>
                    <a:pt x="42" y="382"/>
                    <a:pt x="42" y="382"/>
                    <a:pt x="42" y="382"/>
                  </a:cubicBezTo>
                  <a:cubicBezTo>
                    <a:pt x="42" y="383"/>
                    <a:pt x="43" y="383"/>
                    <a:pt x="44" y="383"/>
                  </a:cubicBezTo>
                  <a:cubicBezTo>
                    <a:pt x="44" y="383"/>
                    <a:pt x="44" y="383"/>
                    <a:pt x="44" y="383"/>
                  </a:cubicBezTo>
                  <a:cubicBezTo>
                    <a:pt x="45" y="383"/>
                    <a:pt x="46" y="384"/>
                    <a:pt x="46" y="385"/>
                  </a:cubicBezTo>
                  <a:cubicBezTo>
                    <a:pt x="46" y="385"/>
                    <a:pt x="46" y="385"/>
                    <a:pt x="46" y="385"/>
                  </a:cubicBezTo>
                  <a:cubicBezTo>
                    <a:pt x="46" y="385"/>
                    <a:pt x="47" y="386"/>
                    <a:pt x="48" y="386"/>
                  </a:cubicBezTo>
                  <a:cubicBezTo>
                    <a:pt x="48" y="386"/>
                    <a:pt x="48" y="386"/>
                    <a:pt x="48" y="386"/>
                  </a:cubicBezTo>
                  <a:cubicBezTo>
                    <a:pt x="49" y="386"/>
                    <a:pt x="50" y="387"/>
                    <a:pt x="50" y="387"/>
                  </a:cubicBezTo>
                  <a:cubicBezTo>
                    <a:pt x="50" y="387"/>
                    <a:pt x="50" y="387"/>
                    <a:pt x="50" y="387"/>
                  </a:cubicBezTo>
                  <a:cubicBezTo>
                    <a:pt x="51" y="387"/>
                    <a:pt x="51" y="387"/>
                    <a:pt x="52" y="388"/>
                  </a:cubicBezTo>
                  <a:cubicBezTo>
                    <a:pt x="52" y="388"/>
                    <a:pt x="52" y="388"/>
                    <a:pt x="52" y="388"/>
                  </a:cubicBezTo>
                  <a:cubicBezTo>
                    <a:pt x="52" y="387"/>
                    <a:pt x="52" y="387"/>
                    <a:pt x="52" y="387"/>
                  </a:cubicBezTo>
                  <a:cubicBezTo>
                    <a:pt x="52" y="387"/>
                    <a:pt x="52" y="387"/>
                    <a:pt x="52" y="387"/>
                  </a:cubicBezTo>
                  <a:cubicBezTo>
                    <a:pt x="52" y="387"/>
                    <a:pt x="53" y="387"/>
                    <a:pt x="53" y="387"/>
                  </a:cubicBezTo>
                  <a:cubicBezTo>
                    <a:pt x="53" y="387"/>
                    <a:pt x="53" y="387"/>
                    <a:pt x="53" y="387"/>
                  </a:cubicBezTo>
                  <a:cubicBezTo>
                    <a:pt x="54" y="387"/>
                    <a:pt x="54" y="387"/>
                    <a:pt x="54" y="388"/>
                  </a:cubicBezTo>
                  <a:cubicBezTo>
                    <a:pt x="54" y="388"/>
                    <a:pt x="54" y="388"/>
                    <a:pt x="54" y="388"/>
                  </a:cubicBezTo>
                  <a:cubicBezTo>
                    <a:pt x="55" y="388"/>
                    <a:pt x="55" y="388"/>
                    <a:pt x="55" y="388"/>
                  </a:cubicBezTo>
                  <a:cubicBezTo>
                    <a:pt x="55" y="389"/>
                    <a:pt x="55" y="389"/>
                    <a:pt x="55" y="389"/>
                  </a:cubicBezTo>
                  <a:cubicBezTo>
                    <a:pt x="55" y="389"/>
                    <a:pt x="56" y="389"/>
                    <a:pt x="56" y="389"/>
                  </a:cubicBezTo>
                  <a:cubicBezTo>
                    <a:pt x="56" y="389"/>
                    <a:pt x="56" y="389"/>
                    <a:pt x="56" y="389"/>
                  </a:cubicBezTo>
                  <a:cubicBezTo>
                    <a:pt x="56" y="389"/>
                    <a:pt x="56" y="388"/>
                    <a:pt x="57" y="388"/>
                  </a:cubicBezTo>
                  <a:cubicBezTo>
                    <a:pt x="57" y="388"/>
                    <a:pt x="57" y="388"/>
                    <a:pt x="57" y="388"/>
                  </a:cubicBezTo>
                  <a:cubicBezTo>
                    <a:pt x="58" y="388"/>
                    <a:pt x="58" y="389"/>
                    <a:pt x="58" y="389"/>
                  </a:cubicBezTo>
                  <a:cubicBezTo>
                    <a:pt x="58" y="389"/>
                    <a:pt x="58" y="389"/>
                    <a:pt x="58" y="389"/>
                  </a:cubicBezTo>
                  <a:cubicBezTo>
                    <a:pt x="58" y="389"/>
                    <a:pt x="58" y="389"/>
                    <a:pt x="58" y="389"/>
                  </a:cubicBezTo>
                  <a:cubicBezTo>
                    <a:pt x="58" y="389"/>
                    <a:pt x="58" y="389"/>
                    <a:pt x="58" y="389"/>
                  </a:cubicBezTo>
                  <a:cubicBezTo>
                    <a:pt x="59" y="389"/>
                    <a:pt x="59" y="389"/>
                    <a:pt x="59" y="389"/>
                  </a:cubicBezTo>
                  <a:cubicBezTo>
                    <a:pt x="60" y="389"/>
                    <a:pt x="61" y="389"/>
                    <a:pt x="61" y="391"/>
                  </a:cubicBezTo>
                  <a:cubicBezTo>
                    <a:pt x="61" y="391"/>
                    <a:pt x="61" y="391"/>
                    <a:pt x="61" y="391"/>
                  </a:cubicBezTo>
                  <a:cubicBezTo>
                    <a:pt x="61" y="391"/>
                    <a:pt x="61" y="392"/>
                    <a:pt x="61" y="392"/>
                  </a:cubicBezTo>
                  <a:cubicBezTo>
                    <a:pt x="61" y="392"/>
                    <a:pt x="61" y="392"/>
                    <a:pt x="61" y="392"/>
                  </a:cubicBezTo>
                  <a:cubicBezTo>
                    <a:pt x="60" y="392"/>
                    <a:pt x="60" y="392"/>
                    <a:pt x="60" y="393"/>
                  </a:cubicBezTo>
                  <a:cubicBezTo>
                    <a:pt x="60" y="393"/>
                    <a:pt x="60" y="393"/>
                    <a:pt x="60" y="393"/>
                  </a:cubicBezTo>
                  <a:cubicBezTo>
                    <a:pt x="59" y="393"/>
                    <a:pt x="58" y="394"/>
                    <a:pt x="58" y="394"/>
                  </a:cubicBezTo>
                  <a:cubicBezTo>
                    <a:pt x="58" y="394"/>
                    <a:pt x="58" y="394"/>
                    <a:pt x="58" y="394"/>
                  </a:cubicBezTo>
                  <a:cubicBezTo>
                    <a:pt x="58" y="394"/>
                    <a:pt x="58" y="394"/>
                    <a:pt x="58" y="394"/>
                  </a:cubicBezTo>
                  <a:cubicBezTo>
                    <a:pt x="58" y="394"/>
                    <a:pt x="58" y="394"/>
                    <a:pt x="58" y="394"/>
                  </a:cubicBezTo>
                  <a:cubicBezTo>
                    <a:pt x="58" y="394"/>
                    <a:pt x="58" y="394"/>
                    <a:pt x="58" y="394"/>
                  </a:cubicBezTo>
                  <a:cubicBezTo>
                    <a:pt x="58" y="394"/>
                    <a:pt x="58" y="394"/>
                    <a:pt x="58" y="394"/>
                  </a:cubicBezTo>
                  <a:cubicBezTo>
                    <a:pt x="58" y="395"/>
                    <a:pt x="58" y="395"/>
                    <a:pt x="58" y="395"/>
                  </a:cubicBezTo>
                  <a:cubicBezTo>
                    <a:pt x="58" y="395"/>
                    <a:pt x="58" y="395"/>
                    <a:pt x="58" y="395"/>
                  </a:cubicBezTo>
                  <a:cubicBezTo>
                    <a:pt x="57" y="396"/>
                    <a:pt x="57" y="396"/>
                    <a:pt x="57" y="396"/>
                  </a:cubicBezTo>
                  <a:cubicBezTo>
                    <a:pt x="57" y="396"/>
                    <a:pt x="57" y="396"/>
                    <a:pt x="57" y="396"/>
                  </a:cubicBezTo>
                  <a:cubicBezTo>
                    <a:pt x="57" y="396"/>
                    <a:pt x="57" y="396"/>
                    <a:pt x="57" y="396"/>
                  </a:cubicBezTo>
                  <a:cubicBezTo>
                    <a:pt x="57" y="396"/>
                    <a:pt x="57" y="396"/>
                    <a:pt x="57" y="396"/>
                  </a:cubicBezTo>
                  <a:cubicBezTo>
                    <a:pt x="57" y="397"/>
                    <a:pt x="58" y="399"/>
                    <a:pt x="58" y="399"/>
                  </a:cubicBezTo>
                  <a:cubicBezTo>
                    <a:pt x="58" y="399"/>
                    <a:pt x="58" y="399"/>
                    <a:pt x="58" y="399"/>
                  </a:cubicBezTo>
                  <a:cubicBezTo>
                    <a:pt x="58" y="399"/>
                    <a:pt x="58" y="399"/>
                    <a:pt x="58" y="399"/>
                  </a:cubicBezTo>
                  <a:cubicBezTo>
                    <a:pt x="58" y="399"/>
                    <a:pt x="59" y="400"/>
                    <a:pt x="59" y="401"/>
                  </a:cubicBezTo>
                  <a:cubicBezTo>
                    <a:pt x="59" y="401"/>
                    <a:pt x="59" y="401"/>
                    <a:pt x="59" y="401"/>
                  </a:cubicBezTo>
                  <a:cubicBezTo>
                    <a:pt x="59" y="401"/>
                    <a:pt x="58" y="401"/>
                    <a:pt x="58" y="402"/>
                  </a:cubicBezTo>
                  <a:cubicBezTo>
                    <a:pt x="58" y="402"/>
                    <a:pt x="58" y="402"/>
                    <a:pt x="58" y="402"/>
                  </a:cubicBezTo>
                  <a:cubicBezTo>
                    <a:pt x="58" y="402"/>
                    <a:pt x="58" y="402"/>
                    <a:pt x="58" y="402"/>
                  </a:cubicBezTo>
                  <a:cubicBezTo>
                    <a:pt x="58" y="402"/>
                    <a:pt x="58" y="402"/>
                    <a:pt x="58" y="402"/>
                  </a:cubicBezTo>
                  <a:cubicBezTo>
                    <a:pt x="58" y="403"/>
                    <a:pt x="58" y="403"/>
                    <a:pt x="58" y="403"/>
                  </a:cubicBezTo>
                  <a:cubicBezTo>
                    <a:pt x="58" y="403"/>
                    <a:pt x="58" y="403"/>
                    <a:pt x="58" y="403"/>
                  </a:cubicBezTo>
                  <a:cubicBezTo>
                    <a:pt x="58" y="403"/>
                    <a:pt x="58" y="404"/>
                    <a:pt x="58" y="404"/>
                  </a:cubicBezTo>
                  <a:cubicBezTo>
                    <a:pt x="58" y="404"/>
                    <a:pt x="58" y="404"/>
                    <a:pt x="58" y="404"/>
                  </a:cubicBezTo>
                  <a:cubicBezTo>
                    <a:pt x="58" y="405"/>
                    <a:pt x="58" y="405"/>
                    <a:pt x="58" y="406"/>
                  </a:cubicBezTo>
                  <a:cubicBezTo>
                    <a:pt x="58" y="406"/>
                    <a:pt x="58" y="406"/>
                    <a:pt x="58" y="406"/>
                  </a:cubicBezTo>
                  <a:cubicBezTo>
                    <a:pt x="58" y="406"/>
                    <a:pt x="58" y="406"/>
                    <a:pt x="58" y="406"/>
                  </a:cubicBezTo>
                  <a:cubicBezTo>
                    <a:pt x="58" y="406"/>
                    <a:pt x="58" y="406"/>
                    <a:pt x="58" y="406"/>
                  </a:cubicBezTo>
                  <a:cubicBezTo>
                    <a:pt x="58" y="406"/>
                    <a:pt x="58" y="406"/>
                    <a:pt x="58" y="406"/>
                  </a:cubicBezTo>
                  <a:cubicBezTo>
                    <a:pt x="58" y="407"/>
                    <a:pt x="58" y="407"/>
                    <a:pt x="58" y="408"/>
                  </a:cubicBezTo>
                  <a:cubicBezTo>
                    <a:pt x="58" y="408"/>
                    <a:pt x="58" y="408"/>
                    <a:pt x="58" y="408"/>
                  </a:cubicBezTo>
                  <a:cubicBezTo>
                    <a:pt x="58" y="408"/>
                    <a:pt x="58" y="408"/>
                    <a:pt x="58" y="408"/>
                  </a:cubicBezTo>
                  <a:cubicBezTo>
                    <a:pt x="58" y="408"/>
                    <a:pt x="58" y="408"/>
                    <a:pt x="58" y="408"/>
                  </a:cubicBezTo>
                  <a:cubicBezTo>
                    <a:pt x="58" y="408"/>
                    <a:pt x="58" y="408"/>
                    <a:pt x="58" y="408"/>
                  </a:cubicBezTo>
                  <a:cubicBezTo>
                    <a:pt x="58" y="408"/>
                    <a:pt x="58" y="408"/>
                    <a:pt x="58" y="408"/>
                  </a:cubicBezTo>
                  <a:cubicBezTo>
                    <a:pt x="58" y="409"/>
                    <a:pt x="58" y="409"/>
                    <a:pt x="58" y="409"/>
                  </a:cubicBezTo>
                  <a:cubicBezTo>
                    <a:pt x="58" y="410"/>
                    <a:pt x="57" y="410"/>
                    <a:pt x="57" y="411"/>
                  </a:cubicBezTo>
                  <a:cubicBezTo>
                    <a:pt x="57" y="411"/>
                    <a:pt x="57" y="411"/>
                    <a:pt x="57" y="411"/>
                  </a:cubicBezTo>
                  <a:cubicBezTo>
                    <a:pt x="57" y="411"/>
                    <a:pt x="57" y="411"/>
                    <a:pt x="57" y="411"/>
                  </a:cubicBezTo>
                  <a:cubicBezTo>
                    <a:pt x="57" y="411"/>
                    <a:pt x="57" y="411"/>
                    <a:pt x="57" y="411"/>
                  </a:cubicBezTo>
                  <a:cubicBezTo>
                    <a:pt x="57" y="411"/>
                    <a:pt x="57" y="411"/>
                    <a:pt x="57" y="411"/>
                  </a:cubicBezTo>
                  <a:cubicBezTo>
                    <a:pt x="57" y="412"/>
                    <a:pt x="58" y="412"/>
                    <a:pt x="58" y="413"/>
                  </a:cubicBezTo>
                  <a:cubicBezTo>
                    <a:pt x="58" y="413"/>
                    <a:pt x="58" y="413"/>
                    <a:pt x="58" y="413"/>
                  </a:cubicBezTo>
                  <a:cubicBezTo>
                    <a:pt x="58" y="413"/>
                    <a:pt x="58" y="414"/>
                    <a:pt x="57" y="414"/>
                  </a:cubicBezTo>
                  <a:cubicBezTo>
                    <a:pt x="57" y="414"/>
                    <a:pt x="57" y="414"/>
                    <a:pt x="57" y="414"/>
                  </a:cubicBezTo>
                  <a:cubicBezTo>
                    <a:pt x="57" y="414"/>
                    <a:pt x="58" y="414"/>
                    <a:pt x="58" y="414"/>
                  </a:cubicBezTo>
                  <a:cubicBezTo>
                    <a:pt x="58" y="414"/>
                    <a:pt x="58" y="414"/>
                    <a:pt x="58" y="414"/>
                  </a:cubicBezTo>
                  <a:cubicBezTo>
                    <a:pt x="58" y="414"/>
                    <a:pt x="59" y="414"/>
                    <a:pt x="59" y="415"/>
                  </a:cubicBezTo>
                  <a:cubicBezTo>
                    <a:pt x="59" y="415"/>
                    <a:pt x="59" y="415"/>
                    <a:pt x="59" y="415"/>
                  </a:cubicBezTo>
                  <a:cubicBezTo>
                    <a:pt x="59" y="415"/>
                    <a:pt x="59" y="416"/>
                    <a:pt x="60" y="416"/>
                  </a:cubicBezTo>
                  <a:cubicBezTo>
                    <a:pt x="60" y="416"/>
                    <a:pt x="60" y="416"/>
                    <a:pt x="60" y="416"/>
                  </a:cubicBezTo>
                  <a:cubicBezTo>
                    <a:pt x="60" y="416"/>
                    <a:pt x="60" y="416"/>
                    <a:pt x="60" y="416"/>
                  </a:cubicBezTo>
                  <a:cubicBezTo>
                    <a:pt x="60" y="416"/>
                    <a:pt x="60" y="416"/>
                    <a:pt x="60" y="416"/>
                  </a:cubicBezTo>
                  <a:cubicBezTo>
                    <a:pt x="61" y="416"/>
                    <a:pt x="62" y="416"/>
                    <a:pt x="62" y="417"/>
                  </a:cubicBezTo>
                  <a:cubicBezTo>
                    <a:pt x="62" y="417"/>
                    <a:pt x="62" y="417"/>
                    <a:pt x="62" y="417"/>
                  </a:cubicBezTo>
                  <a:cubicBezTo>
                    <a:pt x="62" y="417"/>
                    <a:pt x="62" y="417"/>
                    <a:pt x="62" y="418"/>
                  </a:cubicBezTo>
                  <a:cubicBezTo>
                    <a:pt x="62" y="418"/>
                    <a:pt x="62" y="418"/>
                    <a:pt x="62" y="418"/>
                  </a:cubicBezTo>
                  <a:cubicBezTo>
                    <a:pt x="62" y="418"/>
                    <a:pt x="62" y="418"/>
                    <a:pt x="62" y="418"/>
                  </a:cubicBezTo>
                  <a:cubicBezTo>
                    <a:pt x="62" y="418"/>
                    <a:pt x="62" y="418"/>
                    <a:pt x="62" y="418"/>
                  </a:cubicBezTo>
                  <a:cubicBezTo>
                    <a:pt x="62" y="418"/>
                    <a:pt x="62" y="418"/>
                    <a:pt x="63" y="418"/>
                  </a:cubicBezTo>
                  <a:cubicBezTo>
                    <a:pt x="63" y="418"/>
                    <a:pt x="63" y="418"/>
                    <a:pt x="63" y="418"/>
                  </a:cubicBezTo>
                  <a:cubicBezTo>
                    <a:pt x="63" y="418"/>
                    <a:pt x="64" y="418"/>
                    <a:pt x="64" y="418"/>
                  </a:cubicBezTo>
                  <a:cubicBezTo>
                    <a:pt x="64" y="418"/>
                    <a:pt x="64" y="418"/>
                    <a:pt x="64" y="418"/>
                  </a:cubicBezTo>
                  <a:cubicBezTo>
                    <a:pt x="64" y="418"/>
                    <a:pt x="65" y="419"/>
                    <a:pt x="65" y="420"/>
                  </a:cubicBezTo>
                  <a:cubicBezTo>
                    <a:pt x="65" y="420"/>
                    <a:pt x="65" y="420"/>
                    <a:pt x="65" y="420"/>
                  </a:cubicBezTo>
                  <a:cubicBezTo>
                    <a:pt x="65" y="420"/>
                    <a:pt x="65" y="420"/>
                    <a:pt x="65" y="420"/>
                  </a:cubicBezTo>
                  <a:cubicBezTo>
                    <a:pt x="66" y="421"/>
                    <a:pt x="66" y="421"/>
                    <a:pt x="66" y="421"/>
                  </a:cubicBezTo>
                  <a:cubicBezTo>
                    <a:pt x="66" y="421"/>
                    <a:pt x="66" y="421"/>
                    <a:pt x="66" y="421"/>
                  </a:cubicBezTo>
                  <a:cubicBezTo>
                    <a:pt x="67" y="421"/>
                    <a:pt x="67" y="422"/>
                    <a:pt x="67" y="423"/>
                  </a:cubicBezTo>
                  <a:cubicBezTo>
                    <a:pt x="67" y="423"/>
                    <a:pt x="67" y="423"/>
                    <a:pt x="67" y="423"/>
                  </a:cubicBezTo>
                  <a:cubicBezTo>
                    <a:pt x="67" y="423"/>
                    <a:pt x="67" y="423"/>
                    <a:pt x="67" y="423"/>
                  </a:cubicBezTo>
                  <a:cubicBezTo>
                    <a:pt x="67" y="423"/>
                    <a:pt x="67" y="423"/>
                    <a:pt x="67" y="423"/>
                  </a:cubicBezTo>
                  <a:cubicBezTo>
                    <a:pt x="67" y="423"/>
                    <a:pt x="67" y="423"/>
                    <a:pt x="67" y="423"/>
                  </a:cubicBezTo>
                  <a:cubicBezTo>
                    <a:pt x="67" y="423"/>
                    <a:pt x="67" y="423"/>
                    <a:pt x="67" y="423"/>
                  </a:cubicBezTo>
                  <a:cubicBezTo>
                    <a:pt x="67" y="423"/>
                    <a:pt x="67" y="423"/>
                    <a:pt x="67" y="423"/>
                  </a:cubicBezTo>
                  <a:cubicBezTo>
                    <a:pt x="67" y="423"/>
                    <a:pt x="68" y="423"/>
                    <a:pt x="68" y="423"/>
                  </a:cubicBezTo>
                  <a:cubicBezTo>
                    <a:pt x="68" y="423"/>
                    <a:pt x="68" y="423"/>
                    <a:pt x="68" y="423"/>
                  </a:cubicBezTo>
                  <a:cubicBezTo>
                    <a:pt x="68" y="423"/>
                    <a:pt x="68" y="423"/>
                    <a:pt x="68" y="423"/>
                  </a:cubicBezTo>
                  <a:cubicBezTo>
                    <a:pt x="68" y="423"/>
                    <a:pt x="68" y="423"/>
                    <a:pt x="68" y="423"/>
                  </a:cubicBezTo>
                  <a:cubicBezTo>
                    <a:pt x="69" y="423"/>
                    <a:pt x="70" y="424"/>
                    <a:pt x="70" y="425"/>
                  </a:cubicBezTo>
                  <a:cubicBezTo>
                    <a:pt x="70" y="425"/>
                    <a:pt x="70" y="425"/>
                    <a:pt x="70" y="425"/>
                  </a:cubicBezTo>
                  <a:cubicBezTo>
                    <a:pt x="70" y="425"/>
                    <a:pt x="71" y="426"/>
                    <a:pt x="71" y="426"/>
                  </a:cubicBezTo>
                  <a:cubicBezTo>
                    <a:pt x="71" y="426"/>
                    <a:pt x="71" y="426"/>
                    <a:pt x="71" y="426"/>
                  </a:cubicBezTo>
                  <a:cubicBezTo>
                    <a:pt x="71" y="427"/>
                    <a:pt x="71" y="427"/>
                    <a:pt x="70" y="427"/>
                  </a:cubicBezTo>
                  <a:cubicBezTo>
                    <a:pt x="70" y="427"/>
                    <a:pt x="70" y="427"/>
                    <a:pt x="70" y="427"/>
                  </a:cubicBezTo>
                  <a:cubicBezTo>
                    <a:pt x="70" y="428"/>
                    <a:pt x="69" y="428"/>
                    <a:pt x="69" y="428"/>
                  </a:cubicBezTo>
                  <a:cubicBezTo>
                    <a:pt x="69" y="428"/>
                    <a:pt x="69" y="428"/>
                    <a:pt x="69" y="428"/>
                  </a:cubicBezTo>
                  <a:cubicBezTo>
                    <a:pt x="69" y="428"/>
                    <a:pt x="69" y="428"/>
                    <a:pt x="69" y="428"/>
                  </a:cubicBezTo>
                  <a:cubicBezTo>
                    <a:pt x="69" y="428"/>
                    <a:pt x="69" y="428"/>
                    <a:pt x="69" y="428"/>
                  </a:cubicBezTo>
                  <a:cubicBezTo>
                    <a:pt x="69" y="428"/>
                    <a:pt x="69" y="428"/>
                    <a:pt x="69" y="428"/>
                  </a:cubicBezTo>
                  <a:cubicBezTo>
                    <a:pt x="69" y="428"/>
                    <a:pt x="69" y="428"/>
                    <a:pt x="69" y="428"/>
                  </a:cubicBezTo>
                  <a:cubicBezTo>
                    <a:pt x="69" y="428"/>
                    <a:pt x="68" y="429"/>
                    <a:pt x="68" y="429"/>
                  </a:cubicBezTo>
                  <a:cubicBezTo>
                    <a:pt x="68" y="429"/>
                    <a:pt x="68" y="429"/>
                    <a:pt x="68" y="429"/>
                  </a:cubicBezTo>
                  <a:cubicBezTo>
                    <a:pt x="68" y="429"/>
                    <a:pt x="68" y="429"/>
                    <a:pt x="68" y="429"/>
                  </a:cubicBezTo>
                  <a:cubicBezTo>
                    <a:pt x="67" y="430"/>
                    <a:pt x="67" y="430"/>
                    <a:pt x="66" y="431"/>
                  </a:cubicBezTo>
                  <a:cubicBezTo>
                    <a:pt x="66" y="431"/>
                    <a:pt x="66" y="431"/>
                    <a:pt x="66" y="431"/>
                  </a:cubicBezTo>
                  <a:cubicBezTo>
                    <a:pt x="65" y="431"/>
                    <a:pt x="65" y="431"/>
                    <a:pt x="64" y="431"/>
                  </a:cubicBezTo>
                  <a:cubicBezTo>
                    <a:pt x="64" y="431"/>
                    <a:pt x="64" y="431"/>
                    <a:pt x="64" y="431"/>
                  </a:cubicBezTo>
                  <a:cubicBezTo>
                    <a:pt x="64" y="431"/>
                    <a:pt x="64" y="431"/>
                    <a:pt x="64" y="431"/>
                  </a:cubicBezTo>
                  <a:cubicBezTo>
                    <a:pt x="64" y="431"/>
                    <a:pt x="64" y="431"/>
                    <a:pt x="64" y="431"/>
                  </a:cubicBezTo>
                  <a:cubicBezTo>
                    <a:pt x="64" y="431"/>
                    <a:pt x="63" y="431"/>
                    <a:pt x="63" y="431"/>
                  </a:cubicBezTo>
                  <a:cubicBezTo>
                    <a:pt x="63" y="431"/>
                    <a:pt x="63" y="431"/>
                    <a:pt x="63" y="431"/>
                  </a:cubicBezTo>
                  <a:cubicBezTo>
                    <a:pt x="63" y="432"/>
                    <a:pt x="62" y="432"/>
                    <a:pt x="61" y="432"/>
                  </a:cubicBezTo>
                  <a:cubicBezTo>
                    <a:pt x="61" y="432"/>
                    <a:pt x="61" y="432"/>
                    <a:pt x="61" y="432"/>
                  </a:cubicBezTo>
                  <a:cubicBezTo>
                    <a:pt x="61" y="432"/>
                    <a:pt x="61" y="432"/>
                    <a:pt x="61" y="432"/>
                  </a:cubicBezTo>
                  <a:cubicBezTo>
                    <a:pt x="61" y="432"/>
                    <a:pt x="61" y="432"/>
                    <a:pt x="61" y="432"/>
                  </a:cubicBezTo>
                  <a:cubicBezTo>
                    <a:pt x="61" y="432"/>
                    <a:pt x="61" y="432"/>
                    <a:pt x="61" y="432"/>
                  </a:cubicBezTo>
                  <a:cubicBezTo>
                    <a:pt x="61" y="432"/>
                    <a:pt x="61" y="432"/>
                    <a:pt x="61" y="432"/>
                  </a:cubicBezTo>
                  <a:cubicBezTo>
                    <a:pt x="61" y="432"/>
                    <a:pt x="61" y="432"/>
                    <a:pt x="61" y="432"/>
                  </a:cubicBezTo>
                  <a:cubicBezTo>
                    <a:pt x="61" y="432"/>
                    <a:pt x="61" y="432"/>
                    <a:pt x="61" y="432"/>
                  </a:cubicBezTo>
                  <a:cubicBezTo>
                    <a:pt x="61" y="432"/>
                    <a:pt x="61" y="432"/>
                    <a:pt x="61" y="432"/>
                  </a:cubicBezTo>
                  <a:cubicBezTo>
                    <a:pt x="61" y="432"/>
                    <a:pt x="61" y="432"/>
                    <a:pt x="61" y="433"/>
                  </a:cubicBezTo>
                  <a:cubicBezTo>
                    <a:pt x="61" y="433"/>
                    <a:pt x="61" y="433"/>
                    <a:pt x="61" y="433"/>
                  </a:cubicBezTo>
                  <a:cubicBezTo>
                    <a:pt x="61" y="433"/>
                    <a:pt x="62" y="434"/>
                    <a:pt x="62" y="434"/>
                  </a:cubicBezTo>
                  <a:cubicBezTo>
                    <a:pt x="62" y="434"/>
                    <a:pt x="62" y="434"/>
                    <a:pt x="62" y="434"/>
                  </a:cubicBezTo>
                  <a:cubicBezTo>
                    <a:pt x="62" y="435"/>
                    <a:pt x="61" y="435"/>
                    <a:pt x="61" y="436"/>
                  </a:cubicBezTo>
                  <a:cubicBezTo>
                    <a:pt x="61" y="436"/>
                    <a:pt x="61" y="436"/>
                    <a:pt x="61" y="436"/>
                  </a:cubicBezTo>
                  <a:cubicBezTo>
                    <a:pt x="61" y="437"/>
                    <a:pt x="61" y="438"/>
                    <a:pt x="61" y="438"/>
                  </a:cubicBezTo>
                  <a:cubicBezTo>
                    <a:pt x="61" y="438"/>
                    <a:pt x="61" y="438"/>
                    <a:pt x="61" y="438"/>
                  </a:cubicBezTo>
                  <a:cubicBezTo>
                    <a:pt x="61" y="439"/>
                    <a:pt x="60" y="439"/>
                    <a:pt x="60" y="440"/>
                  </a:cubicBezTo>
                  <a:cubicBezTo>
                    <a:pt x="60" y="440"/>
                    <a:pt x="60" y="440"/>
                    <a:pt x="60" y="440"/>
                  </a:cubicBezTo>
                  <a:cubicBezTo>
                    <a:pt x="60" y="442"/>
                    <a:pt x="59" y="442"/>
                    <a:pt x="58" y="442"/>
                  </a:cubicBezTo>
                  <a:cubicBezTo>
                    <a:pt x="58" y="442"/>
                    <a:pt x="58" y="442"/>
                    <a:pt x="58" y="442"/>
                  </a:cubicBezTo>
                  <a:cubicBezTo>
                    <a:pt x="59" y="443"/>
                    <a:pt x="59" y="443"/>
                    <a:pt x="59" y="444"/>
                  </a:cubicBezTo>
                  <a:cubicBezTo>
                    <a:pt x="59" y="444"/>
                    <a:pt x="59" y="444"/>
                    <a:pt x="59" y="444"/>
                  </a:cubicBezTo>
                  <a:cubicBezTo>
                    <a:pt x="59" y="444"/>
                    <a:pt x="59" y="445"/>
                    <a:pt x="58" y="445"/>
                  </a:cubicBezTo>
                  <a:cubicBezTo>
                    <a:pt x="58" y="445"/>
                    <a:pt x="58" y="445"/>
                    <a:pt x="58" y="445"/>
                  </a:cubicBezTo>
                  <a:cubicBezTo>
                    <a:pt x="59" y="445"/>
                    <a:pt x="59" y="446"/>
                    <a:pt x="59" y="446"/>
                  </a:cubicBezTo>
                  <a:cubicBezTo>
                    <a:pt x="59" y="446"/>
                    <a:pt x="59" y="446"/>
                    <a:pt x="59" y="446"/>
                  </a:cubicBezTo>
                  <a:cubicBezTo>
                    <a:pt x="59" y="446"/>
                    <a:pt x="59" y="447"/>
                    <a:pt x="59" y="447"/>
                  </a:cubicBezTo>
                  <a:cubicBezTo>
                    <a:pt x="59" y="447"/>
                    <a:pt x="59" y="447"/>
                    <a:pt x="59" y="447"/>
                  </a:cubicBezTo>
                  <a:cubicBezTo>
                    <a:pt x="59" y="447"/>
                    <a:pt x="59" y="447"/>
                    <a:pt x="59" y="447"/>
                  </a:cubicBezTo>
                  <a:cubicBezTo>
                    <a:pt x="59" y="447"/>
                    <a:pt x="59" y="447"/>
                    <a:pt x="59" y="447"/>
                  </a:cubicBezTo>
                  <a:cubicBezTo>
                    <a:pt x="60" y="448"/>
                    <a:pt x="60" y="449"/>
                    <a:pt x="61" y="450"/>
                  </a:cubicBezTo>
                  <a:cubicBezTo>
                    <a:pt x="61" y="450"/>
                    <a:pt x="61" y="450"/>
                    <a:pt x="61" y="450"/>
                  </a:cubicBezTo>
                  <a:cubicBezTo>
                    <a:pt x="61" y="451"/>
                    <a:pt x="61" y="451"/>
                    <a:pt x="62" y="452"/>
                  </a:cubicBezTo>
                  <a:cubicBezTo>
                    <a:pt x="62" y="452"/>
                    <a:pt x="62" y="452"/>
                    <a:pt x="62" y="452"/>
                  </a:cubicBezTo>
                  <a:cubicBezTo>
                    <a:pt x="62" y="453"/>
                    <a:pt x="62" y="453"/>
                    <a:pt x="62" y="454"/>
                  </a:cubicBezTo>
                  <a:cubicBezTo>
                    <a:pt x="62" y="454"/>
                    <a:pt x="62" y="454"/>
                    <a:pt x="62" y="454"/>
                  </a:cubicBezTo>
                  <a:cubicBezTo>
                    <a:pt x="62" y="454"/>
                    <a:pt x="62" y="455"/>
                    <a:pt x="63" y="456"/>
                  </a:cubicBezTo>
                  <a:cubicBezTo>
                    <a:pt x="63" y="456"/>
                    <a:pt x="63" y="456"/>
                    <a:pt x="63" y="456"/>
                  </a:cubicBezTo>
                  <a:cubicBezTo>
                    <a:pt x="63" y="456"/>
                    <a:pt x="63" y="457"/>
                    <a:pt x="63" y="457"/>
                  </a:cubicBezTo>
                  <a:cubicBezTo>
                    <a:pt x="63" y="457"/>
                    <a:pt x="63" y="457"/>
                    <a:pt x="63" y="457"/>
                  </a:cubicBezTo>
                  <a:cubicBezTo>
                    <a:pt x="63" y="458"/>
                    <a:pt x="63" y="458"/>
                    <a:pt x="63" y="458"/>
                  </a:cubicBezTo>
                  <a:cubicBezTo>
                    <a:pt x="63" y="458"/>
                    <a:pt x="63" y="458"/>
                    <a:pt x="63" y="458"/>
                  </a:cubicBezTo>
                  <a:cubicBezTo>
                    <a:pt x="63" y="459"/>
                    <a:pt x="63" y="459"/>
                    <a:pt x="62" y="459"/>
                  </a:cubicBezTo>
                  <a:cubicBezTo>
                    <a:pt x="62" y="459"/>
                    <a:pt x="62" y="459"/>
                    <a:pt x="62" y="459"/>
                  </a:cubicBezTo>
                  <a:cubicBezTo>
                    <a:pt x="62" y="459"/>
                    <a:pt x="62" y="459"/>
                    <a:pt x="62" y="460"/>
                  </a:cubicBezTo>
                  <a:cubicBezTo>
                    <a:pt x="62" y="460"/>
                    <a:pt x="62" y="460"/>
                    <a:pt x="62" y="460"/>
                  </a:cubicBezTo>
                  <a:cubicBezTo>
                    <a:pt x="62" y="460"/>
                    <a:pt x="62" y="460"/>
                    <a:pt x="63" y="461"/>
                  </a:cubicBezTo>
                  <a:cubicBezTo>
                    <a:pt x="63" y="461"/>
                    <a:pt x="63" y="461"/>
                    <a:pt x="63" y="461"/>
                  </a:cubicBezTo>
                  <a:cubicBezTo>
                    <a:pt x="63" y="461"/>
                    <a:pt x="63" y="462"/>
                    <a:pt x="63" y="463"/>
                  </a:cubicBezTo>
                  <a:cubicBezTo>
                    <a:pt x="63" y="463"/>
                    <a:pt x="63" y="463"/>
                    <a:pt x="63" y="463"/>
                  </a:cubicBezTo>
                  <a:cubicBezTo>
                    <a:pt x="63" y="463"/>
                    <a:pt x="63" y="463"/>
                    <a:pt x="63" y="463"/>
                  </a:cubicBezTo>
                  <a:cubicBezTo>
                    <a:pt x="63" y="463"/>
                    <a:pt x="63" y="463"/>
                    <a:pt x="63" y="463"/>
                  </a:cubicBezTo>
                  <a:cubicBezTo>
                    <a:pt x="63" y="464"/>
                    <a:pt x="63" y="464"/>
                    <a:pt x="63" y="464"/>
                  </a:cubicBezTo>
                  <a:cubicBezTo>
                    <a:pt x="63" y="464"/>
                    <a:pt x="63" y="464"/>
                    <a:pt x="63" y="464"/>
                  </a:cubicBezTo>
                  <a:cubicBezTo>
                    <a:pt x="63" y="464"/>
                    <a:pt x="63" y="464"/>
                    <a:pt x="63" y="465"/>
                  </a:cubicBezTo>
                  <a:cubicBezTo>
                    <a:pt x="63" y="465"/>
                    <a:pt x="63" y="465"/>
                    <a:pt x="63" y="465"/>
                  </a:cubicBezTo>
                  <a:cubicBezTo>
                    <a:pt x="63" y="465"/>
                    <a:pt x="63" y="465"/>
                    <a:pt x="63" y="465"/>
                  </a:cubicBezTo>
                  <a:cubicBezTo>
                    <a:pt x="63" y="465"/>
                    <a:pt x="63" y="465"/>
                    <a:pt x="63" y="465"/>
                  </a:cubicBezTo>
                  <a:cubicBezTo>
                    <a:pt x="62" y="466"/>
                    <a:pt x="62" y="466"/>
                    <a:pt x="62" y="467"/>
                  </a:cubicBezTo>
                  <a:cubicBezTo>
                    <a:pt x="62" y="467"/>
                    <a:pt x="62" y="467"/>
                    <a:pt x="62" y="467"/>
                  </a:cubicBezTo>
                  <a:cubicBezTo>
                    <a:pt x="62" y="467"/>
                    <a:pt x="62" y="467"/>
                    <a:pt x="62" y="467"/>
                  </a:cubicBezTo>
                  <a:cubicBezTo>
                    <a:pt x="62" y="468"/>
                    <a:pt x="62" y="468"/>
                    <a:pt x="62" y="468"/>
                  </a:cubicBezTo>
                  <a:cubicBezTo>
                    <a:pt x="62" y="468"/>
                    <a:pt x="62" y="468"/>
                    <a:pt x="62" y="468"/>
                  </a:cubicBezTo>
                  <a:cubicBezTo>
                    <a:pt x="63" y="468"/>
                    <a:pt x="63" y="469"/>
                    <a:pt x="63" y="469"/>
                  </a:cubicBezTo>
                  <a:cubicBezTo>
                    <a:pt x="63" y="469"/>
                    <a:pt x="63" y="469"/>
                    <a:pt x="63" y="469"/>
                  </a:cubicBezTo>
                  <a:cubicBezTo>
                    <a:pt x="63" y="470"/>
                    <a:pt x="62" y="471"/>
                    <a:pt x="62" y="471"/>
                  </a:cubicBezTo>
                  <a:cubicBezTo>
                    <a:pt x="62" y="471"/>
                    <a:pt x="62" y="471"/>
                    <a:pt x="62" y="471"/>
                  </a:cubicBezTo>
                  <a:cubicBezTo>
                    <a:pt x="62" y="472"/>
                    <a:pt x="62" y="472"/>
                    <a:pt x="62" y="472"/>
                  </a:cubicBezTo>
                  <a:cubicBezTo>
                    <a:pt x="62" y="472"/>
                    <a:pt x="62" y="472"/>
                    <a:pt x="62" y="472"/>
                  </a:cubicBezTo>
                  <a:cubicBezTo>
                    <a:pt x="62" y="473"/>
                    <a:pt x="62" y="473"/>
                    <a:pt x="62" y="473"/>
                  </a:cubicBezTo>
                  <a:cubicBezTo>
                    <a:pt x="62" y="473"/>
                    <a:pt x="62" y="473"/>
                    <a:pt x="62" y="473"/>
                  </a:cubicBezTo>
                  <a:cubicBezTo>
                    <a:pt x="62" y="474"/>
                    <a:pt x="62" y="474"/>
                    <a:pt x="62" y="474"/>
                  </a:cubicBezTo>
                  <a:cubicBezTo>
                    <a:pt x="61" y="475"/>
                    <a:pt x="60" y="475"/>
                    <a:pt x="59" y="476"/>
                  </a:cubicBezTo>
                  <a:cubicBezTo>
                    <a:pt x="59" y="476"/>
                    <a:pt x="59" y="476"/>
                    <a:pt x="59" y="476"/>
                  </a:cubicBezTo>
                  <a:cubicBezTo>
                    <a:pt x="59" y="476"/>
                    <a:pt x="58" y="476"/>
                    <a:pt x="58" y="476"/>
                  </a:cubicBezTo>
                  <a:cubicBezTo>
                    <a:pt x="58" y="476"/>
                    <a:pt x="58" y="476"/>
                    <a:pt x="58" y="476"/>
                  </a:cubicBezTo>
                  <a:cubicBezTo>
                    <a:pt x="58" y="476"/>
                    <a:pt x="58" y="476"/>
                    <a:pt x="58" y="476"/>
                  </a:cubicBezTo>
                  <a:cubicBezTo>
                    <a:pt x="58" y="476"/>
                    <a:pt x="58" y="476"/>
                    <a:pt x="58" y="476"/>
                  </a:cubicBezTo>
                  <a:cubicBezTo>
                    <a:pt x="58" y="476"/>
                    <a:pt x="57" y="476"/>
                    <a:pt x="57" y="476"/>
                  </a:cubicBezTo>
                  <a:cubicBezTo>
                    <a:pt x="57" y="476"/>
                    <a:pt x="57" y="476"/>
                    <a:pt x="57" y="476"/>
                  </a:cubicBezTo>
                  <a:cubicBezTo>
                    <a:pt x="57" y="476"/>
                    <a:pt x="57" y="476"/>
                    <a:pt x="57" y="476"/>
                  </a:cubicBezTo>
                  <a:cubicBezTo>
                    <a:pt x="57" y="476"/>
                    <a:pt x="57" y="476"/>
                    <a:pt x="57" y="476"/>
                  </a:cubicBezTo>
                  <a:cubicBezTo>
                    <a:pt x="57" y="477"/>
                    <a:pt x="57" y="477"/>
                    <a:pt x="56" y="478"/>
                  </a:cubicBezTo>
                  <a:cubicBezTo>
                    <a:pt x="56" y="478"/>
                    <a:pt x="56" y="478"/>
                    <a:pt x="56" y="478"/>
                  </a:cubicBezTo>
                  <a:cubicBezTo>
                    <a:pt x="56" y="478"/>
                    <a:pt x="55" y="478"/>
                    <a:pt x="55" y="478"/>
                  </a:cubicBezTo>
                  <a:cubicBezTo>
                    <a:pt x="55" y="478"/>
                    <a:pt x="55" y="478"/>
                    <a:pt x="55" y="478"/>
                  </a:cubicBezTo>
                  <a:cubicBezTo>
                    <a:pt x="54" y="478"/>
                    <a:pt x="54" y="478"/>
                    <a:pt x="53" y="478"/>
                  </a:cubicBezTo>
                  <a:cubicBezTo>
                    <a:pt x="53" y="478"/>
                    <a:pt x="53" y="478"/>
                    <a:pt x="53" y="478"/>
                  </a:cubicBezTo>
                  <a:cubicBezTo>
                    <a:pt x="52" y="478"/>
                    <a:pt x="51" y="478"/>
                    <a:pt x="50" y="476"/>
                  </a:cubicBezTo>
                  <a:cubicBezTo>
                    <a:pt x="50" y="476"/>
                    <a:pt x="50" y="476"/>
                    <a:pt x="50" y="476"/>
                  </a:cubicBezTo>
                  <a:cubicBezTo>
                    <a:pt x="50" y="476"/>
                    <a:pt x="50" y="476"/>
                    <a:pt x="49" y="475"/>
                  </a:cubicBezTo>
                  <a:cubicBezTo>
                    <a:pt x="49" y="475"/>
                    <a:pt x="49" y="475"/>
                    <a:pt x="49" y="475"/>
                  </a:cubicBezTo>
                  <a:cubicBezTo>
                    <a:pt x="48" y="475"/>
                    <a:pt x="48" y="474"/>
                    <a:pt x="48" y="473"/>
                  </a:cubicBezTo>
                  <a:cubicBezTo>
                    <a:pt x="48" y="473"/>
                    <a:pt x="48" y="473"/>
                    <a:pt x="48" y="473"/>
                  </a:cubicBezTo>
                  <a:cubicBezTo>
                    <a:pt x="48" y="473"/>
                    <a:pt x="48" y="473"/>
                    <a:pt x="48" y="473"/>
                  </a:cubicBezTo>
                  <a:cubicBezTo>
                    <a:pt x="48" y="473"/>
                    <a:pt x="48" y="473"/>
                    <a:pt x="48" y="473"/>
                  </a:cubicBezTo>
                  <a:cubicBezTo>
                    <a:pt x="48" y="472"/>
                    <a:pt x="48" y="471"/>
                    <a:pt x="48" y="471"/>
                  </a:cubicBezTo>
                  <a:cubicBezTo>
                    <a:pt x="48" y="471"/>
                    <a:pt x="48" y="471"/>
                    <a:pt x="48" y="471"/>
                  </a:cubicBezTo>
                  <a:cubicBezTo>
                    <a:pt x="48" y="471"/>
                    <a:pt x="48" y="471"/>
                    <a:pt x="48" y="471"/>
                  </a:cubicBezTo>
                  <a:cubicBezTo>
                    <a:pt x="48" y="471"/>
                    <a:pt x="48" y="471"/>
                    <a:pt x="48" y="471"/>
                  </a:cubicBezTo>
                  <a:cubicBezTo>
                    <a:pt x="48" y="471"/>
                    <a:pt x="48" y="470"/>
                    <a:pt x="48" y="470"/>
                  </a:cubicBezTo>
                  <a:cubicBezTo>
                    <a:pt x="48" y="470"/>
                    <a:pt x="48" y="470"/>
                    <a:pt x="48" y="470"/>
                  </a:cubicBezTo>
                  <a:cubicBezTo>
                    <a:pt x="48" y="469"/>
                    <a:pt x="49" y="469"/>
                    <a:pt x="49" y="469"/>
                  </a:cubicBezTo>
                  <a:cubicBezTo>
                    <a:pt x="49" y="469"/>
                    <a:pt x="49" y="469"/>
                    <a:pt x="49" y="469"/>
                  </a:cubicBezTo>
                  <a:cubicBezTo>
                    <a:pt x="49" y="468"/>
                    <a:pt x="49" y="468"/>
                    <a:pt x="49" y="468"/>
                  </a:cubicBezTo>
                  <a:cubicBezTo>
                    <a:pt x="49" y="468"/>
                    <a:pt x="49" y="468"/>
                    <a:pt x="49" y="468"/>
                  </a:cubicBezTo>
                  <a:cubicBezTo>
                    <a:pt x="49" y="468"/>
                    <a:pt x="49" y="468"/>
                    <a:pt x="49" y="468"/>
                  </a:cubicBezTo>
                  <a:cubicBezTo>
                    <a:pt x="49" y="468"/>
                    <a:pt x="49" y="468"/>
                    <a:pt x="49" y="468"/>
                  </a:cubicBezTo>
                  <a:cubicBezTo>
                    <a:pt x="49" y="468"/>
                    <a:pt x="49" y="468"/>
                    <a:pt x="49" y="468"/>
                  </a:cubicBezTo>
                  <a:cubicBezTo>
                    <a:pt x="49" y="468"/>
                    <a:pt x="49" y="468"/>
                    <a:pt x="49" y="468"/>
                  </a:cubicBezTo>
                  <a:cubicBezTo>
                    <a:pt x="49" y="468"/>
                    <a:pt x="49" y="468"/>
                    <a:pt x="49" y="468"/>
                  </a:cubicBezTo>
                  <a:cubicBezTo>
                    <a:pt x="49" y="468"/>
                    <a:pt x="49" y="468"/>
                    <a:pt x="49" y="468"/>
                  </a:cubicBezTo>
                  <a:cubicBezTo>
                    <a:pt x="48" y="468"/>
                    <a:pt x="47" y="468"/>
                    <a:pt x="47" y="468"/>
                  </a:cubicBezTo>
                  <a:cubicBezTo>
                    <a:pt x="47" y="468"/>
                    <a:pt x="47" y="468"/>
                    <a:pt x="47" y="468"/>
                  </a:cubicBezTo>
                  <a:cubicBezTo>
                    <a:pt x="47" y="468"/>
                    <a:pt x="47" y="468"/>
                    <a:pt x="47" y="468"/>
                  </a:cubicBezTo>
                  <a:cubicBezTo>
                    <a:pt x="47" y="468"/>
                    <a:pt x="47" y="468"/>
                    <a:pt x="47" y="468"/>
                  </a:cubicBezTo>
                  <a:cubicBezTo>
                    <a:pt x="47" y="468"/>
                    <a:pt x="46" y="469"/>
                    <a:pt x="46" y="469"/>
                  </a:cubicBezTo>
                  <a:cubicBezTo>
                    <a:pt x="46" y="469"/>
                    <a:pt x="46" y="469"/>
                    <a:pt x="46" y="469"/>
                  </a:cubicBezTo>
                  <a:cubicBezTo>
                    <a:pt x="45" y="469"/>
                    <a:pt x="45" y="469"/>
                    <a:pt x="45" y="468"/>
                  </a:cubicBezTo>
                  <a:cubicBezTo>
                    <a:pt x="45" y="468"/>
                    <a:pt x="45" y="468"/>
                    <a:pt x="45" y="468"/>
                  </a:cubicBezTo>
                  <a:cubicBezTo>
                    <a:pt x="45" y="468"/>
                    <a:pt x="45" y="468"/>
                    <a:pt x="45" y="468"/>
                  </a:cubicBezTo>
                  <a:cubicBezTo>
                    <a:pt x="45" y="468"/>
                    <a:pt x="45" y="468"/>
                    <a:pt x="45" y="468"/>
                  </a:cubicBezTo>
                  <a:cubicBezTo>
                    <a:pt x="44" y="468"/>
                    <a:pt x="43" y="469"/>
                    <a:pt x="43" y="469"/>
                  </a:cubicBezTo>
                  <a:cubicBezTo>
                    <a:pt x="43" y="469"/>
                    <a:pt x="43" y="469"/>
                    <a:pt x="43" y="469"/>
                  </a:cubicBezTo>
                  <a:cubicBezTo>
                    <a:pt x="43" y="469"/>
                    <a:pt x="43" y="469"/>
                    <a:pt x="43" y="470"/>
                  </a:cubicBezTo>
                  <a:cubicBezTo>
                    <a:pt x="43" y="470"/>
                    <a:pt x="43" y="470"/>
                    <a:pt x="43" y="470"/>
                  </a:cubicBezTo>
                  <a:cubicBezTo>
                    <a:pt x="43" y="470"/>
                    <a:pt x="43" y="470"/>
                    <a:pt x="43" y="470"/>
                  </a:cubicBezTo>
                  <a:cubicBezTo>
                    <a:pt x="43" y="470"/>
                    <a:pt x="43" y="470"/>
                    <a:pt x="43" y="470"/>
                  </a:cubicBezTo>
                  <a:cubicBezTo>
                    <a:pt x="43" y="471"/>
                    <a:pt x="43" y="472"/>
                    <a:pt x="43" y="472"/>
                  </a:cubicBezTo>
                  <a:cubicBezTo>
                    <a:pt x="43" y="472"/>
                    <a:pt x="43" y="472"/>
                    <a:pt x="43" y="472"/>
                  </a:cubicBezTo>
                  <a:cubicBezTo>
                    <a:pt x="43" y="473"/>
                    <a:pt x="43" y="474"/>
                    <a:pt x="43" y="475"/>
                  </a:cubicBezTo>
                  <a:cubicBezTo>
                    <a:pt x="43" y="475"/>
                    <a:pt x="43" y="475"/>
                    <a:pt x="43" y="475"/>
                  </a:cubicBezTo>
                  <a:cubicBezTo>
                    <a:pt x="42" y="476"/>
                    <a:pt x="42" y="476"/>
                    <a:pt x="42" y="477"/>
                  </a:cubicBezTo>
                  <a:cubicBezTo>
                    <a:pt x="42" y="477"/>
                    <a:pt x="42" y="477"/>
                    <a:pt x="42" y="477"/>
                  </a:cubicBezTo>
                  <a:cubicBezTo>
                    <a:pt x="41" y="478"/>
                    <a:pt x="41" y="478"/>
                    <a:pt x="41" y="479"/>
                  </a:cubicBezTo>
                  <a:cubicBezTo>
                    <a:pt x="41" y="479"/>
                    <a:pt x="41" y="479"/>
                    <a:pt x="41" y="479"/>
                  </a:cubicBezTo>
                  <a:cubicBezTo>
                    <a:pt x="41" y="479"/>
                    <a:pt x="41" y="479"/>
                    <a:pt x="41" y="479"/>
                  </a:cubicBezTo>
                  <a:cubicBezTo>
                    <a:pt x="41" y="479"/>
                    <a:pt x="41" y="479"/>
                    <a:pt x="41" y="479"/>
                  </a:cubicBezTo>
                  <a:cubicBezTo>
                    <a:pt x="41" y="479"/>
                    <a:pt x="41" y="479"/>
                    <a:pt x="41" y="480"/>
                  </a:cubicBezTo>
                  <a:cubicBezTo>
                    <a:pt x="41" y="480"/>
                    <a:pt x="41" y="480"/>
                    <a:pt x="41" y="480"/>
                  </a:cubicBezTo>
                  <a:cubicBezTo>
                    <a:pt x="42" y="480"/>
                    <a:pt x="42" y="481"/>
                    <a:pt x="42" y="481"/>
                  </a:cubicBezTo>
                  <a:cubicBezTo>
                    <a:pt x="42" y="481"/>
                    <a:pt x="42" y="481"/>
                    <a:pt x="42" y="481"/>
                  </a:cubicBezTo>
                  <a:cubicBezTo>
                    <a:pt x="43" y="482"/>
                    <a:pt x="43" y="482"/>
                    <a:pt x="43" y="483"/>
                  </a:cubicBezTo>
                  <a:cubicBezTo>
                    <a:pt x="43" y="483"/>
                    <a:pt x="43" y="483"/>
                    <a:pt x="43" y="483"/>
                  </a:cubicBezTo>
                  <a:cubicBezTo>
                    <a:pt x="43" y="483"/>
                    <a:pt x="43" y="483"/>
                    <a:pt x="43" y="483"/>
                  </a:cubicBezTo>
                  <a:cubicBezTo>
                    <a:pt x="43" y="483"/>
                    <a:pt x="43" y="483"/>
                    <a:pt x="43" y="483"/>
                  </a:cubicBezTo>
                  <a:cubicBezTo>
                    <a:pt x="43" y="483"/>
                    <a:pt x="44" y="484"/>
                    <a:pt x="44" y="484"/>
                  </a:cubicBezTo>
                  <a:cubicBezTo>
                    <a:pt x="44" y="484"/>
                    <a:pt x="44" y="484"/>
                    <a:pt x="44" y="484"/>
                  </a:cubicBezTo>
                  <a:cubicBezTo>
                    <a:pt x="44" y="484"/>
                    <a:pt x="44" y="484"/>
                    <a:pt x="44" y="484"/>
                  </a:cubicBezTo>
                  <a:cubicBezTo>
                    <a:pt x="44" y="484"/>
                    <a:pt x="44" y="484"/>
                    <a:pt x="44" y="484"/>
                  </a:cubicBezTo>
                  <a:cubicBezTo>
                    <a:pt x="45" y="484"/>
                    <a:pt x="45" y="484"/>
                    <a:pt x="45" y="484"/>
                  </a:cubicBezTo>
                  <a:cubicBezTo>
                    <a:pt x="45" y="485"/>
                    <a:pt x="46" y="485"/>
                    <a:pt x="46" y="486"/>
                  </a:cubicBezTo>
                  <a:cubicBezTo>
                    <a:pt x="46" y="486"/>
                    <a:pt x="46" y="486"/>
                    <a:pt x="46" y="486"/>
                  </a:cubicBezTo>
                  <a:cubicBezTo>
                    <a:pt x="46" y="488"/>
                    <a:pt x="44" y="488"/>
                    <a:pt x="43" y="488"/>
                  </a:cubicBezTo>
                  <a:cubicBezTo>
                    <a:pt x="43" y="488"/>
                    <a:pt x="43" y="488"/>
                    <a:pt x="43" y="488"/>
                  </a:cubicBezTo>
                  <a:cubicBezTo>
                    <a:pt x="43" y="488"/>
                    <a:pt x="43" y="488"/>
                    <a:pt x="43" y="489"/>
                  </a:cubicBezTo>
                  <a:cubicBezTo>
                    <a:pt x="43" y="489"/>
                    <a:pt x="43" y="489"/>
                    <a:pt x="43" y="489"/>
                  </a:cubicBezTo>
                  <a:cubicBezTo>
                    <a:pt x="43" y="489"/>
                    <a:pt x="43" y="489"/>
                    <a:pt x="43" y="489"/>
                  </a:cubicBezTo>
                  <a:cubicBezTo>
                    <a:pt x="43" y="489"/>
                    <a:pt x="43" y="489"/>
                    <a:pt x="43" y="489"/>
                  </a:cubicBezTo>
                  <a:cubicBezTo>
                    <a:pt x="43" y="489"/>
                    <a:pt x="43" y="489"/>
                    <a:pt x="43" y="489"/>
                  </a:cubicBezTo>
                  <a:cubicBezTo>
                    <a:pt x="43" y="489"/>
                    <a:pt x="43" y="490"/>
                    <a:pt x="43" y="491"/>
                  </a:cubicBezTo>
                  <a:cubicBezTo>
                    <a:pt x="43" y="491"/>
                    <a:pt x="43" y="491"/>
                    <a:pt x="43" y="491"/>
                  </a:cubicBezTo>
                  <a:cubicBezTo>
                    <a:pt x="43" y="492"/>
                    <a:pt x="43" y="492"/>
                    <a:pt x="44" y="492"/>
                  </a:cubicBezTo>
                  <a:cubicBezTo>
                    <a:pt x="44" y="492"/>
                    <a:pt x="44" y="492"/>
                    <a:pt x="44" y="492"/>
                  </a:cubicBezTo>
                  <a:cubicBezTo>
                    <a:pt x="44" y="492"/>
                    <a:pt x="45" y="493"/>
                    <a:pt x="45" y="494"/>
                  </a:cubicBezTo>
                  <a:cubicBezTo>
                    <a:pt x="45" y="494"/>
                    <a:pt x="45" y="494"/>
                    <a:pt x="45" y="494"/>
                  </a:cubicBezTo>
                  <a:cubicBezTo>
                    <a:pt x="45" y="495"/>
                    <a:pt x="45" y="495"/>
                    <a:pt x="44" y="496"/>
                  </a:cubicBezTo>
                  <a:cubicBezTo>
                    <a:pt x="44" y="496"/>
                    <a:pt x="44" y="496"/>
                    <a:pt x="44" y="496"/>
                  </a:cubicBezTo>
                  <a:cubicBezTo>
                    <a:pt x="44" y="496"/>
                    <a:pt x="43" y="497"/>
                    <a:pt x="43" y="497"/>
                  </a:cubicBezTo>
                  <a:cubicBezTo>
                    <a:pt x="43" y="497"/>
                    <a:pt x="43" y="497"/>
                    <a:pt x="43" y="497"/>
                  </a:cubicBezTo>
                  <a:cubicBezTo>
                    <a:pt x="43" y="497"/>
                    <a:pt x="42" y="497"/>
                    <a:pt x="42" y="497"/>
                  </a:cubicBezTo>
                  <a:cubicBezTo>
                    <a:pt x="42" y="497"/>
                    <a:pt x="42" y="497"/>
                    <a:pt x="42" y="497"/>
                  </a:cubicBezTo>
                  <a:cubicBezTo>
                    <a:pt x="42" y="497"/>
                    <a:pt x="41" y="497"/>
                    <a:pt x="41" y="497"/>
                  </a:cubicBezTo>
                  <a:cubicBezTo>
                    <a:pt x="41" y="497"/>
                    <a:pt x="41" y="497"/>
                    <a:pt x="41" y="497"/>
                  </a:cubicBezTo>
                  <a:cubicBezTo>
                    <a:pt x="42" y="497"/>
                    <a:pt x="42" y="498"/>
                    <a:pt x="42" y="498"/>
                  </a:cubicBezTo>
                  <a:cubicBezTo>
                    <a:pt x="42" y="498"/>
                    <a:pt x="42" y="498"/>
                    <a:pt x="42" y="498"/>
                  </a:cubicBezTo>
                  <a:cubicBezTo>
                    <a:pt x="42" y="499"/>
                    <a:pt x="42" y="500"/>
                    <a:pt x="42" y="500"/>
                  </a:cubicBezTo>
                  <a:cubicBezTo>
                    <a:pt x="42" y="500"/>
                    <a:pt x="42" y="500"/>
                    <a:pt x="42" y="500"/>
                  </a:cubicBezTo>
                  <a:cubicBezTo>
                    <a:pt x="41" y="500"/>
                    <a:pt x="41" y="501"/>
                    <a:pt x="41" y="501"/>
                  </a:cubicBezTo>
                  <a:cubicBezTo>
                    <a:pt x="41" y="501"/>
                    <a:pt x="41" y="501"/>
                    <a:pt x="41" y="501"/>
                  </a:cubicBezTo>
                  <a:cubicBezTo>
                    <a:pt x="41" y="501"/>
                    <a:pt x="41" y="501"/>
                    <a:pt x="41" y="501"/>
                  </a:cubicBezTo>
                  <a:cubicBezTo>
                    <a:pt x="41" y="501"/>
                    <a:pt x="41" y="501"/>
                    <a:pt x="41" y="501"/>
                  </a:cubicBezTo>
                  <a:cubicBezTo>
                    <a:pt x="41" y="501"/>
                    <a:pt x="41" y="501"/>
                    <a:pt x="41" y="501"/>
                  </a:cubicBezTo>
                  <a:cubicBezTo>
                    <a:pt x="42" y="501"/>
                    <a:pt x="42" y="501"/>
                    <a:pt x="42" y="501"/>
                  </a:cubicBezTo>
                  <a:cubicBezTo>
                    <a:pt x="42" y="501"/>
                    <a:pt x="42" y="501"/>
                    <a:pt x="42" y="501"/>
                  </a:cubicBezTo>
                  <a:cubicBezTo>
                    <a:pt x="42" y="501"/>
                    <a:pt x="42" y="501"/>
                    <a:pt x="42" y="502"/>
                  </a:cubicBezTo>
                  <a:cubicBezTo>
                    <a:pt x="42" y="502"/>
                    <a:pt x="42" y="502"/>
                    <a:pt x="42" y="502"/>
                  </a:cubicBezTo>
                  <a:cubicBezTo>
                    <a:pt x="43" y="502"/>
                    <a:pt x="43" y="502"/>
                    <a:pt x="43" y="503"/>
                  </a:cubicBezTo>
                  <a:cubicBezTo>
                    <a:pt x="43" y="503"/>
                    <a:pt x="43" y="503"/>
                    <a:pt x="43" y="503"/>
                  </a:cubicBezTo>
                  <a:cubicBezTo>
                    <a:pt x="43" y="503"/>
                    <a:pt x="43" y="503"/>
                    <a:pt x="43" y="503"/>
                  </a:cubicBezTo>
                  <a:cubicBezTo>
                    <a:pt x="43" y="503"/>
                    <a:pt x="43" y="503"/>
                    <a:pt x="43" y="503"/>
                  </a:cubicBezTo>
                  <a:cubicBezTo>
                    <a:pt x="43" y="503"/>
                    <a:pt x="43" y="503"/>
                    <a:pt x="43" y="504"/>
                  </a:cubicBezTo>
                  <a:cubicBezTo>
                    <a:pt x="43" y="504"/>
                    <a:pt x="43" y="504"/>
                    <a:pt x="43" y="504"/>
                  </a:cubicBezTo>
                  <a:cubicBezTo>
                    <a:pt x="43" y="504"/>
                    <a:pt x="44" y="505"/>
                    <a:pt x="44" y="505"/>
                  </a:cubicBezTo>
                  <a:cubicBezTo>
                    <a:pt x="44" y="505"/>
                    <a:pt x="44" y="505"/>
                    <a:pt x="44" y="505"/>
                  </a:cubicBezTo>
                  <a:cubicBezTo>
                    <a:pt x="44" y="506"/>
                    <a:pt x="44" y="506"/>
                    <a:pt x="44" y="507"/>
                  </a:cubicBezTo>
                  <a:cubicBezTo>
                    <a:pt x="44" y="507"/>
                    <a:pt x="44" y="507"/>
                    <a:pt x="44" y="507"/>
                  </a:cubicBezTo>
                  <a:cubicBezTo>
                    <a:pt x="44" y="507"/>
                    <a:pt x="44" y="507"/>
                    <a:pt x="44" y="507"/>
                  </a:cubicBezTo>
                  <a:cubicBezTo>
                    <a:pt x="44" y="507"/>
                    <a:pt x="44" y="507"/>
                    <a:pt x="44" y="507"/>
                  </a:cubicBezTo>
                  <a:cubicBezTo>
                    <a:pt x="44" y="508"/>
                    <a:pt x="44" y="509"/>
                    <a:pt x="44" y="509"/>
                  </a:cubicBezTo>
                  <a:cubicBezTo>
                    <a:pt x="44" y="509"/>
                    <a:pt x="44" y="509"/>
                    <a:pt x="44" y="509"/>
                  </a:cubicBezTo>
                  <a:cubicBezTo>
                    <a:pt x="44" y="510"/>
                    <a:pt x="44" y="510"/>
                    <a:pt x="44" y="510"/>
                  </a:cubicBezTo>
                  <a:cubicBezTo>
                    <a:pt x="44" y="510"/>
                    <a:pt x="44" y="510"/>
                    <a:pt x="44" y="510"/>
                  </a:cubicBezTo>
                  <a:cubicBezTo>
                    <a:pt x="44" y="511"/>
                    <a:pt x="44" y="511"/>
                    <a:pt x="45" y="511"/>
                  </a:cubicBezTo>
                  <a:cubicBezTo>
                    <a:pt x="45" y="511"/>
                    <a:pt x="45" y="511"/>
                    <a:pt x="45" y="511"/>
                  </a:cubicBezTo>
                  <a:cubicBezTo>
                    <a:pt x="46" y="511"/>
                    <a:pt x="46" y="511"/>
                    <a:pt x="47" y="511"/>
                  </a:cubicBezTo>
                  <a:cubicBezTo>
                    <a:pt x="47" y="511"/>
                    <a:pt x="47" y="511"/>
                    <a:pt x="47" y="511"/>
                  </a:cubicBezTo>
                  <a:cubicBezTo>
                    <a:pt x="47" y="512"/>
                    <a:pt x="48" y="512"/>
                    <a:pt x="47" y="513"/>
                  </a:cubicBezTo>
                  <a:cubicBezTo>
                    <a:pt x="47" y="513"/>
                    <a:pt x="47" y="513"/>
                    <a:pt x="47" y="513"/>
                  </a:cubicBezTo>
                  <a:cubicBezTo>
                    <a:pt x="47" y="513"/>
                    <a:pt x="47" y="513"/>
                    <a:pt x="47" y="513"/>
                  </a:cubicBezTo>
                  <a:cubicBezTo>
                    <a:pt x="47" y="513"/>
                    <a:pt x="47" y="513"/>
                    <a:pt x="47" y="513"/>
                  </a:cubicBezTo>
                  <a:cubicBezTo>
                    <a:pt x="48" y="513"/>
                    <a:pt x="48" y="513"/>
                    <a:pt x="48" y="513"/>
                  </a:cubicBezTo>
                  <a:cubicBezTo>
                    <a:pt x="48" y="513"/>
                    <a:pt x="48" y="513"/>
                    <a:pt x="48" y="513"/>
                  </a:cubicBezTo>
                  <a:cubicBezTo>
                    <a:pt x="48" y="512"/>
                    <a:pt x="49" y="512"/>
                    <a:pt x="50" y="512"/>
                  </a:cubicBezTo>
                  <a:cubicBezTo>
                    <a:pt x="50" y="512"/>
                    <a:pt x="50" y="512"/>
                    <a:pt x="50" y="512"/>
                  </a:cubicBezTo>
                  <a:cubicBezTo>
                    <a:pt x="50" y="512"/>
                    <a:pt x="50" y="512"/>
                    <a:pt x="51" y="512"/>
                  </a:cubicBezTo>
                  <a:cubicBezTo>
                    <a:pt x="51" y="512"/>
                    <a:pt x="51" y="512"/>
                    <a:pt x="51" y="512"/>
                  </a:cubicBezTo>
                  <a:cubicBezTo>
                    <a:pt x="52" y="512"/>
                    <a:pt x="53" y="513"/>
                    <a:pt x="53" y="514"/>
                  </a:cubicBezTo>
                  <a:cubicBezTo>
                    <a:pt x="53" y="514"/>
                    <a:pt x="53" y="514"/>
                    <a:pt x="53" y="514"/>
                  </a:cubicBezTo>
                  <a:cubicBezTo>
                    <a:pt x="54" y="515"/>
                    <a:pt x="54" y="515"/>
                    <a:pt x="54" y="515"/>
                  </a:cubicBezTo>
                  <a:cubicBezTo>
                    <a:pt x="54" y="515"/>
                    <a:pt x="54" y="515"/>
                    <a:pt x="54" y="515"/>
                  </a:cubicBezTo>
                  <a:cubicBezTo>
                    <a:pt x="54" y="515"/>
                    <a:pt x="54" y="515"/>
                    <a:pt x="54" y="515"/>
                  </a:cubicBezTo>
                  <a:cubicBezTo>
                    <a:pt x="54" y="516"/>
                    <a:pt x="54" y="516"/>
                    <a:pt x="54" y="516"/>
                  </a:cubicBezTo>
                  <a:cubicBezTo>
                    <a:pt x="54" y="516"/>
                    <a:pt x="54" y="516"/>
                    <a:pt x="54" y="516"/>
                  </a:cubicBezTo>
                  <a:cubicBezTo>
                    <a:pt x="54" y="516"/>
                    <a:pt x="54" y="516"/>
                    <a:pt x="54" y="516"/>
                  </a:cubicBezTo>
                  <a:cubicBezTo>
                    <a:pt x="54" y="516"/>
                    <a:pt x="55" y="516"/>
                    <a:pt x="56" y="515"/>
                  </a:cubicBezTo>
                  <a:cubicBezTo>
                    <a:pt x="56" y="515"/>
                    <a:pt x="56" y="515"/>
                    <a:pt x="56" y="515"/>
                  </a:cubicBezTo>
                  <a:cubicBezTo>
                    <a:pt x="56" y="515"/>
                    <a:pt x="56" y="516"/>
                    <a:pt x="57" y="516"/>
                  </a:cubicBezTo>
                  <a:cubicBezTo>
                    <a:pt x="57" y="516"/>
                    <a:pt x="57" y="516"/>
                    <a:pt x="57" y="516"/>
                  </a:cubicBezTo>
                  <a:cubicBezTo>
                    <a:pt x="57" y="516"/>
                    <a:pt x="58" y="517"/>
                    <a:pt x="59" y="517"/>
                  </a:cubicBezTo>
                  <a:cubicBezTo>
                    <a:pt x="59" y="517"/>
                    <a:pt x="59" y="517"/>
                    <a:pt x="59" y="517"/>
                  </a:cubicBezTo>
                  <a:cubicBezTo>
                    <a:pt x="59" y="518"/>
                    <a:pt x="59" y="519"/>
                    <a:pt x="59" y="519"/>
                  </a:cubicBezTo>
                  <a:cubicBezTo>
                    <a:pt x="59" y="519"/>
                    <a:pt x="59" y="519"/>
                    <a:pt x="59" y="519"/>
                  </a:cubicBezTo>
                  <a:cubicBezTo>
                    <a:pt x="60" y="520"/>
                    <a:pt x="60" y="521"/>
                    <a:pt x="60" y="521"/>
                  </a:cubicBezTo>
                  <a:cubicBezTo>
                    <a:pt x="60" y="521"/>
                    <a:pt x="60" y="521"/>
                    <a:pt x="60" y="521"/>
                  </a:cubicBezTo>
                  <a:cubicBezTo>
                    <a:pt x="60" y="522"/>
                    <a:pt x="61" y="522"/>
                    <a:pt x="61" y="523"/>
                  </a:cubicBezTo>
                  <a:cubicBezTo>
                    <a:pt x="61" y="523"/>
                    <a:pt x="61" y="523"/>
                    <a:pt x="61" y="523"/>
                  </a:cubicBezTo>
                  <a:cubicBezTo>
                    <a:pt x="61" y="523"/>
                    <a:pt x="61" y="523"/>
                    <a:pt x="61" y="524"/>
                  </a:cubicBezTo>
                  <a:cubicBezTo>
                    <a:pt x="61" y="524"/>
                    <a:pt x="61" y="524"/>
                    <a:pt x="61" y="524"/>
                  </a:cubicBezTo>
                  <a:cubicBezTo>
                    <a:pt x="61" y="524"/>
                    <a:pt x="61" y="524"/>
                    <a:pt x="61" y="524"/>
                  </a:cubicBezTo>
                  <a:cubicBezTo>
                    <a:pt x="61" y="524"/>
                    <a:pt x="61" y="524"/>
                    <a:pt x="61" y="524"/>
                  </a:cubicBezTo>
                  <a:cubicBezTo>
                    <a:pt x="61" y="525"/>
                    <a:pt x="61" y="525"/>
                    <a:pt x="61" y="525"/>
                  </a:cubicBezTo>
                  <a:cubicBezTo>
                    <a:pt x="61" y="525"/>
                    <a:pt x="61" y="525"/>
                    <a:pt x="61" y="525"/>
                  </a:cubicBezTo>
                  <a:cubicBezTo>
                    <a:pt x="60" y="525"/>
                    <a:pt x="60" y="525"/>
                    <a:pt x="60" y="525"/>
                  </a:cubicBezTo>
                  <a:cubicBezTo>
                    <a:pt x="61" y="525"/>
                    <a:pt x="61" y="525"/>
                    <a:pt x="61" y="525"/>
                  </a:cubicBezTo>
                  <a:cubicBezTo>
                    <a:pt x="60" y="525"/>
                    <a:pt x="60" y="525"/>
                    <a:pt x="60" y="525"/>
                  </a:cubicBezTo>
                  <a:cubicBezTo>
                    <a:pt x="61" y="525"/>
                    <a:pt x="61" y="525"/>
                    <a:pt x="61" y="525"/>
                  </a:cubicBezTo>
                  <a:cubicBezTo>
                    <a:pt x="61" y="525"/>
                    <a:pt x="61" y="526"/>
                    <a:pt x="61" y="526"/>
                  </a:cubicBezTo>
                  <a:cubicBezTo>
                    <a:pt x="61" y="526"/>
                    <a:pt x="61" y="526"/>
                    <a:pt x="61" y="526"/>
                  </a:cubicBezTo>
                  <a:cubicBezTo>
                    <a:pt x="61" y="526"/>
                    <a:pt x="61" y="526"/>
                    <a:pt x="61" y="526"/>
                  </a:cubicBezTo>
                  <a:cubicBezTo>
                    <a:pt x="62" y="527"/>
                    <a:pt x="62" y="528"/>
                    <a:pt x="62" y="528"/>
                  </a:cubicBezTo>
                  <a:cubicBezTo>
                    <a:pt x="62" y="528"/>
                    <a:pt x="62" y="528"/>
                    <a:pt x="62" y="528"/>
                  </a:cubicBezTo>
                  <a:cubicBezTo>
                    <a:pt x="62" y="528"/>
                    <a:pt x="62" y="528"/>
                    <a:pt x="62" y="528"/>
                  </a:cubicBezTo>
                  <a:cubicBezTo>
                    <a:pt x="62" y="528"/>
                    <a:pt x="62" y="528"/>
                    <a:pt x="62" y="528"/>
                  </a:cubicBezTo>
                  <a:cubicBezTo>
                    <a:pt x="62" y="529"/>
                    <a:pt x="62" y="529"/>
                    <a:pt x="62" y="529"/>
                  </a:cubicBezTo>
                  <a:cubicBezTo>
                    <a:pt x="63" y="529"/>
                    <a:pt x="63" y="529"/>
                    <a:pt x="63" y="529"/>
                  </a:cubicBezTo>
                  <a:cubicBezTo>
                    <a:pt x="63" y="529"/>
                    <a:pt x="65" y="528"/>
                    <a:pt x="66" y="530"/>
                  </a:cubicBezTo>
                  <a:cubicBezTo>
                    <a:pt x="66" y="530"/>
                    <a:pt x="66" y="530"/>
                    <a:pt x="66" y="530"/>
                  </a:cubicBezTo>
                  <a:cubicBezTo>
                    <a:pt x="66" y="531"/>
                    <a:pt x="67" y="531"/>
                    <a:pt x="67" y="532"/>
                  </a:cubicBezTo>
                  <a:cubicBezTo>
                    <a:pt x="67" y="532"/>
                    <a:pt x="67" y="532"/>
                    <a:pt x="67" y="532"/>
                  </a:cubicBezTo>
                  <a:cubicBezTo>
                    <a:pt x="67" y="532"/>
                    <a:pt x="67" y="532"/>
                    <a:pt x="67" y="532"/>
                  </a:cubicBezTo>
                  <a:cubicBezTo>
                    <a:pt x="68" y="532"/>
                    <a:pt x="68" y="532"/>
                    <a:pt x="69" y="533"/>
                  </a:cubicBezTo>
                  <a:cubicBezTo>
                    <a:pt x="69" y="533"/>
                    <a:pt x="69" y="533"/>
                    <a:pt x="69" y="533"/>
                  </a:cubicBezTo>
                  <a:cubicBezTo>
                    <a:pt x="69" y="534"/>
                    <a:pt x="70" y="534"/>
                    <a:pt x="70" y="535"/>
                  </a:cubicBezTo>
                  <a:cubicBezTo>
                    <a:pt x="70" y="535"/>
                    <a:pt x="70" y="535"/>
                    <a:pt x="70" y="535"/>
                  </a:cubicBezTo>
                  <a:cubicBezTo>
                    <a:pt x="70" y="535"/>
                    <a:pt x="70" y="535"/>
                    <a:pt x="70" y="535"/>
                  </a:cubicBezTo>
                  <a:cubicBezTo>
                    <a:pt x="70" y="535"/>
                    <a:pt x="70" y="535"/>
                    <a:pt x="70" y="535"/>
                  </a:cubicBezTo>
                  <a:cubicBezTo>
                    <a:pt x="71" y="535"/>
                    <a:pt x="71" y="535"/>
                    <a:pt x="72" y="535"/>
                  </a:cubicBezTo>
                  <a:cubicBezTo>
                    <a:pt x="72" y="535"/>
                    <a:pt x="72" y="535"/>
                    <a:pt x="72" y="535"/>
                  </a:cubicBezTo>
                  <a:cubicBezTo>
                    <a:pt x="73" y="536"/>
                    <a:pt x="73" y="537"/>
                    <a:pt x="73" y="537"/>
                  </a:cubicBezTo>
                  <a:cubicBezTo>
                    <a:pt x="73" y="537"/>
                    <a:pt x="73" y="537"/>
                    <a:pt x="73" y="537"/>
                  </a:cubicBezTo>
                  <a:cubicBezTo>
                    <a:pt x="73" y="538"/>
                    <a:pt x="73" y="537"/>
                    <a:pt x="73" y="538"/>
                  </a:cubicBezTo>
                  <a:cubicBezTo>
                    <a:pt x="73" y="538"/>
                    <a:pt x="73" y="538"/>
                    <a:pt x="73" y="538"/>
                  </a:cubicBezTo>
                  <a:cubicBezTo>
                    <a:pt x="74" y="538"/>
                    <a:pt x="74" y="538"/>
                    <a:pt x="74" y="538"/>
                  </a:cubicBezTo>
                  <a:cubicBezTo>
                    <a:pt x="74" y="538"/>
                    <a:pt x="74" y="538"/>
                    <a:pt x="74" y="538"/>
                  </a:cubicBezTo>
                  <a:cubicBezTo>
                    <a:pt x="74" y="538"/>
                    <a:pt x="76" y="540"/>
                    <a:pt x="76" y="541"/>
                  </a:cubicBezTo>
                  <a:cubicBezTo>
                    <a:pt x="76" y="541"/>
                    <a:pt x="76" y="541"/>
                    <a:pt x="76" y="541"/>
                  </a:cubicBezTo>
                  <a:cubicBezTo>
                    <a:pt x="77" y="541"/>
                    <a:pt x="77" y="541"/>
                    <a:pt x="77" y="541"/>
                  </a:cubicBezTo>
                  <a:cubicBezTo>
                    <a:pt x="78" y="542"/>
                    <a:pt x="80" y="543"/>
                    <a:pt x="80" y="546"/>
                  </a:cubicBezTo>
                  <a:cubicBezTo>
                    <a:pt x="80" y="546"/>
                    <a:pt x="80" y="546"/>
                    <a:pt x="80" y="546"/>
                  </a:cubicBezTo>
                  <a:cubicBezTo>
                    <a:pt x="80" y="547"/>
                    <a:pt x="80" y="548"/>
                    <a:pt x="80" y="549"/>
                  </a:cubicBezTo>
                  <a:cubicBezTo>
                    <a:pt x="80" y="549"/>
                    <a:pt x="80" y="549"/>
                    <a:pt x="80" y="549"/>
                  </a:cubicBezTo>
                  <a:cubicBezTo>
                    <a:pt x="80" y="549"/>
                    <a:pt x="80" y="550"/>
                    <a:pt x="80" y="550"/>
                  </a:cubicBezTo>
                  <a:cubicBezTo>
                    <a:pt x="80" y="550"/>
                    <a:pt x="80" y="550"/>
                    <a:pt x="80" y="550"/>
                  </a:cubicBezTo>
                  <a:cubicBezTo>
                    <a:pt x="80" y="550"/>
                    <a:pt x="80" y="550"/>
                    <a:pt x="80" y="550"/>
                  </a:cubicBezTo>
                  <a:cubicBezTo>
                    <a:pt x="80" y="550"/>
                    <a:pt x="80" y="550"/>
                    <a:pt x="80" y="550"/>
                  </a:cubicBezTo>
                  <a:cubicBezTo>
                    <a:pt x="80" y="550"/>
                    <a:pt x="82" y="551"/>
                    <a:pt x="83" y="551"/>
                  </a:cubicBezTo>
                  <a:cubicBezTo>
                    <a:pt x="83" y="551"/>
                    <a:pt x="83" y="551"/>
                    <a:pt x="83" y="551"/>
                  </a:cubicBezTo>
                  <a:cubicBezTo>
                    <a:pt x="83" y="550"/>
                    <a:pt x="83" y="550"/>
                    <a:pt x="83" y="550"/>
                  </a:cubicBezTo>
                  <a:cubicBezTo>
                    <a:pt x="83" y="550"/>
                    <a:pt x="83" y="550"/>
                    <a:pt x="83" y="550"/>
                  </a:cubicBezTo>
                  <a:cubicBezTo>
                    <a:pt x="83" y="550"/>
                    <a:pt x="83" y="550"/>
                    <a:pt x="83" y="550"/>
                  </a:cubicBezTo>
                  <a:cubicBezTo>
                    <a:pt x="83" y="550"/>
                    <a:pt x="83" y="550"/>
                    <a:pt x="83" y="550"/>
                  </a:cubicBezTo>
                  <a:cubicBezTo>
                    <a:pt x="82" y="550"/>
                    <a:pt x="82" y="549"/>
                    <a:pt x="82" y="549"/>
                  </a:cubicBezTo>
                  <a:cubicBezTo>
                    <a:pt x="82" y="549"/>
                    <a:pt x="82" y="549"/>
                    <a:pt x="82" y="549"/>
                  </a:cubicBezTo>
                  <a:cubicBezTo>
                    <a:pt x="82" y="548"/>
                    <a:pt x="83" y="547"/>
                    <a:pt x="84" y="547"/>
                  </a:cubicBezTo>
                  <a:cubicBezTo>
                    <a:pt x="84" y="547"/>
                    <a:pt x="84" y="547"/>
                    <a:pt x="84" y="547"/>
                  </a:cubicBezTo>
                  <a:cubicBezTo>
                    <a:pt x="84" y="547"/>
                    <a:pt x="84" y="547"/>
                    <a:pt x="84" y="547"/>
                  </a:cubicBezTo>
                  <a:cubicBezTo>
                    <a:pt x="84" y="547"/>
                    <a:pt x="84" y="547"/>
                    <a:pt x="84" y="547"/>
                  </a:cubicBezTo>
                  <a:cubicBezTo>
                    <a:pt x="85" y="548"/>
                    <a:pt x="85" y="548"/>
                    <a:pt x="85" y="548"/>
                  </a:cubicBezTo>
                  <a:cubicBezTo>
                    <a:pt x="85" y="548"/>
                    <a:pt x="85" y="548"/>
                    <a:pt x="85" y="548"/>
                  </a:cubicBezTo>
                  <a:cubicBezTo>
                    <a:pt x="86" y="548"/>
                    <a:pt x="86" y="547"/>
                    <a:pt x="86" y="547"/>
                  </a:cubicBezTo>
                  <a:cubicBezTo>
                    <a:pt x="86" y="547"/>
                    <a:pt x="86" y="547"/>
                    <a:pt x="86" y="547"/>
                  </a:cubicBezTo>
                  <a:cubicBezTo>
                    <a:pt x="86" y="546"/>
                    <a:pt x="87" y="546"/>
                    <a:pt x="87" y="545"/>
                  </a:cubicBezTo>
                  <a:cubicBezTo>
                    <a:pt x="87" y="545"/>
                    <a:pt x="87" y="545"/>
                    <a:pt x="87" y="545"/>
                  </a:cubicBezTo>
                  <a:cubicBezTo>
                    <a:pt x="87" y="545"/>
                    <a:pt x="87" y="544"/>
                    <a:pt x="88" y="543"/>
                  </a:cubicBezTo>
                  <a:cubicBezTo>
                    <a:pt x="88" y="543"/>
                    <a:pt x="88" y="543"/>
                    <a:pt x="88" y="543"/>
                  </a:cubicBezTo>
                  <a:cubicBezTo>
                    <a:pt x="88" y="542"/>
                    <a:pt x="88" y="542"/>
                    <a:pt x="89" y="542"/>
                  </a:cubicBezTo>
                  <a:cubicBezTo>
                    <a:pt x="89" y="542"/>
                    <a:pt x="89" y="542"/>
                    <a:pt x="89" y="542"/>
                  </a:cubicBezTo>
                  <a:cubicBezTo>
                    <a:pt x="90" y="542"/>
                    <a:pt x="90" y="542"/>
                    <a:pt x="90" y="542"/>
                  </a:cubicBezTo>
                  <a:cubicBezTo>
                    <a:pt x="90" y="542"/>
                    <a:pt x="90" y="542"/>
                    <a:pt x="90" y="542"/>
                  </a:cubicBezTo>
                  <a:cubicBezTo>
                    <a:pt x="90" y="543"/>
                    <a:pt x="91" y="543"/>
                    <a:pt x="91" y="543"/>
                  </a:cubicBezTo>
                  <a:cubicBezTo>
                    <a:pt x="91" y="543"/>
                    <a:pt x="91" y="543"/>
                    <a:pt x="91" y="543"/>
                  </a:cubicBezTo>
                  <a:cubicBezTo>
                    <a:pt x="91" y="543"/>
                    <a:pt x="92" y="543"/>
                    <a:pt x="92" y="543"/>
                  </a:cubicBezTo>
                  <a:cubicBezTo>
                    <a:pt x="92" y="543"/>
                    <a:pt x="92" y="543"/>
                    <a:pt x="92" y="543"/>
                  </a:cubicBezTo>
                  <a:cubicBezTo>
                    <a:pt x="93" y="543"/>
                    <a:pt x="93" y="543"/>
                    <a:pt x="93" y="543"/>
                  </a:cubicBezTo>
                  <a:cubicBezTo>
                    <a:pt x="93" y="543"/>
                    <a:pt x="93" y="543"/>
                    <a:pt x="93" y="543"/>
                  </a:cubicBezTo>
                  <a:cubicBezTo>
                    <a:pt x="93" y="543"/>
                    <a:pt x="93" y="543"/>
                    <a:pt x="93" y="543"/>
                  </a:cubicBezTo>
                  <a:cubicBezTo>
                    <a:pt x="93" y="543"/>
                    <a:pt x="93" y="543"/>
                    <a:pt x="93" y="543"/>
                  </a:cubicBezTo>
                  <a:cubicBezTo>
                    <a:pt x="94" y="543"/>
                    <a:pt x="94" y="543"/>
                    <a:pt x="94" y="543"/>
                  </a:cubicBezTo>
                  <a:cubicBezTo>
                    <a:pt x="94" y="543"/>
                    <a:pt x="94" y="543"/>
                    <a:pt x="94" y="543"/>
                  </a:cubicBezTo>
                  <a:cubicBezTo>
                    <a:pt x="95" y="543"/>
                    <a:pt x="95" y="544"/>
                    <a:pt x="96" y="544"/>
                  </a:cubicBezTo>
                  <a:cubicBezTo>
                    <a:pt x="96" y="544"/>
                    <a:pt x="96" y="544"/>
                    <a:pt x="96" y="544"/>
                  </a:cubicBezTo>
                  <a:cubicBezTo>
                    <a:pt x="97" y="545"/>
                    <a:pt x="96" y="545"/>
                    <a:pt x="97" y="545"/>
                  </a:cubicBezTo>
                  <a:cubicBezTo>
                    <a:pt x="97" y="545"/>
                    <a:pt x="97" y="545"/>
                    <a:pt x="97" y="545"/>
                  </a:cubicBezTo>
                  <a:cubicBezTo>
                    <a:pt x="98" y="545"/>
                    <a:pt x="99" y="546"/>
                    <a:pt x="99" y="546"/>
                  </a:cubicBezTo>
                  <a:cubicBezTo>
                    <a:pt x="99" y="546"/>
                    <a:pt x="99" y="546"/>
                    <a:pt x="99" y="546"/>
                  </a:cubicBezTo>
                  <a:cubicBezTo>
                    <a:pt x="100" y="547"/>
                    <a:pt x="100" y="548"/>
                    <a:pt x="100" y="548"/>
                  </a:cubicBezTo>
                  <a:cubicBezTo>
                    <a:pt x="100" y="548"/>
                    <a:pt x="100" y="548"/>
                    <a:pt x="100" y="548"/>
                  </a:cubicBezTo>
                  <a:cubicBezTo>
                    <a:pt x="101" y="548"/>
                    <a:pt x="101" y="548"/>
                    <a:pt x="101" y="548"/>
                  </a:cubicBezTo>
                  <a:cubicBezTo>
                    <a:pt x="101" y="548"/>
                    <a:pt x="102" y="548"/>
                    <a:pt x="102" y="548"/>
                  </a:cubicBezTo>
                  <a:cubicBezTo>
                    <a:pt x="102" y="548"/>
                    <a:pt x="102" y="548"/>
                    <a:pt x="102" y="548"/>
                  </a:cubicBezTo>
                  <a:cubicBezTo>
                    <a:pt x="103" y="548"/>
                    <a:pt x="104" y="548"/>
                    <a:pt x="104" y="550"/>
                  </a:cubicBezTo>
                  <a:cubicBezTo>
                    <a:pt x="104" y="550"/>
                    <a:pt x="104" y="550"/>
                    <a:pt x="104" y="550"/>
                  </a:cubicBezTo>
                  <a:cubicBezTo>
                    <a:pt x="104" y="551"/>
                    <a:pt x="103" y="552"/>
                    <a:pt x="103" y="552"/>
                  </a:cubicBezTo>
                  <a:cubicBezTo>
                    <a:pt x="103" y="552"/>
                    <a:pt x="103" y="552"/>
                    <a:pt x="103" y="552"/>
                  </a:cubicBezTo>
                  <a:cubicBezTo>
                    <a:pt x="104" y="553"/>
                    <a:pt x="105" y="553"/>
                    <a:pt x="105" y="555"/>
                  </a:cubicBezTo>
                  <a:cubicBezTo>
                    <a:pt x="105" y="555"/>
                    <a:pt x="105" y="555"/>
                    <a:pt x="105" y="555"/>
                  </a:cubicBezTo>
                  <a:cubicBezTo>
                    <a:pt x="105" y="555"/>
                    <a:pt x="105" y="555"/>
                    <a:pt x="104" y="556"/>
                  </a:cubicBezTo>
                  <a:cubicBezTo>
                    <a:pt x="104" y="556"/>
                    <a:pt x="104" y="556"/>
                    <a:pt x="104" y="556"/>
                  </a:cubicBezTo>
                  <a:cubicBezTo>
                    <a:pt x="104" y="556"/>
                    <a:pt x="104" y="556"/>
                    <a:pt x="104" y="556"/>
                  </a:cubicBezTo>
                  <a:cubicBezTo>
                    <a:pt x="104" y="556"/>
                    <a:pt x="104" y="556"/>
                    <a:pt x="104" y="556"/>
                  </a:cubicBezTo>
                  <a:cubicBezTo>
                    <a:pt x="104" y="556"/>
                    <a:pt x="104" y="556"/>
                    <a:pt x="104" y="556"/>
                  </a:cubicBezTo>
                  <a:cubicBezTo>
                    <a:pt x="104" y="556"/>
                    <a:pt x="104" y="556"/>
                    <a:pt x="104" y="556"/>
                  </a:cubicBezTo>
                  <a:cubicBezTo>
                    <a:pt x="105" y="556"/>
                    <a:pt x="105" y="556"/>
                    <a:pt x="105" y="556"/>
                  </a:cubicBezTo>
                  <a:cubicBezTo>
                    <a:pt x="105" y="556"/>
                    <a:pt x="105" y="556"/>
                    <a:pt x="105" y="556"/>
                  </a:cubicBezTo>
                  <a:cubicBezTo>
                    <a:pt x="106" y="557"/>
                    <a:pt x="106" y="557"/>
                    <a:pt x="106" y="557"/>
                  </a:cubicBezTo>
                  <a:cubicBezTo>
                    <a:pt x="106" y="557"/>
                    <a:pt x="106" y="558"/>
                    <a:pt x="107" y="558"/>
                  </a:cubicBezTo>
                  <a:cubicBezTo>
                    <a:pt x="107" y="558"/>
                    <a:pt x="107" y="558"/>
                    <a:pt x="107" y="558"/>
                  </a:cubicBezTo>
                  <a:cubicBezTo>
                    <a:pt x="107" y="558"/>
                    <a:pt x="107" y="558"/>
                    <a:pt x="107" y="558"/>
                  </a:cubicBezTo>
                  <a:cubicBezTo>
                    <a:pt x="107" y="558"/>
                    <a:pt x="107" y="558"/>
                    <a:pt x="107" y="558"/>
                  </a:cubicBezTo>
                  <a:cubicBezTo>
                    <a:pt x="107" y="558"/>
                    <a:pt x="107" y="558"/>
                    <a:pt x="108" y="558"/>
                  </a:cubicBezTo>
                  <a:cubicBezTo>
                    <a:pt x="108" y="558"/>
                    <a:pt x="108" y="558"/>
                    <a:pt x="108" y="558"/>
                  </a:cubicBezTo>
                  <a:cubicBezTo>
                    <a:pt x="109" y="559"/>
                    <a:pt x="110" y="560"/>
                    <a:pt x="110" y="561"/>
                  </a:cubicBezTo>
                  <a:cubicBezTo>
                    <a:pt x="110" y="561"/>
                    <a:pt x="110" y="561"/>
                    <a:pt x="110" y="561"/>
                  </a:cubicBezTo>
                  <a:cubicBezTo>
                    <a:pt x="111" y="562"/>
                    <a:pt x="111" y="563"/>
                    <a:pt x="112" y="563"/>
                  </a:cubicBezTo>
                  <a:cubicBezTo>
                    <a:pt x="112" y="563"/>
                    <a:pt x="112" y="563"/>
                    <a:pt x="112" y="563"/>
                  </a:cubicBezTo>
                  <a:cubicBezTo>
                    <a:pt x="112" y="563"/>
                    <a:pt x="112" y="564"/>
                    <a:pt x="112" y="564"/>
                  </a:cubicBezTo>
                  <a:cubicBezTo>
                    <a:pt x="112" y="564"/>
                    <a:pt x="112" y="564"/>
                    <a:pt x="112" y="564"/>
                  </a:cubicBezTo>
                  <a:cubicBezTo>
                    <a:pt x="112" y="564"/>
                    <a:pt x="112" y="564"/>
                    <a:pt x="112" y="564"/>
                  </a:cubicBezTo>
                  <a:cubicBezTo>
                    <a:pt x="112" y="564"/>
                    <a:pt x="112" y="564"/>
                    <a:pt x="112" y="564"/>
                  </a:cubicBezTo>
                  <a:cubicBezTo>
                    <a:pt x="112" y="565"/>
                    <a:pt x="112" y="565"/>
                    <a:pt x="112" y="565"/>
                  </a:cubicBezTo>
                  <a:cubicBezTo>
                    <a:pt x="112" y="565"/>
                    <a:pt x="112" y="565"/>
                    <a:pt x="112" y="565"/>
                  </a:cubicBezTo>
                  <a:cubicBezTo>
                    <a:pt x="113" y="565"/>
                    <a:pt x="114" y="565"/>
                    <a:pt x="114" y="566"/>
                  </a:cubicBezTo>
                  <a:cubicBezTo>
                    <a:pt x="114" y="566"/>
                    <a:pt x="114" y="566"/>
                    <a:pt x="114" y="566"/>
                  </a:cubicBezTo>
                  <a:cubicBezTo>
                    <a:pt x="114" y="567"/>
                    <a:pt x="114" y="567"/>
                    <a:pt x="113" y="568"/>
                  </a:cubicBezTo>
                  <a:cubicBezTo>
                    <a:pt x="113" y="568"/>
                    <a:pt x="113" y="568"/>
                    <a:pt x="113" y="568"/>
                  </a:cubicBezTo>
                  <a:cubicBezTo>
                    <a:pt x="113" y="568"/>
                    <a:pt x="113" y="568"/>
                    <a:pt x="113" y="568"/>
                  </a:cubicBezTo>
                  <a:cubicBezTo>
                    <a:pt x="113" y="568"/>
                    <a:pt x="113" y="568"/>
                    <a:pt x="113" y="568"/>
                  </a:cubicBezTo>
                  <a:cubicBezTo>
                    <a:pt x="114" y="568"/>
                    <a:pt x="114" y="568"/>
                    <a:pt x="115" y="569"/>
                  </a:cubicBezTo>
                  <a:cubicBezTo>
                    <a:pt x="115" y="569"/>
                    <a:pt x="115" y="569"/>
                    <a:pt x="115" y="569"/>
                  </a:cubicBezTo>
                  <a:cubicBezTo>
                    <a:pt x="115" y="569"/>
                    <a:pt x="115" y="569"/>
                    <a:pt x="115" y="569"/>
                  </a:cubicBezTo>
                  <a:cubicBezTo>
                    <a:pt x="115" y="569"/>
                    <a:pt x="115" y="569"/>
                    <a:pt x="115" y="569"/>
                  </a:cubicBezTo>
                  <a:cubicBezTo>
                    <a:pt x="116" y="570"/>
                    <a:pt x="116" y="570"/>
                    <a:pt x="116" y="570"/>
                  </a:cubicBezTo>
                  <a:cubicBezTo>
                    <a:pt x="116" y="570"/>
                    <a:pt x="118" y="570"/>
                    <a:pt x="119" y="572"/>
                  </a:cubicBezTo>
                  <a:cubicBezTo>
                    <a:pt x="119" y="572"/>
                    <a:pt x="119" y="572"/>
                    <a:pt x="119" y="572"/>
                  </a:cubicBezTo>
                  <a:cubicBezTo>
                    <a:pt x="119" y="572"/>
                    <a:pt x="119" y="572"/>
                    <a:pt x="120" y="573"/>
                  </a:cubicBezTo>
                  <a:cubicBezTo>
                    <a:pt x="120" y="573"/>
                    <a:pt x="120" y="573"/>
                    <a:pt x="120" y="573"/>
                  </a:cubicBezTo>
                  <a:cubicBezTo>
                    <a:pt x="120" y="573"/>
                    <a:pt x="120" y="573"/>
                    <a:pt x="120" y="573"/>
                  </a:cubicBezTo>
                  <a:cubicBezTo>
                    <a:pt x="120" y="573"/>
                    <a:pt x="120" y="573"/>
                    <a:pt x="120" y="573"/>
                  </a:cubicBezTo>
                  <a:cubicBezTo>
                    <a:pt x="121" y="573"/>
                    <a:pt x="121" y="573"/>
                    <a:pt x="121" y="573"/>
                  </a:cubicBezTo>
                  <a:cubicBezTo>
                    <a:pt x="121" y="573"/>
                    <a:pt x="123" y="573"/>
                    <a:pt x="124" y="575"/>
                  </a:cubicBezTo>
                  <a:cubicBezTo>
                    <a:pt x="124" y="575"/>
                    <a:pt x="124" y="575"/>
                    <a:pt x="124" y="575"/>
                  </a:cubicBezTo>
                  <a:cubicBezTo>
                    <a:pt x="124" y="576"/>
                    <a:pt x="124" y="577"/>
                    <a:pt x="124" y="577"/>
                  </a:cubicBezTo>
                  <a:cubicBezTo>
                    <a:pt x="124" y="577"/>
                    <a:pt x="124" y="577"/>
                    <a:pt x="124" y="577"/>
                  </a:cubicBezTo>
                  <a:cubicBezTo>
                    <a:pt x="124" y="577"/>
                    <a:pt x="124" y="577"/>
                    <a:pt x="124" y="577"/>
                  </a:cubicBezTo>
                  <a:cubicBezTo>
                    <a:pt x="124" y="577"/>
                    <a:pt x="124" y="577"/>
                    <a:pt x="124" y="577"/>
                  </a:cubicBezTo>
                  <a:cubicBezTo>
                    <a:pt x="125" y="578"/>
                    <a:pt x="125" y="580"/>
                    <a:pt x="125" y="580"/>
                  </a:cubicBezTo>
                  <a:cubicBezTo>
                    <a:pt x="125" y="580"/>
                    <a:pt x="125" y="580"/>
                    <a:pt x="125" y="580"/>
                  </a:cubicBezTo>
                  <a:cubicBezTo>
                    <a:pt x="126" y="580"/>
                    <a:pt x="126" y="581"/>
                    <a:pt x="126" y="581"/>
                  </a:cubicBezTo>
                  <a:cubicBezTo>
                    <a:pt x="126" y="581"/>
                    <a:pt x="126" y="581"/>
                    <a:pt x="126" y="581"/>
                  </a:cubicBezTo>
                  <a:cubicBezTo>
                    <a:pt x="126" y="582"/>
                    <a:pt x="126" y="582"/>
                    <a:pt x="126" y="582"/>
                  </a:cubicBezTo>
                  <a:cubicBezTo>
                    <a:pt x="126" y="582"/>
                    <a:pt x="126" y="582"/>
                    <a:pt x="126" y="582"/>
                  </a:cubicBezTo>
                  <a:cubicBezTo>
                    <a:pt x="126" y="582"/>
                    <a:pt x="126" y="582"/>
                    <a:pt x="126" y="582"/>
                  </a:cubicBezTo>
                  <a:cubicBezTo>
                    <a:pt x="126" y="582"/>
                    <a:pt x="126" y="582"/>
                    <a:pt x="126" y="582"/>
                  </a:cubicBezTo>
                  <a:cubicBezTo>
                    <a:pt x="126" y="583"/>
                    <a:pt x="126" y="583"/>
                    <a:pt x="126" y="584"/>
                  </a:cubicBezTo>
                  <a:cubicBezTo>
                    <a:pt x="126" y="584"/>
                    <a:pt x="126" y="584"/>
                    <a:pt x="126" y="584"/>
                  </a:cubicBezTo>
                  <a:cubicBezTo>
                    <a:pt x="127" y="585"/>
                    <a:pt x="127" y="586"/>
                    <a:pt x="128" y="587"/>
                  </a:cubicBezTo>
                  <a:cubicBezTo>
                    <a:pt x="128" y="587"/>
                    <a:pt x="128" y="587"/>
                    <a:pt x="128" y="587"/>
                  </a:cubicBezTo>
                  <a:cubicBezTo>
                    <a:pt x="128" y="587"/>
                    <a:pt x="128" y="587"/>
                    <a:pt x="128" y="587"/>
                  </a:cubicBezTo>
                  <a:cubicBezTo>
                    <a:pt x="128" y="587"/>
                    <a:pt x="128" y="587"/>
                    <a:pt x="128" y="587"/>
                  </a:cubicBezTo>
                  <a:cubicBezTo>
                    <a:pt x="128" y="587"/>
                    <a:pt x="128" y="587"/>
                    <a:pt x="128" y="587"/>
                  </a:cubicBezTo>
                  <a:cubicBezTo>
                    <a:pt x="129" y="587"/>
                    <a:pt x="129" y="586"/>
                    <a:pt x="131" y="586"/>
                  </a:cubicBezTo>
                  <a:cubicBezTo>
                    <a:pt x="131" y="586"/>
                    <a:pt x="131" y="586"/>
                    <a:pt x="131" y="586"/>
                  </a:cubicBezTo>
                  <a:cubicBezTo>
                    <a:pt x="131" y="586"/>
                    <a:pt x="131" y="586"/>
                    <a:pt x="131" y="586"/>
                  </a:cubicBezTo>
                  <a:cubicBezTo>
                    <a:pt x="131" y="586"/>
                    <a:pt x="131" y="586"/>
                    <a:pt x="131" y="586"/>
                  </a:cubicBezTo>
                  <a:cubicBezTo>
                    <a:pt x="132" y="586"/>
                    <a:pt x="132" y="586"/>
                    <a:pt x="132" y="586"/>
                  </a:cubicBezTo>
                  <a:cubicBezTo>
                    <a:pt x="132" y="586"/>
                    <a:pt x="132" y="586"/>
                    <a:pt x="132" y="586"/>
                  </a:cubicBezTo>
                  <a:cubicBezTo>
                    <a:pt x="132" y="586"/>
                    <a:pt x="132" y="586"/>
                    <a:pt x="132" y="586"/>
                  </a:cubicBezTo>
                  <a:cubicBezTo>
                    <a:pt x="132" y="586"/>
                    <a:pt x="132" y="586"/>
                    <a:pt x="132" y="586"/>
                  </a:cubicBezTo>
                  <a:cubicBezTo>
                    <a:pt x="133" y="586"/>
                    <a:pt x="133" y="585"/>
                    <a:pt x="134" y="585"/>
                  </a:cubicBezTo>
                  <a:cubicBezTo>
                    <a:pt x="134" y="585"/>
                    <a:pt x="134" y="585"/>
                    <a:pt x="134" y="585"/>
                  </a:cubicBezTo>
                  <a:cubicBezTo>
                    <a:pt x="135" y="585"/>
                    <a:pt x="135" y="586"/>
                    <a:pt x="136" y="585"/>
                  </a:cubicBezTo>
                  <a:cubicBezTo>
                    <a:pt x="136" y="585"/>
                    <a:pt x="136" y="585"/>
                    <a:pt x="136" y="585"/>
                  </a:cubicBezTo>
                  <a:cubicBezTo>
                    <a:pt x="136" y="585"/>
                    <a:pt x="136" y="585"/>
                    <a:pt x="136" y="585"/>
                  </a:cubicBezTo>
                  <a:cubicBezTo>
                    <a:pt x="136" y="585"/>
                    <a:pt x="136" y="585"/>
                    <a:pt x="136" y="585"/>
                  </a:cubicBezTo>
                  <a:cubicBezTo>
                    <a:pt x="136" y="585"/>
                    <a:pt x="136" y="585"/>
                    <a:pt x="137" y="585"/>
                  </a:cubicBezTo>
                  <a:cubicBezTo>
                    <a:pt x="137" y="585"/>
                    <a:pt x="137" y="585"/>
                    <a:pt x="137" y="585"/>
                  </a:cubicBezTo>
                  <a:cubicBezTo>
                    <a:pt x="137" y="585"/>
                    <a:pt x="138" y="586"/>
                    <a:pt x="138" y="586"/>
                  </a:cubicBezTo>
                  <a:cubicBezTo>
                    <a:pt x="138" y="586"/>
                    <a:pt x="138" y="586"/>
                    <a:pt x="138" y="586"/>
                  </a:cubicBezTo>
                  <a:cubicBezTo>
                    <a:pt x="138" y="586"/>
                    <a:pt x="138" y="586"/>
                    <a:pt x="138" y="587"/>
                  </a:cubicBezTo>
                  <a:cubicBezTo>
                    <a:pt x="138" y="587"/>
                    <a:pt x="138" y="587"/>
                    <a:pt x="138" y="587"/>
                  </a:cubicBezTo>
                  <a:cubicBezTo>
                    <a:pt x="140" y="587"/>
                    <a:pt x="140" y="587"/>
                    <a:pt x="140" y="587"/>
                  </a:cubicBezTo>
                  <a:cubicBezTo>
                    <a:pt x="140" y="588"/>
                    <a:pt x="140" y="588"/>
                    <a:pt x="140" y="588"/>
                  </a:cubicBezTo>
                  <a:cubicBezTo>
                    <a:pt x="140" y="588"/>
                    <a:pt x="141" y="588"/>
                    <a:pt x="141" y="588"/>
                  </a:cubicBezTo>
                  <a:cubicBezTo>
                    <a:pt x="141" y="588"/>
                    <a:pt x="141" y="588"/>
                    <a:pt x="141" y="588"/>
                  </a:cubicBezTo>
                  <a:cubicBezTo>
                    <a:pt x="141" y="589"/>
                    <a:pt x="141" y="589"/>
                    <a:pt x="141" y="589"/>
                  </a:cubicBezTo>
                  <a:cubicBezTo>
                    <a:pt x="141" y="589"/>
                    <a:pt x="141" y="589"/>
                    <a:pt x="141" y="589"/>
                  </a:cubicBezTo>
                  <a:cubicBezTo>
                    <a:pt x="141" y="589"/>
                    <a:pt x="142" y="589"/>
                    <a:pt x="142" y="590"/>
                  </a:cubicBezTo>
                  <a:cubicBezTo>
                    <a:pt x="142" y="590"/>
                    <a:pt x="142" y="590"/>
                    <a:pt x="142" y="590"/>
                  </a:cubicBezTo>
                  <a:cubicBezTo>
                    <a:pt x="142" y="590"/>
                    <a:pt x="142" y="591"/>
                    <a:pt x="142" y="591"/>
                  </a:cubicBezTo>
                  <a:cubicBezTo>
                    <a:pt x="142" y="591"/>
                    <a:pt x="142" y="591"/>
                    <a:pt x="142" y="591"/>
                  </a:cubicBezTo>
                  <a:cubicBezTo>
                    <a:pt x="141" y="591"/>
                    <a:pt x="141" y="592"/>
                    <a:pt x="141" y="593"/>
                  </a:cubicBezTo>
                  <a:cubicBezTo>
                    <a:pt x="141" y="593"/>
                    <a:pt x="141" y="593"/>
                    <a:pt x="141" y="593"/>
                  </a:cubicBezTo>
                  <a:cubicBezTo>
                    <a:pt x="141" y="593"/>
                    <a:pt x="141" y="594"/>
                    <a:pt x="141" y="594"/>
                  </a:cubicBezTo>
                  <a:cubicBezTo>
                    <a:pt x="141" y="594"/>
                    <a:pt x="141" y="594"/>
                    <a:pt x="141" y="594"/>
                  </a:cubicBezTo>
                  <a:cubicBezTo>
                    <a:pt x="141" y="594"/>
                    <a:pt x="141" y="594"/>
                    <a:pt x="141" y="594"/>
                  </a:cubicBezTo>
                  <a:cubicBezTo>
                    <a:pt x="141" y="594"/>
                    <a:pt x="141" y="594"/>
                    <a:pt x="141" y="594"/>
                  </a:cubicBezTo>
                  <a:cubicBezTo>
                    <a:pt x="142" y="595"/>
                    <a:pt x="142" y="595"/>
                    <a:pt x="142" y="596"/>
                  </a:cubicBezTo>
                  <a:cubicBezTo>
                    <a:pt x="142" y="596"/>
                    <a:pt x="142" y="596"/>
                    <a:pt x="142" y="596"/>
                  </a:cubicBezTo>
                  <a:cubicBezTo>
                    <a:pt x="142" y="597"/>
                    <a:pt x="142" y="597"/>
                    <a:pt x="141" y="598"/>
                  </a:cubicBezTo>
                  <a:cubicBezTo>
                    <a:pt x="141" y="598"/>
                    <a:pt x="141" y="598"/>
                    <a:pt x="141" y="598"/>
                  </a:cubicBezTo>
                  <a:cubicBezTo>
                    <a:pt x="141" y="598"/>
                    <a:pt x="141" y="598"/>
                    <a:pt x="141" y="599"/>
                  </a:cubicBezTo>
                  <a:cubicBezTo>
                    <a:pt x="141" y="599"/>
                    <a:pt x="141" y="599"/>
                    <a:pt x="141" y="599"/>
                  </a:cubicBezTo>
                  <a:cubicBezTo>
                    <a:pt x="141" y="599"/>
                    <a:pt x="141" y="599"/>
                    <a:pt x="141" y="599"/>
                  </a:cubicBezTo>
                  <a:cubicBezTo>
                    <a:pt x="141" y="599"/>
                    <a:pt x="141" y="599"/>
                    <a:pt x="141" y="599"/>
                  </a:cubicBezTo>
                  <a:cubicBezTo>
                    <a:pt x="141" y="599"/>
                    <a:pt x="141" y="599"/>
                    <a:pt x="142" y="599"/>
                  </a:cubicBezTo>
                  <a:cubicBezTo>
                    <a:pt x="142" y="599"/>
                    <a:pt x="142" y="599"/>
                    <a:pt x="142" y="599"/>
                  </a:cubicBezTo>
                  <a:cubicBezTo>
                    <a:pt x="143" y="599"/>
                    <a:pt x="145" y="600"/>
                    <a:pt x="145" y="602"/>
                  </a:cubicBezTo>
                  <a:cubicBezTo>
                    <a:pt x="145" y="602"/>
                    <a:pt x="145" y="602"/>
                    <a:pt x="145" y="602"/>
                  </a:cubicBezTo>
                  <a:cubicBezTo>
                    <a:pt x="145" y="602"/>
                    <a:pt x="145" y="602"/>
                    <a:pt x="144" y="602"/>
                  </a:cubicBezTo>
                  <a:cubicBezTo>
                    <a:pt x="144" y="602"/>
                    <a:pt x="144" y="602"/>
                    <a:pt x="144" y="602"/>
                  </a:cubicBezTo>
                  <a:cubicBezTo>
                    <a:pt x="144" y="603"/>
                    <a:pt x="144" y="603"/>
                    <a:pt x="144" y="603"/>
                  </a:cubicBezTo>
                  <a:cubicBezTo>
                    <a:pt x="145" y="603"/>
                    <a:pt x="145" y="603"/>
                    <a:pt x="145" y="603"/>
                  </a:cubicBezTo>
                  <a:cubicBezTo>
                    <a:pt x="145" y="603"/>
                    <a:pt x="145" y="603"/>
                    <a:pt x="145" y="603"/>
                  </a:cubicBezTo>
                  <a:cubicBezTo>
                    <a:pt x="146" y="604"/>
                    <a:pt x="147" y="604"/>
                    <a:pt x="148" y="605"/>
                  </a:cubicBezTo>
                  <a:cubicBezTo>
                    <a:pt x="148" y="605"/>
                    <a:pt x="148" y="605"/>
                    <a:pt x="148" y="605"/>
                  </a:cubicBezTo>
                  <a:cubicBezTo>
                    <a:pt x="148" y="605"/>
                    <a:pt x="149" y="605"/>
                    <a:pt x="150" y="607"/>
                  </a:cubicBezTo>
                  <a:cubicBezTo>
                    <a:pt x="150" y="607"/>
                    <a:pt x="150" y="607"/>
                    <a:pt x="150" y="607"/>
                  </a:cubicBezTo>
                  <a:cubicBezTo>
                    <a:pt x="150" y="607"/>
                    <a:pt x="150" y="608"/>
                    <a:pt x="150" y="608"/>
                  </a:cubicBezTo>
                  <a:cubicBezTo>
                    <a:pt x="150" y="608"/>
                    <a:pt x="150" y="608"/>
                    <a:pt x="150" y="608"/>
                  </a:cubicBezTo>
                  <a:cubicBezTo>
                    <a:pt x="150" y="608"/>
                    <a:pt x="150" y="608"/>
                    <a:pt x="150" y="608"/>
                  </a:cubicBezTo>
                  <a:cubicBezTo>
                    <a:pt x="150" y="608"/>
                    <a:pt x="150" y="608"/>
                    <a:pt x="150" y="609"/>
                  </a:cubicBezTo>
                  <a:cubicBezTo>
                    <a:pt x="150" y="609"/>
                    <a:pt x="150" y="609"/>
                    <a:pt x="150" y="609"/>
                  </a:cubicBezTo>
                  <a:cubicBezTo>
                    <a:pt x="151" y="609"/>
                    <a:pt x="151" y="609"/>
                    <a:pt x="151" y="609"/>
                  </a:cubicBezTo>
                  <a:cubicBezTo>
                    <a:pt x="151" y="609"/>
                    <a:pt x="151" y="609"/>
                    <a:pt x="152" y="609"/>
                  </a:cubicBezTo>
                  <a:cubicBezTo>
                    <a:pt x="152" y="609"/>
                    <a:pt x="152" y="609"/>
                    <a:pt x="152" y="609"/>
                  </a:cubicBezTo>
                  <a:cubicBezTo>
                    <a:pt x="152" y="610"/>
                    <a:pt x="152" y="610"/>
                    <a:pt x="152" y="610"/>
                  </a:cubicBezTo>
                  <a:cubicBezTo>
                    <a:pt x="152" y="610"/>
                    <a:pt x="152" y="610"/>
                    <a:pt x="152" y="610"/>
                  </a:cubicBezTo>
                  <a:cubicBezTo>
                    <a:pt x="153" y="610"/>
                    <a:pt x="154" y="610"/>
                    <a:pt x="154" y="610"/>
                  </a:cubicBezTo>
                  <a:cubicBezTo>
                    <a:pt x="154" y="610"/>
                    <a:pt x="154" y="610"/>
                    <a:pt x="154" y="610"/>
                  </a:cubicBezTo>
                  <a:cubicBezTo>
                    <a:pt x="154" y="610"/>
                    <a:pt x="154" y="610"/>
                    <a:pt x="154" y="610"/>
                  </a:cubicBezTo>
                  <a:cubicBezTo>
                    <a:pt x="154" y="610"/>
                    <a:pt x="154" y="610"/>
                    <a:pt x="154" y="610"/>
                  </a:cubicBezTo>
                  <a:cubicBezTo>
                    <a:pt x="154" y="609"/>
                    <a:pt x="154" y="609"/>
                    <a:pt x="154" y="609"/>
                  </a:cubicBezTo>
                  <a:cubicBezTo>
                    <a:pt x="154" y="609"/>
                    <a:pt x="156" y="608"/>
                    <a:pt x="157" y="608"/>
                  </a:cubicBezTo>
                  <a:cubicBezTo>
                    <a:pt x="157" y="608"/>
                    <a:pt x="157" y="608"/>
                    <a:pt x="157" y="608"/>
                  </a:cubicBezTo>
                  <a:cubicBezTo>
                    <a:pt x="157" y="608"/>
                    <a:pt x="158" y="608"/>
                    <a:pt x="158" y="609"/>
                  </a:cubicBezTo>
                  <a:cubicBezTo>
                    <a:pt x="158" y="609"/>
                    <a:pt x="158" y="609"/>
                    <a:pt x="158" y="609"/>
                  </a:cubicBezTo>
                  <a:cubicBezTo>
                    <a:pt x="159" y="609"/>
                    <a:pt x="160" y="610"/>
                    <a:pt x="160" y="611"/>
                  </a:cubicBezTo>
                  <a:cubicBezTo>
                    <a:pt x="160" y="611"/>
                    <a:pt x="160" y="611"/>
                    <a:pt x="160" y="611"/>
                  </a:cubicBezTo>
                  <a:cubicBezTo>
                    <a:pt x="160" y="611"/>
                    <a:pt x="160" y="611"/>
                    <a:pt x="160" y="612"/>
                  </a:cubicBezTo>
                  <a:cubicBezTo>
                    <a:pt x="160" y="612"/>
                    <a:pt x="160" y="612"/>
                    <a:pt x="160" y="612"/>
                  </a:cubicBezTo>
                  <a:cubicBezTo>
                    <a:pt x="160" y="613"/>
                    <a:pt x="160" y="614"/>
                    <a:pt x="158" y="615"/>
                  </a:cubicBezTo>
                  <a:cubicBezTo>
                    <a:pt x="158" y="615"/>
                    <a:pt x="158" y="615"/>
                    <a:pt x="158" y="615"/>
                  </a:cubicBezTo>
                  <a:cubicBezTo>
                    <a:pt x="158" y="615"/>
                    <a:pt x="157" y="616"/>
                    <a:pt x="157" y="616"/>
                  </a:cubicBezTo>
                  <a:cubicBezTo>
                    <a:pt x="157" y="616"/>
                    <a:pt x="157" y="616"/>
                    <a:pt x="157" y="616"/>
                  </a:cubicBezTo>
                  <a:cubicBezTo>
                    <a:pt x="157" y="617"/>
                    <a:pt x="157" y="617"/>
                    <a:pt x="157" y="617"/>
                  </a:cubicBezTo>
                  <a:cubicBezTo>
                    <a:pt x="157" y="617"/>
                    <a:pt x="157" y="617"/>
                    <a:pt x="157" y="617"/>
                  </a:cubicBezTo>
                  <a:cubicBezTo>
                    <a:pt x="157" y="617"/>
                    <a:pt x="157" y="617"/>
                    <a:pt x="157" y="617"/>
                  </a:cubicBezTo>
                  <a:cubicBezTo>
                    <a:pt x="157" y="618"/>
                    <a:pt x="157" y="618"/>
                    <a:pt x="157" y="618"/>
                  </a:cubicBezTo>
                  <a:cubicBezTo>
                    <a:pt x="157" y="618"/>
                    <a:pt x="157" y="618"/>
                    <a:pt x="157" y="618"/>
                  </a:cubicBezTo>
                  <a:cubicBezTo>
                    <a:pt x="158" y="618"/>
                    <a:pt x="160" y="618"/>
                    <a:pt x="160" y="620"/>
                  </a:cubicBezTo>
                  <a:cubicBezTo>
                    <a:pt x="160" y="620"/>
                    <a:pt x="160" y="620"/>
                    <a:pt x="160" y="620"/>
                  </a:cubicBezTo>
                  <a:cubicBezTo>
                    <a:pt x="160" y="620"/>
                    <a:pt x="160" y="620"/>
                    <a:pt x="161" y="620"/>
                  </a:cubicBezTo>
                  <a:cubicBezTo>
                    <a:pt x="161" y="620"/>
                    <a:pt x="161" y="620"/>
                    <a:pt x="161" y="620"/>
                  </a:cubicBezTo>
                  <a:cubicBezTo>
                    <a:pt x="161" y="620"/>
                    <a:pt x="162" y="620"/>
                    <a:pt x="162" y="620"/>
                  </a:cubicBezTo>
                  <a:cubicBezTo>
                    <a:pt x="162" y="620"/>
                    <a:pt x="162" y="620"/>
                    <a:pt x="162" y="620"/>
                  </a:cubicBezTo>
                  <a:cubicBezTo>
                    <a:pt x="163" y="620"/>
                    <a:pt x="163" y="620"/>
                    <a:pt x="163" y="620"/>
                  </a:cubicBezTo>
                  <a:cubicBezTo>
                    <a:pt x="163" y="620"/>
                    <a:pt x="163" y="620"/>
                    <a:pt x="163" y="620"/>
                  </a:cubicBezTo>
                  <a:cubicBezTo>
                    <a:pt x="165" y="620"/>
                    <a:pt x="166" y="620"/>
                    <a:pt x="167" y="622"/>
                  </a:cubicBezTo>
                  <a:cubicBezTo>
                    <a:pt x="167" y="622"/>
                    <a:pt x="167" y="622"/>
                    <a:pt x="167" y="622"/>
                  </a:cubicBezTo>
                  <a:cubicBezTo>
                    <a:pt x="167" y="622"/>
                    <a:pt x="167" y="622"/>
                    <a:pt x="167" y="622"/>
                  </a:cubicBezTo>
                  <a:cubicBezTo>
                    <a:pt x="167" y="622"/>
                    <a:pt x="167" y="622"/>
                    <a:pt x="167" y="622"/>
                  </a:cubicBezTo>
                  <a:cubicBezTo>
                    <a:pt x="167" y="622"/>
                    <a:pt x="167" y="622"/>
                    <a:pt x="167" y="621"/>
                  </a:cubicBezTo>
                  <a:cubicBezTo>
                    <a:pt x="167" y="621"/>
                    <a:pt x="167" y="621"/>
                    <a:pt x="167" y="621"/>
                  </a:cubicBezTo>
                  <a:cubicBezTo>
                    <a:pt x="167" y="621"/>
                    <a:pt x="168" y="620"/>
                    <a:pt x="169" y="620"/>
                  </a:cubicBezTo>
                  <a:cubicBezTo>
                    <a:pt x="169" y="620"/>
                    <a:pt x="169" y="620"/>
                    <a:pt x="169" y="620"/>
                  </a:cubicBezTo>
                  <a:cubicBezTo>
                    <a:pt x="170" y="620"/>
                    <a:pt x="170" y="620"/>
                    <a:pt x="170" y="621"/>
                  </a:cubicBezTo>
                  <a:cubicBezTo>
                    <a:pt x="170" y="621"/>
                    <a:pt x="170" y="621"/>
                    <a:pt x="170" y="621"/>
                  </a:cubicBezTo>
                  <a:cubicBezTo>
                    <a:pt x="171" y="621"/>
                    <a:pt x="171" y="621"/>
                    <a:pt x="171" y="622"/>
                  </a:cubicBezTo>
                  <a:cubicBezTo>
                    <a:pt x="171" y="622"/>
                    <a:pt x="171" y="622"/>
                    <a:pt x="171" y="622"/>
                  </a:cubicBezTo>
                  <a:cubicBezTo>
                    <a:pt x="171" y="623"/>
                    <a:pt x="170" y="623"/>
                    <a:pt x="170" y="624"/>
                  </a:cubicBezTo>
                  <a:cubicBezTo>
                    <a:pt x="170" y="624"/>
                    <a:pt x="170" y="624"/>
                    <a:pt x="170" y="624"/>
                  </a:cubicBezTo>
                  <a:cubicBezTo>
                    <a:pt x="170" y="624"/>
                    <a:pt x="170" y="624"/>
                    <a:pt x="170" y="624"/>
                  </a:cubicBezTo>
                  <a:cubicBezTo>
                    <a:pt x="170" y="624"/>
                    <a:pt x="170" y="624"/>
                    <a:pt x="170" y="624"/>
                  </a:cubicBezTo>
                  <a:cubicBezTo>
                    <a:pt x="170" y="624"/>
                    <a:pt x="170" y="624"/>
                    <a:pt x="170" y="624"/>
                  </a:cubicBezTo>
                  <a:cubicBezTo>
                    <a:pt x="170" y="624"/>
                    <a:pt x="170" y="624"/>
                    <a:pt x="170" y="624"/>
                  </a:cubicBezTo>
                  <a:cubicBezTo>
                    <a:pt x="170" y="625"/>
                    <a:pt x="170" y="625"/>
                    <a:pt x="170" y="625"/>
                  </a:cubicBezTo>
                  <a:cubicBezTo>
                    <a:pt x="170" y="625"/>
                    <a:pt x="171" y="626"/>
                    <a:pt x="171" y="626"/>
                  </a:cubicBezTo>
                  <a:cubicBezTo>
                    <a:pt x="171" y="626"/>
                    <a:pt x="171" y="626"/>
                    <a:pt x="171" y="626"/>
                  </a:cubicBezTo>
                  <a:cubicBezTo>
                    <a:pt x="172" y="627"/>
                    <a:pt x="173" y="629"/>
                    <a:pt x="173" y="630"/>
                  </a:cubicBezTo>
                  <a:cubicBezTo>
                    <a:pt x="173" y="630"/>
                    <a:pt x="173" y="630"/>
                    <a:pt x="173" y="630"/>
                  </a:cubicBezTo>
                  <a:cubicBezTo>
                    <a:pt x="173" y="630"/>
                    <a:pt x="173" y="630"/>
                    <a:pt x="173" y="630"/>
                  </a:cubicBezTo>
                  <a:cubicBezTo>
                    <a:pt x="173" y="630"/>
                    <a:pt x="173" y="630"/>
                    <a:pt x="173" y="630"/>
                  </a:cubicBezTo>
                  <a:cubicBezTo>
                    <a:pt x="173" y="630"/>
                    <a:pt x="174" y="630"/>
                    <a:pt x="174" y="631"/>
                  </a:cubicBezTo>
                  <a:cubicBezTo>
                    <a:pt x="174" y="631"/>
                    <a:pt x="174" y="631"/>
                    <a:pt x="174" y="631"/>
                  </a:cubicBezTo>
                  <a:cubicBezTo>
                    <a:pt x="174" y="631"/>
                    <a:pt x="174" y="632"/>
                    <a:pt x="174" y="632"/>
                  </a:cubicBezTo>
                  <a:cubicBezTo>
                    <a:pt x="174" y="632"/>
                    <a:pt x="174" y="632"/>
                    <a:pt x="174" y="632"/>
                  </a:cubicBezTo>
                  <a:cubicBezTo>
                    <a:pt x="173" y="632"/>
                    <a:pt x="173" y="633"/>
                    <a:pt x="173" y="633"/>
                  </a:cubicBezTo>
                  <a:cubicBezTo>
                    <a:pt x="173" y="633"/>
                    <a:pt x="173" y="633"/>
                    <a:pt x="173" y="633"/>
                  </a:cubicBezTo>
                  <a:cubicBezTo>
                    <a:pt x="173" y="634"/>
                    <a:pt x="174" y="634"/>
                    <a:pt x="174" y="634"/>
                  </a:cubicBezTo>
                  <a:cubicBezTo>
                    <a:pt x="174" y="634"/>
                    <a:pt x="174" y="634"/>
                    <a:pt x="174" y="634"/>
                  </a:cubicBezTo>
                  <a:cubicBezTo>
                    <a:pt x="174" y="634"/>
                    <a:pt x="174" y="634"/>
                    <a:pt x="174" y="634"/>
                  </a:cubicBezTo>
                  <a:cubicBezTo>
                    <a:pt x="175" y="632"/>
                    <a:pt x="175" y="632"/>
                    <a:pt x="175" y="632"/>
                  </a:cubicBezTo>
                  <a:cubicBezTo>
                    <a:pt x="175" y="632"/>
                    <a:pt x="175" y="630"/>
                    <a:pt x="176" y="629"/>
                  </a:cubicBezTo>
                  <a:cubicBezTo>
                    <a:pt x="176" y="629"/>
                    <a:pt x="176" y="629"/>
                    <a:pt x="176" y="629"/>
                  </a:cubicBezTo>
                  <a:cubicBezTo>
                    <a:pt x="177" y="629"/>
                    <a:pt x="177" y="629"/>
                    <a:pt x="177" y="629"/>
                  </a:cubicBezTo>
                  <a:cubicBezTo>
                    <a:pt x="177" y="629"/>
                    <a:pt x="177" y="629"/>
                    <a:pt x="177" y="629"/>
                  </a:cubicBezTo>
                  <a:cubicBezTo>
                    <a:pt x="177" y="628"/>
                    <a:pt x="178" y="628"/>
                    <a:pt x="178" y="628"/>
                  </a:cubicBezTo>
                  <a:cubicBezTo>
                    <a:pt x="178" y="628"/>
                    <a:pt x="178" y="628"/>
                    <a:pt x="178" y="628"/>
                  </a:cubicBezTo>
                  <a:cubicBezTo>
                    <a:pt x="179" y="628"/>
                    <a:pt x="179" y="629"/>
                    <a:pt x="180" y="629"/>
                  </a:cubicBezTo>
                  <a:cubicBezTo>
                    <a:pt x="180" y="629"/>
                    <a:pt x="180" y="629"/>
                    <a:pt x="180" y="629"/>
                  </a:cubicBezTo>
                  <a:cubicBezTo>
                    <a:pt x="180" y="629"/>
                    <a:pt x="180" y="630"/>
                    <a:pt x="180" y="630"/>
                  </a:cubicBezTo>
                  <a:cubicBezTo>
                    <a:pt x="180" y="630"/>
                    <a:pt x="180" y="630"/>
                    <a:pt x="180" y="630"/>
                  </a:cubicBezTo>
                  <a:cubicBezTo>
                    <a:pt x="180" y="631"/>
                    <a:pt x="180" y="632"/>
                    <a:pt x="179" y="633"/>
                  </a:cubicBezTo>
                  <a:cubicBezTo>
                    <a:pt x="179" y="633"/>
                    <a:pt x="179" y="633"/>
                    <a:pt x="179" y="633"/>
                  </a:cubicBezTo>
                  <a:cubicBezTo>
                    <a:pt x="179" y="633"/>
                    <a:pt x="179" y="633"/>
                    <a:pt x="179" y="633"/>
                  </a:cubicBezTo>
                  <a:cubicBezTo>
                    <a:pt x="179" y="633"/>
                    <a:pt x="179" y="633"/>
                    <a:pt x="179" y="633"/>
                  </a:cubicBezTo>
                  <a:cubicBezTo>
                    <a:pt x="179" y="633"/>
                    <a:pt x="179" y="633"/>
                    <a:pt x="179" y="634"/>
                  </a:cubicBezTo>
                  <a:cubicBezTo>
                    <a:pt x="179" y="634"/>
                    <a:pt x="179" y="634"/>
                    <a:pt x="179" y="634"/>
                  </a:cubicBezTo>
                  <a:cubicBezTo>
                    <a:pt x="180" y="634"/>
                    <a:pt x="181" y="634"/>
                    <a:pt x="181" y="635"/>
                  </a:cubicBezTo>
                  <a:cubicBezTo>
                    <a:pt x="181" y="635"/>
                    <a:pt x="181" y="635"/>
                    <a:pt x="181" y="635"/>
                  </a:cubicBezTo>
                  <a:cubicBezTo>
                    <a:pt x="182" y="635"/>
                    <a:pt x="182" y="635"/>
                    <a:pt x="183" y="636"/>
                  </a:cubicBezTo>
                  <a:cubicBezTo>
                    <a:pt x="183" y="636"/>
                    <a:pt x="183" y="636"/>
                    <a:pt x="183" y="636"/>
                  </a:cubicBezTo>
                  <a:cubicBezTo>
                    <a:pt x="183" y="636"/>
                    <a:pt x="183" y="636"/>
                    <a:pt x="183" y="636"/>
                  </a:cubicBezTo>
                  <a:cubicBezTo>
                    <a:pt x="183" y="636"/>
                    <a:pt x="183" y="636"/>
                    <a:pt x="183" y="636"/>
                  </a:cubicBezTo>
                  <a:cubicBezTo>
                    <a:pt x="183" y="636"/>
                    <a:pt x="183" y="636"/>
                    <a:pt x="183" y="636"/>
                  </a:cubicBezTo>
                  <a:cubicBezTo>
                    <a:pt x="183" y="636"/>
                    <a:pt x="183" y="636"/>
                    <a:pt x="183" y="636"/>
                  </a:cubicBezTo>
                  <a:cubicBezTo>
                    <a:pt x="184" y="636"/>
                    <a:pt x="184" y="635"/>
                    <a:pt x="184" y="635"/>
                  </a:cubicBezTo>
                  <a:cubicBezTo>
                    <a:pt x="184" y="635"/>
                    <a:pt x="184" y="635"/>
                    <a:pt x="184" y="635"/>
                  </a:cubicBezTo>
                  <a:cubicBezTo>
                    <a:pt x="184" y="635"/>
                    <a:pt x="185" y="634"/>
                    <a:pt x="185" y="634"/>
                  </a:cubicBezTo>
                  <a:cubicBezTo>
                    <a:pt x="185" y="634"/>
                    <a:pt x="185" y="634"/>
                    <a:pt x="185" y="634"/>
                  </a:cubicBezTo>
                  <a:cubicBezTo>
                    <a:pt x="185" y="633"/>
                    <a:pt x="185" y="633"/>
                    <a:pt x="186" y="632"/>
                  </a:cubicBezTo>
                  <a:cubicBezTo>
                    <a:pt x="186" y="632"/>
                    <a:pt x="186" y="632"/>
                    <a:pt x="186" y="632"/>
                  </a:cubicBezTo>
                  <a:cubicBezTo>
                    <a:pt x="186" y="632"/>
                    <a:pt x="186" y="632"/>
                    <a:pt x="187" y="632"/>
                  </a:cubicBezTo>
                  <a:cubicBezTo>
                    <a:pt x="187" y="632"/>
                    <a:pt x="187" y="632"/>
                    <a:pt x="187" y="632"/>
                  </a:cubicBezTo>
                  <a:cubicBezTo>
                    <a:pt x="188" y="632"/>
                    <a:pt x="188" y="632"/>
                    <a:pt x="188" y="633"/>
                  </a:cubicBezTo>
                  <a:cubicBezTo>
                    <a:pt x="188" y="633"/>
                    <a:pt x="188" y="633"/>
                    <a:pt x="188" y="633"/>
                  </a:cubicBezTo>
                  <a:cubicBezTo>
                    <a:pt x="188" y="633"/>
                    <a:pt x="189" y="633"/>
                    <a:pt x="189" y="633"/>
                  </a:cubicBezTo>
                  <a:cubicBezTo>
                    <a:pt x="189" y="633"/>
                    <a:pt x="189" y="633"/>
                    <a:pt x="189" y="633"/>
                  </a:cubicBezTo>
                  <a:cubicBezTo>
                    <a:pt x="189" y="633"/>
                    <a:pt x="189" y="633"/>
                    <a:pt x="189" y="633"/>
                  </a:cubicBezTo>
                  <a:cubicBezTo>
                    <a:pt x="189" y="633"/>
                    <a:pt x="189" y="633"/>
                    <a:pt x="189" y="633"/>
                  </a:cubicBezTo>
                  <a:cubicBezTo>
                    <a:pt x="189" y="633"/>
                    <a:pt x="189" y="633"/>
                    <a:pt x="189" y="633"/>
                  </a:cubicBezTo>
                  <a:cubicBezTo>
                    <a:pt x="190" y="633"/>
                    <a:pt x="190" y="633"/>
                    <a:pt x="190" y="633"/>
                  </a:cubicBezTo>
                  <a:cubicBezTo>
                    <a:pt x="192" y="633"/>
                    <a:pt x="192" y="635"/>
                    <a:pt x="192" y="635"/>
                  </a:cubicBezTo>
                  <a:cubicBezTo>
                    <a:pt x="192" y="635"/>
                    <a:pt x="192" y="635"/>
                    <a:pt x="192" y="635"/>
                  </a:cubicBezTo>
                  <a:cubicBezTo>
                    <a:pt x="193" y="635"/>
                    <a:pt x="193" y="636"/>
                    <a:pt x="194" y="636"/>
                  </a:cubicBezTo>
                  <a:cubicBezTo>
                    <a:pt x="194" y="636"/>
                    <a:pt x="194" y="636"/>
                    <a:pt x="194" y="636"/>
                  </a:cubicBezTo>
                  <a:cubicBezTo>
                    <a:pt x="194" y="636"/>
                    <a:pt x="195" y="637"/>
                    <a:pt x="195" y="638"/>
                  </a:cubicBezTo>
                  <a:cubicBezTo>
                    <a:pt x="195" y="638"/>
                    <a:pt x="195" y="638"/>
                    <a:pt x="195" y="638"/>
                  </a:cubicBezTo>
                  <a:cubicBezTo>
                    <a:pt x="195" y="638"/>
                    <a:pt x="195" y="638"/>
                    <a:pt x="195" y="638"/>
                  </a:cubicBezTo>
                  <a:cubicBezTo>
                    <a:pt x="195" y="638"/>
                    <a:pt x="195" y="638"/>
                    <a:pt x="195" y="638"/>
                  </a:cubicBezTo>
                  <a:cubicBezTo>
                    <a:pt x="195" y="638"/>
                    <a:pt x="195" y="638"/>
                    <a:pt x="195" y="638"/>
                  </a:cubicBezTo>
                  <a:cubicBezTo>
                    <a:pt x="195" y="638"/>
                    <a:pt x="195" y="638"/>
                    <a:pt x="195" y="638"/>
                  </a:cubicBezTo>
                  <a:cubicBezTo>
                    <a:pt x="195" y="638"/>
                    <a:pt x="195" y="638"/>
                    <a:pt x="195" y="638"/>
                  </a:cubicBezTo>
                  <a:cubicBezTo>
                    <a:pt x="196" y="638"/>
                    <a:pt x="196" y="638"/>
                    <a:pt x="196" y="638"/>
                  </a:cubicBezTo>
                  <a:cubicBezTo>
                    <a:pt x="196" y="638"/>
                    <a:pt x="196" y="638"/>
                    <a:pt x="196" y="638"/>
                  </a:cubicBezTo>
                  <a:cubicBezTo>
                    <a:pt x="198" y="638"/>
                    <a:pt x="198" y="640"/>
                    <a:pt x="198" y="641"/>
                  </a:cubicBezTo>
                  <a:cubicBezTo>
                    <a:pt x="198" y="641"/>
                    <a:pt x="198" y="641"/>
                    <a:pt x="198" y="641"/>
                  </a:cubicBezTo>
                  <a:cubicBezTo>
                    <a:pt x="199" y="643"/>
                    <a:pt x="198" y="642"/>
                    <a:pt x="199" y="642"/>
                  </a:cubicBezTo>
                  <a:cubicBezTo>
                    <a:pt x="199" y="642"/>
                    <a:pt x="199" y="642"/>
                    <a:pt x="199" y="642"/>
                  </a:cubicBezTo>
                  <a:cubicBezTo>
                    <a:pt x="199" y="642"/>
                    <a:pt x="200" y="643"/>
                    <a:pt x="200" y="643"/>
                  </a:cubicBezTo>
                  <a:cubicBezTo>
                    <a:pt x="200" y="643"/>
                    <a:pt x="200" y="643"/>
                    <a:pt x="200" y="643"/>
                  </a:cubicBezTo>
                  <a:cubicBezTo>
                    <a:pt x="200" y="643"/>
                    <a:pt x="200" y="643"/>
                    <a:pt x="200" y="643"/>
                  </a:cubicBezTo>
                  <a:cubicBezTo>
                    <a:pt x="200" y="643"/>
                    <a:pt x="200" y="643"/>
                    <a:pt x="200" y="643"/>
                  </a:cubicBezTo>
                  <a:cubicBezTo>
                    <a:pt x="200" y="643"/>
                    <a:pt x="201" y="643"/>
                    <a:pt x="201" y="643"/>
                  </a:cubicBezTo>
                  <a:cubicBezTo>
                    <a:pt x="201" y="643"/>
                    <a:pt x="201" y="643"/>
                    <a:pt x="201" y="643"/>
                  </a:cubicBezTo>
                  <a:cubicBezTo>
                    <a:pt x="202" y="642"/>
                    <a:pt x="202" y="643"/>
                    <a:pt x="203" y="643"/>
                  </a:cubicBezTo>
                  <a:cubicBezTo>
                    <a:pt x="203" y="643"/>
                    <a:pt x="203" y="643"/>
                    <a:pt x="203" y="643"/>
                  </a:cubicBezTo>
                  <a:cubicBezTo>
                    <a:pt x="203" y="643"/>
                    <a:pt x="203" y="643"/>
                    <a:pt x="203" y="643"/>
                  </a:cubicBezTo>
                  <a:cubicBezTo>
                    <a:pt x="203" y="643"/>
                    <a:pt x="203" y="643"/>
                    <a:pt x="203" y="643"/>
                  </a:cubicBezTo>
                  <a:cubicBezTo>
                    <a:pt x="203" y="643"/>
                    <a:pt x="204" y="643"/>
                    <a:pt x="204" y="643"/>
                  </a:cubicBezTo>
                  <a:cubicBezTo>
                    <a:pt x="204" y="643"/>
                    <a:pt x="204" y="643"/>
                    <a:pt x="204" y="643"/>
                  </a:cubicBezTo>
                  <a:cubicBezTo>
                    <a:pt x="204" y="643"/>
                    <a:pt x="204" y="643"/>
                    <a:pt x="204" y="643"/>
                  </a:cubicBezTo>
                  <a:cubicBezTo>
                    <a:pt x="204" y="643"/>
                    <a:pt x="204" y="643"/>
                    <a:pt x="204" y="643"/>
                  </a:cubicBezTo>
                  <a:cubicBezTo>
                    <a:pt x="204" y="643"/>
                    <a:pt x="204" y="643"/>
                    <a:pt x="205" y="643"/>
                  </a:cubicBezTo>
                  <a:cubicBezTo>
                    <a:pt x="205" y="643"/>
                    <a:pt x="205" y="643"/>
                    <a:pt x="205" y="643"/>
                  </a:cubicBezTo>
                  <a:cubicBezTo>
                    <a:pt x="205" y="643"/>
                    <a:pt x="205" y="644"/>
                    <a:pt x="205" y="644"/>
                  </a:cubicBezTo>
                  <a:cubicBezTo>
                    <a:pt x="205" y="644"/>
                    <a:pt x="205" y="644"/>
                    <a:pt x="205" y="644"/>
                  </a:cubicBezTo>
                  <a:cubicBezTo>
                    <a:pt x="205" y="644"/>
                    <a:pt x="205" y="644"/>
                    <a:pt x="205" y="644"/>
                  </a:cubicBezTo>
                  <a:cubicBezTo>
                    <a:pt x="205" y="644"/>
                    <a:pt x="205" y="644"/>
                    <a:pt x="205" y="644"/>
                  </a:cubicBezTo>
                  <a:cubicBezTo>
                    <a:pt x="205" y="644"/>
                    <a:pt x="205" y="644"/>
                    <a:pt x="205" y="644"/>
                  </a:cubicBezTo>
                  <a:cubicBezTo>
                    <a:pt x="205" y="644"/>
                    <a:pt x="205" y="644"/>
                    <a:pt x="205" y="644"/>
                  </a:cubicBezTo>
                  <a:cubicBezTo>
                    <a:pt x="206" y="644"/>
                    <a:pt x="206" y="643"/>
                    <a:pt x="207" y="643"/>
                  </a:cubicBezTo>
                  <a:cubicBezTo>
                    <a:pt x="207" y="643"/>
                    <a:pt x="207" y="643"/>
                    <a:pt x="207" y="643"/>
                  </a:cubicBezTo>
                  <a:cubicBezTo>
                    <a:pt x="207" y="643"/>
                    <a:pt x="208" y="644"/>
                    <a:pt x="208" y="644"/>
                  </a:cubicBezTo>
                  <a:cubicBezTo>
                    <a:pt x="208" y="644"/>
                    <a:pt x="208" y="644"/>
                    <a:pt x="208" y="644"/>
                  </a:cubicBezTo>
                  <a:cubicBezTo>
                    <a:pt x="209" y="644"/>
                    <a:pt x="209" y="645"/>
                    <a:pt x="209" y="645"/>
                  </a:cubicBezTo>
                  <a:cubicBezTo>
                    <a:pt x="209" y="645"/>
                    <a:pt x="209" y="645"/>
                    <a:pt x="209" y="645"/>
                  </a:cubicBezTo>
                  <a:cubicBezTo>
                    <a:pt x="209" y="645"/>
                    <a:pt x="209" y="645"/>
                    <a:pt x="210" y="645"/>
                  </a:cubicBezTo>
                  <a:cubicBezTo>
                    <a:pt x="210" y="645"/>
                    <a:pt x="210" y="645"/>
                    <a:pt x="210" y="645"/>
                  </a:cubicBezTo>
                  <a:cubicBezTo>
                    <a:pt x="210" y="645"/>
                    <a:pt x="211" y="646"/>
                    <a:pt x="211" y="646"/>
                  </a:cubicBezTo>
                  <a:cubicBezTo>
                    <a:pt x="211" y="646"/>
                    <a:pt x="211" y="646"/>
                    <a:pt x="211" y="646"/>
                  </a:cubicBezTo>
                  <a:cubicBezTo>
                    <a:pt x="211" y="646"/>
                    <a:pt x="211" y="646"/>
                    <a:pt x="211" y="645"/>
                  </a:cubicBezTo>
                  <a:cubicBezTo>
                    <a:pt x="211" y="645"/>
                    <a:pt x="211" y="645"/>
                    <a:pt x="211" y="645"/>
                  </a:cubicBezTo>
                  <a:cubicBezTo>
                    <a:pt x="212" y="644"/>
                    <a:pt x="212" y="644"/>
                    <a:pt x="212" y="644"/>
                  </a:cubicBezTo>
                  <a:cubicBezTo>
                    <a:pt x="212" y="644"/>
                    <a:pt x="213" y="643"/>
                    <a:pt x="213" y="643"/>
                  </a:cubicBezTo>
                  <a:cubicBezTo>
                    <a:pt x="213" y="643"/>
                    <a:pt x="213" y="643"/>
                    <a:pt x="213" y="643"/>
                  </a:cubicBezTo>
                  <a:cubicBezTo>
                    <a:pt x="214" y="643"/>
                    <a:pt x="214" y="643"/>
                    <a:pt x="215" y="643"/>
                  </a:cubicBezTo>
                  <a:cubicBezTo>
                    <a:pt x="215" y="643"/>
                    <a:pt x="215" y="643"/>
                    <a:pt x="215" y="643"/>
                  </a:cubicBezTo>
                  <a:cubicBezTo>
                    <a:pt x="216" y="643"/>
                    <a:pt x="216" y="644"/>
                    <a:pt x="216" y="644"/>
                  </a:cubicBezTo>
                  <a:cubicBezTo>
                    <a:pt x="216" y="644"/>
                    <a:pt x="216" y="644"/>
                    <a:pt x="216" y="644"/>
                  </a:cubicBezTo>
                  <a:cubicBezTo>
                    <a:pt x="216" y="644"/>
                    <a:pt x="216" y="644"/>
                    <a:pt x="216" y="644"/>
                  </a:cubicBezTo>
                  <a:cubicBezTo>
                    <a:pt x="217" y="645"/>
                    <a:pt x="217" y="645"/>
                    <a:pt x="217" y="645"/>
                  </a:cubicBezTo>
                  <a:cubicBezTo>
                    <a:pt x="217" y="645"/>
                    <a:pt x="217" y="645"/>
                    <a:pt x="217" y="645"/>
                  </a:cubicBezTo>
                  <a:cubicBezTo>
                    <a:pt x="217" y="645"/>
                    <a:pt x="217" y="645"/>
                    <a:pt x="217" y="645"/>
                  </a:cubicBezTo>
                  <a:cubicBezTo>
                    <a:pt x="218" y="645"/>
                    <a:pt x="218" y="645"/>
                    <a:pt x="218" y="645"/>
                  </a:cubicBezTo>
                  <a:cubicBezTo>
                    <a:pt x="218" y="645"/>
                    <a:pt x="218" y="645"/>
                    <a:pt x="218" y="645"/>
                  </a:cubicBezTo>
                  <a:cubicBezTo>
                    <a:pt x="219" y="645"/>
                    <a:pt x="220" y="645"/>
                    <a:pt x="220" y="646"/>
                  </a:cubicBezTo>
                  <a:cubicBezTo>
                    <a:pt x="220" y="646"/>
                    <a:pt x="220" y="646"/>
                    <a:pt x="220" y="646"/>
                  </a:cubicBezTo>
                  <a:cubicBezTo>
                    <a:pt x="220" y="645"/>
                    <a:pt x="221" y="645"/>
                    <a:pt x="222" y="645"/>
                  </a:cubicBezTo>
                  <a:cubicBezTo>
                    <a:pt x="222" y="645"/>
                    <a:pt x="222" y="645"/>
                    <a:pt x="222" y="645"/>
                  </a:cubicBezTo>
                  <a:cubicBezTo>
                    <a:pt x="222" y="645"/>
                    <a:pt x="222" y="645"/>
                    <a:pt x="222" y="645"/>
                  </a:cubicBezTo>
                  <a:cubicBezTo>
                    <a:pt x="222" y="645"/>
                    <a:pt x="222" y="645"/>
                    <a:pt x="222" y="645"/>
                  </a:cubicBezTo>
                  <a:cubicBezTo>
                    <a:pt x="223" y="645"/>
                    <a:pt x="223" y="645"/>
                    <a:pt x="223" y="645"/>
                  </a:cubicBezTo>
                  <a:cubicBezTo>
                    <a:pt x="223" y="645"/>
                    <a:pt x="223" y="645"/>
                    <a:pt x="223" y="645"/>
                  </a:cubicBezTo>
                  <a:cubicBezTo>
                    <a:pt x="223" y="645"/>
                    <a:pt x="223" y="645"/>
                    <a:pt x="223" y="645"/>
                  </a:cubicBezTo>
                  <a:cubicBezTo>
                    <a:pt x="223" y="645"/>
                    <a:pt x="223" y="645"/>
                    <a:pt x="223" y="645"/>
                  </a:cubicBezTo>
                  <a:cubicBezTo>
                    <a:pt x="224" y="645"/>
                    <a:pt x="224" y="646"/>
                    <a:pt x="224" y="646"/>
                  </a:cubicBezTo>
                  <a:cubicBezTo>
                    <a:pt x="224" y="646"/>
                    <a:pt x="224" y="646"/>
                    <a:pt x="224" y="646"/>
                  </a:cubicBezTo>
                  <a:cubicBezTo>
                    <a:pt x="224" y="645"/>
                    <a:pt x="225" y="645"/>
                    <a:pt x="226" y="644"/>
                  </a:cubicBezTo>
                  <a:cubicBezTo>
                    <a:pt x="226" y="644"/>
                    <a:pt x="226" y="644"/>
                    <a:pt x="226" y="644"/>
                  </a:cubicBezTo>
                  <a:cubicBezTo>
                    <a:pt x="226" y="644"/>
                    <a:pt x="226" y="645"/>
                    <a:pt x="226" y="645"/>
                  </a:cubicBezTo>
                  <a:cubicBezTo>
                    <a:pt x="226" y="645"/>
                    <a:pt x="226" y="645"/>
                    <a:pt x="226" y="645"/>
                  </a:cubicBezTo>
                  <a:cubicBezTo>
                    <a:pt x="227" y="645"/>
                    <a:pt x="227" y="645"/>
                    <a:pt x="227" y="645"/>
                  </a:cubicBezTo>
                  <a:cubicBezTo>
                    <a:pt x="227" y="645"/>
                    <a:pt x="227" y="645"/>
                    <a:pt x="227" y="645"/>
                  </a:cubicBezTo>
                  <a:cubicBezTo>
                    <a:pt x="227" y="645"/>
                    <a:pt x="227" y="644"/>
                    <a:pt x="228" y="644"/>
                  </a:cubicBezTo>
                  <a:cubicBezTo>
                    <a:pt x="228" y="644"/>
                    <a:pt x="228" y="644"/>
                    <a:pt x="228" y="644"/>
                  </a:cubicBezTo>
                  <a:cubicBezTo>
                    <a:pt x="228" y="644"/>
                    <a:pt x="228" y="644"/>
                    <a:pt x="228" y="644"/>
                  </a:cubicBezTo>
                  <a:cubicBezTo>
                    <a:pt x="228" y="644"/>
                    <a:pt x="228" y="644"/>
                    <a:pt x="228" y="644"/>
                  </a:cubicBezTo>
                  <a:cubicBezTo>
                    <a:pt x="229" y="644"/>
                    <a:pt x="229" y="644"/>
                    <a:pt x="229" y="644"/>
                  </a:cubicBezTo>
                  <a:cubicBezTo>
                    <a:pt x="229" y="644"/>
                    <a:pt x="229" y="643"/>
                    <a:pt x="230" y="643"/>
                  </a:cubicBezTo>
                  <a:cubicBezTo>
                    <a:pt x="230" y="643"/>
                    <a:pt x="230" y="643"/>
                    <a:pt x="230" y="643"/>
                  </a:cubicBezTo>
                  <a:cubicBezTo>
                    <a:pt x="230" y="643"/>
                    <a:pt x="230" y="643"/>
                    <a:pt x="231" y="643"/>
                  </a:cubicBezTo>
                  <a:cubicBezTo>
                    <a:pt x="231" y="643"/>
                    <a:pt x="231" y="643"/>
                    <a:pt x="231" y="643"/>
                  </a:cubicBezTo>
                  <a:cubicBezTo>
                    <a:pt x="231" y="643"/>
                    <a:pt x="231" y="643"/>
                    <a:pt x="231" y="643"/>
                  </a:cubicBezTo>
                  <a:cubicBezTo>
                    <a:pt x="231" y="643"/>
                    <a:pt x="231" y="643"/>
                    <a:pt x="231" y="643"/>
                  </a:cubicBezTo>
                  <a:cubicBezTo>
                    <a:pt x="231" y="643"/>
                    <a:pt x="232" y="642"/>
                    <a:pt x="233" y="642"/>
                  </a:cubicBezTo>
                  <a:cubicBezTo>
                    <a:pt x="233" y="642"/>
                    <a:pt x="233" y="642"/>
                    <a:pt x="233" y="642"/>
                  </a:cubicBezTo>
                  <a:cubicBezTo>
                    <a:pt x="233" y="642"/>
                    <a:pt x="233" y="642"/>
                    <a:pt x="233" y="642"/>
                  </a:cubicBezTo>
                  <a:cubicBezTo>
                    <a:pt x="233" y="642"/>
                    <a:pt x="233" y="642"/>
                    <a:pt x="233" y="642"/>
                  </a:cubicBezTo>
                  <a:cubicBezTo>
                    <a:pt x="235" y="642"/>
                    <a:pt x="235" y="643"/>
                    <a:pt x="235" y="643"/>
                  </a:cubicBezTo>
                  <a:cubicBezTo>
                    <a:pt x="235" y="643"/>
                    <a:pt x="235" y="643"/>
                    <a:pt x="235" y="643"/>
                  </a:cubicBezTo>
                  <a:cubicBezTo>
                    <a:pt x="235" y="643"/>
                    <a:pt x="235" y="643"/>
                    <a:pt x="235" y="643"/>
                  </a:cubicBezTo>
                  <a:cubicBezTo>
                    <a:pt x="235" y="643"/>
                    <a:pt x="235" y="643"/>
                    <a:pt x="235" y="643"/>
                  </a:cubicBezTo>
                  <a:cubicBezTo>
                    <a:pt x="236" y="643"/>
                    <a:pt x="237" y="644"/>
                    <a:pt x="237" y="644"/>
                  </a:cubicBezTo>
                  <a:cubicBezTo>
                    <a:pt x="237" y="644"/>
                    <a:pt x="237" y="644"/>
                    <a:pt x="237" y="644"/>
                  </a:cubicBezTo>
                  <a:cubicBezTo>
                    <a:pt x="238" y="645"/>
                    <a:pt x="238" y="647"/>
                    <a:pt x="238" y="647"/>
                  </a:cubicBezTo>
                  <a:cubicBezTo>
                    <a:pt x="238" y="647"/>
                    <a:pt x="238" y="647"/>
                    <a:pt x="238" y="647"/>
                  </a:cubicBezTo>
                  <a:cubicBezTo>
                    <a:pt x="238" y="648"/>
                    <a:pt x="238" y="649"/>
                    <a:pt x="238" y="650"/>
                  </a:cubicBezTo>
                  <a:cubicBezTo>
                    <a:pt x="238" y="650"/>
                    <a:pt x="238" y="650"/>
                    <a:pt x="238" y="650"/>
                  </a:cubicBezTo>
                  <a:cubicBezTo>
                    <a:pt x="238" y="650"/>
                    <a:pt x="238" y="650"/>
                    <a:pt x="238" y="651"/>
                  </a:cubicBezTo>
                  <a:cubicBezTo>
                    <a:pt x="238" y="651"/>
                    <a:pt x="238" y="651"/>
                    <a:pt x="238" y="651"/>
                  </a:cubicBezTo>
                  <a:cubicBezTo>
                    <a:pt x="238" y="653"/>
                    <a:pt x="238" y="654"/>
                    <a:pt x="237" y="655"/>
                  </a:cubicBezTo>
                  <a:cubicBezTo>
                    <a:pt x="237" y="655"/>
                    <a:pt x="237" y="655"/>
                    <a:pt x="237" y="655"/>
                  </a:cubicBezTo>
                  <a:cubicBezTo>
                    <a:pt x="237" y="655"/>
                    <a:pt x="236" y="657"/>
                    <a:pt x="235" y="658"/>
                  </a:cubicBezTo>
                  <a:cubicBezTo>
                    <a:pt x="235" y="658"/>
                    <a:pt x="235" y="658"/>
                    <a:pt x="235" y="658"/>
                  </a:cubicBezTo>
                  <a:cubicBezTo>
                    <a:pt x="235" y="658"/>
                    <a:pt x="235" y="658"/>
                    <a:pt x="235" y="658"/>
                  </a:cubicBezTo>
                  <a:cubicBezTo>
                    <a:pt x="235" y="658"/>
                    <a:pt x="235" y="658"/>
                    <a:pt x="235" y="658"/>
                  </a:cubicBezTo>
                  <a:cubicBezTo>
                    <a:pt x="235" y="658"/>
                    <a:pt x="235" y="658"/>
                    <a:pt x="235" y="658"/>
                  </a:cubicBezTo>
                  <a:cubicBezTo>
                    <a:pt x="235" y="659"/>
                    <a:pt x="235" y="659"/>
                    <a:pt x="234" y="659"/>
                  </a:cubicBezTo>
                  <a:cubicBezTo>
                    <a:pt x="234" y="659"/>
                    <a:pt x="234" y="659"/>
                    <a:pt x="234" y="659"/>
                  </a:cubicBezTo>
                  <a:cubicBezTo>
                    <a:pt x="234" y="660"/>
                    <a:pt x="234" y="660"/>
                    <a:pt x="234" y="660"/>
                  </a:cubicBezTo>
                  <a:cubicBezTo>
                    <a:pt x="234" y="660"/>
                    <a:pt x="234" y="660"/>
                    <a:pt x="234" y="660"/>
                  </a:cubicBezTo>
                  <a:cubicBezTo>
                    <a:pt x="234" y="661"/>
                    <a:pt x="235" y="661"/>
                    <a:pt x="235" y="662"/>
                  </a:cubicBezTo>
                  <a:cubicBezTo>
                    <a:pt x="235" y="662"/>
                    <a:pt x="235" y="662"/>
                    <a:pt x="235" y="662"/>
                  </a:cubicBezTo>
                  <a:cubicBezTo>
                    <a:pt x="235" y="662"/>
                    <a:pt x="235" y="662"/>
                    <a:pt x="235" y="662"/>
                  </a:cubicBezTo>
                  <a:cubicBezTo>
                    <a:pt x="235" y="662"/>
                    <a:pt x="235" y="662"/>
                    <a:pt x="236" y="663"/>
                  </a:cubicBezTo>
                  <a:cubicBezTo>
                    <a:pt x="236" y="663"/>
                    <a:pt x="236" y="663"/>
                    <a:pt x="236" y="663"/>
                  </a:cubicBezTo>
                  <a:cubicBezTo>
                    <a:pt x="236" y="664"/>
                    <a:pt x="237" y="666"/>
                    <a:pt x="237" y="666"/>
                  </a:cubicBezTo>
                  <a:cubicBezTo>
                    <a:pt x="237" y="666"/>
                    <a:pt x="237" y="666"/>
                    <a:pt x="237" y="666"/>
                  </a:cubicBezTo>
                  <a:cubicBezTo>
                    <a:pt x="237" y="666"/>
                    <a:pt x="237" y="666"/>
                    <a:pt x="238" y="666"/>
                  </a:cubicBezTo>
                  <a:cubicBezTo>
                    <a:pt x="238" y="666"/>
                    <a:pt x="238" y="666"/>
                    <a:pt x="238" y="666"/>
                  </a:cubicBezTo>
                  <a:cubicBezTo>
                    <a:pt x="238" y="666"/>
                    <a:pt x="238" y="666"/>
                    <a:pt x="238" y="666"/>
                  </a:cubicBezTo>
                  <a:cubicBezTo>
                    <a:pt x="238" y="666"/>
                    <a:pt x="238" y="666"/>
                    <a:pt x="238" y="666"/>
                  </a:cubicBezTo>
                  <a:cubicBezTo>
                    <a:pt x="239" y="666"/>
                    <a:pt x="239" y="666"/>
                    <a:pt x="239" y="666"/>
                  </a:cubicBezTo>
                  <a:cubicBezTo>
                    <a:pt x="239" y="666"/>
                    <a:pt x="240" y="665"/>
                    <a:pt x="241" y="665"/>
                  </a:cubicBezTo>
                  <a:cubicBezTo>
                    <a:pt x="241" y="665"/>
                    <a:pt x="241" y="665"/>
                    <a:pt x="241" y="665"/>
                  </a:cubicBezTo>
                  <a:cubicBezTo>
                    <a:pt x="241" y="664"/>
                    <a:pt x="240" y="663"/>
                    <a:pt x="240" y="663"/>
                  </a:cubicBezTo>
                  <a:cubicBezTo>
                    <a:pt x="240" y="663"/>
                    <a:pt x="240" y="663"/>
                    <a:pt x="240" y="663"/>
                  </a:cubicBezTo>
                  <a:cubicBezTo>
                    <a:pt x="240" y="662"/>
                    <a:pt x="240" y="662"/>
                    <a:pt x="240" y="662"/>
                  </a:cubicBezTo>
                  <a:cubicBezTo>
                    <a:pt x="240" y="662"/>
                    <a:pt x="240" y="662"/>
                    <a:pt x="240" y="662"/>
                  </a:cubicBezTo>
                  <a:cubicBezTo>
                    <a:pt x="240" y="660"/>
                    <a:pt x="242" y="659"/>
                    <a:pt x="241" y="659"/>
                  </a:cubicBezTo>
                  <a:cubicBezTo>
                    <a:pt x="241" y="659"/>
                    <a:pt x="241" y="659"/>
                    <a:pt x="241" y="659"/>
                  </a:cubicBezTo>
                  <a:cubicBezTo>
                    <a:pt x="241" y="658"/>
                    <a:pt x="241" y="657"/>
                    <a:pt x="242" y="656"/>
                  </a:cubicBezTo>
                  <a:cubicBezTo>
                    <a:pt x="242" y="656"/>
                    <a:pt x="242" y="656"/>
                    <a:pt x="242" y="656"/>
                  </a:cubicBezTo>
                  <a:cubicBezTo>
                    <a:pt x="244" y="655"/>
                    <a:pt x="245" y="653"/>
                    <a:pt x="246" y="652"/>
                  </a:cubicBezTo>
                  <a:cubicBezTo>
                    <a:pt x="246" y="652"/>
                    <a:pt x="246" y="652"/>
                    <a:pt x="246" y="652"/>
                  </a:cubicBezTo>
                  <a:cubicBezTo>
                    <a:pt x="246" y="652"/>
                    <a:pt x="246" y="652"/>
                    <a:pt x="246" y="652"/>
                  </a:cubicBezTo>
                  <a:cubicBezTo>
                    <a:pt x="246" y="652"/>
                    <a:pt x="250" y="650"/>
                    <a:pt x="250" y="650"/>
                  </a:cubicBezTo>
                  <a:cubicBezTo>
                    <a:pt x="250" y="650"/>
                    <a:pt x="250" y="650"/>
                    <a:pt x="250" y="650"/>
                  </a:cubicBezTo>
                  <a:cubicBezTo>
                    <a:pt x="251" y="648"/>
                    <a:pt x="252" y="647"/>
                    <a:pt x="254" y="646"/>
                  </a:cubicBezTo>
                  <a:cubicBezTo>
                    <a:pt x="254" y="646"/>
                    <a:pt x="254" y="646"/>
                    <a:pt x="254" y="646"/>
                  </a:cubicBezTo>
                  <a:cubicBezTo>
                    <a:pt x="254" y="646"/>
                    <a:pt x="255" y="646"/>
                    <a:pt x="256" y="646"/>
                  </a:cubicBezTo>
                  <a:cubicBezTo>
                    <a:pt x="256" y="646"/>
                    <a:pt x="256" y="646"/>
                    <a:pt x="256" y="646"/>
                  </a:cubicBezTo>
                  <a:cubicBezTo>
                    <a:pt x="256" y="646"/>
                    <a:pt x="256" y="645"/>
                    <a:pt x="257" y="645"/>
                  </a:cubicBezTo>
                  <a:cubicBezTo>
                    <a:pt x="257" y="645"/>
                    <a:pt x="257" y="645"/>
                    <a:pt x="257" y="645"/>
                  </a:cubicBezTo>
                  <a:cubicBezTo>
                    <a:pt x="258" y="645"/>
                    <a:pt x="258" y="645"/>
                    <a:pt x="258" y="646"/>
                  </a:cubicBezTo>
                  <a:cubicBezTo>
                    <a:pt x="258" y="646"/>
                    <a:pt x="258" y="646"/>
                    <a:pt x="258" y="646"/>
                  </a:cubicBezTo>
                  <a:cubicBezTo>
                    <a:pt x="259" y="645"/>
                    <a:pt x="259" y="644"/>
                    <a:pt x="260" y="644"/>
                  </a:cubicBezTo>
                  <a:cubicBezTo>
                    <a:pt x="260" y="644"/>
                    <a:pt x="260" y="644"/>
                    <a:pt x="260" y="644"/>
                  </a:cubicBezTo>
                  <a:cubicBezTo>
                    <a:pt x="260" y="644"/>
                    <a:pt x="260" y="644"/>
                    <a:pt x="260" y="644"/>
                  </a:cubicBezTo>
                  <a:cubicBezTo>
                    <a:pt x="260" y="644"/>
                    <a:pt x="260" y="644"/>
                    <a:pt x="260" y="644"/>
                  </a:cubicBezTo>
                  <a:cubicBezTo>
                    <a:pt x="261" y="644"/>
                    <a:pt x="262" y="645"/>
                    <a:pt x="263" y="645"/>
                  </a:cubicBezTo>
                  <a:cubicBezTo>
                    <a:pt x="263" y="645"/>
                    <a:pt x="263" y="645"/>
                    <a:pt x="263" y="645"/>
                  </a:cubicBezTo>
                  <a:cubicBezTo>
                    <a:pt x="263" y="646"/>
                    <a:pt x="263" y="646"/>
                    <a:pt x="263" y="646"/>
                  </a:cubicBezTo>
                  <a:cubicBezTo>
                    <a:pt x="263" y="646"/>
                    <a:pt x="263" y="646"/>
                    <a:pt x="263" y="646"/>
                  </a:cubicBezTo>
                  <a:cubicBezTo>
                    <a:pt x="264" y="646"/>
                    <a:pt x="265" y="647"/>
                    <a:pt x="265" y="648"/>
                  </a:cubicBezTo>
                  <a:cubicBezTo>
                    <a:pt x="265" y="648"/>
                    <a:pt x="265" y="648"/>
                    <a:pt x="265" y="648"/>
                  </a:cubicBezTo>
                  <a:cubicBezTo>
                    <a:pt x="266" y="648"/>
                    <a:pt x="266" y="648"/>
                    <a:pt x="266" y="648"/>
                  </a:cubicBezTo>
                  <a:cubicBezTo>
                    <a:pt x="266" y="648"/>
                    <a:pt x="266" y="648"/>
                    <a:pt x="266" y="648"/>
                  </a:cubicBezTo>
                  <a:cubicBezTo>
                    <a:pt x="266" y="648"/>
                    <a:pt x="266" y="648"/>
                    <a:pt x="266" y="648"/>
                  </a:cubicBezTo>
                  <a:cubicBezTo>
                    <a:pt x="266" y="648"/>
                    <a:pt x="266" y="648"/>
                    <a:pt x="266" y="648"/>
                  </a:cubicBezTo>
                  <a:cubicBezTo>
                    <a:pt x="266" y="648"/>
                    <a:pt x="267" y="648"/>
                    <a:pt x="267" y="648"/>
                  </a:cubicBezTo>
                  <a:cubicBezTo>
                    <a:pt x="267" y="648"/>
                    <a:pt x="267" y="648"/>
                    <a:pt x="267" y="648"/>
                  </a:cubicBezTo>
                  <a:cubicBezTo>
                    <a:pt x="267" y="648"/>
                    <a:pt x="267" y="647"/>
                    <a:pt x="268" y="647"/>
                  </a:cubicBezTo>
                  <a:cubicBezTo>
                    <a:pt x="268" y="647"/>
                    <a:pt x="268" y="647"/>
                    <a:pt x="268" y="647"/>
                  </a:cubicBezTo>
                  <a:cubicBezTo>
                    <a:pt x="269" y="647"/>
                    <a:pt x="269" y="648"/>
                    <a:pt x="270" y="648"/>
                  </a:cubicBezTo>
                  <a:cubicBezTo>
                    <a:pt x="270" y="648"/>
                    <a:pt x="270" y="648"/>
                    <a:pt x="270" y="648"/>
                  </a:cubicBezTo>
                  <a:cubicBezTo>
                    <a:pt x="270" y="648"/>
                    <a:pt x="270" y="648"/>
                    <a:pt x="270" y="648"/>
                  </a:cubicBezTo>
                  <a:cubicBezTo>
                    <a:pt x="270" y="649"/>
                    <a:pt x="270" y="649"/>
                    <a:pt x="270" y="649"/>
                  </a:cubicBezTo>
                  <a:cubicBezTo>
                    <a:pt x="270" y="649"/>
                    <a:pt x="270" y="649"/>
                    <a:pt x="270" y="649"/>
                  </a:cubicBezTo>
                  <a:cubicBezTo>
                    <a:pt x="271" y="648"/>
                    <a:pt x="272" y="649"/>
                    <a:pt x="272" y="650"/>
                  </a:cubicBezTo>
                  <a:cubicBezTo>
                    <a:pt x="272" y="650"/>
                    <a:pt x="272" y="650"/>
                    <a:pt x="272" y="650"/>
                  </a:cubicBezTo>
                  <a:cubicBezTo>
                    <a:pt x="273" y="650"/>
                    <a:pt x="273" y="650"/>
                    <a:pt x="273" y="650"/>
                  </a:cubicBezTo>
                  <a:cubicBezTo>
                    <a:pt x="273" y="650"/>
                    <a:pt x="273" y="650"/>
                    <a:pt x="273" y="650"/>
                  </a:cubicBezTo>
                  <a:cubicBezTo>
                    <a:pt x="273" y="651"/>
                    <a:pt x="273" y="651"/>
                    <a:pt x="273" y="651"/>
                  </a:cubicBezTo>
                  <a:cubicBezTo>
                    <a:pt x="273" y="651"/>
                    <a:pt x="273" y="651"/>
                    <a:pt x="273" y="651"/>
                  </a:cubicBezTo>
                  <a:cubicBezTo>
                    <a:pt x="273" y="651"/>
                    <a:pt x="273" y="651"/>
                    <a:pt x="273" y="651"/>
                  </a:cubicBezTo>
                  <a:cubicBezTo>
                    <a:pt x="273" y="651"/>
                    <a:pt x="273" y="651"/>
                    <a:pt x="273" y="651"/>
                  </a:cubicBezTo>
                  <a:cubicBezTo>
                    <a:pt x="274" y="651"/>
                    <a:pt x="274" y="651"/>
                    <a:pt x="276" y="652"/>
                  </a:cubicBezTo>
                  <a:cubicBezTo>
                    <a:pt x="276" y="652"/>
                    <a:pt x="276" y="652"/>
                    <a:pt x="276" y="652"/>
                  </a:cubicBezTo>
                  <a:cubicBezTo>
                    <a:pt x="276" y="652"/>
                    <a:pt x="277" y="652"/>
                    <a:pt x="278" y="653"/>
                  </a:cubicBezTo>
                  <a:cubicBezTo>
                    <a:pt x="278" y="653"/>
                    <a:pt x="278" y="653"/>
                    <a:pt x="278" y="653"/>
                  </a:cubicBezTo>
                  <a:cubicBezTo>
                    <a:pt x="278" y="653"/>
                    <a:pt x="278" y="653"/>
                    <a:pt x="278" y="653"/>
                  </a:cubicBezTo>
                  <a:cubicBezTo>
                    <a:pt x="278" y="653"/>
                    <a:pt x="278" y="653"/>
                    <a:pt x="278" y="653"/>
                  </a:cubicBezTo>
                  <a:cubicBezTo>
                    <a:pt x="278" y="653"/>
                    <a:pt x="279" y="653"/>
                    <a:pt x="279" y="653"/>
                  </a:cubicBezTo>
                  <a:cubicBezTo>
                    <a:pt x="279" y="653"/>
                    <a:pt x="279" y="653"/>
                    <a:pt x="279" y="653"/>
                  </a:cubicBezTo>
                  <a:cubicBezTo>
                    <a:pt x="279" y="653"/>
                    <a:pt x="280" y="653"/>
                    <a:pt x="280" y="653"/>
                  </a:cubicBezTo>
                  <a:cubicBezTo>
                    <a:pt x="280" y="653"/>
                    <a:pt x="280" y="653"/>
                    <a:pt x="280" y="653"/>
                  </a:cubicBezTo>
                  <a:cubicBezTo>
                    <a:pt x="282" y="653"/>
                    <a:pt x="282" y="654"/>
                    <a:pt x="283" y="655"/>
                  </a:cubicBezTo>
                  <a:cubicBezTo>
                    <a:pt x="283" y="655"/>
                    <a:pt x="283" y="655"/>
                    <a:pt x="283" y="655"/>
                  </a:cubicBezTo>
                  <a:cubicBezTo>
                    <a:pt x="283" y="655"/>
                    <a:pt x="283" y="655"/>
                    <a:pt x="283" y="655"/>
                  </a:cubicBezTo>
                  <a:cubicBezTo>
                    <a:pt x="284" y="656"/>
                    <a:pt x="285" y="657"/>
                    <a:pt x="286" y="658"/>
                  </a:cubicBezTo>
                  <a:cubicBezTo>
                    <a:pt x="286" y="658"/>
                    <a:pt x="286" y="658"/>
                    <a:pt x="286" y="658"/>
                  </a:cubicBezTo>
                  <a:cubicBezTo>
                    <a:pt x="286" y="658"/>
                    <a:pt x="288" y="659"/>
                    <a:pt x="289" y="659"/>
                  </a:cubicBezTo>
                  <a:cubicBezTo>
                    <a:pt x="289" y="659"/>
                    <a:pt x="289" y="659"/>
                    <a:pt x="289" y="659"/>
                  </a:cubicBezTo>
                  <a:cubicBezTo>
                    <a:pt x="289" y="659"/>
                    <a:pt x="289" y="659"/>
                    <a:pt x="289" y="659"/>
                  </a:cubicBezTo>
                  <a:cubicBezTo>
                    <a:pt x="289" y="659"/>
                    <a:pt x="289" y="659"/>
                    <a:pt x="289" y="659"/>
                  </a:cubicBezTo>
                  <a:cubicBezTo>
                    <a:pt x="289" y="658"/>
                    <a:pt x="289" y="657"/>
                    <a:pt x="290" y="658"/>
                  </a:cubicBezTo>
                  <a:cubicBezTo>
                    <a:pt x="290" y="658"/>
                    <a:pt x="290" y="658"/>
                    <a:pt x="290" y="658"/>
                  </a:cubicBezTo>
                  <a:cubicBezTo>
                    <a:pt x="291" y="658"/>
                    <a:pt x="291" y="658"/>
                    <a:pt x="292" y="658"/>
                  </a:cubicBezTo>
                  <a:cubicBezTo>
                    <a:pt x="292" y="658"/>
                    <a:pt x="292" y="658"/>
                    <a:pt x="292" y="658"/>
                  </a:cubicBezTo>
                  <a:cubicBezTo>
                    <a:pt x="292" y="658"/>
                    <a:pt x="292" y="658"/>
                    <a:pt x="292" y="658"/>
                  </a:cubicBezTo>
                  <a:cubicBezTo>
                    <a:pt x="292" y="658"/>
                    <a:pt x="292" y="658"/>
                    <a:pt x="292" y="658"/>
                  </a:cubicBezTo>
                  <a:cubicBezTo>
                    <a:pt x="292" y="658"/>
                    <a:pt x="293" y="657"/>
                    <a:pt x="294" y="657"/>
                  </a:cubicBezTo>
                  <a:cubicBezTo>
                    <a:pt x="294" y="657"/>
                    <a:pt x="294" y="657"/>
                    <a:pt x="294" y="657"/>
                  </a:cubicBezTo>
                  <a:cubicBezTo>
                    <a:pt x="294" y="657"/>
                    <a:pt x="294" y="657"/>
                    <a:pt x="294" y="657"/>
                  </a:cubicBezTo>
                  <a:cubicBezTo>
                    <a:pt x="294" y="657"/>
                    <a:pt x="294" y="657"/>
                    <a:pt x="294" y="657"/>
                  </a:cubicBezTo>
                  <a:cubicBezTo>
                    <a:pt x="295" y="657"/>
                    <a:pt x="296" y="657"/>
                    <a:pt x="296" y="658"/>
                  </a:cubicBezTo>
                  <a:cubicBezTo>
                    <a:pt x="296" y="658"/>
                    <a:pt x="296" y="658"/>
                    <a:pt x="296" y="658"/>
                  </a:cubicBezTo>
                  <a:cubicBezTo>
                    <a:pt x="297" y="658"/>
                    <a:pt x="297" y="658"/>
                    <a:pt x="297" y="658"/>
                  </a:cubicBezTo>
                  <a:cubicBezTo>
                    <a:pt x="297" y="658"/>
                    <a:pt x="297" y="659"/>
                    <a:pt x="297" y="659"/>
                  </a:cubicBezTo>
                  <a:cubicBezTo>
                    <a:pt x="297" y="659"/>
                    <a:pt x="297" y="659"/>
                    <a:pt x="297" y="659"/>
                  </a:cubicBezTo>
                  <a:cubicBezTo>
                    <a:pt x="298" y="660"/>
                    <a:pt x="298" y="661"/>
                    <a:pt x="298" y="661"/>
                  </a:cubicBezTo>
                  <a:cubicBezTo>
                    <a:pt x="298" y="661"/>
                    <a:pt x="298" y="661"/>
                    <a:pt x="298" y="661"/>
                  </a:cubicBezTo>
                  <a:cubicBezTo>
                    <a:pt x="299" y="661"/>
                    <a:pt x="299" y="661"/>
                    <a:pt x="299" y="661"/>
                  </a:cubicBezTo>
                  <a:cubicBezTo>
                    <a:pt x="299" y="661"/>
                    <a:pt x="299" y="661"/>
                    <a:pt x="299" y="661"/>
                  </a:cubicBezTo>
                  <a:cubicBezTo>
                    <a:pt x="299" y="661"/>
                    <a:pt x="300" y="661"/>
                    <a:pt x="301" y="663"/>
                  </a:cubicBezTo>
                  <a:cubicBezTo>
                    <a:pt x="301" y="663"/>
                    <a:pt x="301" y="663"/>
                    <a:pt x="301" y="663"/>
                  </a:cubicBezTo>
                  <a:cubicBezTo>
                    <a:pt x="301" y="663"/>
                    <a:pt x="301" y="663"/>
                    <a:pt x="301" y="663"/>
                  </a:cubicBezTo>
                  <a:cubicBezTo>
                    <a:pt x="301" y="663"/>
                    <a:pt x="301" y="663"/>
                    <a:pt x="301" y="663"/>
                  </a:cubicBezTo>
                  <a:cubicBezTo>
                    <a:pt x="301" y="664"/>
                    <a:pt x="301" y="664"/>
                    <a:pt x="300" y="664"/>
                  </a:cubicBezTo>
                  <a:cubicBezTo>
                    <a:pt x="300" y="664"/>
                    <a:pt x="300" y="664"/>
                    <a:pt x="300" y="664"/>
                  </a:cubicBezTo>
                  <a:cubicBezTo>
                    <a:pt x="301" y="665"/>
                    <a:pt x="301" y="665"/>
                    <a:pt x="301" y="666"/>
                  </a:cubicBezTo>
                  <a:cubicBezTo>
                    <a:pt x="301" y="666"/>
                    <a:pt x="301" y="666"/>
                    <a:pt x="301" y="666"/>
                  </a:cubicBezTo>
                  <a:cubicBezTo>
                    <a:pt x="301" y="666"/>
                    <a:pt x="301" y="666"/>
                    <a:pt x="301" y="666"/>
                  </a:cubicBezTo>
                  <a:cubicBezTo>
                    <a:pt x="301" y="666"/>
                    <a:pt x="301" y="668"/>
                    <a:pt x="300" y="669"/>
                  </a:cubicBezTo>
                  <a:cubicBezTo>
                    <a:pt x="300" y="669"/>
                    <a:pt x="300" y="669"/>
                    <a:pt x="300" y="669"/>
                  </a:cubicBezTo>
                  <a:cubicBezTo>
                    <a:pt x="300" y="670"/>
                    <a:pt x="300" y="670"/>
                    <a:pt x="299" y="671"/>
                  </a:cubicBezTo>
                  <a:cubicBezTo>
                    <a:pt x="299" y="671"/>
                    <a:pt x="299" y="671"/>
                    <a:pt x="299" y="671"/>
                  </a:cubicBezTo>
                  <a:cubicBezTo>
                    <a:pt x="299" y="671"/>
                    <a:pt x="299" y="671"/>
                    <a:pt x="299" y="672"/>
                  </a:cubicBezTo>
                  <a:cubicBezTo>
                    <a:pt x="299" y="672"/>
                    <a:pt x="299" y="672"/>
                    <a:pt x="299" y="672"/>
                  </a:cubicBezTo>
                  <a:cubicBezTo>
                    <a:pt x="299" y="672"/>
                    <a:pt x="299" y="672"/>
                    <a:pt x="300" y="672"/>
                  </a:cubicBezTo>
                  <a:cubicBezTo>
                    <a:pt x="300" y="672"/>
                    <a:pt x="300" y="672"/>
                    <a:pt x="300" y="672"/>
                  </a:cubicBezTo>
                  <a:cubicBezTo>
                    <a:pt x="300" y="673"/>
                    <a:pt x="300" y="673"/>
                    <a:pt x="301" y="673"/>
                  </a:cubicBezTo>
                  <a:cubicBezTo>
                    <a:pt x="301" y="673"/>
                    <a:pt x="301" y="673"/>
                    <a:pt x="301" y="673"/>
                  </a:cubicBezTo>
                  <a:cubicBezTo>
                    <a:pt x="302" y="673"/>
                    <a:pt x="303" y="673"/>
                    <a:pt x="304" y="674"/>
                  </a:cubicBezTo>
                  <a:cubicBezTo>
                    <a:pt x="304" y="674"/>
                    <a:pt x="304" y="674"/>
                    <a:pt x="304" y="674"/>
                  </a:cubicBezTo>
                  <a:cubicBezTo>
                    <a:pt x="305" y="674"/>
                    <a:pt x="306" y="674"/>
                    <a:pt x="307" y="674"/>
                  </a:cubicBezTo>
                  <a:cubicBezTo>
                    <a:pt x="307" y="674"/>
                    <a:pt x="307" y="674"/>
                    <a:pt x="307" y="674"/>
                  </a:cubicBezTo>
                  <a:cubicBezTo>
                    <a:pt x="308" y="675"/>
                    <a:pt x="308" y="676"/>
                    <a:pt x="309" y="676"/>
                  </a:cubicBezTo>
                  <a:cubicBezTo>
                    <a:pt x="309" y="676"/>
                    <a:pt x="309" y="676"/>
                    <a:pt x="309" y="676"/>
                  </a:cubicBezTo>
                  <a:cubicBezTo>
                    <a:pt x="309" y="678"/>
                    <a:pt x="309" y="679"/>
                    <a:pt x="309" y="679"/>
                  </a:cubicBezTo>
                  <a:cubicBezTo>
                    <a:pt x="309" y="679"/>
                    <a:pt x="309" y="679"/>
                    <a:pt x="309" y="679"/>
                  </a:cubicBezTo>
                  <a:cubicBezTo>
                    <a:pt x="310" y="679"/>
                    <a:pt x="310" y="680"/>
                    <a:pt x="310" y="680"/>
                  </a:cubicBezTo>
                  <a:cubicBezTo>
                    <a:pt x="310" y="680"/>
                    <a:pt x="310" y="680"/>
                    <a:pt x="310" y="680"/>
                  </a:cubicBezTo>
                  <a:cubicBezTo>
                    <a:pt x="310" y="682"/>
                    <a:pt x="308" y="682"/>
                    <a:pt x="308" y="683"/>
                  </a:cubicBezTo>
                  <a:cubicBezTo>
                    <a:pt x="308" y="683"/>
                    <a:pt x="308" y="683"/>
                    <a:pt x="308" y="683"/>
                  </a:cubicBezTo>
                  <a:cubicBezTo>
                    <a:pt x="307" y="683"/>
                    <a:pt x="307" y="684"/>
                    <a:pt x="307" y="685"/>
                  </a:cubicBezTo>
                  <a:cubicBezTo>
                    <a:pt x="307" y="685"/>
                    <a:pt x="307" y="685"/>
                    <a:pt x="307" y="685"/>
                  </a:cubicBezTo>
                  <a:cubicBezTo>
                    <a:pt x="307" y="685"/>
                    <a:pt x="307" y="686"/>
                    <a:pt x="307" y="686"/>
                  </a:cubicBezTo>
                  <a:cubicBezTo>
                    <a:pt x="307" y="686"/>
                    <a:pt x="307" y="686"/>
                    <a:pt x="307" y="686"/>
                  </a:cubicBezTo>
                  <a:cubicBezTo>
                    <a:pt x="307" y="686"/>
                    <a:pt x="307" y="687"/>
                    <a:pt x="308" y="688"/>
                  </a:cubicBezTo>
                  <a:cubicBezTo>
                    <a:pt x="308" y="688"/>
                    <a:pt x="308" y="688"/>
                    <a:pt x="308" y="688"/>
                  </a:cubicBezTo>
                  <a:cubicBezTo>
                    <a:pt x="308" y="688"/>
                    <a:pt x="308" y="688"/>
                    <a:pt x="308" y="689"/>
                  </a:cubicBezTo>
                  <a:cubicBezTo>
                    <a:pt x="308" y="689"/>
                    <a:pt x="308" y="689"/>
                    <a:pt x="308" y="689"/>
                  </a:cubicBezTo>
                  <a:cubicBezTo>
                    <a:pt x="308" y="690"/>
                    <a:pt x="308" y="690"/>
                    <a:pt x="308" y="691"/>
                  </a:cubicBezTo>
                  <a:cubicBezTo>
                    <a:pt x="308" y="691"/>
                    <a:pt x="308" y="691"/>
                    <a:pt x="308" y="691"/>
                  </a:cubicBezTo>
                  <a:cubicBezTo>
                    <a:pt x="308" y="691"/>
                    <a:pt x="308" y="691"/>
                    <a:pt x="308" y="691"/>
                  </a:cubicBezTo>
                  <a:cubicBezTo>
                    <a:pt x="308" y="691"/>
                    <a:pt x="308" y="691"/>
                    <a:pt x="308" y="691"/>
                  </a:cubicBezTo>
                  <a:cubicBezTo>
                    <a:pt x="308" y="691"/>
                    <a:pt x="308" y="691"/>
                    <a:pt x="309" y="691"/>
                  </a:cubicBezTo>
                  <a:cubicBezTo>
                    <a:pt x="309" y="691"/>
                    <a:pt x="309" y="691"/>
                    <a:pt x="309" y="691"/>
                  </a:cubicBezTo>
                  <a:cubicBezTo>
                    <a:pt x="310" y="691"/>
                    <a:pt x="311" y="691"/>
                    <a:pt x="312" y="691"/>
                  </a:cubicBezTo>
                  <a:cubicBezTo>
                    <a:pt x="312" y="691"/>
                    <a:pt x="312" y="691"/>
                    <a:pt x="312" y="691"/>
                  </a:cubicBezTo>
                  <a:cubicBezTo>
                    <a:pt x="312" y="691"/>
                    <a:pt x="316" y="691"/>
                    <a:pt x="317" y="691"/>
                  </a:cubicBezTo>
                  <a:cubicBezTo>
                    <a:pt x="317" y="691"/>
                    <a:pt x="317" y="691"/>
                    <a:pt x="317" y="691"/>
                  </a:cubicBezTo>
                  <a:cubicBezTo>
                    <a:pt x="317" y="691"/>
                    <a:pt x="317" y="691"/>
                    <a:pt x="317" y="691"/>
                  </a:cubicBezTo>
                  <a:cubicBezTo>
                    <a:pt x="317" y="691"/>
                    <a:pt x="317" y="691"/>
                    <a:pt x="317" y="691"/>
                  </a:cubicBezTo>
                  <a:cubicBezTo>
                    <a:pt x="318" y="691"/>
                    <a:pt x="318" y="691"/>
                    <a:pt x="318" y="691"/>
                  </a:cubicBezTo>
                  <a:cubicBezTo>
                    <a:pt x="318" y="691"/>
                    <a:pt x="320" y="691"/>
                    <a:pt x="321" y="692"/>
                  </a:cubicBezTo>
                  <a:cubicBezTo>
                    <a:pt x="321" y="692"/>
                    <a:pt x="321" y="692"/>
                    <a:pt x="321" y="692"/>
                  </a:cubicBezTo>
                  <a:cubicBezTo>
                    <a:pt x="322" y="692"/>
                    <a:pt x="323" y="693"/>
                    <a:pt x="323" y="693"/>
                  </a:cubicBezTo>
                  <a:cubicBezTo>
                    <a:pt x="323" y="693"/>
                    <a:pt x="323" y="693"/>
                    <a:pt x="323" y="693"/>
                  </a:cubicBezTo>
                  <a:cubicBezTo>
                    <a:pt x="324" y="693"/>
                    <a:pt x="324" y="693"/>
                    <a:pt x="324" y="693"/>
                  </a:cubicBezTo>
                  <a:cubicBezTo>
                    <a:pt x="325" y="693"/>
                    <a:pt x="326" y="693"/>
                    <a:pt x="327" y="694"/>
                  </a:cubicBezTo>
                  <a:cubicBezTo>
                    <a:pt x="327" y="694"/>
                    <a:pt x="327" y="694"/>
                    <a:pt x="327" y="694"/>
                  </a:cubicBezTo>
                  <a:cubicBezTo>
                    <a:pt x="328" y="694"/>
                    <a:pt x="329" y="695"/>
                    <a:pt x="329" y="695"/>
                  </a:cubicBezTo>
                  <a:cubicBezTo>
                    <a:pt x="329" y="695"/>
                    <a:pt x="329" y="695"/>
                    <a:pt x="329" y="695"/>
                  </a:cubicBezTo>
                  <a:cubicBezTo>
                    <a:pt x="330" y="695"/>
                    <a:pt x="330" y="695"/>
                    <a:pt x="330" y="695"/>
                  </a:cubicBezTo>
                  <a:cubicBezTo>
                    <a:pt x="330" y="695"/>
                    <a:pt x="332" y="695"/>
                    <a:pt x="333" y="695"/>
                  </a:cubicBezTo>
                  <a:cubicBezTo>
                    <a:pt x="333" y="695"/>
                    <a:pt x="333" y="695"/>
                    <a:pt x="333" y="695"/>
                  </a:cubicBezTo>
                  <a:cubicBezTo>
                    <a:pt x="333" y="695"/>
                    <a:pt x="333" y="695"/>
                    <a:pt x="333" y="695"/>
                  </a:cubicBezTo>
                  <a:cubicBezTo>
                    <a:pt x="333" y="695"/>
                    <a:pt x="333" y="695"/>
                    <a:pt x="333" y="695"/>
                  </a:cubicBezTo>
                  <a:cubicBezTo>
                    <a:pt x="334" y="695"/>
                    <a:pt x="335" y="695"/>
                    <a:pt x="335" y="695"/>
                  </a:cubicBezTo>
                  <a:cubicBezTo>
                    <a:pt x="335" y="695"/>
                    <a:pt x="335" y="695"/>
                    <a:pt x="335" y="695"/>
                  </a:cubicBezTo>
                  <a:cubicBezTo>
                    <a:pt x="336" y="695"/>
                    <a:pt x="336" y="695"/>
                    <a:pt x="336" y="695"/>
                  </a:cubicBezTo>
                  <a:cubicBezTo>
                    <a:pt x="336" y="695"/>
                    <a:pt x="336" y="695"/>
                    <a:pt x="337" y="695"/>
                  </a:cubicBezTo>
                  <a:cubicBezTo>
                    <a:pt x="337" y="695"/>
                    <a:pt x="337" y="695"/>
                    <a:pt x="337" y="695"/>
                  </a:cubicBezTo>
                  <a:cubicBezTo>
                    <a:pt x="338" y="695"/>
                    <a:pt x="338" y="695"/>
                    <a:pt x="339" y="695"/>
                  </a:cubicBezTo>
                  <a:cubicBezTo>
                    <a:pt x="339" y="695"/>
                    <a:pt x="339" y="695"/>
                    <a:pt x="339" y="695"/>
                  </a:cubicBezTo>
                  <a:cubicBezTo>
                    <a:pt x="339" y="695"/>
                    <a:pt x="340" y="695"/>
                    <a:pt x="340" y="695"/>
                  </a:cubicBezTo>
                  <a:cubicBezTo>
                    <a:pt x="340" y="695"/>
                    <a:pt x="340" y="695"/>
                    <a:pt x="340" y="695"/>
                  </a:cubicBezTo>
                  <a:cubicBezTo>
                    <a:pt x="341" y="695"/>
                    <a:pt x="341" y="695"/>
                    <a:pt x="341" y="695"/>
                  </a:cubicBezTo>
                  <a:cubicBezTo>
                    <a:pt x="341" y="695"/>
                    <a:pt x="341" y="695"/>
                    <a:pt x="341" y="695"/>
                  </a:cubicBezTo>
                  <a:cubicBezTo>
                    <a:pt x="341" y="695"/>
                    <a:pt x="341" y="695"/>
                    <a:pt x="341" y="695"/>
                  </a:cubicBezTo>
                  <a:cubicBezTo>
                    <a:pt x="341" y="695"/>
                    <a:pt x="341" y="695"/>
                    <a:pt x="341" y="695"/>
                  </a:cubicBezTo>
                  <a:cubicBezTo>
                    <a:pt x="342" y="695"/>
                    <a:pt x="343" y="695"/>
                    <a:pt x="343" y="695"/>
                  </a:cubicBezTo>
                  <a:cubicBezTo>
                    <a:pt x="343" y="695"/>
                    <a:pt x="343" y="695"/>
                    <a:pt x="343" y="695"/>
                  </a:cubicBezTo>
                  <a:cubicBezTo>
                    <a:pt x="344" y="694"/>
                    <a:pt x="346" y="694"/>
                    <a:pt x="346" y="694"/>
                  </a:cubicBezTo>
                  <a:cubicBezTo>
                    <a:pt x="346" y="694"/>
                    <a:pt x="346" y="694"/>
                    <a:pt x="346" y="694"/>
                  </a:cubicBezTo>
                  <a:cubicBezTo>
                    <a:pt x="346" y="694"/>
                    <a:pt x="346" y="694"/>
                    <a:pt x="346" y="694"/>
                  </a:cubicBezTo>
                  <a:cubicBezTo>
                    <a:pt x="346" y="694"/>
                    <a:pt x="346" y="694"/>
                    <a:pt x="346" y="694"/>
                  </a:cubicBezTo>
                  <a:cubicBezTo>
                    <a:pt x="346" y="694"/>
                    <a:pt x="346" y="694"/>
                    <a:pt x="346" y="694"/>
                  </a:cubicBezTo>
                  <a:cubicBezTo>
                    <a:pt x="346" y="694"/>
                    <a:pt x="346" y="694"/>
                    <a:pt x="346" y="693"/>
                  </a:cubicBezTo>
                  <a:cubicBezTo>
                    <a:pt x="346" y="693"/>
                    <a:pt x="346" y="693"/>
                    <a:pt x="346" y="693"/>
                  </a:cubicBezTo>
                  <a:cubicBezTo>
                    <a:pt x="347" y="692"/>
                    <a:pt x="347" y="691"/>
                    <a:pt x="348" y="690"/>
                  </a:cubicBezTo>
                  <a:cubicBezTo>
                    <a:pt x="348" y="690"/>
                    <a:pt x="348" y="690"/>
                    <a:pt x="348" y="690"/>
                  </a:cubicBezTo>
                  <a:cubicBezTo>
                    <a:pt x="349" y="689"/>
                    <a:pt x="349" y="689"/>
                    <a:pt x="349" y="689"/>
                  </a:cubicBezTo>
                  <a:cubicBezTo>
                    <a:pt x="349" y="689"/>
                    <a:pt x="351" y="687"/>
                    <a:pt x="352" y="686"/>
                  </a:cubicBezTo>
                  <a:cubicBezTo>
                    <a:pt x="352" y="686"/>
                    <a:pt x="352" y="686"/>
                    <a:pt x="352" y="686"/>
                  </a:cubicBezTo>
                  <a:cubicBezTo>
                    <a:pt x="353" y="685"/>
                    <a:pt x="354" y="685"/>
                    <a:pt x="354" y="684"/>
                  </a:cubicBezTo>
                  <a:cubicBezTo>
                    <a:pt x="354" y="684"/>
                    <a:pt x="354" y="684"/>
                    <a:pt x="354" y="684"/>
                  </a:cubicBezTo>
                  <a:cubicBezTo>
                    <a:pt x="355" y="684"/>
                    <a:pt x="356" y="683"/>
                    <a:pt x="357" y="682"/>
                  </a:cubicBezTo>
                  <a:cubicBezTo>
                    <a:pt x="357" y="682"/>
                    <a:pt x="357" y="682"/>
                    <a:pt x="357" y="682"/>
                  </a:cubicBezTo>
                  <a:cubicBezTo>
                    <a:pt x="357" y="682"/>
                    <a:pt x="358" y="681"/>
                    <a:pt x="359" y="680"/>
                  </a:cubicBezTo>
                  <a:cubicBezTo>
                    <a:pt x="359" y="680"/>
                    <a:pt x="359" y="680"/>
                    <a:pt x="359" y="680"/>
                  </a:cubicBezTo>
                  <a:cubicBezTo>
                    <a:pt x="361" y="680"/>
                    <a:pt x="362" y="681"/>
                    <a:pt x="363" y="681"/>
                  </a:cubicBezTo>
                  <a:cubicBezTo>
                    <a:pt x="363" y="681"/>
                    <a:pt x="363" y="681"/>
                    <a:pt x="363" y="681"/>
                  </a:cubicBezTo>
                  <a:cubicBezTo>
                    <a:pt x="363" y="681"/>
                    <a:pt x="364" y="681"/>
                    <a:pt x="364" y="681"/>
                  </a:cubicBezTo>
                  <a:cubicBezTo>
                    <a:pt x="364" y="681"/>
                    <a:pt x="364" y="681"/>
                    <a:pt x="364" y="681"/>
                  </a:cubicBezTo>
                  <a:cubicBezTo>
                    <a:pt x="365" y="681"/>
                    <a:pt x="365" y="681"/>
                    <a:pt x="366" y="681"/>
                  </a:cubicBezTo>
                  <a:cubicBezTo>
                    <a:pt x="366" y="681"/>
                    <a:pt x="366" y="681"/>
                    <a:pt x="366" y="681"/>
                  </a:cubicBezTo>
                  <a:cubicBezTo>
                    <a:pt x="367" y="680"/>
                    <a:pt x="368" y="680"/>
                    <a:pt x="368" y="680"/>
                  </a:cubicBezTo>
                  <a:cubicBezTo>
                    <a:pt x="368" y="680"/>
                    <a:pt x="368" y="680"/>
                    <a:pt x="368" y="680"/>
                  </a:cubicBezTo>
                  <a:cubicBezTo>
                    <a:pt x="368" y="680"/>
                    <a:pt x="368" y="680"/>
                    <a:pt x="368" y="680"/>
                  </a:cubicBezTo>
                  <a:cubicBezTo>
                    <a:pt x="368" y="680"/>
                    <a:pt x="369" y="679"/>
                    <a:pt x="371" y="679"/>
                  </a:cubicBezTo>
                  <a:cubicBezTo>
                    <a:pt x="371" y="679"/>
                    <a:pt x="371" y="679"/>
                    <a:pt x="371" y="679"/>
                  </a:cubicBezTo>
                  <a:cubicBezTo>
                    <a:pt x="372" y="679"/>
                    <a:pt x="373" y="678"/>
                    <a:pt x="373" y="678"/>
                  </a:cubicBezTo>
                  <a:cubicBezTo>
                    <a:pt x="373" y="678"/>
                    <a:pt x="373" y="678"/>
                    <a:pt x="373" y="678"/>
                  </a:cubicBezTo>
                  <a:cubicBezTo>
                    <a:pt x="374" y="678"/>
                    <a:pt x="374" y="678"/>
                    <a:pt x="374" y="678"/>
                  </a:cubicBezTo>
                  <a:cubicBezTo>
                    <a:pt x="374" y="678"/>
                    <a:pt x="375" y="677"/>
                    <a:pt x="376" y="677"/>
                  </a:cubicBezTo>
                  <a:cubicBezTo>
                    <a:pt x="376" y="677"/>
                    <a:pt x="376" y="677"/>
                    <a:pt x="376" y="677"/>
                  </a:cubicBezTo>
                  <a:cubicBezTo>
                    <a:pt x="378" y="677"/>
                    <a:pt x="379" y="676"/>
                    <a:pt x="380" y="676"/>
                  </a:cubicBezTo>
                  <a:cubicBezTo>
                    <a:pt x="380" y="676"/>
                    <a:pt x="380" y="676"/>
                    <a:pt x="380" y="676"/>
                  </a:cubicBezTo>
                  <a:cubicBezTo>
                    <a:pt x="381" y="675"/>
                    <a:pt x="382" y="675"/>
                    <a:pt x="383" y="675"/>
                  </a:cubicBezTo>
                  <a:cubicBezTo>
                    <a:pt x="383" y="675"/>
                    <a:pt x="383" y="675"/>
                    <a:pt x="383" y="675"/>
                  </a:cubicBezTo>
                  <a:cubicBezTo>
                    <a:pt x="384" y="675"/>
                    <a:pt x="384" y="674"/>
                    <a:pt x="384" y="674"/>
                  </a:cubicBezTo>
                  <a:cubicBezTo>
                    <a:pt x="384" y="674"/>
                    <a:pt x="384" y="674"/>
                    <a:pt x="384" y="674"/>
                  </a:cubicBezTo>
                  <a:cubicBezTo>
                    <a:pt x="384" y="673"/>
                    <a:pt x="384" y="673"/>
                    <a:pt x="384" y="673"/>
                  </a:cubicBezTo>
                  <a:cubicBezTo>
                    <a:pt x="385" y="670"/>
                    <a:pt x="388" y="670"/>
                    <a:pt x="389" y="669"/>
                  </a:cubicBezTo>
                  <a:cubicBezTo>
                    <a:pt x="389" y="669"/>
                    <a:pt x="389" y="669"/>
                    <a:pt x="389" y="669"/>
                  </a:cubicBezTo>
                  <a:cubicBezTo>
                    <a:pt x="389" y="669"/>
                    <a:pt x="392" y="668"/>
                    <a:pt x="393" y="668"/>
                  </a:cubicBezTo>
                  <a:cubicBezTo>
                    <a:pt x="393" y="668"/>
                    <a:pt x="393" y="668"/>
                    <a:pt x="393" y="668"/>
                  </a:cubicBezTo>
                  <a:cubicBezTo>
                    <a:pt x="394" y="667"/>
                    <a:pt x="395" y="667"/>
                    <a:pt x="396" y="667"/>
                  </a:cubicBezTo>
                  <a:cubicBezTo>
                    <a:pt x="396" y="667"/>
                    <a:pt x="396" y="667"/>
                    <a:pt x="396" y="667"/>
                  </a:cubicBezTo>
                  <a:cubicBezTo>
                    <a:pt x="396" y="667"/>
                    <a:pt x="396" y="667"/>
                    <a:pt x="396" y="667"/>
                  </a:cubicBezTo>
                  <a:cubicBezTo>
                    <a:pt x="396" y="667"/>
                    <a:pt x="396" y="667"/>
                    <a:pt x="396" y="667"/>
                  </a:cubicBezTo>
                  <a:cubicBezTo>
                    <a:pt x="396" y="667"/>
                    <a:pt x="396" y="667"/>
                    <a:pt x="396" y="667"/>
                  </a:cubicBezTo>
                  <a:cubicBezTo>
                    <a:pt x="396" y="667"/>
                    <a:pt x="396" y="667"/>
                    <a:pt x="396" y="667"/>
                  </a:cubicBezTo>
                  <a:cubicBezTo>
                    <a:pt x="397" y="667"/>
                    <a:pt x="397" y="668"/>
                    <a:pt x="397" y="669"/>
                  </a:cubicBezTo>
                  <a:cubicBezTo>
                    <a:pt x="397" y="669"/>
                    <a:pt x="397" y="669"/>
                    <a:pt x="397" y="669"/>
                  </a:cubicBezTo>
                  <a:cubicBezTo>
                    <a:pt x="398" y="669"/>
                    <a:pt x="398" y="669"/>
                    <a:pt x="399" y="668"/>
                  </a:cubicBezTo>
                  <a:cubicBezTo>
                    <a:pt x="399" y="668"/>
                    <a:pt x="399" y="668"/>
                    <a:pt x="399" y="668"/>
                  </a:cubicBezTo>
                  <a:cubicBezTo>
                    <a:pt x="399" y="668"/>
                    <a:pt x="400" y="669"/>
                    <a:pt x="400" y="669"/>
                  </a:cubicBezTo>
                  <a:cubicBezTo>
                    <a:pt x="400" y="669"/>
                    <a:pt x="400" y="669"/>
                    <a:pt x="400" y="669"/>
                  </a:cubicBezTo>
                  <a:cubicBezTo>
                    <a:pt x="402" y="670"/>
                    <a:pt x="402" y="670"/>
                    <a:pt x="402" y="670"/>
                  </a:cubicBezTo>
                  <a:cubicBezTo>
                    <a:pt x="402" y="670"/>
                    <a:pt x="402" y="670"/>
                    <a:pt x="402" y="670"/>
                  </a:cubicBezTo>
                  <a:cubicBezTo>
                    <a:pt x="402" y="670"/>
                    <a:pt x="402" y="670"/>
                    <a:pt x="402" y="670"/>
                  </a:cubicBezTo>
                  <a:cubicBezTo>
                    <a:pt x="402" y="670"/>
                    <a:pt x="402" y="670"/>
                    <a:pt x="402" y="670"/>
                  </a:cubicBezTo>
                  <a:cubicBezTo>
                    <a:pt x="402" y="670"/>
                    <a:pt x="402" y="670"/>
                    <a:pt x="402" y="670"/>
                  </a:cubicBezTo>
                  <a:cubicBezTo>
                    <a:pt x="402" y="670"/>
                    <a:pt x="403" y="670"/>
                    <a:pt x="403" y="670"/>
                  </a:cubicBezTo>
                  <a:cubicBezTo>
                    <a:pt x="403" y="670"/>
                    <a:pt x="403" y="670"/>
                    <a:pt x="403" y="670"/>
                  </a:cubicBezTo>
                  <a:cubicBezTo>
                    <a:pt x="403" y="670"/>
                    <a:pt x="403" y="670"/>
                    <a:pt x="403" y="670"/>
                  </a:cubicBezTo>
                  <a:cubicBezTo>
                    <a:pt x="403" y="670"/>
                    <a:pt x="403" y="670"/>
                    <a:pt x="403" y="670"/>
                  </a:cubicBezTo>
                  <a:cubicBezTo>
                    <a:pt x="403" y="670"/>
                    <a:pt x="403" y="670"/>
                    <a:pt x="403" y="670"/>
                  </a:cubicBezTo>
                  <a:cubicBezTo>
                    <a:pt x="403" y="670"/>
                    <a:pt x="404" y="670"/>
                    <a:pt x="404" y="670"/>
                  </a:cubicBezTo>
                  <a:cubicBezTo>
                    <a:pt x="404" y="670"/>
                    <a:pt x="404" y="670"/>
                    <a:pt x="404" y="670"/>
                  </a:cubicBezTo>
                  <a:cubicBezTo>
                    <a:pt x="405" y="670"/>
                    <a:pt x="405" y="670"/>
                    <a:pt x="406" y="670"/>
                  </a:cubicBezTo>
                  <a:cubicBezTo>
                    <a:pt x="406" y="670"/>
                    <a:pt x="406" y="670"/>
                    <a:pt x="406" y="670"/>
                  </a:cubicBezTo>
                  <a:cubicBezTo>
                    <a:pt x="406" y="670"/>
                    <a:pt x="406" y="670"/>
                    <a:pt x="407" y="670"/>
                  </a:cubicBezTo>
                  <a:cubicBezTo>
                    <a:pt x="407" y="670"/>
                    <a:pt x="407" y="670"/>
                    <a:pt x="407" y="670"/>
                  </a:cubicBezTo>
                  <a:cubicBezTo>
                    <a:pt x="407" y="670"/>
                    <a:pt x="409" y="670"/>
                    <a:pt x="409" y="672"/>
                  </a:cubicBezTo>
                  <a:cubicBezTo>
                    <a:pt x="409" y="672"/>
                    <a:pt x="409" y="672"/>
                    <a:pt x="409" y="672"/>
                  </a:cubicBezTo>
                  <a:cubicBezTo>
                    <a:pt x="409" y="672"/>
                    <a:pt x="409" y="672"/>
                    <a:pt x="409" y="673"/>
                  </a:cubicBezTo>
                  <a:cubicBezTo>
                    <a:pt x="409" y="673"/>
                    <a:pt x="409" y="673"/>
                    <a:pt x="409" y="673"/>
                  </a:cubicBezTo>
                  <a:cubicBezTo>
                    <a:pt x="409" y="673"/>
                    <a:pt x="409" y="673"/>
                    <a:pt x="409" y="674"/>
                  </a:cubicBezTo>
                  <a:cubicBezTo>
                    <a:pt x="409" y="674"/>
                    <a:pt x="409" y="674"/>
                    <a:pt x="409" y="674"/>
                  </a:cubicBezTo>
                  <a:cubicBezTo>
                    <a:pt x="409" y="674"/>
                    <a:pt x="409" y="674"/>
                    <a:pt x="409" y="674"/>
                  </a:cubicBezTo>
                  <a:cubicBezTo>
                    <a:pt x="409" y="674"/>
                    <a:pt x="409" y="674"/>
                    <a:pt x="409" y="674"/>
                  </a:cubicBezTo>
                  <a:cubicBezTo>
                    <a:pt x="409" y="674"/>
                    <a:pt x="409" y="674"/>
                    <a:pt x="409" y="674"/>
                  </a:cubicBezTo>
                  <a:cubicBezTo>
                    <a:pt x="409" y="674"/>
                    <a:pt x="409" y="674"/>
                    <a:pt x="409" y="674"/>
                  </a:cubicBezTo>
                  <a:cubicBezTo>
                    <a:pt x="411" y="674"/>
                    <a:pt x="411" y="674"/>
                    <a:pt x="411" y="674"/>
                  </a:cubicBezTo>
                  <a:cubicBezTo>
                    <a:pt x="411" y="674"/>
                    <a:pt x="411" y="674"/>
                    <a:pt x="411" y="674"/>
                  </a:cubicBezTo>
                  <a:cubicBezTo>
                    <a:pt x="411" y="675"/>
                    <a:pt x="411" y="675"/>
                    <a:pt x="412" y="675"/>
                  </a:cubicBezTo>
                  <a:cubicBezTo>
                    <a:pt x="412" y="675"/>
                    <a:pt x="412" y="675"/>
                    <a:pt x="412" y="675"/>
                  </a:cubicBezTo>
                  <a:cubicBezTo>
                    <a:pt x="412" y="675"/>
                    <a:pt x="412" y="675"/>
                    <a:pt x="412" y="675"/>
                  </a:cubicBezTo>
                  <a:cubicBezTo>
                    <a:pt x="412" y="675"/>
                    <a:pt x="412" y="675"/>
                    <a:pt x="412" y="675"/>
                  </a:cubicBezTo>
                  <a:cubicBezTo>
                    <a:pt x="413" y="675"/>
                    <a:pt x="415" y="675"/>
                    <a:pt x="416" y="676"/>
                  </a:cubicBezTo>
                  <a:cubicBezTo>
                    <a:pt x="416" y="676"/>
                    <a:pt x="416" y="676"/>
                    <a:pt x="416" y="676"/>
                  </a:cubicBezTo>
                  <a:cubicBezTo>
                    <a:pt x="416" y="677"/>
                    <a:pt x="417" y="678"/>
                    <a:pt x="417" y="678"/>
                  </a:cubicBezTo>
                  <a:cubicBezTo>
                    <a:pt x="417" y="678"/>
                    <a:pt x="417" y="678"/>
                    <a:pt x="417" y="678"/>
                  </a:cubicBezTo>
                  <a:cubicBezTo>
                    <a:pt x="417" y="678"/>
                    <a:pt x="419" y="678"/>
                    <a:pt x="419" y="679"/>
                  </a:cubicBezTo>
                  <a:cubicBezTo>
                    <a:pt x="419" y="679"/>
                    <a:pt x="419" y="679"/>
                    <a:pt x="419" y="679"/>
                  </a:cubicBezTo>
                  <a:cubicBezTo>
                    <a:pt x="419" y="680"/>
                    <a:pt x="420" y="680"/>
                    <a:pt x="420" y="680"/>
                  </a:cubicBezTo>
                  <a:cubicBezTo>
                    <a:pt x="420" y="680"/>
                    <a:pt x="420" y="680"/>
                    <a:pt x="420" y="680"/>
                  </a:cubicBezTo>
                  <a:cubicBezTo>
                    <a:pt x="420" y="681"/>
                    <a:pt x="421" y="681"/>
                    <a:pt x="421" y="681"/>
                  </a:cubicBezTo>
                  <a:cubicBezTo>
                    <a:pt x="421" y="681"/>
                    <a:pt x="421" y="681"/>
                    <a:pt x="421" y="681"/>
                  </a:cubicBezTo>
                  <a:cubicBezTo>
                    <a:pt x="421" y="681"/>
                    <a:pt x="421" y="681"/>
                    <a:pt x="421" y="681"/>
                  </a:cubicBezTo>
                  <a:cubicBezTo>
                    <a:pt x="421" y="681"/>
                    <a:pt x="421" y="681"/>
                    <a:pt x="421" y="681"/>
                  </a:cubicBezTo>
                  <a:cubicBezTo>
                    <a:pt x="421" y="681"/>
                    <a:pt x="421" y="680"/>
                    <a:pt x="421" y="680"/>
                  </a:cubicBezTo>
                  <a:cubicBezTo>
                    <a:pt x="421" y="680"/>
                    <a:pt x="421" y="680"/>
                    <a:pt x="421" y="680"/>
                  </a:cubicBezTo>
                  <a:cubicBezTo>
                    <a:pt x="422" y="681"/>
                    <a:pt x="422" y="681"/>
                    <a:pt x="423" y="681"/>
                  </a:cubicBezTo>
                  <a:cubicBezTo>
                    <a:pt x="423" y="681"/>
                    <a:pt x="423" y="681"/>
                    <a:pt x="423" y="681"/>
                  </a:cubicBezTo>
                  <a:cubicBezTo>
                    <a:pt x="423" y="682"/>
                    <a:pt x="423" y="682"/>
                    <a:pt x="424" y="683"/>
                  </a:cubicBezTo>
                  <a:cubicBezTo>
                    <a:pt x="424" y="683"/>
                    <a:pt x="424" y="683"/>
                    <a:pt x="424" y="683"/>
                  </a:cubicBezTo>
                  <a:cubicBezTo>
                    <a:pt x="424" y="683"/>
                    <a:pt x="425" y="684"/>
                    <a:pt x="425" y="685"/>
                  </a:cubicBezTo>
                  <a:cubicBezTo>
                    <a:pt x="425" y="685"/>
                    <a:pt x="425" y="685"/>
                    <a:pt x="425" y="685"/>
                  </a:cubicBezTo>
                  <a:cubicBezTo>
                    <a:pt x="425" y="685"/>
                    <a:pt x="425" y="685"/>
                    <a:pt x="425" y="685"/>
                  </a:cubicBezTo>
                  <a:cubicBezTo>
                    <a:pt x="425" y="685"/>
                    <a:pt x="425" y="685"/>
                    <a:pt x="425" y="685"/>
                  </a:cubicBezTo>
                  <a:cubicBezTo>
                    <a:pt x="426" y="685"/>
                    <a:pt x="426" y="684"/>
                    <a:pt x="426" y="684"/>
                  </a:cubicBezTo>
                  <a:cubicBezTo>
                    <a:pt x="426" y="684"/>
                    <a:pt x="426" y="684"/>
                    <a:pt x="426" y="684"/>
                  </a:cubicBezTo>
                  <a:cubicBezTo>
                    <a:pt x="426" y="684"/>
                    <a:pt x="428" y="683"/>
                    <a:pt x="429" y="682"/>
                  </a:cubicBezTo>
                  <a:cubicBezTo>
                    <a:pt x="429" y="682"/>
                    <a:pt x="429" y="682"/>
                    <a:pt x="429" y="682"/>
                  </a:cubicBezTo>
                  <a:cubicBezTo>
                    <a:pt x="429" y="682"/>
                    <a:pt x="429" y="682"/>
                    <a:pt x="430" y="682"/>
                  </a:cubicBezTo>
                  <a:cubicBezTo>
                    <a:pt x="430" y="682"/>
                    <a:pt x="430" y="682"/>
                    <a:pt x="430" y="682"/>
                  </a:cubicBezTo>
                  <a:cubicBezTo>
                    <a:pt x="431" y="682"/>
                    <a:pt x="431" y="682"/>
                    <a:pt x="431" y="682"/>
                  </a:cubicBezTo>
                  <a:cubicBezTo>
                    <a:pt x="431" y="682"/>
                    <a:pt x="431" y="682"/>
                    <a:pt x="431" y="682"/>
                  </a:cubicBezTo>
                  <a:cubicBezTo>
                    <a:pt x="431" y="683"/>
                    <a:pt x="431" y="683"/>
                    <a:pt x="431" y="683"/>
                  </a:cubicBezTo>
                  <a:cubicBezTo>
                    <a:pt x="431" y="683"/>
                    <a:pt x="431" y="683"/>
                    <a:pt x="431" y="683"/>
                  </a:cubicBezTo>
                  <a:cubicBezTo>
                    <a:pt x="431" y="682"/>
                    <a:pt x="432" y="682"/>
                    <a:pt x="432" y="682"/>
                  </a:cubicBezTo>
                  <a:cubicBezTo>
                    <a:pt x="432" y="682"/>
                    <a:pt x="432" y="682"/>
                    <a:pt x="432" y="682"/>
                  </a:cubicBezTo>
                  <a:cubicBezTo>
                    <a:pt x="432" y="682"/>
                    <a:pt x="432" y="681"/>
                    <a:pt x="432" y="681"/>
                  </a:cubicBezTo>
                  <a:cubicBezTo>
                    <a:pt x="432" y="681"/>
                    <a:pt x="432" y="681"/>
                    <a:pt x="432" y="681"/>
                  </a:cubicBezTo>
                  <a:cubicBezTo>
                    <a:pt x="432" y="680"/>
                    <a:pt x="432" y="680"/>
                    <a:pt x="432" y="680"/>
                  </a:cubicBezTo>
                  <a:cubicBezTo>
                    <a:pt x="432" y="680"/>
                    <a:pt x="432" y="680"/>
                    <a:pt x="432" y="680"/>
                  </a:cubicBezTo>
                  <a:cubicBezTo>
                    <a:pt x="432" y="680"/>
                    <a:pt x="431" y="679"/>
                    <a:pt x="431" y="679"/>
                  </a:cubicBezTo>
                  <a:cubicBezTo>
                    <a:pt x="431" y="679"/>
                    <a:pt x="431" y="679"/>
                    <a:pt x="431" y="679"/>
                  </a:cubicBezTo>
                  <a:cubicBezTo>
                    <a:pt x="431" y="678"/>
                    <a:pt x="431" y="678"/>
                    <a:pt x="431" y="678"/>
                  </a:cubicBezTo>
                  <a:cubicBezTo>
                    <a:pt x="431" y="678"/>
                    <a:pt x="431" y="678"/>
                    <a:pt x="431" y="678"/>
                  </a:cubicBezTo>
                  <a:cubicBezTo>
                    <a:pt x="431" y="677"/>
                    <a:pt x="431" y="677"/>
                    <a:pt x="431" y="677"/>
                  </a:cubicBezTo>
                  <a:cubicBezTo>
                    <a:pt x="431" y="677"/>
                    <a:pt x="431" y="677"/>
                    <a:pt x="431" y="677"/>
                  </a:cubicBezTo>
                  <a:cubicBezTo>
                    <a:pt x="432" y="676"/>
                    <a:pt x="432" y="676"/>
                    <a:pt x="432" y="676"/>
                  </a:cubicBezTo>
                  <a:cubicBezTo>
                    <a:pt x="432" y="676"/>
                    <a:pt x="432" y="676"/>
                    <a:pt x="432" y="675"/>
                  </a:cubicBezTo>
                  <a:cubicBezTo>
                    <a:pt x="432" y="675"/>
                    <a:pt x="432" y="675"/>
                    <a:pt x="432" y="675"/>
                  </a:cubicBezTo>
                  <a:cubicBezTo>
                    <a:pt x="432" y="675"/>
                    <a:pt x="432" y="675"/>
                    <a:pt x="432" y="675"/>
                  </a:cubicBezTo>
                  <a:cubicBezTo>
                    <a:pt x="432" y="675"/>
                    <a:pt x="432" y="675"/>
                    <a:pt x="432" y="675"/>
                  </a:cubicBezTo>
                  <a:cubicBezTo>
                    <a:pt x="432" y="674"/>
                    <a:pt x="432" y="673"/>
                    <a:pt x="433" y="673"/>
                  </a:cubicBezTo>
                  <a:cubicBezTo>
                    <a:pt x="433" y="673"/>
                    <a:pt x="433" y="673"/>
                    <a:pt x="433" y="673"/>
                  </a:cubicBezTo>
                  <a:cubicBezTo>
                    <a:pt x="433" y="673"/>
                    <a:pt x="433" y="673"/>
                    <a:pt x="433" y="673"/>
                  </a:cubicBezTo>
                  <a:cubicBezTo>
                    <a:pt x="433" y="673"/>
                    <a:pt x="433" y="673"/>
                    <a:pt x="433" y="673"/>
                  </a:cubicBezTo>
                  <a:cubicBezTo>
                    <a:pt x="433" y="673"/>
                    <a:pt x="433" y="673"/>
                    <a:pt x="433" y="673"/>
                  </a:cubicBezTo>
                  <a:cubicBezTo>
                    <a:pt x="433" y="673"/>
                    <a:pt x="433" y="673"/>
                    <a:pt x="433" y="673"/>
                  </a:cubicBezTo>
                  <a:cubicBezTo>
                    <a:pt x="433" y="673"/>
                    <a:pt x="434" y="673"/>
                    <a:pt x="434" y="672"/>
                  </a:cubicBezTo>
                  <a:cubicBezTo>
                    <a:pt x="434" y="672"/>
                    <a:pt x="434" y="672"/>
                    <a:pt x="434" y="672"/>
                  </a:cubicBezTo>
                  <a:cubicBezTo>
                    <a:pt x="435" y="672"/>
                    <a:pt x="436" y="672"/>
                    <a:pt x="436" y="671"/>
                  </a:cubicBezTo>
                  <a:cubicBezTo>
                    <a:pt x="436" y="671"/>
                    <a:pt x="436" y="671"/>
                    <a:pt x="436" y="671"/>
                  </a:cubicBezTo>
                  <a:cubicBezTo>
                    <a:pt x="436" y="671"/>
                    <a:pt x="436" y="670"/>
                    <a:pt x="436" y="670"/>
                  </a:cubicBezTo>
                  <a:cubicBezTo>
                    <a:pt x="436" y="670"/>
                    <a:pt x="436" y="670"/>
                    <a:pt x="436" y="670"/>
                  </a:cubicBezTo>
                  <a:cubicBezTo>
                    <a:pt x="436" y="668"/>
                    <a:pt x="436" y="668"/>
                    <a:pt x="436" y="668"/>
                  </a:cubicBezTo>
                  <a:cubicBezTo>
                    <a:pt x="436" y="668"/>
                    <a:pt x="436" y="668"/>
                    <a:pt x="436" y="668"/>
                  </a:cubicBezTo>
                  <a:cubicBezTo>
                    <a:pt x="436" y="667"/>
                    <a:pt x="437" y="667"/>
                    <a:pt x="438" y="667"/>
                  </a:cubicBezTo>
                  <a:cubicBezTo>
                    <a:pt x="438" y="667"/>
                    <a:pt x="438" y="667"/>
                    <a:pt x="438" y="667"/>
                  </a:cubicBezTo>
                  <a:cubicBezTo>
                    <a:pt x="438"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40" y="667"/>
                  </a:cubicBezTo>
                  <a:cubicBezTo>
                    <a:pt x="440" y="667"/>
                    <a:pt x="440" y="667"/>
                    <a:pt x="440" y="667"/>
                  </a:cubicBezTo>
                  <a:cubicBezTo>
                    <a:pt x="440" y="667"/>
                    <a:pt x="440" y="667"/>
                    <a:pt x="441" y="667"/>
                  </a:cubicBezTo>
                  <a:cubicBezTo>
                    <a:pt x="441" y="667"/>
                    <a:pt x="441" y="667"/>
                    <a:pt x="441" y="667"/>
                  </a:cubicBezTo>
                  <a:cubicBezTo>
                    <a:pt x="441" y="667"/>
                    <a:pt x="443" y="668"/>
                    <a:pt x="443" y="670"/>
                  </a:cubicBezTo>
                  <a:cubicBezTo>
                    <a:pt x="443" y="670"/>
                    <a:pt x="443" y="670"/>
                    <a:pt x="443" y="670"/>
                  </a:cubicBezTo>
                  <a:cubicBezTo>
                    <a:pt x="443" y="670"/>
                    <a:pt x="443" y="670"/>
                    <a:pt x="443" y="670"/>
                  </a:cubicBezTo>
                  <a:cubicBezTo>
                    <a:pt x="443" y="670"/>
                    <a:pt x="443" y="670"/>
                    <a:pt x="443" y="670"/>
                  </a:cubicBezTo>
                  <a:cubicBezTo>
                    <a:pt x="443" y="670"/>
                    <a:pt x="443" y="670"/>
                    <a:pt x="443" y="670"/>
                  </a:cubicBezTo>
                  <a:cubicBezTo>
                    <a:pt x="443" y="670"/>
                    <a:pt x="443" y="670"/>
                    <a:pt x="443" y="670"/>
                  </a:cubicBezTo>
                  <a:cubicBezTo>
                    <a:pt x="443" y="670"/>
                    <a:pt x="443" y="670"/>
                    <a:pt x="443" y="671"/>
                  </a:cubicBezTo>
                  <a:cubicBezTo>
                    <a:pt x="443" y="671"/>
                    <a:pt x="443" y="671"/>
                    <a:pt x="443" y="671"/>
                  </a:cubicBezTo>
                  <a:cubicBezTo>
                    <a:pt x="443" y="671"/>
                    <a:pt x="443" y="672"/>
                    <a:pt x="444" y="672"/>
                  </a:cubicBezTo>
                  <a:cubicBezTo>
                    <a:pt x="444" y="672"/>
                    <a:pt x="444" y="672"/>
                    <a:pt x="444" y="672"/>
                  </a:cubicBezTo>
                  <a:cubicBezTo>
                    <a:pt x="444" y="672"/>
                    <a:pt x="444" y="672"/>
                    <a:pt x="444" y="672"/>
                  </a:cubicBezTo>
                  <a:cubicBezTo>
                    <a:pt x="444" y="672"/>
                    <a:pt x="444" y="672"/>
                    <a:pt x="444" y="672"/>
                  </a:cubicBezTo>
                  <a:cubicBezTo>
                    <a:pt x="444" y="672"/>
                    <a:pt x="444" y="671"/>
                    <a:pt x="445" y="671"/>
                  </a:cubicBezTo>
                  <a:cubicBezTo>
                    <a:pt x="445" y="671"/>
                    <a:pt x="445" y="671"/>
                    <a:pt x="445" y="671"/>
                  </a:cubicBezTo>
                  <a:cubicBezTo>
                    <a:pt x="447" y="671"/>
                    <a:pt x="446" y="672"/>
                    <a:pt x="447" y="673"/>
                  </a:cubicBezTo>
                  <a:cubicBezTo>
                    <a:pt x="447" y="673"/>
                    <a:pt x="447" y="673"/>
                    <a:pt x="447" y="673"/>
                  </a:cubicBezTo>
                  <a:cubicBezTo>
                    <a:pt x="447" y="673"/>
                    <a:pt x="447" y="674"/>
                    <a:pt x="447" y="674"/>
                  </a:cubicBezTo>
                  <a:cubicBezTo>
                    <a:pt x="447" y="674"/>
                    <a:pt x="447" y="674"/>
                    <a:pt x="447" y="674"/>
                  </a:cubicBezTo>
                  <a:cubicBezTo>
                    <a:pt x="448" y="675"/>
                    <a:pt x="448" y="675"/>
                    <a:pt x="448" y="675"/>
                  </a:cubicBezTo>
                  <a:cubicBezTo>
                    <a:pt x="448" y="675"/>
                    <a:pt x="448" y="675"/>
                    <a:pt x="448" y="675"/>
                  </a:cubicBezTo>
                  <a:cubicBezTo>
                    <a:pt x="448" y="675"/>
                    <a:pt x="449" y="676"/>
                    <a:pt x="449" y="677"/>
                  </a:cubicBezTo>
                  <a:cubicBezTo>
                    <a:pt x="449" y="677"/>
                    <a:pt x="449" y="677"/>
                    <a:pt x="449" y="677"/>
                  </a:cubicBezTo>
                  <a:cubicBezTo>
                    <a:pt x="449" y="677"/>
                    <a:pt x="449" y="677"/>
                    <a:pt x="449" y="677"/>
                  </a:cubicBezTo>
                  <a:cubicBezTo>
                    <a:pt x="449" y="677"/>
                    <a:pt x="449" y="677"/>
                    <a:pt x="449" y="677"/>
                  </a:cubicBezTo>
                  <a:cubicBezTo>
                    <a:pt x="449" y="677"/>
                    <a:pt x="449" y="677"/>
                    <a:pt x="449" y="677"/>
                  </a:cubicBezTo>
                  <a:cubicBezTo>
                    <a:pt x="449" y="677"/>
                    <a:pt x="449" y="677"/>
                    <a:pt x="449" y="677"/>
                  </a:cubicBezTo>
                  <a:cubicBezTo>
                    <a:pt x="450" y="677"/>
                    <a:pt x="450" y="677"/>
                    <a:pt x="450" y="677"/>
                  </a:cubicBezTo>
                  <a:cubicBezTo>
                    <a:pt x="450" y="677"/>
                    <a:pt x="450" y="677"/>
                    <a:pt x="450" y="677"/>
                  </a:cubicBezTo>
                  <a:cubicBezTo>
                    <a:pt x="450" y="677"/>
                    <a:pt x="452" y="677"/>
                    <a:pt x="452" y="679"/>
                  </a:cubicBezTo>
                  <a:cubicBezTo>
                    <a:pt x="452" y="679"/>
                    <a:pt x="452" y="679"/>
                    <a:pt x="452" y="679"/>
                  </a:cubicBezTo>
                  <a:cubicBezTo>
                    <a:pt x="452" y="679"/>
                    <a:pt x="452" y="679"/>
                    <a:pt x="452" y="679"/>
                  </a:cubicBezTo>
                  <a:cubicBezTo>
                    <a:pt x="452" y="679"/>
                    <a:pt x="452" y="679"/>
                    <a:pt x="452" y="679"/>
                  </a:cubicBezTo>
                  <a:cubicBezTo>
                    <a:pt x="452" y="680"/>
                    <a:pt x="451" y="681"/>
                    <a:pt x="451" y="681"/>
                  </a:cubicBezTo>
                  <a:cubicBezTo>
                    <a:pt x="451" y="681"/>
                    <a:pt x="451" y="681"/>
                    <a:pt x="451" y="681"/>
                  </a:cubicBezTo>
                  <a:cubicBezTo>
                    <a:pt x="451" y="681"/>
                    <a:pt x="451" y="681"/>
                    <a:pt x="451" y="681"/>
                  </a:cubicBezTo>
                  <a:cubicBezTo>
                    <a:pt x="451" y="681"/>
                    <a:pt x="451" y="681"/>
                    <a:pt x="451" y="681"/>
                  </a:cubicBezTo>
                  <a:cubicBezTo>
                    <a:pt x="451" y="682"/>
                    <a:pt x="451" y="682"/>
                    <a:pt x="451" y="682"/>
                  </a:cubicBezTo>
                  <a:cubicBezTo>
                    <a:pt x="451" y="682"/>
                    <a:pt x="451" y="682"/>
                    <a:pt x="451" y="683"/>
                  </a:cubicBezTo>
                  <a:cubicBezTo>
                    <a:pt x="451" y="683"/>
                    <a:pt x="451" y="683"/>
                    <a:pt x="451" y="683"/>
                  </a:cubicBezTo>
                  <a:cubicBezTo>
                    <a:pt x="451" y="683"/>
                    <a:pt x="451" y="683"/>
                    <a:pt x="451" y="683"/>
                  </a:cubicBezTo>
                  <a:cubicBezTo>
                    <a:pt x="451" y="683"/>
                    <a:pt x="451" y="683"/>
                    <a:pt x="451" y="683"/>
                  </a:cubicBezTo>
                  <a:cubicBezTo>
                    <a:pt x="451" y="683"/>
                    <a:pt x="452" y="684"/>
                    <a:pt x="452" y="685"/>
                  </a:cubicBezTo>
                  <a:cubicBezTo>
                    <a:pt x="452" y="685"/>
                    <a:pt x="452" y="685"/>
                    <a:pt x="452" y="685"/>
                  </a:cubicBezTo>
                  <a:cubicBezTo>
                    <a:pt x="452" y="685"/>
                    <a:pt x="452" y="685"/>
                    <a:pt x="452" y="685"/>
                  </a:cubicBezTo>
                  <a:cubicBezTo>
                    <a:pt x="452" y="685"/>
                    <a:pt x="452" y="685"/>
                    <a:pt x="452" y="685"/>
                  </a:cubicBezTo>
                  <a:cubicBezTo>
                    <a:pt x="452" y="686"/>
                    <a:pt x="452" y="686"/>
                    <a:pt x="452" y="686"/>
                  </a:cubicBezTo>
                  <a:cubicBezTo>
                    <a:pt x="452" y="686"/>
                    <a:pt x="452" y="686"/>
                    <a:pt x="452" y="686"/>
                  </a:cubicBezTo>
                  <a:cubicBezTo>
                    <a:pt x="452" y="686"/>
                    <a:pt x="452" y="687"/>
                    <a:pt x="452" y="687"/>
                  </a:cubicBezTo>
                  <a:cubicBezTo>
                    <a:pt x="452" y="687"/>
                    <a:pt x="452" y="687"/>
                    <a:pt x="452" y="687"/>
                  </a:cubicBezTo>
                  <a:cubicBezTo>
                    <a:pt x="452" y="687"/>
                    <a:pt x="452" y="688"/>
                    <a:pt x="452" y="689"/>
                  </a:cubicBezTo>
                  <a:cubicBezTo>
                    <a:pt x="452" y="689"/>
                    <a:pt x="452" y="689"/>
                    <a:pt x="452" y="689"/>
                  </a:cubicBezTo>
                  <a:cubicBezTo>
                    <a:pt x="452" y="690"/>
                    <a:pt x="453" y="690"/>
                    <a:pt x="453" y="690"/>
                  </a:cubicBezTo>
                  <a:cubicBezTo>
                    <a:pt x="453" y="690"/>
                    <a:pt x="453" y="690"/>
                    <a:pt x="453" y="690"/>
                  </a:cubicBezTo>
                  <a:cubicBezTo>
                    <a:pt x="453" y="690"/>
                    <a:pt x="453" y="692"/>
                    <a:pt x="453" y="694"/>
                  </a:cubicBezTo>
                  <a:cubicBezTo>
                    <a:pt x="453" y="694"/>
                    <a:pt x="453" y="694"/>
                    <a:pt x="453" y="694"/>
                  </a:cubicBezTo>
                  <a:cubicBezTo>
                    <a:pt x="453" y="694"/>
                    <a:pt x="453" y="695"/>
                    <a:pt x="454" y="695"/>
                  </a:cubicBezTo>
                  <a:cubicBezTo>
                    <a:pt x="454" y="695"/>
                    <a:pt x="454" y="695"/>
                    <a:pt x="454" y="695"/>
                  </a:cubicBezTo>
                  <a:cubicBezTo>
                    <a:pt x="454" y="695"/>
                    <a:pt x="454" y="695"/>
                    <a:pt x="454" y="695"/>
                  </a:cubicBezTo>
                  <a:cubicBezTo>
                    <a:pt x="454" y="695"/>
                    <a:pt x="454" y="695"/>
                    <a:pt x="454" y="695"/>
                  </a:cubicBezTo>
                  <a:cubicBezTo>
                    <a:pt x="454" y="695"/>
                    <a:pt x="454" y="695"/>
                    <a:pt x="454" y="695"/>
                  </a:cubicBezTo>
                  <a:cubicBezTo>
                    <a:pt x="454" y="695"/>
                    <a:pt x="454" y="695"/>
                    <a:pt x="454" y="695"/>
                  </a:cubicBezTo>
                  <a:cubicBezTo>
                    <a:pt x="454" y="695"/>
                    <a:pt x="454" y="695"/>
                    <a:pt x="454" y="695"/>
                  </a:cubicBezTo>
                  <a:cubicBezTo>
                    <a:pt x="454" y="695"/>
                    <a:pt x="454" y="695"/>
                    <a:pt x="454" y="695"/>
                  </a:cubicBezTo>
                  <a:cubicBezTo>
                    <a:pt x="455" y="695"/>
                    <a:pt x="455" y="695"/>
                    <a:pt x="455" y="695"/>
                  </a:cubicBezTo>
                  <a:cubicBezTo>
                    <a:pt x="455" y="695"/>
                    <a:pt x="455" y="695"/>
                    <a:pt x="455" y="695"/>
                  </a:cubicBezTo>
                  <a:cubicBezTo>
                    <a:pt x="455" y="695"/>
                    <a:pt x="455" y="695"/>
                    <a:pt x="455" y="695"/>
                  </a:cubicBezTo>
                  <a:cubicBezTo>
                    <a:pt x="455" y="695"/>
                    <a:pt x="455" y="695"/>
                    <a:pt x="455" y="695"/>
                  </a:cubicBezTo>
                  <a:cubicBezTo>
                    <a:pt x="455" y="694"/>
                    <a:pt x="455" y="694"/>
                    <a:pt x="455" y="693"/>
                  </a:cubicBezTo>
                  <a:cubicBezTo>
                    <a:pt x="455" y="693"/>
                    <a:pt x="455" y="693"/>
                    <a:pt x="455" y="693"/>
                  </a:cubicBezTo>
                  <a:cubicBezTo>
                    <a:pt x="455" y="693"/>
                    <a:pt x="456" y="692"/>
                    <a:pt x="456" y="692"/>
                  </a:cubicBezTo>
                  <a:cubicBezTo>
                    <a:pt x="456" y="692"/>
                    <a:pt x="456" y="692"/>
                    <a:pt x="456" y="692"/>
                  </a:cubicBezTo>
                  <a:cubicBezTo>
                    <a:pt x="457" y="692"/>
                    <a:pt x="457" y="692"/>
                    <a:pt x="457" y="692"/>
                  </a:cubicBezTo>
                  <a:cubicBezTo>
                    <a:pt x="457" y="692"/>
                    <a:pt x="457" y="692"/>
                    <a:pt x="457" y="692"/>
                  </a:cubicBezTo>
                  <a:cubicBezTo>
                    <a:pt x="458" y="692"/>
                    <a:pt x="458" y="692"/>
                    <a:pt x="459" y="692"/>
                  </a:cubicBezTo>
                  <a:cubicBezTo>
                    <a:pt x="459" y="692"/>
                    <a:pt x="459" y="692"/>
                    <a:pt x="459" y="692"/>
                  </a:cubicBezTo>
                  <a:cubicBezTo>
                    <a:pt x="459" y="693"/>
                    <a:pt x="460" y="693"/>
                    <a:pt x="460" y="694"/>
                  </a:cubicBezTo>
                  <a:cubicBezTo>
                    <a:pt x="460" y="694"/>
                    <a:pt x="460" y="694"/>
                    <a:pt x="460" y="694"/>
                  </a:cubicBezTo>
                  <a:cubicBezTo>
                    <a:pt x="460" y="694"/>
                    <a:pt x="460" y="694"/>
                    <a:pt x="460" y="694"/>
                  </a:cubicBezTo>
                  <a:cubicBezTo>
                    <a:pt x="460" y="694"/>
                    <a:pt x="460" y="694"/>
                    <a:pt x="460" y="694"/>
                  </a:cubicBezTo>
                  <a:cubicBezTo>
                    <a:pt x="460" y="694"/>
                    <a:pt x="461" y="694"/>
                    <a:pt x="461" y="694"/>
                  </a:cubicBezTo>
                  <a:cubicBezTo>
                    <a:pt x="461" y="694"/>
                    <a:pt x="461" y="694"/>
                    <a:pt x="461" y="694"/>
                  </a:cubicBezTo>
                  <a:cubicBezTo>
                    <a:pt x="461" y="694"/>
                    <a:pt x="462" y="694"/>
                    <a:pt x="462" y="694"/>
                  </a:cubicBezTo>
                  <a:cubicBezTo>
                    <a:pt x="462" y="694"/>
                    <a:pt x="462" y="694"/>
                    <a:pt x="462" y="694"/>
                  </a:cubicBezTo>
                  <a:cubicBezTo>
                    <a:pt x="462" y="695"/>
                    <a:pt x="463" y="695"/>
                    <a:pt x="463" y="696"/>
                  </a:cubicBezTo>
                  <a:cubicBezTo>
                    <a:pt x="463" y="696"/>
                    <a:pt x="463" y="696"/>
                    <a:pt x="463" y="696"/>
                  </a:cubicBezTo>
                  <a:cubicBezTo>
                    <a:pt x="463" y="696"/>
                    <a:pt x="463" y="696"/>
                    <a:pt x="462" y="697"/>
                  </a:cubicBezTo>
                  <a:cubicBezTo>
                    <a:pt x="462" y="697"/>
                    <a:pt x="462" y="697"/>
                    <a:pt x="462" y="697"/>
                  </a:cubicBezTo>
                  <a:cubicBezTo>
                    <a:pt x="462" y="697"/>
                    <a:pt x="462" y="697"/>
                    <a:pt x="462" y="698"/>
                  </a:cubicBezTo>
                  <a:cubicBezTo>
                    <a:pt x="462" y="698"/>
                    <a:pt x="462" y="698"/>
                    <a:pt x="462" y="698"/>
                  </a:cubicBezTo>
                  <a:cubicBezTo>
                    <a:pt x="462" y="698"/>
                    <a:pt x="462" y="699"/>
                    <a:pt x="462" y="700"/>
                  </a:cubicBezTo>
                  <a:cubicBezTo>
                    <a:pt x="462" y="700"/>
                    <a:pt x="462" y="700"/>
                    <a:pt x="462" y="700"/>
                  </a:cubicBezTo>
                  <a:cubicBezTo>
                    <a:pt x="462" y="700"/>
                    <a:pt x="463" y="702"/>
                    <a:pt x="463" y="703"/>
                  </a:cubicBezTo>
                  <a:cubicBezTo>
                    <a:pt x="463" y="703"/>
                    <a:pt x="463" y="703"/>
                    <a:pt x="463" y="703"/>
                  </a:cubicBezTo>
                  <a:cubicBezTo>
                    <a:pt x="463" y="703"/>
                    <a:pt x="463" y="703"/>
                    <a:pt x="463" y="703"/>
                  </a:cubicBezTo>
                  <a:cubicBezTo>
                    <a:pt x="463" y="703"/>
                    <a:pt x="463" y="703"/>
                    <a:pt x="463" y="703"/>
                  </a:cubicBezTo>
                  <a:cubicBezTo>
                    <a:pt x="462" y="705"/>
                    <a:pt x="462" y="706"/>
                    <a:pt x="462" y="707"/>
                  </a:cubicBezTo>
                  <a:cubicBezTo>
                    <a:pt x="462" y="707"/>
                    <a:pt x="462" y="707"/>
                    <a:pt x="462" y="707"/>
                  </a:cubicBezTo>
                  <a:cubicBezTo>
                    <a:pt x="462" y="707"/>
                    <a:pt x="462" y="707"/>
                    <a:pt x="462" y="707"/>
                  </a:cubicBezTo>
                  <a:cubicBezTo>
                    <a:pt x="462" y="707"/>
                    <a:pt x="462" y="707"/>
                    <a:pt x="462" y="707"/>
                  </a:cubicBezTo>
                  <a:cubicBezTo>
                    <a:pt x="462" y="708"/>
                    <a:pt x="462" y="708"/>
                    <a:pt x="462" y="708"/>
                  </a:cubicBezTo>
                  <a:cubicBezTo>
                    <a:pt x="462" y="708"/>
                    <a:pt x="462" y="708"/>
                    <a:pt x="462" y="708"/>
                  </a:cubicBezTo>
                  <a:cubicBezTo>
                    <a:pt x="463" y="709"/>
                    <a:pt x="463" y="710"/>
                    <a:pt x="463" y="710"/>
                  </a:cubicBezTo>
                  <a:cubicBezTo>
                    <a:pt x="463" y="710"/>
                    <a:pt x="463" y="710"/>
                    <a:pt x="463" y="710"/>
                  </a:cubicBezTo>
                  <a:cubicBezTo>
                    <a:pt x="463" y="711"/>
                    <a:pt x="463" y="711"/>
                    <a:pt x="463" y="711"/>
                  </a:cubicBezTo>
                  <a:cubicBezTo>
                    <a:pt x="463" y="711"/>
                    <a:pt x="463" y="711"/>
                    <a:pt x="463" y="711"/>
                  </a:cubicBezTo>
                  <a:cubicBezTo>
                    <a:pt x="462" y="712"/>
                    <a:pt x="462" y="712"/>
                    <a:pt x="462" y="712"/>
                  </a:cubicBezTo>
                  <a:cubicBezTo>
                    <a:pt x="462" y="712"/>
                    <a:pt x="462" y="712"/>
                    <a:pt x="462" y="712"/>
                  </a:cubicBezTo>
                  <a:cubicBezTo>
                    <a:pt x="462" y="713"/>
                    <a:pt x="462" y="714"/>
                    <a:pt x="462" y="715"/>
                  </a:cubicBezTo>
                  <a:cubicBezTo>
                    <a:pt x="462" y="715"/>
                    <a:pt x="462" y="715"/>
                    <a:pt x="462" y="715"/>
                  </a:cubicBezTo>
                  <a:cubicBezTo>
                    <a:pt x="462" y="715"/>
                    <a:pt x="462" y="715"/>
                    <a:pt x="462" y="715"/>
                  </a:cubicBezTo>
                  <a:cubicBezTo>
                    <a:pt x="462" y="715"/>
                    <a:pt x="462" y="716"/>
                    <a:pt x="462" y="716"/>
                  </a:cubicBezTo>
                  <a:cubicBezTo>
                    <a:pt x="462" y="716"/>
                    <a:pt x="462" y="716"/>
                    <a:pt x="462" y="716"/>
                  </a:cubicBezTo>
                  <a:cubicBezTo>
                    <a:pt x="462" y="717"/>
                    <a:pt x="462" y="717"/>
                    <a:pt x="462" y="718"/>
                  </a:cubicBezTo>
                  <a:cubicBezTo>
                    <a:pt x="462" y="718"/>
                    <a:pt x="462" y="718"/>
                    <a:pt x="462" y="718"/>
                  </a:cubicBezTo>
                  <a:cubicBezTo>
                    <a:pt x="462" y="718"/>
                    <a:pt x="462" y="718"/>
                    <a:pt x="462" y="718"/>
                  </a:cubicBezTo>
                  <a:cubicBezTo>
                    <a:pt x="462" y="718"/>
                    <a:pt x="462" y="718"/>
                    <a:pt x="462" y="718"/>
                  </a:cubicBezTo>
                  <a:cubicBezTo>
                    <a:pt x="462" y="719"/>
                    <a:pt x="462" y="719"/>
                    <a:pt x="462" y="719"/>
                  </a:cubicBezTo>
                  <a:cubicBezTo>
                    <a:pt x="462" y="719"/>
                    <a:pt x="462" y="719"/>
                    <a:pt x="462" y="719"/>
                  </a:cubicBezTo>
                  <a:cubicBezTo>
                    <a:pt x="462" y="719"/>
                    <a:pt x="462" y="720"/>
                    <a:pt x="462" y="720"/>
                  </a:cubicBezTo>
                  <a:cubicBezTo>
                    <a:pt x="462" y="720"/>
                    <a:pt x="462" y="720"/>
                    <a:pt x="462" y="720"/>
                  </a:cubicBezTo>
                  <a:cubicBezTo>
                    <a:pt x="462" y="721"/>
                    <a:pt x="462" y="722"/>
                    <a:pt x="461" y="722"/>
                  </a:cubicBezTo>
                  <a:cubicBezTo>
                    <a:pt x="461" y="722"/>
                    <a:pt x="461" y="722"/>
                    <a:pt x="461" y="722"/>
                  </a:cubicBezTo>
                  <a:cubicBezTo>
                    <a:pt x="461" y="723"/>
                    <a:pt x="461" y="723"/>
                    <a:pt x="461" y="723"/>
                  </a:cubicBezTo>
                  <a:cubicBezTo>
                    <a:pt x="461" y="723"/>
                    <a:pt x="461" y="723"/>
                    <a:pt x="461" y="723"/>
                  </a:cubicBezTo>
                  <a:cubicBezTo>
                    <a:pt x="461" y="724"/>
                    <a:pt x="461" y="724"/>
                    <a:pt x="461" y="724"/>
                  </a:cubicBezTo>
                  <a:cubicBezTo>
                    <a:pt x="461" y="724"/>
                    <a:pt x="461" y="724"/>
                    <a:pt x="461" y="724"/>
                  </a:cubicBezTo>
                  <a:cubicBezTo>
                    <a:pt x="461" y="724"/>
                    <a:pt x="461" y="724"/>
                    <a:pt x="461" y="724"/>
                  </a:cubicBezTo>
                  <a:cubicBezTo>
                    <a:pt x="461" y="724"/>
                    <a:pt x="461" y="724"/>
                    <a:pt x="461" y="724"/>
                  </a:cubicBezTo>
                  <a:cubicBezTo>
                    <a:pt x="461" y="725"/>
                    <a:pt x="461" y="726"/>
                    <a:pt x="461" y="727"/>
                  </a:cubicBezTo>
                  <a:cubicBezTo>
                    <a:pt x="461" y="727"/>
                    <a:pt x="461" y="727"/>
                    <a:pt x="461" y="727"/>
                  </a:cubicBezTo>
                  <a:cubicBezTo>
                    <a:pt x="460" y="728"/>
                    <a:pt x="460" y="729"/>
                    <a:pt x="459" y="730"/>
                  </a:cubicBezTo>
                  <a:cubicBezTo>
                    <a:pt x="459" y="730"/>
                    <a:pt x="459" y="730"/>
                    <a:pt x="459" y="730"/>
                  </a:cubicBezTo>
                  <a:cubicBezTo>
                    <a:pt x="459" y="730"/>
                    <a:pt x="459" y="730"/>
                    <a:pt x="459" y="730"/>
                  </a:cubicBezTo>
                  <a:cubicBezTo>
                    <a:pt x="459" y="730"/>
                    <a:pt x="459" y="730"/>
                    <a:pt x="459" y="730"/>
                  </a:cubicBezTo>
                  <a:cubicBezTo>
                    <a:pt x="459" y="730"/>
                    <a:pt x="459" y="730"/>
                    <a:pt x="459" y="730"/>
                  </a:cubicBezTo>
                  <a:cubicBezTo>
                    <a:pt x="459" y="730"/>
                    <a:pt x="459" y="730"/>
                    <a:pt x="459" y="730"/>
                  </a:cubicBezTo>
                  <a:cubicBezTo>
                    <a:pt x="459" y="731"/>
                    <a:pt x="459" y="731"/>
                    <a:pt x="459" y="732"/>
                  </a:cubicBezTo>
                  <a:cubicBezTo>
                    <a:pt x="459" y="732"/>
                    <a:pt x="459" y="732"/>
                    <a:pt x="459" y="732"/>
                  </a:cubicBezTo>
                  <a:cubicBezTo>
                    <a:pt x="459" y="732"/>
                    <a:pt x="460" y="732"/>
                    <a:pt x="460" y="733"/>
                  </a:cubicBezTo>
                  <a:cubicBezTo>
                    <a:pt x="460" y="733"/>
                    <a:pt x="460" y="733"/>
                    <a:pt x="460" y="733"/>
                  </a:cubicBezTo>
                  <a:cubicBezTo>
                    <a:pt x="460" y="733"/>
                    <a:pt x="459" y="734"/>
                    <a:pt x="458" y="735"/>
                  </a:cubicBezTo>
                  <a:cubicBezTo>
                    <a:pt x="458" y="735"/>
                    <a:pt x="458" y="735"/>
                    <a:pt x="458" y="735"/>
                  </a:cubicBezTo>
                  <a:cubicBezTo>
                    <a:pt x="458" y="735"/>
                    <a:pt x="458" y="735"/>
                    <a:pt x="457" y="735"/>
                  </a:cubicBezTo>
                  <a:cubicBezTo>
                    <a:pt x="457" y="735"/>
                    <a:pt x="457" y="735"/>
                    <a:pt x="457" y="735"/>
                  </a:cubicBezTo>
                  <a:cubicBezTo>
                    <a:pt x="456" y="735"/>
                    <a:pt x="456" y="734"/>
                    <a:pt x="456" y="734"/>
                  </a:cubicBezTo>
                  <a:cubicBezTo>
                    <a:pt x="456" y="734"/>
                    <a:pt x="456" y="734"/>
                    <a:pt x="456" y="734"/>
                  </a:cubicBezTo>
                  <a:cubicBezTo>
                    <a:pt x="456" y="734"/>
                    <a:pt x="456" y="734"/>
                    <a:pt x="456" y="734"/>
                  </a:cubicBezTo>
                  <a:cubicBezTo>
                    <a:pt x="456" y="734"/>
                    <a:pt x="456" y="734"/>
                    <a:pt x="456" y="734"/>
                  </a:cubicBezTo>
                  <a:cubicBezTo>
                    <a:pt x="456" y="734"/>
                    <a:pt x="456" y="734"/>
                    <a:pt x="456" y="734"/>
                  </a:cubicBezTo>
                  <a:cubicBezTo>
                    <a:pt x="456" y="734"/>
                    <a:pt x="456" y="734"/>
                    <a:pt x="456" y="734"/>
                  </a:cubicBezTo>
                  <a:cubicBezTo>
                    <a:pt x="456" y="734"/>
                    <a:pt x="456" y="734"/>
                    <a:pt x="456" y="734"/>
                  </a:cubicBezTo>
                  <a:cubicBezTo>
                    <a:pt x="456" y="734"/>
                    <a:pt x="456" y="734"/>
                    <a:pt x="456" y="734"/>
                  </a:cubicBezTo>
                  <a:cubicBezTo>
                    <a:pt x="456" y="734"/>
                    <a:pt x="456" y="735"/>
                    <a:pt x="456" y="735"/>
                  </a:cubicBezTo>
                  <a:cubicBezTo>
                    <a:pt x="456" y="735"/>
                    <a:pt x="456" y="735"/>
                    <a:pt x="456" y="735"/>
                  </a:cubicBezTo>
                  <a:cubicBezTo>
                    <a:pt x="456" y="736"/>
                    <a:pt x="456" y="737"/>
                    <a:pt x="456" y="737"/>
                  </a:cubicBezTo>
                  <a:cubicBezTo>
                    <a:pt x="456" y="737"/>
                    <a:pt x="456" y="737"/>
                    <a:pt x="456" y="737"/>
                  </a:cubicBezTo>
                  <a:cubicBezTo>
                    <a:pt x="456" y="737"/>
                    <a:pt x="457" y="738"/>
                    <a:pt x="458" y="739"/>
                  </a:cubicBezTo>
                  <a:cubicBezTo>
                    <a:pt x="458" y="739"/>
                    <a:pt x="458" y="739"/>
                    <a:pt x="458" y="739"/>
                  </a:cubicBezTo>
                  <a:cubicBezTo>
                    <a:pt x="458" y="739"/>
                    <a:pt x="458" y="739"/>
                    <a:pt x="458" y="740"/>
                  </a:cubicBezTo>
                  <a:cubicBezTo>
                    <a:pt x="458" y="740"/>
                    <a:pt x="458" y="740"/>
                    <a:pt x="458" y="740"/>
                  </a:cubicBezTo>
                  <a:cubicBezTo>
                    <a:pt x="458" y="741"/>
                    <a:pt x="458" y="741"/>
                    <a:pt x="458" y="741"/>
                  </a:cubicBezTo>
                  <a:cubicBezTo>
                    <a:pt x="458" y="741"/>
                    <a:pt x="458" y="741"/>
                    <a:pt x="458" y="741"/>
                  </a:cubicBezTo>
                  <a:cubicBezTo>
                    <a:pt x="457" y="742"/>
                    <a:pt x="457" y="743"/>
                    <a:pt x="456" y="743"/>
                  </a:cubicBezTo>
                  <a:cubicBezTo>
                    <a:pt x="456" y="743"/>
                    <a:pt x="456" y="743"/>
                    <a:pt x="456" y="743"/>
                  </a:cubicBezTo>
                  <a:cubicBezTo>
                    <a:pt x="455" y="743"/>
                    <a:pt x="455" y="743"/>
                    <a:pt x="454" y="743"/>
                  </a:cubicBezTo>
                  <a:cubicBezTo>
                    <a:pt x="454" y="743"/>
                    <a:pt x="454" y="743"/>
                    <a:pt x="454" y="743"/>
                  </a:cubicBezTo>
                  <a:cubicBezTo>
                    <a:pt x="453" y="742"/>
                    <a:pt x="454" y="742"/>
                    <a:pt x="453" y="742"/>
                  </a:cubicBezTo>
                  <a:cubicBezTo>
                    <a:pt x="453" y="742"/>
                    <a:pt x="453" y="742"/>
                    <a:pt x="453" y="742"/>
                  </a:cubicBezTo>
                  <a:cubicBezTo>
                    <a:pt x="453" y="742"/>
                    <a:pt x="453" y="742"/>
                    <a:pt x="453" y="742"/>
                  </a:cubicBezTo>
                  <a:cubicBezTo>
                    <a:pt x="453" y="742"/>
                    <a:pt x="453" y="742"/>
                    <a:pt x="453" y="743"/>
                  </a:cubicBezTo>
                  <a:cubicBezTo>
                    <a:pt x="453" y="743"/>
                    <a:pt x="453" y="743"/>
                    <a:pt x="453" y="743"/>
                  </a:cubicBezTo>
                  <a:cubicBezTo>
                    <a:pt x="452" y="743"/>
                    <a:pt x="452" y="744"/>
                    <a:pt x="452" y="744"/>
                  </a:cubicBezTo>
                  <a:cubicBezTo>
                    <a:pt x="452" y="744"/>
                    <a:pt x="452" y="744"/>
                    <a:pt x="452" y="744"/>
                  </a:cubicBezTo>
                  <a:cubicBezTo>
                    <a:pt x="451" y="746"/>
                    <a:pt x="450" y="746"/>
                    <a:pt x="450" y="747"/>
                  </a:cubicBezTo>
                  <a:cubicBezTo>
                    <a:pt x="450" y="747"/>
                    <a:pt x="450" y="747"/>
                    <a:pt x="450" y="747"/>
                  </a:cubicBezTo>
                  <a:cubicBezTo>
                    <a:pt x="449" y="748"/>
                    <a:pt x="449" y="749"/>
                    <a:pt x="448" y="749"/>
                  </a:cubicBezTo>
                  <a:cubicBezTo>
                    <a:pt x="448" y="749"/>
                    <a:pt x="448" y="749"/>
                    <a:pt x="448" y="749"/>
                  </a:cubicBezTo>
                  <a:cubicBezTo>
                    <a:pt x="447" y="749"/>
                    <a:pt x="446" y="748"/>
                    <a:pt x="446" y="748"/>
                  </a:cubicBezTo>
                  <a:cubicBezTo>
                    <a:pt x="446" y="748"/>
                    <a:pt x="446" y="748"/>
                    <a:pt x="446" y="748"/>
                  </a:cubicBezTo>
                  <a:cubicBezTo>
                    <a:pt x="445" y="748"/>
                    <a:pt x="445" y="747"/>
                    <a:pt x="444" y="747"/>
                  </a:cubicBezTo>
                  <a:cubicBezTo>
                    <a:pt x="444" y="747"/>
                    <a:pt x="444" y="747"/>
                    <a:pt x="444" y="747"/>
                  </a:cubicBezTo>
                  <a:cubicBezTo>
                    <a:pt x="444" y="747"/>
                    <a:pt x="444" y="748"/>
                    <a:pt x="444" y="748"/>
                  </a:cubicBezTo>
                  <a:cubicBezTo>
                    <a:pt x="444" y="748"/>
                    <a:pt x="444" y="748"/>
                    <a:pt x="444" y="748"/>
                  </a:cubicBezTo>
                  <a:cubicBezTo>
                    <a:pt x="444" y="749"/>
                    <a:pt x="444" y="749"/>
                    <a:pt x="444" y="749"/>
                  </a:cubicBezTo>
                  <a:cubicBezTo>
                    <a:pt x="444" y="749"/>
                    <a:pt x="444" y="749"/>
                    <a:pt x="444" y="749"/>
                  </a:cubicBezTo>
                  <a:cubicBezTo>
                    <a:pt x="444" y="749"/>
                    <a:pt x="444" y="749"/>
                    <a:pt x="444" y="749"/>
                  </a:cubicBezTo>
                  <a:cubicBezTo>
                    <a:pt x="444" y="749"/>
                    <a:pt x="444" y="749"/>
                    <a:pt x="444" y="749"/>
                  </a:cubicBezTo>
                  <a:cubicBezTo>
                    <a:pt x="444" y="749"/>
                    <a:pt x="444" y="750"/>
                    <a:pt x="444" y="750"/>
                  </a:cubicBezTo>
                  <a:cubicBezTo>
                    <a:pt x="444" y="750"/>
                    <a:pt x="444" y="750"/>
                    <a:pt x="444" y="750"/>
                  </a:cubicBezTo>
                  <a:cubicBezTo>
                    <a:pt x="444" y="751"/>
                    <a:pt x="443" y="752"/>
                    <a:pt x="442" y="752"/>
                  </a:cubicBezTo>
                  <a:cubicBezTo>
                    <a:pt x="442" y="752"/>
                    <a:pt x="442" y="752"/>
                    <a:pt x="442" y="752"/>
                  </a:cubicBezTo>
                  <a:cubicBezTo>
                    <a:pt x="442" y="752"/>
                    <a:pt x="442" y="752"/>
                    <a:pt x="442" y="753"/>
                  </a:cubicBezTo>
                  <a:cubicBezTo>
                    <a:pt x="442" y="753"/>
                    <a:pt x="442" y="753"/>
                    <a:pt x="442" y="753"/>
                  </a:cubicBezTo>
                  <a:cubicBezTo>
                    <a:pt x="442" y="753"/>
                    <a:pt x="441" y="754"/>
                    <a:pt x="440" y="754"/>
                  </a:cubicBezTo>
                  <a:cubicBezTo>
                    <a:pt x="440" y="754"/>
                    <a:pt x="440" y="754"/>
                    <a:pt x="440" y="754"/>
                  </a:cubicBezTo>
                  <a:cubicBezTo>
                    <a:pt x="440" y="754"/>
                    <a:pt x="440" y="754"/>
                    <a:pt x="439" y="755"/>
                  </a:cubicBezTo>
                  <a:cubicBezTo>
                    <a:pt x="439" y="755"/>
                    <a:pt x="439" y="755"/>
                    <a:pt x="439" y="755"/>
                  </a:cubicBezTo>
                  <a:cubicBezTo>
                    <a:pt x="439" y="756"/>
                    <a:pt x="439" y="757"/>
                    <a:pt x="437" y="757"/>
                  </a:cubicBezTo>
                  <a:cubicBezTo>
                    <a:pt x="437" y="757"/>
                    <a:pt x="437" y="757"/>
                    <a:pt x="437" y="757"/>
                  </a:cubicBezTo>
                  <a:cubicBezTo>
                    <a:pt x="436" y="757"/>
                    <a:pt x="436" y="756"/>
                    <a:pt x="435" y="756"/>
                  </a:cubicBezTo>
                  <a:cubicBezTo>
                    <a:pt x="435" y="756"/>
                    <a:pt x="435" y="756"/>
                    <a:pt x="435" y="756"/>
                  </a:cubicBezTo>
                  <a:cubicBezTo>
                    <a:pt x="435" y="756"/>
                    <a:pt x="435" y="756"/>
                    <a:pt x="435" y="756"/>
                  </a:cubicBezTo>
                  <a:cubicBezTo>
                    <a:pt x="435" y="756"/>
                    <a:pt x="435" y="756"/>
                    <a:pt x="435" y="756"/>
                  </a:cubicBezTo>
                  <a:cubicBezTo>
                    <a:pt x="435" y="756"/>
                    <a:pt x="435" y="757"/>
                    <a:pt x="435" y="757"/>
                  </a:cubicBezTo>
                  <a:cubicBezTo>
                    <a:pt x="435" y="757"/>
                    <a:pt x="435" y="757"/>
                    <a:pt x="435" y="757"/>
                  </a:cubicBezTo>
                  <a:cubicBezTo>
                    <a:pt x="434" y="757"/>
                    <a:pt x="434" y="759"/>
                    <a:pt x="433" y="760"/>
                  </a:cubicBezTo>
                  <a:cubicBezTo>
                    <a:pt x="433" y="760"/>
                    <a:pt x="433" y="760"/>
                    <a:pt x="433" y="760"/>
                  </a:cubicBezTo>
                  <a:cubicBezTo>
                    <a:pt x="433" y="760"/>
                    <a:pt x="433" y="760"/>
                    <a:pt x="433" y="760"/>
                  </a:cubicBezTo>
                  <a:cubicBezTo>
                    <a:pt x="433" y="760"/>
                    <a:pt x="433" y="760"/>
                    <a:pt x="433" y="760"/>
                  </a:cubicBezTo>
                  <a:cubicBezTo>
                    <a:pt x="433" y="760"/>
                    <a:pt x="433" y="760"/>
                    <a:pt x="433" y="760"/>
                  </a:cubicBezTo>
                  <a:cubicBezTo>
                    <a:pt x="433" y="760"/>
                    <a:pt x="433" y="760"/>
                    <a:pt x="433" y="760"/>
                  </a:cubicBezTo>
                  <a:cubicBezTo>
                    <a:pt x="433" y="760"/>
                    <a:pt x="433" y="761"/>
                    <a:pt x="432" y="761"/>
                  </a:cubicBezTo>
                  <a:cubicBezTo>
                    <a:pt x="432" y="761"/>
                    <a:pt x="432" y="761"/>
                    <a:pt x="432" y="761"/>
                  </a:cubicBezTo>
                  <a:cubicBezTo>
                    <a:pt x="432" y="762"/>
                    <a:pt x="432" y="762"/>
                    <a:pt x="432" y="762"/>
                  </a:cubicBezTo>
                  <a:cubicBezTo>
                    <a:pt x="432" y="762"/>
                    <a:pt x="432" y="762"/>
                    <a:pt x="432" y="762"/>
                  </a:cubicBezTo>
                  <a:cubicBezTo>
                    <a:pt x="432" y="762"/>
                    <a:pt x="432" y="762"/>
                    <a:pt x="432" y="762"/>
                  </a:cubicBezTo>
                  <a:cubicBezTo>
                    <a:pt x="432" y="762"/>
                    <a:pt x="432" y="762"/>
                    <a:pt x="432" y="762"/>
                  </a:cubicBezTo>
                  <a:cubicBezTo>
                    <a:pt x="432" y="762"/>
                    <a:pt x="432" y="762"/>
                    <a:pt x="432" y="762"/>
                  </a:cubicBezTo>
                  <a:cubicBezTo>
                    <a:pt x="432" y="762"/>
                    <a:pt x="432" y="762"/>
                    <a:pt x="432" y="762"/>
                  </a:cubicBezTo>
                  <a:cubicBezTo>
                    <a:pt x="432" y="762"/>
                    <a:pt x="432" y="763"/>
                    <a:pt x="432" y="763"/>
                  </a:cubicBezTo>
                  <a:cubicBezTo>
                    <a:pt x="432" y="763"/>
                    <a:pt x="432" y="763"/>
                    <a:pt x="432" y="763"/>
                  </a:cubicBezTo>
                  <a:cubicBezTo>
                    <a:pt x="432" y="763"/>
                    <a:pt x="432" y="763"/>
                    <a:pt x="432" y="763"/>
                  </a:cubicBezTo>
                  <a:cubicBezTo>
                    <a:pt x="432" y="763"/>
                    <a:pt x="432" y="763"/>
                    <a:pt x="432" y="763"/>
                  </a:cubicBezTo>
                  <a:cubicBezTo>
                    <a:pt x="432" y="763"/>
                    <a:pt x="432" y="763"/>
                    <a:pt x="432" y="763"/>
                  </a:cubicBezTo>
                  <a:cubicBezTo>
                    <a:pt x="433" y="764"/>
                    <a:pt x="433" y="765"/>
                    <a:pt x="433" y="765"/>
                  </a:cubicBezTo>
                  <a:cubicBezTo>
                    <a:pt x="433" y="765"/>
                    <a:pt x="433" y="765"/>
                    <a:pt x="433" y="765"/>
                  </a:cubicBezTo>
                  <a:cubicBezTo>
                    <a:pt x="433" y="765"/>
                    <a:pt x="433" y="765"/>
                    <a:pt x="433" y="765"/>
                  </a:cubicBezTo>
                  <a:cubicBezTo>
                    <a:pt x="433" y="765"/>
                    <a:pt x="433" y="765"/>
                    <a:pt x="433" y="765"/>
                  </a:cubicBezTo>
                  <a:cubicBezTo>
                    <a:pt x="433" y="766"/>
                    <a:pt x="433" y="766"/>
                    <a:pt x="433" y="766"/>
                  </a:cubicBezTo>
                  <a:cubicBezTo>
                    <a:pt x="433" y="766"/>
                    <a:pt x="433" y="766"/>
                    <a:pt x="433" y="766"/>
                  </a:cubicBezTo>
                  <a:cubicBezTo>
                    <a:pt x="432" y="767"/>
                    <a:pt x="432" y="767"/>
                    <a:pt x="432" y="767"/>
                  </a:cubicBezTo>
                  <a:cubicBezTo>
                    <a:pt x="432" y="767"/>
                    <a:pt x="432" y="767"/>
                    <a:pt x="432" y="767"/>
                  </a:cubicBezTo>
                  <a:cubicBezTo>
                    <a:pt x="431" y="767"/>
                    <a:pt x="430" y="766"/>
                    <a:pt x="430" y="766"/>
                  </a:cubicBezTo>
                  <a:cubicBezTo>
                    <a:pt x="430" y="766"/>
                    <a:pt x="430" y="766"/>
                    <a:pt x="430" y="766"/>
                  </a:cubicBezTo>
                  <a:cubicBezTo>
                    <a:pt x="429" y="767"/>
                    <a:pt x="429" y="768"/>
                    <a:pt x="428" y="768"/>
                  </a:cubicBezTo>
                  <a:cubicBezTo>
                    <a:pt x="428" y="768"/>
                    <a:pt x="428" y="768"/>
                    <a:pt x="428" y="768"/>
                  </a:cubicBezTo>
                  <a:cubicBezTo>
                    <a:pt x="428" y="768"/>
                    <a:pt x="428" y="768"/>
                    <a:pt x="428" y="769"/>
                  </a:cubicBezTo>
                  <a:cubicBezTo>
                    <a:pt x="428" y="769"/>
                    <a:pt x="428" y="769"/>
                    <a:pt x="428" y="769"/>
                  </a:cubicBezTo>
                  <a:cubicBezTo>
                    <a:pt x="428" y="769"/>
                    <a:pt x="427" y="771"/>
                    <a:pt x="427" y="772"/>
                  </a:cubicBezTo>
                  <a:cubicBezTo>
                    <a:pt x="427" y="772"/>
                    <a:pt x="427" y="772"/>
                    <a:pt x="427" y="772"/>
                  </a:cubicBezTo>
                  <a:cubicBezTo>
                    <a:pt x="427" y="773"/>
                    <a:pt x="427" y="773"/>
                    <a:pt x="426" y="774"/>
                  </a:cubicBezTo>
                  <a:cubicBezTo>
                    <a:pt x="426" y="774"/>
                    <a:pt x="426" y="774"/>
                    <a:pt x="426" y="774"/>
                  </a:cubicBezTo>
                  <a:cubicBezTo>
                    <a:pt x="426" y="774"/>
                    <a:pt x="426" y="774"/>
                    <a:pt x="426" y="775"/>
                  </a:cubicBezTo>
                  <a:cubicBezTo>
                    <a:pt x="426" y="775"/>
                    <a:pt x="426" y="775"/>
                    <a:pt x="426" y="775"/>
                  </a:cubicBezTo>
                  <a:cubicBezTo>
                    <a:pt x="426" y="775"/>
                    <a:pt x="427" y="775"/>
                    <a:pt x="427" y="775"/>
                  </a:cubicBezTo>
                  <a:cubicBezTo>
                    <a:pt x="427" y="775"/>
                    <a:pt x="427" y="775"/>
                    <a:pt x="427" y="775"/>
                  </a:cubicBezTo>
                  <a:cubicBezTo>
                    <a:pt x="427" y="775"/>
                    <a:pt x="427" y="775"/>
                    <a:pt x="427" y="775"/>
                  </a:cubicBezTo>
                  <a:cubicBezTo>
                    <a:pt x="427" y="775"/>
                    <a:pt x="427" y="775"/>
                    <a:pt x="428" y="775"/>
                  </a:cubicBezTo>
                  <a:cubicBezTo>
                    <a:pt x="428" y="775"/>
                    <a:pt x="428" y="775"/>
                    <a:pt x="428" y="775"/>
                  </a:cubicBezTo>
                  <a:cubicBezTo>
                    <a:pt x="428" y="775"/>
                    <a:pt x="429" y="775"/>
                    <a:pt x="429" y="776"/>
                  </a:cubicBezTo>
                  <a:cubicBezTo>
                    <a:pt x="429" y="776"/>
                    <a:pt x="429" y="776"/>
                    <a:pt x="429" y="776"/>
                  </a:cubicBezTo>
                  <a:cubicBezTo>
                    <a:pt x="429" y="776"/>
                    <a:pt x="429" y="777"/>
                    <a:pt x="430" y="777"/>
                  </a:cubicBezTo>
                  <a:cubicBezTo>
                    <a:pt x="430" y="777"/>
                    <a:pt x="430" y="777"/>
                    <a:pt x="430" y="777"/>
                  </a:cubicBezTo>
                  <a:cubicBezTo>
                    <a:pt x="430" y="777"/>
                    <a:pt x="430" y="778"/>
                    <a:pt x="430" y="778"/>
                  </a:cubicBezTo>
                  <a:cubicBezTo>
                    <a:pt x="430" y="778"/>
                    <a:pt x="430" y="778"/>
                    <a:pt x="430" y="778"/>
                  </a:cubicBezTo>
                  <a:cubicBezTo>
                    <a:pt x="430" y="779"/>
                    <a:pt x="430" y="779"/>
                    <a:pt x="429" y="779"/>
                  </a:cubicBezTo>
                  <a:cubicBezTo>
                    <a:pt x="429" y="779"/>
                    <a:pt x="429" y="779"/>
                    <a:pt x="429" y="779"/>
                  </a:cubicBezTo>
                  <a:cubicBezTo>
                    <a:pt x="430" y="779"/>
                    <a:pt x="430" y="780"/>
                    <a:pt x="430" y="781"/>
                  </a:cubicBezTo>
                  <a:cubicBezTo>
                    <a:pt x="430" y="781"/>
                    <a:pt x="430" y="781"/>
                    <a:pt x="430" y="781"/>
                  </a:cubicBezTo>
                  <a:cubicBezTo>
                    <a:pt x="430" y="781"/>
                    <a:pt x="430" y="781"/>
                    <a:pt x="430" y="781"/>
                  </a:cubicBezTo>
                  <a:cubicBezTo>
                    <a:pt x="430" y="781"/>
                    <a:pt x="430" y="781"/>
                    <a:pt x="430" y="781"/>
                  </a:cubicBezTo>
                  <a:cubicBezTo>
                    <a:pt x="430" y="781"/>
                    <a:pt x="430" y="782"/>
                    <a:pt x="430" y="782"/>
                  </a:cubicBezTo>
                  <a:cubicBezTo>
                    <a:pt x="430" y="782"/>
                    <a:pt x="430" y="782"/>
                    <a:pt x="430" y="782"/>
                  </a:cubicBezTo>
                  <a:cubicBezTo>
                    <a:pt x="430" y="782"/>
                    <a:pt x="430" y="782"/>
                    <a:pt x="430" y="783"/>
                  </a:cubicBezTo>
                  <a:cubicBezTo>
                    <a:pt x="430" y="783"/>
                    <a:pt x="430" y="783"/>
                    <a:pt x="430" y="783"/>
                  </a:cubicBezTo>
                  <a:cubicBezTo>
                    <a:pt x="430" y="783"/>
                    <a:pt x="430" y="783"/>
                    <a:pt x="430" y="783"/>
                  </a:cubicBezTo>
                  <a:cubicBezTo>
                    <a:pt x="430" y="783"/>
                    <a:pt x="430" y="783"/>
                    <a:pt x="430" y="783"/>
                  </a:cubicBezTo>
                  <a:cubicBezTo>
                    <a:pt x="430" y="785"/>
                    <a:pt x="429" y="785"/>
                    <a:pt x="429" y="786"/>
                  </a:cubicBezTo>
                  <a:cubicBezTo>
                    <a:pt x="429" y="786"/>
                    <a:pt x="429" y="786"/>
                    <a:pt x="429" y="786"/>
                  </a:cubicBezTo>
                  <a:cubicBezTo>
                    <a:pt x="428" y="786"/>
                    <a:pt x="427" y="786"/>
                    <a:pt x="427" y="787"/>
                  </a:cubicBezTo>
                  <a:cubicBezTo>
                    <a:pt x="427" y="787"/>
                    <a:pt x="427" y="787"/>
                    <a:pt x="427" y="787"/>
                  </a:cubicBezTo>
                  <a:cubicBezTo>
                    <a:pt x="427" y="787"/>
                    <a:pt x="427" y="787"/>
                    <a:pt x="427" y="787"/>
                  </a:cubicBezTo>
                  <a:cubicBezTo>
                    <a:pt x="427" y="788"/>
                    <a:pt x="426" y="788"/>
                    <a:pt x="425" y="788"/>
                  </a:cubicBezTo>
                  <a:cubicBezTo>
                    <a:pt x="425" y="788"/>
                    <a:pt x="425" y="788"/>
                    <a:pt x="425" y="788"/>
                  </a:cubicBezTo>
                  <a:cubicBezTo>
                    <a:pt x="425" y="788"/>
                    <a:pt x="425" y="789"/>
                    <a:pt x="425" y="789"/>
                  </a:cubicBezTo>
                  <a:cubicBezTo>
                    <a:pt x="425" y="789"/>
                    <a:pt x="425" y="789"/>
                    <a:pt x="425" y="789"/>
                  </a:cubicBezTo>
                  <a:cubicBezTo>
                    <a:pt x="426" y="790"/>
                    <a:pt x="426" y="790"/>
                    <a:pt x="426" y="790"/>
                  </a:cubicBezTo>
                  <a:cubicBezTo>
                    <a:pt x="426" y="790"/>
                    <a:pt x="426" y="790"/>
                    <a:pt x="426" y="790"/>
                  </a:cubicBezTo>
                  <a:cubicBezTo>
                    <a:pt x="426" y="790"/>
                    <a:pt x="426" y="790"/>
                    <a:pt x="427" y="789"/>
                  </a:cubicBezTo>
                  <a:cubicBezTo>
                    <a:pt x="427" y="789"/>
                    <a:pt x="427" y="789"/>
                    <a:pt x="427" y="789"/>
                  </a:cubicBezTo>
                  <a:cubicBezTo>
                    <a:pt x="428" y="789"/>
                    <a:pt x="428" y="789"/>
                    <a:pt x="429" y="788"/>
                  </a:cubicBezTo>
                  <a:cubicBezTo>
                    <a:pt x="429" y="788"/>
                    <a:pt x="429" y="788"/>
                    <a:pt x="429" y="788"/>
                  </a:cubicBezTo>
                  <a:cubicBezTo>
                    <a:pt x="430" y="788"/>
                    <a:pt x="432" y="786"/>
                    <a:pt x="434" y="786"/>
                  </a:cubicBezTo>
                  <a:cubicBezTo>
                    <a:pt x="434" y="786"/>
                    <a:pt x="434" y="786"/>
                    <a:pt x="434" y="786"/>
                  </a:cubicBezTo>
                  <a:cubicBezTo>
                    <a:pt x="434" y="786"/>
                    <a:pt x="435" y="786"/>
                    <a:pt x="436" y="786"/>
                  </a:cubicBezTo>
                  <a:cubicBezTo>
                    <a:pt x="436" y="786"/>
                    <a:pt x="436" y="786"/>
                    <a:pt x="436" y="786"/>
                  </a:cubicBezTo>
                  <a:cubicBezTo>
                    <a:pt x="436" y="786"/>
                    <a:pt x="436" y="786"/>
                    <a:pt x="436" y="786"/>
                  </a:cubicBezTo>
                  <a:cubicBezTo>
                    <a:pt x="436" y="786"/>
                    <a:pt x="436" y="786"/>
                    <a:pt x="436" y="786"/>
                  </a:cubicBezTo>
                  <a:cubicBezTo>
                    <a:pt x="436" y="786"/>
                    <a:pt x="436" y="786"/>
                    <a:pt x="436" y="786"/>
                  </a:cubicBezTo>
                  <a:cubicBezTo>
                    <a:pt x="436" y="786"/>
                    <a:pt x="436" y="786"/>
                    <a:pt x="436" y="786"/>
                  </a:cubicBezTo>
                  <a:cubicBezTo>
                    <a:pt x="436" y="786"/>
                    <a:pt x="436" y="786"/>
                    <a:pt x="436" y="786"/>
                  </a:cubicBezTo>
                  <a:cubicBezTo>
                    <a:pt x="436" y="786"/>
                    <a:pt x="436" y="786"/>
                    <a:pt x="436" y="786"/>
                  </a:cubicBezTo>
                  <a:cubicBezTo>
                    <a:pt x="436" y="786"/>
                    <a:pt x="437" y="786"/>
                    <a:pt x="437" y="786"/>
                  </a:cubicBezTo>
                  <a:cubicBezTo>
                    <a:pt x="437" y="786"/>
                    <a:pt x="437" y="786"/>
                    <a:pt x="437" y="786"/>
                  </a:cubicBezTo>
                  <a:cubicBezTo>
                    <a:pt x="438" y="785"/>
                    <a:pt x="439" y="785"/>
                    <a:pt x="439" y="785"/>
                  </a:cubicBezTo>
                  <a:cubicBezTo>
                    <a:pt x="439" y="785"/>
                    <a:pt x="439" y="785"/>
                    <a:pt x="439" y="785"/>
                  </a:cubicBezTo>
                  <a:cubicBezTo>
                    <a:pt x="440" y="785"/>
                    <a:pt x="440" y="785"/>
                    <a:pt x="440" y="785"/>
                  </a:cubicBezTo>
                  <a:cubicBezTo>
                    <a:pt x="440" y="785"/>
                    <a:pt x="440" y="785"/>
                    <a:pt x="440" y="785"/>
                  </a:cubicBezTo>
                  <a:cubicBezTo>
                    <a:pt x="441" y="785"/>
                    <a:pt x="442" y="786"/>
                    <a:pt x="442" y="786"/>
                  </a:cubicBezTo>
                  <a:cubicBezTo>
                    <a:pt x="442" y="786"/>
                    <a:pt x="442" y="786"/>
                    <a:pt x="442" y="786"/>
                  </a:cubicBezTo>
                  <a:cubicBezTo>
                    <a:pt x="443" y="786"/>
                    <a:pt x="443" y="786"/>
                    <a:pt x="444" y="786"/>
                  </a:cubicBezTo>
                  <a:cubicBezTo>
                    <a:pt x="444" y="786"/>
                    <a:pt x="444" y="786"/>
                    <a:pt x="444" y="786"/>
                  </a:cubicBezTo>
                  <a:cubicBezTo>
                    <a:pt x="444" y="786"/>
                    <a:pt x="444" y="786"/>
                    <a:pt x="444" y="786"/>
                  </a:cubicBezTo>
                  <a:cubicBezTo>
                    <a:pt x="444" y="786"/>
                    <a:pt x="444" y="786"/>
                    <a:pt x="444" y="786"/>
                  </a:cubicBezTo>
                  <a:cubicBezTo>
                    <a:pt x="445" y="786"/>
                    <a:pt x="446" y="786"/>
                    <a:pt x="446" y="785"/>
                  </a:cubicBezTo>
                  <a:cubicBezTo>
                    <a:pt x="446" y="785"/>
                    <a:pt x="446" y="785"/>
                    <a:pt x="446" y="785"/>
                  </a:cubicBezTo>
                  <a:cubicBezTo>
                    <a:pt x="447" y="785"/>
                    <a:pt x="447" y="785"/>
                    <a:pt x="447" y="785"/>
                  </a:cubicBezTo>
                  <a:cubicBezTo>
                    <a:pt x="447" y="785"/>
                    <a:pt x="447" y="785"/>
                    <a:pt x="447" y="785"/>
                  </a:cubicBezTo>
                  <a:cubicBezTo>
                    <a:pt x="447" y="785"/>
                    <a:pt x="447" y="785"/>
                    <a:pt x="447" y="785"/>
                  </a:cubicBezTo>
                  <a:cubicBezTo>
                    <a:pt x="447" y="785"/>
                    <a:pt x="447" y="785"/>
                    <a:pt x="447" y="785"/>
                  </a:cubicBezTo>
                  <a:cubicBezTo>
                    <a:pt x="448" y="786"/>
                    <a:pt x="449" y="787"/>
                    <a:pt x="449" y="787"/>
                  </a:cubicBezTo>
                  <a:cubicBezTo>
                    <a:pt x="449" y="787"/>
                    <a:pt x="449" y="787"/>
                    <a:pt x="449" y="787"/>
                  </a:cubicBezTo>
                  <a:cubicBezTo>
                    <a:pt x="449" y="787"/>
                    <a:pt x="450" y="787"/>
                    <a:pt x="450" y="787"/>
                  </a:cubicBezTo>
                  <a:cubicBezTo>
                    <a:pt x="450" y="787"/>
                    <a:pt x="450" y="787"/>
                    <a:pt x="450" y="787"/>
                  </a:cubicBezTo>
                  <a:cubicBezTo>
                    <a:pt x="450" y="787"/>
                    <a:pt x="450" y="787"/>
                    <a:pt x="450" y="787"/>
                  </a:cubicBezTo>
                  <a:cubicBezTo>
                    <a:pt x="449" y="788"/>
                    <a:pt x="449" y="788"/>
                    <a:pt x="449" y="788"/>
                  </a:cubicBezTo>
                  <a:cubicBezTo>
                    <a:pt x="450" y="787"/>
                    <a:pt x="450" y="787"/>
                    <a:pt x="450" y="787"/>
                  </a:cubicBezTo>
                  <a:cubicBezTo>
                    <a:pt x="450" y="787"/>
                    <a:pt x="450" y="787"/>
                    <a:pt x="451" y="787"/>
                  </a:cubicBezTo>
                  <a:cubicBezTo>
                    <a:pt x="451" y="787"/>
                    <a:pt x="451" y="787"/>
                    <a:pt x="451" y="787"/>
                  </a:cubicBezTo>
                  <a:cubicBezTo>
                    <a:pt x="451" y="787"/>
                    <a:pt x="451" y="787"/>
                    <a:pt x="452" y="787"/>
                  </a:cubicBezTo>
                  <a:cubicBezTo>
                    <a:pt x="452" y="787"/>
                    <a:pt x="452" y="787"/>
                    <a:pt x="452" y="787"/>
                  </a:cubicBezTo>
                  <a:cubicBezTo>
                    <a:pt x="453" y="787"/>
                    <a:pt x="453" y="787"/>
                    <a:pt x="454" y="787"/>
                  </a:cubicBezTo>
                  <a:cubicBezTo>
                    <a:pt x="454" y="787"/>
                    <a:pt x="454" y="787"/>
                    <a:pt x="454" y="787"/>
                  </a:cubicBezTo>
                  <a:cubicBezTo>
                    <a:pt x="454" y="787"/>
                    <a:pt x="454" y="787"/>
                    <a:pt x="454" y="787"/>
                  </a:cubicBezTo>
                  <a:cubicBezTo>
                    <a:pt x="454" y="787"/>
                    <a:pt x="454" y="787"/>
                    <a:pt x="454" y="787"/>
                  </a:cubicBezTo>
                  <a:cubicBezTo>
                    <a:pt x="454" y="787"/>
                    <a:pt x="455" y="787"/>
                    <a:pt x="455" y="786"/>
                  </a:cubicBezTo>
                  <a:cubicBezTo>
                    <a:pt x="455" y="786"/>
                    <a:pt x="455" y="786"/>
                    <a:pt x="455" y="786"/>
                  </a:cubicBezTo>
                  <a:cubicBezTo>
                    <a:pt x="455" y="786"/>
                    <a:pt x="455" y="786"/>
                    <a:pt x="456" y="786"/>
                  </a:cubicBezTo>
                  <a:cubicBezTo>
                    <a:pt x="456" y="786"/>
                    <a:pt x="456" y="786"/>
                    <a:pt x="456" y="786"/>
                  </a:cubicBezTo>
                  <a:cubicBezTo>
                    <a:pt x="457" y="786"/>
                    <a:pt x="457" y="787"/>
                    <a:pt x="457" y="787"/>
                  </a:cubicBezTo>
                  <a:cubicBezTo>
                    <a:pt x="457" y="787"/>
                    <a:pt x="457" y="787"/>
                    <a:pt x="457" y="787"/>
                  </a:cubicBezTo>
                  <a:cubicBezTo>
                    <a:pt x="457" y="787"/>
                    <a:pt x="457" y="787"/>
                    <a:pt x="457" y="788"/>
                  </a:cubicBezTo>
                  <a:cubicBezTo>
                    <a:pt x="457" y="788"/>
                    <a:pt x="457" y="788"/>
                    <a:pt x="457" y="788"/>
                  </a:cubicBezTo>
                  <a:cubicBezTo>
                    <a:pt x="457" y="788"/>
                    <a:pt x="457" y="788"/>
                    <a:pt x="457" y="788"/>
                  </a:cubicBezTo>
                  <a:cubicBezTo>
                    <a:pt x="457" y="788"/>
                    <a:pt x="457" y="788"/>
                    <a:pt x="457" y="788"/>
                  </a:cubicBezTo>
                  <a:cubicBezTo>
                    <a:pt x="457" y="789"/>
                    <a:pt x="457" y="790"/>
                    <a:pt x="456" y="790"/>
                  </a:cubicBezTo>
                  <a:cubicBezTo>
                    <a:pt x="456" y="790"/>
                    <a:pt x="456" y="790"/>
                    <a:pt x="456" y="790"/>
                  </a:cubicBezTo>
                  <a:cubicBezTo>
                    <a:pt x="455" y="790"/>
                    <a:pt x="455" y="791"/>
                    <a:pt x="454" y="791"/>
                  </a:cubicBezTo>
                  <a:cubicBezTo>
                    <a:pt x="454" y="791"/>
                    <a:pt x="454" y="791"/>
                    <a:pt x="454" y="791"/>
                  </a:cubicBezTo>
                  <a:cubicBezTo>
                    <a:pt x="454" y="791"/>
                    <a:pt x="453" y="791"/>
                    <a:pt x="453" y="791"/>
                  </a:cubicBezTo>
                  <a:cubicBezTo>
                    <a:pt x="453" y="791"/>
                    <a:pt x="453" y="791"/>
                    <a:pt x="453" y="791"/>
                  </a:cubicBezTo>
                  <a:cubicBezTo>
                    <a:pt x="452" y="792"/>
                    <a:pt x="452" y="792"/>
                    <a:pt x="452" y="792"/>
                  </a:cubicBezTo>
                  <a:cubicBezTo>
                    <a:pt x="452" y="792"/>
                    <a:pt x="452" y="792"/>
                    <a:pt x="452" y="792"/>
                  </a:cubicBezTo>
                  <a:cubicBezTo>
                    <a:pt x="452" y="792"/>
                    <a:pt x="452" y="793"/>
                    <a:pt x="452" y="793"/>
                  </a:cubicBezTo>
                  <a:cubicBezTo>
                    <a:pt x="452" y="793"/>
                    <a:pt x="452" y="793"/>
                    <a:pt x="452" y="793"/>
                  </a:cubicBezTo>
                  <a:cubicBezTo>
                    <a:pt x="452" y="794"/>
                    <a:pt x="452" y="794"/>
                    <a:pt x="451" y="795"/>
                  </a:cubicBezTo>
                  <a:cubicBezTo>
                    <a:pt x="451" y="795"/>
                    <a:pt x="451" y="795"/>
                    <a:pt x="451" y="795"/>
                  </a:cubicBezTo>
                  <a:cubicBezTo>
                    <a:pt x="451" y="795"/>
                    <a:pt x="451" y="795"/>
                    <a:pt x="451" y="795"/>
                  </a:cubicBezTo>
                  <a:cubicBezTo>
                    <a:pt x="451" y="795"/>
                    <a:pt x="451" y="795"/>
                    <a:pt x="451" y="795"/>
                  </a:cubicBezTo>
                  <a:cubicBezTo>
                    <a:pt x="451" y="795"/>
                    <a:pt x="451" y="795"/>
                    <a:pt x="452" y="795"/>
                  </a:cubicBezTo>
                  <a:cubicBezTo>
                    <a:pt x="452" y="795"/>
                    <a:pt x="452" y="795"/>
                    <a:pt x="452" y="795"/>
                  </a:cubicBezTo>
                  <a:cubicBezTo>
                    <a:pt x="452" y="795"/>
                    <a:pt x="452" y="795"/>
                    <a:pt x="452" y="795"/>
                  </a:cubicBezTo>
                  <a:cubicBezTo>
                    <a:pt x="452" y="795"/>
                    <a:pt x="452" y="795"/>
                    <a:pt x="452" y="795"/>
                  </a:cubicBezTo>
                  <a:cubicBezTo>
                    <a:pt x="453" y="795"/>
                    <a:pt x="454" y="796"/>
                    <a:pt x="454" y="797"/>
                  </a:cubicBezTo>
                  <a:cubicBezTo>
                    <a:pt x="454" y="797"/>
                    <a:pt x="454" y="797"/>
                    <a:pt x="454" y="797"/>
                  </a:cubicBezTo>
                  <a:cubicBezTo>
                    <a:pt x="454" y="798"/>
                    <a:pt x="454" y="798"/>
                    <a:pt x="454" y="798"/>
                  </a:cubicBezTo>
                  <a:cubicBezTo>
                    <a:pt x="454" y="798"/>
                    <a:pt x="454" y="799"/>
                    <a:pt x="455" y="800"/>
                  </a:cubicBezTo>
                  <a:cubicBezTo>
                    <a:pt x="455" y="800"/>
                    <a:pt x="455" y="800"/>
                    <a:pt x="455" y="800"/>
                  </a:cubicBezTo>
                  <a:cubicBezTo>
                    <a:pt x="455" y="800"/>
                    <a:pt x="455" y="801"/>
                    <a:pt x="455" y="801"/>
                  </a:cubicBezTo>
                  <a:cubicBezTo>
                    <a:pt x="455" y="801"/>
                    <a:pt x="455" y="801"/>
                    <a:pt x="455" y="801"/>
                  </a:cubicBezTo>
                  <a:cubicBezTo>
                    <a:pt x="455" y="802"/>
                    <a:pt x="455" y="802"/>
                    <a:pt x="455" y="803"/>
                  </a:cubicBezTo>
                  <a:cubicBezTo>
                    <a:pt x="455" y="803"/>
                    <a:pt x="455" y="803"/>
                    <a:pt x="455" y="803"/>
                  </a:cubicBezTo>
                  <a:cubicBezTo>
                    <a:pt x="454" y="803"/>
                    <a:pt x="454" y="803"/>
                    <a:pt x="454" y="803"/>
                  </a:cubicBezTo>
                  <a:cubicBezTo>
                    <a:pt x="454" y="803"/>
                    <a:pt x="454" y="803"/>
                    <a:pt x="454" y="803"/>
                  </a:cubicBezTo>
                  <a:cubicBezTo>
                    <a:pt x="454" y="803"/>
                    <a:pt x="454" y="803"/>
                    <a:pt x="454" y="803"/>
                  </a:cubicBezTo>
                  <a:cubicBezTo>
                    <a:pt x="454" y="803"/>
                    <a:pt x="454" y="803"/>
                    <a:pt x="454" y="803"/>
                  </a:cubicBezTo>
                  <a:cubicBezTo>
                    <a:pt x="455" y="804"/>
                    <a:pt x="456" y="805"/>
                    <a:pt x="456" y="806"/>
                  </a:cubicBezTo>
                  <a:cubicBezTo>
                    <a:pt x="456" y="806"/>
                    <a:pt x="456" y="806"/>
                    <a:pt x="456" y="806"/>
                  </a:cubicBezTo>
                  <a:cubicBezTo>
                    <a:pt x="456" y="806"/>
                    <a:pt x="456" y="807"/>
                    <a:pt x="456" y="807"/>
                  </a:cubicBezTo>
                  <a:cubicBezTo>
                    <a:pt x="456" y="807"/>
                    <a:pt x="456" y="807"/>
                    <a:pt x="456" y="807"/>
                  </a:cubicBezTo>
                  <a:cubicBezTo>
                    <a:pt x="456" y="808"/>
                    <a:pt x="457" y="808"/>
                    <a:pt x="457" y="809"/>
                  </a:cubicBezTo>
                  <a:cubicBezTo>
                    <a:pt x="457" y="809"/>
                    <a:pt x="457" y="809"/>
                    <a:pt x="457" y="809"/>
                  </a:cubicBezTo>
                  <a:cubicBezTo>
                    <a:pt x="456" y="810"/>
                    <a:pt x="456" y="810"/>
                    <a:pt x="456" y="811"/>
                  </a:cubicBezTo>
                  <a:cubicBezTo>
                    <a:pt x="456" y="811"/>
                    <a:pt x="456" y="811"/>
                    <a:pt x="456" y="811"/>
                  </a:cubicBezTo>
                  <a:cubicBezTo>
                    <a:pt x="455" y="811"/>
                    <a:pt x="455" y="811"/>
                    <a:pt x="455" y="811"/>
                  </a:cubicBezTo>
                  <a:cubicBezTo>
                    <a:pt x="455" y="811"/>
                    <a:pt x="455" y="811"/>
                    <a:pt x="455" y="811"/>
                  </a:cubicBezTo>
                  <a:cubicBezTo>
                    <a:pt x="455" y="812"/>
                    <a:pt x="455" y="812"/>
                    <a:pt x="455" y="812"/>
                  </a:cubicBezTo>
                  <a:cubicBezTo>
                    <a:pt x="455" y="812"/>
                    <a:pt x="455" y="812"/>
                    <a:pt x="455" y="812"/>
                  </a:cubicBezTo>
                  <a:cubicBezTo>
                    <a:pt x="456" y="812"/>
                    <a:pt x="456" y="812"/>
                    <a:pt x="456" y="811"/>
                  </a:cubicBezTo>
                  <a:cubicBezTo>
                    <a:pt x="456" y="811"/>
                    <a:pt x="456" y="811"/>
                    <a:pt x="456" y="811"/>
                  </a:cubicBezTo>
                  <a:cubicBezTo>
                    <a:pt x="456" y="811"/>
                    <a:pt x="457" y="811"/>
                    <a:pt x="457" y="811"/>
                  </a:cubicBezTo>
                  <a:cubicBezTo>
                    <a:pt x="457" y="811"/>
                    <a:pt x="457" y="811"/>
                    <a:pt x="457" y="811"/>
                  </a:cubicBezTo>
                  <a:cubicBezTo>
                    <a:pt x="457" y="811"/>
                    <a:pt x="459" y="812"/>
                    <a:pt x="459" y="813"/>
                  </a:cubicBezTo>
                  <a:cubicBezTo>
                    <a:pt x="459" y="813"/>
                    <a:pt x="459" y="813"/>
                    <a:pt x="459" y="813"/>
                  </a:cubicBezTo>
                  <a:cubicBezTo>
                    <a:pt x="459" y="813"/>
                    <a:pt x="459" y="813"/>
                    <a:pt x="459" y="813"/>
                  </a:cubicBezTo>
                  <a:cubicBezTo>
                    <a:pt x="459" y="813"/>
                    <a:pt x="459" y="813"/>
                    <a:pt x="459" y="813"/>
                  </a:cubicBezTo>
                  <a:cubicBezTo>
                    <a:pt x="459" y="813"/>
                    <a:pt x="459" y="813"/>
                    <a:pt x="459" y="814"/>
                  </a:cubicBezTo>
                  <a:cubicBezTo>
                    <a:pt x="459" y="814"/>
                    <a:pt x="459" y="814"/>
                    <a:pt x="459" y="814"/>
                  </a:cubicBezTo>
                  <a:cubicBezTo>
                    <a:pt x="459" y="814"/>
                    <a:pt x="459" y="814"/>
                    <a:pt x="459" y="814"/>
                  </a:cubicBezTo>
                  <a:cubicBezTo>
                    <a:pt x="459" y="814"/>
                    <a:pt x="459" y="814"/>
                    <a:pt x="459" y="814"/>
                  </a:cubicBezTo>
                  <a:cubicBezTo>
                    <a:pt x="459" y="814"/>
                    <a:pt x="459" y="814"/>
                    <a:pt x="459" y="814"/>
                  </a:cubicBezTo>
                  <a:cubicBezTo>
                    <a:pt x="459" y="814"/>
                    <a:pt x="459" y="814"/>
                    <a:pt x="459" y="814"/>
                  </a:cubicBezTo>
                  <a:cubicBezTo>
                    <a:pt x="459" y="814"/>
                    <a:pt x="459" y="814"/>
                    <a:pt x="459" y="814"/>
                  </a:cubicBezTo>
                  <a:cubicBezTo>
                    <a:pt x="459" y="814"/>
                    <a:pt x="459" y="814"/>
                    <a:pt x="460" y="814"/>
                  </a:cubicBezTo>
                  <a:cubicBezTo>
                    <a:pt x="460" y="814"/>
                    <a:pt x="460" y="814"/>
                    <a:pt x="460" y="814"/>
                  </a:cubicBezTo>
                  <a:cubicBezTo>
                    <a:pt x="460" y="814"/>
                    <a:pt x="460" y="814"/>
                    <a:pt x="461" y="814"/>
                  </a:cubicBezTo>
                  <a:cubicBezTo>
                    <a:pt x="461" y="814"/>
                    <a:pt x="461" y="814"/>
                    <a:pt x="461" y="814"/>
                  </a:cubicBezTo>
                  <a:cubicBezTo>
                    <a:pt x="461" y="814"/>
                    <a:pt x="462" y="814"/>
                    <a:pt x="462" y="814"/>
                  </a:cubicBezTo>
                  <a:cubicBezTo>
                    <a:pt x="462" y="814"/>
                    <a:pt x="462" y="814"/>
                    <a:pt x="462" y="814"/>
                  </a:cubicBezTo>
                  <a:cubicBezTo>
                    <a:pt x="462" y="814"/>
                    <a:pt x="462" y="814"/>
                    <a:pt x="462" y="814"/>
                  </a:cubicBezTo>
                  <a:cubicBezTo>
                    <a:pt x="462" y="814"/>
                    <a:pt x="463" y="814"/>
                    <a:pt x="463" y="814"/>
                  </a:cubicBezTo>
                  <a:cubicBezTo>
                    <a:pt x="463" y="814"/>
                    <a:pt x="463" y="814"/>
                    <a:pt x="463" y="814"/>
                  </a:cubicBezTo>
                  <a:cubicBezTo>
                    <a:pt x="463" y="814"/>
                    <a:pt x="463" y="814"/>
                    <a:pt x="463" y="814"/>
                  </a:cubicBezTo>
                  <a:cubicBezTo>
                    <a:pt x="463" y="814"/>
                    <a:pt x="463" y="814"/>
                    <a:pt x="463" y="814"/>
                  </a:cubicBezTo>
                  <a:cubicBezTo>
                    <a:pt x="463" y="814"/>
                    <a:pt x="463" y="814"/>
                    <a:pt x="463" y="814"/>
                  </a:cubicBezTo>
                  <a:cubicBezTo>
                    <a:pt x="463" y="814"/>
                    <a:pt x="463" y="814"/>
                    <a:pt x="463" y="814"/>
                  </a:cubicBezTo>
                  <a:cubicBezTo>
                    <a:pt x="464" y="814"/>
                    <a:pt x="464" y="814"/>
                    <a:pt x="465" y="814"/>
                  </a:cubicBezTo>
                  <a:cubicBezTo>
                    <a:pt x="465" y="814"/>
                    <a:pt x="465" y="814"/>
                    <a:pt x="465" y="814"/>
                  </a:cubicBezTo>
                  <a:cubicBezTo>
                    <a:pt x="465" y="814"/>
                    <a:pt x="466" y="814"/>
                    <a:pt x="466" y="815"/>
                  </a:cubicBezTo>
                  <a:cubicBezTo>
                    <a:pt x="466" y="815"/>
                    <a:pt x="466" y="815"/>
                    <a:pt x="466" y="815"/>
                  </a:cubicBezTo>
                  <a:cubicBezTo>
                    <a:pt x="466" y="815"/>
                    <a:pt x="466" y="815"/>
                    <a:pt x="467" y="815"/>
                  </a:cubicBezTo>
                  <a:cubicBezTo>
                    <a:pt x="467" y="815"/>
                    <a:pt x="467" y="815"/>
                    <a:pt x="467" y="815"/>
                  </a:cubicBezTo>
                  <a:cubicBezTo>
                    <a:pt x="467" y="815"/>
                    <a:pt x="467" y="815"/>
                    <a:pt x="467" y="815"/>
                  </a:cubicBezTo>
                  <a:cubicBezTo>
                    <a:pt x="467" y="815"/>
                    <a:pt x="467" y="815"/>
                    <a:pt x="467" y="815"/>
                  </a:cubicBezTo>
                  <a:cubicBezTo>
                    <a:pt x="468" y="815"/>
                    <a:pt x="468" y="815"/>
                    <a:pt x="468" y="815"/>
                  </a:cubicBezTo>
                  <a:cubicBezTo>
                    <a:pt x="468" y="815"/>
                    <a:pt x="470" y="815"/>
                    <a:pt x="470" y="817"/>
                  </a:cubicBezTo>
                  <a:cubicBezTo>
                    <a:pt x="470" y="817"/>
                    <a:pt x="470" y="817"/>
                    <a:pt x="470" y="817"/>
                  </a:cubicBezTo>
                  <a:cubicBezTo>
                    <a:pt x="470" y="817"/>
                    <a:pt x="470" y="817"/>
                    <a:pt x="470" y="817"/>
                  </a:cubicBezTo>
                  <a:cubicBezTo>
                    <a:pt x="470" y="817"/>
                    <a:pt x="470" y="817"/>
                    <a:pt x="470" y="817"/>
                  </a:cubicBezTo>
                  <a:cubicBezTo>
                    <a:pt x="470" y="817"/>
                    <a:pt x="470" y="817"/>
                    <a:pt x="470" y="817"/>
                  </a:cubicBezTo>
                  <a:cubicBezTo>
                    <a:pt x="470" y="818"/>
                    <a:pt x="470" y="818"/>
                    <a:pt x="470" y="818"/>
                  </a:cubicBezTo>
                  <a:cubicBezTo>
                    <a:pt x="470" y="818"/>
                    <a:pt x="470" y="818"/>
                    <a:pt x="470" y="818"/>
                  </a:cubicBezTo>
                  <a:cubicBezTo>
                    <a:pt x="470" y="819"/>
                    <a:pt x="470" y="819"/>
                    <a:pt x="470" y="819"/>
                  </a:cubicBezTo>
                  <a:cubicBezTo>
                    <a:pt x="470" y="819"/>
                    <a:pt x="470" y="819"/>
                    <a:pt x="470" y="819"/>
                  </a:cubicBezTo>
                  <a:cubicBezTo>
                    <a:pt x="470" y="819"/>
                    <a:pt x="470" y="820"/>
                    <a:pt x="470" y="821"/>
                  </a:cubicBezTo>
                  <a:cubicBezTo>
                    <a:pt x="470" y="821"/>
                    <a:pt x="470" y="821"/>
                    <a:pt x="470" y="821"/>
                  </a:cubicBezTo>
                  <a:cubicBezTo>
                    <a:pt x="470" y="821"/>
                    <a:pt x="470" y="822"/>
                    <a:pt x="469" y="822"/>
                  </a:cubicBezTo>
                  <a:cubicBezTo>
                    <a:pt x="469" y="822"/>
                    <a:pt x="469" y="822"/>
                    <a:pt x="469" y="822"/>
                  </a:cubicBezTo>
                  <a:cubicBezTo>
                    <a:pt x="468" y="822"/>
                    <a:pt x="468" y="822"/>
                    <a:pt x="468" y="822"/>
                  </a:cubicBezTo>
                  <a:cubicBezTo>
                    <a:pt x="468" y="822"/>
                    <a:pt x="468" y="822"/>
                    <a:pt x="468" y="822"/>
                  </a:cubicBezTo>
                  <a:cubicBezTo>
                    <a:pt x="467" y="823"/>
                    <a:pt x="467" y="823"/>
                    <a:pt x="466" y="824"/>
                  </a:cubicBezTo>
                  <a:cubicBezTo>
                    <a:pt x="466" y="824"/>
                    <a:pt x="466" y="824"/>
                    <a:pt x="466" y="824"/>
                  </a:cubicBezTo>
                  <a:cubicBezTo>
                    <a:pt x="466" y="824"/>
                    <a:pt x="465" y="825"/>
                    <a:pt x="465" y="825"/>
                  </a:cubicBezTo>
                  <a:cubicBezTo>
                    <a:pt x="465" y="825"/>
                    <a:pt x="465" y="825"/>
                    <a:pt x="465" y="825"/>
                  </a:cubicBezTo>
                  <a:cubicBezTo>
                    <a:pt x="464" y="825"/>
                    <a:pt x="464" y="826"/>
                    <a:pt x="464" y="826"/>
                  </a:cubicBezTo>
                  <a:cubicBezTo>
                    <a:pt x="464" y="826"/>
                    <a:pt x="464" y="826"/>
                    <a:pt x="464" y="826"/>
                  </a:cubicBezTo>
                  <a:cubicBezTo>
                    <a:pt x="464" y="826"/>
                    <a:pt x="464" y="826"/>
                    <a:pt x="464" y="826"/>
                  </a:cubicBezTo>
                  <a:cubicBezTo>
                    <a:pt x="464" y="826"/>
                    <a:pt x="464" y="826"/>
                    <a:pt x="464" y="826"/>
                  </a:cubicBezTo>
                  <a:cubicBezTo>
                    <a:pt x="464" y="826"/>
                    <a:pt x="465" y="826"/>
                    <a:pt x="465" y="829"/>
                  </a:cubicBezTo>
                  <a:cubicBezTo>
                    <a:pt x="465" y="829"/>
                    <a:pt x="465" y="829"/>
                    <a:pt x="465" y="829"/>
                  </a:cubicBezTo>
                  <a:cubicBezTo>
                    <a:pt x="465" y="829"/>
                    <a:pt x="465" y="829"/>
                    <a:pt x="465" y="829"/>
                  </a:cubicBezTo>
                  <a:cubicBezTo>
                    <a:pt x="465" y="829"/>
                    <a:pt x="465" y="829"/>
                    <a:pt x="465" y="829"/>
                  </a:cubicBezTo>
                  <a:cubicBezTo>
                    <a:pt x="465" y="830"/>
                    <a:pt x="465" y="831"/>
                    <a:pt x="464" y="832"/>
                  </a:cubicBezTo>
                  <a:cubicBezTo>
                    <a:pt x="464" y="832"/>
                    <a:pt x="464" y="832"/>
                    <a:pt x="464" y="832"/>
                  </a:cubicBezTo>
                  <a:cubicBezTo>
                    <a:pt x="462" y="833"/>
                    <a:pt x="462" y="833"/>
                    <a:pt x="462" y="834"/>
                  </a:cubicBezTo>
                  <a:cubicBezTo>
                    <a:pt x="462" y="834"/>
                    <a:pt x="462" y="834"/>
                    <a:pt x="462" y="834"/>
                  </a:cubicBezTo>
                  <a:cubicBezTo>
                    <a:pt x="462" y="836"/>
                    <a:pt x="461" y="837"/>
                    <a:pt x="460" y="838"/>
                  </a:cubicBezTo>
                  <a:cubicBezTo>
                    <a:pt x="460" y="838"/>
                    <a:pt x="460" y="838"/>
                    <a:pt x="460" y="838"/>
                  </a:cubicBezTo>
                  <a:cubicBezTo>
                    <a:pt x="459" y="839"/>
                    <a:pt x="459" y="839"/>
                    <a:pt x="458" y="839"/>
                  </a:cubicBezTo>
                  <a:cubicBezTo>
                    <a:pt x="458" y="839"/>
                    <a:pt x="458" y="839"/>
                    <a:pt x="458" y="839"/>
                  </a:cubicBezTo>
                  <a:cubicBezTo>
                    <a:pt x="458" y="839"/>
                    <a:pt x="458" y="840"/>
                    <a:pt x="458" y="840"/>
                  </a:cubicBezTo>
                  <a:cubicBezTo>
                    <a:pt x="458" y="840"/>
                    <a:pt x="458" y="840"/>
                    <a:pt x="458" y="840"/>
                  </a:cubicBezTo>
                  <a:cubicBezTo>
                    <a:pt x="458" y="840"/>
                    <a:pt x="459" y="840"/>
                    <a:pt x="459" y="840"/>
                  </a:cubicBezTo>
                  <a:cubicBezTo>
                    <a:pt x="459" y="840"/>
                    <a:pt x="459" y="840"/>
                    <a:pt x="459" y="840"/>
                  </a:cubicBezTo>
                  <a:cubicBezTo>
                    <a:pt x="460" y="840"/>
                    <a:pt x="461" y="841"/>
                    <a:pt x="462" y="841"/>
                  </a:cubicBezTo>
                  <a:cubicBezTo>
                    <a:pt x="462" y="841"/>
                    <a:pt x="462" y="841"/>
                    <a:pt x="462" y="841"/>
                  </a:cubicBezTo>
                  <a:cubicBezTo>
                    <a:pt x="462" y="841"/>
                    <a:pt x="463" y="841"/>
                    <a:pt x="463" y="841"/>
                  </a:cubicBezTo>
                  <a:cubicBezTo>
                    <a:pt x="463" y="841"/>
                    <a:pt x="463" y="841"/>
                    <a:pt x="463" y="841"/>
                  </a:cubicBezTo>
                  <a:cubicBezTo>
                    <a:pt x="464" y="841"/>
                    <a:pt x="464" y="841"/>
                    <a:pt x="464" y="841"/>
                  </a:cubicBezTo>
                  <a:cubicBezTo>
                    <a:pt x="464" y="841"/>
                    <a:pt x="465" y="840"/>
                    <a:pt x="465" y="840"/>
                  </a:cubicBezTo>
                  <a:cubicBezTo>
                    <a:pt x="465" y="840"/>
                    <a:pt x="465" y="840"/>
                    <a:pt x="465" y="840"/>
                  </a:cubicBezTo>
                  <a:cubicBezTo>
                    <a:pt x="466" y="840"/>
                    <a:pt x="466" y="840"/>
                    <a:pt x="467" y="841"/>
                  </a:cubicBezTo>
                  <a:cubicBezTo>
                    <a:pt x="467" y="841"/>
                    <a:pt x="467" y="841"/>
                    <a:pt x="467" y="841"/>
                  </a:cubicBezTo>
                  <a:cubicBezTo>
                    <a:pt x="467" y="841"/>
                    <a:pt x="469" y="842"/>
                    <a:pt x="469" y="842"/>
                  </a:cubicBezTo>
                  <a:cubicBezTo>
                    <a:pt x="469" y="842"/>
                    <a:pt x="469" y="842"/>
                    <a:pt x="469" y="842"/>
                  </a:cubicBezTo>
                  <a:cubicBezTo>
                    <a:pt x="470" y="842"/>
                    <a:pt x="471" y="842"/>
                    <a:pt x="471" y="843"/>
                  </a:cubicBezTo>
                  <a:cubicBezTo>
                    <a:pt x="471" y="843"/>
                    <a:pt x="471" y="843"/>
                    <a:pt x="471" y="843"/>
                  </a:cubicBezTo>
                  <a:cubicBezTo>
                    <a:pt x="471" y="843"/>
                    <a:pt x="471" y="843"/>
                    <a:pt x="471" y="843"/>
                  </a:cubicBezTo>
                  <a:cubicBezTo>
                    <a:pt x="471" y="843"/>
                    <a:pt x="471" y="843"/>
                    <a:pt x="471" y="843"/>
                  </a:cubicBezTo>
                  <a:cubicBezTo>
                    <a:pt x="471" y="842"/>
                    <a:pt x="472" y="842"/>
                    <a:pt x="472" y="842"/>
                  </a:cubicBezTo>
                  <a:cubicBezTo>
                    <a:pt x="472" y="842"/>
                    <a:pt x="472" y="842"/>
                    <a:pt x="472" y="842"/>
                  </a:cubicBezTo>
                  <a:cubicBezTo>
                    <a:pt x="473" y="842"/>
                    <a:pt x="473" y="843"/>
                    <a:pt x="474" y="843"/>
                  </a:cubicBezTo>
                  <a:cubicBezTo>
                    <a:pt x="474" y="843"/>
                    <a:pt x="474" y="843"/>
                    <a:pt x="474" y="843"/>
                  </a:cubicBezTo>
                  <a:cubicBezTo>
                    <a:pt x="474" y="843"/>
                    <a:pt x="474" y="843"/>
                    <a:pt x="474" y="844"/>
                  </a:cubicBezTo>
                  <a:cubicBezTo>
                    <a:pt x="474" y="844"/>
                    <a:pt x="474" y="844"/>
                    <a:pt x="474" y="844"/>
                  </a:cubicBezTo>
                  <a:cubicBezTo>
                    <a:pt x="475" y="843"/>
                    <a:pt x="475" y="843"/>
                    <a:pt x="475" y="843"/>
                  </a:cubicBezTo>
                  <a:cubicBezTo>
                    <a:pt x="475" y="843"/>
                    <a:pt x="475" y="843"/>
                    <a:pt x="475" y="843"/>
                  </a:cubicBezTo>
                  <a:cubicBezTo>
                    <a:pt x="476" y="843"/>
                    <a:pt x="476" y="843"/>
                    <a:pt x="476" y="843"/>
                  </a:cubicBezTo>
                  <a:cubicBezTo>
                    <a:pt x="476" y="843"/>
                    <a:pt x="476" y="843"/>
                    <a:pt x="476" y="843"/>
                  </a:cubicBezTo>
                  <a:cubicBezTo>
                    <a:pt x="477" y="844"/>
                    <a:pt x="478" y="845"/>
                    <a:pt x="478" y="846"/>
                  </a:cubicBezTo>
                  <a:cubicBezTo>
                    <a:pt x="478" y="846"/>
                    <a:pt x="478" y="846"/>
                    <a:pt x="478" y="846"/>
                  </a:cubicBezTo>
                  <a:cubicBezTo>
                    <a:pt x="478" y="847"/>
                    <a:pt x="478" y="847"/>
                    <a:pt x="478" y="848"/>
                  </a:cubicBezTo>
                  <a:cubicBezTo>
                    <a:pt x="478" y="848"/>
                    <a:pt x="478" y="848"/>
                    <a:pt x="478" y="848"/>
                  </a:cubicBezTo>
                  <a:cubicBezTo>
                    <a:pt x="478" y="848"/>
                    <a:pt x="477" y="849"/>
                    <a:pt x="477" y="850"/>
                  </a:cubicBezTo>
                  <a:cubicBezTo>
                    <a:pt x="477" y="850"/>
                    <a:pt x="477" y="850"/>
                    <a:pt x="477" y="850"/>
                  </a:cubicBezTo>
                  <a:cubicBezTo>
                    <a:pt x="477" y="850"/>
                    <a:pt x="477" y="850"/>
                    <a:pt x="477" y="850"/>
                  </a:cubicBezTo>
                  <a:cubicBezTo>
                    <a:pt x="477" y="850"/>
                    <a:pt x="477" y="850"/>
                    <a:pt x="477" y="850"/>
                  </a:cubicBezTo>
                  <a:cubicBezTo>
                    <a:pt x="477" y="850"/>
                    <a:pt x="477" y="850"/>
                    <a:pt x="477" y="851"/>
                  </a:cubicBezTo>
                  <a:cubicBezTo>
                    <a:pt x="477" y="851"/>
                    <a:pt x="477" y="851"/>
                    <a:pt x="477" y="851"/>
                  </a:cubicBezTo>
                  <a:cubicBezTo>
                    <a:pt x="477" y="851"/>
                    <a:pt x="477" y="852"/>
                    <a:pt x="477" y="852"/>
                  </a:cubicBezTo>
                  <a:cubicBezTo>
                    <a:pt x="477" y="852"/>
                    <a:pt x="477" y="852"/>
                    <a:pt x="477" y="852"/>
                  </a:cubicBezTo>
                  <a:cubicBezTo>
                    <a:pt x="478" y="853"/>
                    <a:pt x="478" y="854"/>
                    <a:pt x="478" y="854"/>
                  </a:cubicBezTo>
                  <a:cubicBezTo>
                    <a:pt x="478" y="854"/>
                    <a:pt x="478" y="854"/>
                    <a:pt x="478" y="854"/>
                  </a:cubicBezTo>
                  <a:cubicBezTo>
                    <a:pt x="478" y="854"/>
                    <a:pt x="478" y="854"/>
                    <a:pt x="478" y="854"/>
                  </a:cubicBezTo>
                  <a:cubicBezTo>
                    <a:pt x="478" y="854"/>
                    <a:pt x="478" y="854"/>
                    <a:pt x="478" y="854"/>
                  </a:cubicBezTo>
                  <a:cubicBezTo>
                    <a:pt x="478" y="854"/>
                    <a:pt x="479" y="853"/>
                    <a:pt x="480" y="853"/>
                  </a:cubicBezTo>
                  <a:cubicBezTo>
                    <a:pt x="480" y="853"/>
                    <a:pt x="480" y="853"/>
                    <a:pt x="480" y="853"/>
                  </a:cubicBezTo>
                  <a:cubicBezTo>
                    <a:pt x="480" y="853"/>
                    <a:pt x="480" y="853"/>
                    <a:pt x="480" y="853"/>
                  </a:cubicBezTo>
                  <a:cubicBezTo>
                    <a:pt x="480" y="853"/>
                    <a:pt x="480" y="853"/>
                    <a:pt x="480" y="853"/>
                  </a:cubicBezTo>
                  <a:cubicBezTo>
                    <a:pt x="481" y="853"/>
                    <a:pt x="481" y="854"/>
                    <a:pt x="482" y="854"/>
                  </a:cubicBezTo>
                  <a:cubicBezTo>
                    <a:pt x="482" y="854"/>
                    <a:pt x="482" y="854"/>
                    <a:pt x="482" y="854"/>
                  </a:cubicBezTo>
                  <a:cubicBezTo>
                    <a:pt x="482" y="855"/>
                    <a:pt x="482" y="855"/>
                    <a:pt x="482" y="855"/>
                  </a:cubicBezTo>
                  <a:cubicBezTo>
                    <a:pt x="482" y="855"/>
                    <a:pt x="482" y="855"/>
                    <a:pt x="482" y="855"/>
                  </a:cubicBezTo>
                  <a:cubicBezTo>
                    <a:pt x="482" y="856"/>
                    <a:pt x="481" y="857"/>
                    <a:pt x="481" y="857"/>
                  </a:cubicBezTo>
                  <a:cubicBezTo>
                    <a:pt x="481" y="857"/>
                    <a:pt x="481" y="857"/>
                    <a:pt x="481" y="857"/>
                  </a:cubicBezTo>
                  <a:cubicBezTo>
                    <a:pt x="480" y="857"/>
                    <a:pt x="480" y="858"/>
                    <a:pt x="480" y="858"/>
                  </a:cubicBezTo>
                  <a:cubicBezTo>
                    <a:pt x="480" y="858"/>
                    <a:pt x="480" y="858"/>
                    <a:pt x="480" y="858"/>
                  </a:cubicBezTo>
                  <a:cubicBezTo>
                    <a:pt x="480" y="858"/>
                    <a:pt x="480" y="858"/>
                    <a:pt x="481" y="858"/>
                  </a:cubicBezTo>
                  <a:cubicBezTo>
                    <a:pt x="481" y="858"/>
                    <a:pt x="481" y="858"/>
                    <a:pt x="481" y="858"/>
                  </a:cubicBezTo>
                  <a:cubicBezTo>
                    <a:pt x="481" y="858"/>
                    <a:pt x="481" y="858"/>
                    <a:pt x="481" y="858"/>
                  </a:cubicBezTo>
                  <a:cubicBezTo>
                    <a:pt x="481" y="858"/>
                    <a:pt x="481" y="858"/>
                    <a:pt x="481" y="858"/>
                  </a:cubicBezTo>
                  <a:cubicBezTo>
                    <a:pt x="482" y="858"/>
                    <a:pt x="482" y="858"/>
                    <a:pt x="483" y="859"/>
                  </a:cubicBezTo>
                  <a:cubicBezTo>
                    <a:pt x="483" y="859"/>
                    <a:pt x="483" y="859"/>
                    <a:pt x="483" y="859"/>
                  </a:cubicBezTo>
                  <a:cubicBezTo>
                    <a:pt x="484" y="857"/>
                    <a:pt x="485" y="858"/>
                    <a:pt x="486" y="858"/>
                  </a:cubicBezTo>
                  <a:cubicBezTo>
                    <a:pt x="486" y="858"/>
                    <a:pt x="486" y="858"/>
                    <a:pt x="486" y="858"/>
                  </a:cubicBezTo>
                  <a:cubicBezTo>
                    <a:pt x="486" y="858"/>
                    <a:pt x="486" y="858"/>
                    <a:pt x="486" y="858"/>
                  </a:cubicBezTo>
                  <a:cubicBezTo>
                    <a:pt x="486" y="858"/>
                    <a:pt x="486" y="858"/>
                    <a:pt x="486" y="858"/>
                  </a:cubicBezTo>
                  <a:cubicBezTo>
                    <a:pt x="488" y="858"/>
                    <a:pt x="489" y="859"/>
                    <a:pt x="489" y="860"/>
                  </a:cubicBezTo>
                  <a:cubicBezTo>
                    <a:pt x="489" y="860"/>
                    <a:pt x="489" y="860"/>
                    <a:pt x="489" y="860"/>
                  </a:cubicBezTo>
                  <a:cubicBezTo>
                    <a:pt x="489" y="860"/>
                    <a:pt x="489" y="860"/>
                    <a:pt x="489" y="860"/>
                  </a:cubicBezTo>
                  <a:cubicBezTo>
                    <a:pt x="489" y="860"/>
                    <a:pt x="489" y="860"/>
                    <a:pt x="489" y="860"/>
                  </a:cubicBezTo>
                  <a:cubicBezTo>
                    <a:pt x="490" y="860"/>
                    <a:pt x="490" y="860"/>
                    <a:pt x="490" y="861"/>
                  </a:cubicBezTo>
                  <a:cubicBezTo>
                    <a:pt x="490" y="861"/>
                    <a:pt x="490" y="861"/>
                    <a:pt x="490" y="861"/>
                  </a:cubicBezTo>
                  <a:cubicBezTo>
                    <a:pt x="490" y="861"/>
                    <a:pt x="491" y="861"/>
                    <a:pt x="491" y="861"/>
                  </a:cubicBezTo>
                  <a:cubicBezTo>
                    <a:pt x="491" y="861"/>
                    <a:pt x="491" y="861"/>
                    <a:pt x="491" y="861"/>
                  </a:cubicBezTo>
                  <a:cubicBezTo>
                    <a:pt x="491" y="861"/>
                    <a:pt x="491" y="860"/>
                    <a:pt x="492" y="860"/>
                  </a:cubicBezTo>
                  <a:cubicBezTo>
                    <a:pt x="492" y="860"/>
                    <a:pt x="492" y="860"/>
                    <a:pt x="492" y="860"/>
                  </a:cubicBezTo>
                  <a:cubicBezTo>
                    <a:pt x="492" y="860"/>
                    <a:pt x="494" y="859"/>
                    <a:pt x="494" y="859"/>
                  </a:cubicBezTo>
                  <a:cubicBezTo>
                    <a:pt x="494" y="859"/>
                    <a:pt x="494" y="859"/>
                    <a:pt x="494" y="859"/>
                  </a:cubicBezTo>
                  <a:cubicBezTo>
                    <a:pt x="495" y="858"/>
                    <a:pt x="495" y="858"/>
                    <a:pt x="495" y="858"/>
                  </a:cubicBezTo>
                  <a:cubicBezTo>
                    <a:pt x="495" y="858"/>
                    <a:pt x="496" y="857"/>
                    <a:pt x="497" y="857"/>
                  </a:cubicBezTo>
                  <a:cubicBezTo>
                    <a:pt x="497" y="857"/>
                    <a:pt x="497" y="857"/>
                    <a:pt x="497" y="857"/>
                  </a:cubicBezTo>
                  <a:cubicBezTo>
                    <a:pt x="497" y="856"/>
                    <a:pt x="497" y="855"/>
                    <a:pt x="499" y="855"/>
                  </a:cubicBezTo>
                  <a:cubicBezTo>
                    <a:pt x="499" y="855"/>
                    <a:pt x="499" y="855"/>
                    <a:pt x="499" y="855"/>
                  </a:cubicBezTo>
                  <a:cubicBezTo>
                    <a:pt x="499" y="855"/>
                    <a:pt x="499" y="855"/>
                    <a:pt x="499" y="855"/>
                  </a:cubicBezTo>
                  <a:cubicBezTo>
                    <a:pt x="499" y="855"/>
                    <a:pt x="499" y="855"/>
                    <a:pt x="499" y="855"/>
                  </a:cubicBezTo>
                  <a:cubicBezTo>
                    <a:pt x="499" y="855"/>
                    <a:pt x="500" y="855"/>
                    <a:pt x="500" y="855"/>
                  </a:cubicBezTo>
                  <a:cubicBezTo>
                    <a:pt x="500" y="855"/>
                    <a:pt x="500" y="855"/>
                    <a:pt x="500" y="855"/>
                  </a:cubicBezTo>
                  <a:cubicBezTo>
                    <a:pt x="500" y="855"/>
                    <a:pt x="500" y="855"/>
                    <a:pt x="501" y="855"/>
                  </a:cubicBezTo>
                  <a:cubicBezTo>
                    <a:pt x="501" y="855"/>
                    <a:pt x="501" y="855"/>
                    <a:pt x="501" y="855"/>
                  </a:cubicBezTo>
                  <a:cubicBezTo>
                    <a:pt x="501" y="855"/>
                    <a:pt x="502" y="854"/>
                    <a:pt x="503" y="854"/>
                  </a:cubicBezTo>
                  <a:cubicBezTo>
                    <a:pt x="503" y="854"/>
                    <a:pt x="503" y="854"/>
                    <a:pt x="503" y="854"/>
                  </a:cubicBezTo>
                  <a:cubicBezTo>
                    <a:pt x="503" y="854"/>
                    <a:pt x="503" y="854"/>
                    <a:pt x="503" y="854"/>
                  </a:cubicBezTo>
                  <a:cubicBezTo>
                    <a:pt x="503" y="854"/>
                    <a:pt x="503" y="854"/>
                    <a:pt x="503" y="854"/>
                  </a:cubicBezTo>
                  <a:cubicBezTo>
                    <a:pt x="504" y="854"/>
                    <a:pt x="504" y="854"/>
                    <a:pt x="504" y="854"/>
                  </a:cubicBezTo>
                  <a:cubicBezTo>
                    <a:pt x="504" y="854"/>
                    <a:pt x="504" y="854"/>
                    <a:pt x="504" y="854"/>
                  </a:cubicBezTo>
                  <a:cubicBezTo>
                    <a:pt x="505" y="854"/>
                    <a:pt x="506" y="854"/>
                    <a:pt x="506" y="854"/>
                  </a:cubicBezTo>
                  <a:cubicBezTo>
                    <a:pt x="506" y="854"/>
                    <a:pt x="506" y="854"/>
                    <a:pt x="506" y="854"/>
                  </a:cubicBezTo>
                  <a:cubicBezTo>
                    <a:pt x="506" y="854"/>
                    <a:pt x="506" y="854"/>
                    <a:pt x="506" y="854"/>
                  </a:cubicBezTo>
                  <a:cubicBezTo>
                    <a:pt x="505" y="856"/>
                    <a:pt x="505" y="856"/>
                    <a:pt x="505" y="856"/>
                  </a:cubicBezTo>
                  <a:cubicBezTo>
                    <a:pt x="506" y="855"/>
                    <a:pt x="506" y="855"/>
                    <a:pt x="506" y="855"/>
                  </a:cubicBezTo>
                  <a:cubicBezTo>
                    <a:pt x="507" y="856"/>
                    <a:pt x="507" y="856"/>
                    <a:pt x="507" y="857"/>
                  </a:cubicBezTo>
                  <a:cubicBezTo>
                    <a:pt x="507" y="857"/>
                    <a:pt x="507" y="857"/>
                    <a:pt x="507" y="857"/>
                  </a:cubicBezTo>
                  <a:cubicBezTo>
                    <a:pt x="507" y="858"/>
                    <a:pt x="507" y="859"/>
                    <a:pt x="507" y="859"/>
                  </a:cubicBezTo>
                  <a:cubicBezTo>
                    <a:pt x="507" y="859"/>
                    <a:pt x="507" y="859"/>
                    <a:pt x="507" y="859"/>
                  </a:cubicBezTo>
                  <a:cubicBezTo>
                    <a:pt x="507" y="859"/>
                    <a:pt x="508" y="860"/>
                    <a:pt x="508" y="861"/>
                  </a:cubicBezTo>
                  <a:cubicBezTo>
                    <a:pt x="508" y="861"/>
                    <a:pt x="508" y="861"/>
                    <a:pt x="508" y="861"/>
                  </a:cubicBezTo>
                  <a:cubicBezTo>
                    <a:pt x="508" y="861"/>
                    <a:pt x="507" y="862"/>
                    <a:pt x="507" y="862"/>
                  </a:cubicBezTo>
                  <a:cubicBezTo>
                    <a:pt x="507" y="862"/>
                    <a:pt x="507" y="862"/>
                    <a:pt x="507" y="862"/>
                  </a:cubicBezTo>
                  <a:cubicBezTo>
                    <a:pt x="507" y="862"/>
                    <a:pt x="507" y="862"/>
                    <a:pt x="507" y="862"/>
                  </a:cubicBezTo>
                  <a:cubicBezTo>
                    <a:pt x="507" y="862"/>
                    <a:pt x="507" y="862"/>
                    <a:pt x="507" y="862"/>
                  </a:cubicBezTo>
                  <a:cubicBezTo>
                    <a:pt x="507" y="862"/>
                    <a:pt x="507" y="862"/>
                    <a:pt x="507" y="863"/>
                  </a:cubicBezTo>
                  <a:cubicBezTo>
                    <a:pt x="507" y="863"/>
                    <a:pt x="507" y="863"/>
                    <a:pt x="507" y="863"/>
                  </a:cubicBezTo>
                  <a:cubicBezTo>
                    <a:pt x="507" y="863"/>
                    <a:pt x="507" y="863"/>
                    <a:pt x="507" y="863"/>
                  </a:cubicBezTo>
                  <a:cubicBezTo>
                    <a:pt x="507" y="863"/>
                    <a:pt x="507" y="863"/>
                    <a:pt x="507" y="863"/>
                  </a:cubicBezTo>
                  <a:cubicBezTo>
                    <a:pt x="507" y="864"/>
                    <a:pt x="507" y="864"/>
                    <a:pt x="506" y="865"/>
                  </a:cubicBezTo>
                  <a:cubicBezTo>
                    <a:pt x="506" y="865"/>
                    <a:pt x="506" y="865"/>
                    <a:pt x="506" y="865"/>
                  </a:cubicBezTo>
                  <a:cubicBezTo>
                    <a:pt x="506" y="865"/>
                    <a:pt x="506" y="865"/>
                    <a:pt x="506" y="865"/>
                  </a:cubicBezTo>
                  <a:cubicBezTo>
                    <a:pt x="506" y="865"/>
                    <a:pt x="506" y="865"/>
                    <a:pt x="506" y="865"/>
                  </a:cubicBezTo>
                  <a:cubicBezTo>
                    <a:pt x="507" y="865"/>
                    <a:pt x="507" y="865"/>
                    <a:pt x="508" y="866"/>
                  </a:cubicBezTo>
                  <a:cubicBezTo>
                    <a:pt x="508" y="866"/>
                    <a:pt x="508" y="866"/>
                    <a:pt x="508" y="866"/>
                  </a:cubicBezTo>
                  <a:cubicBezTo>
                    <a:pt x="508" y="866"/>
                    <a:pt x="508" y="866"/>
                    <a:pt x="508" y="867"/>
                  </a:cubicBezTo>
                  <a:cubicBezTo>
                    <a:pt x="508" y="867"/>
                    <a:pt x="508" y="867"/>
                    <a:pt x="508" y="867"/>
                  </a:cubicBezTo>
                  <a:cubicBezTo>
                    <a:pt x="508" y="868"/>
                    <a:pt x="508" y="868"/>
                    <a:pt x="508" y="868"/>
                  </a:cubicBezTo>
                  <a:cubicBezTo>
                    <a:pt x="508" y="868"/>
                    <a:pt x="508" y="868"/>
                    <a:pt x="508" y="868"/>
                  </a:cubicBezTo>
                  <a:cubicBezTo>
                    <a:pt x="508" y="869"/>
                    <a:pt x="508" y="869"/>
                    <a:pt x="508" y="869"/>
                  </a:cubicBezTo>
                  <a:cubicBezTo>
                    <a:pt x="508" y="869"/>
                    <a:pt x="508" y="869"/>
                    <a:pt x="508" y="869"/>
                  </a:cubicBezTo>
                  <a:cubicBezTo>
                    <a:pt x="508" y="869"/>
                    <a:pt x="508" y="869"/>
                    <a:pt x="508" y="869"/>
                  </a:cubicBezTo>
                  <a:cubicBezTo>
                    <a:pt x="508" y="869"/>
                    <a:pt x="508" y="869"/>
                    <a:pt x="508" y="869"/>
                  </a:cubicBezTo>
                  <a:cubicBezTo>
                    <a:pt x="508" y="869"/>
                    <a:pt x="508" y="869"/>
                    <a:pt x="508" y="869"/>
                  </a:cubicBezTo>
                  <a:cubicBezTo>
                    <a:pt x="508" y="869"/>
                    <a:pt x="508" y="869"/>
                    <a:pt x="508" y="869"/>
                  </a:cubicBezTo>
                  <a:cubicBezTo>
                    <a:pt x="509" y="869"/>
                    <a:pt x="509" y="869"/>
                    <a:pt x="510" y="869"/>
                  </a:cubicBezTo>
                  <a:cubicBezTo>
                    <a:pt x="510" y="869"/>
                    <a:pt x="510" y="869"/>
                    <a:pt x="510" y="869"/>
                  </a:cubicBezTo>
                  <a:cubicBezTo>
                    <a:pt x="510" y="868"/>
                    <a:pt x="511" y="868"/>
                    <a:pt x="511" y="868"/>
                  </a:cubicBezTo>
                  <a:cubicBezTo>
                    <a:pt x="511" y="868"/>
                    <a:pt x="511" y="868"/>
                    <a:pt x="511" y="868"/>
                  </a:cubicBezTo>
                  <a:cubicBezTo>
                    <a:pt x="511" y="868"/>
                    <a:pt x="511" y="868"/>
                    <a:pt x="512" y="868"/>
                  </a:cubicBezTo>
                  <a:cubicBezTo>
                    <a:pt x="512" y="868"/>
                    <a:pt x="512" y="868"/>
                    <a:pt x="512" y="868"/>
                  </a:cubicBezTo>
                  <a:cubicBezTo>
                    <a:pt x="512" y="868"/>
                    <a:pt x="512" y="868"/>
                    <a:pt x="512" y="868"/>
                  </a:cubicBezTo>
                  <a:cubicBezTo>
                    <a:pt x="512" y="868"/>
                    <a:pt x="512" y="868"/>
                    <a:pt x="512" y="868"/>
                  </a:cubicBezTo>
                  <a:cubicBezTo>
                    <a:pt x="512" y="868"/>
                    <a:pt x="513" y="868"/>
                    <a:pt x="513" y="868"/>
                  </a:cubicBezTo>
                  <a:cubicBezTo>
                    <a:pt x="513" y="868"/>
                    <a:pt x="513" y="868"/>
                    <a:pt x="513" y="868"/>
                  </a:cubicBezTo>
                  <a:cubicBezTo>
                    <a:pt x="514" y="868"/>
                    <a:pt x="515" y="869"/>
                    <a:pt x="516" y="869"/>
                  </a:cubicBezTo>
                  <a:cubicBezTo>
                    <a:pt x="516" y="869"/>
                    <a:pt x="516" y="869"/>
                    <a:pt x="516" y="869"/>
                  </a:cubicBezTo>
                  <a:cubicBezTo>
                    <a:pt x="516" y="869"/>
                    <a:pt x="517" y="870"/>
                    <a:pt x="519" y="871"/>
                  </a:cubicBezTo>
                  <a:cubicBezTo>
                    <a:pt x="519" y="871"/>
                    <a:pt x="519" y="871"/>
                    <a:pt x="519" y="871"/>
                  </a:cubicBezTo>
                  <a:cubicBezTo>
                    <a:pt x="519" y="871"/>
                    <a:pt x="519" y="871"/>
                    <a:pt x="519" y="871"/>
                  </a:cubicBezTo>
                  <a:cubicBezTo>
                    <a:pt x="519" y="871"/>
                    <a:pt x="519" y="871"/>
                    <a:pt x="519" y="871"/>
                  </a:cubicBezTo>
                  <a:cubicBezTo>
                    <a:pt x="519" y="871"/>
                    <a:pt x="519" y="871"/>
                    <a:pt x="519" y="871"/>
                  </a:cubicBezTo>
                  <a:cubicBezTo>
                    <a:pt x="519" y="871"/>
                    <a:pt x="519" y="871"/>
                    <a:pt x="519" y="871"/>
                  </a:cubicBezTo>
                  <a:cubicBezTo>
                    <a:pt x="519" y="871"/>
                    <a:pt x="519" y="871"/>
                    <a:pt x="519" y="871"/>
                  </a:cubicBezTo>
                  <a:cubicBezTo>
                    <a:pt x="519" y="871"/>
                    <a:pt x="519" y="871"/>
                    <a:pt x="519" y="871"/>
                  </a:cubicBezTo>
                  <a:cubicBezTo>
                    <a:pt x="519" y="871"/>
                    <a:pt x="520" y="870"/>
                    <a:pt x="520" y="869"/>
                  </a:cubicBezTo>
                  <a:cubicBezTo>
                    <a:pt x="520" y="869"/>
                    <a:pt x="520" y="869"/>
                    <a:pt x="520" y="869"/>
                  </a:cubicBezTo>
                  <a:cubicBezTo>
                    <a:pt x="520" y="869"/>
                    <a:pt x="520" y="869"/>
                    <a:pt x="520" y="869"/>
                  </a:cubicBezTo>
                  <a:cubicBezTo>
                    <a:pt x="520" y="869"/>
                    <a:pt x="520" y="869"/>
                    <a:pt x="520" y="869"/>
                  </a:cubicBezTo>
                  <a:cubicBezTo>
                    <a:pt x="520" y="869"/>
                    <a:pt x="520" y="869"/>
                    <a:pt x="520" y="869"/>
                  </a:cubicBezTo>
                  <a:cubicBezTo>
                    <a:pt x="520" y="869"/>
                    <a:pt x="520" y="869"/>
                    <a:pt x="520" y="869"/>
                  </a:cubicBezTo>
                  <a:cubicBezTo>
                    <a:pt x="520" y="869"/>
                    <a:pt x="520" y="869"/>
                    <a:pt x="520" y="869"/>
                  </a:cubicBezTo>
                  <a:cubicBezTo>
                    <a:pt x="519" y="869"/>
                    <a:pt x="519" y="869"/>
                    <a:pt x="518" y="868"/>
                  </a:cubicBezTo>
                  <a:cubicBezTo>
                    <a:pt x="518" y="868"/>
                    <a:pt x="518" y="868"/>
                    <a:pt x="518" y="868"/>
                  </a:cubicBezTo>
                  <a:cubicBezTo>
                    <a:pt x="518" y="867"/>
                    <a:pt x="518" y="867"/>
                    <a:pt x="518" y="867"/>
                  </a:cubicBezTo>
                  <a:cubicBezTo>
                    <a:pt x="518" y="867"/>
                    <a:pt x="518" y="867"/>
                    <a:pt x="518" y="867"/>
                  </a:cubicBezTo>
                  <a:cubicBezTo>
                    <a:pt x="518" y="866"/>
                    <a:pt x="518" y="865"/>
                    <a:pt x="518" y="864"/>
                  </a:cubicBezTo>
                  <a:cubicBezTo>
                    <a:pt x="518" y="864"/>
                    <a:pt x="518" y="864"/>
                    <a:pt x="518" y="864"/>
                  </a:cubicBezTo>
                  <a:cubicBezTo>
                    <a:pt x="518" y="864"/>
                    <a:pt x="519" y="863"/>
                    <a:pt x="519" y="863"/>
                  </a:cubicBezTo>
                  <a:cubicBezTo>
                    <a:pt x="519" y="863"/>
                    <a:pt x="519" y="863"/>
                    <a:pt x="519" y="863"/>
                  </a:cubicBezTo>
                  <a:cubicBezTo>
                    <a:pt x="519" y="862"/>
                    <a:pt x="519" y="862"/>
                    <a:pt x="519" y="862"/>
                  </a:cubicBezTo>
                  <a:cubicBezTo>
                    <a:pt x="519" y="862"/>
                    <a:pt x="519" y="862"/>
                    <a:pt x="519" y="862"/>
                  </a:cubicBezTo>
                  <a:cubicBezTo>
                    <a:pt x="519" y="862"/>
                    <a:pt x="519" y="862"/>
                    <a:pt x="519" y="862"/>
                  </a:cubicBezTo>
                  <a:cubicBezTo>
                    <a:pt x="519" y="862"/>
                    <a:pt x="519" y="862"/>
                    <a:pt x="519" y="862"/>
                  </a:cubicBezTo>
                  <a:cubicBezTo>
                    <a:pt x="519" y="862"/>
                    <a:pt x="519" y="861"/>
                    <a:pt x="519" y="861"/>
                  </a:cubicBezTo>
                  <a:cubicBezTo>
                    <a:pt x="519" y="861"/>
                    <a:pt x="519" y="861"/>
                    <a:pt x="519" y="861"/>
                  </a:cubicBezTo>
                  <a:cubicBezTo>
                    <a:pt x="519" y="861"/>
                    <a:pt x="519" y="860"/>
                    <a:pt x="519" y="860"/>
                  </a:cubicBezTo>
                  <a:cubicBezTo>
                    <a:pt x="519" y="860"/>
                    <a:pt x="519" y="860"/>
                    <a:pt x="519" y="860"/>
                  </a:cubicBezTo>
                  <a:cubicBezTo>
                    <a:pt x="519" y="860"/>
                    <a:pt x="520" y="859"/>
                    <a:pt x="520" y="859"/>
                  </a:cubicBezTo>
                  <a:cubicBezTo>
                    <a:pt x="520" y="859"/>
                    <a:pt x="520" y="859"/>
                    <a:pt x="520" y="859"/>
                  </a:cubicBezTo>
                  <a:cubicBezTo>
                    <a:pt x="520" y="859"/>
                    <a:pt x="520" y="858"/>
                    <a:pt x="519" y="858"/>
                  </a:cubicBezTo>
                  <a:cubicBezTo>
                    <a:pt x="519" y="858"/>
                    <a:pt x="519" y="858"/>
                    <a:pt x="519" y="858"/>
                  </a:cubicBezTo>
                  <a:cubicBezTo>
                    <a:pt x="519" y="857"/>
                    <a:pt x="519" y="857"/>
                    <a:pt x="519" y="856"/>
                  </a:cubicBezTo>
                  <a:cubicBezTo>
                    <a:pt x="519" y="856"/>
                    <a:pt x="519" y="856"/>
                    <a:pt x="519" y="856"/>
                  </a:cubicBezTo>
                  <a:cubicBezTo>
                    <a:pt x="519" y="856"/>
                    <a:pt x="520" y="855"/>
                    <a:pt x="520" y="855"/>
                  </a:cubicBezTo>
                  <a:cubicBezTo>
                    <a:pt x="520" y="855"/>
                    <a:pt x="520" y="855"/>
                    <a:pt x="520" y="855"/>
                  </a:cubicBezTo>
                  <a:cubicBezTo>
                    <a:pt x="520" y="854"/>
                    <a:pt x="520" y="854"/>
                    <a:pt x="519" y="854"/>
                  </a:cubicBezTo>
                  <a:cubicBezTo>
                    <a:pt x="519" y="854"/>
                    <a:pt x="519" y="854"/>
                    <a:pt x="519" y="854"/>
                  </a:cubicBezTo>
                  <a:cubicBezTo>
                    <a:pt x="519" y="853"/>
                    <a:pt x="518" y="852"/>
                    <a:pt x="518" y="852"/>
                  </a:cubicBezTo>
                  <a:cubicBezTo>
                    <a:pt x="518" y="852"/>
                    <a:pt x="518" y="852"/>
                    <a:pt x="518" y="852"/>
                  </a:cubicBezTo>
                  <a:cubicBezTo>
                    <a:pt x="518" y="852"/>
                    <a:pt x="518" y="852"/>
                    <a:pt x="517" y="851"/>
                  </a:cubicBezTo>
                  <a:cubicBezTo>
                    <a:pt x="517" y="851"/>
                    <a:pt x="517" y="851"/>
                    <a:pt x="517" y="851"/>
                  </a:cubicBezTo>
                  <a:cubicBezTo>
                    <a:pt x="517" y="851"/>
                    <a:pt x="517" y="850"/>
                    <a:pt x="517" y="849"/>
                  </a:cubicBezTo>
                  <a:cubicBezTo>
                    <a:pt x="517" y="849"/>
                    <a:pt x="517" y="849"/>
                    <a:pt x="517" y="849"/>
                  </a:cubicBezTo>
                  <a:cubicBezTo>
                    <a:pt x="517" y="849"/>
                    <a:pt x="517" y="849"/>
                    <a:pt x="517" y="849"/>
                  </a:cubicBezTo>
                  <a:cubicBezTo>
                    <a:pt x="517" y="849"/>
                    <a:pt x="517" y="849"/>
                    <a:pt x="517" y="849"/>
                  </a:cubicBezTo>
                  <a:cubicBezTo>
                    <a:pt x="517" y="849"/>
                    <a:pt x="517" y="849"/>
                    <a:pt x="517" y="849"/>
                  </a:cubicBezTo>
                  <a:cubicBezTo>
                    <a:pt x="517" y="849"/>
                    <a:pt x="517" y="849"/>
                    <a:pt x="517" y="849"/>
                  </a:cubicBezTo>
                  <a:cubicBezTo>
                    <a:pt x="517" y="848"/>
                    <a:pt x="517" y="848"/>
                    <a:pt x="517" y="848"/>
                  </a:cubicBezTo>
                  <a:cubicBezTo>
                    <a:pt x="517" y="848"/>
                    <a:pt x="517" y="848"/>
                    <a:pt x="517" y="848"/>
                  </a:cubicBezTo>
                  <a:cubicBezTo>
                    <a:pt x="516" y="847"/>
                    <a:pt x="516" y="847"/>
                    <a:pt x="516" y="846"/>
                  </a:cubicBezTo>
                  <a:cubicBezTo>
                    <a:pt x="516" y="846"/>
                    <a:pt x="516" y="846"/>
                    <a:pt x="516" y="846"/>
                  </a:cubicBezTo>
                  <a:cubicBezTo>
                    <a:pt x="516" y="846"/>
                    <a:pt x="516" y="845"/>
                    <a:pt x="516" y="845"/>
                  </a:cubicBezTo>
                  <a:cubicBezTo>
                    <a:pt x="516" y="845"/>
                    <a:pt x="516" y="845"/>
                    <a:pt x="516" y="845"/>
                  </a:cubicBezTo>
                  <a:cubicBezTo>
                    <a:pt x="516" y="845"/>
                    <a:pt x="516" y="845"/>
                    <a:pt x="516" y="845"/>
                  </a:cubicBezTo>
                  <a:cubicBezTo>
                    <a:pt x="516" y="845"/>
                    <a:pt x="516" y="844"/>
                    <a:pt x="516" y="844"/>
                  </a:cubicBezTo>
                  <a:cubicBezTo>
                    <a:pt x="516" y="844"/>
                    <a:pt x="516" y="844"/>
                    <a:pt x="516" y="844"/>
                  </a:cubicBezTo>
                  <a:cubicBezTo>
                    <a:pt x="516" y="843"/>
                    <a:pt x="516" y="843"/>
                    <a:pt x="516" y="842"/>
                  </a:cubicBezTo>
                  <a:cubicBezTo>
                    <a:pt x="516" y="842"/>
                    <a:pt x="516" y="842"/>
                    <a:pt x="516" y="842"/>
                  </a:cubicBezTo>
                  <a:cubicBezTo>
                    <a:pt x="516" y="842"/>
                    <a:pt x="516" y="842"/>
                    <a:pt x="516" y="841"/>
                  </a:cubicBezTo>
                  <a:cubicBezTo>
                    <a:pt x="516" y="841"/>
                    <a:pt x="516" y="841"/>
                    <a:pt x="516" y="841"/>
                  </a:cubicBezTo>
                  <a:cubicBezTo>
                    <a:pt x="516" y="841"/>
                    <a:pt x="517" y="841"/>
                    <a:pt x="517" y="841"/>
                  </a:cubicBezTo>
                  <a:cubicBezTo>
                    <a:pt x="517" y="841"/>
                    <a:pt x="517" y="841"/>
                    <a:pt x="517" y="841"/>
                  </a:cubicBezTo>
                  <a:cubicBezTo>
                    <a:pt x="517" y="841"/>
                    <a:pt x="517" y="841"/>
                    <a:pt x="517" y="841"/>
                  </a:cubicBezTo>
                  <a:cubicBezTo>
                    <a:pt x="517" y="841"/>
                    <a:pt x="517" y="841"/>
                    <a:pt x="517" y="841"/>
                  </a:cubicBezTo>
                  <a:cubicBezTo>
                    <a:pt x="517" y="841"/>
                    <a:pt x="517" y="841"/>
                    <a:pt x="518" y="841"/>
                  </a:cubicBezTo>
                  <a:cubicBezTo>
                    <a:pt x="518" y="841"/>
                    <a:pt x="518" y="841"/>
                    <a:pt x="518" y="841"/>
                  </a:cubicBezTo>
                  <a:cubicBezTo>
                    <a:pt x="518" y="841"/>
                    <a:pt x="518" y="841"/>
                    <a:pt x="518" y="841"/>
                  </a:cubicBezTo>
                  <a:cubicBezTo>
                    <a:pt x="518" y="841"/>
                    <a:pt x="518" y="841"/>
                    <a:pt x="518" y="841"/>
                  </a:cubicBezTo>
                  <a:cubicBezTo>
                    <a:pt x="518" y="841"/>
                    <a:pt x="518" y="841"/>
                    <a:pt x="518" y="840"/>
                  </a:cubicBezTo>
                  <a:cubicBezTo>
                    <a:pt x="518" y="840"/>
                    <a:pt x="518" y="840"/>
                    <a:pt x="518" y="840"/>
                  </a:cubicBezTo>
                  <a:cubicBezTo>
                    <a:pt x="518" y="839"/>
                    <a:pt x="518" y="839"/>
                    <a:pt x="518" y="838"/>
                  </a:cubicBezTo>
                  <a:cubicBezTo>
                    <a:pt x="518" y="838"/>
                    <a:pt x="518" y="838"/>
                    <a:pt x="518" y="838"/>
                  </a:cubicBezTo>
                  <a:cubicBezTo>
                    <a:pt x="518" y="838"/>
                    <a:pt x="518" y="837"/>
                    <a:pt x="519" y="837"/>
                  </a:cubicBezTo>
                  <a:cubicBezTo>
                    <a:pt x="519" y="837"/>
                    <a:pt x="519" y="837"/>
                    <a:pt x="519" y="837"/>
                  </a:cubicBezTo>
                  <a:cubicBezTo>
                    <a:pt x="519" y="836"/>
                    <a:pt x="520" y="836"/>
                    <a:pt x="520" y="835"/>
                  </a:cubicBezTo>
                  <a:cubicBezTo>
                    <a:pt x="520" y="835"/>
                    <a:pt x="520" y="835"/>
                    <a:pt x="520" y="835"/>
                  </a:cubicBezTo>
                  <a:cubicBezTo>
                    <a:pt x="521" y="835"/>
                    <a:pt x="521" y="835"/>
                    <a:pt x="522" y="835"/>
                  </a:cubicBezTo>
                  <a:cubicBezTo>
                    <a:pt x="522" y="835"/>
                    <a:pt x="522" y="835"/>
                    <a:pt x="522" y="835"/>
                  </a:cubicBezTo>
                  <a:cubicBezTo>
                    <a:pt x="523" y="835"/>
                    <a:pt x="524" y="836"/>
                    <a:pt x="524" y="837"/>
                  </a:cubicBezTo>
                  <a:cubicBezTo>
                    <a:pt x="524" y="837"/>
                    <a:pt x="524" y="837"/>
                    <a:pt x="524" y="837"/>
                  </a:cubicBezTo>
                  <a:cubicBezTo>
                    <a:pt x="524" y="838"/>
                    <a:pt x="524" y="838"/>
                    <a:pt x="524" y="838"/>
                  </a:cubicBezTo>
                  <a:cubicBezTo>
                    <a:pt x="524" y="838"/>
                    <a:pt x="524" y="838"/>
                    <a:pt x="524" y="838"/>
                  </a:cubicBezTo>
                  <a:cubicBezTo>
                    <a:pt x="524" y="838"/>
                    <a:pt x="524" y="838"/>
                    <a:pt x="524" y="838"/>
                  </a:cubicBezTo>
                  <a:cubicBezTo>
                    <a:pt x="524" y="838"/>
                    <a:pt x="524" y="838"/>
                    <a:pt x="524" y="838"/>
                  </a:cubicBezTo>
                  <a:cubicBezTo>
                    <a:pt x="525" y="838"/>
                    <a:pt x="525" y="838"/>
                    <a:pt x="525" y="838"/>
                  </a:cubicBezTo>
                  <a:cubicBezTo>
                    <a:pt x="525" y="838"/>
                    <a:pt x="525" y="838"/>
                    <a:pt x="525" y="838"/>
                  </a:cubicBezTo>
                  <a:cubicBezTo>
                    <a:pt x="525" y="838"/>
                    <a:pt x="525" y="838"/>
                    <a:pt x="525" y="838"/>
                  </a:cubicBezTo>
                  <a:cubicBezTo>
                    <a:pt x="526" y="837"/>
                    <a:pt x="527" y="837"/>
                    <a:pt x="528" y="837"/>
                  </a:cubicBezTo>
                  <a:cubicBezTo>
                    <a:pt x="528" y="837"/>
                    <a:pt x="528" y="837"/>
                    <a:pt x="528" y="837"/>
                  </a:cubicBezTo>
                  <a:cubicBezTo>
                    <a:pt x="528" y="837"/>
                    <a:pt x="528" y="837"/>
                    <a:pt x="529" y="837"/>
                  </a:cubicBezTo>
                  <a:cubicBezTo>
                    <a:pt x="529" y="837"/>
                    <a:pt x="529" y="837"/>
                    <a:pt x="529" y="837"/>
                  </a:cubicBezTo>
                  <a:cubicBezTo>
                    <a:pt x="529" y="837"/>
                    <a:pt x="530" y="837"/>
                    <a:pt x="531" y="838"/>
                  </a:cubicBezTo>
                  <a:cubicBezTo>
                    <a:pt x="531" y="838"/>
                    <a:pt x="531" y="838"/>
                    <a:pt x="531" y="838"/>
                  </a:cubicBezTo>
                  <a:cubicBezTo>
                    <a:pt x="532" y="838"/>
                    <a:pt x="532" y="838"/>
                    <a:pt x="532" y="838"/>
                  </a:cubicBezTo>
                  <a:cubicBezTo>
                    <a:pt x="532" y="838"/>
                    <a:pt x="532" y="838"/>
                    <a:pt x="532" y="838"/>
                  </a:cubicBezTo>
                  <a:cubicBezTo>
                    <a:pt x="532" y="838"/>
                    <a:pt x="532" y="838"/>
                    <a:pt x="532" y="838"/>
                  </a:cubicBezTo>
                  <a:cubicBezTo>
                    <a:pt x="532" y="838"/>
                    <a:pt x="532" y="838"/>
                    <a:pt x="532" y="838"/>
                  </a:cubicBezTo>
                  <a:cubicBezTo>
                    <a:pt x="532" y="838"/>
                    <a:pt x="532" y="838"/>
                    <a:pt x="532" y="838"/>
                  </a:cubicBezTo>
                  <a:cubicBezTo>
                    <a:pt x="532" y="838"/>
                    <a:pt x="532" y="838"/>
                    <a:pt x="532" y="838"/>
                  </a:cubicBezTo>
                  <a:cubicBezTo>
                    <a:pt x="533" y="838"/>
                    <a:pt x="533" y="838"/>
                    <a:pt x="533" y="838"/>
                  </a:cubicBezTo>
                  <a:cubicBezTo>
                    <a:pt x="533" y="838"/>
                    <a:pt x="533" y="838"/>
                    <a:pt x="533" y="838"/>
                  </a:cubicBezTo>
                  <a:cubicBezTo>
                    <a:pt x="533" y="838"/>
                    <a:pt x="533" y="838"/>
                    <a:pt x="533" y="838"/>
                  </a:cubicBezTo>
                  <a:cubicBezTo>
                    <a:pt x="533" y="838"/>
                    <a:pt x="533" y="838"/>
                    <a:pt x="533" y="838"/>
                  </a:cubicBezTo>
                  <a:cubicBezTo>
                    <a:pt x="533" y="838"/>
                    <a:pt x="533" y="838"/>
                    <a:pt x="533" y="838"/>
                  </a:cubicBezTo>
                  <a:cubicBezTo>
                    <a:pt x="533" y="838"/>
                    <a:pt x="533" y="838"/>
                    <a:pt x="533" y="838"/>
                  </a:cubicBezTo>
                  <a:cubicBezTo>
                    <a:pt x="534" y="837"/>
                    <a:pt x="534" y="836"/>
                    <a:pt x="534" y="836"/>
                  </a:cubicBezTo>
                  <a:cubicBezTo>
                    <a:pt x="534" y="836"/>
                    <a:pt x="534" y="836"/>
                    <a:pt x="534" y="836"/>
                  </a:cubicBezTo>
                  <a:cubicBezTo>
                    <a:pt x="537" y="834"/>
                    <a:pt x="537" y="834"/>
                    <a:pt x="537" y="834"/>
                  </a:cubicBezTo>
                  <a:cubicBezTo>
                    <a:pt x="537" y="834"/>
                    <a:pt x="536" y="833"/>
                    <a:pt x="536" y="833"/>
                  </a:cubicBezTo>
                  <a:cubicBezTo>
                    <a:pt x="536" y="833"/>
                    <a:pt x="536" y="833"/>
                    <a:pt x="536" y="833"/>
                  </a:cubicBezTo>
                  <a:cubicBezTo>
                    <a:pt x="536" y="833"/>
                    <a:pt x="537" y="832"/>
                    <a:pt x="537" y="832"/>
                  </a:cubicBezTo>
                  <a:cubicBezTo>
                    <a:pt x="537" y="832"/>
                    <a:pt x="537" y="832"/>
                    <a:pt x="537" y="832"/>
                  </a:cubicBezTo>
                  <a:cubicBezTo>
                    <a:pt x="537" y="832"/>
                    <a:pt x="538" y="832"/>
                    <a:pt x="538" y="832"/>
                  </a:cubicBezTo>
                  <a:cubicBezTo>
                    <a:pt x="538" y="832"/>
                    <a:pt x="538" y="832"/>
                    <a:pt x="538" y="832"/>
                  </a:cubicBezTo>
                  <a:cubicBezTo>
                    <a:pt x="538" y="832"/>
                    <a:pt x="538" y="832"/>
                    <a:pt x="538" y="832"/>
                  </a:cubicBezTo>
                  <a:cubicBezTo>
                    <a:pt x="538" y="832"/>
                    <a:pt x="538" y="832"/>
                    <a:pt x="538" y="832"/>
                  </a:cubicBezTo>
                  <a:cubicBezTo>
                    <a:pt x="538" y="832"/>
                    <a:pt x="538" y="832"/>
                    <a:pt x="538" y="832"/>
                  </a:cubicBezTo>
                  <a:cubicBezTo>
                    <a:pt x="538" y="832"/>
                    <a:pt x="538" y="832"/>
                    <a:pt x="538" y="832"/>
                  </a:cubicBezTo>
                  <a:cubicBezTo>
                    <a:pt x="538" y="832"/>
                    <a:pt x="538" y="832"/>
                    <a:pt x="538" y="832"/>
                  </a:cubicBezTo>
                  <a:cubicBezTo>
                    <a:pt x="538" y="832"/>
                    <a:pt x="538" y="832"/>
                    <a:pt x="538" y="832"/>
                  </a:cubicBezTo>
                  <a:cubicBezTo>
                    <a:pt x="539" y="831"/>
                    <a:pt x="539" y="830"/>
                    <a:pt x="540" y="830"/>
                  </a:cubicBezTo>
                  <a:cubicBezTo>
                    <a:pt x="540" y="830"/>
                    <a:pt x="540" y="830"/>
                    <a:pt x="540" y="830"/>
                  </a:cubicBezTo>
                  <a:cubicBezTo>
                    <a:pt x="540" y="830"/>
                    <a:pt x="541" y="830"/>
                    <a:pt x="541" y="830"/>
                  </a:cubicBezTo>
                  <a:cubicBezTo>
                    <a:pt x="541" y="830"/>
                    <a:pt x="541" y="830"/>
                    <a:pt x="541" y="830"/>
                  </a:cubicBezTo>
                  <a:cubicBezTo>
                    <a:pt x="541" y="830"/>
                    <a:pt x="542" y="830"/>
                    <a:pt x="542" y="831"/>
                  </a:cubicBezTo>
                  <a:cubicBezTo>
                    <a:pt x="542" y="831"/>
                    <a:pt x="542" y="831"/>
                    <a:pt x="542" y="831"/>
                  </a:cubicBezTo>
                  <a:cubicBezTo>
                    <a:pt x="542" y="831"/>
                    <a:pt x="543" y="831"/>
                    <a:pt x="543" y="831"/>
                  </a:cubicBezTo>
                  <a:cubicBezTo>
                    <a:pt x="543" y="831"/>
                    <a:pt x="543" y="831"/>
                    <a:pt x="543" y="831"/>
                  </a:cubicBezTo>
                  <a:cubicBezTo>
                    <a:pt x="543" y="831"/>
                    <a:pt x="543" y="831"/>
                    <a:pt x="543" y="831"/>
                  </a:cubicBezTo>
                  <a:cubicBezTo>
                    <a:pt x="543" y="831"/>
                    <a:pt x="543" y="831"/>
                    <a:pt x="543" y="831"/>
                  </a:cubicBezTo>
                  <a:cubicBezTo>
                    <a:pt x="543" y="831"/>
                    <a:pt x="543" y="831"/>
                    <a:pt x="543" y="831"/>
                  </a:cubicBezTo>
                  <a:cubicBezTo>
                    <a:pt x="543" y="831"/>
                    <a:pt x="543" y="831"/>
                    <a:pt x="543" y="831"/>
                  </a:cubicBezTo>
                  <a:cubicBezTo>
                    <a:pt x="543" y="831"/>
                    <a:pt x="543" y="831"/>
                    <a:pt x="543" y="831"/>
                  </a:cubicBezTo>
                  <a:cubicBezTo>
                    <a:pt x="544" y="831"/>
                    <a:pt x="545" y="832"/>
                    <a:pt x="546" y="832"/>
                  </a:cubicBezTo>
                  <a:cubicBezTo>
                    <a:pt x="546" y="832"/>
                    <a:pt x="546" y="832"/>
                    <a:pt x="546" y="832"/>
                  </a:cubicBezTo>
                  <a:cubicBezTo>
                    <a:pt x="547" y="833"/>
                    <a:pt x="549" y="834"/>
                    <a:pt x="549" y="835"/>
                  </a:cubicBezTo>
                  <a:cubicBezTo>
                    <a:pt x="549" y="835"/>
                    <a:pt x="549" y="835"/>
                    <a:pt x="549" y="835"/>
                  </a:cubicBezTo>
                  <a:cubicBezTo>
                    <a:pt x="550" y="835"/>
                    <a:pt x="550" y="836"/>
                    <a:pt x="551" y="837"/>
                  </a:cubicBezTo>
                  <a:cubicBezTo>
                    <a:pt x="551" y="837"/>
                    <a:pt x="551" y="837"/>
                    <a:pt x="551" y="837"/>
                  </a:cubicBezTo>
                  <a:cubicBezTo>
                    <a:pt x="551" y="838"/>
                    <a:pt x="550" y="837"/>
                    <a:pt x="551" y="838"/>
                  </a:cubicBezTo>
                  <a:cubicBezTo>
                    <a:pt x="551" y="838"/>
                    <a:pt x="551" y="838"/>
                    <a:pt x="551" y="838"/>
                  </a:cubicBezTo>
                  <a:cubicBezTo>
                    <a:pt x="552" y="838"/>
                    <a:pt x="552" y="839"/>
                    <a:pt x="553" y="839"/>
                  </a:cubicBezTo>
                  <a:cubicBezTo>
                    <a:pt x="553" y="839"/>
                    <a:pt x="553" y="839"/>
                    <a:pt x="553" y="839"/>
                  </a:cubicBezTo>
                  <a:cubicBezTo>
                    <a:pt x="553" y="839"/>
                    <a:pt x="553" y="839"/>
                    <a:pt x="553" y="839"/>
                  </a:cubicBezTo>
                  <a:cubicBezTo>
                    <a:pt x="553" y="839"/>
                    <a:pt x="553" y="839"/>
                    <a:pt x="553" y="839"/>
                  </a:cubicBezTo>
                  <a:cubicBezTo>
                    <a:pt x="553" y="839"/>
                    <a:pt x="553" y="839"/>
                    <a:pt x="553" y="839"/>
                  </a:cubicBezTo>
                  <a:cubicBezTo>
                    <a:pt x="553" y="839"/>
                    <a:pt x="553" y="839"/>
                    <a:pt x="553" y="839"/>
                  </a:cubicBezTo>
                  <a:cubicBezTo>
                    <a:pt x="553" y="838"/>
                    <a:pt x="555" y="838"/>
                    <a:pt x="555" y="838"/>
                  </a:cubicBezTo>
                  <a:cubicBezTo>
                    <a:pt x="555" y="838"/>
                    <a:pt x="555" y="838"/>
                    <a:pt x="555" y="838"/>
                  </a:cubicBezTo>
                  <a:cubicBezTo>
                    <a:pt x="555" y="838"/>
                    <a:pt x="555" y="838"/>
                    <a:pt x="555" y="838"/>
                  </a:cubicBezTo>
                  <a:cubicBezTo>
                    <a:pt x="555" y="838"/>
                    <a:pt x="555" y="838"/>
                    <a:pt x="555" y="838"/>
                  </a:cubicBezTo>
                  <a:cubicBezTo>
                    <a:pt x="555" y="838"/>
                    <a:pt x="555" y="838"/>
                    <a:pt x="555" y="837"/>
                  </a:cubicBezTo>
                  <a:cubicBezTo>
                    <a:pt x="555" y="837"/>
                    <a:pt x="555" y="837"/>
                    <a:pt x="555" y="837"/>
                  </a:cubicBezTo>
                  <a:cubicBezTo>
                    <a:pt x="555" y="836"/>
                    <a:pt x="556" y="835"/>
                    <a:pt x="557" y="835"/>
                  </a:cubicBezTo>
                  <a:cubicBezTo>
                    <a:pt x="557" y="835"/>
                    <a:pt x="557" y="835"/>
                    <a:pt x="557" y="835"/>
                  </a:cubicBezTo>
                  <a:cubicBezTo>
                    <a:pt x="558" y="834"/>
                    <a:pt x="558" y="834"/>
                    <a:pt x="558" y="834"/>
                  </a:cubicBezTo>
                  <a:cubicBezTo>
                    <a:pt x="558" y="834"/>
                    <a:pt x="558" y="834"/>
                    <a:pt x="558" y="834"/>
                  </a:cubicBezTo>
                  <a:cubicBezTo>
                    <a:pt x="559" y="833"/>
                    <a:pt x="559" y="833"/>
                    <a:pt x="559" y="833"/>
                  </a:cubicBezTo>
                  <a:cubicBezTo>
                    <a:pt x="559" y="833"/>
                    <a:pt x="559" y="833"/>
                    <a:pt x="559" y="833"/>
                  </a:cubicBezTo>
                  <a:cubicBezTo>
                    <a:pt x="559" y="833"/>
                    <a:pt x="559" y="833"/>
                    <a:pt x="559" y="833"/>
                  </a:cubicBezTo>
                  <a:cubicBezTo>
                    <a:pt x="559" y="833"/>
                    <a:pt x="559" y="833"/>
                    <a:pt x="559" y="833"/>
                  </a:cubicBezTo>
                  <a:cubicBezTo>
                    <a:pt x="559" y="833"/>
                    <a:pt x="559" y="833"/>
                    <a:pt x="559" y="833"/>
                  </a:cubicBezTo>
                  <a:cubicBezTo>
                    <a:pt x="559" y="832"/>
                    <a:pt x="559" y="831"/>
                    <a:pt x="561" y="831"/>
                  </a:cubicBezTo>
                  <a:cubicBezTo>
                    <a:pt x="561" y="831"/>
                    <a:pt x="561" y="831"/>
                    <a:pt x="561" y="831"/>
                  </a:cubicBezTo>
                  <a:cubicBezTo>
                    <a:pt x="562" y="831"/>
                    <a:pt x="562" y="831"/>
                    <a:pt x="562" y="831"/>
                  </a:cubicBezTo>
                  <a:cubicBezTo>
                    <a:pt x="562" y="831"/>
                    <a:pt x="562" y="831"/>
                    <a:pt x="562" y="831"/>
                  </a:cubicBezTo>
                  <a:cubicBezTo>
                    <a:pt x="563" y="832"/>
                    <a:pt x="564" y="832"/>
                    <a:pt x="564" y="834"/>
                  </a:cubicBezTo>
                  <a:cubicBezTo>
                    <a:pt x="564" y="834"/>
                    <a:pt x="564" y="834"/>
                    <a:pt x="564" y="834"/>
                  </a:cubicBezTo>
                  <a:cubicBezTo>
                    <a:pt x="565" y="835"/>
                    <a:pt x="565" y="836"/>
                    <a:pt x="565" y="836"/>
                  </a:cubicBezTo>
                  <a:cubicBezTo>
                    <a:pt x="565" y="836"/>
                    <a:pt x="565" y="836"/>
                    <a:pt x="565" y="836"/>
                  </a:cubicBezTo>
                  <a:cubicBezTo>
                    <a:pt x="566" y="835"/>
                    <a:pt x="566" y="833"/>
                    <a:pt x="568" y="831"/>
                  </a:cubicBezTo>
                  <a:cubicBezTo>
                    <a:pt x="568" y="831"/>
                    <a:pt x="568" y="831"/>
                    <a:pt x="568" y="831"/>
                  </a:cubicBezTo>
                  <a:cubicBezTo>
                    <a:pt x="568" y="831"/>
                    <a:pt x="568" y="831"/>
                    <a:pt x="569" y="831"/>
                  </a:cubicBezTo>
                  <a:cubicBezTo>
                    <a:pt x="569" y="831"/>
                    <a:pt x="569" y="831"/>
                    <a:pt x="569" y="831"/>
                  </a:cubicBezTo>
                  <a:cubicBezTo>
                    <a:pt x="571" y="832"/>
                    <a:pt x="570" y="833"/>
                    <a:pt x="571" y="833"/>
                  </a:cubicBezTo>
                  <a:cubicBezTo>
                    <a:pt x="571" y="833"/>
                    <a:pt x="571" y="833"/>
                    <a:pt x="571" y="833"/>
                  </a:cubicBezTo>
                  <a:cubicBezTo>
                    <a:pt x="571" y="834"/>
                    <a:pt x="570" y="833"/>
                    <a:pt x="572" y="834"/>
                  </a:cubicBezTo>
                  <a:cubicBezTo>
                    <a:pt x="572" y="834"/>
                    <a:pt x="572" y="834"/>
                    <a:pt x="572" y="834"/>
                  </a:cubicBezTo>
                  <a:cubicBezTo>
                    <a:pt x="574" y="836"/>
                    <a:pt x="575" y="837"/>
                    <a:pt x="576" y="838"/>
                  </a:cubicBezTo>
                  <a:cubicBezTo>
                    <a:pt x="576" y="838"/>
                    <a:pt x="576" y="838"/>
                    <a:pt x="576" y="838"/>
                  </a:cubicBezTo>
                  <a:cubicBezTo>
                    <a:pt x="576" y="838"/>
                    <a:pt x="576" y="839"/>
                    <a:pt x="576" y="839"/>
                  </a:cubicBezTo>
                  <a:cubicBezTo>
                    <a:pt x="576" y="839"/>
                    <a:pt x="576" y="839"/>
                    <a:pt x="576" y="839"/>
                  </a:cubicBezTo>
                  <a:cubicBezTo>
                    <a:pt x="576" y="839"/>
                    <a:pt x="576" y="839"/>
                    <a:pt x="576" y="838"/>
                  </a:cubicBezTo>
                  <a:cubicBezTo>
                    <a:pt x="576" y="838"/>
                    <a:pt x="576" y="838"/>
                    <a:pt x="576" y="838"/>
                  </a:cubicBezTo>
                  <a:cubicBezTo>
                    <a:pt x="576" y="837"/>
                    <a:pt x="577" y="837"/>
                    <a:pt x="577" y="837"/>
                  </a:cubicBezTo>
                  <a:cubicBezTo>
                    <a:pt x="577" y="837"/>
                    <a:pt x="577" y="837"/>
                    <a:pt x="577" y="837"/>
                  </a:cubicBezTo>
                  <a:cubicBezTo>
                    <a:pt x="577" y="834"/>
                    <a:pt x="579" y="832"/>
                    <a:pt x="579" y="832"/>
                  </a:cubicBezTo>
                  <a:cubicBezTo>
                    <a:pt x="579" y="832"/>
                    <a:pt x="579" y="832"/>
                    <a:pt x="579" y="832"/>
                  </a:cubicBezTo>
                  <a:cubicBezTo>
                    <a:pt x="579" y="832"/>
                    <a:pt x="579" y="832"/>
                    <a:pt x="579" y="832"/>
                  </a:cubicBezTo>
                  <a:cubicBezTo>
                    <a:pt x="580" y="831"/>
                    <a:pt x="581" y="831"/>
                    <a:pt x="582" y="831"/>
                  </a:cubicBezTo>
                  <a:cubicBezTo>
                    <a:pt x="582" y="831"/>
                    <a:pt x="582" y="831"/>
                    <a:pt x="582" y="831"/>
                  </a:cubicBezTo>
                  <a:cubicBezTo>
                    <a:pt x="582" y="831"/>
                    <a:pt x="584" y="830"/>
                    <a:pt x="584" y="830"/>
                  </a:cubicBezTo>
                  <a:cubicBezTo>
                    <a:pt x="584" y="830"/>
                    <a:pt x="584" y="830"/>
                    <a:pt x="584" y="830"/>
                  </a:cubicBezTo>
                  <a:cubicBezTo>
                    <a:pt x="584" y="830"/>
                    <a:pt x="584" y="830"/>
                    <a:pt x="584" y="830"/>
                  </a:cubicBezTo>
                  <a:cubicBezTo>
                    <a:pt x="584" y="830"/>
                    <a:pt x="584" y="830"/>
                    <a:pt x="584" y="830"/>
                  </a:cubicBezTo>
                  <a:cubicBezTo>
                    <a:pt x="585" y="830"/>
                    <a:pt x="585" y="831"/>
                    <a:pt x="585" y="831"/>
                  </a:cubicBezTo>
                  <a:cubicBezTo>
                    <a:pt x="585" y="831"/>
                    <a:pt x="585" y="831"/>
                    <a:pt x="585" y="831"/>
                  </a:cubicBezTo>
                  <a:cubicBezTo>
                    <a:pt x="585" y="833"/>
                    <a:pt x="585" y="832"/>
                    <a:pt x="585" y="832"/>
                  </a:cubicBezTo>
                  <a:cubicBezTo>
                    <a:pt x="585" y="832"/>
                    <a:pt x="585" y="832"/>
                    <a:pt x="585" y="832"/>
                  </a:cubicBezTo>
                  <a:cubicBezTo>
                    <a:pt x="585" y="833"/>
                    <a:pt x="585" y="833"/>
                    <a:pt x="585" y="833"/>
                  </a:cubicBezTo>
                  <a:cubicBezTo>
                    <a:pt x="585" y="833"/>
                    <a:pt x="585" y="833"/>
                    <a:pt x="585" y="833"/>
                  </a:cubicBezTo>
                  <a:cubicBezTo>
                    <a:pt x="585" y="833"/>
                    <a:pt x="585" y="834"/>
                    <a:pt x="585" y="834"/>
                  </a:cubicBezTo>
                  <a:cubicBezTo>
                    <a:pt x="585" y="834"/>
                    <a:pt x="585" y="834"/>
                    <a:pt x="585" y="834"/>
                  </a:cubicBezTo>
                  <a:cubicBezTo>
                    <a:pt x="585" y="834"/>
                    <a:pt x="586" y="834"/>
                    <a:pt x="586" y="835"/>
                  </a:cubicBezTo>
                  <a:cubicBezTo>
                    <a:pt x="586" y="835"/>
                    <a:pt x="586" y="835"/>
                    <a:pt x="586" y="835"/>
                  </a:cubicBezTo>
                  <a:cubicBezTo>
                    <a:pt x="586" y="835"/>
                    <a:pt x="586" y="835"/>
                    <a:pt x="586" y="835"/>
                  </a:cubicBezTo>
                  <a:cubicBezTo>
                    <a:pt x="586" y="835"/>
                    <a:pt x="586" y="835"/>
                    <a:pt x="586" y="835"/>
                  </a:cubicBezTo>
                  <a:cubicBezTo>
                    <a:pt x="586" y="835"/>
                    <a:pt x="586" y="835"/>
                    <a:pt x="586" y="835"/>
                  </a:cubicBezTo>
                  <a:cubicBezTo>
                    <a:pt x="586" y="835"/>
                    <a:pt x="586" y="835"/>
                    <a:pt x="586" y="835"/>
                  </a:cubicBezTo>
                  <a:cubicBezTo>
                    <a:pt x="587" y="834"/>
                    <a:pt x="587" y="834"/>
                    <a:pt x="588" y="833"/>
                  </a:cubicBezTo>
                  <a:cubicBezTo>
                    <a:pt x="588" y="833"/>
                    <a:pt x="588" y="833"/>
                    <a:pt x="588" y="833"/>
                  </a:cubicBezTo>
                  <a:cubicBezTo>
                    <a:pt x="589" y="833"/>
                    <a:pt x="590" y="832"/>
                    <a:pt x="590" y="832"/>
                  </a:cubicBezTo>
                  <a:cubicBezTo>
                    <a:pt x="590" y="832"/>
                    <a:pt x="590" y="832"/>
                    <a:pt x="590" y="832"/>
                  </a:cubicBezTo>
                  <a:cubicBezTo>
                    <a:pt x="590" y="832"/>
                    <a:pt x="590" y="831"/>
                    <a:pt x="592" y="831"/>
                  </a:cubicBezTo>
                  <a:cubicBezTo>
                    <a:pt x="592" y="831"/>
                    <a:pt x="592" y="831"/>
                    <a:pt x="592" y="831"/>
                  </a:cubicBezTo>
                  <a:cubicBezTo>
                    <a:pt x="592" y="831"/>
                    <a:pt x="593" y="831"/>
                    <a:pt x="593" y="831"/>
                  </a:cubicBezTo>
                  <a:cubicBezTo>
                    <a:pt x="593" y="831"/>
                    <a:pt x="593" y="831"/>
                    <a:pt x="593" y="831"/>
                  </a:cubicBezTo>
                  <a:cubicBezTo>
                    <a:pt x="593" y="831"/>
                    <a:pt x="593" y="831"/>
                    <a:pt x="593" y="831"/>
                  </a:cubicBezTo>
                  <a:cubicBezTo>
                    <a:pt x="593" y="831"/>
                    <a:pt x="593" y="831"/>
                    <a:pt x="593" y="831"/>
                  </a:cubicBezTo>
                  <a:cubicBezTo>
                    <a:pt x="594" y="831"/>
                    <a:pt x="594" y="831"/>
                    <a:pt x="594" y="832"/>
                  </a:cubicBezTo>
                  <a:cubicBezTo>
                    <a:pt x="594" y="832"/>
                    <a:pt x="594" y="832"/>
                    <a:pt x="594" y="832"/>
                  </a:cubicBezTo>
                  <a:cubicBezTo>
                    <a:pt x="594" y="832"/>
                    <a:pt x="594" y="831"/>
                    <a:pt x="595" y="831"/>
                  </a:cubicBezTo>
                  <a:cubicBezTo>
                    <a:pt x="595" y="831"/>
                    <a:pt x="595" y="831"/>
                    <a:pt x="595" y="831"/>
                  </a:cubicBezTo>
                  <a:cubicBezTo>
                    <a:pt x="595" y="831"/>
                    <a:pt x="595" y="831"/>
                    <a:pt x="595" y="831"/>
                  </a:cubicBezTo>
                  <a:cubicBezTo>
                    <a:pt x="595" y="831"/>
                    <a:pt x="595" y="831"/>
                    <a:pt x="595" y="831"/>
                  </a:cubicBezTo>
                  <a:cubicBezTo>
                    <a:pt x="595" y="831"/>
                    <a:pt x="595" y="831"/>
                    <a:pt x="595" y="831"/>
                  </a:cubicBezTo>
                  <a:cubicBezTo>
                    <a:pt x="596" y="830"/>
                    <a:pt x="597" y="829"/>
                    <a:pt x="598" y="829"/>
                  </a:cubicBezTo>
                  <a:cubicBezTo>
                    <a:pt x="598" y="829"/>
                    <a:pt x="598" y="829"/>
                    <a:pt x="598" y="829"/>
                  </a:cubicBezTo>
                  <a:cubicBezTo>
                    <a:pt x="598" y="829"/>
                    <a:pt x="598" y="829"/>
                    <a:pt x="598" y="829"/>
                  </a:cubicBezTo>
                  <a:cubicBezTo>
                    <a:pt x="598" y="829"/>
                    <a:pt x="598" y="829"/>
                    <a:pt x="598" y="829"/>
                  </a:cubicBezTo>
                  <a:cubicBezTo>
                    <a:pt x="597" y="829"/>
                    <a:pt x="597" y="829"/>
                    <a:pt x="597" y="829"/>
                  </a:cubicBezTo>
                  <a:cubicBezTo>
                    <a:pt x="597" y="828"/>
                    <a:pt x="597" y="827"/>
                    <a:pt x="597" y="827"/>
                  </a:cubicBezTo>
                  <a:cubicBezTo>
                    <a:pt x="597" y="827"/>
                    <a:pt x="597" y="827"/>
                    <a:pt x="597" y="827"/>
                  </a:cubicBezTo>
                  <a:cubicBezTo>
                    <a:pt x="597" y="826"/>
                    <a:pt x="597" y="826"/>
                    <a:pt x="597" y="826"/>
                  </a:cubicBezTo>
                  <a:cubicBezTo>
                    <a:pt x="597" y="826"/>
                    <a:pt x="597" y="826"/>
                    <a:pt x="597" y="826"/>
                  </a:cubicBezTo>
                  <a:cubicBezTo>
                    <a:pt x="597" y="824"/>
                    <a:pt x="598" y="824"/>
                    <a:pt x="599" y="824"/>
                  </a:cubicBezTo>
                  <a:cubicBezTo>
                    <a:pt x="599" y="824"/>
                    <a:pt x="599" y="824"/>
                    <a:pt x="599" y="824"/>
                  </a:cubicBezTo>
                  <a:cubicBezTo>
                    <a:pt x="599" y="824"/>
                    <a:pt x="599" y="823"/>
                    <a:pt x="600" y="823"/>
                  </a:cubicBezTo>
                  <a:cubicBezTo>
                    <a:pt x="600" y="823"/>
                    <a:pt x="600" y="823"/>
                    <a:pt x="600" y="823"/>
                  </a:cubicBezTo>
                  <a:cubicBezTo>
                    <a:pt x="601" y="823"/>
                    <a:pt x="601" y="823"/>
                    <a:pt x="601" y="823"/>
                  </a:cubicBezTo>
                  <a:cubicBezTo>
                    <a:pt x="601" y="823"/>
                    <a:pt x="601" y="823"/>
                    <a:pt x="601" y="823"/>
                  </a:cubicBezTo>
                  <a:cubicBezTo>
                    <a:pt x="601" y="823"/>
                    <a:pt x="601" y="823"/>
                    <a:pt x="601" y="823"/>
                  </a:cubicBezTo>
                  <a:cubicBezTo>
                    <a:pt x="601" y="823"/>
                    <a:pt x="601" y="823"/>
                    <a:pt x="601" y="823"/>
                  </a:cubicBezTo>
                  <a:cubicBezTo>
                    <a:pt x="601" y="823"/>
                    <a:pt x="602" y="823"/>
                    <a:pt x="602" y="823"/>
                  </a:cubicBezTo>
                  <a:cubicBezTo>
                    <a:pt x="602" y="823"/>
                    <a:pt x="602" y="823"/>
                    <a:pt x="602" y="823"/>
                  </a:cubicBezTo>
                  <a:cubicBezTo>
                    <a:pt x="602" y="822"/>
                    <a:pt x="602" y="822"/>
                    <a:pt x="602" y="822"/>
                  </a:cubicBezTo>
                  <a:cubicBezTo>
                    <a:pt x="603" y="822"/>
                    <a:pt x="604" y="821"/>
                    <a:pt x="605" y="821"/>
                  </a:cubicBezTo>
                  <a:cubicBezTo>
                    <a:pt x="605" y="821"/>
                    <a:pt x="605" y="821"/>
                    <a:pt x="605" y="821"/>
                  </a:cubicBezTo>
                  <a:cubicBezTo>
                    <a:pt x="605" y="821"/>
                    <a:pt x="605" y="821"/>
                    <a:pt x="605" y="821"/>
                  </a:cubicBezTo>
                  <a:cubicBezTo>
                    <a:pt x="605" y="821"/>
                    <a:pt x="605" y="821"/>
                    <a:pt x="605" y="821"/>
                  </a:cubicBezTo>
                  <a:cubicBezTo>
                    <a:pt x="605" y="821"/>
                    <a:pt x="606" y="820"/>
                    <a:pt x="606" y="821"/>
                  </a:cubicBezTo>
                  <a:cubicBezTo>
                    <a:pt x="606" y="821"/>
                    <a:pt x="606" y="821"/>
                    <a:pt x="606" y="821"/>
                  </a:cubicBezTo>
                  <a:cubicBezTo>
                    <a:pt x="606" y="821"/>
                    <a:pt x="606" y="821"/>
                    <a:pt x="607" y="821"/>
                  </a:cubicBezTo>
                  <a:cubicBezTo>
                    <a:pt x="607" y="821"/>
                    <a:pt x="607" y="821"/>
                    <a:pt x="607" y="821"/>
                  </a:cubicBezTo>
                  <a:cubicBezTo>
                    <a:pt x="607" y="821"/>
                    <a:pt x="607" y="821"/>
                    <a:pt x="607" y="821"/>
                  </a:cubicBezTo>
                  <a:cubicBezTo>
                    <a:pt x="607" y="821"/>
                    <a:pt x="607" y="821"/>
                    <a:pt x="607" y="821"/>
                  </a:cubicBezTo>
                  <a:cubicBezTo>
                    <a:pt x="607" y="821"/>
                    <a:pt x="607" y="821"/>
                    <a:pt x="607" y="821"/>
                  </a:cubicBezTo>
                  <a:cubicBezTo>
                    <a:pt x="607" y="821"/>
                    <a:pt x="607" y="821"/>
                    <a:pt x="607" y="821"/>
                  </a:cubicBezTo>
                  <a:cubicBezTo>
                    <a:pt x="607" y="821"/>
                    <a:pt x="608" y="821"/>
                    <a:pt x="608" y="821"/>
                  </a:cubicBezTo>
                  <a:cubicBezTo>
                    <a:pt x="608" y="821"/>
                    <a:pt x="608" y="821"/>
                    <a:pt x="608" y="821"/>
                  </a:cubicBezTo>
                  <a:cubicBezTo>
                    <a:pt x="608" y="821"/>
                    <a:pt x="608" y="821"/>
                    <a:pt x="608" y="821"/>
                  </a:cubicBezTo>
                  <a:cubicBezTo>
                    <a:pt x="608" y="821"/>
                    <a:pt x="608" y="821"/>
                    <a:pt x="608" y="821"/>
                  </a:cubicBezTo>
                  <a:cubicBezTo>
                    <a:pt x="608" y="820"/>
                    <a:pt x="609" y="819"/>
                    <a:pt x="609" y="819"/>
                  </a:cubicBezTo>
                  <a:cubicBezTo>
                    <a:pt x="609" y="819"/>
                    <a:pt x="609" y="819"/>
                    <a:pt x="609" y="819"/>
                  </a:cubicBezTo>
                  <a:cubicBezTo>
                    <a:pt x="610" y="818"/>
                    <a:pt x="610" y="818"/>
                    <a:pt x="611" y="818"/>
                  </a:cubicBezTo>
                  <a:cubicBezTo>
                    <a:pt x="611" y="818"/>
                    <a:pt x="611" y="818"/>
                    <a:pt x="611" y="818"/>
                  </a:cubicBezTo>
                  <a:cubicBezTo>
                    <a:pt x="612" y="818"/>
                    <a:pt x="612" y="819"/>
                    <a:pt x="612" y="819"/>
                  </a:cubicBezTo>
                  <a:cubicBezTo>
                    <a:pt x="612" y="819"/>
                    <a:pt x="612" y="819"/>
                    <a:pt x="612" y="819"/>
                  </a:cubicBezTo>
                  <a:cubicBezTo>
                    <a:pt x="612" y="820"/>
                    <a:pt x="613" y="820"/>
                    <a:pt x="613" y="820"/>
                  </a:cubicBezTo>
                  <a:cubicBezTo>
                    <a:pt x="613" y="820"/>
                    <a:pt x="613" y="820"/>
                    <a:pt x="613" y="820"/>
                  </a:cubicBezTo>
                  <a:cubicBezTo>
                    <a:pt x="613" y="820"/>
                    <a:pt x="613" y="820"/>
                    <a:pt x="614" y="820"/>
                  </a:cubicBezTo>
                  <a:cubicBezTo>
                    <a:pt x="614" y="820"/>
                    <a:pt x="614" y="820"/>
                    <a:pt x="614" y="820"/>
                  </a:cubicBezTo>
                  <a:cubicBezTo>
                    <a:pt x="615" y="821"/>
                    <a:pt x="615" y="821"/>
                    <a:pt x="615" y="822"/>
                  </a:cubicBezTo>
                  <a:cubicBezTo>
                    <a:pt x="615" y="822"/>
                    <a:pt x="615" y="822"/>
                    <a:pt x="615" y="822"/>
                  </a:cubicBezTo>
                  <a:cubicBezTo>
                    <a:pt x="615" y="822"/>
                    <a:pt x="615" y="822"/>
                    <a:pt x="615" y="822"/>
                  </a:cubicBezTo>
                  <a:cubicBezTo>
                    <a:pt x="615" y="822"/>
                    <a:pt x="615" y="822"/>
                    <a:pt x="615" y="822"/>
                  </a:cubicBezTo>
                  <a:cubicBezTo>
                    <a:pt x="615" y="822"/>
                    <a:pt x="615" y="823"/>
                    <a:pt x="615" y="823"/>
                  </a:cubicBezTo>
                  <a:cubicBezTo>
                    <a:pt x="615" y="823"/>
                    <a:pt x="615" y="823"/>
                    <a:pt x="615" y="823"/>
                  </a:cubicBezTo>
                  <a:cubicBezTo>
                    <a:pt x="615" y="823"/>
                    <a:pt x="615" y="823"/>
                    <a:pt x="616" y="823"/>
                  </a:cubicBezTo>
                  <a:cubicBezTo>
                    <a:pt x="616" y="823"/>
                    <a:pt x="616" y="823"/>
                    <a:pt x="616" y="823"/>
                  </a:cubicBezTo>
                  <a:cubicBezTo>
                    <a:pt x="616" y="823"/>
                    <a:pt x="616" y="823"/>
                    <a:pt x="616" y="823"/>
                  </a:cubicBezTo>
                  <a:cubicBezTo>
                    <a:pt x="616" y="824"/>
                    <a:pt x="617" y="824"/>
                    <a:pt x="617" y="826"/>
                  </a:cubicBezTo>
                  <a:cubicBezTo>
                    <a:pt x="617" y="826"/>
                    <a:pt x="617" y="826"/>
                    <a:pt x="617" y="826"/>
                  </a:cubicBezTo>
                  <a:cubicBezTo>
                    <a:pt x="617" y="826"/>
                    <a:pt x="617" y="826"/>
                    <a:pt x="617" y="826"/>
                  </a:cubicBezTo>
                  <a:cubicBezTo>
                    <a:pt x="617" y="826"/>
                    <a:pt x="617" y="826"/>
                    <a:pt x="617" y="826"/>
                  </a:cubicBezTo>
                  <a:cubicBezTo>
                    <a:pt x="617" y="826"/>
                    <a:pt x="617" y="826"/>
                    <a:pt x="617" y="827"/>
                  </a:cubicBezTo>
                  <a:cubicBezTo>
                    <a:pt x="617" y="827"/>
                    <a:pt x="617" y="827"/>
                    <a:pt x="617" y="827"/>
                  </a:cubicBezTo>
                  <a:cubicBezTo>
                    <a:pt x="618" y="827"/>
                    <a:pt x="618" y="827"/>
                    <a:pt x="618" y="827"/>
                  </a:cubicBezTo>
                  <a:cubicBezTo>
                    <a:pt x="618" y="827"/>
                    <a:pt x="618" y="827"/>
                    <a:pt x="618" y="827"/>
                  </a:cubicBezTo>
                  <a:cubicBezTo>
                    <a:pt x="619" y="827"/>
                    <a:pt x="621" y="827"/>
                    <a:pt x="621" y="828"/>
                  </a:cubicBezTo>
                  <a:cubicBezTo>
                    <a:pt x="621" y="828"/>
                    <a:pt x="621" y="828"/>
                    <a:pt x="621" y="828"/>
                  </a:cubicBezTo>
                  <a:cubicBezTo>
                    <a:pt x="622" y="829"/>
                    <a:pt x="622" y="829"/>
                    <a:pt x="622" y="829"/>
                  </a:cubicBezTo>
                  <a:cubicBezTo>
                    <a:pt x="622" y="829"/>
                    <a:pt x="622" y="829"/>
                    <a:pt x="622" y="829"/>
                  </a:cubicBezTo>
                  <a:cubicBezTo>
                    <a:pt x="623" y="829"/>
                    <a:pt x="624" y="830"/>
                    <a:pt x="624" y="830"/>
                  </a:cubicBezTo>
                  <a:cubicBezTo>
                    <a:pt x="624" y="830"/>
                    <a:pt x="624" y="830"/>
                    <a:pt x="624" y="830"/>
                  </a:cubicBezTo>
                  <a:cubicBezTo>
                    <a:pt x="625" y="830"/>
                    <a:pt x="625" y="830"/>
                    <a:pt x="625" y="830"/>
                  </a:cubicBezTo>
                  <a:cubicBezTo>
                    <a:pt x="625" y="830"/>
                    <a:pt x="625" y="830"/>
                    <a:pt x="625" y="830"/>
                  </a:cubicBezTo>
                  <a:cubicBezTo>
                    <a:pt x="625" y="830"/>
                    <a:pt x="625" y="830"/>
                    <a:pt x="625" y="830"/>
                  </a:cubicBezTo>
                  <a:cubicBezTo>
                    <a:pt x="625" y="830"/>
                    <a:pt x="625" y="830"/>
                    <a:pt x="625" y="830"/>
                  </a:cubicBezTo>
                  <a:cubicBezTo>
                    <a:pt x="625" y="830"/>
                    <a:pt x="626" y="830"/>
                    <a:pt x="626" y="830"/>
                  </a:cubicBezTo>
                  <a:cubicBezTo>
                    <a:pt x="626" y="830"/>
                    <a:pt x="626" y="830"/>
                    <a:pt x="626" y="830"/>
                  </a:cubicBezTo>
                  <a:cubicBezTo>
                    <a:pt x="626" y="830"/>
                    <a:pt x="626" y="830"/>
                    <a:pt x="626" y="829"/>
                  </a:cubicBezTo>
                  <a:cubicBezTo>
                    <a:pt x="626" y="829"/>
                    <a:pt x="626" y="829"/>
                    <a:pt x="626" y="829"/>
                  </a:cubicBezTo>
                  <a:cubicBezTo>
                    <a:pt x="627" y="829"/>
                    <a:pt x="627" y="829"/>
                    <a:pt x="627" y="829"/>
                  </a:cubicBezTo>
                  <a:cubicBezTo>
                    <a:pt x="627" y="829"/>
                    <a:pt x="627" y="829"/>
                    <a:pt x="627" y="829"/>
                  </a:cubicBezTo>
                  <a:cubicBezTo>
                    <a:pt x="628" y="829"/>
                    <a:pt x="628" y="829"/>
                    <a:pt x="629" y="829"/>
                  </a:cubicBezTo>
                  <a:cubicBezTo>
                    <a:pt x="629" y="829"/>
                    <a:pt x="629" y="829"/>
                    <a:pt x="629" y="829"/>
                  </a:cubicBezTo>
                  <a:cubicBezTo>
                    <a:pt x="629" y="829"/>
                    <a:pt x="629" y="829"/>
                    <a:pt x="629" y="829"/>
                  </a:cubicBezTo>
                  <a:cubicBezTo>
                    <a:pt x="629" y="829"/>
                    <a:pt x="629" y="829"/>
                    <a:pt x="629" y="829"/>
                  </a:cubicBezTo>
                  <a:cubicBezTo>
                    <a:pt x="630" y="829"/>
                    <a:pt x="630" y="829"/>
                    <a:pt x="630" y="829"/>
                  </a:cubicBezTo>
                  <a:cubicBezTo>
                    <a:pt x="630" y="829"/>
                    <a:pt x="630" y="829"/>
                    <a:pt x="630" y="829"/>
                  </a:cubicBezTo>
                  <a:cubicBezTo>
                    <a:pt x="631" y="829"/>
                    <a:pt x="632" y="829"/>
                    <a:pt x="633" y="830"/>
                  </a:cubicBezTo>
                  <a:cubicBezTo>
                    <a:pt x="633" y="830"/>
                    <a:pt x="633" y="830"/>
                    <a:pt x="633" y="830"/>
                  </a:cubicBezTo>
                  <a:cubicBezTo>
                    <a:pt x="634" y="831"/>
                    <a:pt x="634" y="832"/>
                    <a:pt x="634" y="832"/>
                  </a:cubicBezTo>
                  <a:cubicBezTo>
                    <a:pt x="634" y="832"/>
                    <a:pt x="634" y="832"/>
                    <a:pt x="634" y="832"/>
                  </a:cubicBezTo>
                  <a:cubicBezTo>
                    <a:pt x="634" y="832"/>
                    <a:pt x="634" y="832"/>
                    <a:pt x="634" y="833"/>
                  </a:cubicBezTo>
                  <a:cubicBezTo>
                    <a:pt x="634" y="833"/>
                    <a:pt x="634" y="833"/>
                    <a:pt x="634" y="833"/>
                  </a:cubicBezTo>
                  <a:cubicBezTo>
                    <a:pt x="635" y="833"/>
                    <a:pt x="635" y="833"/>
                    <a:pt x="635" y="833"/>
                  </a:cubicBezTo>
                  <a:cubicBezTo>
                    <a:pt x="635" y="833"/>
                    <a:pt x="635" y="833"/>
                    <a:pt x="635" y="833"/>
                  </a:cubicBezTo>
                  <a:cubicBezTo>
                    <a:pt x="635" y="833"/>
                    <a:pt x="635" y="833"/>
                    <a:pt x="635" y="833"/>
                  </a:cubicBezTo>
                  <a:cubicBezTo>
                    <a:pt x="635" y="833"/>
                    <a:pt x="635" y="833"/>
                    <a:pt x="635" y="833"/>
                  </a:cubicBezTo>
                  <a:cubicBezTo>
                    <a:pt x="636" y="833"/>
                    <a:pt x="638" y="832"/>
                    <a:pt x="638" y="832"/>
                  </a:cubicBezTo>
                  <a:cubicBezTo>
                    <a:pt x="638" y="832"/>
                    <a:pt x="638" y="832"/>
                    <a:pt x="638" y="832"/>
                  </a:cubicBezTo>
                  <a:cubicBezTo>
                    <a:pt x="638" y="832"/>
                    <a:pt x="639" y="831"/>
                    <a:pt x="640" y="831"/>
                  </a:cubicBezTo>
                  <a:cubicBezTo>
                    <a:pt x="640" y="831"/>
                    <a:pt x="640" y="831"/>
                    <a:pt x="640" y="831"/>
                  </a:cubicBezTo>
                  <a:cubicBezTo>
                    <a:pt x="640" y="831"/>
                    <a:pt x="640" y="831"/>
                    <a:pt x="641" y="831"/>
                  </a:cubicBezTo>
                  <a:cubicBezTo>
                    <a:pt x="641" y="831"/>
                    <a:pt x="641" y="831"/>
                    <a:pt x="641" y="831"/>
                  </a:cubicBezTo>
                  <a:cubicBezTo>
                    <a:pt x="641" y="831"/>
                    <a:pt x="642" y="831"/>
                    <a:pt x="643" y="833"/>
                  </a:cubicBezTo>
                  <a:cubicBezTo>
                    <a:pt x="643" y="833"/>
                    <a:pt x="643" y="833"/>
                    <a:pt x="643" y="833"/>
                  </a:cubicBezTo>
                  <a:cubicBezTo>
                    <a:pt x="643" y="834"/>
                    <a:pt x="646" y="835"/>
                    <a:pt x="646" y="835"/>
                  </a:cubicBezTo>
                  <a:cubicBezTo>
                    <a:pt x="646" y="835"/>
                    <a:pt x="646" y="835"/>
                    <a:pt x="646" y="835"/>
                  </a:cubicBezTo>
                  <a:cubicBezTo>
                    <a:pt x="647" y="835"/>
                    <a:pt x="647" y="835"/>
                    <a:pt x="647" y="836"/>
                  </a:cubicBezTo>
                  <a:cubicBezTo>
                    <a:pt x="647" y="836"/>
                    <a:pt x="647" y="836"/>
                    <a:pt x="647" y="836"/>
                  </a:cubicBezTo>
                  <a:cubicBezTo>
                    <a:pt x="647" y="837"/>
                    <a:pt x="647" y="837"/>
                    <a:pt x="647" y="837"/>
                  </a:cubicBezTo>
                  <a:cubicBezTo>
                    <a:pt x="647" y="837"/>
                    <a:pt x="647" y="837"/>
                    <a:pt x="647" y="837"/>
                  </a:cubicBezTo>
                  <a:cubicBezTo>
                    <a:pt x="646" y="838"/>
                    <a:pt x="646" y="839"/>
                    <a:pt x="645" y="839"/>
                  </a:cubicBezTo>
                  <a:cubicBezTo>
                    <a:pt x="645" y="839"/>
                    <a:pt x="645" y="839"/>
                    <a:pt x="645" y="839"/>
                  </a:cubicBezTo>
                  <a:cubicBezTo>
                    <a:pt x="645" y="839"/>
                    <a:pt x="645" y="840"/>
                    <a:pt x="645" y="840"/>
                  </a:cubicBezTo>
                  <a:cubicBezTo>
                    <a:pt x="645" y="840"/>
                    <a:pt x="645" y="840"/>
                    <a:pt x="645" y="840"/>
                  </a:cubicBezTo>
                  <a:cubicBezTo>
                    <a:pt x="644" y="841"/>
                    <a:pt x="644" y="842"/>
                    <a:pt x="643" y="842"/>
                  </a:cubicBezTo>
                  <a:cubicBezTo>
                    <a:pt x="643" y="842"/>
                    <a:pt x="643" y="842"/>
                    <a:pt x="643" y="842"/>
                  </a:cubicBezTo>
                  <a:cubicBezTo>
                    <a:pt x="643" y="842"/>
                    <a:pt x="642" y="842"/>
                    <a:pt x="642" y="842"/>
                  </a:cubicBezTo>
                  <a:cubicBezTo>
                    <a:pt x="642" y="842"/>
                    <a:pt x="642" y="842"/>
                    <a:pt x="642" y="842"/>
                  </a:cubicBezTo>
                  <a:cubicBezTo>
                    <a:pt x="642" y="842"/>
                    <a:pt x="642" y="842"/>
                    <a:pt x="642" y="842"/>
                  </a:cubicBezTo>
                  <a:cubicBezTo>
                    <a:pt x="642" y="842"/>
                    <a:pt x="642" y="843"/>
                    <a:pt x="642" y="843"/>
                  </a:cubicBezTo>
                  <a:cubicBezTo>
                    <a:pt x="642" y="843"/>
                    <a:pt x="642" y="843"/>
                    <a:pt x="642" y="843"/>
                  </a:cubicBezTo>
                  <a:cubicBezTo>
                    <a:pt x="642" y="843"/>
                    <a:pt x="641" y="843"/>
                    <a:pt x="641" y="843"/>
                  </a:cubicBezTo>
                  <a:cubicBezTo>
                    <a:pt x="641" y="843"/>
                    <a:pt x="641" y="843"/>
                    <a:pt x="641" y="843"/>
                  </a:cubicBezTo>
                  <a:cubicBezTo>
                    <a:pt x="641" y="844"/>
                    <a:pt x="641" y="844"/>
                    <a:pt x="641" y="845"/>
                  </a:cubicBezTo>
                  <a:cubicBezTo>
                    <a:pt x="641" y="845"/>
                    <a:pt x="641" y="845"/>
                    <a:pt x="641" y="845"/>
                  </a:cubicBezTo>
                  <a:cubicBezTo>
                    <a:pt x="641" y="845"/>
                    <a:pt x="641" y="845"/>
                    <a:pt x="641" y="845"/>
                  </a:cubicBezTo>
                  <a:cubicBezTo>
                    <a:pt x="641" y="845"/>
                    <a:pt x="641" y="845"/>
                    <a:pt x="641" y="845"/>
                  </a:cubicBezTo>
                  <a:cubicBezTo>
                    <a:pt x="641" y="845"/>
                    <a:pt x="642" y="846"/>
                    <a:pt x="642" y="846"/>
                  </a:cubicBezTo>
                  <a:cubicBezTo>
                    <a:pt x="642" y="846"/>
                    <a:pt x="642" y="846"/>
                    <a:pt x="642" y="846"/>
                  </a:cubicBezTo>
                  <a:cubicBezTo>
                    <a:pt x="642" y="846"/>
                    <a:pt x="642" y="847"/>
                    <a:pt x="642" y="847"/>
                  </a:cubicBezTo>
                  <a:cubicBezTo>
                    <a:pt x="642" y="847"/>
                    <a:pt x="642" y="847"/>
                    <a:pt x="642" y="847"/>
                  </a:cubicBezTo>
                  <a:cubicBezTo>
                    <a:pt x="642" y="847"/>
                    <a:pt x="644" y="847"/>
                    <a:pt x="644" y="848"/>
                  </a:cubicBezTo>
                  <a:cubicBezTo>
                    <a:pt x="644" y="848"/>
                    <a:pt x="644" y="848"/>
                    <a:pt x="644" y="848"/>
                  </a:cubicBezTo>
                  <a:cubicBezTo>
                    <a:pt x="644" y="849"/>
                    <a:pt x="644" y="849"/>
                    <a:pt x="644" y="850"/>
                  </a:cubicBezTo>
                  <a:cubicBezTo>
                    <a:pt x="644" y="850"/>
                    <a:pt x="644" y="850"/>
                    <a:pt x="644" y="850"/>
                  </a:cubicBezTo>
                  <a:cubicBezTo>
                    <a:pt x="644" y="850"/>
                    <a:pt x="644" y="851"/>
                    <a:pt x="644" y="851"/>
                  </a:cubicBezTo>
                  <a:cubicBezTo>
                    <a:pt x="644" y="851"/>
                    <a:pt x="644" y="851"/>
                    <a:pt x="644" y="851"/>
                  </a:cubicBezTo>
                  <a:cubicBezTo>
                    <a:pt x="644" y="851"/>
                    <a:pt x="644" y="853"/>
                    <a:pt x="644" y="854"/>
                  </a:cubicBezTo>
                  <a:cubicBezTo>
                    <a:pt x="644" y="854"/>
                    <a:pt x="644" y="854"/>
                    <a:pt x="644" y="854"/>
                  </a:cubicBezTo>
                  <a:cubicBezTo>
                    <a:pt x="644" y="855"/>
                    <a:pt x="644" y="855"/>
                    <a:pt x="644" y="856"/>
                  </a:cubicBezTo>
                  <a:cubicBezTo>
                    <a:pt x="644" y="856"/>
                    <a:pt x="644" y="856"/>
                    <a:pt x="644" y="856"/>
                  </a:cubicBezTo>
                  <a:cubicBezTo>
                    <a:pt x="644" y="856"/>
                    <a:pt x="644" y="856"/>
                    <a:pt x="644" y="856"/>
                  </a:cubicBezTo>
                  <a:cubicBezTo>
                    <a:pt x="644" y="856"/>
                    <a:pt x="644" y="856"/>
                    <a:pt x="644" y="856"/>
                  </a:cubicBezTo>
                  <a:cubicBezTo>
                    <a:pt x="645" y="856"/>
                    <a:pt x="645" y="856"/>
                    <a:pt x="645" y="856"/>
                  </a:cubicBezTo>
                  <a:cubicBezTo>
                    <a:pt x="645" y="856"/>
                    <a:pt x="645" y="856"/>
                    <a:pt x="645" y="856"/>
                  </a:cubicBezTo>
                  <a:cubicBezTo>
                    <a:pt x="646" y="856"/>
                    <a:pt x="646" y="856"/>
                    <a:pt x="646" y="856"/>
                  </a:cubicBezTo>
                  <a:cubicBezTo>
                    <a:pt x="646" y="856"/>
                    <a:pt x="646" y="856"/>
                    <a:pt x="647" y="856"/>
                  </a:cubicBezTo>
                  <a:cubicBezTo>
                    <a:pt x="647" y="856"/>
                    <a:pt x="647" y="856"/>
                    <a:pt x="647" y="856"/>
                  </a:cubicBezTo>
                  <a:cubicBezTo>
                    <a:pt x="647" y="856"/>
                    <a:pt x="648" y="856"/>
                    <a:pt x="648" y="857"/>
                  </a:cubicBezTo>
                  <a:cubicBezTo>
                    <a:pt x="648" y="857"/>
                    <a:pt x="648" y="857"/>
                    <a:pt x="648" y="857"/>
                  </a:cubicBezTo>
                  <a:cubicBezTo>
                    <a:pt x="648" y="857"/>
                    <a:pt x="648" y="857"/>
                    <a:pt x="648" y="857"/>
                  </a:cubicBezTo>
                  <a:cubicBezTo>
                    <a:pt x="648" y="857"/>
                    <a:pt x="648" y="857"/>
                    <a:pt x="648" y="857"/>
                  </a:cubicBezTo>
                  <a:cubicBezTo>
                    <a:pt x="648" y="857"/>
                    <a:pt x="648" y="857"/>
                    <a:pt x="649" y="857"/>
                  </a:cubicBezTo>
                  <a:cubicBezTo>
                    <a:pt x="649" y="857"/>
                    <a:pt x="649" y="857"/>
                    <a:pt x="649" y="857"/>
                  </a:cubicBezTo>
                  <a:cubicBezTo>
                    <a:pt x="649" y="857"/>
                    <a:pt x="649" y="857"/>
                    <a:pt x="650" y="857"/>
                  </a:cubicBezTo>
                  <a:cubicBezTo>
                    <a:pt x="650" y="857"/>
                    <a:pt x="650" y="857"/>
                    <a:pt x="650" y="857"/>
                  </a:cubicBezTo>
                  <a:cubicBezTo>
                    <a:pt x="650" y="857"/>
                    <a:pt x="650" y="857"/>
                    <a:pt x="651" y="858"/>
                  </a:cubicBezTo>
                  <a:cubicBezTo>
                    <a:pt x="651" y="858"/>
                    <a:pt x="651" y="858"/>
                    <a:pt x="651" y="858"/>
                  </a:cubicBezTo>
                  <a:cubicBezTo>
                    <a:pt x="651" y="858"/>
                    <a:pt x="652" y="858"/>
                    <a:pt x="652" y="859"/>
                  </a:cubicBezTo>
                  <a:cubicBezTo>
                    <a:pt x="652" y="859"/>
                    <a:pt x="652" y="859"/>
                    <a:pt x="652" y="859"/>
                  </a:cubicBezTo>
                  <a:cubicBezTo>
                    <a:pt x="652" y="859"/>
                    <a:pt x="652" y="859"/>
                    <a:pt x="652" y="859"/>
                  </a:cubicBezTo>
                  <a:cubicBezTo>
                    <a:pt x="652" y="860"/>
                    <a:pt x="652" y="860"/>
                    <a:pt x="651" y="861"/>
                  </a:cubicBezTo>
                  <a:cubicBezTo>
                    <a:pt x="651" y="861"/>
                    <a:pt x="651" y="861"/>
                    <a:pt x="651" y="861"/>
                  </a:cubicBezTo>
                  <a:cubicBezTo>
                    <a:pt x="652" y="861"/>
                    <a:pt x="652" y="861"/>
                    <a:pt x="652" y="861"/>
                  </a:cubicBezTo>
                  <a:cubicBezTo>
                    <a:pt x="653" y="861"/>
                    <a:pt x="653" y="861"/>
                    <a:pt x="653" y="861"/>
                  </a:cubicBezTo>
                  <a:cubicBezTo>
                    <a:pt x="653" y="861"/>
                    <a:pt x="653" y="861"/>
                    <a:pt x="653" y="861"/>
                  </a:cubicBezTo>
                  <a:cubicBezTo>
                    <a:pt x="653" y="861"/>
                    <a:pt x="654" y="862"/>
                    <a:pt x="654" y="862"/>
                  </a:cubicBezTo>
                  <a:cubicBezTo>
                    <a:pt x="654" y="862"/>
                    <a:pt x="654" y="862"/>
                    <a:pt x="654" y="862"/>
                  </a:cubicBezTo>
                  <a:cubicBezTo>
                    <a:pt x="655" y="863"/>
                    <a:pt x="655" y="863"/>
                    <a:pt x="655" y="863"/>
                  </a:cubicBezTo>
                  <a:cubicBezTo>
                    <a:pt x="655" y="863"/>
                    <a:pt x="655" y="863"/>
                    <a:pt x="655" y="863"/>
                  </a:cubicBezTo>
                  <a:cubicBezTo>
                    <a:pt x="655" y="863"/>
                    <a:pt x="655" y="863"/>
                    <a:pt x="655" y="863"/>
                  </a:cubicBezTo>
                  <a:cubicBezTo>
                    <a:pt x="655" y="863"/>
                    <a:pt x="655" y="863"/>
                    <a:pt x="655" y="863"/>
                  </a:cubicBezTo>
                  <a:cubicBezTo>
                    <a:pt x="656" y="863"/>
                    <a:pt x="656" y="862"/>
                    <a:pt x="657" y="862"/>
                  </a:cubicBezTo>
                  <a:cubicBezTo>
                    <a:pt x="657" y="862"/>
                    <a:pt x="657" y="862"/>
                    <a:pt x="657" y="862"/>
                  </a:cubicBezTo>
                  <a:cubicBezTo>
                    <a:pt x="657" y="862"/>
                    <a:pt x="657" y="862"/>
                    <a:pt x="657" y="862"/>
                  </a:cubicBezTo>
                  <a:cubicBezTo>
                    <a:pt x="657" y="862"/>
                    <a:pt x="657" y="862"/>
                    <a:pt x="657" y="862"/>
                  </a:cubicBezTo>
                  <a:cubicBezTo>
                    <a:pt x="659" y="863"/>
                    <a:pt x="659" y="864"/>
                    <a:pt x="659" y="864"/>
                  </a:cubicBezTo>
                  <a:cubicBezTo>
                    <a:pt x="659" y="864"/>
                    <a:pt x="659" y="864"/>
                    <a:pt x="659" y="864"/>
                  </a:cubicBezTo>
                  <a:cubicBezTo>
                    <a:pt x="659" y="865"/>
                    <a:pt x="659" y="865"/>
                    <a:pt x="659" y="865"/>
                  </a:cubicBezTo>
                  <a:cubicBezTo>
                    <a:pt x="659" y="865"/>
                    <a:pt x="659" y="865"/>
                    <a:pt x="659" y="865"/>
                  </a:cubicBezTo>
                  <a:cubicBezTo>
                    <a:pt x="660" y="865"/>
                    <a:pt x="660" y="865"/>
                    <a:pt x="661" y="865"/>
                  </a:cubicBezTo>
                  <a:cubicBezTo>
                    <a:pt x="661" y="865"/>
                    <a:pt x="661" y="865"/>
                    <a:pt x="661" y="865"/>
                  </a:cubicBezTo>
                  <a:cubicBezTo>
                    <a:pt x="661" y="865"/>
                    <a:pt x="662" y="865"/>
                    <a:pt x="662" y="866"/>
                  </a:cubicBezTo>
                  <a:cubicBezTo>
                    <a:pt x="662" y="866"/>
                    <a:pt x="662" y="866"/>
                    <a:pt x="662" y="866"/>
                  </a:cubicBezTo>
                  <a:cubicBezTo>
                    <a:pt x="663" y="866"/>
                    <a:pt x="663" y="866"/>
                    <a:pt x="663" y="866"/>
                  </a:cubicBezTo>
                  <a:cubicBezTo>
                    <a:pt x="663" y="866"/>
                    <a:pt x="663" y="866"/>
                    <a:pt x="663" y="866"/>
                  </a:cubicBezTo>
                  <a:cubicBezTo>
                    <a:pt x="663" y="866"/>
                    <a:pt x="663" y="866"/>
                    <a:pt x="663" y="866"/>
                  </a:cubicBezTo>
                  <a:cubicBezTo>
                    <a:pt x="663" y="866"/>
                    <a:pt x="663" y="866"/>
                    <a:pt x="663" y="866"/>
                  </a:cubicBezTo>
                  <a:cubicBezTo>
                    <a:pt x="664" y="866"/>
                    <a:pt x="664" y="866"/>
                    <a:pt x="664" y="866"/>
                  </a:cubicBezTo>
                  <a:cubicBezTo>
                    <a:pt x="665" y="866"/>
                    <a:pt x="665" y="866"/>
                    <a:pt x="666" y="866"/>
                  </a:cubicBezTo>
                  <a:cubicBezTo>
                    <a:pt x="666" y="866"/>
                    <a:pt x="666" y="866"/>
                    <a:pt x="666" y="866"/>
                  </a:cubicBezTo>
                  <a:cubicBezTo>
                    <a:pt x="666" y="866"/>
                    <a:pt x="668" y="865"/>
                    <a:pt x="668" y="865"/>
                  </a:cubicBezTo>
                  <a:cubicBezTo>
                    <a:pt x="668" y="865"/>
                    <a:pt x="668" y="865"/>
                    <a:pt x="668" y="865"/>
                  </a:cubicBezTo>
                  <a:cubicBezTo>
                    <a:pt x="668" y="865"/>
                    <a:pt x="669" y="865"/>
                    <a:pt x="669" y="865"/>
                  </a:cubicBezTo>
                  <a:cubicBezTo>
                    <a:pt x="669" y="865"/>
                    <a:pt x="669" y="865"/>
                    <a:pt x="669" y="865"/>
                  </a:cubicBezTo>
                  <a:cubicBezTo>
                    <a:pt x="670" y="865"/>
                    <a:pt x="671" y="865"/>
                    <a:pt x="672" y="865"/>
                  </a:cubicBezTo>
                  <a:cubicBezTo>
                    <a:pt x="672" y="865"/>
                    <a:pt x="672" y="865"/>
                    <a:pt x="672" y="865"/>
                  </a:cubicBezTo>
                  <a:cubicBezTo>
                    <a:pt x="673" y="866"/>
                    <a:pt x="673" y="867"/>
                    <a:pt x="674" y="867"/>
                  </a:cubicBezTo>
                  <a:cubicBezTo>
                    <a:pt x="674" y="867"/>
                    <a:pt x="674" y="867"/>
                    <a:pt x="674" y="867"/>
                  </a:cubicBezTo>
                  <a:cubicBezTo>
                    <a:pt x="674" y="867"/>
                    <a:pt x="674" y="867"/>
                    <a:pt x="675" y="868"/>
                  </a:cubicBezTo>
                  <a:cubicBezTo>
                    <a:pt x="675" y="868"/>
                    <a:pt x="675" y="868"/>
                    <a:pt x="675" y="868"/>
                  </a:cubicBezTo>
                  <a:cubicBezTo>
                    <a:pt x="675" y="868"/>
                    <a:pt x="675" y="868"/>
                    <a:pt x="675" y="868"/>
                  </a:cubicBezTo>
                  <a:cubicBezTo>
                    <a:pt x="675" y="868"/>
                    <a:pt x="675" y="868"/>
                    <a:pt x="675" y="868"/>
                  </a:cubicBezTo>
                  <a:cubicBezTo>
                    <a:pt x="674" y="870"/>
                    <a:pt x="674" y="870"/>
                    <a:pt x="674" y="870"/>
                  </a:cubicBezTo>
                  <a:cubicBezTo>
                    <a:pt x="674" y="870"/>
                    <a:pt x="674" y="870"/>
                    <a:pt x="674" y="869"/>
                  </a:cubicBezTo>
                  <a:cubicBezTo>
                    <a:pt x="674" y="869"/>
                    <a:pt x="674" y="869"/>
                    <a:pt x="674" y="869"/>
                  </a:cubicBezTo>
                  <a:cubicBezTo>
                    <a:pt x="674" y="869"/>
                    <a:pt x="673" y="869"/>
                    <a:pt x="673" y="869"/>
                  </a:cubicBezTo>
                  <a:cubicBezTo>
                    <a:pt x="673" y="869"/>
                    <a:pt x="673" y="869"/>
                    <a:pt x="673" y="869"/>
                  </a:cubicBezTo>
                  <a:cubicBezTo>
                    <a:pt x="672" y="868"/>
                    <a:pt x="671" y="867"/>
                    <a:pt x="671" y="867"/>
                  </a:cubicBezTo>
                  <a:cubicBezTo>
                    <a:pt x="671" y="867"/>
                    <a:pt x="671" y="867"/>
                    <a:pt x="671" y="867"/>
                  </a:cubicBezTo>
                  <a:cubicBezTo>
                    <a:pt x="671" y="867"/>
                    <a:pt x="671" y="867"/>
                    <a:pt x="671" y="867"/>
                  </a:cubicBezTo>
                  <a:cubicBezTo>
                    <a:pt x="671" y="867"/>
                    <a:pt x="671" y="867"/>
                    <a:pt x="670" y="867"/>
                  </a:cubicBezTo>
                  <a:cubicBezTo>
                    <a:pt x="670" y="867"/>
                    <a:pt x="670" y="867"/>
                    <a:pt x="670" y="867"/>
                  </a:cubicBezTo>
                  <a:cubicBezTo>
                    <a:pt x="670" y="867"/>
                    <a:pt x="670" y="867"/>
                    <a:pt x="669" y="867"/>
                  </a:cubicBezTo>
                  <a:cubicBezTo>
                    <a:pt x="669" y="867"/>
                    <a:pt x="669" y="867"/>
                    <a:pt x="669" y="867"/>
                  </a:cubicBezTo>
                  <a:cubicBezTo>
                    <a:pt x="669" y="867"/>
                    <a:pt x="669" y="867"/>
                    <a:pt x="669" y="867"/>
                  </a:cubicBezTo>
                  <a:cubicBezTo>
                    <a:pt x="669" y="867"/>
                    <a:pt x="669" y="867"/>
                    <a:pt x="669" y="867"/>
                  </a:cubicBezTo>
                  <a:cubicBezTo>
                    <a:pt x="669" y="867"/>
                    <a:pt x="668" y="867"/>
                    <a:pt x="667" y="868"/>
                  </a:cubicBezTo>
                  <a:cubicBezTo>
                    <a:pt x="667" y="868"/>
                    <a:pt x="667" y="868"/>
                    <a:pt x="667" y="868"/>
                  </a:cubicBezTo>
                  <a:cubicBezTo>
                    <a:pt x="666" y="868"/>
                    <a:pt x="665" y="868"/>
                    <a:pt x="664" y="868"/>
                  </a:cubicBezTo>
                  <a:cubicBezTo>
                    <a:pt x="664" y="868"/>
                    <a:pt x="664" y="868"/>
                    <a:pt x="664" y="868"/>
                  </a:cubicBezTo>
                  <a:cubicBezTo>
                    <a:pt x="663" y="868"/>
                    <a:pt x="663" y="868"/>
                    <a:pt x="663" y="868"/>
                  </a:cubicBezTo>
                  <a:cubicBezTo>
                    <a:pt x="662" y="868"/>
                    <a:pt x="662" y="868"/>
                    <a:pt x="662" y="868"/>
                  </a:cubicBezTo>
                  <a:cubicBezTo>
                    <a:pt x="662" y="868"/>
                    <a:pt x="662" y="868"/>
                    <a:pt x="662" y="868"/>
                  </a:cubicBezTo>
                  <a:cubicBezTo>
                    <a:pt x="661" y="867"/>
                    <a:pt x="662" y="868"/>
                    <a:pt x="661" y="867"/>
                  </a:cubicBezTo>
                  <a:cubicBezTo>
                    <a:pt x="661" y="867"/>
                    <a:pt x="661" y="867"/>
                    <a:pt x="661" y="867"/>
                  </a:cubicBezTo>
                  <a:cubicBezTo>
                    <a:pt x="661" y="867"/>
                    <a:pt x="661" y="867"/>
                    <a:pt x="661" y="867"/>
                  </a:cubicBezTo>
                  <a:cubicBezTo>
                    <a:pt x="661" y="867"/>
                    <a:pt x="661" y="867"/>
                    <a:pt x="661" y="867"/>
                  </a:cubicBezTo>
                  <a:cubicBezTo>
                    <a:pt x="661" y="867"/>
                    <a:pt x="661" y="867"/>
                    <a:pt x="661" y="867"/>
                  </a:cubicBezTo>
                  <a:cubicBezTo>
                    <a:pt x="661" y="867"/>
                    <a:pt x="661" y="867"/>
                    <a:pt x="661" y="867"/>
                  </a:cubicBezTo>
                  <a:cubicBezTo>
                    <a:pt x="660" y="867"/>
                    <a:pt x="660" y="867"/>
                    <a:pt x="660" y="867"/>
                  </a:cubicBezTo>
                  <a:cubicBezTo>
                    <a:pt x="660" y="867"/>
                    <a:pt x="660" y="867"/>
                    <a:pt x="660" y="867"/>
                  </a:cubicBezTo>
                  <a:cubicBezTo>
                    <a:pt x="660" y="867"/>
                    <a:pt x="660" y="867"/>
                    <a:pt x="660" y="867"/>
                  </a:cubicBezTo>
                  <a:cubicBezTo>
                    <a:pt x="659" y="867"/>
                    <a:pt x="659" y="867"/>
                    <a:pt x="659" y="867"/>
                  </a:cubicBezTo>
                  <a:cubicBezTo>
                    <a:pt x="658" y="867"/>
                    <a:pt x="657" y="866"/>
                    <a:pt x="657" y="865"/>
                  </a:cubicBezTo>
                  <a:cubicBezTo>
                    <a:pt x="657" y="865"/>
                    <a:pt x="657" y="865"/>
                    <a:pt x="657" y="865"/>
                  </a:cubicBezTo>
                  <a:cubicBezTo>
                    <a:pt x="657" y="865"/>
                    <a:pt x="657" y="865"/>
                    <a:pt x="657" y="865"/>
                  </a:cubicBezTo>
                  <a:cubicBezTo>
                    <a:pt x="657" y="865"/>
                    <a:pt x="657" y="865"/>
                    <a:pt x="657" y="865"/>
                  </a:cubicBezTo>
                  <a:cubicBezTo>
                    <a:pt x="656" y="865"/>
                    <a:pt x="656" y="865"/>
                    <a:pt x="655" y="865"/>
                  </a:cubicBezTo>
                  <a:cubicBezTo>
                    <a:pt x="655" y="865"/>
                    <a:pt x="655" y="865"/>
                    <a:pt x="655" y="865"/>
                  </a:cubicBezTo>
                  <a:cubicBezTo>
                    <a:pt x="655" y="865"/>
                    <a:pt x="654" y="865"/>
                    <a:pt x="654" y="865"/>
                  </a:cubicBezTo>
                  <a:cubicBezTo>
                    <a:pt x="654" y="865"/>
                    <a:pt x="654" y="865"/>
                    <a:pt x="654" y="865"/>
                  </a:cubicBezTo>
                  <a:cubicBezTo>
                    <a:pt x="654" y="865"/>
                    <a:pt x="653" y="864"/>
                    <a:pt x="653" y="864"/>
                  </a:cubicBezTo>
                  <a:cubicBezTo>
                    <a:pt x="653" y="864"/>
                    <a:pt x="653" y="864"/>
                    <a:pt x="653" y="864"/>
                  </a:cubicBezTo>
                  <a:cubicBezTo>
                    <a:pt x="653" y="863"/>
                    <a:pt x="652" y="863"/>
                    <a:pt x="652" y="863"/>
                  </a:cubicBezTo>
                  <a:cubicBezTo>
                    <a:pt x="652" y="863"/>
                    <a:pt x="652" y="863"/>
                    <a:pt x="652" y="863"/>
                  </a:cubicBezTo>
                  <a:cubicBezTo>
                    <a:pt x="652" y="863"/>
                    <a:pt x="652" y="863"/>
                    <a:pt x="652" y="863"/>
                  </a:cubicBezTo>
                  <a:cubicBezTo>
                    <a:pt x="651" y="863"/>
                    <a:pt x="651" y="863"/>
                    <a:pt x="651" y="863"/>
                  </a:cubicBezTo>
                  <a:cubicBezTo>
                    <a:pt x="651" y="863"/>
                    <a:pt x="651" y="863"/>
                    <a:pt x="651" y="863"/>
                  </a:cubicBezTo>
                  <a:cubicBezTo>
                    <a:pt x="651" y="863"/>
                    <a:pt x="651" y="863"/>
                    <a:pt x="651" y="863"/>
                  </a:cubicBezTo>
                  <a:cubicBezTo>
                    <a:pt x="651" y="863"/>
                    <a:pt x="651" y="863"/>
                    <a:pt x="651" y="863"/>
                  </a:cubicBezTo>
                  <a:cubicBezTo>
                    <a:pt x="650" y="863"/>
                    <a:pt x="649" y="862"/>
                    <a:pt x="649" y="861"/>
                  </a:cubicBezTo>
                  <a:cubicBezTo>
                    <a:pt x="649" y="861"/>
                    <a:pt x="649" y="861"/>
                    <a:pt x="649" y="861"/>
                  </a:cubicBezTo>
                  <a:cubicBezTo>
                    <a:pt x="649" y="861"/>
                    <a:pt x="649" y="861"/>
                    <a:pt x="649" y="861"/>
                  </a:cubicBezTo>
                  <a:cubicBezTo>
                    <a:pt x="649" y="861"/>
                    <a:pt x="649" y="861"/>
                    <a:pt x="649" y="861"/>
                  </a:cubicBezTo>
                  <a:cubicBezTo>
                    <a:pt x="649" y="860"/>
                    <a:pt x="649" y="860"/>
                    <a:pt x="650" y="859"/>
                  </a:cubicBezTo>
                  <a:cubicBezTo>
                    <a:pt x="650" y="859"/>
                    <a:pt x="650" y="859"/>
                    <a:pt x="650" y="859"/>
                  </a:cubicBezTo>
                  <a:cubicBezTo>
                    <a:pt x="650" y="859"/>
                    <a:pt x="650" y="859"/>
                    <a:pt x="650" y="859"/>
                  </a:cubicBezTo>
                  <a:cubicBezTo>
                    <a:pt x="650" y="859"/>
                    <a:pt x="650" y="859"/>
                    <a:pt x="650" y="859"/>
                  </a:cubicBezTo>
                  <a:cubicBezTo>
                    <a:pt x="650" y="859"/>
                    <a:pt x="649" y="859"/>
                    <a:pt x="649" y="859"/>
                  </a:cubicBezTo>
                  <a:cubicBezTo>
                    <a:pt x="649" y="859"/>
                    <a:pt x="649" y="859"/>
                    <a:pt x="649" y="859"/>
                  </a:cubicBezTo>
                  <a:cubicBezTo>
                    <a:pt x="649" y="859"/>
                    <a:pt x="649" y="860"/>
                    <a:pt x="648" y="860"/>
                  </a:cubicBezTo>
                  <a:cubicBezTo>
                    <a:pt x="648" y="860"/>
                    <a:pt x="648" y="860"/>
                    <a:pt x="648" y="860"/>
                  </a:cubicBezTo>
                  <a:cubicBezTo>
                    <a:pt x="648" y="860"/>
                    <a:pt x="647" y="859"/>
                    <a:pt x="647" y="859"/>
                  </a:cubicBezTo>
                  <a:cubicBezTo>
                    <a:pt x="647" y="859"/>
                    <a:pt x="647" y="859"/>
                    <a:pt x="647" y="859"/>
                  </a:cubicBezTo>
                  <a:cubicBezTo>
                    <a:pt x="647" y="859"/>
                    <a:pt x="647" y="858"/>
                    <a:pt x="647" y="858"/>
                  </a:cubicBezTo>
                  <a:cubicBezTo>
                    <a:pt x="647" y="858"/>
                    <a:pt x="647" y="858"/>
                    <a:pt x="647" y="858"/>
                  </a:cubicBezTo>
                  <a:cubicBezTo>
                    <a:pt x="647" y="858"/>
                    <a:pt x="646" y="858"/>
                    <a:pt x="646" y="858"/>
                  </a:cubicBezTo>
                  <a:cubicBezTo>
                    <a:pt x="646" y="858"/>
                    <a:pt x="646" y="858"/>
                    <a:pt x="646" y="858"/>
                  </a:cubicBezTo>
                  <a:cubicBezTo>
                    <a:pt x="646" y="858"/>
                    <a:pt x="646" y="858"/>
                    <a:pt x="646" y="858"/>
                  </a:cubicBezTo>
                  <a:cubicBezTo>
                    <a:pt x="646" y="858"/>
                    <a:pt x="646" y="858"/>
                    <a:pt x="646" y="858"/>
                  </a:cubicBezTo>
                  <a:cubicBezTo>
                    <a:pt x="646" y="858"/>
                    <a:pt x="646" y="858"/>
                    <a:pt x="645" y="858"/>
                  </a:cubicBezTo>
                  <a:cubicBezTo>
                    <a:pt x="645" y="858"/>
                    <a:pt x="645" y="858"/>
                    <a:pt x="645" y="858"/>
                  </a:cubicBezTo>
                  <a:cubicBezTo>
                    <a:pt x="645" y="858"/>
                    <a:pt x="645" y="858"/>
                    <a:pt x="645" y="858"/>
                  </a:cubicBezTo>
                  <a:cubicBezTo>
                    <a:pt x="645" y="858"/>
                    <a:pt x="645" y="858"/>
                    <a:pt x="645" y="858"/>
                  </a:cubicBezTo>
                  <a:cubicBezTo>
                    <a:pt x="644" y="858"/>
                    <a:pt x="644" y="859"/>
                    <a:pt x="643" y="859"/>
                  </a:cubicBezTo>
                  <a:cubicBezTo>
                    <a:pt x="643" y="859"/>
                    <a:pt x="643" y="859"/>
                    <a:pt x="643" y="859"/>
                  </a:cubicBezTo>
                  <a:cubicBezTo>
                    <a:pt x="643" y="859"/>
                    <a:pt x="643" y="858"/>
                    <a:pt x="642" y="858"/>
                  </a:cubicBezTo>
                  <a:cubicBezTo>
                    <a:pt x="642" y="858"/>
                    <a:pt x="642" y="858"/>
                    <a:pt x="642" y="858"/>
                  </a:cubicBezTo>
                  <a:cubicBezTo>
                    <a:pt x="642" y="858"/>
                    <a:pt x="642" y="857"/>
                    <a:pt x="642" y="857"/>
                  </a:cubicBezTo>
                  <a:cubicBezTo>
                    <a:pt x="642" y="857"/>
                    <a:pt x="642" y="857"/>
                    <a:pt x="642" y="857"/>
                  </a:cubicBezTo>
                  <a:cubicBezTo>
                    <a:pt x="642" y="857"/>
                    <a:pt x="642" y="857"/>
                    <a:pt x="642" y="857"/>
                  </a:cubicBezTo>
                  <a:cubicBezTo>
                    <a:pt x="642" y="857"/>
                    <a:pt x="642" y="857"/>
                    <a:pt x="642" y="857"/>
                  </a:cubicBezTo>
                  <a:cubicBezTo>
                    <a:pt x="642" y="857"/>
                    <a:pt x="642" y="856"/>
                    <a:pt x="642" y="856"/>
                  </a:cubicBezTo>
                  <a:cubicBezTo>
                    <a:pt x="642" y="856"/>
                    <a:pt x="642" y="856"/>
                    <a:pt x="642" y="856"/>
                  </a:cubicBezTo>
                  <a:cubicBezTo>
                    <a:pt x="642" y="856"/>
                    <a:pt x="642" y="855"/>
                    <a:pt x="642" y="854"/>
                  </a:cubicBezTo>
                  <a:cubicBezTo>
                    <a:pt x="642" y="854"/>
                    <a:pt x="642" y="854"/>
                    <a:pt x="642" y="854"/>
                  </a:cubicBezTo>
                  <a:cubicBezTo>
                    <a:pt x="642" y="853"/>
                    <a:pt x="642" y="851"/>
                    <a:pt x="642" y="851"/>
                  </a:cubicBezTo>
                  <a:cubicBezTo>
                    <a:pt x="642" y="851"/>
                    <a:pt x="642" y="851"/>
                    <a:pt x="642" y="851"/>
                  </a:cubicBezTo>
                  <a:cubicBezTo>
                    <a:pt x="642" y="850"/>
                    <a:pt x="642" y="850"/>
                    <a:pt x="642" y="850"/>
                  </a:cubicBezTo>
                  <a:cubicBezTo>
                    <a:pt x="642" y="850"/>
                    <a:pt x="642" y="850"/>
                    <a:pt x="642" y="850"/>
                  </a:cubicBezTo>
                  <a:cubicBezTo>
                    <a:pt x="642" y="849"/>
                    <a:pt x="642" y="849"/>
                    <a:pt x="642" y="849"/>
                  </a:cubicBezTo>
                  <a:cubicBezTo>
                    <a:pt x="642" y="849"/>
                    <a:pt x="642" y="849"/>
                    <a:pt x="642" y="849"/>
                  </a:cubicBezTo>
                  <a:cubicBezTo>
                    <a:pt x="642" y="849"/>
                    <a:pt x="642" y="849"/>
                    <a:pt x="641" y="849"/>
                  </a:cubicBezTo>
                  <a:cubicBezTo>
                    <a:pt x="641" y="849"/>
                    <a:pt x="641" y="849"/>
                    <a:pt x="641" y="849"/>
                  </a:cubicBezTo>
                  <a:cubicBezTo>
                    <a:pt x="640" y="849"/>
                    <a:pt x="639" y="849"/>
                    <a:pt x="639" y="847"/>
                  </a:cubicBezTo>
                  <a:cubicBezTo>
                    <a:pt x="639" y="847"/>
                    <a:pt x="639" y="847"/>
                    <a:pt x="639" y="847"/>
                  </a:cubicBezTo>
                  <a:cubicBezTo>
                    <a:pt x="639" y="847"/>
                    <a:pt x="639" y="847"/>
                    <a:pt x="639" y="847"/>
                  </a:cubicBezTo>
                  <a:cubicBezTo>
                    <a:pt x="639" y="847"/>
                    <a:pt x="639" y="847"/>
                    <a:pt x="639" y="847"/>
                  </a:cubicBezTo>
                  <a:cubicBezTo>
                    <a:pt x="639" y="846"/>
                    <a:pt x="639" y="846"/>
                    <a:pt x="639" y="845"/>
                  </a:cubicBezTo>
                  <a:cubicBezTo>
                    <a:pt x="639" y="845"/>
                    <a:pt x="639" y="845"/>
                    <a:pt x="639" y="845"/>
                  </a:cubicBezTo>
                  <a:cubicBezTo>
                    <a:pt x="639" y="845"/>
                    <a:pt x="639" y="844"/>
                    <a:pt x="639" y="844"/>
                  </a:cubicBezTo>
                  <a:cubicBezTo>
                    <a:pt x="639" y="844"/>
                    <a:pt x="639" y="844"/>
                    <a:pt x="639" y="844"/>
                  </a:cubicBezTo>
                  <a:cubicBezTo>
                    <a:pt x="639" y="844"/>
                    <a:pt x="639" y="844"/>
                    <a:pt x="639" y="843"/>
                  </a:cubicBezTo>
                  <a:cubicBezTo>
                    <a:pt x="639" y="843"/>
                    <a:pt x="639" y="843"/>
                    <a:pt x="639" y="843"/>
                  </a:cubicBezTo>
                  <a:cubicBezTo>
                    <a:pt x="640" y="843"/>
                    <a:pt x="640" y="842"/>
                    <a:pt x="640" y="842"/>
                  </a:cubicBezTo>
                  <a:cubicBezTo>
                    <a:pt x="640" y="842"/>
                    <a:pt x="640" y="842"/>
                    <a:pt x="640" y="842"/>
                  </a:cubicBezTo>
                  <a:cubicBezTo>
                    <a:pt x="640" y="842"/>
                    <a:pt x="640" y="842"/>
                    <a:pt x="640" y="842"/>
                  </a:cubicBezTo>
                  <a:cubicBezTo>
                    <a:pt x="640" y="842"/>
                    <a:pt x="640" y="842"/>
                    <a:pt x="640" y="842"/>
                  </a:cubicBezTo>
                  <a:cubicBezTo>
                    <a:pt x="640" y="841"/>
                    <a:pt x="640" y="841"/>
                    <a:pt x="641" y="840"/>
                  </a:cubicBezTo>
                  <a:cubicBezTo>
                    <a:pt x="641" y="840"/>
                    <a:pt x="641" y="840"/>
                    <a:pt x="641" y="840"/>
                  </a:cubicBezTo>
                  <a:cubicBezTo>
                    <a:pt x="641" y="840"/>
                    <a:pt x="641" y="840"/>
                    <a:pt x="642" y="840"/>
                  </a:cubicBezTo>
                  <a:cubicBezTo>
                    <a:pt x="642" y="840"/>
                    <a:pt x="642" y="840"/>
                    <a:pt x="642" y="840"/>
                  </a:cubicBezTo>
                  <a:cubicBezTo>
                    <a:pt x="642" y="840"/>
                    <a:pt x="642" y="840"/>
                    <a:pt x="643" y="840"/>
                  </a:cubicBezTo>
                  <a:cubicBezTo>
                    <a:pt x="643" y="840"/>
                    <a:pt x="643" y="840"/>
                    <a:pt x="643" y="840"/>
                  </a:cubicBezTo>
                  <a:cubicBezTo>
                    <a:pt x="643" y="840"/>
                    <a:pt x="643" y="840"/>
                    <a:pt x="643" y="840"/>
                  </a:cubicBezTo>
                  <a:cubicBezTo>
                    <a:pt x="643" y="840"/>
                    <a:pt x="643" y="840"/>
                    <a:pt x="643" y="840"/>
                  </a:cubicBezTo>
                  <a:cubicBezTo>
                    <a:pt x="643" y="839"/>
                    <a:pt x="643" y="838"/>
                    <a:pt x="644" y="838"/>
                  </a:cubicBezTo>
                  <a:cubicBezTo>
                    <a:pt x="644" y="838"/>
                    <a:pt x="644" y="838"/>
                    <a:pt x="644" y="838"/>
                  </a:cubicBezTo>
                  <a:cubicBezTo>
                    <a:pt x="644" y="837"/>
                    <a:pt x="644" y="837"/>
                    <a:pt x="645" y="836"/>
                  </a:cubicBezTo>
                  <a:cubicBezTo>
                    <a:pt x="645" y="836"/>
                    <a:pt x="645" y="836"/>
                    <a:pt x="645" y="836"/>
                  </a:cubicBezTo>
                  <a:cubicBezTo>
                    <a:pt x="644" y="836"/>
                    <a:pt x="642" y="836"/>
                    <a:pt x="641" y="834"/>
                  </a:cubicBezTo>
                  <a:cubicBezTo>
                    <a:pt x="641" y="834"/>
                    <a:pt x="641" y="834"/>
                    <a:pt x="641" y="834"/>
                  </a:cubicBezTo>
                  <a:cubicBezTo>
                    <a:pt x="640" y="832"/>
                    <a:pt x="641" y="833"/>
                    <a:pt x="640" y="833"/>
                  </a:cubicBezTo>
                  <a:cubicBezTo>
                    <a:pt x="640" y="833"/>
                    <a:pt x="640" y="833"/>
                    <a:pt x="640" y="833"/>
                  </a:cubicBezTo>
                  <a:cubicBezTo>
                    <a:pt x="640" y="833"/>
                    <a:pt x="640" y="833"/>
                    <a:pt x="640" y="833"/>
                  </a:cubicBezTo>
                  <a:cubicBezTo>
                    <a:pt x="640" y="833"/>
                    <a:pt x="640" y="833"/>
                    <a:pt x="640" y="833"/>
                  </a:cubicBezTo>
                  <a:cubicBezTo>
                    <a:pt x="639" y="834"/>
                    <a:pt x="637" y="834"/>
                    <a:pt x="636" y="835"/>
                  </a:cubicBezTo>
                  <a:cubicBezTo>
                    <a:pt x="636" y="835"/>
                    <a:pt x="636" y="835"/>
                    <a:pt x="636" y="835"/>
                  </a:cubicBezTo>
                  <a:cubicBezTo>
                    <a:pt x="636" y="835"/>
                    <a:pt x="635" y="835"/>
                    <a:pt x="635" y="835"/>
                  </a:cubicBezTo>
                  <a:cubicBezTo>
                    <a:pt x="635" y="835"/>
                    <a:pt x="635" y="835"/>
                    <a:pt x="635" y="835"/>
                  </a:cubicBezTo>
                  <a:cubicBezTo>
                    <a:pt x="634" y="835"/>
                    <a:pt x="633" y="834"/>
                    <a:pt x="632" y="833"/>
                  </a:cubicBezTo>
                  <a:cubicBezTo>
                    <a:pt x="632" y="833"/>
                    <a:pt x="632" y="833"/>
                    <a:pt x="632" y="833"/>
                  </a:cubicBezTo>
                  <a:cubicBezTo>
                    <a:pt x="632" y="832"/>
                    <a:pt x="632" y="833"/>
                    <a:pt x="631" y="832"/>
                  </a:cubicBezTo>
                  <a:cubicBezTo>
                    <a:pt x="631" y="832"/>
                    <a:pt x="631" y="832"/>
                    <a:pt x="631" y="832"/>
                  </a:cubicBezTo>
                  <a:cubicBezTo>
                    <a:pt x="631" y="831"/>
                    <a:pt x="631" y="831"/>
                    <a:pt x="630" y="831"/>
                  </a:cubicBezTo>
                  <a:cubicBezTo>
                    <a:pt x="630" y="831"/>
                    <a:pt x="630" y="831"/>
                    <a:pt x="630" y="831"/>
                  </a:cubicBezTo>
                  <a:cubicBezTo>
                    <a:pt x="630" y="831"/>
                    <a:pt x="630" y="831"/>
                    <a:pt x="629" y="831"/>
                  </a:cubicBezTo>
                  <a:cubicBezTo>
                    <a:pt x="629" y="831"/>
                    <a:pt x="629" y="831"/>
                    <a:pt x="629" y="831"/>
                  </a:cubicBezTo>
                  <a:cubicBezTo>
                    <a:pt x="629" y="831"/>
                    <a:pt x="629" y="831"/>
                    <a:pt x="628" y="831"/>
                  </a:cubicBezTo>
                  <a:cubicBezTo>
                    <a:pt x="628" y="831"/>
                    <a:pt x="628" y="831"/>
                    <a:pt x="628" y="831"/>
                  </a:cubicBezTo>
                  <a:cubicBezTo>
                    <a:pt x="628" y="831"/>
                    <a:pt x="628" y="831"/>
                    <a:pt x="628" y="831"/>
                  </a:cubicBezTo>
                  <a:cubicBezTo>
                    <a:pt x="628" y="831"/>
                    <a:pt x="628" y="831"/>
                    <a:pt x="628" y="831"/>
                  </a:cubicBezTo>
                  <a:cubicBezTo>
                    <a:pt x="628" y="832"/>
                    <a:pt x="626" y="832"/>
                    <a:pt x="626" y="832"/>
                  </a:cubicBezTo>
                  <a:cubicBezTo>
                    <a:pt x="626" y="832"/>
                    <a:pt x="626" y="832"/>
                    <a:pt x="626" y="832"/>
                  </a:cubicBezTo>
                  <a:cubicBezTo>
                    <a:pt x="626" y="832"/>
                    <a:pt x="625" y="832"/>
                    <a:pt x="625" y="832"/>
                  </a:cubicBezTo>
                  <a:cubicBezTo>
                    <a:pt x="625" y="832"/>
                    <a:pt x="625" y="832"/>
                    <a:pt x="625" y="832"/>
                  </a:cubicBezTo>
                  <a:cubicBezTo>
                    <a:pt x="625" y="832"/>
                    <a:pt x="625" y="832"/>
                    <a:pt x="625" y="832"/>
                  </a:cubicBezTo>
                  <a:cubicBezTo>
                    <a:pt x="625" y="832"/>
                    <a:pt x="625" y="832"/>
                    <a:pt x="625" y="832"/>
                  </a:cubicBezTo>
                  <a:cubicBezTo>
                    <a:pt x="625" y="833"/>
                    <a:pt x="624" y="833"/>
                    <a:pt x="624" y="833"/>
                  </a:cubicBezTo>
                  <a:cubicBezTo>
                    <a:pt x="624" y="833"/>
                    <a:pt x="624" y="833"/>
                    <a:pt x="624" y="833"/>
                  </a:cubicBezTo>
                  <a:cubicBezTo>
                    <a:pt x="624" y="833"/>
                    <a:pt x="623" y="832"/>
                    <a:pt x="623" y="832"/>
                  </a:cubicBezTo>
                  <a:cubicBezTo>
                    <a:pt x="623" y="832"/>
                    <a:pt x="623" y="832"/>
                    <a:pt x="623" y="832"/>
                  </a:cubicBezTo>
                  <a:cubicBezTo>
                    <a:pt x="623" y="831"/>
                    <a:pt x="622" y="831"/>
                    <a:pt x="622" y="831"/>
                  </a:cubicBezTo>
                  <a:cubicBezTo>
                    <a:pt x="622" y="831"/>
                    <a:pt x="622" y="831"/>
                    <a:pt x="622" y="831"/>
                  </a:cubicBezTo>
                  <a:cubicBezTo>
                    <a:pt x="621" y="831"/>
                    <a:pt x="620" y="830"/>
                    <a:pt x="620" y="829"/>
                  </a:cubicBezTo>
                  <a:cubicBezTo>
                    <a:pt x="620" y="829"/>
                    <a:pt x="620" y="829"/>
                    <a:pt x="620" y="829"/>
                  </a:cubicBezTo>
                  <a:cubicBezTo>
                    <a:pt x="620" y="829"/>
                    <a:pt x="620" y="829"/>
                    <a:pt x="619" y="829"/>
                  </a:cubicBezTo>
                  <a:cubicBezTo>
                    <a:pt x="619" y="829"/>
                    <a:pt x="619" y="829"/>
                    <a:pt x="619" y="829"/>
                  </a:cubicBezTo>
                  <a:cubicBezTo>
                    <a:pt x="619" y="829"/>
                    <a:pt x="618" y="829"/>
                    <a:pt x="618" y="829"/>
                  </a:cubicBezTo>
                  <a:cubicBezTo>
                    <a:pt x="618" y="829"/>
                    <a:pt x="618" y="829"/>
                    <a:pt x="618" y="829"/>
                  </a:cubicBezTo>
                  <a:cubicBezTo>
                    <a:pt x="618" y="829"/>
                    <a:pt x="618" y="829"/>
                    <a:pt x="618" y="829"/>
                  </a:cubicBezTo>
                  <a:cubicBezTo>
                    <a:pt x="618" y="829"/>
                    <a:pt x="618" y="829"/>
                    <a:pt x="618" y="829"/>
                  </a:cubicBezTo>
                  <a:cubicBezTo>
                    <a:pt x="617" y="829"/>
                    <a:pt x="617" y="829"/>
                    <a:pt x="617" y="829"/>
                  </a:cubicBezTo>
                  <a:cubicBezTo>
                    <a:pt x="617" y="829"/>
                    <a:pt x="617" y="829"/>
                    <a:pt x="617" y="829"/>
                  </a:cubicBezTo>
                  <a:cubicBezTo>
                    <a:pt x="616" y="829"/>
                    <a:pt x="616" y="829"/>
                    <a:pt x="616" y="828"/>
                  </a:cubicBezTo>
                  <a:cubicBezTo>
                    <a:pt x="616" y="828"/>
                    <a:pt x="616" y="828"/>
                    <a:pt x="616" y="828"/>
                  </a:cubicBezTo>
                  <a:cubicBezTo>
                    <a:pt x="615" y="828"/>
                    <a:pt x="615" y="828"/>
                    <a:pt x="615" y="827"/>
                  </a:cubicBezTo>
                  <a:cubicBezTo>
                    <a:pt x="615" y="827"/>
                    <a:pt x="615" y="827"/>
                    <a:pt x="615" y="827"/>
                  </a:cubicBezTo>
                  <a:cubicBezTo>
                    <a:pt x="615" y="827"/>
                    <a:pt x="615" y="827"/>
                    <a:pt x="615" y="826"/>
                  </a:cubicBezTo>
                  <a:cubicBezTo>
                    <a:pt x="615" y="826"/>
                    <a:pt x="615" y="826"/>
                    <a:pt x="615" y="826"/>
                  </a:cubicBezTo>
                  <a:cubicBezTo>
                    <a:pt x="615" y="826"/>
                    <a:pt x="615" y="826"/>
                    <a:pt x="615" y="826"/>
                  </a:cubicBezTo>
                  <a:cubicBezTo>
                    <a:pt x="615" y="826"/>
                    <a:pt x="615" y="826"/>
                    <a:pt x="615" y="826"/>
                  </a:cubicBezTo>
                  <a:cubicBezTo>
                    <a:pt x="615" y="826"/>
                    <a:pt x="615" y="826"/>
                    <a:pt x="615" y="826"/>
                  </a:cubicBezTo>
                  <a:cubicBezTo>
                    <a:pt x="615" y="826"/>
                    <a:pt x="615" y="826"/>
                    <a:pt x="615" y="826"/>
                  </a:cubicBezTo>
                  <a:cubicBezTo>
                    <a:pt x="615" y="826"/>
                    <a:pt x="615" y="826"/>
                    <a:pt x="615" y="825"/>
                  </a:cubicBezTo>
                  <a:cubicBezTo>
                    <a:pt x="615" y="825"/>
                    <a:pt x="615" y="825"/>
                    <a:pt x="615" y="825"/>
                  </a:cubicBezTo>
                  <a:cubicBezTo>
                    <a:pt x="615" y="825"/>
                    <a:pt x="615" y="825"/>
                    <a:pt x="614" y="825"/>
                  </a:cubicBezTo>
                  <a:cubicBezTo>
                    <a:pt x="614" y="825"/>
                    <a:pt x="614" y="825"/>
                    <a:pt x="614" y="825"/>
                  </a:cubicBezTo>
                  <a:cubicBezTo>
                    <a:pt x="614" y="825"/>
                    <a:pt x="614" y="825"/>
                    <a:pt x="614" y="825"/>
                  </a:cubicBezTo>
                  <a:cubicBezTo>
                    <a:pt x="614" y="824"/>
                    <a:pt x="613" y="824"/>
                    <a:pt x="613" y="823"/>
                  </a:cubicBezTo>
                  <a:cubicBezTo>
                    <a:pt x="613" y="823"/>
                    <a:pt x="613" y="823"/>
                    <a:pt x="613" y="823"/>
                  </a:cubicBezTo>
                  <a:cubicBezTo>
                    <a:pt x="613" y="823"/>
                    <a:pt x="613" y="823"/>
                    <a:pt x="613" y="823"/>
                  </a:cubicBezTo>
                  <a:cubicBezTo>
                    <a:pt x="613" y="823"/>
                    <a:pt x="613" y="823"/>
                    <a:pt x="613" y="823"/>
                  </a:cubicBezTo>
                  <a:cubicBezTo>
                    <a:pt x="612" y="823"/>
                    <a:pt x="612" y="822"/>
                    <a:pt x="611" y="821"/>
                  </a:cubicBezTo>
                  <a:cubicBezTo>
                    <a:pt x="611" y="821"/>
                    <a:pt x="611" y="821"/>
                    <a:pt x="611" y="821"/>
                  </a:cubicBezTo>
                  <a:cubicBezTo>
                    <a:pt x="611" y="821"/>
                    <a:pt x="611" y="821"/>
                    <a:pt x="611" y="821"/>
                  </a:cubicBezTo>
                  <a:cubicBezTo>
                    <a:pt x="611" y="821"/>
                    <a:pt x="611" y="821"/>
                    <a:pt x="611" y="821"/>
                  </a:cubicBezTo>
                  <a:cubicBezTo>
                    <a:pt x="611" y="821"/>
                    <a:pt x="611" y="821"/>
                    <a:pt x="610" y="821"/>
                  </a:cubicBezTo>
                  <a:cubicBezTo>
                    <a:pt x="610" y="821"/>
                    <a:pt x="610" y="821"/>
                    <a:pt x="610" y="821"/>
                  </a:cubicBezTo>
                  <a:cubicBezTo>
                    <a:pt x="610" y="821"/>
                    <a:pt x="610" y="821"/>
                    <a:pt x="610" y="821"/>
                  </a:cubicBezTo>
                  <a:cubicBezTo>
                    <a:pt x="610" y="821"/>
                    <a:pt x="610" y="821"/>
                    <a:pt x="610" y="821"/>
                  </a:cubicBezTo>
                  <a:cubicBezTo>
                    <a:pt x="610" y="822"/>
                    <a:pt x="610" y="823"/>
                    <a:pt x="608" y="823"/>
                  </a:cubicBezTo>
                  <a:cubicBezTo>
                    <a:pt x="608" y="823"/>
                    <a:pt x="608" y="823"/>
                    <a:pt x="608" y="823"/>
                  </a:cubicBezTo>
                  <a:cubicBezTo>
                    <a:pt x="608" y="823"/>
                    <a:pt x="608" y="823"/>
                    <a:pt x="608" y="823"/>
                  </a:cubicBezTo>
                  <a:cubicBezTo>
                    <a:pt x="608" y="823"/>
                    <a:pt x="608" y="823"/>
                    <a:pt x="608" y="823"/>
                  </a:cubicBezTo>
                  <a:cubicBezTo>
                    <a:pt x="607" y="823"/>
                    <a:pt x="607" y="823"/>
                    <a:pt x="607" y="823"/>
                  </a:cubicBezTo>
                  <a:cubicBezTo>
                    <a:pt x="607" y="823"/>
                    <a:pt x="607" y="823"/>
                    <a:pt x="607" y="823"/>
                  </a:cubicBezTo>
                  <a:cubicBezTo>
                    <a:pt x="607" y="823"/>
                    <a:pt x="607" y="823"/>
                    <a:pt x="607" y="823"/>
                  </a:cubicBezTo>
                  <a:cubicBezTo>
                    <a:pt x="606" y="823"/>
                    <a:pt x="606" y="823"/>
                    <a:pt x="606" y="823"/>
                  </a:cubicBezTo>
                  <a:cubicBezTo>
                    <a:pt x="606" y="823"/>
                    <a:pt x="606" y="823"/>
                    <a:pt x="606" y="823"/>
                  </a:cubicBezTo>
                  <a:cubicBezTo>
                    <a:pt x="606" y="823"/>
                    <a:pt x="606" y="823"/>
                    <a:pt x="606" y="823"/>
                  </a:cubicBezTo>
                  <a:cubicBezTo>
                    <a:pt x="606" y="823"/>
                    <a:pt x="606" y="823"/>
                    <a:pt x="606" y="823"/>
                  </a:cubicBezTo>
                  <a:cubicBezTo>
                    <a:pt x="606" y="823"/>
                    <a:pt x="605" y="823"/>
                    <a:pt x="605" y="823"/>
                  </a:cubicBezTo>
                  <a:cubicBezTo>
                    <a:pt x="605" y="823"/>
                    <a:pt x="605" y="823"/>
                    <a:pt x="605" y="823"/>
                  </a:cubicBezTo>
                  <a:cubicBezTo>
                    <a:pt x="605" y="823"/>
                    <a:pt x="604" y="823"/>
                    <a:pt x="604" y="824"/>
                  </a:cubicBezTo>
                  <a:cubicBezTo>
                    <a:pt x="604" y="824"/>
                    <a:pt x="604" y="824"/>
                    <a:pt x="604" y="824"/>
                  </a:cubicBezTo>
                  <a:cubicBezTo>
                    <a:pt x="603" y="824"/>
                    <a:pt x="603" y="824"/>
                    <a:pt x="603" y="824"/>
                  </a:cubicBezTo>
                  <a:cubicBezTo>
                    <a:pt x="603" y="824"/>
                    <a:pt x="603" y="825"/>
                    <a:pt x="601" y="826"/>
                  </a:cubicBezTo>
                  <a:cubicBezTo>
                    <a:pt x="601" y="826"/>
                    <a:pt x="601" y="826"/>
                    <a:pt x="601" y="826"/>
                  </a:cubicBezTo>
                  <a:cubicBezTo>
                    <a:pt x="601" y="826"/>
                    <a:pt x="600" y="825"/>
                    <a:pt x="600" y="825"/>
                  </a:cubicBezTo>
                  <a:cubicBezTo>
                    <a:pt x="600" y="825"/>
                    <a:pt x="600" y="825"/>
                    <a:pt x="600" y="825"/>
                  </a:cubicBezTo>
                  <a:cubicBezTo>
                    <a:pt x="600" y="825"/>
                    <a:pt x="600" y="825"/>
                    <a:pt x="600" y="826"/>
                  </a:cubicBezTo>
                  <a:cubicBezTo>
                    <a:pt x="600" y="826"/>
                    <a:pt x="600" y="826"/>
                    <a:pt x="600" y="826"/>
                  </a:cubicBezTo>
                  <a:cubicBezTo>
                    <a:pt x="600" y="826"/>
                    <a:pt x="599" y="826"/>
                    <a:pt x="599" y="826"/>
                  </a:cubicBezTo>
                  <a:cubicBezTo>
                    <a:pt x="599" y="826"/>
                    <a:pt x="599" y="826"/>
                    <a:pt x="599" y="826"/>
                  </a:cubicBezTo>
                  <a:cubicBezTo>
                    <a:pt x="599" y="827"/>
                    <a:pt x="599" y="827"/>
                    <a:pt x="599" y="827"/>
                  </a:cubicBezTo>
                  <a:cubicBezTo>
                    <a:pt x="599" y="827"/>
                    <a:pt x="599" y="827"/>
                    <a:pt x="599" y="827"/>
                  </a:cubicBezTo>
                  <a:cubicBezTo>
                    <a:pt x="599" y="828"/>
                    <a:pt x="599" y="828"/>
                    <a:pt x="599" y="828"/>
                  </a:cubicBezTo>
                  <a:cubicBezTo>
                    <a:pt x="600" y="828"/>
                    <a:pt x="600" y="829"/>
                    <a:pt x="600" y="830"/>
                  </a:cubicBezTo>
                  <a:cubicBezTo>
                    <a:pt x="600" y="830"/>
                    <a:pt x="600" y="830"/>
                    <a:pt x="600" y="830"/>
                  </a:cubicBezTo>
                  <a:cubicBezTo>
                    <a:pt x="600" y="830"/>
                    <a:pt x="600" y="830"/>
                    <a:pt x="600" y="831"/>
                  </a:cubicBezTo>
                  <a:cubicBezTo>
                    <a:pt x="600" y="831"/>
                    <a:pt x="600" y="831"/>
                    <a:pt x="600" y="831"/>
                  </a:cubicBezTo>
                  <a:cubicBezTo>
                    <a:pt x="599" y="831"/>
                    <a:pt x="599" y="831"/>
                    <a:pt x="599" y="831"/>
                  </a:cubicBezTo>
                  <a:cubicBezTo>
                    <a:pt x="599" y="831"/>
                    <a:pt x="599" y="831"/>
                    <a:pt x="599" y="831"/>
                  </a:cubicBezTo>
                  <a:cubicBezTo>
                    <a:pt x="598" y="831"/>
                    <a:pt x="598" y="831"/>
                    <a:pt x="598" y="831"/>
                  </a:cubicBezTo>
                  <a:cubicBezTo>
                    <a:pt x="598" y="831"/>
                    <a:pt x="598" y="831"/>
                    <a:pt x="598" y="831"/>
                  </a:cubicBezTo>
                  <a:cubicBezTo>
                    <a:pt x="598" y="831"/>
                    <a:pt x="598" y="831"/>
                    <a:pt x="598" y="831"/>
                  </a:cubicBezTo>
                  <a:cubicBezTo>
                    <a:pt x="598" y="831"/>
                    <a:pt x="598" y="831"/>
                    <a:pt x="598" y="831"/>
                  </a:cubicBezTo>
                  <a:cubicBezTo>
                    <a:pt x="597" y="831"/>
                    <a:pt x="597" y="832"/>
                    <a:pt x="597" y="832"/>
                  </a:cubicBezTo>
                  <a:cubicBezTo>
                    <a:pt x="597" y="832"/>
                    <a:pt x="597" y="832"/>
                    <a:pt x="597" y="832"/>
                  </a:cubicBezTo>
                  <a:cubicBezTo>
                    <a:pt x="597" y="832"/>
                    <a:pt x="597" y="832"/>
                    <a:pt x="597" y="832"/>
                  </a:cubicBezTo>
                  <a:cubicBezTo>
                    <a:pt x="597" y="832"/>
                    <a:pt x="597" y="832"/>
                    <a:pt x="597" y="832"/>
                  </a:cubicBezTo>
                  <a:cubicBezTo>
                    <a:pt x="596" y="832"/>
                    <a:pt x="596" y="832"/>
                    <a:pt x="596" y="832"/>
                  </a:cubicBezTo>
                  <a:cubicBezTo>
                    <a:pt x="596" y="832"/>
                    <a:pt x="596" y="833"/>
                    <a:pt x="594" y="834"/>
                  </a:cubicBezTo>
                  <a:cubicBezTo>
                    <a:pt x="594" y="834"/>
                    <a:pt x="594" y="834"/>
                    <a:pt x="594" y="834"/>
                  </a:cubicBezTo>
                  <a:cubicBezTo>
                    <a:pt x="594" y="834"/>
                    <a:pt x="594" y="834"/>
                    <a:pt x="594" y="834"/>
                  </a:cubicBezTo>
                  <a:cubicBezTo>
                    <a:pt x="594" y="834"/>
                    <a:pt x="594" y="834"/>
                    <a:pt x="594" y="834"/>
                  </a:cubicBezTo>
                  <a:cubicBezTo>
                    <a:pt x="594" y="834"/>
                    <a:pt x="594" y="833"/>
                    <a:pt x="593" y="833"/>
                  </a:cubicBezTo>
                  <a:cubicBezTo>
                    <a:pt x="593" y="833"/>
                    <a:pt x="593" y="833"/>
                    <a:pt x="593" y="833"/>
                  </a:cubicBezTo>
                  <a:cubicBezTo>
                    <a:pt x="593" y="833"/>
                    <a:pt x="593" y="834"/>
                    <a:pt x="593" y="834"/>
                  </a:cubicBezTo>
                  <a:cubicBezTo>
                    <a:pt x="593" y="834"/>
                    <a:pt x="593" y="834"/>
                    <a:pt x="593" y="834"/>
                  </a:cubicBezTo>
                  <a:cubicBezTo>
                    <a:pt x="592" y="834"/>
                    <a:pt x="592" y="833"/>
                    <a:pt x="591" y="833"/>
                  </a:cubicBezTo>
                  <a:cubicBezTo>
                    <a:pt x="591" y="833"/>
                    <a:pt x="591" y="833"/>
                    <a:pt x="591" y="833"/>
                  </a:cubicBezTo>
                  <a:cubicBezTo>
                    <a:pt x="591" y="833"/>
                    <a:pt x="591" y="833"/>
                    <a:pt x="591" y="834"/>
                  </a:cubicBezTo>
                  <a:cubicBezTo>
                    <a:pt x="591" y="834"/>
                    <a:pt x="591" y="834"/>
                    <a:pt x="591" y="834"/>
                  </a:cubicBezTo>
                  <a:cubicBezTo>
                    <a:pt x="591" y="834"/>
                    <a:pt x="590" y="835"/>
                    <a:pt x="589" y="835"/>
                  </a:cubicBezTo>
                  <a:cubicBezTo>
                    <a:pt x="589" y="835"/>
                    <a:pt x="589" y="835"/>
                    <a:pt x="589" y="835"/>
                  </a:cubicBezTo>
                  <a:cubicBezTo>
                    <a:pt x="588" y="835"/>
                    <a:pt x="588" y="836"/>
                    <a:pt x="587" y="836"/>
                  </a:cubicBezTo>
                  <a:cubicBezTo>
                    <a:pt x="587" y="836"/>
                    <a:pt x="587" y="836"/>
                    <a:pt x="587" y="836"/>
                  </a:cubicBezTo>
                  <a:cubicBezTo>
                    <a:pt x="587" y="837"/>
                    <a:pt x="587" y="837"/>
                    <a:pt x="586" y="837"/>
                  </a:cubicBezTo>
                  <a:cubicBezTo>
                    <a:pt x="586" y="837"/>
                    <a:pt x="586" y="837"/>
                    <a:pt x="586" y="837"/>
                  </a:cubicBezTo>
                  <a:cubicBezTo>
                    <a:pt x="585" y="837"/>
                    <a:pt x="585" y="836"/>
                    <a:pt x="585" y="836"/>
                  </a:cubicBezTo>
                  <a:cubicBezTo>
                    <a:pt x="585" y="836"/>
                    <a:pt x="585" y="836"/>
                    <a:pt x="585" y="836"/>
                  </a:cubicBezTo>
                  <a:cubicBezTo>
                    <a:pt x="585" y="836"/>
                    <a:pt x="585" y="836"/>
                    <a:pt x="585" y="836"/>
                  </a:cubicBezTo>
                  <a:cubicBezTo>
                    <a:pt x="585" y="836"/>
                    <a:pt x="585" y="836"/>
                    <a:pt x="585" y="836"/>
                  </a:cubicBezTo>
                  <a:cubicBezTo>
                    <a:pt x="585" y="836"/>
                    <a:pt x="585" y="836"/>
                    <a:pt x="584" y="836"/>
                  </a:cubicBezTo>
                  <a:cubicBezTo>
                    <a:pt x="584" y="836"/>
                    <a:pt x="584" y="836"/>
                    <a:pt x="584" y="836"/>
                  </a:cubicBezTo>
                  <a:cubicBezTo>
                    <a:pt x="583" y="836"/>
                    <a:pt x="583" y="835"/>
                    <a:pt x="583" y="835"/>
                  </a:cubicBezTo>
                  <a:cubicBezTo>
                    <a:pt x="583" y="835"/>
                    <a:pt x="583" y="835"/>
                    <a:pt x="583" y="835"/>
                  </a:cubicBezTo>
                  <a:cubicBezTo>
                    <a:pt x="583" y="835"/>
                    <a:pt x="583" y="835"/>
                    <a:pt x="583" y="834"/>
                  </a:cubicBezTo>
                  <a:cubicBezTo>
                    <a:pt x="583" y="834"/>
                    <a:pt x="583" y="834"/>
                    <a:pt x="583" y="834"/>
                  </a:cubicBezTo>
                  <a:cubicBezTo>
                    <a:pt x="583" y="834"/>
                    <a:pt x="583" y="833"/>
                    <a:pt x="583" y="833"/>
                  </a:cubicBezTo>
                  <a:cubicBezTo>
                    <a:pt x="583" y="833"/>
                    <a:pt x="583" y="833"/>
                    <a:pt x="583" y="833"/>
                  </a:cubicBezTo>
                  <a:cubicBezTo>
                    <a:pt x="583" y="833"/>
                    <a:pt x="583" y="833"/>
                    <a:pt x="583" y="833"/>
                  </a:cubicBezTo>
                  <a:cubicBezTo>
                    <a:pt x="583" y="833"/>
                    <a:pt x="583" y="833"/>
                    <a:pt x="583" y="833"/>
                  </a:cubicBezTo>
                  <a:cubicBezTo>
                    <a:pt x="583" y="833"/>
                    <a:pt x="582" y="833"/>
                    <a:pt x="582" y="833"/>
                  </a:cubicBezTo>
                  <a:cubicBezTo>
                    <a:pt x="582" y="833"/>
                    <a:pt x="582" y="833"/>
                    <a:pt x="582" y="833"/>
                  </a:cubicBezTo>
                  <a:cubicBezTo>
                    <a:pt x="582" y="833"/>
                    <a:pt x="581" y="833"/>
                    <a:pt x="581" y="833"/>
                  </a:cubicBezTo>
                  <a:cubicBezTo>
                    <a:pt x="581" y="833"/>
                    <a:pt x="581" y="833"/>
                    <a:pt x="581" y="833"/>
                  </a:cubicBezTo>
                  <a:cubicBezTo>
                    <a:pt x="580" y="834"/>
                    <a:pt x="580" y="834"/>
                    <a:pt x="580" y="834"/>
                  </a:cubicBezTo>
                  <a:cubicBezTo>
                    <a:pt x="580" y="834"/>
                    <a:pt x="579" y="835"/>
                    <a:pt x="579" y="837"/>
                  </a:cubicBezTo>
                  <a:cubicBezTo>
                    <a:pt x="579" y="837"/>
                    <a:pt x="579" y="837"/>
                    <a:pt x="579" y="837"/>
                  </a:cubicBezTo>
                  <a:cubicBezTo>
                    <a:pt x="578" y="838"/>
                    <a:pt x="578" y="838"/>
                    <a:pt x="578" y="838"/>
                  </a:cubicBezTo>
                  <a:cubicBezTo>
                    <a:pt x="578" y="838"/>
                    <a:pt x="578" y="838"/>
                    <a:pt x="578" y="838"/>
                  </a:cubicBezTo>
                  <a:cubicBezTo>
                    <a:pt x="578" y="839"/>
                    <a:pt x="578" y="839"/>
                    <a:pt x="578" y="839"/>
                  </a:cubicBezTo>
                  <a:cubicBezTo>
                    <a:pt x="578" y="839"/>
                    <a:pt x="578" y="839"/>
                    <a:pt x="578" y="839"/>
                  </a:cubicBezTo>
                  <a:cubicBezTo>
                    <a:pt x="578" y="839"/>
                    <a:pt x="578" y="839"/>
                    <a:pt x="578" y="840"/>
                  </a:cubicBezTo>
                  <a:cubicBezTo>
                    <a:pt x="578" y="840"/>
                    <a:pt x="578" y="840"/>
                    <a:pt x="578" y="840"/>
                  </a:cubicBezTo>
                  <a:cubicBezTo>
                    <a:pt x="578" y="840"/>
                    <a:pt x="578" y="840"/>
                    <a:pt x="578" y="841"/>
                  </a:cubicBezTo>
                  <a:cubicBezTo>
                    <a:pt x="578" y="841"/>
                    <a:pt x="578" y="841"/>
                    <a:pt x="578" y="841"/>
                  </a:cubicBezTo>
                  <a:cubicBezTo>
                    <a:pt x="578" y="841"/>
                    <a:pt x="578" y="841"/>
                    <a:pt x="578" y="841"/>
                  </a:cubicBezTo>
                  <a:cubicBezTo>
                    <a:pt x="578" y="841"/>
                    <a:pt x="578" y="841"/>
                    <a:pt x="578" y="841"/>
                  </a:cubicBezTo>
                  <a:cubicBezTo>
                    <a:pt x="578" y="841"/>
                    <a:pt x="578" y="841"/>
                    <a:pt x="578" y="841"/>
                  </a:cubicBezTo>
                  <a:cubicBezTo>
                    <a:pt x="577" y="842"/>
                    <a:pt x="577" y="842"/>
                    <a:pt x="577" y="842"/>
                  </a:cubicBezTo>
                  <a:cubicBezTo>
                    <a:pt x="577" y="842"/>
                    <a:pt x="577" y="842"/>
                    <a:pt x="577" y="842"/>
                  </a:cubicBezTo>
                  <a:cubicBezTo>
                    <a:pt x="575" y="841"/>
                    <a:pt x="575" y="840"/>
                    <a:pt x="574" y="840"/>
                  </a:cubicBezTo>
                  <a:cubicBezTo>
                    <a:pt x="574" y="840"/>
                    <a:pt x="574" y="840"/>
                    <a:pt x="574" y="840"/>
                  </a:cubicBezTo>
                  <a:cubicBezTo>
                    <a:pt x="573" y="838"/>
                    <a:pt x="572" y="837"/>
                    <a:pt x="571" y="836"/>
                  </a:cubicBezTo>
                  <a:cubicBezTo>
                    <a:pt x="571" y="836"/>
                    <a:pt x="571" y="836"/>
                    <a:pt x="571" y="836"/>
                  </a:cubicBezTo>
                  <a:cubicBezTo>
                    <a:pt x="569" y="835"/>
                    <a:pt x="569" y="835"/>
                    <a:pt x="569" y="834"/>
                  </a:cubicBezTo>
                  <a:cubicBezTo>
                    <a:pt x="569" y="834"/>
                    <a:pt x="569" y="834"/>
                    <a:pt x="569" y="834"/>
                  </a:cubicBezTo>
                  <a:cubicBezTo>
                    <a:pt x="569" y="834"/>
                    <a:pt x="569" y="834"/>
                    <a:pt x="569" y="833"/>
                  </a:cubicBezTo>
                  <a:cubicBezTo>
                    <a:pt x="569" y="833"/>
                    <a:pt x="569" y="833"/>
                    <a:pt x="569" y="833"/>
                  </a:cubicBezTo>
                  <a:cubicBezTo>
                    <a:pt x="568" y="834"/>
                    <a:pt x="567" y="836"/>
                    <a:pt x="566" y="838"/>
                  </a:cubicBezTo>
                  <a:cubicBezTo>
                    <a:pt x="566" y="838"/>
                    <a:pt x="566" y="838"/>
                    <a:pt x="566" y="838"/>
                  </a:cubicBezTo>
                  <a:cubicBezTo>
                    <a:pt x="566" y="838"/>
                    <a:pt x="566" y="839"/>
                    <a:pt x="565" y="839"/>
                  </a:cubicBezTo>
                  <a:cubicBezTo>
                    <a:pt x="565" y="839"/>
                    <a:pt x="565" y="839"/>
                    <a:pt x="565" y="839"/>
                  </a:cubicBezTo>
                  <a:cubicBezTo>
                    <a:pt x="563" y="838"/>
                    <a:pt x="563" y="836"/>
                    <a:pt x="562" y="835"/>
                  </a:cubicBezTo>
                  <a:cubicBezTo>
                    <a:pt x="562" y="835"/>
                    <a:pt x="562" y="835"/>
                    <a:pt x="562" y="835"/>
                  </a:cubicBezTo>
                  <a:cubicBezTo>
                    <a:pt x="562" y="833"/>
                    <a:pt x="562" y="833"/>
                    <a:pt x="561" y="833"/>
                  </a:cubicBezTo>
                  <a:cubicBezTo>
                    <a:pt x="561" y="833"/>
                    <a:pt x="561" y="833"/>
                    <a:pt x="561" y="833"/>
                  </a:cubicBezTo>
                  <a:cubicBezTo>
                    <a:pt x="561" y="833"/>
                    <a:pt x="561" y="833"/>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1" y="834"/>
                    <a:pt x="561" y="834"/>
                    <a:pt x="561" y="834"/>
                  </a:cubicBezTo>
                  <a:cubicBezTo>
                    <a:pt x="560" y="835"/>
                    <a:pt x="560" y="835"/>
                    <a:pt x="560" y="835"/>
                  </a:cubicBezTo>
                  <a:cubicBezTo>
                    <a:pt x="559" y="835"/>
                    <a:pt x="559" y="836"/>
                    <a:pt x="558" y="836"/>
                  </a:cubicBezTo>
                  <a:cubicBezTo>
                    <a:pt x="558" y="836"/>
                    <a:pt x="558" y="836"/>
                    <a:pt x="558" y="836"/>
                  </a:cubicBezTo>
                  <a:cubicBezTo>
                    <a:pt x="558" y="837"/>
                    <a:pt x="557" y="837"/>
                    <a:pt x="558" y="837"/>
                  </a:cubicBezTo>
                  <a:cubicBezTo>
                    <a:pt x="558" y="837"/>
                    <a:pt x="558" y="837"/>
                    <a:pt x="558" y="837"/>
                  </a:cubicBezTo>
                  <a:cubicBezTo>
                    <a:pt x="558" y="838"/>
                    <a:pt x="557" y="840"/>
                    <a:pt x="556" y="840"/>
                  </a:cubicBezTo>
                  <a:cubicBezTo>
                    <a:pt x="556" y="840"/>
                    <a:pt x="556" y="840"/>
                    <a:pt x="556" y="840"/>
                  </a:cubicBezTo>
                  <a:cubicBezTo>
                    <a:pt x="555" y="840"/>
                    <a:pt x="555" y="840"/>
                    <a:pt x="555" y="840"/>
                  </a:cubicBezTo>
                  <a:cubicBezTo>
                    <a:pt x="555" y="840"/>
                    <a:pt x="555" y="840"/>
                    <a:pt x="555" y="840"/>
                  </a:cubicBezTo>
                  <a:cubicBezTo>
                    <a:pt x="555" y="840"/>
                    <a:pt x="555" y="840"/>
                    <a:pt x="555" y="841"/>
                  </a:cubicBezTo>
                  <a:cubicBezTo>
                    <a:pt x="555" y="841"/>
                    <a:pt x="555" y="841"/>
                    <a:pt x="555" y="841"/>
                  </a:cubicBezTo>
                  <a:cubicBezTo>
                    <a:pt x="554" y="841"/>
                    <a:pt x="554" y="841"/>
                    <a:pt x="553" y="841"/>
                  </a:cubicBezTo>
                  <a:cubicBezTo>
                    <a:pt x="553" y="841"/>
                    <a:pt x="553" y="841"/>
                    <a:pt x="553" y="841"/>
                  </a:cubicBezTo>
                  <a:cubicBezTo>
                    <a:pt x="553" y="841"/>
                    <a:pt x="553" y="841"/>
                    <a:pt x="552" y="841"/>
                  </a:cubicBezTo>
                  <a:cubicBezTo>
                    <a:pt x="552" y="841"/>
                    <a:pt x="552" y="841"/>
                    <a:pt x="552" y="841"/>
                  </a:cubicBezTo>
                  <a:cubicBezTo>
                    <a:pt x="552" y="841"/>
                    <a:pt x="551" y="841"/>
                    <a:pt x="551" y="840"/>
                  </a:cubicBezTo>
                  <a:cubicBezTo>
                    <a:pt x="551" y="840"/>
                    <a:pt x="551" y="840"/>
                    <a:pt x="551" y="840"/>
                  </a:cubicBezTo>
                  <a:cubicBezTo>
                    <a:pt x="551" y="840"/>
                    <a:pt x="551" y="840"/>
                    <a:pt x="551" y="840"/>
                  </a:cubicBezTo>
                  <a:cubicBezTo>
                    <a:pt x="551" y="840"/>
                    <a:pt x="551" y="840"/>
                    <a:pt x="551" y="840"/>
                  </a:cubicBezTo>
                  <a:cubicBezTo>
                    <a:pt x="549" y="839"/>
                    <a:pt x="549" y="838"/>
                    <a:pt x="549" y="837"/>
                  </a:cubicBezTo>
                  <a:cubicBezTo>
                    <a:pt x="549" y="837"/>
                    <a:pt x="549" y="837"/>
                    <a:pt x="549" y="837"/>
                  </a:cubicBezTo>
                  <a:cubicBezTo>
                    <a:pt x="549" y="837"/>
                    <a:pt x="548" y="836"/>
                    <a:pt x="548" y="836"/>
                  </a:cubicBezTo>
                  <a:cubicBezTo>
                    <a:pt x="548" y="836"/>
                    <a:pt x="548" y="836"/>
                    <a:pt x="548" y="836"/>
                  </a:cubicBezTo>
                  <a:cubicBezTo>
                    <a:pt x="547" y="836"/>
                    <a:pt x="546" y="835"/>
                    <a:pt x="545" y="834"/>
                  </a:cubicBezTo>
                  <a:cubicBezTo>
                    <a:pt x="545" y="834"/>
                    <a:pt x="545" y="834"/>
                    <a:pt x="545" y="834"/>
                  </a:cubicBezTo>
                  <a:cubicBezTo>
                    <a:pt x="544" y="834"/>
                    <a:pt x="543" y="833"/>
                    <a:pt x="543" y="833"/>
                  </a:cubicBezTo>
                  <a:cubicBezTo>
                    <a:pt x="543" y="833"/>
                    <a:pt x="543" y="833"/>
                    <a:pt x="543" y="833"/>
                  </a:cubicBezTo>
                  <a:cubicBezTo>
                    <a:pt x="543" y="833"/>
                    <a:pt x="543" y="833"/>
                    <a:pt x="543" y="833"/>
                  </a:cubicBezTo>
                  <a:cubicBezTo>
                    <a:pt x="543" y="833"/>
                    <a:pt x="543" y="833"/>
                    <a:pt x="543" y="833"/>
                  </a:cubicBezTo>
                  <a:cubicBezTo>
                    <a:pt x="543" y="833"/>
                    <a:pt x="543" y="833"/>
                    <a:pt x="543" y="833"/>
                  </a:cubicBezTo>
                  <a:cubicBezTo>
                    <a:pt x="543" y="833"/>
                    <a:pt x="543" y="833"/>
                    <a:pt x="543" y="833"/>
                  </a:cubicBezTo>
                  <a:cubicBezTo>
                    <a:pt x="543" y="833"/>
                    <a:pt x="543" y="833"/>
                    <a:pt x="543" y="833"/>
                  </a:cubicBezTo>
                  <a:cubicBezTo>
                    <a:pt x="543" y="833"/>
                    <a:pt x="543" y="833"/>
                    <a:pt x="543" y="833"/>
                  </a:cubicBezTo>
                  <a:cubicBezTo>
                    <a:pt x="542" y="833"/>
                    <a:pt x="541" y="833"/>
                    <a:pt x="541" y="832"/>
                  </a:cubicBezTo>
                  <a:cubicBezTo>
                    <a:pt x="541" y="832"/>
                    <a:pt x="541" y="832"/>
                    <a:pt x="541" y="832"/>
                  </a:cubicBezTo>
                  <a:cubicBezTo>
                    <a:pt x="541" y="832"/>
                    <a:pt x="541" y="832"/>
                    <a:pt x="541" y="832"/>
                  </a:cubicBezTo>
                  <a:cubicBezTo>
                    <a:pt x="541" y="832"/>
                    <a:pt x="541" y="832"/>
                    <a:pt x="541" y="832"/>
                  </a:cubicBezTo>
                  <a:cubicBezTo>
                    <a:pt x="540" y="833"/>
                    <a:pt x="540" y="834"/>
                    <a:pt x="539" y="834"/>
                  </a:cubicBezTo>
                  <a:cubicBezTo>
                    <a:pt x="539" y="834"/>
                    <a:pt x="539" y="834"/>
                    <a:pt x="539" y="834"/>
                  </a:cubicBezTo>
                  <a:cubicBezTo>
                    <a:pt x="539" y="834"/>
                    <a:pt x="539" y="834"/>
                    <a:pt x="539" y="834"/>
                  </a:cubicBezTo>
                  <a:cubicBezTo>
                    <a:pt x="539" y="834"/>
                    <a:pt x="539" y="834"/>
                    <a:pt x="539" y="834"/>
                  </a:cubicBezTo>
                  <a:cubicBezTo>
                    <a:pt x="539" y="835"/>
                    <a:pt x="538" y="835"/>
                    <a:pt x="538" y="835"/>
                  </a:cubicBezTo>
                  <a:cubicBezTo>
                    <a:pt x="538" y="835"/>
                    <a:pt x="538" y="835"/>
                    <a:pt x="538" y="835"/>
                  </a:cubicBezTo>
                  <a:cubicBezTo>
                    <a:pt x="536" y="837"/>
                    <a:pt x="536" y="837"/>
                    <a:pt x="536" y="837"/>
                  </a:cubicBezTo>
                  <a:cubicBezTo>
                    <a:pt x="536" y="838"/>
                    <a:pt x="536" y="837"/>
                    <a:pt x="535" y="839"/>
                  </a:cubicBezTo>
                  <a:cubicBezTo>
                    <a:pt x="535" y="839"/>
                    <a:pt x="535" y="839"/>
                    <a:pt x="535" y="839"/>
                  </a:cubicBezTo>
                  <a:cubicBezTo>
                    <a:pt x="535" y="839"/>
                    <a:pt x="534" y="840"/>
                    <a:pt x="533" y="840"/>
                  </a:cubicBezTo>
                  <a:cubicBezTo>
                    <a:pt x="533" y="840"/>
                    <a:pt x="533" y="840"/>
                    <a:pt x="533" y="840"/>
                  </a:cubicBezTo>
                  <a:cubicBezTo>
                    <a:pt x="533" y="840"/>
                    <a:pt x="533" y="840"/>
                    <a:pt x="533" y="840"/>
                  </a:cubicBezTo>
                  <a:cubicBezTo>
                    <a:pt x="533" y="840"/>
                    <a:pt x="533" y="840"/>
                    <a:pt x="533" y="840"/>
                  </a:cubicBezTo>
                  <a:cubicBezTo>
                    <a:pt x="533" y="840"/>
                    <a:pt x="533" y="840"/>
                    <a:pt x="533" y="840"/>
                  </a:cubicBezTo>
                  <a:cubicBezTo>
                    <a:pt x="533" y="840"/>
                    <a:pt x="533" y="840"/>
                    <a:pt x="533" y="840"/>
                  </a:cubicBezTo>
                  <a:cubicBezTo>
                    <a:pt x="532" y="840"/>
                    <a:pt x="532" y="840"/>
                    <a:pt x="532" y="840"/>
                  </a:cubicBezTo>
                  <a:cubicBezTo>
                    <a:pt x="532" y="840"/>
                    <a:pt x="532" y="840"/>
                    <a:pt x="532" y="840"/>
                  </a:cubicBezTo>
                  <a:cubicBezTo>
                    <a:pt x="531" y="840"/>
                    <a:pt x="530" y="840"/>
                    <a:pt x="530" y="839"/>
                  </a:cubicBezTo>
                  <a:cubicBezTo>
                    <a:pt x="530" y="839"/>
                    <a:pt x="530" y="839"/>
                    <a:pt x="530" y="839"/>
                  </a:cubicBezTo>
                  <a:cubicBezTo>
                    <a:pt x="530" y="839"/>
                    <a:pt x="529" y="839"/>
                    <a:pt x="529" y="839"/>
                  </a:cubicBezTo>
                  <a:cubicBezTo>
                    <a:pt x="529" y="839"/>
                    <a:pt x="529" y="839"/>
                    <a:pt x="529" y="839"/>
                  </a:cubicBezTo>
                  <a:cubicBezTo>
                    <a:pt x="528" y="839"/>
                    <a:pt x="528" y="839"/>
                    <a:pt x="528" y="839"/>
                  </a:cubicBezTo>
                  <a:cubicBezTo>
                    <a:pt x="528" y="839"/>
                    <a:pt x="528" y="839"/>
                    <a:pt x="528" y="839"/>
                  </a:cubicBezTo>
                  <a:cubicBezTo>
                    <a:pt x="527" y="839"/>
                    <a:pt x="527" y="839"/>
                    <a:pt x="526" y="840"/>
                  </a:cubicBezTo>
                  <a:cubicBezTo>
                    <a:pt x="526" y="840"/>
                    <a:pt x="526" y="840"/>
                    <a:pt x="526" y="840"/>
                  </a:cubicBezTo>
                  <a:cubicBezTo>
                    <a:pt x="526" y="840"/>
                    <a:pt x="525" y="840"/>
                    <a:pt x="524" y="840"/>
                  </a:cubicBezTo>
                  <a:cubicBezTo>
                    <a:pt x="524" y="840"/>
                    <a:pt x="524" y="840"/>
                    <a:pt x="524" y="840"/>
                  </a:cubicBezTo>
                  <a:cubicBezTo>
                    <a:pt x="524" y="840"/>
                    <a:pt x="524" y="840"/>
                    <a:pt x="524" y="840"/>
                  </a:cubicBezTo>
                  <a:cubicBezTo>
                    <a:pt x="524" y="840"/>
                    <a:pt x="524" y="840"/>
                    <a:pt x="524" y="840"/>
                  </a:cubicBezTo>
                  <a:cubicBezTo>
                    <a:pt x="522" y="840"/>
                    <a:pt x="522" y="838"/>
                    <a:pt x="522" y="837"/>
                  </a:cubicBezTo>
                  <a:cubicBezTo>
                    <a:pt x="522" y="837"/>
                    <a:pt x="522" y="837"/>
                    <a:pt x="522" y="837"/>
                  </a:cubicBezTo>
                  <a:cubicBezTo>
                    <a:pt x="522" y="837"/>
                    <a:pt x="522" y="837"/>
                    <a:pt x="522" y="837"/>
                  </a:cubicBezTo>
                  <a:cubicBezTo>
                    <a:pt x="522" y="837"/>
                    <a:pt x="522" y="837"/>
                    <a:pt x="522" y="837"/>
                  </a:cubicBezTo>
                  <a:cubicBezTo>
                    <a:pt x="522" y="837"/>
                    <a:pt x="521" y="837"/>
                    <a:pt x="521" y="837"/>
                  </a:cubicBezTo>
                  <a:cubicBezTo>
                    <a:pt x="521" y="837"/>
                    <a:pt x="521" y="837"/>
                    <a:pt x="521" y="837"/>
                  </a:cubicBezTo>
                  <a:cubicBezTo>
                    <a:pt x="521" y="837"/>
                    <a:pt x="521" y="838"/>
                    <a:pt x="521" y="838"/>
                  </a:cubicBezTo>
                  <a:cubicBezTo>
                    <a:pt x="521" y="838"/>
                    <a:pt x="521" y="838"/>
                    <a:pt x="521" y="838"/>
                  </a:cubicBezTo>
                  <a:cubicBezTo>
                    <a:pt x="520" y="838"/>
                    <a:pt x="520" y="838"/>
                    <a:pt x="520" y="838"/>
                  </a:cubicBezTo>
                  <a:cubicBezTo>
                    <a:pt x="520" y="838"/>
                    <a:pt x="520" y="838"/>
                    <a:pt x="520" y="838"/>
                  </a:cubicBezTo>
                  <a:cubicBezTo>
                    <a:pt x="520" y="839"/>
                    <a:pt x="520" y="840"/>
                    <a:pt x="520" y="841"/>
                  </a:cubicBezTo>
                  <a:cubicBezTo>
                    <a:pt x="520" y="841"/>
                    <a:pt x="520" y="841"/>
                    <a:pt x="520" y="841"/>
                  </a:cubicBezTo>
                  <a:cubicBezTo>
                    <a:pt x="520" y="842"/>
                    <a:pt x="519" y="843"/>
                    <a:pt x="518" y="843"/>
                  </a:cubicBezTo>
                  <a:cubicBezTo>
                    <a:pt x="518" y="843"/>
                    <a:pt x="518" y="843"/>
                    <a:pt x="518" y="843"/>
                  </a:cubicBezTo>
                  <a:cubicBezTo>
                    <a:pt x="518" y="843"/>
                    <a:pt x="518" y="844"/>
                    <a:pt x="518" y="845"/>
                  </a:cubicBezTo>
                  <a:cubicBezTo>
                    <a:pt x="518" y="845"/>
                    <a:pt x="518" y="845"/>
                    <a:pt x="518" y="845"/>
                  </a:cubicBezTo>
                  <a:cubicBezTo>
                    <a:pt x="518" y="845"/>
                    <a:pt x="518" y="846"/>
                    <a:pt x="518" y="846"/>
                  </a:cubicBezTo>
                  <a:cubicBezTo>
                    <a:pt x="518" y="846"/>
                    <a:pt x="518" y="846"/>
                    <a:pt x="518" y="846"/>
                  </a:cubicBezTo>
                  <a:cubicBezTo>
                    <a:pt x="518" y="846"/>
                    <a:pt x="518" y="846"/>
                    <a:pt x="518" y="847"/>
                  </a:cubicBezTo>
                  <a:cubicBezTo>
                    <a:pt x="518" y="847"/>
                    <a:pt x="518" y="847"/>
                    <a:pt x="518" y="847"/>
                  </a:cubicBezTo>
                  <a:cubicBezTo>
                    <a:pt x="519" y="847"/>
                    <a:pt x="519" y="848"/>
                    <a:pt x="519" y="849"/>
                  </a:cubicBezTo>
                  <a:cubicBezTo>
                    <a:pt x="519" y="849"/>
                    <a:pt x="519" y="849"/>
                    <a:pt x="519" y="849"/>
                  </a:cubicBezTo>
                  <a:cubicBezTo>
                    <a:pt x="519" y="849"/>
                    <a:pt x="519" y="849"/>
                    <a:pt x="519" y="849"/>
                  </a:cubicBezTo>
                  <a:cubicBezTo>
                    <a:pt x="519" y="849"/>
                    <a:pt x="519" y="849"/>
                    <a:pt x="519" y="849"/>
                  </a:cubicBezTo>
                  <a:cubicBezTo>
                    <a:pt x="519" y="849"/>
                    <a:pt x="519" y="849"/>
                    <a:pt x="519" y="849"/>
                  </a:cubicBezTo>
                  <a:cubicBezTo>
                    <a:pt x="519" y="849"/>
                    <a:pt x="519" y="849"/>
                    <a:pt x="519" y="849"/>
                  </a:cubicBezTo>
                  <a:cubicBezTo>
                    <a:pt x="519" y="849"/>
                    <a:pt x="519" y="849"/>
                    <a:pt x="519" y="849"/>
                  </a:cubicBezTo>
                  <a:cubicBezTo>
                    <a:pt x="519" y="850"/>
                    <a:pt x="519" y="850"/>
                    <a:pt x="519" y="850"/>
                  </a:cubicBezTo>
                  <a:cubicBezTo>
                    <a:pt x="519" y="850"/>
                    <a:pt x="519" y="850"/>
                    <a:pt x="519" y="850"/>
                  </a:cubicBezTo>
                  <a:cubicBezTo>
                    <a:pt x="519" y="850"/>
                    <a:pt x="519" y="850"/>
                    <a:pt x="519" y="851"/>
                  </a:cubicBezTo>
                  <a:cubicBezTo>
                    <a:pt x="519" y="851"/>
                    <a:pt x="519" y="851"/>
                    <a:pt x="519" y="851"/>
                  </a:cubicBezTo>
                  <a:cubicBezTo>
                    <a:pt x="520" y="851"/>
                    <a:pt x="521" y="852"/>
                    <a:pt x="521" y="853"/>
                  </a:cubicBezTo>
                  <a:cubicBezTo>
                    <a:pt x="521" y="853"/>
                    <a:pt x="521" y="853"/>
                    <a:pt x="521" y="853"/>
                  </a:cubicBezTo>
                  <a:cubicBezTo>
                    <a:pt x="522" y="853"/>
                    <a:pt x="522" y="854"/>
                    <a:pt x="522" y="855"/>
                  </a:cubicBezTo>
                  <a:cubicBezTo>
                    <a:pt x="522" y="855"/>
                    <a:pt x="522" y="855"/>
                    <a:pt x="522" y="855"/>
                  </a:cubicBezTo>
                  <a:cubicBezTo>
                    <a:pt x="522" y="855"/>
                    <a:pt x="521" y="856"/>
                    <a:pt x="521" y="856"/>
                  </a:cubicBezTo>
                  <a:cubicBezTo>
                    <a:pt x="521" y="856"/>
                    <a:pt x="521" y="856"/>
                    <a:pt x="521" y="856"/>
                  </a:cubicBezTo>
                  <a:cubicBezTo>
                    <a:pt x="521" y="857"/>
                    <a:pt x="521" y="857"/>
                    <a:pt x="522" y="857"/>
                  </a:cubicBezTo>
                  <a:cubicBezTo>
                    <a:pt x="522" y="857"/>
                    <a:pt x="522" y="857"/>
                    <a:pt x="522" y="857"/>
                  </a:cubicBezTo>
                  <a:cubicBezTo>
                    <a:pt x="522" y="858"/>
                    <a:pt x="521" y="857"/>
                    <a:pt x="522" y="859"/>
                  </a:cubicBezTo>
                  <a:cubicBezTo>
                    <a:pt x="522" y="859"/>
                    <a:pt x="522" y="859"/>
                    <a:pt x="522" y="859"/>
                  </a:cubicBezTo>
                  <a:cubicBezTo>
                    <a:pt x="523" y="859"/>
                    <a:pt x="523" y="859"/>
                    <a:pt x="523" y="860"/>
                  </a:cubicBezTo>
                  <a:cubicBezTo>
                    <a:pt x="523" y="860"/>
                    <a:pt x="523" y="860"/>
                    <a:pt x="523" y="860"/>
                  </a:cubicBezTo>
                  <a:cubicBezTo>
                    <a:pt x="523" y="861"/>
                    <a:pt x="522" y="861"/>
                    <a:pt x="522" y="861"/>
                  </a:cubicBezTo>
                  <a:cubicBezTo>
                    <a:pt x="522" y="861"/>
                    <a:pt x="522" y="861"/>
                    <a:pt x="522" y="861"/>
                  </a:cubicBezTo>
                  <a:cubicBezTo>
                    <a:pt x="521" y="861"/>
                    <a:pt x="521" y="862"/>
                    <a:pt x="521" y="862"/>
                  </a:cubicBezTo>
                  <a:cubicBezTo>
                    <a:pt x="521" y="862"/>
                    <a:pt x="521" y="862"/>
                    <a:pt x="521" y="862"/>
                  </a:cubicBezTo>
                  <a:cubicBezTo>
                    <a:pt x="521" y="862"/>
                    <a:pt x="521" y="862"/>
                    <a:pt x="521" y="862"/>
                  </a:cubicBezTo>
                  <a:cubicBezTo>
                    <a:pt x="521" y="862"/>
                    <a:pt x="521" y="862"/>
                    <a:pt x="521" y="862"/>
                  </a:cubicBezTo>
                  <a:cubicBezTo>
                    <a:pt x="521" y="863"/>
                    <a:pt x="521" y="863"/>
                    <a:pt x="521" y="863"/>
                  </a:cubicBezTo>
                  <a:cubicBezTo>
                    <a:pt x="521" y="863"/>
                    <a:pt x="521" y="863"/>
                    <a:pt x="521" y="863"/>
                  </a:cubicBezTo>
                  <a:cubicBezTo>
                    <a:pt x="521" y="864"/>
                    <a:pt x="520" y="864"/>
                    <a:pt x="520" y="865"/>
                  </a:cubicBezTo>
                  <a:cubicBezTo>
                    <a:pt x="520" y="865"/>
                    <a:pt x="520" y="865"/>
                    <a:pt x="520" y="865"/>
                  </a:cubicBezTo>
                  <a:cubicBezTo>
                    <a:pt x="520" y="865"/>
                    <a:pt x="520" y="866"/>
                    <a:pt x="520" y="867"/>
                  </a:cubicBezTo>
                  <a:cubicBezTo>
                    <a:pt x="520" y="867"/>
                    <a:pt x="520" y="867"/>
                    <a:pt x="520" y="867"/>
                  </a:cubicBezTo>
                  <a:cubicBezTo>
                    <a:pt x="520" y="867"/>
                    <a:pt x="520" y="867"/>
                    <a:pt x="520" y="867"/>
                  </a:cubicBezTo>
                  <a:cubicBezTo>
                    <a:pt x="520" y="867"/>
                    <a:pt x="520" y="867"/>
                    <a:pt x="520" y="867"/>
                  </a:cubicBezTo>
                  <a:cubicBezTo>
                    <a:pt x="520" y="867"/>
                    <a:pt x="520" y="867"/>
                    <a:pt x="520" y="867"/>
                  </a:cubicBezTo>
                  <a:cubicBezTo>
                    <a:pt x="520" y="867"/>
                    <a:pt x="520" y="867"/>
                    <a:pt x="520" y="867"/>
                  </a:cubicBezTo>
                  <a:cubicBezTo>
                    <a:pt x="521" y="867"/>
                    <a:pt x="521" y="867"/>
                    <a:pt x="522" y="868"/>
                  </a:cubicBezTo>
                  <a:cubicBezTo>
                    <a:pt x="522" y="868"/>
                    <a:pt x="522" y="868"/>
                    <a:pt x="522" y="868"/>
                  </a:cubicBezTo>
                  <a:cubicBezTo>
                    <a:pt x="522" y="869"/>
                    <a:pt x="522" y="869"/>
                    <a:pt x="522" y="870"/>
                  </a:cubicBezTo>
                  <a:cubicBezTo>
                    <a:pt x="522" y="870"/>
                    <a:pt x="522" y="870"/>
                    <a:pt x="522" y="870"/>
                  </a:cubicBezTo>
                  <a:cubicBezTo>
                    <a:pt x="522" y="870"/>
                    <a:pt x="522" y="871"/>
                    <a:pt x="521" y="871"/>
                  </a:cubicBezTo>
                  <a:cubicBezTo>
                    <a:pt x="521" y="871"/>
                    <a:pt x="521" y="871"/>
                    <a:pt x="521" y="871"/>
                  </a:cubicBezTo>
                  <a:cubicBezTo>
                    <a:pt x="521" y="871"/>
                    <a:pt x="521" y="871"/>
                    <a:pt x="521" y="871"/>
                  </a:cubicBezTo>
                  <a:cubicBezTo>
                    <a:pt x="521" y="871"/>
                    <a:pt x="521" y="871"/>
                    <a:pt x="521" y="871"/>
                  </a:cubicBezTo>
                  <a:cubicBezTo>
                    <a:pt x="521" y="872"/>
                    <a:pt x="521" y="873"/>
                    <a:pt x="520" y="873"/>
                  </a:cubicBezTo>
                  <a:cubicBezTo>
                    <a:pt x="520" y="873"/>
                    <a:pt x="520" y="873"/>
                    <a:pt x="520" y="873"/>
                  </a:cubicBezTo>
                  <a:cubicBezTo>
                    <a:pt x="520" y="873"/>
                    <a:pt x="519" y="873"/>
                    <a:pt x="519" y="873"/>
                  </a:cubicBezTo>
                  <a:cubicBezTo>
                    <a:pt x="519" y="873"/>
                    <a:pt x="519" y="873"/>
                    <a:pt x="519" y="873"/>
                  </a:cubicBezTo>
                  <a:cubicBezTo>
                    <a:pt x="519" y="873"/>
                    <a:pt x="519" y="873"/>
                    <a:pt x="519" y="873"/>
                  </a:cubicBezTo>
                  <a:cubicBezTo>
                    <a:pt x="519" y="873"/>
                    <a:pt x="519" y="873"/>
                    <a:pt x="519" y="873"/>
                  </a:cubicBezTo>
                  <a:close/>
                  <a:moveTo>
                    <a:pt x="657" y="864"/>
                  </a:moveTo>
                  <a:cubicBezTo>
                    <a:pt x="657" y="864"/>
                    <a:pt x="657" y="864"/>
                    <a:pt x="657" y="864"/>
                  </a:cubicBezTo>
                  <a:cubicBezTo>
                    <a:pt x="657" y="864"/>
                    <a:pt x="657" y="864"/>
                    <a:pt x="657" y="864"/>
                  </a:cubicBezTo>
                  <a:close/>
                  <a:moveTo>
                    <a:pt x="505" y="863"/>
                  </a:moveTo>
                  <a:cubicBezTo>
                    <a:pt x="505" y="863"/>
                    <a:pt x="505" y="863"/>
                    <a:pt x="505" y="863"/>
                  </a:cubicBezTo>
                  <a:cubicBezTo>
                    <a:pt x="505" y="863"/>
                    <a:pt x="505" y="863"/>
                    <a:pt x="505" y="863"/>
                  </a:cubicBezTo>
                  <a:cubicBezTo>
                    <a:pt x="505" y="863"/>
                    <a:pt x="505" y="863"/>
                    <a:pt x="505" y="863"/>
                  </a:cubicBezTo>
                  <a:close/>
                  <a:moveTo>
                    <a:pt x="504" y="856"/>
                  </a:moveTo>
                  <a:cubicBezTo>
                    <a:pt x="504" y="856"/>
                    <a:pt x="504" y="856"/>
                    <a:pt x="504" y="856"/>
                  </a:cubicBezTo>
                  <a:cubicBezTo>
                    <a:pt x="504" y="856"/>
                    <a:pt x="504" y="856"/>
                    <a:pt x="504" y="856"/>
                  </a:cubicBezTo>
                  <a:cubicBezTo>
                    <a:pt x="504" y="856"/>
                    <a:pt x="504" y="856"/>
                    <a:pt x="504" y="856"/>
                  </a:cubicBezTo>
                  <a:cubicBezTo>
                    <a:pt x="504" y="856"/>
                    <a:pt x="504" y="856"/>
                    <a:pt x="504" y="856"/>
                  </a:cubicBezTo>
                  <a:close/>
                  <a:moveTo>
                    <a:pt x="480" y="855"/>
                  </a:moveTo>
                  <a:cubicBezTo>
                    <a:pt x="480" y="855"/>
                    <a:pt x="480" y="855"/>
                    <a:pt x="480" y="855"/>
                  </a:cubicBezTo>
                  <a:cubicBezTo>
                    <a:pt x="480" y="855"/>
                    <a:pt x="480" y="855"/>
                    <a:pt x="480" y="855"/>
                  </a:cubicBezTo>
                  <a:cubicBezTo>
                    <a:pt x="480" y="855"/>
                    <a:pt x="480" y="855"/>
                    <a:pt x="480" y="855"/>
                  </a:cubicBezTo>
                  <a:close/>
                  <a:moveTo>
                    <a:pt x="472" y="844"/>
                  </a:moveTo>
                  <a:cubicBezTo>
                    <a:pt x="472" y="844"/>
                    <a:pt x="472" y="844"/>
                    <a:pt x="472" y="844"/>
                  </a:cubicBezTo>
                  <a:cubicBezTo>
                    <a:pt x="472" y="844"/>
                    <a:pt x="472" y="844"/>
                    <a:pt x="472" y="844"/>
                  </a:cubicBezTo>
                  <a:close/>
                  <a:moveTo>
                    <a:pt x="471" y="843"/>
                  </a:moveTo>
                  <a:cubicBezTo>
                    <a:pt x="471" y="843"/>
                    <a:pt x="471" y="843"/>
                    <a:pt x="471" y="843"/>
                  </a:cubicBezTo>
                  <a:cubicBezTo>
                    <a:pt x="471" y="843"/>
                    <a:pt x="471" y="843"/>
                    <a:pt x="471" y="843"/>
                  </a:cubicBezTo>
                  <a:cubicBezTo>
                    <a:pt x="471" y="843"/>
                    <a:pt x="471" y="843"/>
                    <a:pt x="471" y="843"/>
                  </a:cubicBezTo>
                  <a:close/>
                  <a:moveTo>
                    <a:pt x="553" y="839"/>
                  </a:moveTo>
                  <a:cubicBezTo>
                    <a:pt x="553" y="839"/>
                    <a:pt x="553" y="839"/>
                    <a:pt x="553" y="839"/>
                  </a:cubicBezTo>
                  <a:cubicBezTo>
                    <a:pt x="553" y="839"/>
                    <a:pt x="553" y="839"/>
                    <a:pt x="553" y="839"/>
                  </a:cubicBezTo>
                  <a:close/>
                  <a:moveTo>
                    <a:pt x="560" y="834"/>
                  </a:moveTo>
                  <a:cubicBezTo>
                    <a:pt x="560" y="834"/>
                    <a:pt x="560" y="834"/>
                    <a:pt x="560" y="834"/>
                  </a:cubicBezTo>
                  <a:cubicBezTo>
                    <a:pt x="560" y="834"/>
                    <a:pt x="560" y="834"/>
                    <a:pt x="560" y="834"/>
                  </a:cubicBezTo>
                  <a:cubicBezTo>
                    <a:pt x="560" y="834"/>
                    <a:pt x="560" y="834"/>
                    <a:pt x="560" y="834"/>
                  </a:cubicBezTo>
                  <a:cubicBezTo>
                    <a:pt x="560" y="834"/>
                    <a:pt x="560" y="834"/>
                    <a:pt x="560" y="834"/>
                  </a:cubicBezTo>
                  <a:cubicBezTo>
                    <a:pt x="560" y="834"/>
                    <a:pt x="560"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59" y="834"/>
                    <a:pt x="559" y="834"/>
                    <a:pt x="560" y="834"/>
                  </a:cubicBezTo>
                  <a:cubicBezTo>
                    <a:pt x="560" y="834"/>
                    <a:pt x="560" y="834"/>
                    <a:pt x="560" y="834"/>
                  </a:cubicBezTo>
                  <a:cubicBezTo>
                    <a:pt x="560" y="834"/>
                    <a:pt x="560" y="834"/>
                    <a:pt x="560" y="834"/>
                  </a:cubicBezTo>
                  <a:close/>
                  <a:moveTo>
                    <a:pt x="559" y="834"/>
                  </a:moveTo>
                  <a:cubicBezTo>
                    <a:pt x="559" y="834"/>
                    <a:pt x="559" y="834"/>
                    <a:pt x="559" y="834"/>
                  </a:cubicBezTo>
                  <a:cubicBezTo>
                    <a:pt x="559" y="834"/>
                    <a:pt x="559" y="834"/>
                    <a:pt x="559" y="834"/>
                  </a:cubicBezTo>
                  <a:cubicBezTo>
                    <a:pt x="559" y="834"/>
                    <a:pt x="559" y="834"/>
                    <a:pt x="559" y="834"/>
                  </a:cubicBezTo>
                  <a:close/>
                  <a:moveTo>
                    <a:pt x="591" y="833"/>
                  </a:moveTo>
                  <a:cubicBezTo>
                    <a:pt x="591" y="833"/>
                    <a:pt x="591" y="833"/>
                    <a:pt x="591" y="833"/>
                  </a:cubicBezTo>
                  <a:cubicBezTo>
                    <a:pt x="591" y="833"/>
                    <a:pt x="591" y="833"/>
                    <a:pt x="591" y="833"/>
                  </a:cubicBezTo>
                  <a:cubicBezTo>
                    <a:pt x="591" y="833"/>
                    <a:pt x="591" y="833"/>
                    <a:pt x="591" y="833"/>
                  </a:cubicBezTo>
                  <a:cubicBezTo>
                    <a:pt x="591" y="833"/>
                    <a:pt x="591" y="833"/>
                    <a:pt x="591" y="833"/>
                  </a:cubicBezTo>
                  <a:close/>
                  <a:moveTo>
                    <a:pt x="584" y="832"/>
                  </a:moveTo>
                  <a:cubicBezTo>
                    <a:pt x="584" y="832"/>
                    <a:pt x="584" y="832"/>
                    <a:pt x="584" y="832"/>
                  </a:cubicBezTo>
                  <a:cubicBezTo>
                    <a:pt x="584" y="832"/>
                    <a:pt x="584" y="832"/>
                    <a:pt x="584" y="832"/>
                  </a:cubicBezTo>
                  <a:cubicBezTo>
                    <a:pt x="584" y="832"/>
                    <a:pt x="584" y="832"/>
                    <a:pt x="584" y="832"/>
                  </a:cubicBezTo>
                  <a:cubicBezTo>
                    <a:pt x="584" y="832"/>
                    <a:pt x="584" y="832"/>
                    <a:pt x="584" y="832"/>
                  </a:cubicBezTo>
                  <a:cubicBezTo>
                    <a:pt x="584" y="832"/>
                    <a:pt x="584" y="832"/>
                    <a:pt x="584" y="832"/>
                  </a:cubicBezTo>
                  <a:close/>
                  <a:moveTo>
                    <a:pt x="599" y="826"/>
                  </a:moveTo>
                  <a:cubicBezTo>
                    <a:pt x="599" y="826"/>
                    <a:pt x="599" y="826"/>
                    <a:pt x="599" y="826"/>
                  </a:cubicBezTo>
                  <a:cubicBezTo>
                    <a:pt x="599" y="826"/>
                    <a:pt x="599" y="826"/>
                    <a:pt x="599" y="826"/>
                  </a:cubicBezTo>
                  <a:close/>
                  <a:moveTo>
                    <a:pt x="613" y="821"/>
                  </a:moveTo>
                  <a:cubicBezTo>
                    <a:pt x="613" y="821"/>
                    <a:pt x="613" y="821"/>
                    <a:pt x="613" y="821"/>
                  </a:cubicBezTo>
                  <a:cubicBezTo>
                    <a:pt x="613" y="821"/>
                    <a:pt x="613" y="821"/>
                    <a:pt x="613" y="821"/>
                  </a:cubicBezTo>
                  <a:cubicBezTo>
                    <a:pt x="613" y="821"/>
                    <a:pt x="613" y="821"/>
                    <a:pt x="613" y="821"/>
                  </a:cubicBezTo>
                  <a:cubicBezTo>
                    <a:pt x="613" y="821"/>
                    <a:pt x="613" y="821"/>
                    <a:pt x="613" y="821"/>
                  </a:cubicBezTo>
                  <a:close/>
                  <a:moveTo>
                    <a:pt x="455" y="800"/>
                  </a:moveTo>
                  <a:cubicBezTo>
                    <a:pt x="455" y="800"/>
                    <a:pt x="455" y="800"/>
                    <a:pt x="455" y="800"/>
                  </a:cubicBezTo>
                  <a:cubicBezTo>
                    <a:pt x="455" y="800"/>
                    <a:pt x="455" y="800"/>
                    <a:pt x="455" y="800"/>
                  </a:cubicBezTo>
                  <a:close/>
                  <a:moveTo>
                    <a:pt x="447" y="746"/>
                  </a:moveTo>
                  <a:cubicBezTo>
                    <a:pt x="447" y="746"/>
                    <a:pt x="447" y="746"/>
                    <a:pt x="447" y="746"/>
                  </a:cubicBezTo>
                  <a:cubicBezTo>
                    <a:pt x="447" y="746"/>
                    <a:pt x="447" y="746"/>
                    <a:pt x="447" y="746"/>
                  </a:cubicBezTo>
                  <a:cubicBezTo>
                    <a:pt x="447" y="746"/>
                    <a:pt x="447" y="746"/>
                    <a:pt x="447" y="746"/>
                  </a:cubicBezTo>
                  <a:close/>
                  <a:moveTo>
                    <a:pt x="430" y="684"/>
                  </a:moveTo>
                  <a:cubicBezTo>
                    <a:pt x="430" y="684"/>
                    <a:pt x="430" y="684"/>
                    <a:pt x="430" y="684"/>
                  </a:cubicBezTo>
                  <a:cubicBezTo>
                    <a:pt x="430" y="684"/>
                    <a:pt x="430" y="684"/>
                    <a:pt x="430" y="684"/>
                  </a:cubicBezTo>
                  <a:cubicBezTo>
                    <a:pt x="430" y="684"/>
                    <a:pt x="430" y="684"/>
                    <a:pt x="430" y="684"/>
                  </a:cubicBezTo>
                  <a:close/>
                  <a:moveTo>
                    <a:pt x="449" y="677"/>
                  </a:moveTo>
                  <a:cubicBezTo>
                    <a:pt x="449" y="677"/>
                    <a:pt x="449" y="677"/>
                    <a:pt x="449" y="677"/>
                  </a:cubicBezTo>
                  <a:cubicBezTo>
                    <a:pt x="449" y="677"/>
                    <a:pt x="449" y="677"/>
                    <a:pt x="449" y="677"/>
                  </a:cubicBezTo>
                  <a:close/>
                  <a:moveTo>
                    <a:pt x="299" y="665"/>
                  </a:moveTo>
                  <a:cubicBezTo>
                    <a:pt x="299" y="665"/>
                    <a:pt x="299" y="665"/>
                    <a:pt x="299" y="665"/>
                  </a:cubicBezTo>
                  <a:cubicBezTo>
                    <a:pt x="299" y="665"/>
                    <a:pt x="299" y="665"/>
                    <a:pt x="299" y="665"/>
                  </a:cubicBezTo>
                  <a:close/>
                  <a:moveTo>
                    <a:pt x="292" y="659"/>
                  </a:moveTo>
                  <a:cubicBezTo>
                    <a:pt x="292" y="659"/>
                    <a:pt x="292" y="659"/>
                    <a:pt x="292" y="659"/>
                  </a:cubicBezTo>
                  <a:cubicBezTo>
                    <a:pt x="292" y="658"/>
                    <a:pt x="292" y="658"/>
                    <a:pt x="292" y="658"/>
                  </a:cubicBezTo>
                  <a:cubicBezTo>
                    <a:pt x="292" y="659"/>
                    <a:pt x="292" y="659"/>
                    <a:pt x="292" y="659"/>
                  </a:cubicBezTo>
                  <a:close/>
                  <a:moveTo>
                    <a:pt x="221" y="647"/>
                  </a:moveTo>
                  <a:cubicBezTo>
                    <a:pt x="221" y="647"/>
                    <a:pt x="221" y="647"/>
                    <a:pt x="221" y="647"/>
                  </a:cubicBezTo>
                  <a:cubicBezTo>
                    <a:pt x="221" y="647"/>
                    <a:pt x="221" y="647"/>
                    <a:pt x="221" y="647"/>
                  </a:cubicBezTo>
                  <a:close/>
                  <a:moveTo>
                    <a:pt x="260" y="646"/>
                  </a:moveTo>
                  <a:cubicBezTo>
                    <a:pt x="260" y="646"/>
                    <a:pt x="260" y="646"/>
                    <a:pt x="260" y="646"/>
                  </a:cubicBezTo>
                  <a:cubicBezTo>
                    <a:pt x="260" y="646"/>
                    <a:pt x="260" y="646"/>
                    <a:pt x="260" y="646"/>
                  </a:cubicBezTo>
                  <a:close/>
                  <a:moveTo>
                    <a:pt x="210" y="646"/>
                  </a:moveTo>
                  <a:cubicBezTo>
                    <a:pt x="210" y="646"/>
                    <a:pt x="210" y="646"/>
                    <a:pt x="210" y="646"/>
                  </a:cubicBezTo>
                  <a:cubicBezTo>
                    <a:pt x="210" y="646"/>
                    <a:pt x="210" y="646"/>
                    <a:pt x="210" y="646"/>
                  </a:cubicBezTo>
                  <a:close/>
                  <a:moveTo>
                    <a:pt x="209" y="645"/>
                  </a:moveTo>
                  <a:cubicBezTo>
                    <a:pt x="209" y="645"/>
                    <a:pt x="209" y="645"/>
                    <a:pt x="209" y="645"/>
                  </a:cubicBezTo>
                  <a:cubicBezTo>
                    <a:pt x="209" y="645"/>
                    <a:pt x="209" y="645"/>
                    <a:pt x="209" y="645"/>
                  </a:cubicBezTo>
                  <a:cubicBezTo>
                    <a:pt x="209" y="645"/>
                    <a:pt x="209" y="645"/>
                    <a:pt x="209" y="645"/>
                  </a:cubicBezTo>
                  <a:close/>
                  <a:moveTo>
                    <a:pt x="196" y="640"/>
                  </a:moveTo>
                  <a:cubicBezTo>
                    <a:pt x="196" y="640"/>
                    <a:pt x="196" y="640"/>
                    <a:pt x="196" y="640"/>
                  </a:cubicBezTo>
                  <a:cubicBezTo>
                    <a:pt x="196" y="640"/>
                    <a:pt x="196" y="640"/>
                    <a:pt x="196" y="640"/>
                  </a:cubicBezTo>
                  <a:cubicBezTo>
                    <a:pt x="196" y="640"/>
                    <a:pt x="196" y="640"/>
                    <a:pt x="196" y="640"/>
                  </a:cubicBezTo>
                  <a:close/>
                  <a:moveTo>
                    <a:pt x="169" y="622"/>
                  </a:moveTo>
                  <a:cubicBezTo>
                    <a:pt x="169" y="622"/>
                    <a:pt x="169" y="622"/>
                    <a:pt x="169" y="622"/>
                  </a:cubicBezTo>
                  <a:cubicBezTo>
                    <a:pt x="169" y="622"/>
                    <a:pt x="169" y="622"/>
                    <a:pt x="169" y="622"/>
                  </a:cubicBezTo>
                  <a:cubicBezTo>
                    <a:pt x="169" y="622"/>
                    <a:pt x="169" y="622"/>
                    <a:pt x="169" y="622"/>
                  </a:cubicBezTo>
                  <a:cubicBezTo>
                    <a:pt x="169" y="622"/>
                    <a:pt x="169" y="622"/>
                    <a:pt x="169" y="622"/>
                  </a:cubicBezTo>
                  <a:close/>
                  <a:moveTo>
                    <a:pt x="136" y="587"/>
                  </a:moveTo>
                  <a:cubicBezTo>
                    <a:pt x="136" y="587"/>
                    <a:pt x="136" y="587"/>
                    <a:pt x="136" y="587"/>
                  </a:cubicBezTo>
                  <a:cubicBezTo>
                    <a:pt x="136" y="587"/>
                    <a:pt x="136" y="587"/>
                    <a:pt x="136" y="587"/>
                  </a:cubicBezTo>
                  <a:cubicBezTo>
                    <a:pt x="136" y="587"/>
                    <a:pt x="136" y="587"/>
                    <a:pt x="136" y="587"/>
                  </a:cubicBezTo>
                  <a:cubicBezTo>
                    <a:pt x="136" y="587"/>
                    <a:pt x="136" y="587"/>
                    <a:pt x="136" y="587"/>
                  </a:cubicBezTo>
                  <a:close/>
                  <a:moveTo>
                    <a:pt x="113" y="568"/>
                  </a:moveTo>
                  <a:cubicBezTo>
                    <a:pt x="113" y="568"/>
                    <a:pt x="113" y="568"/>
                    <a:pt x="113" y="568"/>
                  </a:cubicBezTo>
                  <a:cubicBezTo>
                    <a:pt x="113" y="568"/>
                    <a:pt x="113" y="568"/>
                    <a:pt x="113" y="568"/>
                  </a:cubicBezTo>
                  <a:close/>
                  <a:moveTo>
                    <a:pt x="110" y="564"/>
                  </a:moveTo>
                  <a:cubicBezTo>
                    <a:pt x="110" y="564"/>
                    <a:pt x="110" y="564"/>
                    <a:pt x="110" y="564"/>
                  </a:cubicBezTo>
                  <a:cubicBezTo>
                    <a:pt x="110" y="564"/>
                    <a:pt x="110" y="564"/>
                    <a:pt x="110" y="564"/>
                  </a:cubicBezTo>
                  <a:cubicBezTo>
                    <a:pt x="110" y="564"/>
                    <a:pt x="110" y="564"/>
                    <a:pt x="110" y="564"/>
                  </a:cubicBezTo>
                  <a:close/>
                  <a:moveTo>
                    <a:pt x="41" y="501"/>
                  </a:moveTo>
                  <a:cubicBezTo>
                    <a:pt x="41" y="501"/>
                    <a:pt x="41" y="501"/>
                    <a:pt x="41" y="501"/>
                  </a:cubicBezTo>
                  <a:cubicBezTo>
                    <a:pt x="41" y="501"/>
                    <a:pt x="41" y="501"/>
                    <a:pt x="41" y="501"/>
                  </a:cubicBezTo>
                  <a:cubicBezTo>
                    <a:pt x="41" y="501"/>
                    <a:pt x="41" y="501"/>
                    <a:pt x="41" y="501"/>
                  </a:cubicBezTo>
                  <a:close/>
                  <a:moveTo>
                    <a:pt x="66" y="428"/>
                  </a:moveTo>
                  <a:cubicBezTo>
                    <a:pt x="66" y="428"/>
                    <a:pt x="66" y="428"/>
                    <a:pt x="66" y="428"/>
                  </a:cubicBezTo>
                  <a:cubicBezTo>
                    <a:pt x="66" y="428"/>
                    <a:pt x="66" y="428"/>
                    <a:pt x="66" y="428"/>
                  </a:cubicBezTo>
                  <a:cubicBezTo>
                    <a:pt x="66" y="428"/>
                    <a:pt x="66" y="428"/>
                    <a:pt x="66" y="428"/>
                  </a:cubicBezTo>
                  <a:close/>
                  <a:moveTo>
                    <a:pt x="38" y="379"/>
                  </a:moveTo>
                  <a:cubicBezTo>
                    <a:pt x="38" y="379"/>
                    <a:pt x="38" y="379"/>
                    <a:pt x="38" y="379"/>
                  </a:cubicBezTo>
                  <a:cubicBezTo>
                    <a:pt x="38" y="379"/>
                    <a:pt x="38" y="379"/>
                    <a:pt x="38" y="379"/>
                  </a:cubicBezTo>
                  <a:cubicBezTo>
                    <a:pt x="38" y="379"/>
                    <a:pt x="38" y="379"/>
                    <a:pt x="38" y="379"/>
                  </a:cubicBezTo>
                  <a:close/>
                  <a:moveTo>
                    <a:pt x="20" y="340"/>
                  </a:moveTo>
                  <a:cubicBezTo>
                    <a:pt x="20" y="340"/>
                    <a:pt x="20" y="340"/>
                    <a:pt x="20" y="340"/>
                  </a:cubicBezTo>
                  <a:cubicBezTo>
                    <a:pt x="20" y="340"/>
                    <a:pt x="20" y="340"/>
                    <a:pt x="20" y="340"/>
                  </a:cubicBezTo>
                  <a:close/>
                  <a:moveTo>
                    <a:pt x="14" y="332"/>
                  </a:moveTo>
                  <a:cubicBezTo>
                    <a:pt x="14" y="332"/>
                    <a:pt x="14" y="332"/>
                    <a:pt x="14" y="332"/>
                  </a:cubicBezTo>
                  <a:cubicBezTo>
                    <a:pt x="14" y="332"/>
                    <a:pt x="14" y="332"/>
                    <a:pt x="14" y="332"/>
                  </a:cubicBezTo>
                  <a:cubicBezTo>
                    <a:pt x="14" y="332"/>
                    <a:pt x="14" y="332"/>
                    <a:pt x="14" y="332"/>
                  </a:cubicBezTo>
                  <a:cubicBezTo>
                    <a:pt x="14" y="332"/>
                    <a:pt x="14" y="332"/>
                    <a:pt x="14" y="332"/>
                  </a:cubicBezTo>
                  <a:close/>
                  <a:moveTo>
                    <a:pt x="6" y="327"/>
                  </a:moveTo>
                  <a:cubicBezTo>
                    <a:pt x="6" y="327"/>
                    <a:pt x="6" y="327"/>
                    <a:pt x="6" y="327"/>
                  </a:cubicBezTo>
                  <a:cubicBezTo>
                    <a:pt x="6" y="327"/>
                    <a:pt x="6" y="327"/>
                    <a:pt x="6" y="327"/>
                  </a:cubicBezTo>
                  <a:close/>
                  <a:moveTo>
                    <a:pt x="657" y="862"/>
                  </a:moveTo>
                  <a:cubicBezTo>
                    <a:pt x="657" y="862"/>
                    <a:pt x="657" y="862"/>
                    <a:pt x="657" y="862"/>
                  </a:cubicBezTo>
                  <a:cubicBezTo>
                    <a:pt x="657" y="862"/>
                    <a:pt x="657" y="862"/>
                    <a:pt x="657" y="862"/>
                  </a:cubicBezTo>
                  <a:cubicBezTo>
                    <a:pt x="657" y="862"/>
                    <a:pt x="657" y="862"/>
                    <a:pt x="657" y="862"/>
                  </a:cubicBezTo>
                  <a:cubicBezTo>
                    <a:pt x="657" y="862"/>
                    <a:pt x="657" y="862"/>
                    <a:pt x="657" y="862"/>
                  </a:cubicBezTo>
                  <a:cubicBezTo>
                    <a:pt x="657" y="862"/>
                    <a:pt x="657" y="862"/>
                    <a:pt x="657" y="862"/>
                  </a:cubicBezTo>
                  <a:cubicBezTo>
                    <a:pt x="657" y="862"/>
                    <a:pt x="657" y="862"/>
                    <a:pt x="657" y="862"/>
                  </a:cubicBezTo>
                  <a:cubicBezTo>
                    <a:pt x="657" y="862"/>
                    <a:pt x="657" y="862"/>
                    <a:pt x="657" y="862"/>
                  </a:cubicBezTo>
                  <a:close/>
                  <a:moveTo>
                    <a:pt x="657" y="862"/>
                  </a:moveTo>
                  <a:cubicBezTo>
                    <a:pt x="657" y="862"/>
                    <a:pt x="657" y="862"/>
                    <a:pt x="657" y="862"/>
                  </a:cubicBezTo>
                  <a:cubicBezTo>
                    <a:pt x="657" y="862"/>
                    <a:pt x="657" y="862"/>
                    <a:pt x="657" y="862"/>
                  </a:cubicBezTo>
                  <a:cubicBezTo>
                    <a:pt x="657" y="862"/>
                    <a:pt x="657" y="862"/>
                    <a:pt x="657" y="862"/>
                  </a:cubicBezTo>
                  <a:cubicBezTo>
                    <a:pt x="657" y="862"/>
                    <a:pt x="657" y="862"/>
                    <a:pt x="657" y="862"/>
                  </a:cubicBezTo>
                  <a:cubicBezTo>
                    <a:pt x="657" y="862"/>
                    <a:pt x="657" y="862"/>
                    <a:pt x="657" y="862"/>
                  </a:cubicBezTo>
                  <a:close/>
                  <a:moveTo>
                    <a:pt x="560" y="834"/>
                  </a:moveTo>
                  <a:cubicBezTo>
                    <a:pt x="559" y="834"/>
                    <a:pt x="559" y="834"/>
                    <a:pt x="559" y="834"/>
                  </a:cubicBezTo>
                  <a:cubicBezTo>
                    <a:pt x="559" y="834"/>
                    <a:pt x="559" y="834"/>
                    <a:pt x="559" y="834"/>
                  </a:cubicBezTo>
                  <a:cubicBezTo>
                    <a:pt x="559" y="834"/>
                    <a:pt x="559" y="834"/>
                    <a:pt x="559" y="834"/>
                  </a:cubicBezTo>
                  <a:cubicBezTo>
                    <a:pt x="559" y="834"/>
                    <a:pt x="559" y="834"/>
                    <a:pt x="559" y="834"/>
                  </a:cubicBezTo>
                  <a:cubicBezTo>
                    <a:pt x="560" y="834"/>
                    <a:pt x="560" y="834"/>
                    <a:pt x="560" y="834"/>
                  </a:cubicBezTo>
                  <a:cubicBezTo>
                    <a:pt x="560" y="834"/>
                    <a:pt x="560" y="834"/>
                    <a:pt x="560" y="834"/>
                  </a:cubicBezTo>
                  <a:cubicBezTo>
                    <a:pt x="560" y="834"/>
                    <a:pt x="560" y="834"/>
                    <a:pt x="560" y="834"/>
                  </a:cubicBezTo>
                  <a:cubicBezTo>
                    <a:pt x="560" y="834"/>
                    <a:pt x="560" y="834"/>
                    <a:pt x="560" y="834"/>
                  </a:cubicBezTo>
                  <a:cubicBezTo>
                    <a:pt x="560" y="834"/>
                    <a:pt x="560" y="834"/>
                    <a:pt x="560" y="834"/>
                  </a:cubicBezTo>
                  <a:cubicBezTo>
                    <a:pt x="560" y="834"/>
                    <a:pt x="560" y="834"/>
                    <a:pt x="560" y="834"/>
                  </a:cubicBezTo>
                  <a:cubicBezTo>
                    <a:pt x="560" y="834"/>
                    <a:pt x="560" y="834"/>
                    <a:pt x="560" y="834"/>
                  </a:cubicBezTo>
                  <a:close/>
                  <a:moveTo>
                    <a:pt x="1032" y="802"/>
                  </a:moveTo>
                  <a:cubicBezTo>
                    <a:pt x="1032" y="769"/>
                    <a:pt x="1032" y="769"/>
                    <a:pt x="1032" y="769"/>
                  </a:cubicBezTo>
                  <a:cubicBezTo>
                    <a:pt x="1034" y="769"/>
                    <a:pt x="1034" y="769"/>
                    <a:pt x="1034" y="769"/>
                  </a:cubicBezTo>
                  <a:cubicBezTo>
                    <a:pt x="1034" y="802"/>
                    <a:pt x="1034" y="802"/>
                    <a:pt x="1034" y="802"/>
                  </a:cubicBezTo>
                  <a:cubicBezTo>
                    <a:pt x="1032" y="802"/>
                    <a:pt x="1032" y="802"/>
                    <a:pt x="1032" y="802"/>
                  </a:cubicBezTo>
                  <a:close/>
                  <a:moveTo>
                    <a:pt x="432" y="763"/>
                  </a:moveTo>
                  <a:cubicBezTo>
                    <a:pt x="432" y="763"/>
                    <a:pt x="432" y="763"/>
                    <a:pt x="432" y="763"/>
                  </a:cubicBezTo>
                  <a:cubicBezTo>
                    <a:pt x="432" y="763"/>
                    <a:pt x="432" y="763"/>
                    <a:pt x="432" y="763"/>
                  </a:cubicBezTo>
                  <a:cubicBezTo>
                    <a:pt x="432" y="763"/>
                    <a:pt x="432" y="763"/>
                    <a:pt x="432" y="763"/>
                  </a:cubicBezTo>
                  <a:close/>
                  <a:moveTo>
                    <a:pt x="439" y="667"/>
                  </a:move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ubicBezTo>
                    <a:pt x="439" y="667"/>
                    <a:pt x="439" y="667"/>
                    <a:pt x="439" y="667"/>
                  </a:cubicBezTo>
                  <a:close/>
                  <a:moveTo>
                    <a:pt x="439" y="667"/>
                  </a:moveTo>
                  <a:cubicBezTo>
                    <a:pt x="439" y="667"/>
                    <a:pt x="439" y="667"/>
                    <a:pt x="439" y="667"/>
                  </a:cubicBezTo>
                  <a:cubicBezTo>
                    <a:pt x="439" y="667"/>
                    <a:pt x="439" y="667"/>
                    <a:pt x="439" y="667"/>
                  </a:cubicBezTo>
                  <a:cubicBezTo>
                    <a:pt x="439" y="667"/>
                    <a:pt x="439" y="667"/>
                    <a:pt x="439" y="667"/>
                  </a:cubicBezTo>
                  <a:close/>
                  <a:moveTo>
                    <a:pt x="46" y="467"/>
                  </a:moveTo>
                  <a:cubicBezTo>
                    <a:pt x="46" y="467"/>
                    <a:pt x="46" y="467"/>
                    <a:pt x="46" y="467"/>
                  </a:cubicBezTo>
                  <a:close/>
                  <a:moveTo>
                    <a:pt x="1007" y="351"/>
                  </a:moveTo>
                  <a:cubicBezTo>
                    <a:pt x="1007" y="349"/>
                    <a:pt x="1009" y="348"/>
                    <a:pt x="1009" y="348"/>
                  </a:cubicBezTo>
                  <a:cubicBezTo>
                    <a:pt x="1009" y="348"/>
                    <a:pt x="1009" y="348"/>
                    <a:pt x="1009" y="348"/>
                  </a:cubicBezTo>
                  <a:cubicBezTo>
                    <a:pt x="1010" y="348"/>
                    <a:pt x="1011" y="345"/>
                    <a:pt x="1012" y="344"/>
                  </a:cubicBezTo>
                  <a:cubicBezTo>
                    <a:pt x="1012" y="344"/>
                    <a:pt x="1012" y="344"/>
                    <a:pt x="1012" y="344"/>
                  </a:cubicBezTo>
                  <a:cubicBezTo>
                    <a:pt x="1013" y="344"/>
                    <a:pt x="1013" y="343"/>
                    <a:pt x="1013" y="343"/>
                  </a:cubicBezTo>
                  <a:cubicBezTo>
                    <a:pt x="1013" y="343"/>
                    <a:pt x="1013" y="343"/>
                    <a:pt x="1013" y="343"/>
                  </a:cubicBezTo>
                  <a:cubicBezTo>
                    <a:pt x="1013" y="341"/>
                    <a:pt x="1014" y="341"/>
                    <a:pt x="1015" y="340"/>
                  </a:cubicBezTo>
                  <a:cubicBezTo>
                    <a:pt x="1015" y="340"/>
                    <a:pt x="1015" y="340"/>
                    <a:pt x="1015" y="340"/>
                  </a:cubicBezTo>
                  <a:cubicBezTo>
                    <a:pt x="1016" y="339"/>
                    <a:pt x="1017" y="339"/>
                    <a:pt x="1017" y="339"/>
                  </a:cubicBezTo>
                  <a:cubicBezTo>
                    <a:pt x="1017" y="339"/>
                    <a:pt x="1017" y="339"/>
                    <a:pt x="1017" y="339"/>
                  </a:cubicBezTo>
                  <a:cubicBezTo>
                    <a:pt x="1017" y="339"/>
                    <a:pt x="1018" y="338"/>
                    <a:pt x="1018" y="338"/>
                  </a:cubicBezTo>
                  <a:cubicBezTo>
                    <a:pt x="1018" y="338"/>
                    <a:pt x="1018" y="338"/>
                    <a:pt x="1018" y="338"/>
                  </a:cubicBezTo>
                  <a:cubicBezTo>
                    <a:pt x="1018" y="338"/>
                    <a:pt x="1018" y="338"/>
                    <a:pt x="1018" y="338"/>
                  </a:cubicBezTo>
                  <a:cubicBezTo>
                    <a:pt x="1018" y="338"/>
                    <a:pt x="1018" y="338"/>
                    <a:pt x="1018" y="338"/>
                  </a:cubicBezTo>
                  <a:cubicBezTo>
                    <a:pt x="1018" y="338"/>
                    <a:pt x="1018" y="336"/>
                    <a:pt x="1019" y="336"/>
                  </a:cubicBezTo>
                  <a:cubicBezTo>
                    <a:pt x="1019" y="336"/>
                    <a:pt x="1019" y="336"/>
                    <a:pt x="1019" y="336"/>
                  </a:cubicBezTo>
                  <a:cubicBezTo>
                    <a:pt x="1020" y="336"/>
                    <a:pt x="1021" y="335"/>
                    <a:pt x="1021" y="335"/>
                  </a:cubicBezTo>
                  <a:cubicBezTo>
                    <a:pt x="1021" y="335"/>
                    <a:pt x="1021" y="335"/>
                    <a:pt x="1021" y="335"/>
                  </a:cubicBezTo>
                  <a:cubicBezTo>
                    <a:pt x="1021" y="334"/>
                    <a:pt x="1023" y="333"/>
                    <a:pt x="1025" y="333"/>
                  </a:cubicBezTo>
                  <a:cubicBezTo>
                    <a:pt x="1025" y="333"/>
                    <a:pt x="1025" y="333"/>
                    <a:pt x="1025" y="333"/>
                  </a:cubicBezTo>
                  <a:cubicBezTo>
                    <a:pt x="1026" y="333"/>
                    <a:pt x="1026" y="332"/>
                    <a:pt x="1027" y="331"/>
                  </a:cubicBezTo>
                  <a:cubicBezTo>
                    <a:pt x="1027" y="331"/>
                    <a:pt x="1027" y="331"/>
                    <a:pt x="1027" y="331"/>
                  </a:cubicBezTo>
                  <a:cubicBezTo>
                    <a:pt x="1027" y="331"/>
                    <a:pt x="1028" y="330"/>
                    <a:pt x="1028" y="330"/>
                  </a:cubicBezTo>
                  <a:cubicBezTo>
                    <a:pt x="1028" y="330"/>
                    <a:pt x="1028" y="330"/>
                    <a:pt x="1028" y="330"/>
                  </a:cubicBezTo>
                  <a:cubicBezTo>
                    <a:pt x="1028" y="329"/>
                    <a:pt x="1028" y="329"/>
                    <a:pt x="1029" y="329"/>
                  </a:cubicBezTo>
                  <a:cubicBezTo>
                    <a:pt x="1029" y="329"/>
                    <a:pt x="1029" y="329"/>
                    <a:pt x="1029" y="329"/>
                  </a:cubicBezTo>
                  <a:cubicBezTo>
                    <a:pt x="1029" y="329"/>
                    <a:pt x="1029" y="329"/>
                    <a:pt x="1029" y="329"/>
                  </a:cubicBezTo>
                  <a:cubicBezTo>
                    <a:pt x="1029" y="329"/>
                    <a:pt x="1029" y="329"/>
                    <a:pt x="1029" y="329"/>
                  </a:cubicBezTo>
                  <a:cubicBezTo>
                    <a:pt x="1029" y="329"/>
                    <a:pt x="1029" y="329"/>
                    <a:pt x="1029" y="328"/>
                  </a:cubicBezTo>
                  <a:cubicBezTo>
                    <a:pt x="1029" y="328"/>
                    <a:pt x="1029" y="328"/>
                    <a:pt x="1029" y="328"/>
                  </a:cubicBezTo>
                  <a:cubicBezTo>
                    <a:pt x="1029" y="327"/>
                    <a:pt x="1030" y="326"/>
                    <a:pt x="1031" y="326"/>
                  </a:cubicBezTo>
                  <a:cubicBezTo>
                    <a:pt x="1031" y="326"/>
                    <a:pt x="1031" y="326"/>
                    <a:pt x="1031" y="326"/>
                  </a:cubicBezTo>
                  <a:cubicBezTo>
                    <a:pt x="1032" y="325"/>
                    <a:pt x="1032" y="325"/>
                    <a:pt x="1033" y="325"/>
                  </a:cubicBezTo>
                  <a:cubicBezTo>
                    <a:pt x="1033" y="325"/>
                    <a:pt x="1033" y="325"/>
                    <a:pt x="1033" y="325"/>
                  </a:cubicBezTo>
                  <a:cubicBezTo>
                    <a:pt x="1033" y="324"/>
                    <a:pt x="1034" y="324"/>
                    <a:pt x="1035" y="324"/>
                  </a:cubicBezTo>
                  <a:cubicBezTo>
                    <a:pt x="1035" y="324"/>
                    <a:pt x="1035" y="324"/>
                    <a:pt x="1035" y="324"/>
                  </a:cubicBezTo>
                  <a:cubicBezTo>
                    <a:pt x="1035" y="324"/>
                    <a:pt x="1035" y="324"/>
                    <a:pt x="1036" y="324"/>
                  </a:cubicBezTo>
                  <a:cubicBezTo>
                    <a:pt x="1036" y="324"/>
                    <a:pt x="1036" y="324"/>
                    <a:pt x="1036" y="324"/>
                  </a:cubicBezTo>
                  <a:cubicBezTo>
                    <a:pt x="1036" y="324"/>
                    <a:pt x="1036" y="324"/>
                    <a:pt x="1036" y="324"/>
                  </a:cubicBezTo>
                  <a:cubicBezTo>
                    <a:pt x="1036" y="324"/>
                    <a:pt x="1036" y="324"/>
                    <a:pt x="1036" y="324"/>
                  </a:cubicBezTo>
                  <a:cubicBezTo>
                    <a:pt x="1036" y="324"/>
                    <a:pt x="1036" y="324"/>
                    <a:pt x="1036" y="324"/>
                  </a:cubicBezTo>
                  <a:cubicBezTo>
                    <a:pt x="1036" y="324"/>
                    <a:pt x="1036" y="324"/>
                    <a:pt x="1036" y="324"/>
                  </a:cubicBezTo>
                  <a:cubicBezTo>
                    <a:pt x="1036" y="324"/>
                    <a:pt x="1036" y="324"/>
                    <a:pt x="1036" y="324"/>
                  </a:cubicBezTo>
                  <a:cubicBezTo>
                    <a:pt x="1036" y="324"/>
                    <a:pt x="1036" y="324"/>
                    <a:pt x="1036" y="324"/>
                  </a:cubicBezTo>
                  <a:cubicBezTo>
                    <a:pt x="1036" y="324"/>
                    <a:pt x="1036" y="324"/>
                    <a:pt x="1036" y="324"/>
                  </a:cubicBezTo>
                  <a:cubicBezTo>
                    <a:pt x="1036" y="324"/>
                    <a:pt x="1036" y="323"/>
                    <a:pt x="1036" y="323"/>
                  </a:cubicBezTo>
                  <a:cubicBezTo>
                    <a:pt x="1036" y="323"/>
                    <a:pt x="1036" y="323"/>
                    <a:pt x="1036" y="323"/>
                  </a:cubicBezTo>
                  <a:cubicBezTo>
                    <a:pt x="1036" y="322"/>
                    <a:pt x="1037" y="322"/>
                    <a:pt x="1037" y="321"/>
                  </a:cubicBezTo>
                  <a:cubicBezTo>
                    <a:pt x="1037" y="321"/>
                    <a:pt x="1037" y="321"/>
                    <a:pt x="1037" y="321"/>
                  </a:cubicBezTo>
                  <a:cubicBezTo>
                    <a:pt x="1037" y="321"/>
                    <a:pt x="1037" y="321"/>
                    <a:pt x="1037" y="321"/>
                  </a:cubicBezTo>
                  <a:cubicBezTo>
                    <a:pt x="1037" y="321"/>
                    <a:pt x="1037" y="321"/>
                    <a:pt x="1037" y="321"/>
                  </a:cubicBezTo>
                  <a:cubicBezTo>
                    <a:pt x="1037" y="321"/>
                    <a:pt x="1037" y="320"/>
                    <a:pt x="1038" y="319"/>
                  </a:cubicBezTo>
                  <a:cubicBezTo>
                    <a:pt x="1038" y="319"/>
                    <a:pt x="1038" y="319"/>
                    <a:pt x="1038" y="319"/>
                  </a:cubicBezTo>
                  <a:cubicBezTo>
                    <a:pt x="1038" y="319"/>
                    <a:pt x="1040" y="317"/>
                    <a:pt x="1040" y="317"/>
                  </a:cubicBezTo>
                  <a:cubicBezTo>
                    <a:pt x="1040" y="317"/>
                    <a:pt x="1040" y="317"/>
                    <a:pt x="1040" y="317"/>
                  </a:cubicBezTo>
                  <a:cubicBezTo>
                    <a:pt x="1040" y="315"/>
                    <a:pt x="1041" y="313"/>
                    <a:pt x="1042" y="312"/>
                  </a:cubicBezTo>
                  <a:cubicBezTo>
                    <a:pt x="1042" y="312"/>
                    <a:pt x="1042" y="312"/>
                    <a:pt x="1042" y="312"/>
                  </a:cubicBezTo>
                  <a:cubicBezTo>
                    <a:pt x="1041" y="312"/>
                    <a:pt x="1041" y="312"/>
                    <a:pt x="1041" y="312"/>
                  </a:cubicBezTo>
                  <a:cubicBezTo>
                    <a:pt x="1041" y="312"/>
                    <a:pt x="1041" y="312"/>
                    <a:pt x="1041" y="312"/>
                  </a:cubicBezTo>
                  <a:cubicBezTo>
                    <a:pt x="1042" y="311"/>
                    <a:pt x="1043" y="310"/>
                    <a:pt x="1044" y="310"/>
                  </a:cubicBezTo>
                  <a:cubicBezTo>
                    <a:pt x="1044" y="310"/>
                    <a:pt x="1044" y="310"/>
                    <a:pt x="1044" y="310"/>
                  </a:cubicBezTo>
                  <a:cubicBezTo>
                    <a:pt x="1043" y="310"/>
                    <a:pt x="1043" y="310"/>
                    <a:pt x="1043" y="309"/>
                  </a:cubicBezTo>
                  <a:cubicBezTo>
                    <a:pt x="1043" y="309"/>
                    <a:pt x="1043" y="309"/>
                    <a:pt x="1043" y="309"/>
                  </a:cubicBezTo>
                  <a:cubicBezTo>
                    <a:pt x="1043" y="309"/>
                    <a:pt x="1043" y="309"/>
                    <a:pt x="1043" y="309"/>
                  </a:cubicBezTo>
                  <a:cubicBezTo>
                    <a:pt x="1043" y="309"/>
                    <a:pt x="1043" y="309"/>
                    <a:pt x="1043" y="309"/>
                  </a:cubicBezTo>
                  <a:cubicBezTo>
                    <a:pt x="1043" y="309"/>
                    <a:pt x="1043" y="309"/>
                    <a:pt x="1043" y="309"/>
                  </a:cubicBezTo>
                  <a:cubicBezTo>
                    <a:pt x="1043" y="309"/>
                    <a:pt x="1043" y="309"/>
                    <a:pt x="1043" y="309"/>
                  </a:cubicBezTo>
                  <a:cubicBezTo>
                    <a:pt x="1043" y="309"/>
                    <a:pt x="1043" y="308"/>
                    <a:pt x="1044" y="308"/>
                  </a:cubicBezTo>
                  <a:cubicBezTo>
                    <a:pt x="1044" y="308"/>
                    <a:pt x="1044" y="308"/>
                    <a:pt x="1044" y="308"/>
                  </a:cubicBezTo>
                  <a:cubicBezTo>
                    <a:pt x="1044" y="308"/>
                    <a:pt x="1044" y="307"/>
                    <a:pt x="1044" y="306"/>
                  </a:cubicBezTo>
                  <a:cubicBezTo>
                    <a:pt x="1044" y="306"/>
                    <a:pt x="1044" y="306"/>
                    <a:pt x="1044" y="306"/>
                  </a:cubicBezTo>
                  <a:cubicBezTo>
                    <a:pt x="1044" y="306"/>
                    <a:pt x="1044" y="306"/>
                    <a:pt x="1044" y="305"/>
                  </a:cubicBezTo>
                  <a:cubicBezTo>
                    <a:pt x="1044" y="305"/>
                    <a:pt x="1044" y="305"/>
                    <a:pt x="1044" y="305"/>
                  </a:cubicBezTo>
                  <a:cubicBezTo>
                    <a:pt x="1044" y="305"/>
                    <a:pt x="1044" y="305"/>
                    <a:pt x="1044" y="305"/>
                  </a:cubicBezTo>
                  <a:cubicBezTo>
                    <a:pt x="1044" y="305"/>
                    <a:pt x="1044" y="305"/>
                    <a:pt x="1044" y="305"/>
                  </a:cubicBezTo>
                  <a:cubicBezTo>
                    <a:pt x="1044" y="305"/>
                    <a:pt x="1044" y="304"/>
                    <a:pt x="1044" y="304"/>
                  </a:cubicBezTo>
                  <a:cubicBezTo>
                    <a:pt x="1044" y="304"/>
                    <a:pt x="1044" y="304"/>
                    <a:pt x="1044" y="304"/>
                  </a:cubicBezTo>
                  <a:cubicBezTo>
                    <a:pt x="1044" y="303"/>
                    <a:pt x="1044" y="302"/>
                    <a:pt x="1045" y="301"/>
                  </a:cubicBezTo>
                  <a:cubicBezTo>
                    <a:pt x="1045" y="301"/>
                    <a:pt x="1045" y="301"/>
                    <a:pt x="1045" y="301"/>
                  </a:cubicBezTo>
                  <a:cubicBezTo>
                    <a:pt x="1045" y="301"/>
                    <a:pt x="1046" y="301"/>
                    <a:pt x="1046" y="301"/>
                  </a:cubicBezTo>
                  <a:cubicBezTo>
                    <a:pt x="1046" y="301"/>
                    <a:pt x="1046" y="301"/>
                    <a:pt x="1046" y="301"/>
                  </a:cubicBezTo>
                  <a:cubicBezTo>
                    <a:pt x="1046" y="301"/>
                    <a:pt x="1046" y="300"/>
                    <a:pt x="1046" y="300"/>
                  </a:cubicBezTo>
                  <a:cubicBezTo>
                    <a:pt x="1046" y="300"/>
                    <a:pt x="1046" y="300"/>
                    <a:pt x="1046" y="300"/>
                  </a:cubicBezTo>
                  <a:cubicBezTo>
                    <a:pt x="1047" y="300"/>
                    <a:pt x="1047" y="299"/>
                    <a:pt x="1048" y="299"/>
                  </a:cubicBezTo>
                  <a:cubicBezTo>
                    <a:pt x="1048" y="299"/>
                    <a:pt x="1048" y="299"/>
                    <a:pt x="1048" y="299"/>
                  </a:cubicBezTo>
                  <a:cubicBezTo>
                    <a:pt x="1048" y="299"/>
                    <a:pt x="1048" y="300"/>
                    <a:pt x="1049" y="300"/>
                  </a:cubicBezTo>
                  <a:cubicBezTo>
                    <a:pt x="1049" y="300"/>
                    <a:pt x="1049" y="300"/>
                    <a:pt x="1049" y="300"/>
                  </a:cubicBezTo>
                  <a:cubicBezTo>
                    <a:pt x="1049" y="300"/>
                    <a:pt x="1049" y="300"/>
                    <a:pt x="1049" y="300"/>
                  </a:cubicBezTo>
                  <a:cubicBezTo>
                    <a:pt x="1049" y="300"/>
                    <a:pt x="1049" y="300"/>
                    <a:pt x="1049" y="300"/>
                  </a:cubicBezTo>
                  <a:cubicBezTo>
                    <a:pt x="1049" y="300"/>
                    <a:pt x="1049" y="300"/>
                    <a:pt x="1049" y="299"/>
                  </a:cubicBezTo>
                  <a:cubicBezTo>
                    <a:pt x="1049" y="299"/>
                    <a:pt x="1049" y="299"/>
                    <a:pt x="1049" y="299"/>
                  </a:cubicBezTo>
                  <a:cubicBezTo>
                    <a:pt x="1049" y="299"/>
                    <a:pt x="1049" y="299"/>
                    <a:pt x="1049" y="299"/>
                  </a:cubicBezTo>
                  <a:cubicBezTo>
                    <a:pt x="1049" y="299"/>
                    <a:pt x="1049" y="299"/>
                    <a:pt x="1049" y="299"/>
                  </a:cubicBezTo>
                  <a:cubicBezTo>
                    <a:pt x="1049" y="299"/>
                    <a:pt x="1049" y="299"/>
                    <a:pt x="1049" y="299"/>
                  </a:cubicBezTo>
                  <a:cubicBezTo>
                    <a:pt x="1049" y="298"/>
                    <a:pt x="1049" y="298"/>
                    <a:pt x="1049" y="298"/>
                  </a:cubicBezTo>
                  <a:cubicBezTo>
                    <a:pt x="1049" y="298"/>
                    <a:pt x="1050" y="297"/>
                    <a:pt x="1051" y="297"/>
                  </a:cubicBezTo>
                  <a:cubicBezTo>
                    <a:pt x="1051" y="297"/>
                    <a:pt x="1051" y="297"/>
                    <a:pt x="1051" y="297"/>
                  </a:cubicBezTo>
                  <a:cubicBezTo>
                    <a:pt x="1052" y="298"/>
                    <a:pt x="1052" y="298"/>
                    <a:pt x="1053" y="298"/>
                  </a:cubicBezTo>
                  <a:cubicBezTo>
                    <a:pt x="1053" y="298"/>
                    <a:pt x="1053" y="298"/>
                    <a:pt x="1053" y="298"/>
                  </a:cubicBezTo>
                  <a:cubicBezTo>
                    <a:pt x="1053" y="298"/>
                    <a:pt x="1053" y="298"/>
                    <a:pt x="1053" y="298"/>
                  </a:cubicBezTo>
                  <a:cubicBezTo>
                    <a:pt x="1053" y="298"/>
                    <a:pt x="1054" y="298"/>
                    <a:pt x="1055" y="300"/>
                  </a:cubicBezTo>
                  <a:cubicBezTo>
                    <a:pt x="1055" y="300"/>
                    <a:pt x="1055" y="300"/>
                    <a:pt x="1055" y="300"/>
                  </a:cubicBezTo>
                  <a:cubicBezTo>
                    <a:pt x="1055" y="300"/>
                    <a:pt x="1055" y="300"/>
                    <a:pt x="1054" y="300"/>
                  </a:cubicBezTo>
                  <a:cubicBezTo>
                    <a:pt x="1054" y="300"/>
                    <a:pt x="1054" y="300"/>
                    <a:pt x="1054" y="300"/>
                  </a:cubicBezTo>
                  <a:cubicBezTo>
                    <a:pt x="1054" y="300"/>
                    <a:pt x="1055" y="300"/>
                    <a:pt x="1055" y="301"/>
                  </a:cubicBezTo>
                  <a:cubicBezTo>
                    <a:pt x="1055" y="301"/>
                    <a:pt x="1055" y="301"/>
                    <a:pt x="1055" y="301"/>
                  </a:cubicBezTo>
                  <a:cubicBezTo>
                    <a:pt x="1055" y="301"/>
                    <a:pt x="1055" y="301"/>
                    <a:pt x="1055" y="301"/>
                  </a:cubicBezTo>
                  <a:cubicBezTo>
                    <a:pt x="1055" y="301"/>
                    <a:pt x="1055" y="301"/>
                    <a:pt x="1055" y="301"/>
                  </a:cubicBezTo>
                  <a:cubicBezTo>
                    <a:pt x="1055" y="301"/>
                    <a:pt x="1055" y="301"/>
                    <a:pt x="1055" y="301"/>
                  </a:cubicBezTo>
                  <a:cubicBezTo>
                    <a:pt x="1055" y="301"/>
                    <a:pt x="1055" y="301"/>
                    <a:pt x="1055" y="301"/>
                  </a:cubicBezTo>
                  <a:cubicBezTo>
                    <a:pt x="1055" y="301"/>
                    <a:pt x="1055" y="301"/>
                    <a:pt x="1055" y="301"/>
                  </a:cubicBezTo>
                  <a:cubicBezTo>
                    <a:pt x="1055" y="301"/>
                    <a:pt x="1055" y="301"/>
                    <a:pt x="1055" y="301"/>
                  </a:cubicBezTo>
                  <a:cubicBezTo>
                    <a:pt x="1055" y="301"/>
                    <a:pt x="1055" y="301"/>
                    <a:pt x="1055" y="301"/>
                  </a:cubicBezTo>
                  <a:cubicBezTo>
                    <a:pt x="1056" y="301"/>
                    <a:pt x="1056" y="301"/>
                    <a:pt x="1057" y="302"/>
                  </a:cubicBezTo>
                  <a:cubicBezTo>
                    <a:pt x="1057" y="302"/>
                    <a:pt x="1057" y="302"/>
                    <a:pt x="1057" y="302"/>
                  </a:cubicBezTo>
                  <a:cubicBezTo>
                    <a:pt x="1057" y="302"/>
                    <a:pt x="1057" y="302"/>
                    <a:pt x="1057" y="303"/>
                  </a:cubicBezTo>
                  <a:cubicBezTo>
                    <a:pt x="1057" y="303"/>
                    <a:pt x="1057" y="303"/>
                    <a:pt x="1057" y="303"/>
                  </a:cubicBezTo>
                  <a:cubicBezTo>
                    <a:pt x="1057" y="303"/>
                    <a:pt x="1057" y="303"/>
                    <a:pt x="1057" y="303"/>
                  </a:cubicBezTo>
                  <a:cubicBezTo>
                    <a:pt x="1057" y="303"/>
                    <a:pt x="1057" y="303"/>
                    <a:pt x="1057" y="303"/>
                  </a:cubicBezTo>
                  <a:cubicBezTo>
                    <a:pt x="1058" y="303"/>
                    <a:pt x="1059" y="304"/>
                    <a:pt x="1059" y="304"/>
                  </a:cubicBezTo>
                  <a:cubicBezTo>
                    <a:pt x="1059" y="304"/>
                    <a:pt x="1059" y="304"/>
                    <a:pt x="1059" y="304"/>
                  </a:cubicBezTo>
                  <a:cubicBezTo>
                    <a:pt x="1059" y="304"/>
                    <a:pt x="1059" y="304"/>
                    <a:pt x="1060" y="304"/>
                  </a:cubicBezTo>
                  <a:cubicBezTo>
                    <a:pt x="1060" y="304"/>
                    <a:pt x="1060" y="304"/>
                    <a:pt x="1060" y="304"/>
                  </a:cubicBezTo>
                  <a:cubicBezTo>
                    <a:pt x="1060" y="304"/>
                    <a:pt x="1060" y="304"/>
                    <a:pt x="1060" y="304"/>
                  </a:cubicBezTo>
                  <a:cubicBezTo>
                    <a:pt x="1060" y="304"/>
                    <a:pt x="1060" y="304"/>
                    <a:pt x="1060" y="304"/>
                  </a:cubicBezTo>
                  <a:cubicBezTo>
                    <a:pt x="1060" y="304"/>
                    <a:pt x="1061" y="304"/>
                    <a:pt x="1061" y="304"/>
                  </a:cubicBezTo>
                  <a:cubicBezTo>
                    <a:pt x="1061" y="304"/>
                    <a:pt x="1061" y="304"/>
                    <a:pt x="1061" y="304"/>
                  </a:cubicBezTo>
                  <a:cubicBezTo>
                    <a:pt x="1061" y="304"/>
                    <a:pt x="1061" y="304"/>
                    <a:pt x="1061" y="304"/>
                  </a:cubicBezTo>
                  <a:cubicBezTo>
                    <a:pt x="1061" y="304"/>
                    <a:pt x="1061" y="304"/>
                    <a:pt x="1061" y="304"/>
                  </a:cubicBezTo>
                  <a:cubicBezTo>
                    <a:pt x="1061" y="304"/>
                    <a:pt x="1062" y="304"/>
                    <a:pt x="1062" y="304"/>
                  </a:cubicBezTo>
                  <a:cubicBezTo>
                    <a:pt x="1062" y="304"/>
                    <a:pt x="1062" y="304"/>
                    <a:pt x="1062" y="304"/>
                  </a:cubicBezTo>
                  <a:cubicBezTo>
                    <a:pt x="1063" y="304"/>
                    <a:pt x="1063" y="303"/>
                    <a:pt x="1063" y="303"/>
                  </a:cubicBezTo>
                  <a:cubicBezTo>
                    <a:pt x="1063" y="303"/>
                    <a:pt x="1063" y="303"/>
                    <a:pt x="1063" y="303"/>
                  </a:cubicBezTo>
                  <a:cubicBezTo>
                    <a:pt x="1065" y="304"/>
                    <a:pt x="1065" y="305"/>
                    <a:pt x="1065" y="305"/>
                  </a:cubicBezTo>
                  <a:cubicBezTo>
                    <a:pt x="1065" y="305"/>
                    <a:pt x="1065" y="305"/>
                    <a:pt x="1065" y="305"/>
                  </a:cubicBezTo>
                  <a:cubicBezTo>
                    <a:pt x="1065" y="305"/>
                    <a:pt x="1065" y="305"/>
                    <a:pt x="1065" y="305"/>
                  </a:cubicBezTo>
                  <a:cubicBezTo>
                    <a:pt x="1065" y="305"/>
                    <a:pt x="1065" y="305"/>
                    <a:pt x="1065" y="305"/>
                  </a:cubicBezTo>
                  <a:cubicBezTo>
                    <a:pt x="1065" y="305"/>
                    <a:pt x="1066" y="305"/>
                    <a:pt x="1066" y="305"/>
                  </a:cubicBezTo>
                  <a:cubicBezTo>
                    <a:pt x="1066" y="305"/>
                    <a:pt x="1066" y="305"/>
                    <a:pt x="1066" y="305"/>
                  </a:cubicBezTo>
                  <a:cubicBezTo>
                    <a:pt x="1066" y="305"/>
                    <a:pt x="1066" y="305"/>
                    <a:pt x="1066" y="305"/>
                  </a:cubicBezTo>
                  <a:cubicBezTo>
                    <a:pt x="1066" y="305"/>
                    <a:pt x="1066" y="305"/>
                    <a:pt x="1066" y="305"/>
                  </a:cubicBezTo>
                  <a:cubicBezTo>
                    <a:pt x="1066" y="305"/>
                    <a:pt x="1066" y="305"/>
                    <a:pt x="1066" y="305"/>
                  </a:cubicBezTo>
                  <a:cubicBezTo>
                    <a:pt x="1066" y="305"/>
                    <a:pt x="1066" y="305"/>
                    <a:pt x="1066" y="305"/>
                  </a:cubicBezTo>
                  <a:cubicBezTo>
                    <a:pt x="1067" y="305"/>
                    <a:pt x="1068" y="305"/>
                    <a:pt x="1069" y="304"/>
                  </a:cubicBezTo>
                  <a:cubicBezTo>
                    <a:pt x="1069" y="304"/>
                    <a:pt x="1069" y="304"/>
                    <a:pt x="1069" y="304"/>
                  </a:cubicBezTo>
                  <a:cubicBezTo>
                    <a:pt x="1069" y="304"/>
                    <a:pt x="1069" y="304"/>
                    <a:pt x="1069" y="304"/>
                  </a:cubicBezTo>
                  <a:cubicBezTo>
                    <a:pt x="1069" y="304"/>
                    <a:pt x="1069" y="304"/>
                    <a:pt x="1069" y="304"/>
                  </a:cubicBezTo>
                  <a:cubicBezTo>
                    <a:pt x="1069" y="304"/>
                    <a:pt x="1070" y="304"/>
                    <a:pt x="1070" y="304"/>
                  </a:cubicBezTo>
                  <a:cubicBezTo>
                    <a:pt x="1070" y="304"/>
                    <a:pt x="1070" y="304"/>
                    <a:pt x="1070" y="304"/>
                  </a:cubicBezTo>
                  <a:cubicBezTo>
                    <a:pt x="1071" y="303"/>
                    <a:pt x="1071" y="303"/>
                    <a:pt x="1072" y="303"/>
                  </a:cubicBezTo>
                  <a:cubicBezTo>
                    <a:pt x="1072" y="303"/>
                    <a:pt x="1072" y="303"/>
                    <a:pt x="1072" y="303"/>
                  </a:cubicBezTo>
                  <a:cubicBezTo>
                    <a:pt x="1073" y="303"/>
                    <a:pt x="1074" y="303"/>
                    <a:pt x="1074" y="304"/>
                  </a:cubicBezTo>
                  <a:cubicBezTo>
                    <a:pt x="1074" y="304"/>
                    <a:pt x="1074" y="304"/>
                    <a:pt x="1074" y="304"/>
                  </a:cubicBezTo>
                  <a:cubicBezTo>
                    <a:pt x="1075" y="304"/>
                    <a:pt x="1075" y="304"/>
                    <a:pt x="1075" y="304"/>
                  </a:cubicBezTo>
                  <a:cubicBezTo>
                    <a:pt x="1075" y="304"/>
                    <a:pt x="1075" y="304"/>
                    <a:pt x="1075" y="304"/>
                  </a:cubicBezTo>
                  <a:cubicBezTo>
                    <a:pt x="1075" y="304"/>
                    <a:pt x="1076" y="304"/>
                    <a:pt x="1076" y="304"/>
                  </a:cubicBezTo>
                  <a:cubicBezTo>
                    <a:pt x="1076" y="304"/>
                    <a:pt x="1076" y="304"/>
                    <a:pt x="1076" y="304"/>
                  </a:cubicBezTo>
                  <a:cubicBezTo>
                    <a:pt x="1076" y="304"/>
                    <a:pt x="1076" y="304"/>
                    <a:pt x="1076" y="303"/>
                  </a:cubicBezTo>
                  <a:cubicBezTo>
                    <a:pt x="1076" y="303"/>
                    <a:pt x="1076" y="303"/>
                    <a:pt x="1076" y="303"/>
                  </a:cubicBezTo>
                  <a:cubicBezTo>
                    <a:pt x="1076" y="303"/>
                    <a:pt x="1076" y="303"/>
                    <a:pt x="1076" y="303"/>
                  </a:cubicBezTo>
                  <a:cubicBezTo>
                    <a:pt x="1076" y="303"/>
                    <a:pt x="1076" y="303"/>
                    <a:pt x="1076" y="303"/>
                  </a:cubicBezTo>
                  <a:cubicBezTo>
                    <a:pt x="1076" y="303"/>
                    <a:pt x="1076" y="303"/>
                    <a:pt x="1076" y="302"/>
                  </a:cubicBezTo>
                  <a:cubicBezTo>
                    <a:pt x="1076" y="302"/>
                    <a:pt x="1076" y="302"/>
                    <a:pt x="1076" y="302"/>
                  </a:cubicBezTo>
                  <a:cubicBezTo>
                    <a:pt x="1076" y="301"/>
                    <a:pt x="1077" y="301"/>
                    <a:pt x="1077" y="300"/>
                  </a:cubicBezTo>
                  <a:cubicBezTo>
                    <a:pt x="1077" y="300"/>
                    <a:pt x="1077" y="300"/>
                    <a:pt x="1077" y="300"/>
                  </a:cubicBezTo>
                  <a:cubicBezTo>
                    <a:pt x="1077" y="300"/>
                    <a:pt x="1077" y="300"/>
                    <a:pt x="1077" y="300"/>
                  </a:cubicBezTo>
                  <a:cubicBezTo>
                    <a:pt x="1077" y="300"/>
                    <a:pt x="1077" y="300"/>
                    <a:pt x="1077" y="300"/>
                  </a:cubicBezTo>
                  <a:cubicBezTo>
                    <a:pt x="1077" y="300"/>
                    <a:pt x="1077" y="300"/>
                    <a:pt x="1077" y="300"/>
                  </a:cubicBezTo>
                  <a:cubicBezTo>
                    <a:pt x="1077" y="299"/>
                    <a:pt x="1076" y="299"/>
                    <a:pt x="1076" y="298"/>
                  </a:cubicBezTo>
                  <a:cubicBezTo>
                    <a:pt x="1076" y="298"/>
                    <a:pt x="1076" y="298"/>
                    <a:pt x="1076" y="298"/>
                  </a:cubicBezTo>
                  <a:cubicBezTo>
                    <a:pt x="1076" y="297"/>
                    <a:pt x="1076" y="297"/>
                    <a:pt x="1074" y="297"/>
                  </a:cubicBezTo>
                  <a:cubicBezTo>
                    <a:pt x="1074" y="297"/>
                    <a:pt x="1074" y="297"/>
                    <a:pt x="1074" y="297"/>
                  </a:cubicBezTo>
                  <a:cubicBezTo>
                    <a:pt x="1073" y="297"/>
                    <a:pt x="1073" y="296"/>
                    <a:pt x="1073" y="296"/>
                  </a:cubicBezTo>
                  <a:cubicBezTo>
                    <a:pt x="1073" y="296"/>
                    <a:pt x="1073" y="296"/>
                    <a:pt x="1073" y="296"/>
                  </a:cubicBezTo>
                  <a:cubicBezTo>
                    <a:pt x="1072" y="295"/>
                    <a:pt x="1072" y="295"/>
                    <a:pt x="1072" y="294"/>
                  </a:cubicBezTo>
                  <a:cubicBezTo>
                    <a:pt x="1072" y="294"/>
                    <a:pt x="1072" y="294"/>
                    <a:pt x="1072" y="294"/>
                  </a:cubicBezTo>
                  <a:cubicBezTo>
                    <a:pt x="1071" y="293"/>
                    <a:pt x="1072" y="292"/>
                    <a:pt x="1071" y="291"/>
                  </a:cubicBezTo>
                  <a:cubicBezTo>
                    <a:pt x="1071" y="291"/>
                    <a:pt x="1071" y="291"/>
                    <a:pt x="1071" y="291"/>
                  </a:cubicBezTo>
                  <a:cubicBezTo>
                    <a:pt x="1071" y="291"/>
                    <a:pt x="1071" y="291"/>
                    <a:pt x="1071" y="291"/>
                  </a:cubicBezTo>
                  <a:cubicBezTo>
                    <a:pt x="1071" y="291"/>
                    <a:pt x="1071" y="291"/>
                    <a:pt x="1071" y="291"/>
                  </a:cubicBezTo>
                  <a:cubicBezTo>
                    <a:pt x="1070" y="290"/>
                    <a:pt x="1070" y="290"/>
                    <a:pt x="1070" y="289"/>
                  </a:cubicBezTo>
                  <a:cubicBezTo>
                    <a:pt x="1070" y="289"/>
                    <a:pt x="1070" y="289"/>
                    <a:pt x="1070" y="289"/>
                  </a:cubicBezTo>
                  <a:cubicBezTo>
                    <a:pt x="1070" y="288"/>
                    <a:pt x="1070" y="288"/>
                    <a:pt x="1070" y="288"/>
                  </a:cubicBezTo>
                  <a:cubicBezTo>
                    <a:pt x="1070" y="288"/>
                    <a:pt x="1070" y="288"/>
                    <a:pt x="1070" y="288"/>
                  </a:cubicBezTo>
                  <a:cubicBezTo>
                    <a:pt x="1070" y="288"/>
                    <a:pt x="1070" y="288"/>
                    <a:pt x="1070" y="288"/>
                  </a:cubicBezTo>
                  <a:cubicBezTo>
                    <a:pt x="1070" y="288"/>
                    <a:pt x="1070" y="288"/>
                    <a:pt x="1070" y="288"/>
                  </a:cubicBezTo>
                  <a:cubicBezTo>
                    <a:pt x="1070" y="287"/>
                    <a:pt x="1071" y="287"/>
                    <a:pt x="1072" y="287"/>
                  </a:cubicBezTo>
                  <a:cubicBezTo>
                    <a:pt x="1072" y="287"/>
                    <a:pt x="1072" y="287"/>
                    <a:pt x="1072" y="287"/>
                  </a:cubicBezTo>
                  <a:cubicBezTo>
                    <a:pt x="1072" y="287"/>
                    <a:pt x="1072" y="287"/>
                    <a:pt x="1073" y="287"/>
                  </a:cubicBezTo>
                  <a:cubicBezTo>
                    <a:pt x="1073" y="287"/>
                    <a:pt x="1073" y="287"/>
                    <a:pt x="1073" y="287"/>
                  </a:cubicBezTo>
                  <a:cubicBezTo>
                    <a:pt x="1073" y="287"/>
                    <a:pt x="1074" y="287"/>
                    <a:pt x="1074" y="287"/>
                  </a:cubicBezTo>
                  <a:cubicBezTo>
                    <a:pt x="1074" y="287"/>
                    <a:pt x="1074" y="287"/>
                    <a:pt x="1074" y="287"/>
                  </a:cubicBezTo>
                  <a:cubicBezTo>
                    <a:pt x="1075" y="287"/>
                    <a:pt x="1076" y="287"/>
                    <a:pt x="1077" y="287"/>
                  </a:cubicBezTo>
                  <a:cubicBezTo>
                    <a:pt x="1077" y="287"/>
                    <a:pt x="1077" y="287"/>
                    <a:pt x="1077" y="287"/>
                  </a:cubicBezTo>
                  <a:cubicBezTo>
                    <a:pt x="1078" y="286"/>
                    <a:pt x="1079" y="286"/>
                    <a:pt x="1079" y="286"/>
                  </a:cubicBezTo>
                  <a:cubicBezTo>
                    <a:pt x="1079" y="286"/>
                    <a:pt x="1079" y="286"/>
                    <a:pt x="1079" y="286"/>
                  </a:cubicBezTo>
                  <a:cubicBezTo>
                    <a:pt x="1079" y="286"/>
                    <a:pt x="1079" y="286"/>
                    <a:pt x="1079" y="286"/>
                  </a:cubicBezTo>
                  <a:cubicBezTo>
                    <a:pt x="1080" y="285"/>
                    <a:pt x="1080" y="285"/>
                    <a:pt x="1080" y="285"/>
                  </a:cubicBezTo>
                  <a:cubicBezTo>
                    <a:pt x="1080" y="286"/>
                    <a:pt x="1082" y="284"/>
                    <a:pt x="1084" y="284"/>
                  </a:cubicBezTo>
                  <a:cubicBezTo>
                    <a:pt x="1084" y="284"/>
                    <a:pt x="1084" y="284"/>
                    <a:pt x="1084" y="284"/>
                  </a:cubicBezTo>
                  <a:cubicBezTo>
                    <a:pt x="1084" y="284"/>
                    <a:pt x="1084" y="284"/>
                    <a:pt x="1084" y="284"/>
                  </a:cubicBezTo>
                  <a:cubicBezTo>
                    <a:pt x="1084" y="284"/>
                    <a:pt x="1084" y="284"/>
                    <a:pt x="1084" y="284"/>
                  </a:cubicBezTo>
                  <a:cubicBezTo>
                    <a:pt x="1084" y="284"/>
                    <a:pt x="1085" y="284"/>
                    <a:pt x="1086" y="284"/>
                  </a:cubicBezTo>
                  <a:cubicBezTo>
                    <a:pt x="1086" y="284"/>
                    <a:pt x="1086" y="284"/>
                    <a:pt x="1086" y="284"/>
                  </a:cubicBezTo>
                  <a:cubicBezTo>
                    <a:pt x="1087" y="284"/>
                    <a:pt x="1087" y="284"/>
                    <a:pt x="1087" y="284"/>
                  </a:cubicBezTo>
                  <a:cubicBezTo>
                    <a:pt x="1087" y="284"/>
                    <a:pt x="1087" y="284"/>
                    <a:pt x="1087" y="284"/>
                  </a:cubicBezTo>
                  <a:cubicBezTo>
                    <a:pt x="1088" y="284"/>
                    <a:pt x="1088" y="284"/>
                    <a:pt x="1088" y="284"/>
                  </a:cubicBezTo>
                  <a:cubicBezTo>
                    <a:pt x="1088" y="284"/>
                    <a:pt x="1088" y="284"/>
                    <a:pt x="1088" y="284"/>
                  </a:cubicBezTo>
                  <a:cubicBezTo>
                    <a:pt x="1088" y="284"/>
                    <a:pt x="1088" y="284"/>
                    <a:pt x="1088" y="283"/>
                  </a:cubicBezTo>
                  <a:cubicBezTo>
                    <a:pt x="1088" y="283"/>
                    <a:pt x="1088" y="283"/>
                    <a:pt x="1088" y="283"/>
                  </a:cubicBezTo>
                  <a:cubicBezTo>
                    <a:pt x="1088" y="283"/>
                    <a:pt x="1088" y="283"/>
                    <a:pt x="1088" y="283"/>
                  </a:cubicBezTo>
                  <a:cubicBezTo>
                    <a:pt x="1088" y="283"/>
                    <a:pt x="1088" y="283"/>
                    <a:pt x="1088" y="283"/>
                  </a:cubicBezTo>
                  <a:cubicBezTo>
                    <a:pt x="1088" y="282"/>
                    <a:pt x="1088" y="282"/>
                    <a:pt x="1088" y="282"/>
                  </a:cubicBezTo>
                  <a:cubicBezTo>
                    <a:pt x="1088" y="282"/>
                    <a:pt x="1088" y="282"/>
                    <a:pt x="1088" y="282"/>
                  </a:cubicBezTo>
                  <a:cubicBezTo>
                    <a:pt x="1088" y="281"/>
                    <a:pt x="1088" y="280"/>
                    <a:pt x="1089" y="280"/>
                  </a:cubicBezTo>
                  <a:cubicBezTo>
                    <a:pt x="1089" y="280"/>
                    <a:pt x="1089" y="280"/>
                    <a:pt x="1089" y="280"/>
                  </a:cubicBezTo>
                  <a:cubicBezTo>
                    <a:pt x="1090" y="280"/>
                    <a:pt x="1091" y="278"/>
                    <a:pt x="1090" y="278"/>
                  </a:cubicBezTo>
                  <a:cubicBezTo>
                    <a:pt x="1090" y="278"/>
                    <a:pt x="1090" y="278"/>
                    <a:pt x="1090" y="278"/>
                  </a:cubicBezTo>
                  <a:cubicBezTo>
                    <a:pt x="1090" y="278"/>
                    <a:pt x="1090" y="277"/>
                    <a:pt x="1090" y="278"/>
                  </a:cubicBezTo>
                  <a:cubicBezTo>
                    <a:pt x="1090" y="278"/>
                    <a:pt x="1090" y="278"/>
                    <a:pt x="1090" y="278"/>
                  </a:cubicBezTo>
                  <a:cubicBezTo>
                    <a:pt x="1090" y="277"/>
                    <a:pt x="1090" y="277"/>
                    <a:pt x="1090" y="276"/>
                  </a:cubicBezTo>
                  <a:cubicBezTo>
                    <a:pt x="1090" y="276"/>
                    <a:pt x="1090" y="276"/>
                    <a:pt x="1090" y="276"/>
                  </a:cubicBezTo>
                  <a:cubicBezTo>
                    <a:pt x="1090" y="275"/>
                    <a:pt x="1091" y="274"/>
                    <a:pt x="1091" y="273"/>
                  </a:cubicBezTo>
                  <a:cubicBezTo>
                    <a:pt x="1091" y="273"/>
                    <a:pt x="1091" y="273"/>
                    <a:pt x="1091" y="273"/>
                  </a:cubicBezTo>
                  <a:cubicBezTo>
                    <a:pt x="1092" y="273"/>
                    <a:pt x="1092" y="273"/>
                    <a:pt x="1092" y="272"/>
                  </a:cubicBezTo>
                  <a:cubicBezTo>
                    <a:pt x="1092" y="272"/>
                    <a:pt x="1092" y="272"/>
                    <a:pt x="1092" y="272"/>
                  </a:cubicBezTo>
                  <a:cubicBezTo>
                    <a:pt x="1092" y="272"/>
                    <a:pt x="1092" y="272"/>
                    <a:pt x="1092" y="272"/>
                  </a:cubicBezTo>
                  <a:cubicBezTo>
                    <a:pt x="1092" y="272"/>
                    <a:pt x="1092" y="272"/>
                    <a:pt x="1092" y="272"/>
                  </a:cubicBezTo>
                  <a:cubicBezTo>
                    <a:pt x="1093" y="271"/>
                    <a:pt x="1093" y="271"/>
                    <a:pt x="1094" y="271"/>
                  </a:cubicBezTo>
                  <a:cubicBezTo>
                    <a:pt x="1094" y="271"/>
                    <a:pt x="1094" y="271"/>
                    <a:pt x="1094" y="271"/>
                  </a:cubicBezTo>
                  <a:cubicBezTo>
                    <a:pt x="1095" y="271"/>
                    <a:pt x="1095" y="271"/>
                    <a:pt x="1095" y="271"/>
                  </a:cubicBezTo>
                  <a:cubicBezTo>
                    <a:pt x="1095" y="271"/>
                    <a:pt x="1095" y="271"/>
                    <a:pt x="1095" y="271"/>
                  </a:cubicBezTo>
                  <a:cubicBezTo>
                    <a:pt x="1096" y="271"/>
                    <a:pt x="1096" y="271"/>
                    <a:pt x="1096" y="271"/>
                  </a:cubicBezTo>
                  <a:cubicBezTo>
                    <a:pt x="1096" y="271"/>
                    <a:pt x="1096" y="271"/>
                    <a:pt x="1096" y="271"/>
                  </a:cubicBezTo>
                  <a:cubicBezTo>
                    <a:pt x="1096" y="272"/>
                    <a:pt x="1097" y="272"/>
                    <a:pt x="1097" y="272"/>
                  </a:cubicBezTo>
                  <a:cubicBezTo>
                    <a:pt x="1097" y="272"/>
                    <a:pt x="1097" y="272"/>
                    <a:pt x="1097" y="272"/>
                  </a:cubicBezTo>
                  <a:cubicBezTo>
                    <a:pt x="1097" y="272"/>
                    <a:pt x="1097" y="272"/>
                    <a:pt x="1097" y="272"/>
                  </a:cubicBezTo>
                  <a:cubicBezTo>
                    <a:pt x="1097" y="272"/>
                    <a:pt x="1097" y="272"/>
                    <a:pt x="1097" y="272"/>
                  </a:cubicBezTo>
                  <a:cubicBezTo>
                    <a:pt x="1097" y="271"/>
                    <a:pt x="1097" y="271"/>
                    <a:pt x="1098" y="270"/>
                  </a:cubicBezTo>
                  <a:cubicBezTo>
                    <a:pt x="1098" y="270"/>
                    <a:pt x="1098" y="270"/>
                    <a:pt x="1098" y="270"/>
                  </a:cubicBezTo>
                  <a:cubicBezTo>
                    <a:pt x="1098" y="270"/>
                    <a:pt x="1098" y="270"/>
                    <a:pt x="1099" y="270"/>
                  </a:cubicBezTo>
                  <a:cubicBezTo>
                    <a:pt x="1099" y="270"/>
                    <a:pt x="1099" y="270"/>
                    <a:pt x="1099" y="270"/>
                  </a:cubicBezTo>
                  <a:cubicBezTo>
                    <a:pt x="1099" y="270"/>
                    <a:pt x="1099" y="270"/>
                    <a:pt x="1099" y="270"/>
                  </a:cubicBezTo>
                  <a:cubicBezTo>
                    <a:pt x="1099" y="270"/>
                    <a:pt x="1099" y="270"/>
                    <a:pt x="1099" y="270"/>
                  </a:cubicBezTo>
                  <a:cubicBezTo>
                    <a:pt x="1099" y="270"/>
                    <a:pt x="1099" y="270"/>
                    <a:pt x="1099" y="270"/>
                  </a:cubicBezTo>
                  <a:cubicBezTo>
                    <a:pt x="1099" y="270"/>
                    <a:pt x="1099" y="270"/>
                    <a:pt x="1099" y="270"/>
                  </a:cubicBezTo>
                  <a:cubicBezTo>
                    <a:pt x="1099" y="270"/>
                    <a:pt x="1099" y="270"/>
                    <a:pt x="1099" y="270"/>
                  </a:cubicBezTo>
                  <a:cubicBezTo>
                    <a:pt x="1099" y="270"/>
                    <a:pt x="1099" y="270"/>
                    <a:pt x="1099" y="270"/>
                  </a:cubicBezTo>
                  <a:cubicBezTo>
                    <a:pt x="1099" y="270"/>
                    <a:pt x="1099" y="270"/>
                    <a:pt x="1099" y="270"/>
                  </a:cubicBezTo>
                  <a:cubicBezTo>
                    <a:pt x="1099" y="269"/>
                    <a:pt x="1099" y="268"/>
                    <a:pt x="1099" y="267"/>
                  </a:cubicBezTo>
                  <a:cubicBezTo>
                    <a:pt x="1099" y="267"/>
                    <a:pt x="1099" y="267"/>
                    <a:pt x="1099" y="267"/>
                  </a:cubicBezTo>
                  <a:cubicBezTo>
                    <a:pt x="1099" y="266"/>
                    <a:pt x="1099" y="266"/>
                    <a:pt x="1099" y="265"/>
                  </a:cubicBezTo>
                  <a:cubicBezTo>
                    <a:pt x="1099" y="265"/>
                    <a:pt x="1099" y="265"/>
                    <a:pt x="1099" y="265"/>
                  </a:cubicBezTo>
                  <a:cubicBezTo>
                    <a:pt x="1099" y="265"/>
                    <a:pt x="1099" y="265"/>
                    <a:pt x="1099" y="264"/>
                  </a:cubicBezTo>
                  <a:cubicBezTo>
                    <a:pt x="1099" y="264"/>
                    <a:pt x="1099" y="264"/>
                    <a:pt x="1099" y="264"/>
                  </a:cubicBezTo>
                  <a:cubicBezTo>
                    <a:pt x="1099" y="264"/>
                    <a:pt x="1099" y="263"/>
                    <a:pt x="1099" y="263"/>
                  </a:cubicBezTo>
                  <a:cubicBezTo>
                    <a:pt x="1099" y="263"/>
                    <a:pt x="1099" y="263"/>
                    <a:pt x="1099" y="263"/>
                  </a:cubicBezTo>
                  <a:cubicBezTo>
                    <a:pt x="1099" y="263"/>
                    <a:pt x="1099" y="262"/>
                    <a:pt x="1099" y="261"/>
                  </a:cubicBezTo>
                  <a:cubicBezTo>
                    <a:pt x="1099" y="261"/>
                    <a:pt x="1099" y="261"/>
                    <a:pt x="1099" y="261"/>
                  </a:cubicBezTo>
                  <a:cubicBezTo>
                    <a:pt x="1099" y="260"/>
                    <a:pt x="1099" y="260"/>
                    <a:pt x="1099" y="259"/>
                  </a:cubicBezTo>
                  <a:cubicBezTo>
                    <a:pt x="1099" y="259"/>
                    <a:pt x="1099" y="259"/>
                    <a:pt x="1099" y="259"/>
                  </a:cubicBezTo>
                  <a:cubicBezTo>
                    <a:pt x="1099" y="259"/>
                    <a:pt x="1099" y="259"/>
                    <a:pt x="1099" y="259"/>
                  </a:cubicBezTo>
                  <a:cubicBezTo>
                    <a:pt x="1099" y="259"/>
                    <a:pt x="1099" y="259"/>
                    <a:pt x="1099" y="259"/>
                  </a:cubicBezTo>
                  <a:cubicBezTo>
                    <a:pt x="1099" y="259"/>
                    <a:pt x="1099" y="259"/>
                    <a:pt x="1099" y="259"/>
                  </a:cubicBezTo>
                  <a:cubicBezTo>
                    <a:pt x="1099" y="259"/>
                    <a:pt x="1099" y="259"/>
                    <a:pt x="1099" y="259"/>
                  </a:cubicBezTo>
                  <a:cubicBezTo>
                    <a:pt x="1099" y="258"/>
                    <a:pt x="1099" y="258"/>
                    <a:pt x="1099" y="258"/>
                  </a:cubicBezTo>
                  <a:cubicBezTo>
                    <a:pt x="1099" y="258"/>
                    <a:pt x="1099" y="258"/>
                    <a:pt x="1099" y="258"/>
                  </a:cubicBezTo>
                  <a:cubicBezTo>
                    <a:pt x="1099" y="257"/>
                    <a:pt x="1099" y="256"/>
                    <a:pt x="1099" y="256"/>
                  </a:cubicBezTo>
                  <a:cubicBezTo>
                    <a:pt x="1099" y="256"/>
                    <a:pt x="1099" y="256"/>
                    <a:pt x="1099" y="256"/>
                  </a:cubicBezTo>
                  <a:cubicBezTo>
                    <a:pt x="1099" y="256"/>
                    <a:pt x="1099" y="256"/>
                    <a:pt x="1099" y="256"/>
                  </a:cubicBezTo>
                  <a:cubicBezTo>
                    <a:pt x="1099" y="256"/>
                    <a:pt x="1099" y="256"/>
                    <a:pt x="1099" y="256"/>
                  </a:cubicBezTo>
                  <a:cubicBezTo>
                    <a:pt x="1099" y="256"/>
                    <a:pt x="1099" y="256"/>
                    <a:pt x="1099" y="256"/>
                  </a:cubicBezTo>
                  <a:cubicBezTo>
                    <a:pt x="1099" y="256"/>
                    <a:pt x="1099" y="256"/>
                    <a:pt x="1099" y="256"/>
                  </a:cubicBezTo>
                  <a:cubicBezTo>
                    <a:pt x="1099" y="255"/>
                    <a:pt x="1099" y="255"/>
                    <a:pt x="1100" y="254"/>
                  </a:cubicBezTo>
                  <a:cubicBezTo>
                    <a:pt x="1100" y="254"/>
                    <a:pt x="1100" y="254"/>
                    <a:pt x="1100" y="254"/>
                  </a:cubicBezTo>
                  <a:cubicBezTo>
                    <a:pt x="1100" y="254"/>
                    <a:pt x="1100" y="254"/>
                    <a:pt x="1100" y="254"/>
                  </a:cubicBezTo>
                  <a:cubicBezTo>
                    <a:pt x="1100" y="254"/>
                    <a:pt x="1100" y="254"/>
                    <a:pt x="1100" y="254"/>
                  </a:cubicBezTo>
                  <a:cubicBezTo>
                    <a:pt x="1100" y="254"/>
                    <a:pt x="1101" y="254"/>
                    <a:pt x="1101" y="254"/>
                  </a:cubicBezTo>
                  <a:cubicBezTo>
                    <a:pt x="1101" y="254"/>
                    <a:pt x="1101" y="254"/>
                    <a:pt x="1101" y="254"/>
                  </a:cubicBezTo>
                  <a:cubicBezTo>
                    <a:pt x="1101" y="254"/>
                    <a:pt x="1101" y="254"/>
                    <a:pt x="1101" y="254"/>
                  </a:cubicBezTo>
                  <a:cubicBezTo>
                    <a:pt x="1101" y="254"/>
                    <a:pt x="1101" y="254"/>
                    <a:pt x="1102" y="254"/>
                  </a:cubicBezTo>
                  <a:cubicBezTo>
                    <a:pt x="1102" y="254"/>
                    <a:pt x="1102" y="254"/>
                    <a:pt x="1102" y="254"/>
                  </a:cubicBezTo>
                  <a:cubicBezTo>
                    <a:pt x="1102" y="254"/>
                    <a:pt x="1103" y="254"/>
                    <a:pt x="1103" y="254"/>
                  </a:cubicBezTo>
                  <a:cubicBezTo>
                    <a:pt x="1103" y="254"/>
                    <a:pt x="1103" y="254"/>
                    <a:pt x="1103" y="254"/>
                  </a:cubicBezTo>
                  <a:cubicBezTo>
                    <a:pt x="1103" y="254"/>
                    <a:pt x="1103" y="254"/>
                    <a:pt x="1103" y="254"/>
                  </a:cubicBezTo>
                  <a:cubicBezTo>
                    <a:pt x="1103" y="254"/>
                    <a:pt x="1103" y="254"/>
                    <a:pt x="1103" y="254"/>
                  </a:cubicBezTo>
                  <a:cubicBezTo>
                    <a:pt x="1103" y="254"/>
                    <a:pt x="1103" y="254"/>
                    <a:pt x="1103" y="254"/>
                  </a:cubicBezTo>
                  <a:cubicBezTo>
                    <a:pt x="1103" y="254"/>
                    <a:pt x="1103" y="254"/>
                    <a:pt x="1103" y="254"/>
                  </a:cubicBezTo>
                  <a:cubicBezTo>
                    <a:pt x="1104" y="254"/>
                    <a:pt x="1104" y="254"/>
                    <a:pt x="1104" y="254"/>
                  </a:cubicBezTo>
                  <a:cubicBezTo>
                    <a:pt x="1104" y="254"/>
                    <a:pt x="1104" y="254"/>
                    <a:pt x="1104" y="254"/>
                  </a:cubicBezTo>
                  <a:cubicBezTo>
                    <a:pt x="1104" y="254"/>
                    <a:pt x="1105" y="254"/>
                    <a:pt x="1105" y="254"/>
                  </a:cubicBezTo>
                  <a:cubicBezTo>
                    <a:pt x="1105" y="254"/>
                    <a:pt x="1105" y="254"/>
                    <a:pt x="1105" y="254"/>
                  </a:cubicBezTo>
                  <a:cubicBezTo>
                    <a:pt x="1106" y="255"/>
                    <a:pt x="1106" y="255"/>
                    <a:pt x="1106" y="256"/>
                  </a:cubicBezTo>
                  <a:cubicBezTo>
                    <a:pt x="1106" y="256"/>
                    <a:pt x="1106" y="256"/>
                    <a:pt x="1106" y="256"/>
                  </a:cubicBezTo>
                  <a:cubicBezTo>
                    <a:pt x="1106" y="256"/>
                    <a:pt x="1107" y="256"/>
                    <a:pt x="1107" y="256"/>
                  </a:cubicBezTo>
                  <a:cubicBezTo>
                    <a:pt x="1107" y="256"/>
                    <a:pt x="1107" y="256"/>
                    <a:pt x="1107" y="256"/>
                  </a:cubicBezTo>
                  <a:cubicBezTo>
                    <a:pt x="1107" y="256"/>
                    <a:pt x="1108" y="256"/>
                    <a:pt x="1108" y="256"/>
                  </a:cubicBezTo>
                  <a:cubicBezTo>
                    <a:pt x="1108" y="256"/>
                    <a:pt x="1108" y="256"/>
                    <a:pt x="1108" y="256"/>
                  </a:cubicBezTo>
                  <a:cubicBezTo>
                    <a:pt x="1109" y="256"/>
                    <a:pt x="1109" y="257"/>
                    <a:pt x="1109" y="258"/>
                  </a:cubicBezTo>
                  <a:cubicBezTo>
                    <a:pt x="1109" y="258"/>
                    <a:pt x="1109" y="258"/>
                    <a:pt x="1109" y="258"/>
                  </a:cubicBezTo>
                  <a:cubicBezTo>
                    <a:pt x="1109" y="259"/>
                    <a:pt x="1109" y="259"/>
                    <a:pt x="1109" y="259"/>
                  </a:cubicBezTo>
                  <a:cubicBezTo>
                    <a:pt x="1109" y="259"/>
                    <a:pt x="1109" y="259"/>
                    <a:pt x="1109" y="259"/>
                  </a:cubicBezTo>
                  <a:cubicBezTo>
                    <a:pt x="1109" y="259"/>
                    <a:pt x="1109" y="260"/>
                    <a:pt x="1109" y="260"/>
                  </a:cubicBezTo>
                  <a:cubicBezTo>
                    <a:pt x="1109" y="260"/>
                    <a:pt x="1109" y="260"/>
                    <a:pt x="1109" y="260"/>
                  </a:cubicBezTo>
                  <a:cubicBezTo>
                    <a:pt x="1109" y="260"/>
                    <a:pt x="1110" y="261"/>
                    <a:pt x="1110" y="261"/>
                  </a:cubicBezTo>
                  <a:cubicBezTo>
                    <a:pt x="1110" y="261"/>
                    <a:pt x="1110" y="261"/>
                    <a:pt x="1110" y="261"/>
                  </a:cubicBezTo>
                  <a:cubicBezTo>
                    <a:pt x="1111" y="262"/>
                    <a:pt x="1111" y="263"/>
                    <a:pt x="1111" y="263"/>
                  </a:cubicBezTo>
                  <a:cubicBezTo>
                    <a:pt x="1111" y="263"/>
                    <a:pt x="1111" y="263"/>
                    <a:pt x="1111" y="263"/>
                  </a:cubicBezTo>
                  <a:cubicBezTo>
                    <a:pt x="1112" y="263"/>
                    <a:pt x="1112" y="263"/>
                    <a:pt x="1112" y="263"/>
                  </a:cubicBezTo>
                  <a:cubicBezTo>
                    <a:pt x="1112" y="263"/>
                    <a:pt x="1112" y="263"/>
                    <a:pt x="1112" y="263"/>
                  </a:cubicBezTo>
                  <a:cubicBezTo>
                    <a:pt x="1112" y="263"/>
                    <a:pt x="1112" y="263"/>
                    <a:pt x="1112" y="263"/>
                  </a:cubicBezTo>
                  <a:cubicBezTo>
                    <a:pt x="1112" y="263"/>
                    <a:pt x="1112" y="263"/>
                    <a:pt x="1112" y="263"/>
                  </a:cubicBezTo>
                  <a:cubicBezTo>
                    <a:pt x="1113" y="263"/>
                    <a:pt x="1113" y="263"/>
                    <a:pt x="1113" y="263"/>
                  </a:cubicBezTo>
                  <a:cubicBezTo>
                    <a:pt x="1113" y="263"/>
                    <a:pt x="1113" y="263"/>
                    <a:pt x="1113" y="263"/>
                  </a:cubicBezTo>
                  <a:cubicBezTo>
                    <a:pt x="1113" y="263"/>
                    <a:pt x="1113" y="263"/>
                    <a:pt x="1114" y="263"/>
                  </a:cubicBezTo>
                  <a:cubicBezTo>
                    <a:pt x="1114" y="263"/>
                    <a:pt x="1114" y="263"/>
                    <a:pt x="1114" y="263"/>
                  </a:cubicBezTo>
                  <a:cubicBezTo>
                    <a:pt x="1114" y="263"/>
                    <a:pt x="1115" y="263"/>
                    <a:pt x="1115" y="264"/>
                  </a:cubicBezTo>
                  <a:cubicBezTo>
                    <a:pt x="1115" y="264"/>
                    <a:pt x="1115" y="264"/>
                    <a:pt x="1115" y="264"/>
                  </a:cubicBezTo>
                  <a:cubicBezTo>
                    <a:pt x="1115" y="264"/>
                    <a:pt x="1115" y="263"/>
                    <a:pt x="1115" y="263"/>
                  </a:cubicBezTo>
                  <a:cubicBezTo>
                    <a:pt x="1115" y="263"/>
                    <a:pt x="1115" y="263"/>
                    <a:pt x="1115" y="263"/>
                  </a:cubicBezTo>
                  <a:cubicBezTo>
                    <a:pt x="1115" y="263"/>
                    <a:pt x="1115" y="262"/>
                    <a:pt x="1114" y="261"/>
                  </a:cubicBezTo>
                  <a:cubicBezTo>
                    <a:pt x="1114" y="261"/>
                    <a:pt x="1114" y="261"/>
                    <a:pt x="1114" y="261"/>
                  </a:cubicBezTo>
                  <a:cubicBezTo>
                    <a:pt x="1114" y="261"/>
                    <a:pt x="1114" y="261"/>
                    <a:pt x="1114" y="261"/>
                  </a:cubicBezTo>
                  <a:cubicBezTo>
                    <a:pt x="1114" y="261"/>
                    <a:pt x="1114" y="261"/>
                    <a:pt x="1114" y="261"/>
                  </a:cubicBezTo>
                  <a:cubicBezTo>
                    <a:pt x="1114" y="261"/>
                    <a:pt x="1113" y="262"/>
                    <a:pt x="1113" y="262"/>
                  </a:cubicBezTo>
                  <a:cubicBezTo>
                    <a:pt x="1113" y="262"/>
                    <a:pt x="1113" y="262"/>
                    <a:pt x="1113" y="262"/>
                  </a:cubicBezTo>
                  <a:cubicBezTo>
                    <a:pt x="1112" y="262"/>
                    <a:pt x="1112" y="262"/>
                    <a:pt x="1112" y="261"/>
                  </a:cubicBezTo>
                  <a:cubicBezTo>
                    <a:pt x="1112" y="261"/>
                    <a:pt x="1112" y="261"/>
                    <a:pt x="1112" y="261"/>
                  </a:cubicBezTo>
                  <a:cubicBezTo>
                    <a:pt x="1111" y="261"/>
                    <a:pt x="1110" y="261"/>
                    <a:pt x="1110" y="260"/>
                  </a:cubicBezTo>
                  <a:cubicBezTo>
                    <a:pt x="1110" y="260"/>
                    <a:pt x="1110" y="260"/>
                    <a:pt x="1110" y="260"/>
                  </a:cubicBezTo>
                  <a:cubicBezTo>
                    <a:pt x="1111" y="259"/>
                    <a:pt x="1111" y="259"/>
                    <a:pt x="1111" y="259"/>
                  </a:cubicBezTo>
                  <a:cubicBezTo>
                    <a:pt x="1111" y="259"/>
                    <a:pt x="1111" y="259"/>
                    <a:pt x="1111" y="259"/>
                  </a:cubicBezTo>
                  <a:cubicBezTo>
                    <a:pt x="1111" y="258"/>
                    <a:pt x="1112" y="258"/>
                    <a:pt x="1112" y="257"/>
                  </a:cubicBezTo>
                  <a:cubicBezTo>
                    <a:pt x="1112" y="257"/>
                    <a:pt x="1112" y="257"/>
                    <a:pt x="1112" y="257"/>
                  </a:cubicBezTo>
                  <a:cubicBezTo>
                    <a:pt x="1113" y="257"/>
                    <a:pt x="1113" y="257"/>
                    <a:pt x="1114" y="256"/>
                  </a:cubicBezTo>
                  <a:cubicBezTo>
                    <a:pt x="1114" y="256"/>
                    <a:pt x="1114" y="256"/>
                    <a:pt x="1114" y="256"/>
                  </a:cubicBezTo>
                  <a:cubicBezTo>
                    <a:pt x="1115" y="255"/>
                    <a:pt x="1116" y="255"/>
                    <a:pt x="1117" y="255"/>
                  </a:cubicBezTo>
                  <a:cubicBezTo>
                    <a:pt x="1117" y="255"/>
                    <a:pt x="1117" y="255"/>
                    <a:pt x="1117" y="255"/>
                  </a:cubicBezTo>
                  <a:cubicBezTo>
                    <a:pt x="1117" y="255"/>
                    <a:pt x="1117" y="255"/>
                    <a:pt x="1117" y="255"/>
                  </a:cubicBezTo>
                  <a:cubicBezTo>
                    <a:pt x="1117" y="255"/>
                    <a:pt x="1117" y="255"/>
                    <a:pt x="1117" y="255"/>
                  </a:cubicBezTo>
                  <a:cubicBezTo>
                    <a:pt x="1117" y="255"/>
                    <a:pt x="1117" y="255"/>
                    <a:pt x="1117" y="255"/>
                  </a:cubicBezTo>
                  <a:cubicBezTo>
                    <a:pt x="1117" y="255"/>
                    <a:pt x="1117" y="255"/>
                    <a:pt x="1117" y="255"/>
                  </a:cubicBezTo>
                  <a:cubicBezTo>
                    <a:pt x="1117" y="254"/>
                    <a:pt x="1118" y="253"/>
                    <a:pt x="1118" y="253"/>
                  </a:cubicBezTo>
                  <a:cubicBezTo>
                    <a:pt x="1118" y="253"/>
                    <a:pt x="1118" y="253"/>
                    <a:pt x="1118" y="253"/>
                  </a:cubicBezTo>
                  <a:cubicBezTo>
                    <a:pt x="1119" y="253"/>
                    <a:pt x="1119" y="253"/>
                    <a:pt x="1119" y="254"/>
                  </a:cubicBezTo>
                  <a:cubicBezTo>
                    <a:pt x="1119" y="254"/>
                    <a:pt x="1119" y="254"/>
                    <a:pt x="1119" y="254"/>
                  </a:cubicBezTo>
                  <a:cubicBezTo>
                    <a:pt x="1119" y="254"/>
                    <a:pt x="1120" y="253"/>
                    <a:pt x="1120" y="253"/>
                  </a:cubicBezTo>
                  <a:cubicBezTo>
                    <a:pt x="1120" y="253"/>
                    <a:pt x="1120" y="253"/>
                    <a:pt x="1120" y="253"/>
                  </a:cubicBezTo>
                  <a:cubicBezTo>
                    <a:pt x="1120" y="253"/>
                    <a:pt x="1120" y="253"/>
                    <a:pt x="1121" y="253"/>
                  </a:cubicBezTo>
                  <a:cubicBezTo>
                    <a:pt x="1121" y="253"/>
                    <a:pt x="1121" y="253"/>
                    <a:pt x="1121" y="253"/>
                  </a:cubicBezTo>
                  <a:cubicBezTo>
                    <a:pt x="1120" y="253"/>
                    <a:pt x="1120" y="253"/>
                    <a:pt x="1120" y="252"/>
                  </a:cubicBezTo>
                  <a:cubicBezTo>
                    <a:pt x="1120" y="252"/>
                    <a:pt x="1120" y="252"/>
                    <a:pt x="1120" y="252"/>
                  </a:cubicBezTo>
                  <a:cubicBezTo>
                    <a:pt x="1120" y="251"/>
                    <a:pt x="1121" y="251"/>
                    <a:pt x="1122" y="251"/>
                  </a:cubicBezTo>
                  <a:cubicBezTo>
                    <a:pt x="1122" y="251"/>
                    <a:pt x="1122" y="251"/>
                    <a:pt x="1122" y="251"/>
                  </a:cubicBezTo>
                  <a:cubicBezTo>
                    <a:pt x="1122" y="251"/>
                    <a:pt x="1122" y="251"/>
                    <a:pt x="1122" y="251"/>
                  </a:cubicBezTo>
                  <a:cubicBezTo>
                    <a:pt x="1122" y="251"/>
                    <a:pt x="1122" y="251"/>
                    <a:pt x="1122" y="251"/>
                  </a:cubicBezTo>
                  <a:cubicBezTo>
                    <a:pt x="1122" y="251"/>
                    <a:pt x="1122" y="250"/>
                    <a:pt x="1122" y="250"/>
                  </a:cubicBezTo>
                  <a:cubicBezTo>
                    <a:pt x="1122" y="250"/>
                    <a:pt x="1122" y="250"/>
                    <a:pt x="1122" y="250"/>
                  </a:cubicBezTo>
                  <a:cubicBezTo>
                    <a:pt x="1121" y="250"/>
                    <a:pt x="1121" y="250"/>
                    <a:pt x="1121" y="249"/>
                  </a:cubicBezTo>
                  <a:cubicBezTo>
                    <a:pt x="1121" y="249"/>
                    <a:pt x="1121" y="249"/>
                    <a:pt x="1121" y="249"/>
                  </a:cubicBezTo>
                  <a:cubicBezTo>
                    <a:pt x="1121" y="248"/>
                    <a:pt x="1122" y="248"/>
                    <a:pt x="1122" y="247"/>
                  </a:cubicBezTo>
                  <a:cubicBezTo>
                    <a:pt x="1122" y="247"/>
                    <a:pt x="1122" y="247"/>
                    <a:pt x="1122" y="247"/>
                  </a:cubicBezTo>
                  <a:cubicBezTo>
                    <a:pt x="1122" y="247"/>
                    <a:pt x="1123" y="246"/>
                    <a:pt x="1123" y="246"/>
                  </a:cubicBezTo>
                  <a:cubicBezTo>
                    <a:pt x="1123" y="246"/>
                    <a:pt x="1123" y="246"/>
                    <a:pt x="1123" y="246"/>
                  </a:cubicBezTo>
                  <a:cubicBezTo>
                    <a:pt x="1123" y="246"/>
                    <a:pt x="1123" y="245"/>
                    <a:pt x="1123" y="245"/>
                  </a:cubicBezTo>
                  <a:cubicBezTo>
                    <a:pt x="1123" y="245"/>
                    <a:pt x="1123" y="245"/>
                    <a:pt x="1123" y="245"/>
                  </a:cubicBezTo>
                  <a:cubicBezTo>
                    <a:pt x="1123" y="245"/>
                    <a:pt x="1123" y="245"/>
                    <a:pt x="1123" y="245"/>
                  </a:cubicBezTo>
                  <a:cubicBezTo>
                    <a:pt x="1123" y="245"/>
                    <a:pt x="1123" y="245"/>
                    <a:pt x="1123" y="245"/>
                  </a:cubicBezTo>
                  <a:cubicBezTo>
                    <a:pt x="1122" y="245"/>
                    <a:pt x="1122" y="244"/>
                    <a:pt x="1122" y="244"/>
                  </a:cubicBezTo>
                  <a:cubicBezTo>
                    <a:pt x="1122" y="244"/>
                    <a:pt x="1122" y="244"/>
                    <a:pt x="1122" y="244"/>
                  </a:cubicBezTo>
                  <a:cubicBezTo>
                    <a:pt x="1122" y="243"/>
                    <a:pt x="1122" y="243"/>
                    <a:pt x="1123" y="242"/>
                  </a:cubicBezTo>
                  <a:cubicBezTo>
                    <a:pt x="1123" y="242"/>
                    <a:pt x="1123" y="242"/>
                    <a:pt x="1123" y="242"/>
                  </a:cubicBezTo>
                  <a:cubicBezTo>
                    <a:pt x="1123" y="242"/>
                    <a:pt x="1123" y="242"/>
                    <a:pt x="1123" y="241"/>
                  </a:cubicBezTo>
                  <a:cubicBezTo>
                    <a:pt x="1123" y="241"/>
                    <a:pt x="1123" y="241"/>
                    <a:pt x="1123" y="241"/>
                  </a:cubicBezTo>
                  <a:cubicBezTo>
                    <a:pt x="1123" y="241"/>
                    <a:pt x="1123" y="241"/>
                    <a:pt x="1123" y="241"/>
                  </a:cubicBezTo>
                  <a:cubicBezTo>
                    <a:pt x="1123" y="241"/>
                    <a:pt x="1123" y="241"/>
                    <a:pt x="1123" y="241"/>
                  </a:cubicBezTo>
                  <a:cubicBezTo>
                    <a:pt x="1123" y="241"/>
                    <a:pt x="1123" y="241"/>
                    <a:pt x="1123" y="241"/>
                  </a:cubicBezTo>
                  <a:cubicBezTo>
                    <a:pt x="1123" y="241"/>
                    <a:pt x="1123" y="241"/>
                    <a:pt x="1123" y="241"/>
                  </a:cubicBezTo>
                  <a:cubicBezTo>
                    <a:pt x="1123" y="240"/>
                    <a:pt x="1123" y="240"/>
                    <a:pt x="1123" y="239"/>
                  </a:cubicBezTo>
                  <a:cubicBezTo>
                    <a:pt x="1123" y="239"/>
                    <a:pt x="1123" y="239"/>
                    <a:pt x="1123" y="239"/>
                  </a:cubicBezTo>
                  <a:cubicBezTo>
                    <a:pt x="1123" y="239"/>
                    <a:pt x="1123" y="239"/>
                    <a:pt x="1123" y="239"/>
                  </a:cubicBezTo>
                  <a:cubicBezTo>
                    <a:pt x="1123" y="239"/>
                    <a:pt x="1123" y="239"/>
                    <a:pt x="1123" y="239"/>
                  </a:cubicBezTo>
                  <a:cubicBezTo>
                    <a:pt x="1123" y="238"/>
                    <a:pt x="1122" y="238"/>
                    <a:pt x="1122" y="238"/>
                  </a:cubicBezTo>
                  <a:cubicBezTo>
                    <a:pt x="1122" y="238"/>
                    <a:pt x="1122" y="238"/>
                    <a:pt x="1122" y="238"/>
                  </a:cubicBezTo>
                  <a:cubicBezTo>
                    <a:pt x="1122" y="237"/>
                    <a:pt x="1122" y="237"/>
                    <a:pt x="1122" y="237"/>
                  </a:cubicBezTo>
                  <a:cubicBezTo>
                    <a:pt x="1122" y="237"/>
                    <a:pt x="1122" y="237"/>
                    <a:pt x="1122" y="237"/>
                  </a:cubicBezTo>
                  <a:cubicBezTo>
                    <a:pt x="1122" y="237"/>
                    <a:pt x="1122" y="237"/>
                    <a:pt x="1122" y="237"/>
                  </a:cubicBezTo>
                  <a:cubicBezTo>
                    <a:pt x="1122" y="237"/>
                    <a:pt x="1122" y="237"/>
                    <a:pt x="1122" y="237"/>
                  </a:cubicBezTo>
                  <a:cubicBezTo>
                    <a:pt x="1122" y="237"/>
                    <a:pt x="1122" y="237"/>
                    <a:pt x="1122" y="237"/>
                  </a:cubicBezTo>
                  <a:cubicBezTo>
                    <a:pt x="1121" y="237"/>
                    <a:pt x="1120" y="236"/>
                    <a:pt x="1120" y="235"/>
                  </a:cubicBezTo>
                  <a:cubicBezTo>
                    <a:pt x="1120" y="235"/>
                    <a:pt x="1120" y="235"/>
                    <a:pt x="1120" y="235"/>
                  </a:cubicBezTo>
                  <a:cubicBezTo>
                    <a:pt x="1120" y="235"/>
                    <a:pt x="1120" y="234"/>
                    <a:pt x="1120" y="235"/>
                  </a:cubicBezTo>
                  <a:cubicBezTo>
                    <a:pt x="1120" y="235"/>
                    <a:pt x="1120" y="235"/>
                    <a:pt x="1120" y="235"/>
                  </a:cubicBezTo>
                  <a:cubicBezTo>
                    <a:pt x="1120" y="234"/>
                    <a:pt x="1120" y="234"/>
                    <a:pt x="1120" y="234"/>
                  </a:cubicBezTo>
                  <a:cubicBezTo>
                    <a:pt x="1120" y="234"/>
                    <a:pt x="1120" y="234"/>
                    <a:pt x="1120" y="234"/>
                  </a:cubicBezTo>
                  <a:cubicBezTo>
                    <a:pt x="1120" y="234"/>
                    <a:pt x="1120" y="233"/>
                    <a:pt x="1120" y="233"/>
                  </a:cubicBezTo>
                  <a:cubicBezTo>
                    <a:pt x="1120" y="233"/>
                    <a:pt x="1120" y="233"/>
                    <a:pt x="1120" y="233"/>
                  </a:cubicBezTo>
                  <a:cubicBezTo>
                    <a:pt x="1121" y="232"/>
                    <a:pt x="1119" y="230"/>
                    <a:pt x="1119" y="230"/>
                  </a:cubicBezTo>
                  <a:cubicBezTo>
                    <a:pt x="1119" y="230"/>
                    <a:pt x="1119" y="230"/>
                    <a:pt x="1119" y="230"/>
                  </a:cubicBezTo>
                  <a:cubicBezTo>
                    <a:pt x="1119" y="229"/>
                    <a:pt x="1119" y="228"/>
                    <a:pt x="1119" y="227"/>
                  </a:cubicBezTo>
                  <a:cubicBezTo>
                    <a:pt x="1119" y="227"/>
                    <a:pt x="1119" y="227"/>
                    <a:pt x="1119" y="227"/>
                  </a:cubicBezTo>
                  <a:cubicBezTo>
                    <a:pt x="1119" y="227"/>
                    <a:pt x="1119" y="226"/>
                    <a:pt x="1119" y="226"/>
                  </a:cubicBezTo>
                  <a:cubicBezTo>
                    <a:pt x="1119" y="226"/>
                    <a:pt x="1119" y="226"/>
                    <a:pt x="1119" y="226"/>
                  </a:cubicBezTo>
                  <a:cubicBezTo>
                    <a:pt x="1119" y="226"/>
                    <a:pt x="1119" y="226"/>
                    <a:pt x="1119" y="225"/>
                  </a:cubicBezTo>
                  <a:cubicBezTo>
                    <a:pt x="1119" y="225"/>
                    <a:pt x="1119" y="225"/>
                    <a:pt x="1119" y="225"/>
                  </a:cubicBezTo>
                  <a:cubicBezTo>
                    <a:pt x="1119" y="225"/>
                    <a:pt x="1119" y="225"/>
                    <a:pt x="1119" y="224"/>
                  </a:cubicBezTo>
                  <a:cubicBezTo>
                    <a:pt x="1119" y="224"/>
                    <a:pt x="1119" y="224"/>
                    <a:pt x="1119" y="224"/>
                  </a:cubicBezTo>
                  <a:cubicBezTo>
                    <a:pt x="1119" y="224"/>
                    <a:pt x="1119" y="223"/>
                    <a:pt x="1119" y="223"/>
                  </a:cubicBezTo>
                  <a:cubicBezTo>
                    <a:pt x="1119" y="223"/>
                    <a:pt x="1119" y="223"/>
                    <a:pt x="1119" y="223"/>
                  </a:cubicBezTo>
                  <a:cubicBezTo>
                    <a:pt x="1119" y="223"/>
                    <a:pt x="1119" y="222"/>
                    <a:pt x="1119" y="222"/>
                  </a:cubicBezTo>
                  <a:cubicBezTo>
                    <a:pt x="1119" y="222"/>
                    <a:pt x="1119" y="222"/>
                    <a:pt x="1119" y="222"/>
                  </a:cubicBezTo>
                  <a:cubicBezTo>
                    <a:pt x="1120" y="221"/>
                    <a:pt x="1120" y="221"/>
                    <a:pt x="1119" y="221"/>
                  </a:cubicBezTo>
                  <a:cubicBezTo>
                    <a:pt x="1119" y="221"/>
                    <a:pt x="1119" y="221"/>
                    <a:pt x="1119" y="221"/>
                  </a:cubicBezTo>
                  <a:cubicBezTo>
                    <a:pt x="1119" y="221"/>
                    <a:pt x="1120" y="221"/>
                    <a:pt x="1119" y="221"/>
                  </a:cubicBezTo>
                  <a:cubicBezTo>
                    <a:pt x="1119" y="221"/>
                    <a:pt x="1119" y="221"/>
                    <a:pt x="1119" y="221"/>
                  </a:cubicBezTo>
                  <a:cubicBezTo>
                    <a:pt x="1119" y="221"/>
                    <a:pt x="1119" y="221"/>
                    <a:pt x="1119" y="221"/>
                  </a:cubicBezTo>
                  <a:cubicBezTo>
                    <a:pt x="1119" y="221"/>
                    <a:pt x="1119" y="221"/>
                    <a:pt x="1119" y="221"/>
                  </a:cubicBezTo>
                  <a:cubicBezTo>
                    <a:pt x="1118" y="219"/>
                    <a:pt x="1118" y="219"/>
                    <a:pt x="1118" y="219"/>
                  </a:cubicBezTo>
                  <a:cubicBezTo>
                    <a:pt x="1118" y="219"/>
                    <a:pt x="1113" y="207"/>
                    <a:pt x="1112" y="206"/>
                  </a:cubicBezTo>
                  <a:cubicBezTo>
                    <a:pt x="1112" y="206"/>
                    <a:pt x="1112" y="206"/>
                    <a:pt x="1112" y="206"/>
                  </a:cubicBezTo>
                  <a:cubicBezTo>
                    <a:pt x="1112" y="206"/>
                    <a:pt x="1112" y="205"/>
                    <a:pt x="1111" y="205"/>
                  </a:cubicBezTo>
                  <a:cubicBezTo>
                    <a:pt x="1111" y="205"/>
                    <a:pt x="1111" y="205"/>
                    <a:pt x="1111" y="205"/>
                  </a:cubicBezTo>
                  <a:cubicBezTo>
                    <a:pt x="1111" y="205"/>
                    <a:pt x="1111" y="205"/>
                    <a:pt x="1111" y="205"/>
                  </a:cubicBezTo>
                  <a:cubicBezTo>
                    <a:pt x="1111" y="205"/>
                    <a:pt x="1111" y="205"/>
                    <a:pt x="1111" y="205"/>
                  </a:cubicBezTo>
                  <a:cubicBezTo>
                    <a:pt x="1110" y="205"/>
                    <a:pt x="1110" y="204"/>
                    <a:pt x="1109" y="203"/>
                  </a:cubicBezTo>
                  <a:cubicBezTo>
                    <a:pt x="1109" y="203"/>
                    <a:pt x="1109" y="203"/>
                    <a:pt x="1109" y="203"/>
                  </a:cubicBezTo>
                  <a:cubicBezTo>
                    <a:pt x="1109" y="203"/>
                    <a:pt x="1109" y="203"/>
                    <a:pt x="1109" y="203"/>
                  </a:cubicBezTo>
                  <a:cubicBezTo>
                    <a:pt x="1109" y="203"/>
                    <a:pt x="1109" y="203"/>
                    <a:pt x="1109" y="203"/>
                  </a:cubicBezTo>
                  <a:cubicBezTo>
                    <a:pt x="1109" y="202"/>
                    <a:pt x="1110" y="201"/>
                    <a:pt x="1110" y="201"/>
                  </a:cubicBezTo>
                  <a:cubicBezTo>
                    <a:pt x="1110" y="201"/>
                    <a:pt x="1110" y="201"/>
                    <a:pt x="1110" y="201"/>
                  </a:cubicBezTo>
                  <a:cubicBezTo>
                    <a:pt x="1110" y="201"/>
                    <a:pt x="1111" y="201"/>
                    <a:pt x="1111" y="201"/>
                  </a:cubicBezTo>
                  <a:cubicBezTo>
                    <a:pt x="1111" y="201"/>
                    <a:pt x="1111" y="201"/>
                    <a:pt x="1111" y="201"/>
                  </a:cubicBezTo>
                  <a:cubicBezTo>
                    <a:pt x="1111" y="201"/>
                    <a:pt x="1111" y="201"/>
                    <a:pt x="1111" y="201"/>
                  </a:cubicBezTo>
                  <a:cubicBezTo>
                    <a:pt x="1111" y="201"/>
                    <a:pt x="1111" y="201"/>
                    <a:pt x="1111" y="201"/>
                  </a:cubicBezTo>
                  <a:cubicBezTo>
                    <a:pt x="1111" y="201"/>
                    <a:pt x="1111" y="201"/>
                    <a:pt x="1111" y="201"/>
                  </a:cubicBezTo>
                  <a:cubicBezTo>
                    <a:pt x="1111" y="201"/>
                    <a:pt x="1111" y="201"/>
                    <a:pt x="1111" y="200"/>
                  </a:cubicBezTo>
                  <a:cubicBezTo>
                    <a:pt x="1111" y="200"/>
                    <a:pt x="1111" y="200"/>
                    <a:pt x="1111" y="200"/>
                  </a:cubicBezTo>
                  <a:cubicBezTo>
                    <a:pt x="1111" y="200"/>
                    <a:pt x="1111" y="200"/>
                    <a:pt x="1111" y="200"/>
                  </a:cubicBezTo>
                  <a:cubicBezTo>
                    <a:pt x="1111" y="200"/>
                    <a:pt x="1111" y="200"/>
                    <a:pt x="1111" y="200"/>
                  </a:cubicBezTo>
                  <a:cubicBezTo>
                    <a:pt x="1111" y="199"/>
                    <a:pt x="1112" y="199"/>
                    <a:pt x="1113" y="199"/>
                  </a:cubicBezTo>
                  <a:cubicBezTo>
                    <a:pt x="1113" y="199"/>
                    <a:pt x="1113" y="199"/>
                    <a:pt x="1113" y="199"/>
                  </a:cubicBezTo>
                  <a:cubicBezTo>
                    <a:pt x="1113" y="199"/>
                    <a:pt x="1114" y="199"/>
                    <a:pt x="1114" y="199"/>
                  </a:cubicBezTo>
                  <a:cubicBezTo>
                    <a:pt x="1114" y="199"/>
                    <a:pt x="1114" y="199"/>
                    <a:pt x="1114" y="199"/>
                  </a:cubicBezTo>
                  <a:cubicBezTo>
                    <a:pt x="1114" y="199"/>
                    <a:pt x="1114" y="199"/>
                    <a:pt x="1114" y="199"/>
                  </a:cubicBezTo>
                  <a:cubicBezTo>
                    <a:pt x="1114" y="199"/>
                    <a:pt x="1114" y="199"/>
                    <a:pt x="1114" y="199"/>
                  </a:cubicBezTo>
                  <a:cubicBezTo>
                    <a:pt x="1114" y="198"/>
                    <a:pt x="1115" y="198"/>
                    <a:pt x="1116" y="197"/>
                  </a:cubicBezTo>
                  <a:cubicBezTo>
                    <a:pt x="1116" y="197"/>
                    <a:pt x="1116" y="197"/>
                    <a:pt x="1116" y="197"/>
                  </a:cubicBezTo>
                  <a:cubicBezTo>
                    <a:pt x="1116" y="197"/>
                    <a:pt x="1117" y="197"/>
                    <a:pt x="1117" y="197"/>
                  </a:cubicBezTo>
                  <a:cubicBezTo>
                    <a:pt x="1117" y="197"/>
                    <a:pt x="1117" y="197"/>
                    <a:pt x="1117" y="197"/>
                  </a:cubicBezTo>
                  <a:cubicBezTo>
                    <a:pt x="1117" y="197"/>
                    <a:pt x="1117" y="197"/>
                    <a:pt x="1117" y="197"/>
                  </a:cubicBezTo>
                  <a:cubicBezTo>
                    <a:pt x="1117" y="197"/>
                    <a:pt x="1117" y="197"/>
                    <a:pt x="1117" y="197"/>
                  </a:cubicBezTo>
                  <a:cubicBezTo>
                    <a:pt x="1117" y="197"/>
                    <a:pt x="1117" y="197"/>
                    <a:pt x="1117" y="196"/>
                  </a:cubicBezTo>
                  <a:cubicBezTo>
                    <a:pt x="1117" y="196"/>
                    <a:pt x="1117" y="196"/>
                    <a:pt x="1117" y="196"/>
                  </a:cubicBezTo>
                  <a:cubicBezTo>
                    <a:pt x="1117" y="195"/>
                    <a:pt x="1118" y="195"/>
                    <a:pt x="1118" y="195"/>
                  </a:cubicBezTo>
                  <a:cubicBezTo>
                    <a:pt x="1118" y="195"/>
                    <a:pt x="1118" y="195"/>
                    <a:pt x="1118" y="195"/>
                  </a:cubicBezTo>
                  <a:cubicBezTo>
                    <a:pt x="1118" y="195"/>
                    <a:pt x="1119" y="193"/>
                    <a:pt x="1120" y="193"/>
                  </a:cubicBezTo>
                  <a:cubicBezTo>
                    <a:pt x="1120" y="193"/>
                    <a:pt x="1120" y="193"/>
                    <a:pt x="1120" y="193"/>
                  </a:cubicBezTo>
                  <a:cubicBezTo>
                    <a:pt x="1120" y="193"/>
                    <a:pt x="1120" y="192"/>
                    <a:pt x="1120" y="192"/>
                  </a:cubicBezTo>
                  <a:cubicBezTo>
                    <a:pt x="1120" y="192"/>
                    <a:pt x="1120" y="192"/>
                    <a:pt x="1120" y="192"/>
                  </a:cubicBezTo>
                  <a:cubicBezTo>
                    <a:pt x="1120" y="192"/>
                    <a:pt x="1119" y="192"/>
                    <a:pt x="1119" y="191"/>
                  </a:cubicBezTo>
                  <a:cubicBezTo>
                    <a:pt x="1119" y="191"/>
                    <a:pt x="1119" y="191"/>
                    <a:pt x="1119" y="191"/>
                  </a:cubicBezTo>
                  <a:cubicBezTo>
                    <a:pt x="1119" y="191"/>
                    <a:pt x="1119" y="191"/>
                    <a:pt x="1119" y="191"/>
                  </a:cubicBezTo>
                  <a:cubicBezTo>
                    <a:pt x="1119" y="191"/>
                    <a:pt x="1119" y="191"/>
                    <a:pt x="1119" y="191"/>
                  </a:cubicBezTo>
                  <a:cubicBezTo>
                    <a:pt x="1119" y="191"/>
                    <a:pt x="1119" y="190"/>
                    <a:pt x="1120" y="190"/>
                  </a:cubicBezTo>
                  <a:cubicBezTo>
                    <a:pt x="1120" y="190"/>
                    <a:pt x="1120" y="190"/>
                    <a:pt x="1120" y="190"/>
                  </a:cubicBezTo>
                  <a:cubicBezTo>
                    <a:pt x="1120" y="189"/>
                    <a:pt x="1121" y="189"/>
                    <a:pt x="1121" y="189"/>
                  </a:cubicBezTo>
                  <a:cubicBezTo>
                    <a:pt x="1121" y="189"/>
                    <a:pt x="1121" y="189"/>
                    <a:pt x="1121" y="189"/>
                  </a:cubicBezTo>
                  <a:cubicBezTo>
                    <a:pt x="1122" y="189"/>
                    <a:pt x="1121" y="189"/>
                    <a:pt x="1122" y="188"/>
                  </a:cubicBezTo>
                  <a:cubicBezTo>
                    <a:pt x="1122" y="188"/>
                    <a:pt x="1122" y="188"/>
                    <a:pt x="1122" y="188"/>
                  </a:cubicBezTo>
                  <a:cubicBezTo>
                    <a:pt x="1122" y="188"/>
                    <a:pt x="1122" y="186"/>
                    <a:pt x="1122" y="185"/>
                  </a:cubicBezTo>
                  <a:cubicBezTo>
                    <a:pt x="1122" y="185"/>
                    <a:pt x="1122" y="185"/>
                    <a:pt x="1122" y="185"/>
                  </a:cubicBezTo>
                  <a:cubicBezTo>
                    <a:pt x="1122" y="185"/>
                    <a:pt x="1123" y="184"/>
                    <a:pt x="1124" y="184"/>
                  </a:cubicBezTo>
                  <a:cubicBezTo>
                    <a:pt x="1124" y="184"/>
                    <a:pt x="1124" y="184"/>
                    <a:pt x="1124" y="184"/>
                  </a:cubicBezTo>
                  <a:cubicBezTo>
                    <a:pt x="1125" y="185"/>
                    <a:pt x="1125" y="186"/>
                    <a:pt x="1126" y="186"/>
                  </a:cubicBezTo>
                  <a:cubicBezTo>
                    <a:pt x="1126" y="186"/>
                    <a:pt x="1126" y="186"/>
                    <a:pt x="1126" y="186"/>
                  </a:cubicBezTo>
                  <a:cubicBezTo>
                    <a:pt x="1126" y="186"/>
                    <a:pt x="1127" y="187"/>
                    <a:pt x="1128" y="187"/>
                  </a:cubicBezTo>
                  <a:cubicBezTo>
                    <a:pt x="1128" y="187"/>
                    <a:pt x="1128" y="187"/>
                    <a:pt x="1128" y="187"/>
                  </a:cubicBezTo>
                  <a:cubicBezTo>
                    <a:pt x="1128" y="187"/>
                    <a:pt x="1128" y="187"/>
                    <a:pt x="1128" y="187"/>
                  </a:cubicBezTo>
                  <a:cubicBezTo>
                    <a:pt x="1128" y="187"/>
                    <a:pt x="1128" y="187"/>
                    <a:pt x="1128" y="187"/>
                  </a:cubicBezTo>
                  <a:cubicBezTo>
                    <a:pt x="1128" y="187"/>
                    <a:pt x="1128" y="187"/>
                    <a:pt x="1128" y="187"/>
                  </a:cubicBezTo>
                  <a:cubicBezTo>
                    <a:pt x="1128" y="187"/>
                    <a:pt x="1128" y="187"/>
                    <a:pt x="1128" y="187"/>
                  </a:cubicBezTo>
                  <a:cubicBezTo>
                    <a:pt x="1129" y="187"/>
                    <a:pt x="1135" y="188"/>
                    <a:pt x="1136" y="188"/>
                  </a:cubicBezTo>
                  <a:cubicBezTo>
                    <a:pt x="1136" y="188"/>
                    <a:pt x="1136" y="188"/>
                    <a:pt x="1136" y="188"/>
                  </a:cubicBezTo>
                  <a:cubicBezTo>
                    <a:pt x="1137" y="188"/>
                    <a:pt x="1143" y="188"/>
                    <a:pt x="1143" y="188"/>
                  </a:cubicBezTo>
                  <a:cubicBezTo>
                    <a:pt x="1143" y="188"/>
                    <a:pt x="1143" y="188"/>
                    <a:pt x="1143" y="188"/>
                  </a:cubicBezTo>
                  <a:cubicBezTo>
                    <a:pt x="1143" y="188"/>
                    <a:pt x="1143" y="188"/>
                    <a:pt x="1143" y="188"/>
                  </a:cubicBezTo>
                  <a:cubicBezTo>
                    <a:pt x="1143" y="188"/>
                    <a:pt x="1143" y="188"/>
                    <a:pt x="1143" y="188"/>
                  </a:cubicBezTo>
                  <a:cubicBezTo>
                    <a:pt x="1143" y="188"/>
                    <a:pt x="1143" y="188"/>
                    <a:pt x="1143" y="188"/>
                  </a:cubicBezTo>
                  <a:cubicBezTo>
                    <a:pt x="1143" y="188"/>
                    <a:pt x="1143" y="188"/>
                    <a:pt x="1144" y="188"/>
                  </a:cubicBezTo>
                  <a:cubicBezTo>
                    <a:pt x="1144" y="188"/>
                    <a:pt x="1144" y="188"/>
                    <a:pt x="1144" y="188"/>
                  </a:cubicBezTo>
                  <a:cubicBezTo>
                    <a:pt x="1145" y="188"/>
                    <a:pt x="1145" y="188"/>
                    <a:pt x="1146" y="188"/>
                  </a:cubicBezTo>
                  <a:cubicBezTo>
                    <a:pt x="1146" y="188"/>
                    <a:pt x="1146" y="188"/>
                    <a:pt x="1146" y="188"/>
                  </a:cubicBezTo>
                  <a:cubicBezTo>
                    <a:pt x="1147" y="186"/>
                    <a:pt x="1147" y="186"/>
                    <a:pt x="1147" y="186"/>
                  </a:cubicBezTo>
                  <a:cubicBezTo>
                    <a:pt x="1147" y="186"/>
                    <a:pt x="1147" y="186"/>
                    <a:pt x="1147" y="186"/>
                  </a:cubicBezTo>
                  <a:cubicBezTo>
                    <a:pt x="1147" y="186"/>
                    <a:pt x="1147" y="186"/>
                    <a:pt x="1147" y="186"/>
                  </a:cubicBezTo>
                  <a:cubicBezTo>
                    <a:pt x="1147" y="186"/>
                    <a:pt x="1147" y="186"/>
                    <a:pt x="1147" y="186"/>
                  </a:cubicBezTo>
                  <a:cubicBezTo>
                    <a:pt x="1146" y="185"/>
                    <a:pt x="1146" y="185"/>
                    <a:pt x="1146" y="184"/>
                  </a:cubicBezTo>
                  <a:cubicBezTo>
                    <a:pt x="1146" y="184"/>
                    <a:pt x="1146" y="184"/>
                    <a:pt x="1146" y="184"/>
                  </a:cubicBezTo>
                  <a:cubicBezTo>
                    <a:pt x="1145" y="183"/>
                    <a:pt x="1145" y="183"/>
                    <a:pt x="1145" y="181"/>
                  </a:cubicBezTo>
                  <a:cubicBezTo>
                    <a:pt x="1145" y="181"/>
                    <a:pt x="1145" y="181"/>
                    <a:pt x="1145" y="181"/>
                  </a:cubicBezTo>
                  <a:cubicBezTo>
                    <a:pt x="1145" y="181"/>
                    <a:pt x="1145" y="180"/>
                    <a:pt x="1145" y="180"/>
                  </a:cubicBezTo>
                  <a:cubicBezTo>
                    <a:pt x="1145" y="180"/>
                    <a:pt x="1145" y="180"/>
                    <a:pt x="1145" y="180"/>
                  </a:cubicBezTo>
                  <a:cubicBezTo>
                    <a:pt x="1145" y="179"/>
                    <a:pt x="1145" y="178"/>
                    <a:pt x="1145" y="177"/>
                  </a:cubicBezTo>
                  <a:cubicBezTo>
                    <a:pt x="1145" y="177"/>
                    <a:pt x="1145" y="177"/>
                    <a:pt x="1145" y="177"/>
                  </a:cubicBezTo>
                  <a:cubicBezTo>
                    <a:pt x="1145" y="176"/>
                    <a:pt x="1146" y="175"/>
                    <a:pt x="1146" y="174"/>
                  </a:cubicBezTo>
                  <a:cubicBezTo>
                    <a:pt x="1146" y="174"/>
                    <a:pt x="1146" y="174"/>
                    <a:pt x="1146" y="174"/>
                  </a:cubicBezTo>
                  <a:cubicBezTo>
                    <a:pt x="1147" y="173"/>
                    <a:pt x="1149" y="172"/>
                    <a:pt x="1149" y="171"/>
                  </a:cubicBezTo>
                  <a:cubicBezTo>
                    <a:pt x="1149" y="171"/>
                    <a:pt x="1149" y="171"/>
                    <a:pt x="1149" y="171"/>
                  </a:cubicBezTo>
                  <a:cubicBezTo>
                    <a:pt x="1149" y="171"/>
                    <a:pt x="1149" y="171"/>
                    <a:pt x="1149" y="171"/>
                  </a:cubicBezTo>
                  <a:cubicBezTo>
                    <a:pt x="1149" y="171"/>
                    <a:pt x="1149" y="171"/>
                    <a:pt x="1149" y="170"/>
                  </a:cubicBezTo>
                  <a:cubicBezTo>
                    <a:pt x="1149" y="170"/>
                    <a:pt x="1149" y="170"/>
                    <a:pt x="1149" y="170"/>
                  </a:cubicBezTo>
                  <a:cubicBezTo>
                    <a:pt x="1148" y="170"/>
                    <a:pt x="1148" y="169"/>
                    <a:pt x="1148" y="169"/>
                  </a:cubicBezTo>
                  <a:cubicBezTo>
                    <a:pt x="1148" y="169"/>
                    <a:pt x="1148" y="169"/>
                    <a:pt x="1148" y="169"/>
                  </a:cubicBezTo>
                  <a:cubicBezTo>
                    <a:pt x="1148" y="168"/>
                    <a:pt x="1148" y="168"/>
                    <a:pt x="1149" y="167"/>
                  </a:cubicBezTo>
                  <a:cubicBezTo>
                    <a:pt x="1149" y="167"/>
                    <a:pt x="1149" y="167"/>
                    <a:pt x="1149" y="167"/>
                  </a:cubicBezTo>
                  <a:cubicBezTo>
                    <a:pt x="1149" y="167"/>
                    <a:pt x="1149" y="167"/>
                    <a:pt x="1149" y="167"/>
                  </a:cubicBezTo>
                  <a:cubicBezTo>
                    <a:pt x="1149" y="167"/>
                    <a:pt x="1148" y="167"/>
                    <a:pt x="1148" y="167"/>
                  </a:cubicBezTo>
                  <a:cubicBezTo>
                    <a:pt x="1148" y="167"/>
                    <a:pt x="1148" y="167"/>
                    <a:pt x="1148" y="167"/>
                  </a:cubicBezTo>
                  <a:cubicBezTo>
                    <a:pt x="1148" y="166"/>
                    <a:pt x="1148" y="166"/>
                    <a:pt x="1148" y="166"/>
                  </a:cubicBezTo>
                  <a:cubicBezTo>
                    <a:pt x="1148" y="166"/>
                    <a:pt x="1148" y="166"/>
                    <a:pt x="1148" y="166"/>
                  </a:cubicBezTo>
                  <a:cubicBezTo>
                    <a:pt x="1149" y="163"/>
                    <a:pt x="1150" y="164"/>
                    <a:pt x="1150" y="163"/>
                  </a:cubicBezTo>
                  <a:cubicBezTo>
                    <a:pt x="1150" y="163"/>
                    <a:pt x="1150" y="163"/>
                    <a:pt x="1150" y="163"/>
                  </a:cubicBezTo>
                  <a:cubicBezTo>
                    <a:pt x="1151" y="162"/>
                    <a:pt x="1151" y="161"/>
                    <a:pt x="1152" y="160"/>
                  </a:cubicBezTo>
                  <a:cubicBezTo>
                    <a:pt x="1152" y="160"/>
                    <a:pt x="1152" y="160"/>
                    <a:pt x="1152" y="160"/>
                  </a:cubicBezTo>
                  <a:cubicBezTo>
                    <a:pt x="1152" y="160"/>
                    <a:pt x="1152" y="160"/>
                    <a:pt x="1152" y="160"/>
                  </a:cubicBezTo>
                  <a:cubicBezTo>
                    <a:pt x="1152" y="160"/>
                    <a:pt x="1152" y="160"/>
                    <a:pt x="1152" y="160"/>
                  </a:cubicBezTo>
                  <a:cubicBezTo>
                    <a:pt x="1152" y="159"/>
                    <a:pt x="1152" y="160"/>
                    <a:pt x="1151" y="159"/>
                  </a:cubicBezTo>
                  <a:cubicBezTo>
                    <a:pt x="1151" y="159"/>
                    <a:pt x="1151" y="159"/>
                    <a:pt x="1151" y="159"/>
                  </a:cubicBezTo>
                  <a:cubicBezTo>
                    <a:pt x="1151" y="158"/>
                    <a:pt x="1151" y="158"/>
                    <a:pt x="1151" y="158"/>
                  </a:cubicBezTo>
                  <a:cubicBezTo>
                    <a:pt x="1151" y="158"/>
                    <a:pt x="1151" y="158"/>
                    <a:pt x="1151" y="158"/>
                  </a:cubicBezTo>
                  <a:cubicBezTo>
                    <a:pt x="1151" y="157"/>
                    <a:pt x="1151" y="155"/>
                    <a:pt x="1152" y="154"/>
                  </a:cubicBezTo>
                  <a:cubicBezTo>
                    <a:pt x="1152" y="154"/>
                    <a:pt x="1152" y="154"/>
                    <a:pt x="1152" y="154"/>
                  </a:cubicBezTo>
                  <a:cubicBezTo>
                    <a:pt x="1153" y="154"/>
                    <a:pt x="1153" y="153"/>
                    <a:pt x="1153" y="153"/>
                  </a:cubicBezTo>
                  <a:cubicBezTo>
                    <a:pt x="1153" y="153"/>
                    <a:pt x="1153" y="153"/>
                    <a:pt x="1153" y="153"/>
                  </a:cubicBezTo>
                  <a:cubicBezTo>
                    <a:pt x="1153" y="152"/>
                    <a:pt x="1153" y="152"/>
                    <a:pt x="1153" y="151"/>
                  </a:cubicBezTo>
                  <a:cubicBezTo>
                    <a:pt x="1153" y="151"/>
                    <a:pt x="1153" y="151"/>
                    <a:pt x="1153" y="151"/>
                  </a:cubicBezTo>
                  <a:cubicBezTo>
                    <a:pt x="1153" y="150"/>
                    <a:pt x="1152" y="149"/>
                    <a:pt x="1151" y="148"/>
                  </a:cubicBezTo>
                  <a:cubicBezTo>
                    <a:pt x="1151" y="148"/>
                    <a:pt x="1151" y="148"/>
                    <a:pt x="1151" y="148"/>
                  </a:cubicBezTo>
                  <a:cubicBezTo>
                    <a:pt x="1151" y="147"/>
                    <a:pt x="1151" y="147"/>
                    <a:pt x="1151" y="146"/>
                  </a:cubicBezTo>
                  <a:cubicBezTo>
                    <a:pt x="1151" y="146"/>
                    <a:pt x="1151" y="146"/>
                    <a:pt x="1151" y="146"/>
                  </a:cubicBezTo>
                  <a:cubicBezTo>
                    <a:pt x="1151" y="145"/>
                    <a:pt x="1151" y="144"/>
                    <a:pt x="1152" y="144"/>
                  </a:cubicBezTo>
                  <a:cubicBezTo>
                    <a:pt x="1152" y="144"/>
                    <a:pt x="1152" y="144"/>
                    <a:pt x="1152" y="144"/>
                  </a:cubicBezTo>
                  <a:cubicBezTo>
                    <a:pt x="1152" y="144"/>
                    <a:pt x="1152" y="143"/>
                    <a:pt x="1152" y="143"/>
                  </a:cubicBezTo>
                  <a:cubicBezTo>
                    <a:pt x="1152" y="143"/>
                    <a:pt x="1152" y="143"/>
                    <a:pt x="1152" y="143"/>
                  </a:cubicBezTo>
                  <a:cubicBezTo>
                    <a:pt x="1153" y="143"/>
                    <a:pt x="1153" y="143"/>
                    <a:pt x="1153" y="142"/>
                  </a:cubicBezTo>
                  <a:cubicBezTo>
                    <a:pt x="1153" y="142"/>
                    <a:pt x="1153" y="142"/>
                    <a:pt x="1153" y="142"/>
                  </a:cubicBezTo>
                  <a:cubicBezTo>
                    <a:pt x="1153" y="142"/>
                    <a:pt x="1152" y="142"/>
                    <a:pt x="1152" y="142"/>
                  </a:cubicBezTo>
                  <a:cubicBezTo>
                    <a:pt x="1152" y="142"/>
                    <a:pt x="1152" y="142"/>
                    <a:pt x="1152" y="142"/>
                  </a:cubicBezTo>
                  <a:cubicBezTo>
                    <a:pt x="1152" y="141"/>
                    <a:pt x="1152" y="141"/>
                    <a:pt x="1152" y="140"/>
                  </a:cubicBezTo>
                  <a:cubicBezTo>
                    <a:pt x="1152" y="140"/>
                    <a:pt x="1152" y="140"/>
                    <a:pt x="1152" y="140"/>
                  </a:cubicBezTo>
                  <a:cubicBezTo>
                    <a:pt x="1152" y="140"/>
                    <a:pt x="1152" y="140"/>
                    <a:pt x="1152" y="139"/>
                  </a:cubicBezTo>
                  <a:cubicBezTo>
                    <a:pt x="1152" y="139"/>
                    <a:pt x="1152" y="139"/>
                    <a:pt x="1152" y="139"/>
                  </a:cubicBezTo>
                  <a:cubicBezTo>
                    <a:pt x="1152" y="138"/>
                    <a:pt x="1152" y="137"/>
                    <a:pt x="1152" y="137"/>
                  </a:cubicBezTo>
                  <a:cubicBezTo>
                    <a:pt x="1152" y="137"/>
                    <a:pt x="1152" y="137"/>
                    <a:pt x="1152" y="137"/>
                  </a:cubicBezTo>
                  <a:cubicBezTo>
                    <a:pt x="1152" y="136"/>
                    <a:pt x="1152" y="135"/>
                    <a:pt x="1152" y="134"/>
                  </a:cubicBezTo>
                  <a:cubicBezTo>
                    <a:pt x="1152" y="134"/>
                    <a:pt x="1152" y="134"/>
                    <a:pt x="1152" y="134"/>
                  </a:cubicBezTo>
                  <a:cubicBezTo>
                    <a:pt x="1152" y="133"/>
                    <a:pt x="1152" y="132"/>
                    <a:pt x="1152" y="131"/>
                  </a:cubicBezTo>
                  <a:cubicBezTo>
                    <a:pt x="1152" y="131"/>
                    <a:pt x="1152" y="131"/>
                    <a:pt x="1152" y="131"/>
                  </a:cubicBezTo>
                  <a:cubicBezTo>
                    <a:pt x="1153" y="130"/>
                    <a:pt x="1153" y="130"/>
                    <a:pt x="1153" y="129"/>
                  </a:cubicBezTo>
                  <a:cubicBezTo>
                    <a:pt x="1153" y="129"/>
                    <a:pt x="1153" y="129"/>
                    <a:pt x="1153" y="129"/>
                  </a:cubicBezTo>
                  <a:cubicBezTo>
                    <a:pt x="1153" y="129"/>
                    <a:pt x="1153" y="128"/>
                    <a:pt x="1153" y="128"/>
                  </a:cubicBezTo>
                  <a:cubicBezTo>
                    <a:pt x="1153" y="128"/>
                    <a:pt x="1153" y="128"/>
                    <a:pt x="1153" y="128"/>
                  </a:cubicBezTo>
                  <a:cubicBezTo>
                    <a:pt x="1152" y="127"/>
                    <a:pt x="1152" y="126"/>
                    <a:pt x="1152" y="125"/>
                  </a:cubicBezTo>
                  <a:cubicBezTo>
                    <a:pt x="1152" y="125"/>
                    <a:pt x="1152" y="125"/>
                    <a:pt x="1152" y="125"/>
                  </a:cubicBezTo>
                  <a:cubicBezTo>
                    <a:pt x="1152" y="124"/>
                    <a:pt x="1152" y="124"/>
                    <a:pt x="1152" y="123"/>
                  </a:cubicBezTo>
                  <a:cubicBezTo>
                    <a:pt x="1152" y="123"/>
                    <a:pt x="1152" y="123"/>
                    <a:pt x="1152" y="123"/>
                  </a:cubicBezTo>
                  <a:cubicBezTo>
                    <a:pt x="1153" y="122"/>
                    <a:pt x="1154" y="120"/>
                    <a:pt x="1157" y="120"/>
                  </a:cubicBezTo>
                  <a:cubicBezTo>
                    <a:pt x="1157" y="120"/>
                    <a:pt x="1157" y="120"/>
                    <a:pt x="1157" y="120"/>
                  </a:cubicBezTo>
                  <a:cubicBezTo>
                    <a:pt x="1157" y="120"/>
                    <a:pt x="1158" y="118"/>
                    <a:pt x="1159" y="116"/>
                  </a:cubicBezTo>
                  <a:cubicBezTo>
                    <a:pt x="1159" y="116"/>
                    <a:pt x="1159" y="116"/>
                    <a:pt x="1159" y="116"/>
                  </a:cubicBezTo>
                  <a:cubicBezTo>
                    <a:pt x="1159" y="116"/>
                    <a:pt x="1159" y="116"/>
                    <a:pt x="1159" y="116"/>
                  </a:cubicBezTo>
                  <a:cubicBezTo>
                    <a:pt x="1159" y="116"/>
                    <a:pt x="1159" y="116"/>
                    <a:pt x="1159" y="116"/>
                  </a:cubicBezTo>
                  <a:cubicBezTo>
                    <a:pt x="1159" y="116"/>
                    <a:pt x="1159" y="115"/>
                    <a:pt x="1159" y="115"/>
                  </a:cubicBezTo>
                  <a:cubicBezTo>
                    <a:pt x="1159" y="115"/>
                    <a:pt x="1159" y="115"/>
                    <a:pt x="1159" y="115"/>
                  </a:cubicBezTo>
                  <a:cubicBezTo>
                    <a:pt x="1159" y="114"/>
                    <a:pt x="1159" y="114"/>
                    <a:pt x="1159" y="113"/>
                  </a:cubicBezTo>
                  <a:cubicBezTo>
                    <a:pt x="1159" y="113"/>
                    <a:pt x="1159" y="113"/>
                    <a:pt x="1159" y="113"/>
                  </a:cubicBezTo>
                  <a:cubicBezTo>
                    <a:pt x="1160" y="113"/>
                    <a:pt x="1160" y="113"/>
                    <a:pt x="1160" y="113"/>
                  </a:cubicBezTo>
                  <a:cubicBezTo>
                    <a:pt x="1160" y="113"/>
                    <a:pt x="1160" y="113"/>
                    <a:pt x="1160" y="113"/>
                  </a:cubicBezTo>
                  <a:cubicBezTo>
                    <a:pt x="1160" y="113"/>
                    <a:pt x="1159" y="112"/>
                    <a:pt x="1159" y="112"/>
                  </a:cubicBezTo>
                  <a:cubicBezTo>
                    <a:pt x="1159" y="112"/>
                    <a:pt x="1159" y="112"/>
                    <a:pt x="1159" y="112"/>
                  </a:cubicBezTo>
                  <a:cubicBezTo>
                    <a:pt x="1158" y="111"/>
                    <a:pt x="1157" y="111"/>
                    <a:pt x="1157" y="109"/>
                  </a:cubicBezTo>
                  <a:cubicBezTo>
                    <a:pt x="1157" y="109"/>
                    <a:pt x="1157" y="109"/>
                    <a:pt x="1157" y="109"/>
                  </a:cubicBezTo>
                  <a:cubicBezTo>
                    <a:pt x="1157" y="109"/>
                    <a:pt x="1157" y="109"/>
                    <a:pt x="1157" y="109"/>
                  </a:cubicBezTo>
                  <a:cubicBezTo>
                    <a:pt x="1157" y="109"/>
                    <a:pt x="1157" y="109"/>
                    <a:pt x="1157" y="109"/>
                  </a:cubicBezTo>
                  <a:cubicBezTo>
                    <a:pt x="1156" y="109"/>
                    <a:pt x="1156" y="109"/>
                    <a:pt x="1156" y="109"/>
                  </a:cubicBezTo>
                  <a:cubicBezTo>
                    <a:pt x="1156" y="109"/>
                    <a:pt x="1156" y="109"/>
                    <a:pt x="1156" y="109"/>
                  </a:cubicBezTo>
                  <a:cubicBezTo>
                    <a:pt x="1154" y="109"/>
                    <a:pt x="1153" y="108"/>
                    <a:pt x="1153" y="106"/>
                  </a:cubicBezTo>
                  <a:cubicBezTo>
                    <a:pt x="1153" y="106"/>
                    <a:pt x="1153" y="106"/>
                    <a:pt x="1153" y="106"/>
                  </a:cubicBezTo>
                  <a:cubicBezTo>
                    <a:pt x="1153" y="106"/>
                    <a:pt x="1153" y="106"/>
                    <a:pt x="1154" y="106"/>
                  </a:cubicBezTo>
                  <a:cubicBezTo>
                    <a:pt x="1154" y="106"/>
                    <a:pt x="1154" y="106"/>
                    <a:pt x="1154" y="106"/>
                  </a:cubicBezTo>
                  <a:cubicBezTo>
                    <a:pt x="1154" y="105"/>
                    <a:pt x="1154" y="103"/>
                    <a:pt x="1154" y="103"/>
                  </a:cubicBezTo>
                  <a:cubicBezTo>
                    <a:pt x="1154" y="103"/>
                    <a:pt x="1154" y="103"/>
                    <a:pt x="1154" y="103"/>
                  </a:cubicBezTo>
                  <a:cubicBezTo>
                    <a:pt x="1154" y="103"/>
                    <a:pt x="1154" y="102"/>
                    <a:pt x="1154" y="101"/>
                  </a:cubicBezTo>
                  <a:cubicBezTo>
                    <a:pt x="1154" y="101"/>
                    <a:pt x="1154" y="101"/>
                    <a:pt x="1154" y="101"/>
                  </a:cubicBezTo>
                  <a:cubicBezTo>
                    <a:pt x="1154" y="101"/>
                    <a:pt x="1154" y="100"/>
                    <a:pt x="1154" y="100"/>
                  </a:cubicBezTo>
                  <a:cubicBezTo>
                    <a:pt x="1154" y="100"/>
                    <a:pt x="1154" y="100"/>
                    <a:pt x="1154" y="100"/>
                  </a:cubicBezTo>
                  <a:cubicBezTo>
                    <a:pt x="1154" y="99"/>
                    <a:pt x="1155" y="98"/>
                    <a:pt x="1156" y="97"/>
                  </a:cubicBezTo>
                  <a:cubicBezTo>
                    <a:pt x="1156" y="97"/>
                    <a:pt x="1156" y="97"/>
                    <a:pt x="1156" y="97"/>
                  </a:cubicBezTo>
                  <a:cubicBezTo>
                    <a:pt x="1155" y="97"/>
                    <a:pt x="1155" y="97"/>
                    <a:pt x="1155" y="97"/>
                  </a:cubicBezTo>
                  <a:cubicBezTo>
                    <a:pt x="1155" y="97"/>
                    <a:pt x="1155" y="97"/>
                    <a:pt x="1155" y="97"/>
                  </a:cubicBezTo>
                  <a:cubicBezTo>
                    <a:pt x="1155" y="97"/>
                    <a:pt x="1154" y="97"/>
                    <a:pt x="1154" y="97"/>
                  </a:cubicBezTo>
                  <a:cubicBezTo>
                    <a:pt x="1154" y="97"/>
                    <a:pt x="1154" y="97"/>
                    <a:pt x="1154" y="97"/>
                  </a:cubicBezTo>
                  <a:cubicBezTo>
                    <a:pt x="1154" y="97"/>
                    <a:pt x="1153" y="97"/>
                    <a:pt x="1153" y="97"/>
                  </a:cubicBezTo>
                  <a:cubicBezTo>
                    <a:pt x="1153" y="97"/>
                    <a:pt x="1153" y="97"/>
                    <a:pt x="1153" y="97"/>
                  </a:cubicBezTo>
                  <a:cubicBezTo>
                    <a:pt x="1152" y="97"/>
                    <a:pt x="1152" y="97"/>
                    <a:pt x="1152" y="97"/>
                  </a:cubicBezTo>
                  <a:cubicBezTo>
                    <a:pt x="1152" y="97"/>
                    <a:pt x="1152" y="97"/>
                    <a:pt x="1152" y="97"/>
                  </a:cubicBezTo>
                  <a:cubicBezTo>
                    <a:pt x="1151" y="98"/>
                    <a:pt x="1149" y="99"/>
                    <a:pt x="1148" y="99"/>
                  </a:cubicBezTo>
                  <a:cubicBezTo>
                    <a:pt x="1148" y="99"/>
                    <a:pt x="1148" y="99"/>
                    <a:pt x="1148" y="99"/>
                  </a:cubicBezTo>
                  <a:cubicBezTo>
                    <a:pt x="1147" y="98"/>
                    <a:pt x="1146" y="100"/>
                    <a:pt x="1145" y="101"/>
                  </a:cubicBezTo>
                  <a:cubicBezTo>
                    <a:pt x="1145" y="101"/>
                    <a:pt x="1145" y="101"/>
                    <a:pt x="1145" y="101"/>
                  </a:cubicBezTo>
                  <a:cubicBezTo>
                    <a:pt x="1144" y="101"/>
                    <a:pt x="1144" y="101"/>
                    <a:pt x="1144" y="101"/>
                  </a:cubicBezTo>
                  <a:cubicBezTo>
                    <a:pt x="1144" y="101"/>
                    <a:pt x="1144" y="101"/>
                    <a:pt x="1144" y="101"/>
                  </a:cubicBezTo>
                  <a:cubicBezTo>
                    <a:pt x="1144" y="101"/>
                    <a:pt x="1144" y="102"/>
                    <a:pt x="1143" y="102"/>
                  </a:cubicBezTo>
                  <a:cubicBezTo>
                    <a:pt x="1143" y="102"/>
                    <a:pt x="1143" y="102"/>
                    <a:pt x="1143" y="102"/>
                  </a:cubicBezTo>
                  <a:cubicBezTo>
                    <a:pt x="1143" y="103"/>
                    <a:pt x="1142" y="103"/>
                    <a:pt x="1141" y="103"/>
                  </a:cubicBezTo>
                  <a:cubicBezTo>
                    <a:pt x="1141" y="103"/>
                    <a:pt x="1141" y="103"/>
                    <a:pt x="1141" y="103"/>
                  </a:cubicBezTo>
                  <a:cubicBezTo>
                    <a:pt x="1141" y="103"/>
                    <a:pt x="1140" y="105"/>
                    <a:pt x="1139" y="106"/>
                  </a:cubicBezTo>
                  <a:cubicBezTo>
                    <a:pt x="1139" y="106"/>
                    <a:pt x="1139" y="106"/>
                    <a:pt x="1139" y="106"/>
                  </a:cubicBezTo>
                  <a:cubicBezTo>
                    <a:pt x="1139" y="106"/>
                    <a:pt x="1138" y="108"/>
                    <a:pt x="1136" y="109"/>
                  </a:cubicBezTo>
                  <a:cubicBezTo>
                    <a:pt x="1136" y="109"/>
                    <a:pt x="1136" y="109"/>
                    <a:pt x="1136" y="109"/>
                  </a:cubicBezTo>
                  <a:cubicBezTo>
                    <a:pt x="1134" y="109"/>
                    <a:pt x="1133" y="109"/>
                    <a:pt x="1133" y="109"/>
                  </a:cubicBezTo>
                  <a:cubicBezTo>
                    <a:pt x="1133" y="109"/>
                    <a:pt x="1133" y="109"/>
                    <a:pt x="1133" y="109"/>
                  </a:cubicBezTo>
                  <a:cubicBezTo>
                    <a:pt x="1133" y="109"/>
                    <a:pt x="1133" y="110"/>
                    <a:pt x="1132" y="110"/>
                  </a:cubicBezTo>
                  <a:cubicBezTo>
                    <a:pt x="1132" y="110"/>
                    <a:pt x="1132" y="110"/>
                    <a:pt x="1132" y="110"/>
                  </a:cubicBezTo>
                  <a:cubicBezTo>
                    <a:pt x="1132" y="110"/>
                    <a:pt x="1131" y="109"/>
                    <a:pt x="1131" y="109"/>
                  </a:cubicBezTo>
                  <a:cubicBezTo>
                    <a:pt x="1131" y="109"/>
                    <a:pt x="1131" y="109"/>
                    <a:pt x="1131" y="109"/>
                  </a:cubicBezTo>
                  <a:cubicBezTo>
                    <a:pt x="1131" y="109"/>
                    <a:pt x="1131" y="109"/>
                    <a:pt x="1131" y="109"/>
                  </a:cubicBezTo>
                  <a:cubicBezTo>
                    <a:pt x="1131" y="109"/>
                    <a:pt x="1131" y="109"/>
                    <a:pt x="1131" y="109"/>
                  </a:cubicBezTo>
                  <a:cubicBezTo>
                    <a:pt x="1131" y="110"/>
                    <a:pt x="1130" y="111"/>
                    <a:pt x="1129" y="111"/>
                  </a:cubicBezTo>
                  <a:cubicBezTo>
                    <a:pt x="1129" y="111"/>
                    <a:pt x="1129" y="111"/>
                    <a:pt x="1129" y="111"/>
                  </a:cubicBezTo>
                  <a:cubicBezTo>
                    <a:pt x="1129" y="111"/>
                    <a:pt x="1129" y="111"/>
                    <a:pt x="1129" y="111"/>
                  </a:cubicBezTo>
                  <a:cubicBezTo>
                    <a:pt x="1129" y="111"/>
                    <a:pt x="1129" y="111"/>
                    <a:pt x="1129" y="111"/>
                  </a:cubicBezTo>
                  <a:cubicBezTo>
                    <a:pt x="1129" y="112"/>
                    <a:pt x="1128" y="113"/>
                    <a:pt x="1127" y="114"/>
                  </a:cubicBezTo>
                  <a:cubicBezTo>
                    <a:pt x="1127" y="114"/>
                    <a:pt x="1127" y="114"/>
                    <a:pt x="1127" y="114"/>
                  </a:cubicBezTo>
                  <a:cubicBezTo>
                    <a:pt x="1126" y="114"/>
                    <a:pt x="1126" y="114"/>
                    <a:pt x="1126" y="114"/>
                  </a:cubicBezTo>
                  <a:cubicBezTo>
                    <a:pt x="1126" y="114"/>
                    <a:pt x="1126" y="114"/>
                    <a:pt x="1126" y="114"/>
                  </a:cubicBezTo>
                  <a:cubicBezTo>
                    <a:pt x="1126" y="115"/>
                    <a:pt x="1126" y="116"/>
                    <a:pt x="1124" y="116"/>
                  </a:cubicBezTo>
                  <a:cubicBezTo>
                    <a:pt x="1124" y="116"/>
                    <a:pt x="1124" y="116"/>
                    <a:pt x="1124" y="116"/>
                  </a:cubicBezTo>
                  <a:cubicBezTo>
                    <a:pt x="1124" y="116"/>
                    <a:pt x="1124" y="116"/>
                    <a:pt x="1123" y="116"/>
                  </a:cubicBezTo>
                  <a:cubicBezTo>
                    <a:pt x="1123" y="116"/>
                    <a:pt x="1123" y="116"/>
                    <a:pt x="1123" y="116"/>
                  </a:cubicBezTo>
                  <a:cubicBezTo>
                    <a:pt x="1123" y="116"/>
                    <a:pt x="1123" y="116"/>
                    <a:pt x="1123" y="116"/>
                  </a:cubicBezTo>
                  <a:cubicBezTo>
                    <a:pt x="1123" y="116"/>
                    <a:pt x="1123" y="116"/>
                    <a:pt x="1123" y="116"/>
                  </a:cubicBezTo>
                  <a:cubicBezTo>
                    <a:pt x="1123" y="116"/>
                    <a:pt x="1123" y="117"/>
                    <a:pt x="1123" y="117"/>
                  </a:cubicBezTo>
                  <a:cubicBezTo>
                    <a:pt x="1123" y="117"/>
                    <a:pt x="1123" y="117"/>
                    <a:pt x="1123" y="117"/>
                  </a:cubicBezTo>
                  <a:cubicBezTo>
                    <a:pt x="1123" y="118"/>
                    <a:pt x="1123" y="118"/>
                    <a:pt x="1123" y="118"/>
                  </a:cubicBezTo>
                  <a:cubicBezTo>
                    <a:pt x="1123" y="118"/>
                    <a:pt x="1123" y="118"/>
                    <a:pt x="1123" y="118"/>
                  </a:cubicBezTo>
                  <a:cubicBezTo>
                    <a:pt x="1124" y="119"/>
                    <a:pt x="1124" y="119"/>
                    <a:pt x="1124" y="119"/>
                  </a:cubicBezTo>
                  <a:cubicBezTo>
                    <a:pt x="1124" y="119"/>
                    <a:pt x="1124" y="119"/>
                    <a:pt x="1124" y="119"/>
                  </a:cubicBezTo>
                  <a:cubicBezTo>
                    <a:pt x="1124" y="120"/>
                    <a:pt x="1123" y="121"/>
                    <a:pt x="1123" y="122"/>
                  </a:cubicBezTo>
                  <a:cubicBezTo>
                    <a:pt x="1123" y="122"/>
                    <a:pt x="1123" y="122"/>
                    <a:pt x="1123" y="122"/>
                  </a:cubicBezTo>
                  <a:cubicBezTo>
                    <a:pt x="1122" y="122"/>
                    <a:pt x="1121" y="123"/>
                    <a:pt x="1120" y="123"/>
                  </a:cubicBezTo>
                  <a:cubicBezTo>
                    <a:pt x="1120" y="123"/>
                    <a:pt x="1120" y="123"/>
                    <a:pt x="1120" y="123"/>
                  </a:cubicBezTo>
                  <a:cubicBezTo>
                    <a:pt x="1120" y="123"/>
                    <a:pt x="1120" y="123"/>
                    <a:pt x="1119" y="123"/>
                  </a:cubicBezTo>
                  <a:cubicBezTo>
                    <a:pt x="1119" y="123"/>
                    <a:pt x="1119" y="123"/>
                    <a:pt x="1119" y="123"/>
                  </a:cubicBezTo>
                  <a:cubicBezTo>
                    <a:pt x="1118" y="123"/>
                    <a:pt x="1118" y="122"/>
                    <a:pt x="1118" y="122"/>
                  </a:cubicBezTo>
                  <a:cubicBezTo>
                    <a:pt x="1118" y="122"/>
                    <a:pt x="1118" y="122"/>
                    <a:pt x="1118" y="122"/>
                  </a:cubicBezTo>
                  <a:cubicBezTo>
                    <a:pt x="1118" y="122"/>
                    <a:pt x="1118" y="122"/>
                    <a:pt x="1118" y="123"/>
                  </a:cubicBezTo>
                  <a:cubicBezTo>
                    <a:pt x="1118" y="123"/>
                    <a:pt x="1118" y="123"/>
                    <a:pt x="1118" y="123"/>
                  </a:cubicBezTo>
                  <a:cubicBezTo>
                    <a:pt x="1117" y="123"/>
                    <a:pt x="1117" y="123"/>
                    <a:pt x="1116" y="124"/>
                  </a:cubicBezTo>
                  <a:cubicBezTo>
                    <a:pt x="1116" y="124"/>
                    <a:pt x="1116" y="124"/>
                    <a:pt x="1116" y="124"/>
                  </a:cubicBezTo>
                  <a:cubicBezTo>
                    <a:pt x="1116" y="125"/>
                    <a:pt x="1115" y="125"/>
                    <a:pt x="1114" y="125"/>
                  </a:cubicBezTo>
                  <a:cubicBezTo>
                    <a:pt x="1114" y="125"/>
                    <a:pt x="1114" y="125"/>
                    <a:pt x="1114" y="125"/>
                  </a:cubicBezTo>
                  <a:cubicBezTo>
                    <a:pt x="1114" y="125"/>
                    <a:pt x="1114" y="125"/>
                    <a:pt x="1114" y="125"/>
                  </a:cubicBezTo>
                  <a:cubicBezTo>
                    <a:pt x="1114" y="125"/>
                    <a:pt x="1114" y="125"/>
                    <a:pt x="1114" y="125"/>
                  </a:cubicBezTo>
                  <a:cubicBezTo>
                    <a:pt x="1114" y="125"/>
                    <a:pt x="1114" y="125"/>
                    <a:pt x="1114" y="125"/>
                  </a:cubicBezTo>
                  <a:cubicBezTo>
                    <a:pt x="1114" y="125"/>
                    <a:pt x="1114" y="125"/>
                    <a:pt x="1114" y="125"/>
                  </a:cubicBezTo>
                  <a:cubicBezTo>
                    <a:pt x="1113" y="125"/>
                    <a:pt x="1113" y="125"/>
                    <a:pt x="1113" y="125"/>
                  </a:cubicBezTo>
                  <a:cubicBezTo>
                    <a:pt x="1113" y="125"/>
                    <a:pt x="1113" y="125"/>
                    <a:pt x="1113" y="125"/>
                  </a:cubicBezTo>
                  <a:cubicBezTo>
                    <a:pt x="1112" y="126"/>
                    <a:pt x="1111" y="126"/>
                    <a:pt x="1110" y="127"/>
                  </a:cubicBezTo>
                  <a:cubicBezTo>
                    <a:pt x="1110" y="127"/>
                    <a:pt x="1110" y="127"/>
                    <a:pt x="1110" y="127"/>
                  </a:cubicBezTo>
                  <a:cubicBezTo>
                    <a:pt x="1109" y="127"/>
                    <a:pt x="1109" y="126"/>
                    <a:pt x="1108" y="126"/>
                  </a:cubicBezTo>
                  <a:cubicBezTo>
                    <a:pt x="1108" y="126"/>
                    <a:pt x="1108" y="126"/>
                    <a:pt x="1108" y="126"/>
                  </a:cubicBezTo>
                  <a:cubicBezTo>
                    <a:pt x="1108" y="126"/>
                    <a:pt x="1108" y="126"/>
                    <a:pt x="1107" y="127"/>
                  </a:cubicBezTo>
                  <a:cubicBezTo>
                    <a:pt x="1107" y="127"/>
                    <a:pt x="1107" y="127"/>
                    <a:pt x="1107" y="127"/>
                  </a:cubicBezTo>
                  <a:cubicBezTo>
                    <a:pt x="1107" y="127"/>
                    <a:pt x="1107" y="126"/>
                    <a:pt x="1107" y="127"/>
                  </a:cubicBezTo>
                  <a:cubicBezTo>
                    <a:pt x="1107" y="127"/>
                    <a:pt x="1107" y="127"/>
                    <a:pt x="1107" y="127"/>
                  </a:cubicBezTo>
                  <a:cubicBezTo>
                    <a:pt x="1107" y="127"/>
                    <a:pt x="1107" y="128"/>
                    <a:pt x="1106" y="128"/>
                  </a:cubicBezTo>
                  <a:cubicBezTo>
                    <a:pt x="1106" y="128"/>
                    <a:pt x="1106" y="128"/>
                    <a:pt x="1106" y="128"/>
                  </a:cubicBezTo>
                  <a:cubicBezTo>
                    <a:pt x="1105" y="128"/>
                    <a:pt x="1105" y="127"/>
                    <a:pt x="1104" y="127"/>
                  </a:cubicBezTo>
                  <a:cubicBezTo>
                    <a:pt x="1104" y="127"/>
                    <a:pt x="1104" y="127"/>
                    <a:pt x="1104" y="127"/>
                  </a:cubicBezTo>
                  <a:cubicBezTo>
                    <a:pt x="1103" y="127"/>
                    <a:pt x="1103" y="126"/>
                    <a:pt x="1103" y="126"/>
                  </a:cubicBezTo>
                  <a:cubicBezTo>
                    <a:pt x="1103" y="126"/>
                    <a:pt x="1103" y="126"/>
                    <a:pt x="1103" y="126"/>
                  </a:cubicBezTo>
                  <a:cubicBezTo>
                    <a:pt x="1102" y="126"/>
                    <a:pt x="1102" y="127"/>
                    <a:pt x="1102" y="127"/>
                  </a:cubicBezTo>
                  <a:cubicBezTo>
                    <a:pt x="1102" y="127"/>
                    <a:pt x="1102" y="127"/>
                    <a:pt x="1102" y="127"/>
                  </a:cubicBezTo>
                  <a:cubicBezTo>
                    <a:pt x="1100" y="127"/>
                    <a:pt x="1099" y="127"/>
                    <a:pt x="1099" y="128"/>
                  </a:cubicBezTo>
                  <a:cubicBezTo>
                    <a:pt x="1099" y="128"/>
                    <a:pt x="1099" y="128"/>
                    <a:pt x="1099" y="128"/>
                  </a:cubicBezTo>
                  <a:cubicBezTo>
                    <a:pt x="1099" y="128"/>
                    <a:pt x="1098" y="130"/>
                    <a:pt x="1096" y="130"/>
                  </a:cubicBezTo>
                  <a:cubicBezTo>
                    <a:pt x="1096" y="130"/>
                    <a:pt x="1096" y="130"/>
                    <a:pt x="1096" y="130"/>
                  </a:cubicBezTo>
                  <a:cubicBezTo>
                    <a:pt x="1096" y="130"/>
                    <a:pt x="1095" y="130"/>
                    <a:pt x="1094" y="129"/>
                  </a:cubicBezTo>
                  <a:cubicBezTo>
                    <a:pt x="1094" y="129"/>
                    <a:pt x="1094" y="129"/>
                    <a:pt x="1094" y="129"/>
                  </a:cubicBezTo>
                  <a:cubicBezTo>
                    <a:pt x="1092" y="128"/>
                    <a:pt x="1092" y="127"/>
                    <a:pt x="1092" y="126"/>
                  </a:cubicBezTo>
                  <a:cubicBezTo>
                    <a:pt x="1092" y="126"/>
                    <a:pt x="1092" y="126"/>
                    <a:pt x="1092" y="126"/>
                  </a:cubicBezTo>
                  <a:cubicBezTo>
                    <a:pt x="1092" y="125"/>
                    <a:pt x="1090" y="123"/>
                    <a:pt x="1089" y="123"/>
                  </a:cubicBezTo>
                  <a:cubicBezTo>
                    <a:pt x="1089" y="123"/>
                    <a:pt x="1089" y="123"/>
                    <a:pt x="1089" y="123"/>
                  </a:cubicBezTo>
                  <a:cubicBezTo>
                    <a:pt x="1087" y="122"/>
                    <a:pt x="1086" y="121"/>
                    <a:pt x="1085" y="119"/>
                  </a:cubicBezTo>
                  <a:cubicBezTo>
                    <a:pt x="1085" y="119"/>
                    <a:pt x="1085" y="119"/>
                    <a:pt x="1085" y="119"/>
                  </a:cubicBezTo>
                  <a:cubicBezTo>
                    <a:pt x="1085" y="118"/>
                    <a:pt x="1086" y="118"/>
                    <a:pt x="1086" y="117"/>
                  </a:cubicBezTo>
                  <a:cubicBezTo>
                    <a:pt x="1086" y="117"/>
                    <a:pt x="1086" y="117"/>
                    <a:pt x="1086" y="117"/>
                  </a:cubicBezTo>
                  <a:cubicBezTo>
                    <a:pt x="1087" y="116"/>
                    <a:pt x="1087" y="116"/>
                    <a:pt x="1087" y="115"/>
                  </a:cubicBezTo>
                  <a:cubicBezTo>
                    <a:pt x="1087" y="115"/>
                    <a:pt x="1087" y="115"/>
                    <a:pt x="1087" y="115"/>
                  </a:cubicBezTo>
                  <a:cubicBezTo>
                    <a:pt x="1087" y="115"/>
                    <a:pt x="1087" y="114"/>
                    <a:pt x="1087" y="113"/>
                  </a:cubicBezTo>
                  <a:cubicBezTo>
                    <a:pt x="1087" y="113"/>
                    <a:pt x="1087" y="113"/>
                    <a:pt x="1087" y="113"/>
                  </a:cubicBezTo>
                  <a:cubicBezTo>
                    <a:pt x="1087" y="112"/>
                    <a:pt x="1087" y="112"/>
                    <a:pt x="1086" y="112"/>
                  </a:cubicBezTo>
                  <a:cubicBezTo>
                    <a:pt x="1086" y="112"/>
                    <a:pt x="1086" y="112"/>
                    <a:pt x="1086" y="112"/>
                  </a:cubicBezTo>
                  <a:cubicBezTo>
                    <a:pt x="1086" y="111"/>
                    <a:pt x="1086" y="111"/>
                    <a:pt x="1086" y="110"/>
                  </a:cubicBezTo>
                  <a:cubicBezTo>
                    <a:pt x="1086" y="110"/>
                    <a:pt x="1086" y="110"/>
                    <a:pt x="1086" y="110"/>
                  </a:cubicBezTo>
                  <a:cubicBezTo>
                    <a:pt x="1086" y="110"/>
                    <a:pt x="1086" y="110"/>
                    <a:pt x="1086" y="110"/>
                  </a:cubicBezTo>
                  <a:cubicBezTo>
                    <a:pt x="1086" y="110"/>
                    <a:pt x="1086" y="110"/>
                    <a:pt x="1086" y="110"/>
                  </a:cubicBezTo>
                  <a:cubicBezTo>
                    <a:pt x="1086" y="110"/>
                    <a:pt x="1086" y="110"/>
                    <a:pt x="1086" y="110"/>
                  </a:cubicBezTo>
                  <a:cubicBezTo>
                    <a:pt x="1086" y="110"/>
                    <a:pt x="1086" y="110"/>
                    <a:pt x="1086" y="110"/>
                  </a:cubicBezTo>
                  <a:cubicBezTo>
                    <a:pt x="1086" y="109"/>
                    <a:pt x="1086" y="109"/>
                    <a:pt x="1086" y="109"/>
                  </a:cubicBezTo>
                  <a:cubicBezTo>
                    <a:pt x="1086" y="109"/>
                    <a:pt x="1086" y="109"/>
                    <a:pt x="1086" y="109"/>
                  </a:cubicBezTo>
                  <a:cubicBezTo>
                    <a:pt x="1086" y="109"/>
                    <a:pt x="1086" y="109"/>
                    <a:pt x="1086" y="109"/>
                  </a:cubicBezTo>
                  <a:cubicBezTo>
                    <a:pt x="1086" y="109"/>
                    <a:pt x="1086" y="109"/>
                    <a:pt x="1086" y="109"/>
                  </a:cubicBezTo>
                  <a:cubicBezTo>
                    <a:pt x="1085" y="110"/>
                    <a:pt x="1085" y="110"/>
                    <a:pt x="1084" y="110"/>
                  </a:cubicBezTo>
                  <a:cubicBezTo>
                    <a:pt x="1084" y="110"/>
                    <a:pt x="1084" y="110"/>
                    <a:pt x="1084" y="110"/>
                  </a:cubicBezTo>
                  <a:cubicBezTo>
                    <a:pt x="1083" y="110"/>
                    <a:pt x="1082" y="109"/>
                    <a:pt x="1082" y="108"/>
                  </a:cubicBezTo>
                  <a:cubicBezTo>
                    <a:pt x="1082" y="108"/>
                    <a:pt x="1082" y="108"/>
                    <a:pt x="1082" y="108"/>
                  </a:cubicBezTo>
                  <a:cubicBezTo>
                    <a:pt x="1082" y="108"/>
                    <a:pt x="1082" y="107"/>
                    <a:pt x="1081" y="107"/>
                  </a:cubicBezTo>
                  <a:cubicBezTo>
                    <a:pt x="1081" y="107"/>
                    <a:pt x="1081" y="107"/>
                    <a:pt x="1081" y="107"/>
                  </a:cubicBezTo>
                  <a:cubicBezTo>
                    <a:pt x="1080" y="107"/>
                    <a:pt x="1081" y="106"/>
                    <a:pt x="1080" y="105"/>
                  </a:cubicBezTo>
                  <a:cubicBezTo>
                    <a:pt x="1080" y="105"/>
                    <a:pt x="1080" y="105"/>
                    <a:pt x="1080" y="105"/>
                  </a:cubicBezTo>
                  <a:cubicBezTo>
                    <a:pt x="1080" y="105"/>
                    <a:pt x="1081" y="104"/>
                    <a:pt x="1081" y="104"/>
                  </a:cubicBezTo>
                  <a:cubicBezTo>
                    <a:pt x="1081" y="104"/>
                    <a:pt x="1081" y="104"/>
                    <a:pt x="1081" y="104"/>
                  </a:cubicBezTo>
                  <a:cubicBezTo>
                    <a:pt x="1081" y="104"/>
                    <a:pt x="1081" y="104"/>
                    <a:pt x="1081" y="104"/>
                  </a:cubicBezTo>
                  <a:cubicBezTo>
                    <a:pt x="1081" y="103"/>
                    <a:pt x="1081" y="103"/>
                    <a:pt x="1081" y="103"/>
                  </a:cubicBezTo>
                  <a:cubicBezTo>
                    <a:pt x="1081" y="103"/>
                    <a:pt x="1081" y="103"/>
                    <a:pt x="1081" y="103"/>
                  </a:cubicBezTo>
                  <a:cubicBezTo>
                    <a:pt x="1081" y="103"/>
                    <a:pt x="1081" y="102"/>
                    <a:pt x="1082" y="101"/>
                  </a:cubicBezTo>
                  <a:cubicBezTo>
                    <a:pt x="1082" y="101"/>
                    <a:pt x="1082" y="101"/>
                    <a:pt x="1082" y="101"/>
                  </a:cubicBezTo>
                  <a:cubicBezTo>
                    <a:pt x="1082" y="101"/>
                    <a:pt x="1082" y="101"/>
                    <a:pt x="1082" y="100"/>
                  </a:cubicBezTo>
                  <a:cubicBezTo>
                    <a:pt x="1082" y="100"/>
                    <a:pt x="1082" y="100"/>
                    <a:pt x="1082" y="100"/>
                  </a:cubicBezTo>
                  <a:cubicBezTo>
                    <a:pt x="1081" y="101"/>
                    <a:pt x="1081" y="101"/>
                    <a:pt x="1080" y="101"/>
                  </a:cubicBezTo>
                  <a:cubicBezTo>
                    <a:pt x="1080" y="101"/>
                    <a:pt x="1080" y="101"/>
                    <a:pt x="1080" y="101"/>
                  </a:cubicBezTo>
                  <a:cubicBezTo>
                    <a:pt x="1079" y="101"/>
                    <a:pt x="1079" y="101"/>
                    <a:pt x="1078" y="101"/>
                  </a:cubicBezTo>
                  <a:cubicBezTo>
                    <a:pt x="1078" y="101"/>
                    <a:pt x="1078" y="101"/>
                    <a:pt x="1078" y="101"/>
                  </a:cubicBezTo>
                  <a:cubicBezTo>
                    <a:pt x="1078" y="101"/>
                    <a:pt x="1078" y="101"/>
                    <a:pt x="1078" y="101"/>
                  </a:cubicBezTo>
                  <a:cubicBezTo>
                    <a:pt x="1078" y="101"/>
                    <a:pt x="1078" y="101"/>
                    <a:pt x="1078" y="101"/>
                  </a:cubicBezTo>
                  <a:cubicBezTo>
                    <a:pt x="1078" y="101"/>
                    <a:pt x="1077" y="101"/>
                    <a:pt x="1077" y="101"/>
                  </a:cubicBezTo>
                  <a:cubicBezTo>
                    <a:pt x="1077" y="101"/>
                    <a:pt x="1077" y="101"/>
                    <a:pt x="1077" y="101"/>
                  </a:cubicBezTo>
                  <a:cubicBezTo>
                    <a:pt x="1076" y="101"/>
                    <a:pt x="1076" y="102"/>
                    <a:pt x="1075" y="102"/>
                  </a:cubicBezTo>
                  <a:cubicBezTo>
                    <a:pt x="1075" y="102"/>
                    <a:pt x="1075" y="102"/>
                    <a:pt x="1075" y="102"/>
                  </a:cubicBezTo>
                  <a:cubicBezTo>
                    <a:pt x="1075" y="102"/>
                    <a:pt x="1074" y="101"/>
                    <a:pt x="1074" y="101"/>
                  </a:cubicBezTo>
                  <a:cubicBezTo>
                    <a:pt x="1074" y="101"/>
                    <a:pt x="1074" y="101"/>
                    <a:pt x="1074" y="101"/>
                  </a:cubicBezTo>
                  <a:cubicBezTo>
                    <a:pt x="1074" y="101"/>
                    <a:pt x="1073" y="101"/>
                    <a:pt x="1073" y="101"/>
                  </a:cubicBezTo>
                  <a:cubicBezTo>
                    <a:pt x="1073" y="101"/>
                    <a:pt x="1073" y="101"/>
                    <a:pt x="1073" y="101"/>
                  </a:cubicBezTo>
                  <a:cubicBezTo>
                    <a:pt x="1072" y="100"/>
                    <a:pt x="1069" y="100"/>
                    <a:pt x="1068" y="98"/>
                  </a:cubicBezTo>
                  <a:cubicBezTo>
                    <a:pt x="1068" y="98"/>
                    <a:pt x="1068" y="98"/>
                    <a:pt x="1068" y="98"/>
                  </a:cubicBezTo>
                  <a:cubicBezTo>
                    <a:pt x="1068" y="97"/>
                    <a:pt x="1066" y="95"/>
                    <a:pt x="1065" y="95"/>
                  </a:cubicBezTo>
                  <a:cubicBezTo>
                    <a:pt x="1065" y="95"/>
                    <a:pt x="1065" y="95"/>
                    <a:pt x="1065" y="95"/>
                  </a:cubicBezTo>
                  <a:cubicBezTo>
                    <a:pt x="1065" y="95"/>
                    <a:pt x="1065" y="95"/>
                    <a:pt x="1065" y="95"/>
                  </a:cubicBezTo>
                  <a:cubicBezTo>
                    <a:pt x="1065" y="95"/>
                    <a:pt x="1065" y="95"/>
                    <a:pt x="1065" y="95"/>
                  </a:cubicBezTo>
                  <a:cubicBezTo>
                    <a:pt x="1064" y="95"/>
                    <a:pt x="1064" y="94"/>
                    <a:pt x="1063" y="94"/>
                  </a:cubicBezTo>
                  <a:cubicBezTo>
                    <a:pt x="1063" y="94"/>
                    <a:pt x="1063" y="94"/>
                    <a:pt x="1063" y="94"/>
                  </a:cubicBezTo>
                  <a:cubicBezTo>
                    <a:pt x="1063" y="94"/>
                    <a:pt x="1063" y="94"/>
                    <a:pt x="1063" y="94"/>
                  </a:cubicBezTo>
                  <a:cubicBezTo>
                    <a:pt x="1063" y="94"/>
                    <a:pt x="1063" y="94"/>
                    <a:pt x="1063" y="94"/>
                  </a:cubicBezTo>
                  <a:cubicBezTo>
                    <a:pt x="1063" y="94"/>
                    <a:pt x="1062" y="94"/>
                    <a:pt x="1062" y="94"/>
                  </a:cubicBezTo>
                  <a:cubicBezTo>
                    <a:pt x="1062" y="94"/>
                    <a:pt x="1062" y="94"/>
                    <a:pt x="1062" y="94"/>
                  </a:cubicBezTo>
                  <a:cubicBezTo>
                    <a:pt x="1061" y="94"/>
                    <a:pt x="1060" y="93"/>
                    <a:pt x="1060" y="92"/>
                  </a:cubicBezTo>
                  <a:cubicBezTo>
                    <a:pt x="1060" y="92"/>
                    <a:pt x="1060" y="92"/>
                    <a:pt x="1060" y="92"/>
                  </a:cubicBezTo>
                  <a:cubicBezTo>
                    <a:pt x="1060" y="91"/>
                    <a:pt x="1059" y="90"/>
                    <a:pt x="1059" y="90"/>
                  </a:cubicBezTo>
                  <a:cubicBezTo>
                    <a:pt x="1059" y="90"/>
                    <a:pt x="1059" y="90"/>
                    <a:pt x="1059" y="90"/>
                  </a:cubicBezTo>
                  <a:cubicBezTo>
                    <a:pt x="1059" y="90"/>
                    <a:pt x="1059" y="90"/>
                    <a:pt x="1059" y="90"/>
                  </a:cubicBezTo>
                  <a:cubicBezTo>
                    <a:pt x="1059" y="90"/>
                    <a:pt x="1059" y="90"/>
                    <a:pt x="1059" y="90"/>
                  </a:cubicBezTo>
                  <a:cubicBezTo>
                    <a:pt x="1059" y="90"/>
                    <a:pt x="1059" y="90"/>
                    <a:pt x="1059" y="90"/>
                  </a:cubicBezTo>
                  <a:cubicBezTo>
                    <a:pt x="1059" y="90"/>
                    <a:pt x="1059" y="90"/>
                    <a:pt x="1059" y="90"/>
                  </a:cubicBezTo>
                  <a:cubicBezTo>
                    <a:pt x="1059" y="92"/>
                    <a:pt x="1058" y="93"/>
                    <a:pt x="1057" y="93"/>
                  </a:cubicBezTo>
                  <a:cubicBezTo>
                    <a:pt x="1057" y="93"/>
                    <a:pt x="1057" y="93"/>
                    <a:pt x="1057" y="93"/>
                  </a:cubicBezTo>
                  <a:cubicBezTo>
                    <a:pt x="1056" y="93"/>
                    <a:pt x="1056" y="93"/>
                    <a:pt x="1056" y="93"/>
                  </a:cubicBezTo>
                  <a:cubicBezTo>
                    <a:pt x="1056" y="93"/>
                    <a:pt x="1056" y="93"/>
                    <a:pt x="1056" y="93"/>
                  </a:cubicBezTo>
                  <a:cubicBezTo>
                    <a:pt x="1056" y="92"/>
                    <a:pt x="1055" y="92"/>
                    <a:pt x="1055" y="92"/>
                  </a:cubicBezTo>
                  <a:cubicBezTo>
                    <a:pt x="1055" y="92"/>
                    <a:pt x="1055" y="92"/>
                    <a:pt x="1055" y="92"/>
                  </a:cubicBezTo>
                  <a:cubicBezTo>
                    <a:pt x="1055" y="92"/>
                    <a:pt x="1055" y="92"/>
                    <a:pt x="1055" y="92"/>
                  </a:cubicBezTo>
                  <a:cubicBezTo>
                    <a:pt x="1055" y="92"/>
                    <a:pt x="1055" y="92"/>
                    <a:pt x="1055" y="92"/>
                  </a:cubicBezTo>
                  <a:cubicBezTo>
                    <a:pt x="1055" y="93"/>
                    <a:pt x="1054" y="93"/>
                    <a:pt x="1053" y="93"/>
                  </a:cubicBezTo>
                  <a:cubicBezTo>
                    <a:pt x="1053" y="93"/>
                    <a:pt x="1053" y="93"/>
                    <a:pt x="1053" y="93"/>
                  </a:cubicBezTo>
                  <a:cubicBezTo>
                    <a:pt x="1052" y="93"/>
                    <a:pt x="1051" y="93"/>
                    <a:pt x="1050" y="92"/>
                  </a:cubicBezTo>
                  <a:cubicBezTo>
                    <a:pt x="1050" y="92"/>
                    <a:pt x="1050" y="92"/>
                    <a:pt x="1050" y="92"/>
                  </a:cubicBezTo>
                  <a:cubicBezTo>
                    <a:pt x="1050" y="91"/>
                    <a:pt x="1049" y="91"/>
                    <a:pt x="1049" y="91"/>
                  </a:cubicBezTo>
                  <a:cubicBezTo>
                    <a:pt x="1049" y="91"/>
                    <a:pt x="1049" y="91"/>
                    <a:pt x="1049" y="91"/>
                  </a:cubicBezTo>
                  <a:cubicBezTo>
                    <a:pt x="1049" y="91"/>
                    <a:pt x="1049" y="91"/>
                    <a:pt x="1048" y="91"/>
                  </a:cubicBezTo>
                  <a:cubicBezTo>
                    <a:pt x="1048" y="91"/>
                    <a:pt x="1048" y="91"/>
                    <a:pt x="1048" y="91"/>
                  </a:cubicBezTo>
                  <a:cubicBezTo>
                    <a:pt x="1048" y="91"/>
                    <a:pt x="1048" y="91"/>
                    <a:pt x="1047" y="91"/>
                  </a:cubicBezTo>
                  <a:cubicBezTo>
                    <a:pt x="1047" y="91"/>
                    <a:pt x="1047" y="91"/>
                    <a:pt x="1047" y="91"/>
                  </a:cubicBezTo>
                  <a:cubicBezTo>
                    <a:pt x="1047" y="91"/>
                    <a:pt x="1045" y="91"/>
                    <a:pt x="1045" y="90"/>
                  </a:cubicBezTo>
                  <a:cubicBezTo>
                    <a:pt x="1045" y="90"/>
                    <a:pt x="1045" y="90"/>
                    <a:pt x="1045" y="90"/>
                  </a:cubicBezTo>
                  <a:cubicBezTo>
                    <a:pt x="1045" y="90"/>
                    <a:pt x="1045" y="89"/>
                    <a:pt x="1045" y="89"/>
                  </a:cubicBezTo>
                  <a:cubicBezTo>
                    <a:pt x="1045" y="89"/>
                    <a:pt x="1045" y="89"/>
                    <a:pt x="1045" y="89"/>
                  </a:cubicBezTo>
                  <a:cubicBezTo>
                    <a:pt x="1045" y="89"/>
                    <a:pt x="1045" y="89"/>
                    <a:pt x="1045" y="89"/>
                  </a:cubicBezTo>
                  <a:cubicBezTo>
                    <a:pt x="1045" y="89"/>
                    <a:pt x="1045" y="89"/>
                    <a:pt x="1045" y="89"/>
                  </a:cubicBezTo>
                  <a:cubicBezTo>
                    <a:pt x="1045" y="89"/>
                    <a:pt x="1045" y="89"/>
                    <a:pt x="1044" y="89"/>
                  </a:cubicBezTo>
                  <a:cubicBezTo>
                    <a:pt x="1044" y="89"/>
                    <a:pt x="1044" y="89"/>
                    <a:pt x="1044" y="89"/>
                  </a:cubicBezTo>
                  <a:cubicBezTo>
                    <a:pt x="1044" y="89"/>
                    <a:pt x="1043" y="89"/>
                    <a:pt x="1042" y="89"/>
                  </a:cubicBezTo>
                  <a:cubicBezTo>
                    <a:pt x="1042" y="89"/>
                    <a:pt x="1042" y="89"/>
                    <a:pt x="1042" y="89"/>
                  </a:cubicBezTo>
                  <a:cubicBezTo>
                    <a:pt x="1042" y="89"/>
                    <a:pt x="1042" y="89"/>
                    <a:pt x="1042" y="89"/>
                  </a:cubicBezTo>
                  <a:cubicBezTo>
                    <a:pt x="1042" y="89"/>
                    <a:pt x="1042" y="89"/>
                    <a:pt x="1042" y="89"/>
                  </a:cubicBezTo>
                  <a:cubicBezTo>
                    <a:pt x="1041" y="90"/>
                    <a:pt x="1040" y="91"/>
                    <a:pt x="1039" y="91"/>
                  </a:cubicBezTo>
                  <a:cubicBezTo>
                    <a:pt x="1039" y="91"/>
                    <a:pt x="1039" y="91"/>
                    <a:pt x="1039" y="91"/>
                  </a:cubicBezTo>
                  <a:cubicBezTo>
                    <a:pt x="1037" y="91"/>
                    <a:pt x="1037" y="91"/>
                    <a:pt x="1037" y="91"/>
                  </a:cubicBezTo>
                  <a:cubicBezTo>
                    <a:pt x="1037" y="91"/>
                    <a:pt x="1037" y="91"/>
                    <a:pt x="1037" y="91"/>
                  </a:cubicBezTo>
                  <a:cubicBezTo>
                    <a:pt x="1036" y="92"/>
                    <a:pt x="1036" y="92"/>
                    <a:pt x="1035" y="92"/>
                  </a:cubicBezTo>
                  <a:cubicBezTo>
                    <a:pt x="1035" y="92"/>
                    <a:pt x="1035" y="92"/>
                    <a:pt x="1035" y="92"/>
                  </a:cubicBezTo>
                  <a:cubicBezTo>
                    <a:pt x="1034" y="92"/>
                    <a:pt x="1033" y="92"/>
                    <a:pt x="1033" y="91"/>
                  </a:cubicBezTo>
                  <a:cubicBezTo>
                    <a:pt x="1033" y="91"/>
                    <a:pt x="1033" y="91"/>
                    <a:pt x="1033" y="91"/>
                  </a:cubicBezTo>
                  <a:cubicBezTo>
                    <a:pt x="1032" y="91"/>
                    <a:pt x="1032" y="91"/>
                    <a:pt x="1032" y="91"/>
                  </a:cubicBezTo>
                  <a:cubicBezTo>
                    <a:pt x="1032" y="91"/>
                    <a:pt x="1032" y="91"/>
                    <a:pt x="1032" y="91"/>
                  </a:cubicBezTo>
                  <a:cubicBezTo>
                    <a:pt x="1032" y="91"/>
                    <a:pt x="1031" y="92"/>
                    <a:pt x="1030" y="92"/>
                  </a:cubicBezTo>
                  <a:cubicBezTo>
                    <a:pt x="1030" y="92"/>
                    <a:pt x="1030" y="92"/>
                    <a:pt x="1030" y="92"/>
                  </a:cubicBezTo>
                  <a:cubicBezTo>
                    <a:pt x="1030" y="92"/>
                    <a:pt x="1029" y="91"/>
                    <a:pt x="1028" y="91"/>
                  </a:cubicBezTo>
                  <a:cubicBezTo>
                    <a:pt x="1028" y="91"/>
                    <a:pt x="1028" y="91"/>
                    <a:pt x="1028" y="91"/>
                  </a:cubicBezTo>
                  <a:cubicBezTo>
                    <a:pt x="1028" y="90"/>
                    <a:pt x="1028" y="90"/>
                    <a:pt x="1027" y="90"/>
                  </a:cubicBezTo>
                  <a:cubicBezTo>
                    <a:pt x="1027" y="90"/>
                    <a:pt x="1027" y="90"/>
                    <a:pt x="1027" y="90"/>
                  </a:cubicBezTo>
                  <a:cubicBezTo>
                    <a:pt x="1026" y="90"/>
                    <a:pt x="1026" y="89"/>
                    <a:pt x="1026" y="88"/>
                  </a:cubicBezTo>
                  <a:cubicBezTo>
                    <a:pt x="1026" y="88"/>
                    <a:pt x="1026" y="88"/>
                    <a:pt x="1026" y="88"/>
                  </a:cubicBezTo>
                  <a:cubicBezTo>
                    <a:pt x="1026" y="88"/>
                    <a:pt x="1026" y="88"/>
                    <a:pt x="1025" y="88"/>
                  </a:cubicBezTo>
                  <a:cubicBezTo>
                    <a:pt x="1025" y="88"/>
                    <a:pt x="1025" y="88"/>
                    <a:pt x="1025" y="88"/>
                  </a:cubicBezTo>
                  <a:cubicBezTo>
                    <a:pt x="1024" y="87"/>
                    <a:pt x="1023" y="87"/>
                    <a:pt x="1022" y="85"/>
                  </a:cubicBezTo>
                  <a:cubicBezTo>
                    <a:pt x="1022" y="85"/>
                    <a:pt x="1022" y="85"/>
                    <a:pt x="1022" y="85"/>
                  </a:cubicBezTo>
                  <a:cubicBezTo>
                    <a:pt x="1022" y="84"/>
                    <a:pt x="1023" y="84"/>
                    <a:pt x="1023" y="84"/>
                  </a:cubicBezTo>
                  <a:cubicBezTo>
                    <a:pt x="1023" y="84"/>
                    <a:pt x="1023" y="84"/>
                    <a:pt x="1023" y="84"/>
                  </a:cubicBezTo>
                  <a:cubicBezTo>
                    <a:pt x="1023" y="84"/>
                    <a:pt x="1023" y="83"/>
                    <a:pt x="1023" y="83"/>
                  </a:cubicBezTo>
                  <a:cubicBezTo>
                    <a:pt x="1023" y="83"/>
                    <a:pt x="1023" y="83"/>
                    <a:pt x="1023" y="83"/>
                  </a:cubicBezTo>
                  <a:cubicBezTo>
                    <a:pt x="1023" y="83"/>
                    <a:pt x="1023" y="83"/>
                    <a:pt x="1022" y="82"/>
                  </a:cubicBezTo>
                  <a:cubicBezTo>
                    <a:pt x="1022" y="82"/>
                    <a:pt x="1022" y="82"/>
                    <a:pt x="1022" y="82"/>
                  </a:cubicBezTo>
                  <a:cubicBezTo>
                    <a:pt x="1022" y="82"/>
                    <a:pt x="1021" y="81"/>
                    <a:pt x="1021" y="80"/>
                  </a:cubicBezTo>
                  <a:cubicBezTo>
                    <a:pt x="1021" y="80"/>
                    <a:pt x="1021" y="80"/>
                    <a:pt x="1021" y="80"/>
                  </a:cubicBezTo>
                  <a:cubicBezTo>
                    <a:pt x="1021" y="79"/>
                    <a:pt x="1022" y="78"/>
                    <a:pt x="1022" y="78"/>
                  </a:cubicBezTo>
                  <a:cubicBezTo>
                    <a:pt x="1022" y="78"/>
                    <a:pt x="1022" y="78"/>
                    <a:pt x="1022" y="78"/>
                  </a:cubicBezTo>
                  <a:cubicBezTo>
                    <a:pt x="1022" y="77"/>
                    <a:pt x="1022" y="77"/>
                    <a:pt x="1022" y="76"/>
                  </a:cubicBezTo>
                  <a:cubicBezTo>
                    <a:pt x="1022" y="76"/>
                    <a:pt x="1022" y="76"/>
                    <a:pt x="1022" y="76"/>
                  </a:cubicBezTo>
                  <a:cubicBezTo>
                    <a:pt x="1022" y="76"/>
                    <a:pt x="1022" y="76"/>
                    <a:pt x="1022" y="76"/>
                  </a:cubicBezTo>
                  <a:cubicBezTo>
                    <a:pt x="1022" y="76"/>
                    <a:pt x="1022" y="76"/>
                    <a:pt x="1022" y="76"/>
                  </a:cubicBezTo>
                  <a:cubicBezTo>
                    <a:pt x="1021" y="76"/>
                    <a:pt x="1019" y="75"/>
                    <a:pt x="1018" y="73"/>
                  </a:cubicBezTo>
                  <a:cubicBezTo>
                    <a:pt x="1018" y="73"/>
                    <a:pt x="1018" y="73"/>
                    <a:pt x="1018" y="73"/>
                  </a:cubicBezTo>
                  <a:cubicBezTo>
                    <a:pt x="1018" y="71"/>
                    <a:pt x="1018" y="72"/>
                    <a:pt x="1017" y="71"/>
                  </a:cubicBezTo>
                  <a:cubicBezTo>
                    <a:pt x="1017" y="71"/>
                    <a:pt x="1017" y="71"/>
                    <a:pt x="1017" y="71"/>
                  </a:cubicBezTo>
                  <a:cubicBezTo>
                    <a:pt x="1017" y="71"/>
                    <a:pt x="1016" y="70"/>
                    <a:pt x="1016" y="69"/>
                  </a:cubicBezTo>
                  <a:cubicBezTo>
                    <a:pt x="1016" y="69"/>
                    <a:pt x="1016" y="69"/>
                    <a:pt x="1016" y="69"/>
                  </a:cubicBezTo>
                  <a:cubicBezTo>
                    <a:pt x="1016" y="68"/>
                    <a:pt x="1016" y="68"/>
                    <a:pt x="1017" y="67"/>
                  </a:cubicBezTo>
                  <a:cubicBezTo>
                    <a:pt x="1017" y="67"/>
                    <a:pt x="1017" y="67"/>
                    <a:pt x="1017" y="67"/>
                  </a:cubicBezTo>
                  <a:cubicBezTo>
                    <a:pt x="1017" y="67"/>
                    <a:pt x="1017" y="67"/>
                    <a:pt x="1017" y="67"/>
                  </a:cubicBezTo>
                  <a:cubicBezTo>
                    <a:pt x="1017" y="67"/>
                    <a:pt x="1017" y="67"/>
                    <a:pt x="1017" y="67"/>
                  </a:cubicBezTo>
                  <a:cubicBezTo>
                    <a:pt x="1017" y="66"/>
                    <a:pt x="1017" y="66"/>
                    <a:pt x="1016" y="66"/>
                  </a:cubicBezTo>
                  <a:cubicBezTo>
                    <a:pt x="1016" y="66"/>
                    <a:pt x="1016" y="66"/>
                    <a:pt x="1016" y="66"/>
                  </a:cubicBezTo>
                  <a:cubicBezTo>
                    <a:pt x="1016" y="65"/>
                    <a:pt x="1015" y="64"/>
                    <a:pt x="1015" y="63"/>
                  </a:cubicBezTo>
                  <a:cubicBezTo>
                    <a:pt x="1015" y="63"/>
                    <a:pt x="1015" y="63"/>
                    <a:pt x="1015" y="63"/>
                  </a:cubicBezTo>
                  <a:cubicBezTo>
                    <a:pt x="1015" y="63"/>
                    <a:pt x="1015" y="63"/>
                    <a:pt x="1015" y="63"/>
                  </a:cubicBezTo>
                  <a:cubicBezTo>
                    <a:pt x="1015" y="63"/>
                    <a:pt x="1015" y="63"/>
                    <a:pt x="1015" y="63"/>
                  </a:cubicBezTo>
                  <a:cubicBezTo>
                    <a:pt x="1015" y="62"/>
                    <a:pt x="1014" y="62"/>
                    <a:pt x="1014" y="62"/>
                  </a:cubicBezTo>
                  <a:cubicBezTo>
                    <a:pt x="1014" y="62"/>
                    <a:pt x="1014" y="62"/>
                    <a:pt x="1014" y="62"/>
                  </a:cubicBezTo>
                  <a:cubicBezTo>
                    <a:pt x="1013" y="61"/>
                    <a:pt x="1012" y="61"/>
                    <a:pt x="1012" y="60"/>
                  </a:cubicBezTo>
                  <a:cubicBezTo>
                    <a:pt x="1012" y="60"/>
                    <a:pt x="1012" y="60"/>
                    <a:pt x="1012" y="60"/>
                  </a:cubicBezTo>
                  <a:cubicBezTo>
                    <a:pt x="1012" y="60"/>
                    <a:pt x="1012" y="60"/>
                    <a:pt x="1012" y="60"/>
                  </a:cubicBezTo>
                  <a:cubicBezTo>
                    <a:pt x="1012" y="60"/>
                    <a:pt x="1012" y="59"/>
                    <a:pt x="1012" y="59"/>
                  </a:cubicBezTo>
                  <a:cubicBezTo>
                    <a:pt x="1012" y="59"/>
                    <a:pt x="1012" y="59"/>
                    <a:pt x="1012" y="59"/>
                  </a:cubicBezTo>
                  <a:cubicBezTo>
                    <a:pt x="1011" y="59"/>
                    <a:pt x="1010" y="58"/>
                    <a:pt x="1010" y="58"/>
                  </a:cubicBezTo>
                  <a:cubicBezTo>
                    <a:pt x="1010" y="58"/>
                    <a:pt x="1010" y="58"/>
                    <a:pt x="1010" y="58"/>
                  </a:cubicBezTo>
                  <a:cubicBezTo>
                    <a:pt x="1008" y="57"/>
                    <a:pt x="1007" y="56"/>
                    <a:pt x="1007" y="54"/>
                  </a:cubicBezTo>
                  <a:cubicBezTo>
                    <a:pt x="1007" y="54"/>
                    <a:pt x="1007" y="54"/>
                    <a:pt x="1007" y="54"/>
                  </a:cubicBezTo>
                  <a:cubicBezTo>
                    <a:pt x="1007" y="54"/>
                    <a:pt x="1007" y="53"/>
                    <a:pt x="1007" y="53"/>
                  </a:cubicBezTo>
                  <a:cubicBezTo>
                    <a:pt x="1007" y="53"/>
                    <a:pt x="1007" y="53"/>
                    <a:pt x="1007" y="53"/>
                  </a:cubicBezTo>
                  <a:cubicBezTo>
                    <a:pt x="1007" y="53"/>
                    <a:pt x="1007" y="52"/>
                    <a:pt x="1007" y="52"/>
                  </a:cubicBezTo>
                  <a:cubicBezTo>
                    <a:pt x="1007" y="52"/>
                    <a:pt x="1007" y="52"/>
                    <a:pt x="1007" y="52"/>
                  </a:cubicBezTo>
                  <a:cubicBezTo>
                    <a:pt x="1006" y="52"/>
                    <a:pt x="1006" y="52"/>
                    <a:pt x="1006" y="52"/>
                  </a:cubicBezTo>
                  <a:cubicBezTo>
                    <a:pt x="1006" y="52"/>
                    <a:pt x="1006" y="52"/>
                    <a:pt x="1006" y="52"/>
                  </a:cubicBezTo>
                  <a:cubicBezTo>
                    <a:pt x="1005" y="52"/>
                    <a:pt x="1005" y="52"/>
                    <a:pt x="1005" y="51"/>
                  </a:cubicBezTo>
                  <a:cubicBezTo>
                    <a:pt x="1005" y="51"/>
                    <a:pt x="1005" y="51"/>
                    <a:pt x="1005" y="51"/>
                  </a:cubicBezTo>
                  <a:cubicBezTo>
                    <a:pt x="1004" y="51"/>
                    <a:pt x="1004" y="50"/>
                    <a:pt x="1004" y="50"/>
                  </a:cubicBezTo>
                  <a:cubicBezTo>
                    <a:pt x="1004" y="50"/>
                    <a:pt x="1004" y="50"/>
                    <a:pt x="1004" y="50"/>
                  </a:cubicBezTo>
                  <a:cubicBezTo>
                    <a:pt x="1004" y="48"/>
                    <a:pt x="1005" y="48"/>
                    <a:pt x="1005" y="47"/>
                  </a:cubicBezTo>
                  <a:cubicBezTo>
                    <a:pt x="1005" y="47"/>
                    <a:pt x="1005" y="47"/>
                    <a:pt x="1005" y="47"/>
                  </a:cubicBezTo>
                  <a:cubicBezTo>
                    <a:pt x="1005" y="47"/>
                    <a:pt x="1005" y="47"/>
                    <a:pt x="1005" y="47"/>
                  </a:cubicBezTo>
                  <a:cubicBezTo>
                    <a:pt x="1005" y="47"/>
                    <a:pt x="1005" y="47"/>
                    <a:pt x="1005" y="47"/>
                  </a:cubicBezTo>
                  <a:cubicBezTo>
                    <a:pt x="1004" y="47"/>
                    <a:pt x="1003" y="47"/>
                    <a:pt x="1003" y="46"/>
                  </a:cubicBezTo>
                  <a:cubicBezTo>
                    <a:pt x="1003" y="46"/>
                    <a:pt x="1003" y="46"/>
                    <a:pt x="1003" y="46"/>
                  </a:cubicBezTo>
                  <a:cubicBezTo>
                    <a:pt x="1003" y="45"/>
                    <a:pt x="1003" y="45"/>
                    <a:pt x="1003" y="44"/>
                  </a:cubicBezTo>
                  <a:cubicBezTo>
                    <a:pt x="1003" y="44"/>
                    <a:pt x="1003" y="44"/>
                    <a:pt x="1003" y="44"/>
                  </a:cubicBezTo>
                  <a:cubicBezTo>
                    <a:pt x="1004" y="44"/>
                    <a:pt x="1004" y="44"/>
                    <a:pt x="1004" y="44"/>
                  </a:cubicBezTo>
                  <a:cubicBezTo>
                    <a:pt x="1004" y="44"/>
                    <a:pt x="1004" y="44"/>
                    <a:pt x="1004" y="44"/>
                  </a:cubicBezTo>
                  <a:cubicBezTo>
                    <a:pt x="1004" y="44"/>
                    <a:pt x="1004" y="44"/>
                    <a:pt x="1003" y="44"/>
                  </a:cubicBezTo>
                  <a:cubicBezTo>
                    <a:pt x="1003" y="44"/>
                    <a:pt x="1003" y="44"/>
                    <a:pt x="1003" y="44"/>
                  </a:cubicBezTo>
                  <a:cubicBezTo>
                    <a:pt x="1003" y="44"/>
                    <a:pt x="1003" y="44"/>
                    <a:pt x="1003" y="44"/>
                  </a:cubicBezTo>
                  <a:cubicBezTo>
                    <a:pt x="1003" y="44"/>
                    <a:pt x="1003" y="44"/>
                    <a:pt x="1003" y="44"/>
                  </a:cubicBezTo>
                  <a:cubicBezTo>
                    <a:pt x="1002" y="44"/>
                    <a:pt x="1001" y="44"/>
                    <a:pt x="1001" y="42"/>
                  </a:cubicBezTo>
                  <a:cubicBezTo>
                    <a:pt x="1001" y="42"/>
                    <a:pt x="1001" y="42"/>
                    <a:pt x="1001" y="42"/>
                  </a:cubicBezTo>
                  <a:cubicBezTo>
                    <a:pt x="1001" y="41"/>
                    <a:pt x="1001" y="41"/>
                    <a:pt x="1001" y="41"/>
                  </a:cubicBezTo>
                  <a:cubicBezTo>
                    <a:pt x="1001" y="41"/>
                    <a:pt x="1001" y="41"/>
                    <a:pt x="1001" y="41"/>
                  </a:cubicBezTo>
                  <a:cubicBezTo>
                    <a:pt x="1001" y="41"/>
                    <a:pt x="1001" y="41"/>
                    <a:pt x="1001" y="41"/>
                  </a:cubicBezTo>
                  <a:cubicBezTo>
                    <a:pt x="1001" y="41"/>
                    <a:pt x="1001" y="40"/>
                    <a:pt x="1001" y="40"/>
                  </a:cubicBezTo>
                  <a:cubicBezTo>
                    <a:pt x="1001" y="40"/>
                    <a:pt x="1001" y="40"/>
                    <a:pt x="1001" y="40"/>
                  </a:cubicBezTo>
                  <a:cubicBezTo>
                    <a:pt x="1000" y="40"/>
                    <a:pt x="1000" y="40"/>
                    <a:pt x="1000" y="40"/>
                  </a:cubicBezTo>
                  <a:cubicBezTo>
                    <a:pt x="1000" y="40"/>
                    <a:pt x="1000" y="40"/>
                    <a:pt x="1000" y="40"/>
                  </a:cubicBezTo>
                  <a:cubicBezTo>
                    <a:pt x="999" y="39"/>
                    <a:pt x="999" y="39"/>
                    <a:pt x="998" y="38"/>
                  </a:cubicBezTo>
                  <a:cubicBezTo>
                    <a:pt x="998" y="38"/>
                    <a:pt x="998" y="38"/>
                    <a:pt x="998" y="38"/>
                  </a:cubicBezTo>
                  <a:cubicBezTo>
                    <a:pt x="998" y="37"/>
                    <a:pt x="997" y="36"/>
                    <a:pt x="997" y="36"/>
                  </a:cubicBezTo>
                  <a:cubicBezTo>
                    <a:pt x="997" y="36"/>
                    <a:pt x="997" y="36"/>
                    <a:pt x="997" y="36"/>
                  </a:cubicBezTo>
                  <a:cubicBezTo>
                    <a:pt x="996" y="36"/>
                    <a:pt x="995" y="34"/>
                    <a:pt x="995" y="32"/>
                  </a:cubicBezTo>
                  <a:cubicBezTo>
                    <a:pt x="995" y="32"/>
                    <a:pt x="995" y="32"/>
                    <a:pt x="995" y="32"/>
                  </a:cubicBezTo>
                  <a:cubicBezTo>
                    <a:pt x="995" y="32"/>
                    <a:pt x="995" y="32"/>
                    <a:pt x="995" y="32"/>
                  </a:cubicBezTo>
                  <a:cubicBezTo>
                    <a:pt x="995" y="32"/>
                    <a:pt x="995" y="32"/>
                    <a:pt x="995" y="32"/>
                  </a:cubicBezTo>
                  <a:cubicBezTo>
                    <a:pt x="995" y="31"/>
                    <a:pt x="996" y="31"/>
                    <a:pt x="996" y="31"/>
                  </a:cubicBezTo>
                  <a:cubicBezTo>
                    <a:pt x="996" y="31"/>
                    <a:pt x="996" y="31"/>
                    <a:pt x="996" y="31"/>
                  </a:cubicBezTo>
                  <a:cubicBezTo>
                    <a:pt x="996" y="30"/>
                    <a:pt x="996" y="30"/>
                    <a:pt x="996" y="30"/>
                  </a:cubicBezTo>
                  <a:cubicBezTo>
                    <a:pt x="996" y="30"/>
                    <a:pt x="996" y="30"/>
                    <a:pt x="996" y="30"/>
                  </a:cubicBezTo>
                  <a:cubicBezTo>
                    <a:pt x="995" y="30"/>
                    <a:pt x="996" y="30"/>
                    <a:pt x="995" y="29"/>
                  </a:cubicBezTo>
                  <a:cubicBezTo>
                    <a:pt x="995" y="29"/>
                    <a:pt x="995" y="29"/>
                    <a:pt x="995" y="29"/>
                  </a:cubicBezTo>
                  <a:cubicBezTo>
                    <a:pt x="995" y="29"/>
                    <a:pt x="994" y="29"/>
                    <a:pt x="994" y="29"/>
                  </a:cubicBezTo>
                  <a:cubicBezTo>
                    <a:pt x="994" y="29"/>
                    <a:pt x="994" y="29"/>
                    <a:pt x="994" y="29"/>
                  </a:cubicBezTo>
                  <a:cubicBezTo>
                    <a:pt x="994" y="29"/>
                    <a:pt x="994" y="29"/>
                    <a:pt x="994" y="29"/>
                  </a:cubicBezTo>
                  <a:cubicBezTo>
                    <a:pt x="993" y="29"/>
                    <a:pt x="992" y="29"/>
                    <a:pt x="991" y="27"/>
                  </a:cubicBezTo>
                  <a:cubicBezTo>
                    <a:pt x="991" y="27"/>
                    <a:pt x="991" y="27"/>
                    <a:pt x="991" y="27"/>
                  </a:cubicBezTo>
                  <a:cubicBezTo>
                    <a:pt x="991" y="27"/>
                    <a:pt x="992" y="26"/>
                    <a:pt x="992" y="26"/>
                  </a:cubicBezTo>
                  <a:cubicBezTo>
                    <a:pt x="992" y="26"/>
                    <a:pt x="992" y="26"/>
                    <a:pt x="992" y="26"/>
                  </a:cubicBezTo>
                  <a:cubicBezTo>
                    <a:pt x="992" y="26"/>
                    <a:pt x="992" y="26"/>
                    <a:pt x="992" y="26"/>
                  </a:cubicBezTo>
                  <a:cubicBezTo>
                    <a:pt x="992" y="26"/>
                    <a:pt x="992" y="26"/>
                    <a:pt x="992" y="26"/>
                  </a:cubicBezTo>
                  <a:cubicBezTo>
                    <a:pt x="992" y="26"/>
                    <a:pt x="991" y="25"/>
                    <a:pt x="991" y="25"/>
                  </a:cubicBezTo>
                  <a:cubicBezTo>
                    <a:pt x="991" y="25"/>
                    <a:pt x="991" y="25"/>
                    <a:pt x="991" y="25"/>
                  </a:cubicBezTo>
                  <a:cubicBezTo>
                    <a:pt x="991" y="24"/>
                    <a:pt x="992" y="24"/>
                    <a:pt x="992" y="24"/>
                  </a:cubicBezTo>
                  <a:cubicBezTo>
                    <a:pt x="992" y="24"/>
                    <a:pt x="992" y="24"/>
                    <a:pt x="992" y="24"/>
                  </a:cubicBezTo>
                  <a:cubicBezTo>
                    <a:pt x="992" y="24"/>
                    <a:pt x="991" y="23"/>
                    <a:pt x="991" y="23"/>
                  </a:cubicBezTo>
                  <a:cubicBezTo>
                    <a:pt x="991" y="23"/>
                    <a:pt x="991" y="23"/>
                    <a:pt x="991" y="23"/>
                  </a:cubicBezTo>
                  <a:cubicBezTo>
                    <a:pt x="989" y="23"/>
                    <a:pt x="988" y="21"/>
                    <a:pt x="988" y="20"/>
                  </a:cubicBezTo>
                  <a:cubicBezTo>
                    <a:pt x="988" y="20"/>
                    <a:pt x="988" y="20"/>
                    <a:pt x="988" y="20"/>
                  </a:cubicBezTo>
                  <a:cubicBezTo>
                    <a:pt x="988" y="20"/>
                    <a:pt x="988" y="20"/>
                    <a:pt x="988" y="20"/>
                  </a:cubicBezTo>
                  <a:cubicBezTo>
                    <a:pt x="988" y="20"/>
                    <a:pt x="988" y="20"/>
                    <a:pt x="987" y="20"/>
                  </a:cubicBezTo>
                  <a:cubicBezTo>
                    <a:pt x="987" y="20"/>
                    <a:pt x="987" y="20"/>
                    <a:pt x="987" y="20"/>
                  </a:cubicBezTo>
                  <a:cubicBezTo>
                    <a:pt x="986" y="20"/>
                    <a:pt x="985" y="20"/>
                    <a:pt x="984" y="18"/>
                  </a:cubicBezTo>
                  <a:cubicBezTo>
                    <a:pt x="984" y="18"/>
                    <a:pt x="984" y="18"/>
                    <a:pt x="984" y="18"/>
                  </a:cubicBezTo>
                  <a:cubicBezTo>
                    <a:pt x="984" y="16"/>
                    <a:pt x="986" y="16"/>
                    <a:pt x="986" y="16"/>
                  </a:cubicBezTo>
                  <a:cubicBezTo>
                    <a:pt x="986" y="16"/>
                    <a:pt x="986" y="16"/>
                    <a:pt x="986" y="16"/>
                  </a:cubicBezTo>
                  <a:cubicBezTo>
                    <a:pt x="986" y="16"/>
                    <a:pt x="986" y="16"/>
                    <a:pt x="986" y="16"/>
                  </a:cubicBezTo>
                  <a:cubicBezTo>
                    <a:pt x="986" y="16"/>
                    <a:pt x="986" y="16"/>
                    <a:pt x="986" y="16"/>
                  </a:cubicBezTo>
                  <a:cubicBezTo>
                    <a:pt x="986" y="16"/>
                    <a:pt x="986" y="16"/>
                    <a:pt x="986" y="16"/>
                  </a:cubicBezTo>
                  <a:cubicBezTo>
                    <a:pt x="986" y="16"/>
                    <a:pt x="986" y="16"/>
                    <a:pt x="986" y="15"/>
                  </a:cubicBezTo>
                  <a:cubicBezTo>
                    <a:pt x="986" y="15"/>
                    <a:pt x="986" y="15"/>
                    <a:pt x="986" y="15"/>
                  </a:cubicBezTo>
                  <a:cubicBezTo>
                    <a:pt x="986" y="15"/>
                    <a:pt x="986" y="15"/>
                    <a:pt x="986" y="15"/>
                  </a:cubicBezTo>
                  <a:cubicBezTo>
                    <a:pt x="986" y="15"/>
                    <a:pt x="986" y="15"/>
                    <a:pt x="986" y="15"/>
                  </a:cubicBezTo>
                  <a:cubicBezTo>
                    <a:pt x="986" y="15"/>
                    <a:pt x="986" y="15"/>
                    <a:pt x="985" y="15"/>
                  </a:cubicBezTo>
                  <a:cubicBezTo>
                    <a:pt x="985" y="15"/>
                    <a:pt x="985" y="15"/>
                    <a:pt x="985" y="15"/>
                  </a:cubicBezTo>
                  <a:cubicBezTo>
                    <a:pt x="984" y="15"/>
                    <a:pt x="983" y="15"/>
                    <a:pt x="983" y="13"/>
                  </a:cubicBezTo>
                  <a:cubicBezTo>
                    <a:pt x="983" y="13"/>
                    <a:pt x="983" y="13"/>
                    <a:pt x="983" y="13"/>
                  </a:cubicBezTo>
                  <a:cubicBezTo>
                    <a:pt x="982" y="13"/>
                    <a:pt x="982" y="13"/>
                    <a:pt x="981" y="13"/>
                  </a:cubicBezTo>
                  <a:cubicBezTo>
                    <a:pt x="981" y="13"/>
                    <a:pt x="981" y="13"/>
                    <a:pt x="981" y="13"/>
                  </a:cubicBezTo>
                  <a:cubicBezTo>
                    <a:pt x="981" y="13"/>
                    <a:pt x="981" y="13"/>
                    <a:pt x="981" y="13"/>
                  </a:cubicBezTo>
                  <a:cubicBezTo>
                    <a:pt x="981" y="13"/>
                    <a:pt x="981" y="13"/>
                    <a:pt x="981" y="13"/>
                  </a:cubicBezTo>
                  <a:cubicBezTo>
                    <a:pt x="981" y="13"/>
                    <a:pt x="980" y="13"/>
                    <a:pt x="979" y="13"/>
                  </a:cubicBezTo>
                  <a:cubicBezTo>
                    <a:pt x="979" y="13"/>
                    <a:pt x="979" y="13"/>
                    <a:pt x="979" y="13"/>
                  </a:cubicBezTo>
                  <a:cubicBezTo>
                    <a:pt x="979" y="13"/>
                    <a:pt x="979" y="13"/>
                    <a:pt x="979" y="13"/>
                  </a:cubicBezTo>
                  <a:cubicBezTo>
                    <a:pt x="979" y="13"/>
                    <a:pt x="979" y="13"/>
                    <a:pt x="979" y="13"/>
                  </a:cubicBezTo>
                  <a:cubicBezTo>
                    <a:pt x="978" y="13"/>
                    <a:pt x="978" y="12"/>
                    <a:pt x="978" y="12"/>
                  </a:cubicBezTo>
                  <a:cubicBezTo>
                    <a:pt x="978" y="12"/>
                    <a:pt x="978" y="12"/>
                    <a:pt x="978" y="12"/>
                  </a:cubicBezTo>
                  <a:cubicBezTo>
                    <a:pt x="978" y="12"/>
                    <a:pt x="978" y="11"/>
                    <a:pt x="979" y="11"/>
                  </a:cubicBezTo>
                  <a:cubicBezTo>
                    <a:pt x="979" y="11"/>
                    <a:pt x="979" y="11"/>
                    <a:pt x="979" y="11"/>
                  </a:cubicBezTo>
                  <a:cubicBezTo>
                    <a:pt x="979" y="10"/>
                    <a:pt x="979" y="10"/>
                    <a:pt x="979" y="10"/>
                  </a:cubicBezTo>
                  <a:cubicBezTo>
                    <a:pt x="979" y="10"/>
                    <a:pt x="979" y="10"/>
                    <a:pt x="979" y="10"/>
                  </a:cubicBezTo>
                  <a:cubicBezTo>
                    <a:pt x="979" y="10"/>
                    <a:pt x="979" y="10"/>
                    <a:pt x="978" y="10"/>
                  </a:cubicBezTo>
                  <a:cubicBezTo>
                    <a:pt x="978" y="10"/>
                    <a:pt x="978" y="10"/>
                    <a:pt x="978" y="10"/>
                  </a:cubicBezTo>
                  <a:cubicBezTo>
                    <a:pt x="976" y="10"/>
                    <a:pt x="973" y="8"/>
                    <a:pt x="972" y="7"/>
                  </a:cubicBezTo>
                  <a:cubicBezTo>
                    <a:pt x="972" y="7"/>
                    <a:pt x="972" y="7"/>
                    <a:pt x="972" y="7"/>
                  </a:cubicBezTo>
                  <a:cubicBezTo>
                    <a:pt x="972" y="7"/>
                    <a:pt x="970" y="7"/>
                    <a:pt x="970" y="7"/>
                  </a:cubicBezTo>
                  <a:cubicBezTo>
                    <a:pt x="970" y="7"/>
                    <a:pt x="970" y="7"/>
                    <a:pt x="970" y="7"/>
                  </a:cubicBezTo>
                  <a:cubicBezTo>
                    <a:pt x="970" y="7"/>
                    <a:pt x="969" y="7"/>
                    <a:pt x="969" y="7"/>
                  </a:cubicBezTo>
                  <a:cubicBezTo>
                    <a:pt x="969" y="7"/>
                    <a:pt x="969" y="7"/>
                    <a:pt x="969" y="7"/>
                  </a:cubicBezTo>
                  <a:cubicBezTo>
                    <a:pt x="968" y="7"/>
                    <a:pt x="968" y="7"/>
                    <a:pt x="967" y="8"/>
                  </a:cubicBezTo>
                  <a:cubicBezTo>
                    <a:pt x="967" y="8"/>
                    <a:pt x="967" y="8"/>
                    <a:pt x="967" y="8"/>
                  </a:cubicBezTo>
                  <a:cubicBezTo>
                    <a:pt x="967" y="8"/>
                    <a:pt x="967" y="10"/>
                    <a:pt x="965" y="10"/>
                  </a:cubicBezTo>
                  <a:cubicBezTo>
                    <a:pt x="965" y="10"/>
                    <a:pt x="965" y="10"/>
                    <a:pt x="965" y="10"/>
                  </a:cubicBezTo>
                  <a:cubicBezTo>
                    <a:pt x="964" y="10"/>
                    <a:pt x="964" y="9"/>
                    <a:pt x="963" y="9"/>
                  </a:cubicBezTo>
                  <a:cubicBezTo>
                    <a:pt x="963" y="9"/>
                    <a:pt x="963" y="9"/>
                    <a:pt x="963" y="9"/>
                  </a:cubicBezTo>
                  <a:cubicBezTo>
                    <a:pt x="962" y="9"/>
                    <a:pt x="962" y="8"/>
                    <a:pt x="962" y="8"/>
                  </a:cubicBezTo>
                  <a:cubicBezTo>
                    <a:pt x="962" y="8"/>
                    <a:pt x="962" y="8"/>
                    <a:pt x="962" y="8"/>
                  </a:cubicBezTo>
                  <a:cubicBezTo>
                    <a:pt x="962" y="8"/>
                    <a:pt x="962" y="8"/>
                    <a:pt x="962" y="8"/>
                  </a:cubicBezTo>
                  <a:cubicBezTo>
                    <a:pt x="962" y="8"/>
                    <a:pt x="962" y="8"/>
                    <a:pt x="962" y="8"/>
                  </a:cubicBezTo>
                  <a:cubicBezTo>
                    <a:pt x="962" y="8"/>
                    <a:pt x="962" y="8"/>
                    <a:pt x="962" y="8"/>
                  </a:cubicBezTo>
                  <a:cubicBezTo>
                    <a:pt x="962" y="8"/>
                    <a:pt x="962" y="8"/>
                    <a:pt x="962" y="8"/>
                  </a:cubicBezTo>
                  <a:cubicBezTo>
                    <a:pt x="962" y="8"/>
                    <a:pt x="961" y="8"/>
                    <a:pt x="961" y="8"/>
                  </a:cubicBezTo>
                  <a:cubicBezTo>
                    <a:pt x="961" y="8"/>
                    <a:pt x="961" y="8"/>
                    <a:pt x="961" y="8"/>
                  </a:cubicBezTo>
                  <a:cubicBezTo>
                    <a:pt x="961" y="8"/>
                    <a:pt x="960" y="9"/>
                    <a:pt x="960" y="9"/>
                  </a:cubicBezTo>
                  <a:cubicBezTo>
                    <a:pt x="960" y="9"/>
                    <a:pt x="960" y="9"/>
                    <a:pt x="960" y="9"/>
                  </a:cubicBezTo>
                  <a:cubicBezTo>
                    <a:pt x="959" y="9"/>
                    <a:pt x="957" y="8"/>
                    <a:pt x="956" y="6"/>
                  </a:cubicBezTo>
                  <a:cubicBezTo>
                    <a:pt x="956" y="6"/>
                    <a:pt x="956" y="6"/>
                    <a:pt x="956" y="6"/>
                  </a:cubicBezTo>
                  <a:cubicBezTo>
                    <a:pt x="956" y="5"/>
                    <a:pt x="956" y="5"/>
                    <a:pt x="955" y="5"/>
                  </a:cubicBezTo>
                  <a:cubicBezTo>
                    <a:pt x="955" y="5"/>
                    <a:pt x="955" y="5"/>
                    <a:pt x="955" y="5"/>
                  </a:cubicBezTo>
                  <a:cubicBezTo>
                    <a:pt x="954" y="5"/>
                    <a:pt x="954" y="5"/>
                    <a:pt x="954" y="5"/>
                  </a:cubicBezTo>
                  <a:cubicBezTo>
                    <a:pt x="954" y="5"/>
                    <a:pt x="954" y="5"/>
                    <a:pt x="954" y="5"/>
                  </a:cubicBezTo>
                  <a:cubicBezTo>
                    <a:pt x="954" y="5"/>
                    <a:pt x="953" y="5"/>
                    <a:pt x="952" y="5"/>
                  </a:cubicBezTo>
                  <a:cubicBezTo>
                    <a:pt x="952" y="5"/>
                    <a:pt x="952" y="5"/>
                    <a:pt x="952" y="5"/>
                  </a:cubicBezTo>
                  <a:cubicBezTo>
                    <a:pt x="951" y="5"/>
                    <a:pt x="950" y="5"/>
                    <a:pt x="949" y="3"/>
                  </a:cubicBezTo>
                  <a:cubicBezTo>
                    <a:pt x="949" y="3"/>
                    <a:pt x="949" y="3"/>
                    <a:pt x="949" y="3"/>
                  </a:cubicBezTo>
                  <a:cubicBezTo>
                    <a:pt x="949" y="3"/>
                    <a:pt x="949" y="3"/>
                    <a:pt x="949" y="3"/>
                  </a:cubicBezTo>
                  <a:cubicBezTo>
                    <a:pt x="949" y="3"/>
                    <a:pt x="949" y="3"/>
                    <a:pt x="949" y="3"/>
                  </a:cubicBezTo>
                  <a:cubicBezTo>
                    <a:pt x="949" y="3"/>
                    <a:pt x="949" y="3"/>
                    <a:pt x="949" y="3"/>
                  </a:cubicBezTo>
                  <a:cubicBezTo>
                    <a:pt x="949" y="3"/>
                    <a:pt x="949" y="3"/>
                    <a:pt x="949" y="3"/>
                  </a:cubicBezTo>
                  <a:cubicBezTo>
                    <a:pt x="949" y="3"/>
                    <a:pt x="948" y="3"/>
                    <a:pt x="948" y="3"/>
                  </a:cubicBezTo>
                  <a:cubicBezTo>
                    <a:pt x="948" y="3"/>
                    <a:pt x="948" y="3"/>
                    <a:pt x="948" y="3"/>
                  </a:cubicBezTo>
                  <a:cubicBezTo>
                    <a:pt x="948" y="3"/>
                    <a:pt x="948" y="3"/>
                    <a:pt x="947" y="3"/>
                  </a:cubicBezTo>
                  <a:cubicBezTo>
                    <a:pt x="947" y="3"/>
                    <a:pt x="947" y="3"/>
                    <a:pt x="947" y="3"/>
                  </a:cubicBezTo>
                  <a:cubicBezTo>
                    <a:pt x="947" y="3"/>
                    <a:pt x="946" y="3"/>
                    <a:pt x="945" y="2"/>
                  </a:cubicBezTo>
                  <a:cubicBezTo>
                    <a:pt x="945" y="2"/>
                    <a:pt x="945" y="2"/>
                    <a:pt x="945" y="2"/>
                  </a:cubicBezTo>
                  <a:cubicBezTo>
                    <a:pt x="945" y="2"/>
                    <a:pt x="945" y="2"/>
                    <a:pt x="945" y="2"/>
                  </a:cubicBezTo>
                  <a:cubicBezTo>
                    <a:pt x="945" y="2"/>
                    <a:pt x="945" y="2"/>
                    <a:pt x="945" y="2"/>
                  </a:cubicBezTo>
                  <a:cubicBezTo>
                    <a:pt x="945" y="2"/>
                    <a:pt x="944" y="3"/>
                    <a:pt x="944" y="3"/>
                  </a:cubicBezTo>
                  <a:cubicBezTo>
                    <a:pt x="944" y="3"/>
                    <a:pt x="944" y="3"/>
                    <a:pt x="944" y="3"/>
                  </a:cubicBezTo>
                  <a:cubicBezTo>
                    <a:pt x="943" y="3"/>
                    <a:pt x="943" y="2"/>
                    <a:pt x="943" y="2"/>
                  </a:cubicBezTo>
                  <a:cubicBezTo>
                    <a:pt x="943" y="2"/>
                    <a:pt x="943" y="2"/>
                    <a:pt x="943" y="2"/>
                  </a:cubicBezTo>
                  <a:cubicBezTo>
                    <a:pt x="943" y="2"/>
                    <a:pt x="943" y="2"/>
                    <a:pt x="943" y="2"/>
                  </a:cubicBezTo>
                  <a:cubicBezTo>
                    <a:pt x="943" y="2"/>
                    <a:pt x="943" y="2"/>
                    <a:pt x="943" y="2"/>
                  </a:cubicBezTo>
                  <a:cubicBezTo>
                    <a:pt x="942" y="2"/>
                    <a:pt x="942" y="3"/>
                    <a:pt x="941" y="3"/>
                  </a:cubicBezTo>
                  <a:cubicBezTo>
                    <a:pt x="941" y="3"/>
                    <a:pt x="941" y="3"/>
                    <a:pt x="941" y="3"/>
                  </a:cubicBezTo>
                  <a:cubicBezTo>
                    <a:pt x="940" y="3"/>
                    <a:pt x="940" y="3"/>
                    <a:pt x="939" y="2"/>
                  </a:cubicBezTo>
                  <a:cubicBezTo>
                    <a:pt x="939" y="2"/>
                    <a:pt x="939" y="2"/>
                    <a:pt x="939" y="2"/>
                  </a:cubicBezTo>
                  <a:cubicBezTo>
                    <a:pt x="939" y="2"/>
                    <a:pt x="939" y="2"/>
                    <a:pt x="939" y="2"/>
                  </a:cubicBezTo>
                  <a:cubicBezTo>
                    <a:pt x="939" y="2"/>
                    <a:pt x="939" y="2"/>
                    <a:pt x="939" y="2"/>
                  </a:cubicBezTo>
                  <a:cubicBezTo>
                    <a:pt x="939" y="2"/>
                    <a:pt x="938" y="2"/>
                    <a:pt x="938" y="3"/>
                  </a:cubicBezTo>
                  <a:cubicBezTo>
                    <a:pt x="938" y="3"/>
                    <a:pt x="938" y="3"/>
                    <a:pt x="938" y="3"/>
                  </a:cubicBezTo>
                  <a:cubicBezTo>
                    <a:pt x="938" y="3"/>
                    <a:pt x="937" y="4"/>
                    <a:pt x="936" y="4"/>
                  </a:cubicBezTo>
                  <a:cubicBezTo>
                    <a:pt x="936" y="4"/>
                    <a:pt x="936" y="4"/>
                    <a:pt x="936" y="4"/>
                  </a:cubicBezTo>
                  <a:cubicBezTo>
                    <a:pt x="936" y="4"/>
                    <a:pt x="936" y="4"/>
                    <a:pt x="935" y="4"/>
                  </a:cubicBezTo>
                  <a:cubicBezTo>
                    <a:pt x="935" y="4"/>
                    <a:pt x="935" y="4"/>
                    <a:pt x="935" y="4"/>
                  </a:cubicBezTo>
                  <a:cubicBezTo>
                    <a:pt x="935" y="4"/>
                    <a:pt x="935" y="4"/>
                    <a:pt x="935" y="4"/>
                  </a:cubicBezTo>
                  <a:cubicBezTo>
                    <a:pt x="935" y="4"/>
                    <a:pt x="935" y="4"/>
                    <a:pt x="935" y="4"/>
                  </a:cubicBezTo>
                  <a:cubicBezTo>
                    <a:pt x="935" y="4"/>
                    <a:pt x="934" y="4"/>
                    <a:pt x="934" y="5"/>
                  </a:cubicBezTo>
                  <a:cubicBezTo>
                    <a:pt x="934" y="5"/>
                    <a:pt x="934" y="5"/>
                    <a:pt x="934" y="5"/>
                  </a:cubicBezTo>
                  <a:cubicBezTo>
                    <a:pt x="934" y="5"/>
                    <a:pt x="932" y="6"/>
                    <a:pt x="931" y="6"/>
                  </a:cubicBezTo>
                  <a:cubicBezTo>
                    <a:pt x="931" y="6"/>
                    <a:pt x="931" y="6"/>
                    <a:pt x="931" y="6"/>
                  </a:cubicBezTo>
                  <a:cubicBezTo>
                    <a:pt x="931" y="6"/>
                    <a:pt x="930" y="6"/>
                    <a:pt x="930" y="6"/>
                  </a:cubicBezTo>
                  <a:cubicBezTo>
                    <a:pt x="930" y="6"/>
                    <a:pt x="930" y="6"/>
                    <a:pt x="930" y="6"/>
                  </a:cubicBezTo>
                  <a:cubicBezTo>
                    <a:pt x="930" y="6"/>
                    <a:pt x="929" y="6"/>
                    <a:pt x="929" y="6"/>
                  </a:cubicBezTo>
                  <a:cubicBezTo>
                    <a:pt x="929" y="6"/>
                    <a:pt x="929" y="6"/>
                    <a:pt x="929" y="6"/>
                  </a:cubicBezTo>
                  <a:cubicBezTo>
                    <a:pt x="928" y="6"/>
                    <a:pt x="928" y="6"/>
                    <a:pt x="928" y="6"/>
                  </a:cubicBezTo>
                  <a:cubicBezTo>
                    <a:pt x="928" y="6"/>
                    <a:pt x="928" y="6"/>
                    <a:pt x="928" y="6"/>
                  </a:cubicBezTo>
                  <a:cubicBezTo>
                    <a:pt x="927" y="7"/>
                    <a:pt x="926" y="7"/>
                    <a:pt x="925" y="7"/>
                  </a:cubicBezTo>
                  <a:cubicBezTo>
                    <a:pt x="925" y="7"/>
                    <a:pt x="925" y="7"/>
                    <a:pt x="925" y="7"/>
                  </a:cubicBezTo>
                  <a:cubicBezTo>
                    <a:pt x="925" y="7"/>
                    <a:pt x="924" y="7"/>
                    <a:pt x="923" y="7"/>
                  </a:cubicBezTo>
                  <a:cubicBezTo>
                    <a:pt x="923" y="7"/>
                    <a:pt x="923" y="7"/>
                    <a:pt x="923" y="7"/>
                  </a:cubicBezTo>
                  <a:cubicBezTo>
                    <a:pt x="923" y="6"/>
                    <a:pt x="923" y="6"/>
                    <a:pt x="923" y="6"/>
                  </a:cubicBezTo>
                  <a:cubicBezTo>
                    <a:pt x="923" y="6"/>
                    <a:pt x="923" y="6"/>
                    <a:pt x="923" y="6"/>
                  </a:cubicBezTo>
                  <a:cubicBezTo>
                    <a:pt x="922" y="6"/>
                    <a:pt x="922" y="7"/>
                    <a:pt x="922" y="7"/>
                  </a:cubicBezTo>
                  <a:cubicBezTo>
                    <a:pt x="922" y="7"/>
                    <a:pt x="922" y="7"/>
                    <a:pt x="922" y="7"/>
                  </a:cubicBezTo>
                  <a:cubicBezTo>
                    <a:pt x="921" y="8"/>
                    <a:pt x="920" y="9"/>
                    <a:pt x="918" y="9"/>
                  </a:cubicBezTo>
                  <a:cubicBezTo>
                    <a:pt x="918" y="9"/>
                    <a:pt x="918" y="9"/>
                    <a:pt x="918" y="9"/>
                  </a:cubicBezTo>
                  <a:cubicBezTo>
                    <a:pt x="916" y="9"/>
                    <a:pt x="916" y="9"/>
                    <a:pt x="915" y="9"/>
                  </a:cubicBezTo>
                  <a:cubicBezTo>
                    <a:pt x="915" y="9"/>
                    <a:pt x="915" y="9"/>
                    <a:pt x="915" y="9"/>
                  </a:cubicBezTo>
                  <a:cubicBezTo>
                    <a:pt x="915" y="10"/>
                    <a:pt x="913" y="11"/>
                    <a:pt x="911" y="11"/>
                  </a:cubicBezTo>
                  <a:cubicBezTo>
                    <a:pt x="911" y="11"/>
                    <a:pt x="911" y="11"/>
                    <a:pt x="911" y="11"/>
                  </a:cubicBezTo>
                  <a:cubicBezTo>
                    <a:pt x="910" y="12"/>
                    <a:pt x="910" y="12"/>
                    <a:pt x="909" y="12"/>
                  </a:cubicBezTo>
                  <a:cubicBezTo>
                    <a:pt x="909" y="12"/>
                    <a:pt x="909" y="12"/>
                    <a:pt x="909" y="12"/>
                  </a:cubicBezTo>
                  <a:cubicBezTo>
                    <a:pt x="908" y="13"/>
                    <a:pt x="907" y="14"/>
                    <a:pt x="904" y="14"/>
                  </a:cubicBezTo>
                  <a:cubicBezTo>
                    <a:pt x="904" y="14"/>
                    <a:pt x="904" y="14"/>
                    <a:pt x="904" y="14"/>
                  </a:cubicBezTo>
                  <a:cubicBezTo>
                    <a:pt x="904" y="14"/>
                    <a:pt x="904" y="14"/>
                    <a:pt x="903" y="14"/>
                  </a:cubicBezTo>
                  <a:cubicBezTo>
                    <a:pt x="903" y="14"/>
                    <a:pt x="903" y="14"/>
                    <a:pt x="903" y="14"/>
                  </a:cubicBezTo>
                  <a:cubicBezTo>
                    <a:pt x="903" y="14"/>
                    <a:pt x="903" y="14"/>
                    <a:pt x="903" y="14"/>
                  </a:cubicBezTo>
                  <a:cubicBezTo>
                    <a:pt x="903" y="14"/>
                    <a:pt x="903" y="14"/>
                    <a:pt x="902" y="14"/>
                  </a:cubicBezTo>
                  <a:cubicBezTo>
                    <a:pt x="902" y="14"/>
                    <a:pt x="902" y="14"/>
                    <a:pt x="902" y="14"/>
                  </a:cubicBezTo>
                  <a:cubicBezTo>
                    <a:pt x="901" y="14"/>
                    <a:pt x="900" y="14"/>
                    <a:pt x="900" y="15"/>
                  </a:cubicBezTo>
                  <a:cubicBezTo>
                    <a:pt x="900" y="15"/>
                    <a:pt x="900" y="15"/>
                    <a:pt x="900" y="15"/>
                  </a:cubicBezTo>
                  <a:cubicBezTo>
                    <a:pt x="900" y="15"/>
                    <a:pt x="900" y="15"/>
                    <a:pt x="900" y="15"/>
                  </a:cubicBezTo>
                  <a:cubicBezTo>
                    <a:pt x="900" y="15"/>
                    <a:pt x="900" y="15"/>
                    <a:pt x="900" y="15"/>
                  </a:cubicBezTo>
                  <a:cubicBezTo>
                    <a:pt x="900" y="15"/>
                    <a:pt x="899" y="16"/>
                    <a:pt x="898" y="17"/>
                  </a:cubicBezTo>
                  <a:cubicBezTo>
                    <a:pt x="898" y="17"/>
                    <a:pt x="898" y="17"/>
                    <a:pt x="898" y="17"/>
                  </a:cubicBezTo>
                  <a:cubicBezTo>
                    <a:pt x="898" y="17"/>
                    <a:pt x="898" y="18"/>
                    <a:pt x="898" y="18"/>
                  </a:cubicBezTo>
                  <a:cubicBezTo>
                    <a:pt x="898" y="18"/>
                    <a:pt x="898" y="18"/>
                    <a:pt x="898" y="18"/>
                  </a:cubicBezTo>
                  <a:cubicBezTo>
                    <a:pt x="898" y="19"/>
                    <a:pt x="897" y="20"/>
                    <a:pt x="896" y="21"/>
                  </a:cubicBezTo>
                  <a:cubicBezTo>
                    <a:pt x="896" y="21"/>
                    <a:pt x="896" y="21"/>
                    <a:pt x="896" y="21"/>
                  </a:cubicBezTo>
                  <a:cubicBezTo>
                    <a:pt x="895" y="21"/>
                    <a:pt x="895" y="22"/>
                    <a:pt x="894" y="23"/>
                  </a:cubicBezTo>
                  <a:cubicBezTo>
                    <a:pt x="894" y="23"/>
                    <a:pt x="894" y="23"/>
                    <a:pt x="894" y="23"/>
                  </a:cubicBezTo>
                  <a:cubicBezTo>
                    <a:pt x="894" y="25"/>
                    <a:pt x="893" y="27"/>
                    <a:pt x="890" y="28"/>
                  </a:cubicBezTo>
                  <a:cubicBezTo>
                    <a:pt x="890" y="28"/>
                    <a:pt x="890" y="28"/>
                    <a:pt x="890" y="28"/>
                  </a:cubicBezTo>
                  <a:cubicBezTo>
                    <a:pt x="890" y="28"/>
                    <a:pt x="890" y="28"/>
                    <a:pt x="889" y="28"/>
                  </a:cubicBezTo>
                  <a:cubicBezTo>
                    <a:pt x="889" y="28"/>
                    <a:pt x="889" y="28"/>
                    <a:pt x="889" y="28"/>
                  </a:cubicBezTo>
                  <a:cubicBezTo>
                    <a:pt x="889" y="28"/>
                    <a:pt x="889" y="28"/>
                    <a:pt x="889" y="28"/>
                  </a:cubicBezTo>
                  <a:cubicBezTo>
                    <a:pt x="889" y="28"/>
                    <a:pt x="889" y="28"/>
                    <a:pt x="889" y="28"/>
                  </a:cubicBezTo>
                  <a:cubicBezTo>
                    <a:pt x="890" y="29"/>
                    <a:pt x="889" y="29"/>
                    <a:pt x="890" y="29"/>
                  </a:cubicBezTo>
                  <a:cubicBezTo>
                    <a:pt x="890" y="29"/>
                    <a:pt x="890" y="29"/>
                    <a:pt x="890" y="29"/>
                  </a:cubicBezTo>
                  <a:cubicBezTo>
                    <a:pt x="890" y="29"/>
                    <a:pt x="890" y="30"/>
                    <a:pt x="890" y="30"/>
                  </a:cubicBezTo>
                  <a:cubicBezTo>
                    <a:pt x="890" y="30"/>
                    <a:pt x="890" y="30"/>
                    <a:pt x="890" y="30"/>
                  </a:cubicBezTo>
                  <a:cubicBezTo>
                    <a:pt x="890" y="31"/>
                    <a:pt x="890" y="31"/>
                    <a:pt x="890" y="31"/>
                  </a:cubicBezTo>
                  <a:cubicBezTo>
                    <a:pt x="890" y="31"/>
                    <a:pt x="890" y="31"/>
                    <a:pt x="890" y="31"/>
                  </a:cubicBezTo>
                  <a:cubicBezTo>
                    <a:pt x="890" y="31"/>
                    <a:pt x="890" y="32"/>
                    <a:pt x="890" y="32"/>
                  </a:cubicBezTo>
                  <a:cubicBezTo>
                    <a:pt x="890" y="32"/>
                    <a:pt x="890" y="32"/>
                    <a:pt x="890" y="32"/>
                  </a:cubicBezTo>
                  <a:cubicBezTo>
                    <a:pt x="890" y="32"/>
                    <a:pt x="890" y="32"/>
                    <a:pt x="890" y="32"/>
                  </a:cubicBezTo>
                  <a:cubicBezTo>
                    <a:pt x="890" y="32"/>
                    <a:pt x="890" y="32"/>
                    <a:pt x="890" y="32"/>
                  </a:cubicBezTo>
                  <a:cubicBezTo>
                    <a:pt x="890" y="32"/>
                    <a:pt x="891" y="32"/>
                    <a:pt x="891" y="32"/>
                  </a:cubicBezTo>
                  <a:cubicBezTo>
                    <a:pt x="891" y="32"/>
                    <a:pt x="891" y="32"/>
                    <a:pt x="891" y="32"/>
                  </a:cubicBezTo>
                  <a:cubicBezTo>
                    <a:pt x="892" y="31"/>
                    <a:pt x="893" y="31"/>
                    <a:pt x="893" y="31"/>
                  </a:cubicBezTo>
                  <a:cubicBezTo>
                    <a:pt x="893" y="31"/>
                    <a:pt x="893" y="31"/>
                    <a:pt x="893" y="31"/>
                  </a:cubicBezTo>
                  <a:cubicBezTo>
                    <a:pt x="893" y="30"/>
                    <a:pt x="894" y="30"/>
                    <a:pt x="895" y="30"/>
                  </a:cubicBezTo>
                  <a:cubicBezTo>
                    <a:pt x="895" y="30"/>
                    <a:pt x="895" y="30"/>
                    <a:pt x="895" y="30"/>
                  </a:cubicBezTo>
                  <a:cubicBezTo>
                    <a:pt x="895" y="30"/>
                    <a:pt x="896" y="30"/>
                    <a:pt x="897" y="30"/>
                  </a:cubicBezTo>
                  <a:cubicBezTo>
                    <a:pt x="897" y="30"/>
                    <a:pt x="897" y="30"/>
                    <a:pt x="897" y="30"/>
                  </a:cubicBezTo>
                  <a:cubicBezTo>
                    <a:pt x="899" y="31"/>
                    <a:pt x="900" y="32"/>
                    <a:pt x="901" y="33"/>
                  </a:cubicBezTo>
                  <a:cubicBezTo>
                    <a:pt x="901" y="33"/>
                    <a:pt x="901" y="33"/>
                    <a:pt x="901" y="33"/>
                  </a:cubicBezTo>
                  <a:cubicBezTo>
                    <a:pt x="901" y="33"/>
                    <a:pt x="901" y="34"/>
                    <a:pt x="900" y="34"/>
                  </a:cubicBezTo>
                  <a:cubicBezTo>
                    <a:pt x="900" y="34"/>
                    <a:pt x="900" y="34"/>
                    <a:pt x="900" y="34"/>
                  </a:cubicBezTo>
                  <a:cubicBezTo>
                    <a:pt x="900" y="34"/>
                    <a:pt x="900" y="34"/>
                    <a:pt x="900" y="34"/>
                  </a:cubicBezTo>
                  <a:cubicBezTo>
                    <a:pt x="900" y="34"/>
                    <a:pt x="900" y="34"/>
                    <a:pt x="900" y="34"/>
                  </a:cubicBezTo>
                  <a:cubicBezTo>
                    <a:pt x="900" y="34"/>
                    <a:pt x="900" y="35"/>
                    <a:pt x="901" y="35"/>
                  </a:cubicBezTo>
                  <a:cubicBezTo>
                    <a:pt x="901" y="35"/>
                    <a:pt x="901" y="35"/>
                    <a:pt x="901" y="35"/>
                  </a:cubicBezTo>
                  <a:cubicBezTo>
                    <a:pt x="900" y="36"/>
                    <a:pt x="900" y="36"/>
                    <a:pt x="900" y="37"/>
                  </a:cubicBezTo>
                  <a:cubicBezTo>
                    <a:pt x="900" y="37"/>
                    <a:pt x="900" y="37"/>
                    <a:pt x="900" y="37"/>
                  </a:cubicBezTo>
                  <a:cubicBezTo>
                    <a:pt x="900" y="37"/>
                    <a:pt x="900" y="37"/>
                    <a:pt x="900" y="37"/>
                  </a:cubicBezTo>
                  <a:cubicBezTo>
                    <a:pt x="900" y="37"/>
                    <a:pt x="900" y="37"/>
                    <a:pt x="900" y="37"/>
                  </a:cubicBezTo>
                  <a:cubicBezTo>
                    <a:pt x="900" y="38"/>
                    <a:pt x="900" y="38"/>
                    <a:pt x="900" y="38"/>
                  </a:cubicBezTo>
                  <a:cubicBezTo>
                    <a:pt x="900" y="38"/>
                    <a:pt x="900" y="38"/>
                    <a:pt x="900" y="38"/>
                  </a:cubicBezTo>
                  <a:cubicBezTo>
                    <a:pt x="902" y="39"/>
                    <a:pt x="903" y="40"/>
                    <a:pt x="903" y="42"/>
                  </a:cubicBezTo>
                  <a:cubicBezTo>
                    <a:pt x="903" y="42"/>
                    <a:pt x="903" y="42"/>
                    <a:pt x="903" y="42"/>
                  </a:cubicBezTo>
                  <a:cubicBezTo>
                    <a:pt x="903" y="42"/>
                    <a:pt x="903" y="42"/>
                    <a:pt x="903" y="43"/>
                  </a:cubicBezTo>
                  <a:cubicBezTo>
                    <a:pt x="903" y="43"/>
                    <a:pt x="903" y="43"/>
                    <a:pt x="903" y="43"/>
                  </a:cubicBezTo>
                  <a:cubicBezTo>
                    <a:pt x="903" y="44"/>
                    <a:pt x="902" y="44"/>
                    <a:pt x="902" y="45"/>
                  </a:cubicBezTo>
                  <a:cubicBezTo>
                    <a:pt x="902" y="45"/>
                    <a:pt x="902" y="45"/>
                    <a:pt x="902" y="45"/>
                  </a:cubicBezTo>
                  <a:cubicBezTo>
                    <a:pt x="902" y="45"/>
                    <a:pt x="902" y="45"/>
                    <a:pt x="902" y="45"/>
                  </a:cubicBezTo>
                  <a:cubicBezTo>
                    <a:pt x="902" y="45"/>
                    <a:pt x="902" y="45"/>
                    <a:pt x="902" y="45"/>
                  </a:cubicBezTo>
                  <a:cubicBezTo>
                    <a:pt x="902" y="45"/>
                    <a:pt x="902" y="46"/>
                    <a:pt x="902" y="46"/>
                  </a:cubicBezTo>
                  <a:cubicBezTo>
                    <a:pt x="902" y="46"/>
                    <a:pt x="902" y="46"/>
                    <a:pt x="902" y="46"/>
                  </a:cubicBezTo>
                  <a:cubicBezTo>
                    <a:pt x="902" y="48"/>
                    <a:pt x="901" y="48"/>
                    <a:pt x="901" y="49"/>
                  </a:cubicBezTo>
                  <a:cubicBezTo>
                    <a:pt x="901" y="49"/>
                    <a:pt x="901" y="49"/>
                    <a:pt x="901" y="49"/>
                  </a:cubicBezTo>
                  <a:cubicBezTo>
                    <a:pt x="900" y="49"/>
                    <a:pt x="899" y="50"/>
                    <a:pt x="899" y="50"/>
                  </a:cubicBezTo>
                  <a:cubicBezTo>
                    <a:pt x="899" y="50"/>
                    <a:pt x="899" y="50"/>
                    <a:pt x="899" y="50"/>
                  </a:cubicBezTo>
                  <a:cubicBezTo>
                    <a:pt x="898" y="51"/>
                    <a:pt x="897" y="52"/>
                    <a:pt x="896" y="52"/>
                  </a:cubicBezTo>
                  <a:cubicBezTo>
                    <a:pt x="896" y="52"/>
                    <a:pt x="896" y="52"/>
                    <a:pt x="896" y="52"/>
                  </a:cubicBezTo>
                  <a:cubicBezTo>
                    <a:pt x="896" y="52"/>
                    <a:pt x="895" y="54"/>
                    <a:pt x="895" y="54"/>
                  </a:cubicBezTo>
                  <a:cubicBezTo>
                    <a:pt x="895" y="54"/>
                    <a:pt x="895" y="54"/>
                    <a:pt x="895" y="54"/>
                  </a:cubicBezTo>
                  <a:cubicBezTo>
                    <a:pt x="894" y="55"/>
                    <a:pt x="893" y="56"/>
                    <a:pt x="893" y="56"/>
                  </a:cubicBezTo>
                  <a:cubicBezTo>
                    <a:pt x="893" y="56"/>
                    <a:pt x="893" y="56"/>
                    <a:pt x="893" y="56"/>
                  </a:cubicBezTo>
                  <a:cubicBezTo>
                    <a:pt x="893" y="56"/>
                    <a:pt x="893" y="56"/>
                    <a:pt x="893" y="56"/>
                  </a:cubicBezTo>
                  <a:cubicBezTo>
                    <a:pt x="893" y="56"/>
                    <a:pt x="893" y="56"/>
                    <a:pt x="893" y="56"/>
                  </a:cubicBezTo>
                  <a:cubicBezTo>
                    <a:pt x="893" y="57"/>
                    <a:pt x="893" y="57"/>
                    <a:pt x="892" y="58"/>
                  </a:cubicBezTo>
                  <a:cubicBezTo>
                    <a:pt x="892" y="58"/>
                    <a:pt x="892" y="58"/>
                    <a:pt x="892" y="58"/>
                  </a:cubicBezTo>
                  <a:cubicBezTo>
                    <a:pt x="892" y="59"/>
                    <a:pt x="892" y="61"/>
                    <a:pt x="892" y="62"/>
                  </a:cubicBezTo>
                  <a:cubicBezTo>
                    <a:pt x="892" y="62"/>
                    <a:pt x="892" y="62"/>
                    <a:pt x="892" y="62"/>
                  </a:cubicBezTo>
                  <a:cubicBezTo>
                    <a:pt x="891" y="62"/>
                    <a:pt x="891" y="63"/>
                    <a:pt x="891" y="64"/>
                  </a:cubicBezTo>
                  <a:cubicBezTo>
                    <a:pt x="891" y="64"/>
                    <a:pt x="891" y="64"/>
                    <a:pt x="891" y="64"/>
                  </a:cubicBezTo>
                  <a:cubicBezTo>
                    <a:pt x="891" y="64"/>
                    <a:pt x="891" y="64"/>
                    <a:pt x="891" y="64"/>
                  </a:cubicBezTo>
                  <a:cubicBezTo>
                    <a:pt x="891" y="64"/>
                    <a:pt x="891" y="64"/>
                    <a:pt x="891" y="64"/>
                  </a:cubicBezTo>
                  <a:cubicBezTo>
                    <a:pt x="891" y="65"/>
                    <a:pt x="891" y="65"/>
                    <a:pt x="891" y="65"/>
                  </a:cubicBezTo>
                  <a:cubicBezTo>
                    <a:pt x="891" y="65"/>
                    <a:pt x="891" y="65"/>
                    <a:pt x="891" y="65"/>
                  </a:cubicBezTo>
                  <a:cubicBezTo>
                    <a:pt x="891" y="66"/>
                    <a:pt x="890" y="67"/>
                    <a:pt x="889" y="68"/>
                  </a:cubicBezTo>
                  <a:cubicBezTo>
                    <a:pt x="889" y="68"/>
                    <a:pt x="889" y="68"/>
                    <a:pt x="889" y="68"/>
                  </a:cubicBezTo>
                  <a:cubicBezTo>
                    <a:pt x="888" y="68"/>
                    <a:pt x="889" y="68"/>
                    <a:pt x="888" y="68"/>
                  </a:cubicBezTo>
                  <a:cubicBezTo>
                    <a:pt x="888" y="68"/>
                    <a:pt x="888" y="68"/>
                    <a:pt x="888" y="68"/>
                  </a:cubicBezTo>
                  <a:cubicBezTo>
                    <a:pt x="888" y="69"/>
                    <a:pt x="889" y="69"/>
                    <a:pt x="889" y="69"/>
                  </a:cubicBezTo>
                  <a:cubicBezTo>
                    <a:pt x="889" y="69"/>
                    <a:pt x="889" y="69"/>
                    <a:pt x="889" y="69"/>
                  </a:cubicBezTo>
                  <a:cubicBezTo>
                    <a:pt x="889" y="70"/>
                    <a:pt x="889" y="70"/>
                    <a:pt x="889" y="70"/>
                  </a:cubicBezTo>
                  <a:cubicBezTo>
                    <a:pt x="889" y="70"/>
                    <a:pt x="889" y="70"/>
                    <a:pt x="889" y="70"/>
                  </a:cubicBezTo>
                  <a:cubicBezTo>
                    <a:pt x="889" y="72"/>
                    <a:pt x="888" y="74"/>
                    <a:pt x="887" y="74"/>
                  </a:cubicBezTo>
                  <a:cubicBezTo>
                    <a:pt x="887" y="74"/>
                    <a:pt x="887" y="74"/>
                    <a:pt x="887" y="74"/>
                  </a:cubicBezTo>
                  <a:cubicBezTo>
                    <a:pt x="887" y="75"/>
                    <a:pt x="885" y="77"/>
                    <a:pt x="885" y="77"/>
                  </a:cubicBezTo>
                  <a:cubicBezTo>
                    <a:pt x="885" y="77"/>
                    <a:pt x="885" y="77"/>
                    <a:pt x="885" y="77"/>
                  </a:cubicBezTo>
                  <a:cubicBezTo>
                    <a:pt x="885" y="77"/>
                    <a:pt x="885" y="78"/>
                    <a:pt x="885" y="78"/>
                  </a:cubicBezTo>
                  <a:cubicBezTo>
                    <a:pt x="885" y="78"/>
                    <a:pt x="885" y="78"/>
                    <a:pt x="885" y="78"/>
                  </a:cubicBezTo>
                  <a:cubicBezTo>
                    <a:pt x="885" y="80"/>
                    <a:pt x="885" y="82"/>
                    <a:pt x="883" y="84"/>
                  </a:cubicBezTo>
                  <a:cubicBezTo>
                    <a:pt x="883" y="84"/>
                    <a:pt x="883" y="84"/>
                    <a:pt x="883" y="84"/>
                  </a:cubicBezTo>
                  <a:cubicBezTo>
                    <a:pt x="882" y="85"/>
                    <a:pt x="881" y="86"/>
                    <a:pt x="881" y="86"/>
                  </a:cubicBezTo>
                  <a:cubicBezTo>
                    <a:pt x="881" y="86"/>
                    <a:pt x="881" y="86"/>
                    <a:pt x="881" y="86"/>
                  </a:cubicBezTo>
                  <a:cubicBezTo>
                    <a:pt x="881" y="86"/>
                    <a:pt x="881" y="86"/>
                    <a:pt x="881" y="86"/>
                  </a:cubicBezTo>
                  <a:cubicBezTo>
                    <a:pt x="881" y="86"/>
                    <a:pt x="881" y="86"/>
                    <a:pt x="881" y="86"/>
                  </a:cubicBezTo>
                  <a:cubicBezTo>
                    <a:pt x="881" y="87"/>
                    <a:pt x="881" y="87"/>
                    <a:pt x="881" y="87"/>
                  </a:cubicBezTo>
                  <a:cubicBezTo>
                    <a:pt x="881" y="87"/>
                    <a:pt x="881" y="87"/>
                    <a:pt x="881" y="87"/>
                  </a:cubicBezTo>
                  <a:cubicBezTo>
                    <a:pt x="881" y="88"/>
                    <a:pt x="881" y="90"/>
                    <a:pt x="880" y="91"/>
                  </a:cubicBezTo>
                  <a:cubicBezTo>
                    <a:pt x="880" y="91"/>
                    <a:pt x="880" y="91"/>
                    <a:pt x="880" y="91"/>
                  </a:cubicBezTo>
                  <a:cubicBezTo>
                    <a:pt x="880" y="91"/>
                    <a:pt x="880" y="91"/>
                    <a:pt x="880" y="91"/>
                  </a:cubicBezTo>
                  <a:cubicBezTo>
                    <a:pt x="880" y="91"/>
                    <a:pt x="880" y="91"/>
                    <a:pt x="880" y="91"/>
                  </a:cubicBezTo>
                  <a:cubicBezTo>
                    <a:pt x="880" y="91"/>
                    <a:pt x="880" y="91"/>
                    <a:pt x="880" y="91"/>
                  </a:cubicBezTo>
                  <a:cubicBezTo>
                    <a:pt x="880" y="91"/>
                    <a:pt x="880" y="91"/>
                    <a:pt x="880" y="91"/>
                  </a:cubicBezTo>
                  <a:cubicBezTo>
                    <a:pt x="881" y="91"/>
                    <a:pt x="881" y="91"/>
                    <a:pt x="882" y="91"/>
                  </a:cubicBezTo>
                  <a:cubicBezTo>
                    <a:pt x="882" y="91"/>
                    <a:pt x="882" y="91"/>
                    <a:pt x="882" y="91"/>
                  </a:cubicBezTo>
                  <a:cubicBezTo>
                    <a:pt x="883" y="91"/>
                    <a:pt x="884" y="92"/>
                    <a:pt x="884" y="93"/>
                  </a:cubicBezTo>
                  <a:cubicBezTo>
                    <a:pt x="884" y="93"/>
                    <a:pt x="884" y="93"/>
                    <a:pt x="884" y="93"/>
                  </a:cubicBezTo>
                  <a:cubicBezTo>
                    <a:pt x="884" y="93"/>
                    <a:pt x="884" y="93"/>
                    <a:pt x="883" y="94"/>
                  </a:cubicBezTo>
                  <a:cubicBezTo>
                    <a:pt x="883" y="94"/>
                    <a:pt x="883" y="94"/>
                    <a:pt x="883" y="94"/>
                  </a:cubicBezTo>
                  <a:cubicBezTo>
                    <a:pt x="883" y="94"/>
                    <a:pt x="883" y="94"/>
                    <a:pt x="883" y="94"/>
                  </a:cubicBezTo>
                  <a:cubicBezTo>
                    <a:pt x="883" y="94"/>
                    <a:pt x="884" y="94"/>
                    <a:pt x="884" y="95"/>
                  </a:cubicBezTo>
                  <a:cubicBezTo>
                    <a:pt x="884" y="95"/>
                    <a:pt x="884" y="95"/>
                    <a:pt x="884" y="95"/>
                  </a:cubicBezTo>
                  <a:cubicBezTo>
                    <a:pt x="884" y="95"/>
                    <a:pt x="884" y="95"/>
                    <a:pt x="884" y="95"/>
                  </a:cubicBezTo>
                  <a:cubicBezTo>
                    <a:pt x="884" y="95"/>
                    <a:pt x="884" y="95"/>
                    <a:pt x="884" y="95"/>
                  </a:cubicBezTo>
                  <a:cubicBezTo>
                    <a:pt x="884" y="96"/>
                    <a:pt x="883" y="97"/>
                    <a:pt x="882" y="98"/>
                  </a:cubicBezTo>
                  <a:cubicBezTo>
                    <a:pt x="882" y="98"/>
                    <a:pt x="882" y="98"/>
                    <a:pt x="882" y="98"/>
                  </a:cubicBezTo>
                  <a:cubicBezTo>
                    <a:pt x="882" y="98"/>
                    <a:pt x="882" y="99"/>
                    <a:pt x="881" y="100"/>
                  </a:cubicBezTo>
                  <a:cubicBezTo>
                    <a:pt x="881" y="100"/>
                    <a:pt x="881" y="100"/>
                    <a:pt x="881" y="100"/>
                  </a:cubicBezTo>
                  <a:cubicBezTo>
                    <a:pt x="881" y="101"/>
                    <a:pt x="879" y="101"/>
                    <a:pt x="879" y="102"/>
                  </a:cubicBezTo>
                  <a:cubicBezTo>
                    <a:pt x="879" y="102"/>
                    <a:pt x="879" y="102"/>
                    <a:pt x="879" y="102"/>
                  </a:cubicBezTo>
                  <a:cubicBezTo>
                    <a:pt x="877" y="103"/>
                    <a:pt x="876" y="103"/>
                    <a:pt x="874" y="104"/>
                  </a:cubicBezTo>
                  <a:cubicBezTo>
                    <a:pt x="874" y="104"/>
                    <a:pt x="874" y="104"/>
                    <a:pt x="874" y="104"/>
                  </a:cubicBezTo>
                  <a:cubicBezTo>
                    <a:pt x="872" y="104"/>
                    <a:pt x="871" y="104"/>
                    <a:pt x="871" y="105"/>
                  </a:cubicBezTo>
                  <a:cubicBezTo>
                    <a:pt x="871" y="105"/>
                    <a:pt x="871" y="105"/>
                    <a:pt x="871" y="105"/>
                  </a:cubicBezTo>
                  <a:cubicBezTo>
                    <a:pt x="870" y="105"/>
                    <a:pt x="869" y="106"/>
                    <a:pt x="868" y="107"/>
                  </a:cubicBezTo>
                  <a:cubicBezTo>
                    <a:pt x="868" y="107"/>
                    <a:pt x="868" y="107"/>
                    <a:pt x="868" y="107"/>
                  </a:cubicBezTo>
                  <a:cubicBezTo>
                    <a:pt x="868" y="108"/>
                    <a:pt x="867" y="108"/>
                    <a:pt x="867" y="108"/>
                  </a:cubicBezTo>
                  <a:cubicBezTo>
                    <a:pt x="867" y="108"/>
                    <a:pt x="867" y="108"/>
                    <a:pt x="867" y="108"/>
                  </a:cubicBezTo>
                  <a:cubicBezTo>
                    <a:pt x="867" y="110"/>
                    <a:pt x="865" y="111"/>
                    <a:pt x="864" y="112"/>
                  </a:cubicBezTo>
                  <a:cubicBezTo>
                    <a:pt x="864" y="112"/>
                    <a:pt x="864" y="112"/>
                    <a:pt x="864" y="112"/>
                  </a:cubicBezTo>
                  <a:cubicBezTo>
                    <a:pt x="863" y="114"/>
                    <a:pt x="861" y="113"/>
                    <a:pt x="860" y="114"/>
                  </a:cubicBezTo>
                  <a:cubicBezTo>
                    <a:pt x="860" y="114"/>
                    <a:pt x="860" y="114"/>
                    <a:pt x="860" y="114"/>
                  </a:cubicBezTo>
                  <a:cubicBezTo>
                    <a:pt x="859" y="114"/>
                    <a:pt x="859" y="115"/>
                    <a:pt x="857" y="115"/>
                  </a:cubicBezTo>
                  <a:cubicBezTo>
                    <a:pt x="857" y="115"/>
                    <a:pt x="857" y="115"/>
                    <a:pt x="857" y="115"/>
                  </a:cubicBezTo>
                  <a:cubicBezTo>
                    <a:pt x="857" y="115"/>
                    <a:pt x="857" y="115"/>
                    <a:pt x="857" y="115"/>
                  </a:cubicBezTo>
                  <a:cubicBezTo>
                    <a:pt x="857" y="115"/>
                    <a:pt x="857" y="116"/>
                    <a:pt x="856" y="116"/>
                  </a:cubicBezTo>
                  <a:cubicBezTo>
                    <a:pt x="856" y="116"/>
                    <a:pt x="856" y="116"/>
                    <a:pt x="856" y="116"/>
                  </a:cubicBezTo>
                  <a:cubicBezTo>
                    <a:pt x="855" y="116"/>
                    <a:pt x="855" y="115"/>
                    <a:pt x="854" y="115"/>
                  </a:cubicBezTo>
                  <a:cubicBezTo>
                    <a:pt x="854" y="115"/>
                    <a:pt x="854" y="115"/>
                    <a:pt x="854" y="115"/>
                  </a:cubicBezTo>
                  <a:cubicBezTo>
                    <a:pt x="853" y="114"/>
                    <a:pt x="852" y="114"/>
                    <a:pt x="851" y="114"/>
                  </a:cubicBezTo>
                  <a:cubicBezTo>
                    <a:pt x="851" y="114"/>
                    <a:pt x="851" y="114"/>
                    <a:pt x="851" y="114"/>
                  </a:cubicBezTo>
                  <a:cubicBezTo>
                    <a:pt x="850" y="114"/>
                    <a:pt x="850" y="114"/>
                    <a:pt x="850" y="114"/>
                  </a:cubicBezTo>
                  <a:cubicBezTo>
                    <a:pt x="850" y="114"/>
                    <a:pt x="850" y="114"/>
                    <a:pt x="850" y="114"/>
                  </a:cubicBezTo>
                  <a:cubicBezTo>
                    <a:pt x="850" y="114"/>
                    <a:pt x="849" y="114"/>
                    <a:pt x="849" y="114"/>
                  </a:cubicBezTo>
                  <a:cubicBezTo>
                    <a:pt x="849" y="114"/>
                    <a:pt x="849" y="114"/>
                    <a:pt x="849" y="114"/>
                  </a:cubicBezTo>
                  <a:cubicBezTo>
                    <a:pt x="848" y="114"/>
                    <a:pt x="847" y="113"/>
                    <a:pt x="846" y="113"/>
                  </a:cubicBezTo>
                  <a:cubicBezTo>
                    <a:pt x="846" y="113"/>
                    <a:pt x="846" y="113"/>
                    <a:pt x="846" y="113"/>
                  </a:cubicBezTo>
                  <a:cubicBezTo>
                    <a:pt x="845" y="113"/>
                    <a:pt x="841" y="110"/>
                    <a:pt x="841" y="110"/>
                  </a:cubicBezTo>
                  <a:cubicBezTo>
                    <a:pt x="841" y="110"/>
                    <a:pt x="841" y="110"/>
                    <a:pt x="841" y="110"/>
                  </a:cubicBezTo>
                  <a:cubicBezTo>
                    <a:pt x="840" y="110"/>
                    <a:pt x="840" y="110"/>
                    <a:pt x="839" y="109"/>
                  </a:cubicBezTo>
                  <a:cubicBezTo>
                    <a:pt x="839" y="109"/>
                    <a:pt x="839" y="109"/>
                    <a:pt x="839" y="109"/>
                  </a:cubicBezTo>
                  <a:cubicBezTo>
                    <a:pt x="839" y="109"/>
                    <a:pt x="839" y="109"/>
                    <a:pt x="839" y="109"/>
                  </a:cubicBezTo>
                  <a:cubicBezTo>
                    <a:pt x="839" y="109"/>
                    <a:pt x="839" y="109"/>
                    <a:pt x="839" y="109"/>
                  </a:cubicBezTo>
                  <a:cubicBezTo>
                    <a:pt x="837" y="113"/>
                    <a:pt x="829" y="133"/>
                    <a:pt x="829" y="133"/>
                  </a:cubicBezTo>
                  <a:cubicBezTo>
                    <a:pt x="829" y="133"/>
                    <a:pt x="829" y="133"/>
                    <a:pt x="829" y="133"/>
                  </a:cubicBezTo>
                  <a:cubicBezTo>
                    <a:pt x="829" y="134"/>
                    <a:pt x="829" y="134"/>
                    <a:pt x="829" y="134"/>
                  </a:cubicBezTo>
                  <a:cubicBezTo>
                    <a:pt x="829" y="134"/>
                    <a:pt x="829" y="134"/>
                    <a:pt x="829" y="134"/>
                  </a:cubicBezTo>
                  <a:cubicBezTo>
                    <a:pt x="829" y="134"/>
                    <a:pt x="829" y="135"/>
                    <a:pt x="829" y="135"/>
                  </a:cubicBezTo>
                  <a:cubicBezTo>
                    <a:pt x="829" y="135"/>
                    <a:pt x="829" y="135"/>
                    <a:pt x="829" y="135"/>
                  </a:cubicBezTo>
                  <a:cubicBezTo>
                    <a:pt x="830" y="135"/>
                    <a:pt x="830" y="136"/>
                    <a:pt x="830" y="136"/>
                  </a:cubicBezTo>
                  <a:cubicBezTo>
                    <a:pt x="830" y="136"/>
                    <a:pt x="830" y="136"/>
                    <a:pt x="830" y="136"/>
                  </a:cubicBezTo>
                  <a:cubicBezTo>
                    <a:pt x="830" y="137"/>
                    <a:pt x="830" y="137"/>
                    <a:pt x="830" y="137"/>
                  </a:cubicBezTo>
                  <a:cubicBezTo>
                    <a:pt x="826" y="143"/>
                    <a:pt x="826" y="143"/>
                    <a:pt x="826" y="143"/>
                  </a:cubicBezTo>
                  <a:cubicBezTo>
                    <a:pt x="825" y="144"/>
                    <a:pt x="825" y="144"/>
                    <a:pt x="825" y="145"/>
                  </a:cubicBezTo>
                  <a:cubicBezTo>
                    <a:pt x="825" y="145"/>
                    <a:pt x="825" y="145"/>
                    <a:pt x="825" y="145"/>
                  </a:cubicBezTo>
                  <a:cubicBezTo>
                    <a:pt x="825" y="147"/>
                    <a:pt x="826" y="148"/>
                    <a:pt x="826" y="150"/>
                  </a:cubicBezTo>
                  <a:cubicBezTo>
                    <a:pt x="826" y="150"/>
                    <a:pt x="826" y="150"/>
                    <a:pt x="826" y="150"/>
                  </a:cubicBezTo>
                  <a:cubicBezTo>
                    <a:pt x="826" y="150"/>
                    <a:pt x="826" y="150"/>
                    <a:pt x="826" y="150"/>
                  </a:cubicBezTo>
                  <a:cubicBezTo>
                    <a:pt x="826" y="150"/>
                    <a:pt x="826" y="150"/>
                    <a:pt x="826" y="150"/>
                  </a:cubicBezTo>
                  <a:cubicBezTo>
                    <a:pt x="826" y="151"/>
                    <a:pt x="825" y="152"/>
                    <a:pt x="825" y="152"/>
                  </a:cubicBezTo>
                  <a:cubicBezTo>
                    <a:pt x="825" y="152"/>
                    <a:pt x="825" y="152"/>
                    <a:pt x="825" y="152"/>
                  </a:cubicBezTo>
                  <a:cubicBezTo>
                    <a:pt x="825" y="152"/>
                    <a:pt x="824" y="153"/>
                    <a:pt x="823" y="154"/>
                  </a:cubicBezTo>
                  <a:cubicBezTo>
                    <a:pt x="823" y="154"/>
                    <a:pt x="823" y="154"/>
                    <a:pt x="823" y="154"/>
                  </a:cubicBezTo>
                  <a:cubicBezTo>
                    <a:pt x="822" y="154"/>
                    <a:pt x="822" y="154"/>
                    <a:pt x="822" y="154"/>
                  </a:cubicBezTo>
                  <a:cubicBezTo>
                    <a:pt x="822" y="154"/>
                    <a:pt x="822" y="154"/>
                    <a:pt x="822" y="154"/>
                  </a:cubicBezTo>
                  <a:cubicBezTo>
                    <a:pt x="822" y="154"/>
                    <a:pt x="822" y="154"/>
                    <a:pt x="822" y="154"/>
                  </a:cubicBezTo>
                  <a:cubicBezTo>
                    <a:pt x="821" y="154"/>
                    <a:pt x="821" y="154"/>
                    <a:pt x="821" y="154"/>
                  </a:cubicBezTo>
                  <a:cubicBezTo>
                    <a:pt x="822" y="154"/>
                    <a:pt x="822" y="154"/>
                    <a:pt x="822" y="154"/>
                  </a:cubicBezTo>
                  <a:cubicBezTo>
                    <a:pt x="821" y="154"/>
                    <a:pt x="821" y="155"/>
                    <a:pt x="821" y="155"/>
                  </a:cubicBezTo>
                  <a:cubicBezTo>
                    <a:pt x="821" y="155"/>
                    <a:pt x="821" y="155"/>
                    <a:pt x="821" y="155"/>
                  </a:cubicBezTo>
                  <a:cubicBezTo>
                    <a:pt x="822" y="155"/>
                    <a:pt x="822" y="156"/>
                    <a:pt x="822" y="156"/>
                  </a:cubicBezTo>
                  <a:cubicBezTo>
                    <a:pt x="822" y="156"/>
                    <a:pt x="822" y="156"/>
                    <a:pt x="822" y="156"/>
                  </a:cubicBezTo>
                  <a:cubicBezTo>
                    <a:pt x="822" y="157"/>
                    <a:pt x="822" y="157"/>
                    <a:pt x="822" y="157"/>
                  </a:cubicBezTo>
                  <a:cubicBezTo>
                    <a:pt x="822" y="157"/>
                    <a:pt x="822" y="157"/>
                    <a:pt x="822" y="157"/>
                  </a:cubicBezTo>
                  <a:cubicBezTo>
                    <a:pt x="822" y="157"/>
                    <a:pt x="822" y="157"/>
                    <a:pt x="822" y="157"/>
                  </a:cubicBezTo>
                  <a:cubicBezTo>
                    <a:pt x="822" y="158"/>
                    <a:pt x="822" y="158"/>
                    <a:pt x="822" y="158"/>
                  </a:cubicBezTo>
                  <a:cubicBezTo>
                    <a:pt x="822" y="158"/>
                    <a:pt x="822" y="158"/>
                    <a:pt x="822" y="158"/>
                  </a:cubicBezTo>
                  <a:cubicBezTo>
                    <a:pt x="822" y="160"/>
                    <a:pt x="822" y="160"/>
                    <a:pt x="824" y="161"/>
                  </a:cubicBezTo>
                  <a:cubicBezTo>
                    <a:pt x="824" y="161"/>
                    <a:pt x="824" y="161"/>
                    <a:pt x="824" y="161"/>
                  </a:cubicBezTo>
                  <a:cubicBezTo>
                    <a:pt x="824" y="162"/>
                    <a:pt x="827" y="164"/>
                    <a:pt x="828" y="164"/>
                  </a:cubicBezTo>
                  <a:cubicBezTo>
                    <a:pt x="828" y="164"/>
                    <a:pt x="828" y="164"/>
                    <a:pt x="828" y="164"/>
                  </a:cubicBezTo>
                  <a:cubicBezTo>
                    <a:pt x="828" y="164"/>
                    <a:pt x="828" y="164"/>
                    <a:pt x="828" y="164"/>
                  </a:cubicBezTo>
                  <a:cubicBezTo>
                    <a:pt x="828" y="164"/>
                    <a:pt x="828" y="164"/>
                    <a:pt x="828" y="164"/>
                  </a:cubicBezTo>
                  <a:cubicBezTo>
                    <a:pt x="828" y="164"/>
                    <a:pt x="829" y="164"/>
                    <a:pt x="829" y="164"/>
                  </a:cubicBezTo>
                  <a:cubicBezTo>
                    <a:pt x="829" y="164"/>
                    <a:pt x="829" y="164"/>
                    <a:pt x="829" y="164"/>
                  </a:cubicBezTo>
                  <a:cubicBezTo>
                    <a:pt x="829" y="163"/>
                    <a:pt x="830" y="162"/>
                    <a:pt x="831" y="161"/>
                  </a:cubicBezTo>
                  <a:cubicBezTo>
                    <a:pt x="831" y="161"/>
                    <a:pt x="831" y="161"/>
                    <a:pt x="831" y="161"/>
                  </a:cubicBezTo>
                  <a:cubicBezTo>
                    <a:pt x="832" y="160"/>
                    <a:pt x="833" y="159"/>
                    <a:pt x="834" y="159"/>
                  </a:cubicBezTo>
                  <a:cubicBezTo>
                    <a:pt x="834" y="159"/>
                    <a:pt x="834" y="159"/>
                    <a:pt x="834" y="159"/>
                  </a:cubicBezTo>
                  <a:cubicBezTo>
                    <a:pt x="834" y="159"/>
                    <a:pt x="834" y="159"/>
                    <a:pt x="835" y="160"/>
                  </a:cubicBezTo>
                  <a:cubicBezTo>
                    <a:pt x="835" y="160"/>
                    <a:pt x="835" y="160"/>
                    <a:pt x="835" y="160"/>
                  </a:cubicBezTo>
                  <a:cubicBezTo>
                    <a:pt x="835" y="160"/>
                    <a:pt x="837" y="160"/>
                    <a:pt x="837" y="160"/>
                  </a:cubicBezTo>
                  <a:cubicBezTo>
                    <a:pt x="837" y="160"/>
                    <a:pt x="837" y="160"/>
                    <a:pt x="837" y="160"/>
                  </a:cubicBezTo>
                  <a:cubicBezTo>
                    <a:pt x="837" y="160"/>
                    <a:pt x="837" y="160"/>
                    <a:pt x="837" y="160"/>
                  </a:cubicBezTo>
                  <a:cubicBezTo>
                    <a:pt x="837" y="160"/>
                    <a:pt x="837" y="160"/>
                    <a:pt x="837" y="160"/>
                  </a:cubicBezTo>
                  <a:cubicBezTo>
                    <a:pt x="837" y="160"/>
                    <a:pt x="839" y="159"/>
                    <a:pt x="840" y="159"/>
                  </a:cubicBezTo>
                  <a:cubicBezTo>
                    <a:pt x="840" y="159"/>
                    <a:pt x="840" y="159"/>
                    <a:pt x="840" y="159"/>
                  </a:cubicBezTo>
                  <a:cubicBezTo>
                    <a:pt x="840" y="158"/>
                    <a:pt x="841" y="158"/>
                    <a:pt x="843" y="158"/>
                  </a:cubicBezTo>
                  <a:cubicBezTo>
                    <a:pt x="843" y="158"/>
                    <a:pt x="843" y="158"/>
                    <a:pt x="843" y="158"/>
                  </a:cubicBezTo>
                  <a:cubicBezTo>
                    <a:pt x="844" y="158"/>
                    <a:pt x="845" y="158"/>
                    <a:pt x="845" y="159"/>
                  </a:cubicBezTo>
                  <a:cubicBezTo>
                    <a:pt x="845" y="159"/>
                    <a:pt x="845" y="159"/>
                    <a:pt x="845" y="159"/>
                  </a:cubicBezTo>
                  <a:cubicBezTo>
                    <a:pt x="848" y="159"/>
                    <a:pt x="852" y="162"/>
                    <a:pt x="853" y="164"/>
                  </a:cubicBezTo>
                  <a:cubicBezTo>
                    <a:pt x="853" y="164"/>
                    <a:pt x="853" y="164"/>
                    <a:pt x="853" y="164"/>
                  </a:cubicBezTo>
                  <a:cubicBezTo>
                    <a:pt x="853" y="164"/>
                    <a:pt x="853" y="164"/>
                    <a:pt x="853" y="164"/>
                  </a:cubicBezTo>
                  <a:cubicBezTo>
                    <a:pt x="853" y="164"/>
                    <a:pt x="853" y="164"/>
                    <a:pt x="853" y="164"/>
                  </a:cubicBezTo>
                  <a:cubicBezTo>
                    <a:pt x="854" y="163"/>
                    <a:pt x="854" y="162"/>
                    <a:pt x="855" y="161"/>
                  </a:cubicBezTo>
                  <a:cubicBezTo>
                    <a:pt x="855" y="161"/>
                    <a:pt x="855" y="161"/>
                    <a:pt x="855" y="161"/>
                  </a:cubicBezTo>
                  <a:cubicBezTo>
                    <a:pt x="856" y="161"/>
                    <a:pt x="856" y="160"/>
                    <a:pt x="856" y="160"/>
                  </a:cubicBezTo>
                  <a:cubicBezTo>
                    <a:pt x="856" y="160"/>
                    <a:pt x="856" y="160"/>
                    <a:pt x="856" y="160"/>
                  </a:cubicBezTo>
                  <a:cubicBezTo>
                    <a:pt x="857" y="159"/>
                    <a:pt x="858" y="157"/>
                    <a:pt x="859" y="156"/>
                  </a:cubicBezTo>
                  <a:cubicBezTo>
                    <a:pt x="859" y="156"/>
                    <a:pt x="859" y="156"/>
                    <a:pt x="859" y="156"/>
                  </a:cubicBezTo>
                  <a:cubicBezTo>
                    <a:pt x="859" y="155"/>
                    <a:pt x="860" y="154"/>
                    <a:pt x="861" y="154"/>
                  </a:cubicBezTo>
                  <a:cubicBezTo>
                    <a:pt x="861" y="154"/>
                    <a:pt x="861" y="154"/>
                    <a:pt x="861" y="154"/>
                  </a:cubicBezTo>
                  <a:cubicBezTo>
                    <a:pt x="861" y="154"/>
                    <a:pt x="862" y="154"/>
                    <a:pt x="863" y="153"/>
                  </a:cubicBezTo>
                  <a:cubicBezTo>
                    <a:pt x="863" y="153"/>
                    <a:pt x="863" y="153"/>
                    <a:pt x="863" y="153"/>
                  </a:cubicBezTo>
                  <a:cubicBezTo>
                    <a:pt x="863" y="153"/>
                    <a:pt x="865" y="153"/>
                    <a:pt x="866" y="153"/>
                  </a:cubicBezTo>
                  <a:cubicBezTo>
                    <a:pt x="866" y="153"/>
                    <a:pt x="866" y="153"/>
                    <a:pt x="866" y="153"/>
                  </a:cubicBezTo>
                  <a:cubicBezTo>
                    <a:pt x="866" y="153"/>
                    <a:pt x="866" y="153"/>
                    <a:pt x="866" y="153"/>
                  </a:cubicBezTo>
                  <a:cubicBezTo>
                    <a:pt x="866" y="153"/>
                    <a:pt x="866" y="153"/>
                    <a:pt x="866" y="153"/>
                  </a:cubicBezTo>
                  <a:cubicBezTo>
                    <a:pt x="866" y="153"/>
                    <a:pt x="866" y="153"/>
                    <a:pt x="867" y="153"/>
                  </a:cubicBezTo>
                  <a:cubicBezTo>
                    <a:pt x="867" y="153"/>
                    <a:pt x="867" y="153"/>
                    <a:pt x="867" y="153"/>
                  </a:cubicBezTo>
                  <a:cubicBezTo>
                    <a:pt x="867" y="153"/>
                    <a:pt x="867" y="153"/>
                    <a:pt x="868" y="153"/>
                  </a:cubicBezTo>
                  <a:cubicBezTo>
                    <a:pt x="868" y="153"/>
                    <a:pt x="868" y="153"/>
                    <a:pt x="868" y="153"/>
                  </a:cubicBezTo>
                  <a:cubicBezTo>
                    <a:pt x="868" y="153"/>
                    <a:pt x="869" y="153"/>
                    <a:pt x="869" y="153"/>
                  </a:cubicBezTo>
                  <a:cubicBezTo>
                    <a:pt x="869" y="153"/>
                    <a:pt x="869" y="153"/>
                    <a:pt x="869" y="153"/>
                  </a:cubicBezTo>
                  <a:cubicBezTo>
                    <a:pt x="869" y="153"/>
                    <a:pt x="869" y="153"/>
                    <a:pt x="869" y="153"/>
                  </a:cubicBezTo>
                  <a:cubicBezTo>
                    <a:pt x="869" y="153"/>
                    <a:pt x="869" y="153"/>
                    <a:pt x="869" y="153"/>
                  </a:cubicBezTo>
                  <a:cubicBezTo>
                    <a:pt x="869" y="153"/>
                    <a:pt x="869" y="153"/>
                    <a:pt x="870" y="153"/>
                  </a:cubicBezTo>
                  <a:cubicBezTo>
                    <a:pt x="870" y="153"/>
                    <a:pt x="870" y="153"/>
                    <a:pt x="870" y="153"/>
                  </a:cubicBezTo>
                  <a:cubicBezTo>
                    <a:pt x="870" y="153"/>
                    <a:pt x="870" y="153"/>
                    <a:pt x="871" y="153"/>
                  </a:cubicBezTo>
                  <a:cubicBezTo>
                    <a:pt x="871" y="153"/>
                    <a:pt x="871" y="153"/>
                    <a:pt x="871" y="153"/>
                  </a:cubicBezTo>
                  <a:cubicBezTo>
                    <a:pt x="871" y="153"/>
                    <a:pt x="872" y="153"/>
                    <a:pt x="872" y="154"/>
                  </a:cubicBezTo>
                  <a:cubicBezTo>
                    <a:pt x="872" y="154"/>
                    <a:pt x="872" y="154"/>
                    <a:pt x="872" y="154"/>
                  </a:cubicBezTo>
                  <a:cubicBezTo>
                    <a:pt x="872" y="154"/>
                    <a:pt x="872" y="154"/>
                    <a:pt x="872" y="154"/>
                  </a:cubicBezTo>
                  <a:cubicBezTo>
                    <a:pt x="872" y="154"/>
                    <a:pt x="872" y="154"/>
                    <a:pt x="872" y="154"/>
                  </a:cubicBezTo>
                  <a:cubicBezTo>
                    <a:pt x="872" y="154"/>
                    <a:pt x="873" y="153"/>
                    <a:pt x="873" y="153"/>
                  </a:cubicBezTo>
                  <a:cubicBezTo>
                    <a:pt x="873" y="153"/>
                    <a:pt x="873" y="153"/>
                    <a:pt x="873" y="153"/>
                  </a:cubicBezTo>
                  <a:cubicBezTo>
                    <a:pt x="873" y="153"/>
                    <a:pt x="873" y="153"/>
                    <a:pt x="873" y="153"/>
                  </a:cubicBezTo>
                  <a:cubicBezTo>
                    <a:pt x="874" y="153"/>
                    <a:pt x="874" y="153"/>
                    <a:pt x="874" y="153"/>
                  </a:cubicBezTo>
                  <a:cubicBezTo>
                    <a:pt x="874" y="153"/>
                    <a:pt x="875" y="154"/>
                    <a:pt x="876" y="155"/>
                  </a:cubicBezTo>
                  <a:cubicBezTo>
                    <a:pt x="876" y="155"/>
                    <a:pt x="876" y="155"/>
                    <a:pt x="876" y="155"/>
                  </a:cubicBezTo>
                  <a:cubicBezTo>
                    <a:pt x="877" y="156"/>
                    <a:pt x="878" y="158"/>
                    <a:pt x="878" y="158"/>
                  </a:cubicBezTo>
                  <a:cubicBezTo>
                    <a:pt x="878" y="158"/>
                    <a:pt x="878" y="158"/>
                    <a:pt x="878" y="158"/>
                  </a:cubicBezTo>
                  <a:cubicBezTo>
                    <a:pt x="878" y="159"/>
                    <a:pt x="878" y="159"/>
                    <a:pt x="879" y="159"/>
                  </a:cubicBezTo>
                  <a:cubicBezTo>
                    <a:pt x="879" y="159"/>
                    <a:pt x="879" y="159"/>
                    <a:pt x="879" y="159"/>
                  </a:cubicBezTo>
                  <a:cubicBezTo>
                    <a:pt x="879" y="159"/>
                    <a:pt x="879" y="159"/>
                    <a:pt x="879" y="159"/>
                  </a:cubicBezTo>
                  <a:cubicBezTo>
                    <a:pt x="879" y="159"/>
                    <a:pt x="879" y="159"/>
                    <a:pt x="879" y="159"/>
                  </a:cubicBezTo>
                  <a:cubicBezTo>
                    <a:pt x="879" y="159"/>
                    <a:pt x="879" y="159"/>
                    <a:pt x="879" y="159"/>
                  </a:cubicBezTo>
                  <a:cubicBezTo>
                    <a:pt x="879" y="159"/>
                    <a:pt x="879" y="159"/>
                    <a:pt x="879" y="159"/>
                  </a:cubicBezTo>
                  <a:cubicBezTo>
                    <a:pt x="879" y="159"/>
                    <a:pt x="879" y="159"/>
                    <a:pt x="879" y="159"/>
                  </a:cubicBezTo>
                  <a:cubicBezTo>
                    <a:pt x="879" y="159"/>
                    <a:pt x="879" y="159"/>
                    <a:pt x="879" y="159"/>
                  </a:cubicBezTo>
                  <a:cubicBezTo>
                    <a:pt x="880" y="159"/>
                    <a:pt x="881" y="159"/>
                    <a:pt x="881" y="160"/>
                  </a:cubicBezTo>
                  <a:cubicBezTo>
                    <a:pt x="881" y="160"/>
                    <a:pt x="881" y="160"/>
                    <a:pt x="881" y="160"/>
                  </a:cubicBezTo>
                  <a:cubicBezTo>
                    <a:pt x="882" y="160"/>
                    <a:pt x="884" y="161"/>
                    <a:pt x="884" y="161"/>
                  </a:cubicBezTo>
                  <a:cubicBezTo>
                    <a:pt x="884" y="161"/>
                    <a:pt x="884" y="161"/>
                    <a:pt x="884" y="161"/>
                  </a:cubicBezTo>
                  <a:cubicBezTo>
                    <a:pt x="886" y="161"/>
                    <a:pt x="887" y="163"/>
                    <a:pt x="887" y="164"/>
                  </a:cubicBezTo>
                  <a:cubicBezTo>
                    <a:pt x="887" y="164"/>
                    <a:pt x="887" y="164"/>
                    <a:pt x="887" y="164"/>
                  </a:cubicBezTo>
                  <a:cubicBezTo>
                    <a:pt x="887" y="164"/>
                    <a:pt x="887" y="165"/>
                    <a:pt x="888" y="165"/>
                  </a:cubicBezTo>
                  <a:cubicBezTo>
                    <a:pt x="888" y="165"/>
                    <a:pt x="888" y="165"/>
                    <a:pt x="888" y="165"/>
                  </a:cubicBezTo>
                  <a:cubicBezTo>
                    <a:pt x="888" y="165"/>
                    <a:pt x="889" y="165"/>
                    <a:pt x="889" y="166"/>
                  </a:cubicBezTo>
                  <a:cubicBezTo>
                    <a:pt x="889" y="166"/>
                    <a:pt x="889" y="166"/>
                    <a:pt x="889" y="166"/>
                  </a:cubicBezTo>
                  <a:cubicBezTo>
                    <a:pt x="890" y="166"/>
                    <a:pt x="891" y="167"/>
                    <a:pt x="891" y="167"/>
                  </a:cubicBezTo>
                  <a:cubicBezTo>
                    <a:pt x="891" y="167"/>
                    <a:pt x="891" y="167"/>
                    <a:pt x="891" y="167"/>
                  </a:cubicBezTo>
                  <a:cubicBezTo>
                    <a:pt x="891" y="167"/>
                    <a:pt x="891" y="167"/>
                    <a:pt x="891" y="168"/>
                  </a:cubicBezTo>
                  <a:cubicBezTo>
                    <a:pt x="891" y="168"/>
                    <a:pt x="891" y="168"/>
                    <a:pt x="891" y="168"/>
                  </a:cubicBezTo>
                  <a:cubicBezTo>
                    <a:pt x="891" y="168"/>
                    <a:pt x="891" y="168"/>
                    <a:pt x="891" y="168"/>
                  </a:cubicBezTo>
                  <a:cubicBezTo>
                    <a:pt x="891" y="168"/>
                    <a:pt x="891" y="168"/>
                    <a:pt x="891" y="168"/>
                  </a:cubicBezTo>
                  <a:cubicBezTo>
                    <a:pt x="892" y="168"/>
                    <a:pt x="892" y="168"/>
                    <a:pt x="893" y="169"/>
                  </a:cubicBezTo>
                  <a:cubicBezTo>
                    <a:pt x="893" y="169"/>
                    <a:pt x="893" y="169"/>
                    <a:pt x="893" y="169"/>
                  </a:cubicBezTo>
                  <a:cubicBezTo>
                    <a:pt x="894" y="169"/>
                    <a:pt x="894" y="170"/>
                    <a:pt x="894" y="171"/>
                  </a:cubicBezTo>
                  <a:cubicBezTo>
                    <a:pt x="894" y="171"/>
                    <a:pt x="894" y="171"/>
                    <a:pt x="894" y="171"/>
                  </a:cubicBezTo>
                  <a:cubicBezTo>
                    <a:pt x="895" y="171"/>
                    <a:pt x="895" y="171"/>
                    <a:pt x="895" y="171"/>
                  </a:cubicBezTo>
                  <a:cubicBezTo>
                    <a:pt x="895" y="171"/>
                    <a:pt x="895" y="171"/>
                    <a:pt x="895" y="171"/>
                  </a:cubicBezTo>
                  <a:cubicBezTo>
                    <a:pt x="895" y="171"/>
                    <a:pt x="895" y="171"/>
                    <a:pt x="895" y="171"/>
                  </a:cubicBezTo>
                  <a:cubicBezTo>
                    <a:pt x="895" y="171"/>
                    <a:pt x="895" y="171"/>
                    <a:pt x="895" y="172"/>
                  </a:cubicBezTo>
                  <a:cubicBezTo>
                    <a:pt x="895" y="172"/>
                    <a:pt x="895" y="172"/>
                    <a:pt x="895" y="172"/>
                  </a:cubicBezTo>
                  <a:cubicBezTo>
                    <a:pt x="896" y="172"/>
                    <a:pt x="896" y="172"/>
                    <a:pt x="897" y="172"/>
                  </a:cubicBezTo>
                  <a:cubicBezTo>
                    <a:pt x="897" y="172"/>
                    <a:pt x="897" y="172"/>
                    <a:pt x="897" y="172"/>
                  </a:cubicBezTo>
                  <a:cubicBezTo>
                    <a:pt x="897" y="172"/>
                    <a:pt x="897" y="173"/>
                    <a:pt x="898" y="173"/>
                  </a:cubicBezTo>
                  <a:cubicBezTo>
                    <a:pt x="898" y="173"/>
                    <a:pt x="898" y="173"/>
                    <a:pt x="898" y="173"/>
                  </a:cubicBezTo>
                  <a:cubicBezTo>
                    <a:pt x="898" y="173"/>
                    <a:pt x="898" y="173"/>
                    <a:pt x="898" y="173"/>
                  </a:cubicBezTo>
                  <a:cubicBezTo>
                    <a:pt x="898" y="173"/>
                    <a:pt x="898" y="173"/>
                    <a:pt x="898" y="173"/>
                  </a:cubicBezTo>
                  <a:cubicBezTo>
                    <a:pt x="898" y="173"/>
                    <a:pt x="898" y="173"/>
                    <a:pt x="898" y="173"/>
                  </a:cubicBezTo>
                  <a:cubicBezTo>
                    <a:pt x="900" y="174"/>
                    <a:pt x="900" y="176"/>
                    <a:pt x="900" y="177"/>
                  </a:cubicBezTo>
                  <a:cubicBezTo>
                    <a:pt x="900" y="177"/>
                    <a:pt x="900" y="177"/>
                    <a:pt x="900" y="177"/>
                  </a:cubicBezTo>
                  <a:cubicBezTo>
                    <a:pt x="900" y="178"/>
                    <a:pt x="900" y="179"/>
                    <a:pt x="901" y="179"/>
                  </a:cubicBezTo>
                  <a:cubicBezTo>
                    <a:pt x="901" y="179"/>
                    <a:pt x="901" y="179"/>
                    <a:pt x="901" y="179"/>
                  </a:cubicBezTo>
                  <a:cubicBezTo>
                    <a:pt x="901" y="180"/>
                    <a:pt x="902" y="181"/>
                    <a:pt x="902" y="181"/>
                  </a:cubicBezTo>
                  <a:cubicBezTo>
                    <a:pt x="902" y="181"/>
                    <a:pt x="902" y="181"/>
                    <a:pt x="902" y="181"/>
                  </a:cubicBezTo>
                  <a:cubicBezTo>
                    <a:pt x="902" y="182"/>
                    <a:pt x="902" y="184"/>
                    <a:pt x="902" y="185"/>
                  </a:cubicBezTo>
                  <a:cubicBezTo>
                    <a:pt x="902" y="185"/>
                    <a:pt x="902" y="185"/>
                    <a:pt x="902" y="185"/>
                  </a:cubicBezTo>
                  <a:cubicBezTo>
                    <a:pt x="902" y="187"/>
                    <a:pt x="901" y="187"/>
                    <a:pt x="900" y="188"/>
                  </a:cubicBezTo>
                  <a:cubicBezTo>
                    <a:pt x="900" y="188"/>
                    <a:pt x="900" y="188"/>
                    <a:pt x="900" y="188"/>
                  </a:cubicBezTo>
                  <a:cubicBezTo>
                    <a:pt x="900" y="188"/>
                    <a:pt x="900" y="188"/>
                    <a:pt x="900" y="189"/>
                  </a:cubicBezTo>
                  <a:cubicBezTo>
                    <a:pt x="900" y="189"/>
                    <a:pt x="900" y="189"/>
                    <a:pt x="900" y="189"/>
                  </a:cubicBezTo>
                  <a:cubicBezTo>
                    <a:pt x="899" y="189"/>
                    <a:pt x="899" y="190"/>
                    <a:pt x="898" y="190"/>
                  </a:cubicBezTo>
                  <a:cubicBezTo>
                    <a:pt x="898" y="190"/>
                    <a:pt x="898" y="190"/>
                    <a:pt x="898" y="190"/>
                  </a:cubicBezTo>
                  <a:cubicBezTo>
                    <a:pt x="897" y="190"/>
                    <a:pt x="898" y="190"/>
                    <a:pt x="897" y="190"/>
                  </a:cubicBezTo>
                  <a:cubicBezTo>
                    <a:pt x="897" y="190"/>
                    <a:pt x="897" y="190"/>
                    <a:pt x="897" y="190"/>
                  </a:cubicBezTo>
                  <a:cubicBezTo>
                    <a:pt x="896" y="190"/>
                    <a:pt x="895" y="189"/>
                    <a:pt x="895" y="189"/>
                  </a:cubicBezTo>
                  <a:cubicBezTo>
                    <a:pt x="895" y="189"/>
                    <a:pt x="895" y="189"/>
                    <a:pt x="895" y="189"/>
                  </a:cubicBezTo>
                  <a:cubicBezTo>
                    <a:pt x="894" y="189"/>
                    <a:pt x="894" y="189"/>
                    <a:pt x="894" y="189"/>
                  </a:cubicBezTo>
                  <a:cubicBezTo>
                    <a:pt x="894" y="189"/>
                    <a:pt x="894" y="189"/>
                    <a:pt x="894" y="189"/>
                  </a:cubicBezTo>
                  <a:cubicBezTo>
                    <a:pt x="893" y="190"/>
                    <a:pt x="892" y="190"/>
                    <a:pt x="891" y="190"/>
                  </a:cubicBezTo>
                  <a:cubicBezTo>
                    <a:pt x="891" y="190"/>
                    <a:pt x="891" y="190"/>
                    <a:pt x="891" y="190"/>
                  </a:cubicBezTo>
                  <a:cubicBezTo>
                    <a:pt x="891" y="190"/>
                    <a:pt x="890" y="190"/>
                    <a:pt x="890" y="190"/>
                  </a:cubicBezTo>
                  <a:cubicBezTo>
                    <a:pt x="890" y="190"/>
                    <a:pt x="890" y="190"/>
                    <a:pt x="890" y="190"/>
                  </a:cubicBezTo>
                  <a:cubicBezTo>
                    <a:pt x="890" y="190"/>
                    <a:pt x="890" y="190"/>
                    <a:pt x="889" y="190"/>
                  </a:cubicBezTo>
                  <a:cubicBezTo>
                    <a:pt x="889" y="190"/>
                    <a:pt x="889" y="190"/>
                    <a:pt x="889" y="190"/>
                  </a:cubicBezTo>
                  <a:cubicBezTo>
                    <a:pt x="889" y="190"/>
                    <a:pt x="889" y="190"/>
                    <a:pt x="888" y="190"/>
                  </a:cubicBezTo>
                  <a:cubicBezTo>
                    <a:pt x="888" y="190"/>
                    <a:pt x="888" y="190"/>
                    <a:pt x="888" y="190"/>
                  </a:cubicBezTo>
                  <a:cubicBezTo>
                    <a:pt x="888" y="190"/>
                    <a:pt x="888" y="190"/>
                    <a:pt x="888" y="190"/>
                  </a:cubicBezTo>
                  <a:cubicBezTo>
                    <a:pt x="886" y="189"/>
                    <a:pt x="886" y="188"/>
                    <a:pt x="886" y="188"/>
                  </a:cubicBezTo>
                  <a:cubicBezTo>
                    <a:pt x="886" y="188"/>
                    <a:pt x="886" y="188"/>
                    <a:pt x="886" y="188"/>
                  </a:cubicBezTo>
                  <a:cubicBezTo>
                    <a:pt x="885" y="188"/>
                    <a:pt x="885" y="188"/>
                    <a:pt x="885" y="188"/>
                  </a:cubicBezTo>
                  <a:cubicBezTo>
                    <a:pt x="885" y="188"/>
                    <a:pt x="885" y="188"/>
                    <a:pt x="885" y="188"/>
                  </a:cubicBezTo>
                  <a:cubicBezTo>
                    <a:pt x="885" y="188"/>
                    <a:pt x="885" y="188"/>
                    <a:pt x="885" y="188"/>
                  </a:cubicBezTo>
                  <a:cubicBezTo>
                    <a:pt x="885" y="188"/>
                    <a:pt x="885" y="188"/>
                    <a:pt x="885" y="188"/>
                  </a:cubicBezTo>
                  <a:cubicBezTo>
                    <a:pt x="883" y="188"/>
                    <a:pt x="883" y="187"/>
                    <a:pt x="883" y="187"/>
                  </a:cubicBezTo>
                  <a:cubicBezTo>
                    <a:pt x="883" y="187"/>
                    <a:pt x="883" y="187"/>
                    <a:pt x="883" y="187"/>
                  </a:cubicBezTo>
                  <a:cubicBezTo>
                    <a:pt x="883" y="187"/>
                    <a:pt x="883" y="187"/>
                    <a:pt x="883" y="187"/>
                  </a:cubicBezTo>
                  <a:cubicBezTo>
                    <a:pt x="883" y="187"/>
                    <a:pt x="883" y="187"/>
                    <a:pt x="883" y="187"/>
                  </a:cubicBezTo>
                  <a:cubicBezTo>
                    <a:pt x="883" y="187"/>
                    <a:pt x="883" y="187"/>
                    <a:pt x="882" y="187"/>
                  </a:cubicBezTo>
                  <a:cubicBezTo>
                    <a:pt x="882" y="187"/>
                    <a:pt x="882" y="187"/>
                    <a:pt x="882" y="187"/>
                  </a:cubicBezTo>
                  <a:cubicBezTo>
                    <a:pt x="882" y="188"/>
                    <a:pt x="882" y="188"/>
                    <a:pt x="882" y="188"/>
                  </a:cubicBezTo>
                  <a:cubicBezTo>
                    <a:pt x="882" y="188"/>
                    <a:pt x="882" y="188"/>
                    <a:pt x="882" y="188"/>
                  </a:cubicBezTo>
                  <a:cubicBezTo>
                    <a:pt x="882" y="188"/>
                    <a:pt x="882" y="188"/>
                    <a:pt x="882" y="188"/>
                  </a:cubicBezTo>
                  <a:cubicBezTo>
                    <a:pt x="882" y="188"/>
                    <a:pt x="882" y="188"/>
                    <a:pt x="882" y="188"/>
                  </a:cubicBezTo>
                  <a:cubicBezTo>
                    <a:pt x="882" y="188"/>
                    <a:pt x="882" y="188"/>
                    <a:pt x="882" y="188"/>
                  </a:cubicBezTo>
                  <a:cubicBezTo>
                    <a:pt x="882" y="188"/>
                    <a:pt x="882" y="188"/>
                    <a:pt x="882" y="188"/>
                  </a:cubicBezTo>
                  <a:cubicBezTo>
                    <a:pt x="882" y="189"/>
                    <a:pt x="881" y="189"/>
                    <a:pt x="880" y="189"/>
                  </a:cubicBezTo>
                  <a:cubicBezTo>
                    <a:pt x="880" y="189"/>
                    <a:pt x="880" y="189"/>
                    <a:pt x="880" y="189"/>
                  </a:cubicBezTo>
                  <a:cubicBezTo>
                    <a:pt x="880" y="189"/>
                    <a:pt x="879" y="189"/>
                    <a:pt x="878" y="189"/>
                  </a:cubicBezTo>
                  <a:cubicBezTo>
                    <a:pt x="878" y="189"/>
                    <a:pt x="878" y="189"/>
                    <a:pt x="878" y="189"/>
                  </a:cubicBezTo>
                  <a:cubicBezTo>
                    <a:pt x="878" y="189"/>
                    <a:pt x="877" y="189"/>
                    <a:pt x="876" y="189"/>
                  </a:cubicBezTo>
                  <a:cubicBezTo>
                    <a:pt x="876" y="189"/>
                    <a:pt x="876" y="189"/>
                    <a:pt x="876" y="189"/>
                  </a:cubicBezTo>
                  <a:cubicBezTo>
                    <a:pt x="876" y="189"/>
                    <a:pt x="875" y="189"/>
                    <a:pt x="875" y="189"/>
                  </a:cubicBezTo>
                  <a:cubicBezTo>
                    <a:pt x="875" y="189"/>
                    <a:pt x="875" y="189"/>
                    <a:pt x="875" y="189"/>
                  </a:cubicBezTo>
                  <a:cubicBezTo>
                    <a:pt x="875" y="189"/>
                    <a:pt x="874" y="189"/>
                    <a:pt x="874" y="189"/>
                  </a:cubicBezTo>
                  <a:cubicBezTo>
                    <a:pt x="874" y="189"/>
                    <a:pt x="874" y="189"/>
                    <a:pt x="874" y="189"/>
                  </a:cubicBezTo>
                  <a:cubicBezTo>
                    <a:pt x="874" y="189"/>
                    <a:pt x="873" y="189"/>
                    <a:pt x="873" y="189"/>
                  </a:cubicBezTo>
                  <a:cubicBezTo>
                    <a:pt x="873" y="189"/>
                    <a:pt x="873" y="189"/>
                    <a:pt x="873" y="189"/>
                  </a:cubicBezTo>
                  <a:cubicBezTo>
                    <a:pt x="873" y="189"/>
                    <a:pt x="873" y="189"/>
                    <a:pt x="873" y="189"/>
                  </a:cubicBezTo>
                  <a:cubicBezTo>
                    <a:pt x="872" y="190"/>
                    <a:pt x="870" y="190"/>
                    <a:pt x="869" y="191"/>
                  </a:cubicBezTo>
                  <a:cubicBezTo>
                    <a:pt x="869" y="191"/>
                    <a:pt x="869" y="191"/>
                    <a:pt x="869" y="191"/>
                  </a:cubicBezTo>
                  <a:cubicBezTo>
                    <a:pt x="869" y="191"/>
                    <a:pt x="866" y="193"/>
                    <a:pt x="866" y="193"/>
                  </a:cubicBezTo>
                  <a:cubicBezTo>
                    <a:pt x="866" y="193"/>
                    <a:pt x="866" y="193"/>
                    <a:pt x="866" y="193"/>
                  </a:cubicBezTo>
                  <a:cubicBezTo>
                    <a:pt x="866" y="193"/>
                    <a:pt x="866" y="193"/>
                    <a:pt x="866" y="193"/>
                  </a:cubicBezTo>
                  <a:cubicBezTo>
                    <a:pt x="866" y="195"/>
                    <a:pt x="864" y="195"/>
                    <a:pt x="864" y="195"/>
                  </a:cubicBezTo>
                  <a:cubicBezTo>
                    <a:pt x="864" y="195"/>
                    <a:pt x="864" y="195"/>
                    <a:pt x="864" y="195"/>
                  </a:cubicBezTo>
                  <a:cubicBezTo>
                    <a:pt x="863" y="195"/>
                    <a:pt x="863" y="195"/>
                    <a:pt x="863" y="195"/>
                  </a:cubicBezTo>
                  <a:cubicBezTo>
                    <a:pt x="863" y="195"/>
                    <a:pt x="863" y="195"/>
                    <a:pt x="863" y="195"/>
                  </a:cubicBezTo>
                  <a:cubicBezTo>
                    <a:pt x="862" y="195"/>
                    <a:pt x="861" y="195"/>
                    <a:pt x="860" y="194"/>
                  </a:cubicBezTo>
                  <a:cubicBezTo>
                    <a:pt x="860" y="194"/>
                    <a:pt x="860" y="194"/>
                    <a:pt x="860" y="194"/>
                  </a:cubicBezTo>
                  <a:cubicBezTo>
                    <a:pt x="860" y="194"/>
                    <a:pt x="860" y="194"/>
                    <a:pt x="860" y="193"/>
                  </a:cubicBezTo>
                  <a:cubicBezTo>
                    <a:pt x="860" y="193"/>
                    <a:pt x="860" y="193"/>
                    <a:pt x="860" y="193"/>
                  </a:cubicBezTo>
                  <a:cubicBezTo>
                    <a:pt x="859" y="194"/>
                    <a:pt x="859" y="194"/>
                    <a:pt x="859" y="194"/>
                  </a:cubicBezTo>
                  <a:cubicBezTo>
                    <a:pt x="859" y="194"/>
                    <a:pt x="859" y="194"/>
                    <a:pt x="859" y="194"/>
                  </a:cubicBezTo>
                  <a:cubicBezTo>
                    <a:pt x="859" y="194"/>
                    <a:pt x="859" y="194"/>
                    <a:pt x="858" y="194"/>
                  </a:cubicBezTo>
                  <a:cubicBezTo>
                    <a:pt x="858" y="194"/>
                    <a:pt x="858" y="194"/>
                    <a:pt x="858" y="194"/>
                  </a:cubicBezTo>
                  <a:cubicBezTo>
                    <a:pt x="858" y="194"/>
                    <a:pt x="858" y="194"/>
                    <a:pt x="858" y="194"/>
                  </a:cubicBezTo>
                  <a:cubicBezTo>
                    <a:pt x="858" y="194"/>
                    <a:pt x="858" y="194"/>
                    <a:pt x="858" y="194"/>
                  </a:cubicBezTo>
                  <a:cubicBezTo>
                    <a:pt x="858" y="194"/>
                    <a:pt x="858" y="194"/>
                    <a:pt x="858" y="195"/>
                  </a:cubicBezTo>
                  <a:cubicBezTo>
                    <a:pt x="858" y="195"/>
                    <a:pt x="858" y="195"/>
                    <a:pt x="858" y="195"/>
                  </a:cubicBezTo>
                  <a:cubicBezTo>
                    <a:pt x="858" y="196"/>
                    <a:pt x="858" y="199"/>
                    <a:pt x="856" y="200"/>
                  </a:cubicBezTo>
                  <a:cubicBezTo>
                    <a:pt x="856" y="200"/>
                    <a:pt x="856" y="200"/>
                    <a:pt x="856" y="200"/>
                  </a:cubicBezTo>
                  <a:cubicBezTo>
                    <a:pt x="855" y="200"/>
                    <a:pt x="852" y="200"/>
                    <a:pt x="850" y="200"/>
                  </a:cubicBezTo>
                  <a:cubicBezTo>
                    <a:pt x="850" y="200"/>
                    <a:pt x="850" y="200"/>
                    <a:pt x="850" y="200"/>
                  </a:cubicBezTo>
                  <a:cubicBezTo>
                    <a:pt x="849" y="200"/>
                    <a:pt x="848" y="200"/>
                    <a:pt x="848" y="200"/>
                  </a:cubicBezTo>
                  <a:cubicBezTo>
                    <a:pt x="848" y="200"/>
                    <a:pt x="848" y="200"/>
                    <a:pt x="848" y="200"/>
                  </a:cubicBezTo>
                  <a:cubicBezTo>
                    <a:pt x="848" y="200"/>
                    <a:pt x="848" y="200"/>
                    <a:pt x="848" y="200"/>
                  </a:cubicBezTo>
                  <a:cubicBezTo>
                    <a:pt x="848" y="200"/>
                    <a:pt x="848" y="200"/>
                    <a:pt x="848" y="200"/>
                  </a:cubicBezTo>
                  <a:cubicBezTo>
                    <a:pt x="847" y="200"/>
                    <a:pt x="845" y="201"/>
                    <a:pt x="843" y="202"/>
                  </a:cubicBezTo>
                  <a:cubicBezTo>
                    <a:pt x="843" y="202"/>
                    <a:pt x="843" y="202"/>
                    <a:pt x="843" y="202"/>
                  </a:cubicBezTo>
                  <a:cubicBezTo>
                    <a:pt x="842" y="203"/>
                    <a:pt x="841" y="206"/>
                    <a:pt x="840" y="207"/>
                  </a:cubicBezTo>
                  <a:cubicBezTo>
                    <a:pt x="840" y="207"/>
                    <a:pt x="840" y="207"/>
                    <a:pt x="840" y="207"/>
                  </a:cubicBezTo>
                  <a:cubicBezTo>
                    <a:pt x="839" y="208"/>
                    <a:pt x="838" y="210"/>
                    <a:pt x="838" y="211"/>
                  </a:cubicBezTo>
                  <a:cubicBezTo>
                    <a:pt x="838" y="211"/>
                    <a:pt x="838" y="211"/>
                    <a:pt x="838" y="211"/>
                  </a:cubicBezTo>
                  <a:cubicBezTo>
                    <a:pt x="837" y="212"/>
                    <a:pt x="837" y="212"/>
                    <a:pt x="837" y="212"/>
                  </a:cubicBezTo>
                  <a:cubicBezTo>
                    <a:pt x="837" y="212"/>
                    <a:pt x="837" y="212"/>
                    <a:pt x="837" y="212"/>
                  </a:cubicBezTo>
                  <a:cubicBezTo>
                    <a:pt x="837" y="213"/>
                    <a:pt x="837" y="213"/>
                    <a:pt x="838" y="214"/>
                  </a:cubicBezTo>
                  <a:cubicBezTo>
                    <a:pt x="838" y="214"/>
                    <a:pt x="838" y="214"/>
                    <a:pt x="838" y="214"/>
                  </a:cubicBezTo>
                  <a:cubicBezTo>
                    <a:pt x="838" y="214"/>
                    <a:pt x="838" y="215"/>
                    <a:pt x="838" y="215"/>
                  </a:cubicBezTo>
                  <a:cubicBezTo>
                    <a:pt x="838" y="215"/>
                    <a:pt x="838" y="215"/>
                    <a:pt x="838" y="215"/>
                  </a:cubicBezTo>
                  <a:cubicBezTo>
                    <a:pt x="838" y="217"/>
                    <a:pt x="837" y="218"/>
                    <a:pt x="836" y="219"/>
                  </a:cubicBezTo>
                  <a:cubicBezTo>
                    <a:pt x="836" y="219"/>
                    <a:pt x="836" y="219"/>
                    <a:pt x="836" y="219"/>
                  </a:cubicBezTo>
                  <a:cubicBezTo>
                    <a:pt x="835" y="220"/>
                    <a:pt x="834" y="220"/>
                    <a:pt x="833" y="220"/>
                  </a:cubicBezTo>
                  <a:cubicBezTo>
                    <a:pt x="833" y="220"/>
                    <a:pt x="833" y="220"/>
                    <a:pt x="833" y="220"/>
                  </a:cubicBezTo>
                  <a:cubicBezTo>
                    <a:pt x="833" y="220"/>
                    <a:pt x="833" y="220"/>
                    <a:pt x="833" y="220"/>
                  </a:cubicBezTo>
                  <a:cubicBezTo>
                    <a:pt x="833" y="220"/>
                    <a:pt x="833" y="220"/>
                    <a:pt x="833" y="220"/>
                  </a:cubicBezTo>
                  <a:cubicBezTo>
                    <a:pt x="832" y="221"/>
                    <a:pt x="829" y="223"/>
                    <a:pt x="828" y="224"/>
                  </a:cubicBezTo>
                  <a:cubicBezTo>
                    <a:pt x="828" y="224"/>
                    <a:pt x="828" y="224"/>
                    <a:pt x="828" y="224"/>
                  </a:cubicBezTo>
                  <a:cubicBezTo>
                    <a:pt x="828" y="224"/>
                    <a:pt x="828" y="224"/>
                    <a:pt x="828" y="224"/>
                  </a:cubicBezTo>
                  <a:cubicBezTo>
                    <a:pt x="828" y="224"/>
                    <a:pt x="828" y="224"/>
                    <a:pt x="828" y="224"/>
                  </a:cubicBezTo>
                  <a:cubicBezTo>
                    <a:pt x="828" y="226"/>
                    <a:pt x="825" y="227"/>
                    <a:pt x="824" y="227"/>
                  </a:cubicBezTo>
                  <a:cubicBezTo>
                    <a:pt x="824" y="227"/>
                    <a:pt x="824" y="227"/>
                    <a:pt x="824" y="227"/>
                  </a:cubicBezTo>
                  <a:cubicBezTo>
                    <a:pt x="822" y="228"/>
                    <a:pt x="818" y="228"/>
                    <a:pt x="818" y="228"/>
                  </a:cubicBezTo>
                  <a:cubicBezTo>
                    <a:pt x="818" y="228"/>
                    <a:pt x="818" y="228"/>
                    <a:pt x="818" y="228"/>
                  </a:cubicBezTo>
                  <a:cubicBezTo>
                    <a:pt x="817" y="228"/>
                    <a:pt x="816" y="229"/>
                    <a:pt x="815" y="229"/>
                  </a:cubicBezTo>
                  <a:cubicBezTo>
                    <a:pt x="815" y="229"/>
                    <a:pt x="815" y="229"/>
                    <a:pt x="815" y="229"/>
                  </a:cubicBezTo>
                  <a:cubicBezTo>
                    <a:pt x="814" y="229"/>
                    <a:pt x="814" y="229"/>
                    <a:pt x="813" y="228"/>
                  </a:cubicBezTo>
                  <a:cubicBezTo>
                    <a:pt x="813" y="228"/>
                    <a:pt x="813" y="228"/>
                    <a:pt x="813" y="228"/>
                  </a:cubicBezTo>
                  <a:cubicBezTo>
                    <a:pt x="813" y="228"/>
                    <a:pt x="813" y="228"/>
                    <a:pt x="812" y="228"/>
                  </a:cubicBezTo>
                  <a:cubicBezTo>
                    <a:pt x="812" y="228"/>
                    <a:pt x="812" y="228"/>
                    <a:pt x="812" y="228"/>
                  </a:cubicBezTo>
                  <a:cubicBezTo>
                    <a:pt x="812" y="228"/>
                    <a:pt x="811" y="228"/>
                    <a:pt x="810" y="228"/>
                  </a:cubicBezTo>
                  <a:cubicBezTo>
                    <a:pt x="810" y="228"/>
                    <a:pt x="810" y="228"/>
                    <a:pt x="810" y="228"/>
                  </a:cubicBezTo>
                  <a:cubicBezTo>
                    <a:pt x="810" y="228"/>
                    <a:pt x="810" y="228"/>
                    <a:pt x="810" y="228"/>
                  </a:cubicBezTo>
                  <a:cubicBezTo>
                    <a:pt x="810" y="228"/>
                    <a:pt x="810" y="228"/>
                    <a:pt x="810" y="228"/>
                  </a:cubicBezTo>
                  <a:cubicBezTo>
                    <a:pt x="810" y="228"/>
                    <a:pt x="810" y="228"/>
                    <a:pt x="810" y="228"/>
                  </a:cubicBezTo>
                  <a:cubicBezTo>
                    <a:pt x="810" y="228"/>
                    <a:pt x="810" y="228"/>
                    <a:pt x="810" y="228"/>
                  </a:cubicBezTo>
                  <a:cubicBezTo>
                    <a:pt x="810" y="228"/>
                    <a:pt x="809" y="228"/>
                    <a:pt x="809" y="228"/>
                  </a:cubicBezTo>
                  <a:cubicBezTo>
                    <a:pt x="809" y="228"/>
                    <a:pt x="809" y="228"/>
                    <a:pt x="809" y="228"/>
                  </a:cubicBezTo>
                  <a:cubicBezTo>
                    <a:pt x="809" y="228"/>
                    <a:pt x="807" y="229"/>
                    <a:pt x="807" y="229"/>
                  </a:cubicBezTo>
                  <a:cubicBezTo>
                    <a:pt x="807" y="229"/>
                    <a:pt x="807" y="229"/>
                    <a:pt x="807" y="229"/>
                  </a:cubicBezTo>
                  <a:cubicBezTo>
                    <a:pt x="807" y="229"/>
                    <a:pt x="807" y="229"/>
                    <a:pt x="807" y="229"/>
                  </a:cubicBezTo>
                  <a:cubicBezTo>
                    <a:pt x="807" y="229"/>
                    <a:pt x="807" y="229"/>
                    <a:pt x="807" y="230"/>
                  </a:cubicBezTo>
                  <a:cubicBezTo>
                    <a:pt x="807" y="230"/>
                    <a:pt x="807" y="230"/>
                    <a:pt x="807" y="230"/>
                  </a:cubicBezTo>
                  <a:cubicBezTo>
                    <a:pt x="807" y="230"/>
                    <a:pt x="807" y="231"/>
                    <a:pt x="806" y="231"/>
                  </a:cubicBezTo>
                  <a:cubicBezTo>
                    <a:pt x="806" y="231"/>
                    <a:pt x="806" y="231"/>
                    <a:pt x="806" y="231"/>
                  </a:cubicBezTo>
                  <a:cubicBezTo>
                    <a:pt x="806" y="233"/>
                    <a:pt x="804" y="236"/>
                    <a:pt x="803" y="236"/>
                  </a:cubicBezTo>
                  <a:cubicBezTo>
                    <a:pt x="803" y="236"/>
                    <a:pt x="803" y="236"/>
                    <a:pt x="803" y="236"/>
                  </a:cubicBezTo>
                  <a:cubicBezTo>
                    <a:pt x="802" y="237"/>
                    <a:pt x="800" y="239"/>
                    <a:pt x="800" y="239"/>
                  </a:cubicBezTo>
                  <a:cubicBezTo>
                    <a:pt x="800" y="239"/>
                    <a:pt x="800" y="239"/>
                    <a:pt x="800" y="239"/>
                  </a:cubicBezTo>
                  <a:cubicBezTo>
                    <a:pt x="799" y="241"/>
                    <a:pt x="798" y="241"/>
                    <a:pt x="796" y="242"/>
                  </a:cubicBezTo>
                  <a:cubicBezTo>
                    <a:pt x="796" y="242"/>
                    <a:pt x="796" y="242"/>
                    <a:pt x="796" y="242"/>
                  </a:cubicBezTo>
                  <a:cubicBezTo>
                    <a:pt x="794" y="243"/>
                    <a:pt x="793" y="245"/>
                    <a:pt x="792" y="246"/>
                  </a:cubicBezTo>
                  <a:cubicBezTo>
                    <a:pt x="792" y="246"/>
                    <a:pt x="792" y="246"/>
                    <a:pt x="792" y="246"/>
                  </a:cubicBezTo>
                  <a:cubicBezTo>
                    <a:pt x="791" y="247"/>
                    <a:pt x="790" y="247"/>
                    <a:pt x="789" y="247"/>
                  </a:cubicBezTo>
                  <a:cubicBezTo>
                    <a:pt x="789" y="247"/>
                    <a:pt x="789" y="247"/>
                    <a:pt x="789" y="247"/>
                  </a:cubicBezTo>
                  <a:cubicBezTo>
                    <a:pt x="788" y="247"/>
                    <a:pt x="787" y="247"/>
                    <a:pt x="786" y="246"/>
                  </a:cubicBezTo>
                  <a:cubicBezTo>
                    <a:pt x="786" y="246"/>
                    <a:pt x="786" y="246"/>
                    <a:pt x="786" y="246"/>
                  </a:cubicBezTo>
                  <a:cubicBezTo>
                    <a:pt x="786" y="246"/>
                    <a:pt x="786" y="246"/>
                    <a:pt x="786" y="246"/>
                  </a:cubicBezTo>
                  <a:cubicBezTo>
                    <a:pt x="786" y="246"/>
                    <a:pt x="786" y="246"/>
                    <a:pt x="786" y="246"/>
                  </a:cubicBezTo>
                  <a:cubicBezTo>
                    <a:pt x="786" y="246"/>
                    <a:pt x="786" y="246"/>
                    <a:pt x="786" y="246"/>
                  </a:cubicBezTo>
                  <a:cubicBezTo>
                    <a:pt x="786" y="246"/>
                    <a:pt x="786" y="246"/>
                    <a:pt x="786" y="246"/>
                  </a:cubicBezTo>
                  <a:cubicBezTo>
                    <a:pt x="786" y="246"/>
                    <a:pt x="786" y="246"/>
                    <a:pt x="786" y="246"/>
                  </a:cubicBezTo>
                  <a:cubicBezTo>
                    <a:pt x="785" y="246"/>
                    <a:pt x="785" y="246"/>
                    <a:pt x="784" y="246"/>
                  </a:cubicBezTo>
                  <a:cubicBezTo>
                    <a:pt x="784" y="246"/>
                    <a:pt x="784" y="246"/>
                    <a:pt x="784" y="246"/>
                  </a:cubicBezTo>
                  <a:cubicBezTo>
                    <a:pt x="783" y="246"/>
                    <a:pt x="782" y="246"/>
                    <a:pt x="782" y="246"/>
                  </a:cubicBezTo>
                  <a:cubicBezTo>
                    <a:pt x="782" y="246"/>
                    <a:pt x="782" y="246"/>
                    <a:pt x="782" y="246"/>
                  </a:cubicBezTo>
                  <a:cubicBezTo>
                    <a:pt x="781" y="246"/>
                    <a:pt x="779" y="246"/>
                    <a:pt x="778" y="245"/>
                  </a:cubicBezTo>
                  <a:cubicBezTo>
                    <a:pt x="778" y="245"/>
                    <a:pt x="778" y="245"/>
                    <a:pt x="778" y="245"/>
                  </a:cubicBezTo>
                  <a:cubicBezTo>
                    <a:pt x="778" y="245"/>
                    <a:pt x="775" y="245"/>
                    <a:pt x="773" y="244"/>
                  </a:cubicBezTo>
                  <a:cubicBezTo>
                    <a:pt x="773" y="244"/>
                    <a:pt x="773" y="244"/>
                    <a:pt x="773" y="244"/>
                  </a:cubicBezTo>
                  <a:cubicBezTo>
                    <a:pt x="770" y="243"/>
                    <a:pt x="769" y="242"/>
                    <a:pt x="768" y="240"/>
                  </a:cubicBezTo>
                  <a:cubicBezTo>
                    <a:pt x="768" y="240"/>
                    <a:pt x="768" y="240"/>
                    <a:pt x="768" y="240"/>
                  </a:cubicBezTo>
                  <a:cubicBezTo>
                    <a:pt x="768" y="239"/>
                    <a:pt x="767" y="239"/>
                    <a:pt x="767" y="239"/>
                  </a:cubicBezTo>
                  <a:cubicBezTo>
                    <a:pt x="767" y="239"/>
                    <a:pt x="767" y="239"/>
                    <a:pt x="767" y="239"/>
                  </a:cubicBezTo>
                  <a:cubicBezTo>
                    <a:pt x="767" y="239"/>
                    <a:pt x="766" y="239"/>
                    <a:pt x="766" y="239"/>
                  </a:cubicBezTo>
                  <a:cubicBezTo>
                    <a:pt x="766" y="239"/>
                    <a:pt x="766" y="239"/>
                    <a:pt x="766" y="239"/>
                  </a:cubicBezTo>
                  <a:cubicBezTo>
                    <a:pt x="766" y="239"/>
                    <a:pt x="766" y="239"/>
                    <a:pt x="766" y="239"/>
                  </a:cubicBezTo>
                  <a:cubicBezTo>
                    <a:pt x="766" y="239"/>
                    <a:pt x="766" y="239"/>
                    <a:pt x="766" y="239"/>
                  </a:cubicBezTo>
                  <a:cubicBezTo>
                    <a:pt x="764" y="239"/>
                    <a:pt x="762" y="239"/>
                    <a:pt x="761" y="239"/>
                  </a:cubicBezTo>
                  <a:cubicBezTo>
                    <a:pt x="761" y="239"/>
                    <a:pt x="761" y="239"/>
                    <a:pt x="761" y="239"/>
                  </a:cubicBezTo>
                  <a:cubicBezTo>
                    <a:pt x="760" y="239"/>
                    <a:pt x="760" y="239"/>
                    <a:pt x="760" y="239"/>
                  </a:cubicBezTo>
                  <a:cubicBezTo>
                    <a:pt x="760" y="239"/>
                    <a:pt x="760" y="239"/>
                    <a:pt x="760" y="239"/>
                  </a:cubicBezTo>
                  <a:cubicBezTo>
                    <a:pt x="760" y="239"/>
                    <a:pt x="759" y="239"/>
                    <a:pt x="759" y="239"/>
                  </a:cubicBezTo>
                  <a:cubicBezTo>
                    <a:pt x="759" y="239"/>
                    <a:pt x="759" y="239"/>
                    <a:pt x="759" y="239"/>
                  </a:cubicBezTo>
                  <a:cubicBezTo>
                    <a:pt x="757" y="240"/>
                    <a:pt x="757" y="240"/>
                    <a:pt x="755" y="242"/>
                  </a:cubicBezTo>
                  <a:cubicBezTo>
                    <a:pt x="755" y="242"/>
                    <a:pt x="755" y="242"/>
                    <a:pt x="755" y="242"/>
                  </a:cubicBezTo>
                  <a:cubicBezTo>
                    <a:pt x="754" y="244"/>
                    <a:pt x="753" y="249"/>
                    <a:pt x="753" y="249"/>
                  </a:cubicBezTo>
                  <a:cubicBezTo>
                    <a:pt x="753" y="249"/>
                    <a:pt x="753" y="249"/>
                    <a:pt x="753" y="249"/>
                  </a:cubicBezTo>
                  <a:cubicBezTo>
                    <a:pt x="752" y="250"/>
                    <a:pt x="752" y="252"/>
                    <a:pt x="751" y="253"/>
                  </a:cubicBezTo>
                  <a:cubicBezTo>
                    <a:pt x="751" y="253"/>
                    <a:pt x="751" y="253"/>
                    <a:pt x="751" y="253"/>
                  </a:cubicBezTo>
                  <a:cubicBezTo>
                    <a:pt x="751" y="254"/>
                    <a:pt x="750" y="256"/>
                    <a:pt x="750" y="257"/>
                  </a:cubicBezTo>
                  <a:cubicBezTo>
                    <a:pt x="750" y="257"/>
                    <a:pt x="750" y="257"/>
                    <a:pt x="750" y="257"/>
                  </a:cubicBezTo>
                  <a:cubicBezTo>
                    <a:pt x="750" y="257"/>
                    <a:pt x="750" y="257"/>
                    <a:pt x="750" y="257"/>
                  </a:cubicBezTo>
                  <a:cubicBezTo>
                    <a:pt x="750" y="258"/>
                    <a:pt x="750" y="258"/>
                    <a:pt x="751" y="259"/>
                  </a:cubicBezTo>
                  <a:cubicBezTo>
                    <a:pt x="751" y="259"/>
                    <a:pt x="751" y="259"/>
                    <a:pt x="751" y="259"/>
                  </a:cubicBezTo>
                  <a:cubicBezTo>
                    <a:pt x="752" y="261"/>
                    <a:pt x="752" y="262"/>
                    <a:pt x="752" y="263"/>
                  </a:cubicBezTo>
                  <a:cubicBezTo>
                    <a:pt x="752" y="263"/>
                    <a:pt x="752" y="263"/>
                    <a:pt x="752" y="263"/>
                  </a:cubicBezTo>
                  <a:cubicBezTo>
                    <a:pt x="752" y="263"/>
                    <a:pt x="752" y="263"/>
                    <a:pt x="752" y="263"/>
                  </a:cubicBezTo>
                  <a:cubicBezTo>
                    <a:pt x="752" y="263"/>
                    <a:pt x="752" y="263"/>
                    <a:pt x="752" y="263"/>
                  </a:cubicBezTo>
                  <a:cubicBezTo>
                    <a:pt x="752" y="263"/>
                    <a:pt x="752" y="263"/>
                    <a:pt x="752" y="263"/>
                  </a:cubicBezTo>
                  <a:cubicBezTo>
                    <a:pt x="752" y="263"/>
                    <a:pt x="752" y="263"/>
                    <a:pt x="752" y="263"/>
                  </a:cubicBezTo>
                  <a:cubicBezTo>
                    <a:pt x="753" y="263"/>
                    <a:pt x="753" y="264"/>
                    <a:pt x="753" y="264"/>
                  </a:cubicBezTo>
                  <a:cubicBezTo>
                    <a:pt x="753" y="264"/>
                    <a:pt x="753" y="264"/>
                    <a:pt x="753" y="264"/>
                  </a:cubicBezTo>
                  <a:cubicBezTo>
                    <a:pt x="754" y="265"/>
                    <a:pt x="755" y="266"/>
                    <a:pt x="755" y="266"/>
                  </a:cubicBezTo>
                  <a:cubicBezTo>
                    <a:pt x="755" y="266"/>
                    <a:pt x="755" y="266"/>
                    <a:pt x="755" y="266"/>
                  </a:cubicBezTo>
                  <a:cubicBezTo>
                    <a:pt x="757" y="267"/>
                    <a:pt x="759" y="268"/>
                    <a:pt x="759" y="269"/>
                  </a:cubicBezTo>
                  <a:cubicBezTo>
                    <a:pt x="759" y="269"/>
                    <a:pt x="759" y="269"/>
                    <a:pt x="759" y="269"/>
                  </a:cubicBezTo>
                  <a:cubicBezTo>
                    <a:pt x="759" y="269"/>
                    <a:pt x="761" y="271"/>
                    <a:pt x="761" y="273"/>
                  </a:cubicBezTo>
                  <a:cubicBezTo>
                    <a:pt x="761" y="273"/>
                    <a:pt x="761" y="273"/>
                    <a:pt x="761" y="273"/>
                  </a:cubicBezTo>
                  <a:cubicBezTo>
                    <a:pt x="761" y="273"/>
                    <a:pt x="761" y="273"/>
                    <a:pt x="761" y="274"/>
                  </a:cubicBezTo>
                  <a:cubicBezTo>
                    <a:pt x="761" y="274"/>
                    <a:pt x="761" y="274"/>
                    <a:pt x="761" y="274"/>
                  </a:cubicBezTo>
                  <a:cubicBezTo>
                    <a:pt x="760" y="276"/>
                    <a:pt x="759" y="276"/>
                    <a:pt x="758" y="277"/>
                  </a:cubicBezTo>
                  <a:cubicBezTo>
                    <a:pt x="758" y="277"/>
                    <a:pt x="758" y="277"/>
                    <a:pt x="758" y="277"/>
                  </a:cubicBezTo>
                  <a:cubicBezTo>
                    <a:pt x="757" y="277"/>
                    <a:pt x="756" y="278"/>
                    <a:pt x="756" y="278"/>
                  </a:cubicBezTo>
                  <a:cubicBezTo>
                    <a:pt x="756" y="278"/>
                    <a:pt x="756" y="278"/>
                    <a:pt x="756" y="278"/>
                  </a:cubicBezTo>
                  <a:cubicBezTo>
                    <a:pt x="755" y="279"/>
                    <a:pt x="754" y="280"/>
                    <a:pt x="753" y="281"/>
                  </a:cubicBezTo>
                  <a:cubicBezTo>
                    <a:pt x="753" y="281"/>
                    <a:pt x="753" y="281"/>
                    <a:pt x="753" y="281"/>
                  </a:cubicBezTo>
                  <a:cubicBezTo>
                    <a:pt x="752" y="282"/>
                    <a:pt x="752" y="282"/>
                    <a:pt x="751" y="282"/>
                  </a:cubicBezTo>
                  <a:cubicBezTo>
                    <a:pt x="751" y="282"/>
                    <a:pt x="751" y="282"/>
                    <a:pt x="751" y="282"/>
                  </a:cubicBezTo>
                  <a:cubicBezTo>
                    <a:pt x="750" y="282"/>
                    <a:pt x="750" y="282"/>
                    <a:pt x="750" y="282"/>
                  </a:cubicBezTo>
                  <a:cubicBezTo>
                    <a:pt x="750" y="282"/>
                    <a:pt x="750" y="282"/>
                    <a:pt x="750" y="282"/>
                  </a:cubicBezTo>
                  <a:cubicBezTo>
                    <a:pt x="750" y="282"/>
                    <a:pt x="750" y="282"/>
                    <a:pt x="750" y="282"/>
                  </a:cubicBezTo>
                  <a:cubicBezTo>
                    <a:pt x="750" y="282"/>
                    <a:pt x="750" y="282"/>
                    <a:pt x="750" y="282"/>
                  </a:cubicBezTo>
                  <a:cubicBezTo>
                    <a:pt x="749" y="282"/>
                    <a:pt x="748" y="283"/>
                    <a:pt x="747" y="284"/>
                  </a:cubicBezTo>
                  <a:cubicBezTo>
                    <a:pt x="747" y="284"/>
                    <a:pt x="747" y="284"/>
                    <a:pt x="747" y="284"/>
                  </a:cubicBezTo>
                  <a:cubicBezTo>
                    <a:pt x="745" y="285"/>
                    <a:pt x="744" y="285"/>
                    <a:pt x="743" y="286"/>
                  </a:cubicBezTo>
                  <a:cubicBezTo>
                    <a:pt x="743" y="286"/>
                    <a:pt x="743" y="286"/>
                    <a:pt x="743" y="286"/>
                  </a:cubicBezTo>
                  <a:cubicBezTo>
                    <a:pt x="741" y="287"/>
                    <a:pt x="740" y="288"/>
                    <a:pt x="740" y="288"/>
                  </a:cubicBezTo>
                  <a:cubicBezTo>
                    <a:pt x="740" y="288"/>
                    <a:pt x="740" y="288"/>
                    <a:pt x="740" y="288"/>
                  </a:cubicBezTo>
                  <a:cubicBezTo>
                    <a:pt x="740" y="289"/>
                    <a:pt x="738" y="292"/>
                    <a:pt x="737" y="292"/>
                  </a:cubicBezTo>
                  <a:cubicBezTo>
                    <a:pt x="737" y="292"/>
                    <a:pt x="737" y="292"/>
                    <a:pt x="737" y="292"/>
                  </a:cubicBezTo>
                  <a:cubicBezTo>
                    <a:pt x="737" y="293"/>
                    <a:pt x="735" y="295"/>
                    <a:pt x="735" y="296"/>
                  </a:cubicBezTo>
                  <a:cubicBezTo>
                    <a:pt x="735" y="296"/>
                    <a:pt x="735" y="296"/>
                    <a:pt x="735" y="296"/>
                  </a:cubicBezTo>
                  <a:cubicBezTo>
                    <a:pt x="734" y="297"/>
                    <a:pt x="732" y="299"/>
                    <a:pt x="732" y="299"/>
                  </a:cubicBezTo>
                  <a:cubicBezTo>
                    <a:pt x="732" y="299"/>
                    <a:pt x="732" y="299"/>
                    <a:pt x="732" y="299"/>
                  </a:cubicBezTo>
                  <a:cubicBezTo>
                    <a:pt x="731" y="301"/>
                    <a:pt x="730" y="301"/>
                    <a:pt x="729" y="302"/>
                  </a:cubicBezTo>
                  <a:cubicBezTo>
                    <a:pt x="729" y="302"/>
                    <a:pt x="729" y="302"/>
                    <a:pt x="729" y="302"/>
                  </a:cubicBezTo>
                  <a:cubicBezTo>
                    <a:pt x="728" y="302"/>
                    <a:pt x="726" y="303"/>
                    <a:pt x="725" y="304"/>
                  </a:cubicBezTo>
                  <a:cubicBezTo>
                    <a:pt x="725" y="304"/>
                    <a:pt x="725" y="304"/>
                    <a:pt x="725" y="304"/>
                  </a:cubicBezTo>
                  <a:cubicBezTo>
                    <a:pt x="724" y="305"/>
                    <a:pt x="723" y="305"/>
                    <a:pt x="722" y="305"/>
                  </a:cubicBezTo>
                  <a:cubicBezTo>
                    <a:pt x="722" y="305"/>
                    <a:pt x="722" y="305"/>
                    <a:pt x="722" y="305"/>
                  </a:cubicBezTo>
                  <a:cubicBezTo>
                    <a:pt x="721" y="305"/>
                    <a:pt x="721" y="305"/>
                    <a:pt x="720" y="305"/>
                  </a:cubicBezTo>
                  <a:cubicBezTo>
                    <a:pt x="720" y="305"/>
                    <a:pt x="720" y="305"/>
                    <a:pt x="720" y="305"/>
                  </a:cubicBezTo>
                  <a:cubicBezTo>
                    <a:pt x="720" y="305"/>
                    <a:pt x="720" y="305"/>
                    <a:pt x="720" y="305"/>
                  </a:cubicBezTo>
                  <a:cubicBezTo>
                    <a:pt x="720" y="305"/>
                    <a:pt x="720" y="305"/>
                    <a:pt x="720" y="305"/>
                  </a:cubicBezTo>
                  <a:cubicBezTo>
                    <a:pt x="720" y="305"/>
                    <a:pt x="719" y="305"/>
                    <a:pt x="718" y="306"/>
                  </a:cubicBezTo>
                  <a:cubicBezTo>
                    <a:pt x="718" y="306"/>
                    <a:pt x="718" y="306"/>
                    <a:pt x="718" y="306"/>
                  </a:cubicBezTo>
                  <a:cubicBezTo>
                    <a:pt x="717" y="307"/>
                    <a:pt x="717" y="307"/>
                    <a:pt x="716" y="308"/>
                  </a:cubicBezTo>
                  <a:cubicBezTo>
                    <a:pt x="716" y="308"/>
                    <a:pt x="716" y="308"/>
                    <a:pt x="716" y="308"/>
                  </a:cubicBezTo>
                  <a:cubicBezTo>
                    <a:pt x="715" y="308"/>
                    <a:pt x="715" y="308"/>
                    <a:pt x="715" y="308"/>
                  </a:cubicBezTo>
                  <a:cubicBezTo>
                    <a:pt x="715" y="309"/>
                    <a:pt x="714" y="310"/>
                    <a:pt x="713" y="310"/>
                  </a:cubicBezTo>
                  <a:cubicBezTo>
                    <a:pt x="713" y="310"/>
                    <a:pt x="713" y="310"/>
                    <a:pt x="713" y="310"/>
                  </a:cubicBezTo>
                  <a:cubicBezTo>
                    <a:pt x="712" y="311"/>
                    <a:pt x="711" y="311"/>
                    <a:pt x="711" y="311"/>
                  </a:cubicBezTo>
                  <a:cubicBezTo>
                    <a:pt x="711" y="311"/>
                    <a:pt x="711" y="311"/>
                    <a:pt x="711" y="311"/>
                  </a:cubicBezTo>
                  <a:cubicBezTo>
                    <a:pt x="711" y="311"/>
                    <a:pt x="710" y="311"/>
                    <a:pt x="710" y="311"/>
                  </a:cubicBezTo>
                  <a:cubicBezTo>
                    <a:pt x="710" y="311"/>
                    <a:pt x="710" y="311"/>
                    <a:pt x="710" y="311"/>
                  </a:cubicBezTo>
                  <a:cubicBezTo>
                    <a:pt x="710" y="311"/>
                    <a:pt x="710" y="311"/>
                    <a:pt x="710" y="311"/>
                  </a:cubicBezTo>
                  <a:cubicBezTo>
                    <a:pt x="710" y="311"/>
                    <a:pt x="710" y="311"/>
                    <a:pt x="710" y="311"/>
                  </a:cubicBezTo>
                  <a:cubicBezTo>
                    <a:pt x="710" y="311"/>
                    <a:pt x="710" y="311"/>
                    <a:pt x="710" y="311"/>
                  </a:cubicBezTo>
                  <a:cubicBezTo>
                    <a:pt x="709" y="311"/>
                    <a:pt x="707" y="311"/>
                    <a:pt x="707" y="311"/>
                  </a:cubicBezTo>
                  <a:cubicBezTo>
                    <a:pt x="707" y="311"/>
                    <a:pt x="707" y="311"/>
                    <a:pt x="707" y="311"/>
                  </a:cubicBezTo>
                  <a:cubicBezTo>
                    <a:pt x="706" y="311"/>
                    <a:pt x="705" y="311"/>
                    <a:pt x="705" y="311"/>
                  </a:cubicBezTo>
                  <a:cubicBezTo>
                    <a:pt x="705" y="311"/>
                    <a:pt x="705" y="311"/>
                    <a:pt x="705" y="311"/>
                  </a:cubicBezTo>
                  <a:cubicBezTo>
                    <a:pt x="704" y="310"/>
                    <a:pt x="704" y="310"/>
                    <a:pt x="704" y="310"/>
                  </a:cubicBezTo>
                  <a:cubicBezTo>
                    <a:pt x="703" y="310"/>
                    <a:pt x="703" y="310"/>
                    <a:pt x="703" y="310"/>
                  </a:cubicBezTo>
                  <a:cubicBezTo>
                    <a:pt x="703" y="310"/>
                    <a:pt x="703" y="310"/>
                    <a:pt x="703" y="310"/>
                  </a:cubicBezTo>
                  <a:cubicBezTo>
                    <a:pt x="703" y="310"/>
                    <a:pt x="703" y="310"/>
                    <a:pt x="703" y="310"/>
                  </a:cubicBezTo>
                  <a:cubicBezTo>
                    <a:pt x="703" y="310"/>
                    <a:pt x="703" y="310"/>
                    <a:pt x="703" y="310"/>
                  </a:cubicBezTo>
                  <a:cubicBezTo>
                    <a:pt x="703" y="310"/>
                    <a:pt x="703" y="310"/>
                    <a:pt x="703" y="310"/>
                  </a:cubicBezTo>
                  <a:cubicBezTo>
                    <a:pt x="703" y="310"/>
                    <a:pt x="702" y="311"/>
                    <a:pt x="701" y="311"/>
                  </a:cubicBezTo>
                  <a:cubicBezTo>
                    <a:pt x="701" y="311"/>
                    <a:pt x="701" y="311"/>
                    <a:pt x="701" y="311"/>
                  </a:cubicBezTo>
                  <a:cubicBezTo>
                    <a:pt x="700" y="312"/>
                    <a:pt x="699" y="312"/>
                    <a:pt x="698" y="312"/>
                  </a:cubicBezTo>
                  <a:cubicBezTo>
                    <a:pt x="698" y="312"/>
                    <a:pt x="698" y="312"/>
                    <a:pt x="698" y="312"/>
                  </a:cubicBezTo>
                  <a:cubicBezTo>
                    <a:pt x="698" y="312"/>
                    <a:pt x="698" y="312"/>
                    <a:pt x="698" y="312"/>
                  </a:cubicBezTo>
                  <a:cubicBezTo>
                    <a:pt x="698" y="312"/>
                    <a:pt x="698" y="312"/>
                    <a:pt x="698" y="312"/>
                  </a:cubicBezTo>
                  <a:cubicBezTo>
                    <a:pt x="697" y="312"/>
                    <a:pt x="696" y="312"/>
                    <a:pt x="695" y="311"/>
                  </a:cubicBezTo>
                  <a:cubicBezTo>
                    <a:pt x="695" y="311"/>
                    <a:pt x="695" y="311"/>
                    <a:pt x="695" y="311"/>
                  </a:cubicBezTo>
                  <a:cubicBezTo>
                    <a:pt x="694" y="311"/>
                    <a:pt x="693" y="311"/>
                    <a:pt x="693" y="311"/>
                  </a:cubicBezTo>
                  <a:cubicBezTo>
                    <a:pt x="693" y="311"/>
                    <a:pt x="693" y="311"/>
                    <a:pt x="693" y="311"/>
                  </a:cubicBezTo>
                  <a:cubicBezTo>
                    <a:pt x="692" y="311"/>
                    <a:pt x="690" y="311"/>
                    <a:pt x="689" y="310"/>
                  </a:cubicBezTo>
                  <a:cubicBezTo>
                    <a:pt x="689" y="310"/>
                    <a:pt x="689" y="310"/>
                    <a:pt x="689" y="310"/>
                  </a:cubicBezTo>
                  <a:cubicBezTo>
                    <a:pt x="688" y="310"/>
                    <a:pt x="688" y="310"/>
                    <a:pt x="688" y="310"/>
                  </a:cubicBezTo>
                  <a:cubicBezTo>
                    <a:pt x="688" y="310"/>
                    <a:pt x="688" y="310"/>
                    <a:pt x="688" y="310"/>
                  </a:cubicBezTo>
                  <a:cubicBezTo>
                    <a:pt x="688" y="310"/>
                    <a:pt x="687" y="310"/>
                    <a:pt x="687" y="311"/>
                  </a:cubicBezTo>
                  <a:cubicBezTo>
                    <a:pt x="687" y="311"/>
                    <a:pt x="687" y="311"/>
                    <a:pt x="687" y="311"/>
                  </a:cubicBezTo>
                  <a:cubicBezTo>
                    <a:pt x="687" y="311"/>
                    <a:pt x="687" y="311"/>
                    <a:pt x="687" y="311"/>
                  </a:cubicBezTo>
                  <a:cubicBezTo>
                    <a:pt x="685" y="311"/>
                    <a:pt x="685" y="311"/>
                    <a:pt x="685" y="311"/>
                  </a:cubicBezTo>
                  <a:cubicBezTo>
                    <a:pt x="685" y="311"/>
                    <a:pt x="685" y="311"/>
                    <a:pt x="685" y="311"/>
                  </a:cubicBezTo>
                  <a:cubicBezTo>
                    <a:pt x="685" y="311"/>
                    <a:pt x="685" y="311"/>
                    <a:pt x="685" y="311"/>
                  </a:cubicBezTo>
                  <a:cubicBezTo>
                    <a:pt x="685" y="311"/>
                    <a:pt x="684" y="311"/>
                    <a:pt x="684" y="311"/>
                  </a:cubicBezTo>
                  <a:cubicBezTo>
                    <a:pt x="684" y="311"/>
                    <a:pt x="684" y="311"/>
                    <a:pt x="684" y="311"/>
                  </a:cubicBezTo>
                  <a:cubicBezTo>
                    <a:pt x="683" y="311"/>
                    <a:pt x="683" y="311"/>
                    <a:pt x="682" y="312"/>
                  </a:cubicBezTo>
                  <a:cubicBezTo>
                    <a:pt x="682" y="312"/>
                    <a:pt x="682" y="312"/>
                    <a:pt x="682" y="312"/>
                  </a:cubicBezTo>
                  <a:cubicBezTo>
                    <a:pt x="682" y="312"/>
                    <a:pt x="681" y="312"/>
                    <a:pt x="681" y="312"/>
                  </a:cubicBezTo>
                  <a:cubicBezTo>
                    <a:pt x="681" y="312"/>
                    <a:pt x="681" y="312"/>
                    <a:pt x="681" y="312"/>
                  </a:cubicBezTo>
                  <a:cubicBezTo>
                    <a:pt x="680" y="312"/>
                    <a:pt x="679" y="311"/>
                    <a:pt x="678" y="311"/>
                  </a:cubicBezTo>
                  <a:cubicBezTo>
                    <a:pt x="678" y="311"/>
                    <a:pt x="678" y="311"/>
                    <a:pt x="678" y="311"/>
                  </a:cubicBezTo>
                  <a:cubicBezTo>
                    <a:pt x="678" y="311"/>
                    <a:pt x="678" y="311"/>
                    <a:pt x="678" y="311"/>
                  </a:cubicBezTo>
                  <a:cubicBezTo>
                    <a:pt x="678" y="311"/>
                    <a:pt x="678" y="311"/>
                    <a:pt x="678" y="311"/>
                  </a:cubicBezTo>
                  <a:cubicBezTo>
                    <a:pt x="677" y="311"/>
                    <a:pt x="677" y="311"/>
                    <a:pt x="677" y="311"/>
                  </a:cubicBezTo>
                  <a:cubicBezTo>
                    <a:pt x="677" y="311"/>
                    <a:pt x="677" y="311"/>
                    <a:pt x="677" y="311"/>
                  </a:cubicBezTo>
                  <a:cubicBezTo>
                    <a:pt x="676" y="311"/>
                    <a:pt x="675" y="311"/>
                    <a:pt x="675" y="311"/>
                  </a:cubicBezTo>
                  <a:cubicBezTo>
                    <a:pt x="675" y="311"/>
                    <a:pt x="675" y="311"/>
                    <a:pt x="675" y="311"/>
                  </a:cubicBezTo>
                  <a:cubicBezTo>
                    <a:pt x="674" y="310"/>
                    <a:pt x="674" y="310"/>
                    <a:pt x="674" y="310"/>
                  </a:cubicBezTo>
                  <a:cubicBezTo>
                    <a:pt x="674" y="310"/>
                    <a:pt x="674" y="310"/>
                    <a:pt x="674" y="310"/>
                  </a:cubicBezTo>
                  <a:cubicBezTo>
                    <a:pt x="674" y="310"/>
                    <a:pt x="674" y="310"/>
                    <a:pt x="674" y="310"/>
                  </a:cubicBezTo>
                  <a:cubicBezTo>
                    <a:pt x="674" y="310"/>
                    <a:pt x="674" y="310"/>
                    <a:pt x="674" y="310"/>
                  </a:cubicBezTo>
                  <a:cubicBezTo>
                    <a:pt x="673" y="310"/>
                    <a:pt x="673" y="310"/>
                    <a:pt x="672" y="311"/>
                  </a:cubicBezTo>
                  <a:cubicBezTo>
                    <a:pt x="672" y="311"/>
                    <a:pt x="672" y="311"/>
                    <a:pt x="672" y="311"/>
                  </a:cubicBezTo>
                  <a:cubicBezTo>
                    <a:pt x="672" y="311"/>
                    <a:pt x="671" y="311"/>
                    <a:pt x="671" y="311"/>
                  </a:cubicBezTo>
                  <a:cubicBezTo>
                    <a:pt x="671" y="311"/>
                    <a:pt x="671" y="311"/>
                    <a:pt x="671" y="311"/>
                  </a:cubicBezTo>
                  <a:cubicBezTo>
                    <a:pt x="670" y="312"/>
                    <a:pt x="669" y="313"/>
                    <a:pt x="669" y="313"/>
                  </a:cubicBezTo>
                  <a:cubicBezTo>
                    <a:pt x="669" y="313"/>
                    <a:pt x="669" y="313"/>
                    <a:pt x="669" y="313"/>
                  </a:cubicBezTo>
                  <a:cubicBezTo>
                    <a:pt x="668" y="313"/>
                    <a:pt x="667" y="313"/>
                    <a:pt x="666" y="313"/>
                  </a:cubicBezTo>
                  <a:cubicBezTo>
                    <a:pt x="666" y="313"/>
                    <a:pt x="666" y="313"/>
                    <a:pt x="666" y="313"/>
                  </a:cubicBezTo>
                  <a:cubicBezTo>
                    <a:pt x="666" y="313"/>
                    <a:pt x="665" y="314"/>
                    <a:pt x="664" y="314"/>
                  </a:cubicBezTo>
                  <a:cubicBezTo>
                    <a:pt x="664" y="314"/>
                    <a:pt x="664" y="314"/>
                    <a:pt x="664" y="314"/>
                  </a:cubicBezTo>
                  <a:cubicBezTo>
                    <a:pt x="663" y="314"/>
                    <a:pt x="662" y="314"/>
                    <a:pt x="662" y="314"/>
                  </a:cubicBezTo>
                  <a:cubicBezTo>
                    <a:pt x="662" y="314"/>
                    <a:pt x="662" y="314"/>
                    <a:pt x="662" y="314"/>
                  </a:cubicBezTo>
                  <a:cubicBezTo>
                    <a:pt x="661" y="315"/>
                    <a:pt x="661" y="315"/>
                    <a:pt x="661" y="315"/>
                  </a:cubicBezTo>
                  <a:cubicBezTo>
                    <a:pt x="661" y="314"/>
                    <a:pt x="659" y="315"/>
                    <a:pt x="658" y="315"/>
                  </a:cubicBezTo>
                  <a:cubicBezTo>
                    <a:pt x="658" y="315"/>
                    <a:pt x="658" y="315"/>
                    <a:pt x="658" y="315"/>
                  </a:cubicBezTo>
                  <a:cubicBezTo>
                    <a:pt x="657" y="316"/>
                    <a:pt x="656" y="316"/>
                    <a:pt x="656" y="316"/>
                  </a:cubicBezTo>
                  <a:cubicBezTo>
                    <a:pt x="656" y="316"/>
                    <a:pt x="656" y="316"/>
                    <a:pt x="656" y="316"/>
                  </a:cubicBezTo>
                  <a:cubicBezTo>
                    <a:pt x="655" y="317"/>
                    <a:pt x="655" y="317"/>
                    <a:pt x="655" y="317"/>
                  </a:cubicBezTo>
                  <a:cubicBezTo>
                    <a:pt x="654" y="317"/>
                    <a:pt x="652" y="318"/>
                    <a:pt x="652" y="318"/>
                  </a:cubicBezTo>
                  <a:cubicBezTo>
                    <a:pt x="652" y="318"/>
                    <a:pt x="652" y="318"/>
                    <a:pt x="652" y="318"/>
                  </a:cubicBezTo>
                  <a:cubicBezTo>
                    <a:pt x="651" y="318"/>
                    <a:pt x="649" y="319"/>
                    <a:pt x="649" y="319"/>
                  </a:cubicBezTo>
                  <a:cubicBezTo>
                    <a:pt x="649" y="319"/>
                    <a:pt x="649" y="319"/>
                    <a:pt x="649" y="319"/>
                  </a:cubicBezTo>
                  <a:cubicBezTo>
                    <a:pt x="647" y="320"/>
                    <a:pt x="647" y="320"/>
                    <a:pt x="647" y="320"/>
                  </a:cubicBezTo>
                  <a:cubicBezTo>
                    <a:pt x="647" y="320"/>
                    <a:pt x="645" y="321"/>
                    <a:pt x="644" y="321"/>
                  </a:cubicBezTo>
                  <a:cubicBezTo>
                    <a:pt x="644" y="321"/>
                    <a:pt x="644" y="321"/>
                    <a:pt x="644" y="321"/>
                  </a:cubicBezTo>
                  <a:cubicBezTo>
                    <a:pt x="643" y="321"/>
                    <a:pt x="642" y="322"/>
                    <a:pt x="641" y="322"/>
                  </a:cubicBezTo>
                  <a:cubicBezTo>
                    <a:pt x="641" y="322"/>
                    <a:pt x="641" y="322"/>
                    <a:pt x="641" y="322"/>
                  </a:cubicBezTo>
                  <a:cubicBezTo>
                    <a:pt x="640" y="323"/>
                    <a:pt x="640" y="323"/>
                    <a:pt x="640" y="323"/>
                  </a:cubicBezTo>
                  <a:cubicBezTo>
                    <a:pt x="640" y="323"/>
                    <a:pt x="638" y="324"/>
                    <a:pt x="637" y="324"/>
                  </a:cubicBezTo>
                  <a:cubicBezTo>
                    <a:pt x="637" y="324"/>
                    <a:pt x="637" y="324"/>
                    <a:pt x="637" y="324"/>
                  </a:cubicBezTo>
                  <a:cubicBezTo>
                    <a:pt x="636" y="325"/>
                    <a:pt x="636" y="325"/>
                    <a:pt x="635" y="325"/>
                  </a:cubicBezTo>
                  <a:cubicBezTo>
                    <a:pt x="635" y="325"/>
                    <a:pt x="635" y="325"/>
                    <a:pt x="635" y="325"/>
                  </a:cubicBezTo>
                  <a:cubicBezTo>
                    <a:pt x="634" y="326"/>
                    <a:pt x="633" y="326"/>
                    <a:pt x="632" y="327"/>
                  </a:cubicBezTo>
                  <a:cubicBezTo>
                    <a:pt x="632" y="327"/>
                    <a:pt x="632" y="327"/>
                    <a:pt x="632" y="327"/>
                  </a:cubicBezTo>
                  <a:cubicBezTo>
                    <a:pt x="631" y="327"/>
                    <a:pt x="630" y="328"/>
                    <a:pt x="630" y="328"/>
                  </a:cubicBezTo>
                  <a:cubicBezTo>
                    <a:pt x="630" y="328"/>
                    <a:pt x="630" y="328"/>
                    <a:pt x="630" y="328"/>
                  </a:cubicBezTo>
                  <a:cubicBezTo>
                    <a:pt x="629" y="329"/>
                    <a:pt x="628" y="330"/>
                    <a:pt x="628" y="330"/>
                  </a:cubicBezTo>
                  <a:cubicBezTo>
                    <a:pt x="628" y="330"/>
                    <a:pt x="628" y="330"/>
                    <a:pt x="628" y="330"/>
                  </a:cubicBezTo>
                  <a:cubicBezTo>
                    <a:pt x="627" y="330"/>
                    <a:pt x="627" y="330"/>
                    <a:pt x="627" y="330"/>
                  </a:cubicBezTo>
                  <a:cubicBezTo>
                    <a:pt x="626" y="331"/>
                    <a:pt x="626" y="331"/>
                    <a:pt x="625" y="332"/>
                  </a:cubicBezTo>
                  <a:cubicBezTo>
                    <a:pt x="625" y="332"/>
                    <a:pt x="625" y="332"/>
                    <a:pt x="625" y="332"/>
                  </a:cubicBezTo>
                  <a:cubicBezTo>
                    <a:pt x="624" y="331"/>
                    <a:pt x="624" y="331"/>
                    <a:pt x="623" y="330"/>
                  </a:cubicBezTo>
                  <a:cubicBezTo>
                    <a:pt x="623" y="330"/>
                    <a:pt x="623" y="330"/>
                    <a:pt x="623" y="330"/>
                  </a:cubicBezTo>
                  <a:cubicBezTo>
                    <a:pt x="623" y="330"/>
                    <a:pt x="622" y="329"/>
                    <a:pt x="622" y="329"/>
                  </a:cubicBezTo>
                  <a:cubicBezTo>
                    <a:pt x="622" y="329"/>
                    <a:pt x="622" y="329"/>
                    <a:pt x="622" y="329"/>
                  </a:cubicBezTo>
                  <a:cubicBezTo>
                    <a:pt x="621" y="330"/>
                    <a:pt x="621" y="330"/>
                    <a:pt x="621" y="330"/>
                  </a:cubicBezTo>
                  <a:cubicBezTo>
                    <a:pt x="621" y="330"/>
                    <a:pt x="620" y="330"/>
                    <a:pt x="619" y="330"/>
                  </a:cubicBezTo>
                  <a:cubicBezTo>
                    <a:pt x="619" y="330"/>
                    <a:pt x="619" y="330"/>
                    <a:pt x="619" y="330"/>
                  </a:cubicBezTo>
                  <a:cubicBezTo>
                    <a:pt x="618" y="330"/>
                    <a:pt x="618" y="330"/>
                    <a:pt x="618" y="330"/>
                  </a:cubicBezTo>
                  <a:cubicBezTo>
                    <a:pt x="618" y="330"/>
                    <a:pt x="618" y="330"/>
                    <a:pt x="618" y="330"/>
                  </a:cubicBezTo>
                  <a:cubicBezTo>
                    <a:pt x="617" y="330"/>
                    <a:pt x="616" y="330"/>
                    <a:pt x="616" y="329"/>
                  </a:cubicBezTo>
                  <a:cubicBezTo>
                    <a:pt x="616" y="329"/>
                    <a:pt x="616" y="329"/>
                    <a:pt x="616" y="329"/>
                  </a:cubicBezTo>
                  <a:cubicBezTo>
                    <a:pt x="615" y="328"/>
                    <a:pt x="615" y="328"/>
                    <a:pt x="615" y="327"/>
                  </a:cubicBezTo>
                  <a:cubicBezTo>
                    <a:pt x="615" y="327"/>
                    <a:pt x="615" y="327"/>
                    <a:pt x="615" y="327"/>
                  </a:cubicBezTo>
                  <a:cubicBezTo>
                    <a:pt x="615" y="327"/>
                    <a:pt x="615" y="324"/>
                    <a:pt x="615" y="324"/>
                  </a:cubicBezTo>
                  <a:cubicBezTo>
                    <a:pt x="615" y="324"/>
                    <a:pt x="615" y="324"/>
                    <a:pt x="615" y="324"/>
                  </a:cubicBezTo>
                  <a:cubicBezTo>
                    <a:pt x="615" y="324"/>
                    <a:pt x="615" y="324"/>
                    <a:pt x="615" y="324"/>
                  </a:cubicBezTo>
                  <a:cubicBezTo>
                    <a:pt x="615" y="324"/>
                    <a:pt x="615" y="324"/>
                    <a:pt x="615" y="324"/>
                  </a:cubicBezTo>
                  <a:cubicBezTo>
                    <a:pt x="615" y="324"/>
                    <a:pt x="614" y="324"/>
                    <a:pt x="613" y="324"/>
                  </a:cubicBezTo>
                  <a:cubicBezTo>
                    <a:pt x="613" y="324"/>
                    <a:pt x="613" y="324"/>
                    <a:pt x="613" y="324"/>
                  </a:cubicBezTo>
                  <a:cubicBezTo>
                    <a:pt x="611" y="324"/>
                    <a:pt x="610" y="324"/>
                    <a:pt x="610" y="324"/>
                  </a:cubicBezTo>
                  <a:cubicBezTo>
                    <a:pt x="610" y="324"/>
                    <a:pt x="610" y="324"/>
                    <a:pt x="610" y="324"/>
                  </a:cubicBezTo>
                  <a:cubicBezTo>
                    <a:pt x="609" y="324"/>
                    <a:pt x="608" y="325"/>
                    <a:pt x="607" y="325"/>
                  </a:cubicBezTo>
                  <a:cubicBezTo>
                    <a:pt x="607" y="325"/>
                    <a:pt x="607" y="325"/>
                    <a:pt x="607" y="325"/>
                  </a:cubicBezTo>
                  <a:cubicBezTo>
                    <a:pt x="606" y="325"/>
                    <a:pt x="605" y="325"/>
                    <a:pt x="604" y="325"/>
                  </a:cubicBezTo>
                  <a:cubicBezTo>
                    <a:pt x="604" y="325"/>
                    <a:pt x="604" y="325"/>
                    <a:pt x="604" y="325"/>
                  </a:cubicBezTo>
                  <a:cubicBezTo>
                    <a:pt x="604" y="325"/>
                    <a:pt x="604" y="325"/>
                    <a:pt x="603" y="325"/>
                  </a:cubicBezTo>
                  <a:cubicBezTo>
                    <a:pt x="603" y="325"/>
                    <a:pt x="603" y="325"/>
                    <a:pt x="603" y="325"/>
                  </a:cubicBezTo>
                  <a:cubicBezTo>
                    <a:pt x="602" y="325"/>
                    <a:pt x="601" y="325"/>
                    <a:pt x="601" y="325"/>
                  </a:cubicBezTo>
                  <a:cubicBezTo>
                    <a:pt x="601" y="325"/>
                    <a:pt x="601" y="325"/>
                    <a:pt x="601" y="325"/>
                  </a:cubicBezTo>
                  <a:cubicBezTo>
                    <a:pt x="599" y="324"/>
                    <a:pt x="598" y="324"/>
                    <a:pt x="598" y="324"/>
                  </a:cubicBezTo>
                  <a:cubicBezTo>
                    <a:pt x="598" y="324"/>
                    <a:pt x="598" y="324"/>
                    <a:pt x="598" y="324"/>
                  </a:cubicBezTo>
                  <a:cubicBezTo>
                    <a:pt x="597" y="323"/>
                    <a:pt x="596" y="323"/>
                    <a:pt x="595" y="322"/>
                  </a:cubicBezTo>
                  <a:cubicBezTo>
                    <a:pt x="595" y="322"/>
                    <a:pt x="595" y="322"/>
                    <a:pt x="595" y="322"/>
                  </a:cubicBezTo>
                  <a:cubicBezTo>
                    <a:pt x="594" y="322"/>
                    <a:pt x="592" y="321"/>
                    <a:pt x="592" y="321"/>
                  </a:cubicBezTo>
                  <a:cubicBezTo>
                    <a:pt x="592" y="321"/>
                    <a:pt x="592" y="321"/>
                    <a:pt x="592" y="321"/>
                  </a:cubicBezTo>
                  <a:cubicBezTo>
                    <a:pt x="592" y="320"/>
                    <a:pt x="592" y="320"/>
                    <a:pt x="591" y="320"/>
                  </a:cubicBezTo>
                  <a:cubicBezTo>
                    <a:pt x="591" y="320"/>
                    <a:pt x="591" y="320"/>
                    <a:pt x="591" y="320"/>
                  </a:cubicBezTo>
                  <a:cubicBezTo>
                    <a:pt x="591" y="319"/>
                    <a:pt x="590" y="319"/>
                    <a:pt x="589" y="319"/>
                  </a:cubicBezTo>
                  <a:cubicBezTo>
                    <a:pt x="589" y="319"/>
                    <a:pt x="589" y="319"/>
                    <a:pt x="589" y="319"/>
                  </a:cubicBezTo>
                  <a:cubicBezTo>
                    <a:pt x="588" y="318"/>
                    <a:pt x="587" y="318"/>
                    <a:pt x="586" y="317"/>
                  </a:cubicBezTo>
                  <a:cubicBezTo>
                    <a:pt x="586" y="317"/>
                    <a:pt x="586" y="317"/>
                    <a:pt x="586" y="317"/>
                  </a:cubicBezTo>
                  <a:cubicBezTo>
                    <a:pt x="586" y="317"/>
                    <a:pt x="585" y="316"/>
                    <a:pt x="585" y="316"/>
                  </a:cubicBezTo>
                  <a:cubicBezTo>
                    <a:pt x="585" y="316"/>
                    <a:pt x="585" y="316"/>
                    <a:pt x="585" y="316"/>
                  </a:cubicBezTo>
                  <a:cubicBezTo>
                    <a:pt x="584" y="315"/>
                    <a:pt x="583" y="315"/>
                    <a:pt x="583" y="314"/>
                  </a:cubicBezTo>
                  <a:cubicBezTo>
                    <a:pt x="583" y="314"/>
                    <a:pt x="583" y="314"/>
                    <a:pt x="583" y="314"/>
                  </a:cubicBezTo>
                  <a:cubicBezTo>
                    <a:pt x="582" y="314"/>
                    <a:pt x="581" y="314"/>
                    <a:pt x="580" y="313"/>
                  </a:cubicBezTo>
                  <a:cubicBezTo>
                    <a:pt x="580" y="313"/>
                    <a:pt x="580" y="313"/>
                    <a:pt x="580" y="313"/>
                  </a:cubicBezTo>
                  <a:cubicBezTo>
                    <a:pt x="579" y="313"/>
                    <a:pt x="579" y="313"/>
                    <a:pt x="578" y="313"/>
                  </a:cubicBezTo>
                  <a:cubicBezTo>
                    <a:pt x="578" y="313"/>
                    <a:pt x="578" y="313"/>
                    <a:pt x="578" y="313"/>
                  </a:cubicBezTo>
                  <a:cubicBezTo>
                    <a:pt x="577" y="313"/>
                    <a:pt x="575" y="313"/>
                    <a:pt x="574" y="313"/>
                  </a:cubicBezTo>
                  <a:cubicBezTo>
                    <a:pt x="574" y="313"/>
                    <a:pt x="574" y="313"/>
                    <a:pt x="574" y="313"/>
                  </a:cubicBezTo>
                  <a:cubicBezTo>
                    <a:pt x="573" y="313"/>
                    <a:pt x="572" y="312"/>
                    <a:pt x="570" y="312"/>
                  </a:cubicBezTo>
                  <a:cubicBezTo>
                    <a:pt x="570" y="312"/>
                    <a:pt x="570" y="312"/>
                    <a:pt x="570" y="312"/>
                  </a:cubicBezTo>
                  <a:cubicBezTo>
                    <a:pt x="569" y="311"/>
                    <a:pt x="568" y="310"/>
                    <a:pt x="567" y="308"/>
                  </a:cubicBezTo>
                  <a:cubicBezTo>
                    <a:pt x="567" y="308"/>
                    <a:pt x="567" y="308"/>
                    <a:pt x="567" y="308"/>
                  </a:cubicBezTo>
                  <a:cubicBezTo>
                    <a:pt x="567" y="307"/>
                    <a:pt x="567" y="307"/>
                    <a:pt x="567" y="307"/>
                  </a:cubicBezTo>
                  <a:cubicBezTo>
                    <a:pt x="567" y="307"/>
                    <a:pt x="566" y="306"/>
                    <a:pt x="566" y="305"/>
                  </a:cubicBezTo>
                  <a:cubicBezTo>
                    <a:pt x="566" y="305"/>
                    <a:pt x="566" y="305"/>
                    <a:pt x="566" y="305"/>
                  </a:cubicBezTo>
                  <a:cubicBezTo>
                    <a:pt x="565" y="304"/>
                    <a:pt x="565" y="303"/>
                    <a:pt x="565" y="303"/>
                  </a:cubicBezTo>
                  <a:cubicBezTo>
                    <a:pt x="565" y="303"/>
                    <a:pt x="565" y="303"/>
                    <a:pt x="565" y="303"/>
                  </a:cubicBezTo>
                  <a:cubicBezTo>
                    <a:pt x="564" y="303"/>
                    <a:pt x="564" y="303"/>
                    <a:pt x="563" y="303"/>
                  </a:cubicBezTo>
                  <a:cubicBezTo>
                    <a:pt x="563" y="303"/>
                    <a:pt x="563" y="303"/>
                    <a:pt x="563" y="303"/>
                  </a:cubicBezTo>
                  <a:cubicBezTo>
                    <a:pt x="562" y="303"/>
                    <a:pt x="561" y="302"/>
                    <a:pt x="561" y="302"/>
                  </a:cubicBezTo>
                  <a:cubicBezTo>
                    <a:pt x="561" y="302"/>
                    <a:pt x="561" y="302"/>
                    <a:pt x="561" y="302"/>
                  </a:cubicBezTo>
                  <a:cubicBezTo>
                    <a:pt x="560" y="302"/>
                    <a:pt x="559" y="301"/>
                    <a:pt x="558" y="301"/>
                  </a:cubicBezTo>
                  <a:cubicBezTo>
                    <a:pt x="558" y="301"/>
                    <a:pt x="558" y="301"/>
                    <a:pt x="558" y="301"/>
                  </a:cubicBezTo>
                  <a:cubicBezTo>
                    <a:pt x="556" y="301"/>
                    <a:pt x="555" y="300"/>
                    <a:pt x="554" y="300"/>
                  </a:cubicBezTo>
                  <a:cubicBezTo>
                    <a:pt x="554" y="300"/>
                    <a:pt x="554" y="300"/>
                    <a:pt x="554" y="300"/>
                  </a:cubicBezTo>
                  <a:cubicBezTo>
                    <a:pt x="553" y="300"/>
                    <a:pt x="552" y="299"/>
                    <a:pt x="552" y="299"/>
                  </a:cubicBezTo>
                  <a:cubicBezTo>
                    <a:pt x="552" y="299"/>
                    <a:pt x="552" y="299"/>
                    <a:pt x="552" y="299"/>
                  </a:cubicBezTo>
                  <a:cubicBezTo>
                    <a:pt x="551" y="298"/>
                    <a:pt x="551" y="298"/>
                    <a:pt x="551" y="298"/>
                  </a:cubicBezTo>
                  <a:cubicBezTo>
                    <a:pt x="550" y="298"/>
                    <a:pt x="548" y="297"/>
                    <a:pt x="547" y="297"/>
                  </a:cubicBezTo>
                  <a:cubicBezTo>
                    <a:pt x="547" y="297"/>
                    <a:pt x="547" y="297"/>
                    <a:pt x="547" y="297"/>
                  </a:cubicBezTo>
                  <a:cubicBezTo>
                    <a:pt x="546" y="297"/>
                    <a:pt x="546" y="297"/>
                    <a:pt x="545" y="297"/>
                  </a:cubicBezTo>
                  <a:cubicBezTo>
                    <a:pt x="545" y="297"/>
                    <a:pt x="545" y="297"/>
                    <a:pt x="545" y="297"/>
                  </a:cubicBezTo>
                  <a:cubicBezTo>
                    <a:pt x="545" y="296"/>
                    <a:pt x="544" y="296"/>
                    <a:pt x="544" y="296"/>
                  </a:cubicBezTo>
                  <a:cubicBezTo>
                    <a:pt x="544" y="296"/>
                    <a:pt x="544" y="296"/>
                    <a:pt x="544" y="296"/>
                  </a:cubicBezTo>
                  <a:cubicBezTo>
                    <a:pt x="543" y="296"/>
                    <a:pt x="543" y="296"/>
                    <a:pt x="542" y="296"/>
                  </a:cubicBezTo>
                  <a:cubicBezTo>
                    <a:pt x="542" y="296"/>
                    <a:pt x="542" y="296"/>
                    <a:pt x="542" y="296"/>
                  </a:cubicBezTo>
                  <a:cubicBezTo>
                    <a:pt x="542" y="296"/>
                    <a:pt x="541" y="296"/>
                    <a:pt x="540" y="296"/>
                  </a:cubicBezTo>
                  <a:cubicBezTo>
                    <a:pt x="540" y="296"/>
                    <a:pt x="540" y="296"/>
                    <a:pt x="540" y="296"/>
                  </a:cubicBezTo>
                  <a:cubicBezTo>
                    <a:pt x="540" y="296"/>
                    <a:pt x="540" y="296"/>
                    <a:pt x="540" y="296"/>
                  </a:cubicBezTo>
                  <a:cubicBezTo>
                    <a:pt x="540" y="296"/>
                    <a:pt x="540" y="296"/>
                    <a:pt x="540" y="296"/>
                  </a:cubicBezTo>
                  <a:cubicBezTo>
                    <a:pt x="539" y="296"/>
                    <a:pt x="538" y="295"/>
                    <a:pt x="537" y="295"/>
                  </a:cubicBezTo>
                  <a:cubicBezTo>
                    <a:pt x="537" y="295"/>
                    <a:pt x="537" y="295"/>
                    <a:pt x="537" y="295"/>
                  </a:cubicBezTo>
                  <a:cubicBezTo>
                    <a:pt x="537" y="295"/>
                    <a:pt x="537" y="295"/>
                    <a:pt x="537" y="295"/>
                  </a:cubicBezTo>
                  <a:cubicBezTo>
                    <a:pt x="537" y="295"/>
                    <a:pt x="537" y="295"/>
                    <a:pt x="537" y="295"/>
                  </a:cubicBezTo>
                  <a:cubicBezTo>
                    <a:pt x="536" y="295"/>
                    <a:pt x="536" y="296"/>
                    <a:pt x="536" y="296"/>
                  </a:cubicBezTo>
                  <a:cubicBezTo>
                    <a:pt x="536" y="296"/>
                    <a:pt x="536" y="296"/>
                    <a:pt x="536" y="296"/>
                  </a:cubicBezTo>
                  <a:cubicBezTo>
                    <a:pt x="535" y="296"/>
                    <a:pt x="534" y="296"/>
                    <a:pt x="534" y="296"/>
                  </a:cubicBezTo>
                  <a:cubicBezTo>
                    <a:pt x="534" y="296"/>
                    <a:pt x="534" y="296"/>
                    <a:pt x="534" y="296"/>
                  </a:cubicBezTo>
                  <a:cubicBezTo>
                    <a:pt x="533" y="296"/>
                    <a:pt x="533" y="296"/>
                    <a:pt x="532" y="296"/>
                  </a:cubicBezTo>
                  <a:cubicBezTo>
                    <a:pt x="532" y="296"/>
                    <a:pt x="532" y="296"/>
                    <a:pt x="532" y="296"/>
                  </a:cubicBezTo>
                  <a:cubicBezTo>
                    <a:pt x="532" y="296"/>
                    <a:pt x="531" y="296"/>
                    <a:pt x="531" y="296"/>
                  </a:cubicBezTo>
                  <a:cubicBezTo>
                    <a:pt x="531" y="296"/>
                    <a:pt x="531" y="296"/>
                    <a:pt x="531" y="296"/>
                  </a:cubicBezTo>
                  <a:cubicBezTo>
                    <a:pt x="530" y="296"/>
                    <a:pt x="530" y="296"/>
                    <a:pt x="530" y="296"/>
                  </a:cubicBezTo>
                  <a:cubicBezTo>
                    <a:pt x="530" y="296"/>
                    <a:pt x="530" y="296"/>
                    <a:pt x="530" y="296"/>
                  </a:cubicBezTo>
                  <a:cubicBezTo>
                    <a:pt x="529" y="296"/>
                    <a:pt x="528" y="296"/>
                    <a:pt x="527" y="296"/>
                  </a:cubicBezTo>
                  <a:cubicBezTo>
                    <a:pt x="527" y="296"/>
                    <a:pt x="527" y="296"/>
                    <a:pt x="527" y="296"/>
                  </a:cubicBezTo>
                  <a:cubicBezTo>
                    <a:pt x="527" y="296"/>
                    <a:pt x="525" y="296"/>
                    <a:pt x="525" y="296"/>
                  </a:cubicBezTo>
                  <a:cubicBezTo>
                    <a:pt x="525" y="296"/>
                    <a:pt x="525" y="296"/>
                    <a:pt x="525" y="296"/>
                  </a:cubicBezTo>
                  <a:cubicBezTo>
                    <a:pt x="524" y="297"/>
                    <a:pt x="522" y="297"/>
                    <a:pt x="521" y="297"/>
                  </a:cubicBezTo>
                  <a:cubicBezTo>
                    <a:pt x="521" y="297"/>
                    <a:pt x="521" y="297"/>
                    <a:pt x="521" y="297"/>
                  </a:cubicBezTo>
                  <a:cubicBezTo>
                    <a:pt x="519" y="297"/>
                    <a:pt x="518" y="296"/>
                    <a:pt x="517" y="296"/>
                  </a:cubicBezTo>
                  <a:cubicBezTo>
                    <a:pt x="517" y="296"/>
                    <a:pt x="517" y="296"/>
                    <a:pt x="517" y="296"/>
                  </a:cubicBezTo>
                  <a:cubicBezTo>
                    <a:pt x="516" y="296"/>
                    <a:pt x="516" y="296"/>
                    <a:pt x="515" y="296"/>
                  </a:cubicBezTo>
                  <a:cubicBezTo>
                    <a:pt x="515" y="296"/>
                    <a:pt x="515" y="296"/>
                    <a:pt x="515" y="296"/>
                  </a:cubicBezTo>
                  <a:cubicBezTo>
                    <a:pt x="514" y="296"/>
                    <a:pt x="512" y="295"/>
                    <a:pt x="511" y="295"/>
                  </a:cubicBezTo>
                  <a:cubicBezTo>
                    <a:pt x="511" y="295"/>
                    <a:pt x="511" y="295"/>
                    <a:pt x="511" y="295"/>
                  </a:cubicBezTo>
                  <a:cubicBezTo>
                    <a:pt x="511" y="295"/>
                    <a:pt x="509" y="295"/>
                    <a:pt x="509" y="295"/>
                  </a:cubicBezTo>
                  <a:cubicBezTo>
                    <a:pt x="509" y="295"/>
                    <a:pt x="509" y="295"/>
                    <a:pt x="509" y="295"/>
                  </a:cubicBezTo>
                  <a:cubicBezTo>
                    <a:pt x="508" y="294"/>
                    <a:pt x="507" y="294"/>
                    <a:pt x="507" y="294"/>
                  </a:cubicBezTo>
                  <a:cubicBezTo>
                    <a:pt x="507" y="294"/>
                    <a:pt x="507" y="294"/>
                    <a:pt x="507" y="294"/>
                  </a:cubicBezTo>
                  <a:cubicBezTo>
                    <a:pt x="506" y="294"/>
                    <a:pt x="505" y="294"/>
                    <a:pt x="503" y="293"/>
                  </a:cubicBezTo>
                  <a:cubicBezTo>
                    <a:pt x="503" y="293"/>
                    <a:pt x="503" y="293"/>
                    <a:pt x="503" y="293"/>
                  </a:cubicBezTo>
                  <a:cubicBezTo>
                    <a:pt x="503" y="293"/>
                    <a:pt x="501" y="293"/>
                    <a:pt x="501" y="293"/>
                  </a:cubicBezTo>
                  <a:cubicBezTo>
                    <a:pt x="501" y="293"/>
                    <a:pt x="501" y="293"/>
                    <a:pt x="501" y="293"/>
                  </a:cubicBezTo>
                  <a:cubicBezTo>
                    <a:pt x="500" y="293"/>
                    <a:pt x="500" y="293"/>
                    <a:pt x="499" y="292"/>
                  </a:cubicBezTo>
                  <a:cubicBezTo>
                    <a:pt x="499" y="292"/>
                    <a:pt x="499" y="292"/>
                    <a:pt x="499" y="292"/>
                  </a:cubicBezTo>
                  <a:cubicBezTo>
                    <a:pt x="498" y="292"/>
                    <a:pt x="497" y="292"/>
                    <a:pt x="496" y="292"/>
                  </a:cubicBezTo>
                  <a:cubicBezTo>
                    <a:pt x="496" y="292"/>
                    <a:pt x="496" y="292"/>
                    <a:pt x="496" y="292"/>
                  </a:cubicBezTo>
                  <a:cubicBezTo>
                    <a:pt x="494" y="292"/>
                    <a:pt x="493" y="291"/>
                    <a:pt x="493" y="291"/>
                  </a:cubicBezTo>
                  <a:cubicBezTo>
                    <a:pt x="493" y="291"/>
                    <a:pt x="493" y="291"/>
                    <a:pt x="493" y="291"/>
                  </a:cubicBezTo>
                  <a:cubicBezTo>
                    <a:pt x="492" y="291"/>
                    <a:pt x="491" y="290"/>
                    <a:pt x="490" y="290"/>
                  </a:cubicBezTo>
                  <a:cubicBezTo>
                    <a:pt x="490" y="290"/>
                    <a:pt x="490" y="290"/>
                    <a:pt x="490" y="290"/>
                  </a:cubicBezTo>
                  <a:cubicBezTo>
                    <a:pt x="489" y="290"/>
                    <a:pt x="487" y="289"/>
                    <a:pt x="487" y="289"/>
                  </a:cubicBezTo>
                  <a:cubicBezTo>
                    <a:pt x="487" y="289"/>
                    <a:pt x="487" y="289"/>
                    <a:pt x="487" y="289"/>
                  </a:cubicBezTo>
                  <a:cubicBezTo>
                    <a:pt x="487" y="289"/>
                    <a:pt x="487" y="289"/>
                    <a:pt x="487" y="289"/>
                  </a:cubicBezTo>
                  <a:cubicBezTo>
                    <a:pt x="487" y="289"/>
                    <a:pt x="487" y="289"/>
                    <a:pt x="487" y="289"/>
                  </a:cubicBezTo>
                  <a:cubicBezTo>
                    <a:pt x="486" y="289"/>
                    <a:pt x="486" y="289"/>
                    <a:pt x="486" y="288"/>
                  </a:cubicBezTo>
                  <a:cubicBezTo>
                    <a:pt x="486" y="288"/>
                    <a:pt x="486" y="288"/>
                    <a:pt x="486" y="288"/>
                  </a:cubicBezTo>
                  <a:cubicBezTo>
                    <a:pt x="485" y="288"/>
                    <a:pt x="484" y="288"/>
                    <a:pt x="483" y="287"/>
                  </a:cubicBezTo>
                  <a:cubicBezTo>
                    <a:pt x="483" y="287"/>
                    <a:pt x="483" y="287"/>
                    <a:pt x="483" y="287"/>
                  </a:cubicBezTo>
                  <a:cubicBezTo>
                    <a:pt x="481" y="287"/>
                    <a:pt x="480" y="286"/>
                    <a:pt x="480" y="286"/>
                  </a:cubicBezTo>
                  <a:cubicBezTo>
                    <a:pt x="480" y="286"/>
                    <a:pt x="480" y="286"/>
                    <a:pt x="480" y="286"/>
                  </a:cubicBezTo>
                  <a:cubicBezTo>
                    <a:pt x="479" y="286"/>
                    <a:pt x="479" y="286"/>
                    <a:pt x="479" y="286"/>
                  </a:cubicBezTo>
                  <a:cubicBezTo>
                    <a:pt x="479" y="286"/>
                    <a:pt x="478" y="285"/>
                    <a:pt x="477" y="285"/>
                  </a:cubicBezTo>
                  <a:cubicBezTo>
                    <a:pt x="477" y="285"/>
                    <a:pt x="477" y="285"/>
                    <a:pt x="477" y="285"/>
                  </a:cubicBezTo>
                  <a:cubicBezTo>
                    <a:pt x="477" y="285"/>
                    <a:pt x="477" y="285"/>
                    <a:pt x="477" y="285"/>
                  </a:cubicBezTo>
                  <a:cubicBezTo>
                    <a:pt x="477" y="285"/>
                    <a:pt x="477" y="285"/>
                    <a:pt x="477" y="285"/>
                  </a:cubicBezTo>
                  <a:cubicBezTo>
                    <a:pt x="476" y="285"/>
                    <a:pt x="474" y="285"/>
                    <a:pt x="474" y="285"/>
                  </a:cubicBezTo>
                  <a:cubicBezTo>
                    <a:pt x="474" y="285"/>
                    <a:pt x="474" y="285"/>
                    <a:pt x="474" y="285"/>
                  </a:cubicBezTo>
                  <a:cubicBezTo>
                    <a:pt x="473" y="286"/>
                    <a:pt x="472" y="286"/>
                    <a:pt x="471" y="286"/>
                  </a:cubicBezTo>
                  <a:cubicBezTo>
                    <a:pt x="471" y="286"/>
                    <a:pt x="471" y="286"/>
                    <a:pt x="471" y="286"/>
                  </a:cubicBezTo>
                  <a:cubicBezTo>
                    <a:pt x="471" y="286"/>
                    <a:pt x="470" y="286"/>
                    <a:pt x="470" y="286"/>
                  </a:cubicBezTo>
                  <a:cubicBezTo>
                    <a:pt x="470" y="286"/>
                    <a:pt x="470" y="286"/>
                    <a:pt x="470" y="286"/>
                  </a:cubicBezTo>
                  <a:cubicBezTo>
                    <a:pt x="469" y="286"/>
                    <a:pt x="468" y="286"/>
                    <a:pt x="467" y="286"/>
                  </a:cubicBezTo>
                  <a:cubicBezTo>
                    <a:pt x="467" y="286"/>
                    <a:pt x="467" y="286"/>
                    <a:pt x="467" y="286"/>
                  </a:cubicBezTo>
                  <a:cubicBezTo>
                    <a:pt x="466" y="286"/>
                    <a:pt x="465" y="285"/>
                    <a:pt x="464" y="285"/>
                  </a:cubicBezTo>
                  <a:cubicBezTo>
                    <a:pt x="464" y="285"/>
                    <a:pt x="464" y="285"/>
                    <a:pt x="464" y="285"/>
                  </a:cubicBezTo>
                  <a:cubicBezTo>
                    <a:pt x="463" y="285"/>
                    <a:pt x="462" y="285"/>
                    <a:pt x="462" y="284"/>
                  </a:cubicBezTo>
                  <a:cubicBezTo>
                    <a:pt x="462" y="284"/>
                    <a:pt x="462" y="284"/>
                    <a:pt x="462" y="284"/>
                  </a:cubicBezTo>
                  <a:cubicBezTo>
                    <a:pt x="461" y="283"/>
                    <a:pt x="461" y="283"/>
                    <a:pt x="461" y="282"/>
                  </a:cubicBezTo>
                  <a:cubicBezTo>
                    <a:pt x="461" y="282"/>
                    <a:pt x="461" y="282"/>
                    <a:pt x="461" y="282"/>
                  </a:cubicBezTo>
                  <a:cubicBezTo>
                    <a:pt x="461" y="282"/>
                    <a:pt x="461" y="281"/>
                    <a:pt x="461" y="280"/>
                  </a:cubicBezTo>
                  <a:cubicBezTo>
                    <a:pt x="461" y="280"/>
                    <a:pt x="461" y="280"/>
                    <a:pt x="461" y="280"/>
                  </a:cubicBezTo>
                  <a:cubicBezTo>
                    <a:pt x="461" y="280"/>
                    <a:pt x="461" y="279"/>
                    <a:pt x="461" y="279"/>
                  </a:cubicBezTo>
                  <a:cubicBezTo>
                    <a:pt x="461" y="279"/>
                    <a:pt x="461" y="279"/>
                    <a:pt x="461" y="279"/>
                  </a:cubicBezTo>
                  <a:cubicBezTo>
                    <a:pt x="460" y="278"/>
                    <a:pt x="460" y="278"/>
                    <a:pt x="460" y="278"/>
                  </a:cubicBezTo>
                  <a:cubicBezTo>
                    <a:pt x="459" y="278"/>
                    <a:pt x="459" y="277"/>
                    <a:pt x="458" y="276"/>
                  </a:cubicBezTo>
                  <a:cubicBezTo>
                    <a:pt x="458" y="276"/>
                    <a:pt x="458" y="276"/>
                    <a:pt x="458" y="276"/>
                  </a:cubicBezTo>
                  <a:cubicBezTo>
                    <a:pt x="458" y="275"/>
                    <a:pt x="457" y="274"/>
                    <a:pt x="457" y="275"/>
                  </a:cubicBezTo>
                  <a:cubicBezTo>
                    <a:pt x="457" y="275"/>
                    <a:pt x="457" y="275"/>
                    <a:pt x="457" y="275"/>
                  </a:cubicBezTo>
                  <a:cubicBezTo>
                    <a:pt x="457" y="274"/>
                    <a:pt x="457" y="274"/>
                    <a:pt x="457" y="274"/>
                  </a:cubicBezTo>
                  <a:cubicBezTo>
                    <a:pt x="456" y="273"/>
                    <a:pt x="455" y="272"/>
                    <a:pt x="455" y="271"/>
                  </a:cubicBezTo>
                  <a:cubicBezTo>
                    <a:pt x="455" y="271"/>
                    <a:pt x="455" y="271"/>
                    <a:pt x="455" y="271"/>
                  </a:cubicBezTo>
                  <a:cubicBezTo>
                    <a:pt x="454" y="271"/>
                    <a:pt x="454" y="270"/>
                    <a:pt x="453" y="269"/>
                  </a:cubicBezTo>
                  <a:cubicBezTo>
                    <a:pt x="453" y="269"/>
                    <a:pt x="453" y="269"/>
                    <a:pt x="453" y="269"/>
                  </a:cubicBezTo>
                  <a:cubicBezTo>
                    <a:pt x="453" y="268"/>
                    <a:pt x="453" y="267"/>
                    <a:pt x="453" y="266"/>
                  </a:cubicBezTo>
                  <a:cubicBezTo>
                    <a:pt x="453" y="266"/>
                    <a:pt x="453" y="266"/>
                    <a:pt x="453" y="266"/>
                  </a:cubicBezTo>
                  <a:cubicBezTo>
                    <a:pt x="453" y="265"/>
                    <a:pt x="453" y="264"/>
                    <a:pt x="453" y="264"/>
                  </a:cubicBezTo>
                  <a:cubicBezTo>
                    <a:pt x="453" y="264"/>
                    <a:pt x="453" y="264"/>
                    <a:pt x="453" y="264"/>
                  </a:cubicBezTo>
                  <a:cubicBezTo>
                    <a:pt x="453" y="263"/>
                    <a:pt x="453" y="263"/>
                    <a:pt x="453" y="263"/>
                  </a:cubicBezTo>
                  <a:cubicBezTo>
                    <a:pt x="452" y="262"/>
                    <a:pt x="452" y="261"/>
                    <a:pt x="452" y="260"/>
                  </a:cubicBezTo>
                  <a:cubicBezTo>
                    <a:pt x="452" y="260"/>
                    <a:pt x="452" y="260"/>
                    <a:pt x="452" y="260"/>
                  </a:cubicBezTo>
                  <a:cubicBezTo>
                    <a:pt x="452" y="259"/>
                    <a:pt x="451" y="258"/>
                    <a:pt x="451" y="257"/>
                  </a:cubicBezTo>
                  <a:cubicBezTo>
                    <a:pt x="451" y="257"/>
                    <a:pt x="451" y="257"/>
                    <a:pt x="451" y="257"/>
                  </a:cubicBezTo>
                  <a:cubicBezTo>
                    <a:pt x="451" y="255"/>
                    <a:pt x="451" y="254"/>
                    <a:pt x="450" y="254"/>
                  </a:cubicBezTo>
                  <a:cubicBezTo>
                    <a:pt x="450" y="254"/>
                    <a:pt x="450" y="254"/>
                    <a:pt x="450" y="254"/>
                  </a:cubicBezTo>
                  <a:cubicBezTo>
                    <a:pt x="450" y="252"/>
                    <a:pt x="450" y="251"/>
                    <a:pt x="450" y="251"/>
                  </a:cubicBezTo>
                  <a:cubicBezTo>
                    <a:pt x="450" y="251"/>
                    <a:pt x="450" y="251"/>
                    <a:pt x="450" y="251"/>
                  </a:cubicBezTo>
                  <a:cubicBezTo>
                    <a:pt x="450" y="249"/>
                    <a:pt x="450" y="249"/>
                    <a:pt x="448" y="248"/>
                  </a:cubicBezTo>
                  <a:cubicBezTo>
                    <a:pt x="448" y="248"/>
                    <a:pt x="448" y="248"/>
                    <a:pt x="448" y="248"/>
                  </a:cubicBezTo>
                  <a:cubicBezTo>
                    <a:pt x="447" y="248"/>
                    <a:pt x="446" y="248"/>
                    <a:pt x="446" y="247"/>
                  </a:cubicBezTo>
                  <a:cubicBezTo>
                    <a:pt x="446" y="247"/>
                    <a:pt x="446" y="247"/>
                    <a:pt x="446" y="247"/>
                  </a:cubicBezTo>
                  <a:cubicBezTo>
                    <a:pt x="446" y="246"/>
                    <a:pt x="446" y="246"/>
                    <a:pt x="446" y="245"/>
                  </a:cubicBezTo>
                  <a:cubicBezTo>
                    <a:pt x="446" y="245"/>
                    <a:pt x="446" y="245"/>
                    <a:pt x="446" y="245"/>
                  </a:cubicBezTo>
                  <a:cubicBezTo>
                    <a:pt x="446" y="245"/>
                    <a:pt x="447" y="244"/>
                    <a:pt x="447" y="244"/>
                  </a:cubicBezTo>
                  <a:cubicBezTo>
                    <a:pt x="447" y="244"/>
                    <a:pt x="447" y="244"/>
                    <a:pt x="447" y="244"/>
                  </a:cubicBezTo>
                  <a:cubicBezTo>
                    <a:pt x="447" y="243"/>
                    <a:pt x="447" y="242"/>
                    <a:pt x="448" y="241"/>
                  </a:cubicBezTo>
                  <a:cubicBezTo>
                    <a:pt x="448" y="241"/>
                    <a:pt x="448" y="241"/>
                    <a:pt x="448" y="241"/>
                  </a:cubicBezTo>
                  <a:cubicBezTo>
                    <a:pt x="448" y="241"/>
                    <a:pt x="448" y="241"/>
                    <a:pt x="448" y="241"/>
                  </a:cubicBezTo>
                  <a:cubicBezTo>
                    <a:pt x="448" y="241"/>
                    <a:pt x="448" y="241"/>
                    <a:pt x="448" y="241"/>
                  </a:cubicBezTo>
                  <a:cubicBezTo>
                    <a:pt x="447" y="241"/>
                    <a:pt x="446" y="241"/>
                    <a:pt x="446" y="241"/>
                  </a:cubicBezTo>
                  <a:cubicBezTo>
                    <a:pt x="446" y="241"/>
                    <a:pt x="446" y="241"/>
                    <a:pt x="446" y="241"/>
                  </a:cubicBezTo>
                  <a:cubicBezTo>
                    <a:pt x="445" y="241"/>
                    <a:pt x="445" y="241"/>
                    <a:pt x="444" y="241"/>
                  </a:cubicBezTo>
                  <a:cubicBezTo>
                    <a:pt x="444" y="241"/>
                    <a:pt x="444" y="241"/>
                    <a:pt x="444" y="241"/>
                  </a:cubicBezTo>
                  <a:cubicBezTo>
                    <a:pt x="444" y="241"/>
                    <a:pt x="444" y="241"/>
                    <a:pt x="443" y="241"/>
                  </a:cubicBezTo>
                  <a:cubicBezTo>
                    <a:pt x="443" y="241"/>
                    <a:pt x="443" y="241"/>
                    <a:pt x="443" y="241"/>
                  </a:cubicBezTo>
                  <a:cubicBezTo>
                    <a:pt x="443" y="241"/>
                    <a:pt x="442" y="241"/>
                    <a:pt x="442" y="241"/>
                  </a:cubicBezTo>
                  <a:cubicBezTo>
                    <a:pt x="442" y="241"/>
                    <a:pt x="442" y="241"/>
                    <a:pt x="442" y="241"/>
                  </a:cubicBezTo>
                  <a:cubicBezTo>
                    <a:pt x="441" y="240"/>
                    <a:pt x="440" y="240"/>
                    <a:pt x="439" y="239"/>
                  </a:cubicBezTo>
                  <a:cubicBezTo>
                    <a:pt x="439" y="239"/>
                    <a:pt x="439" y="239"/>
                    <a:pt x="439" y="239"/>
                  </a:cubicBezTo>
                  <a:cubicBezTo>
                    <a:pt x="439" y="239"/>
                    <a:pt x="438" y="238"/>
                    <a:pt x="438" y="238"/>
                  </a:cubicBezTo>
                  <a:cubicBezTo>
                    <a:pt x="438" y="238"/>
                    <a:pt x="438" y="238"/>
                    <a:pt x="438" y="238"/>
                  </a:cubicBezTo>
                  <a:cubicBezTo>
                    <a:pt x="437" y="238"/>
                    <a:pt x="437" y="238"/>
                    <a:pt x="437" y="238"/>
                  </a:cubicBezTo>
                  <a:cubicBezTo>
                    <a:pt x="436" y="237"/>
                    <a:pt x="435" y="236"/>
                    <a:pt x="435" y="235"/>
                  </a:cubicBezTo>
                  <a:cubicBezTo>
                    <a:pt x="435" y="235"/>
                    <a:pt x="435" y="235"/>
                    <a:pt x="435" y="235"/>
                  </a:cubicBezTo>
                  <a:cubicBezTo>
                    <a:pt x="434" y="235"/>
                    <a:pt x="433" y="234"/>
                    <a:pt x="433" y="234"/>
                  </a:cubicBezTo>
                  <a:cubicBezTo>
                    <a:pt x="433" y="234"/>
                    <a:pt x="433" y="234"/>
                    <a:pt x="433" y="234"/>
                  </a:cubicBezTo>
                  <a:cubicBezTo>
                    <a:pt x="433" y="232"/>
                    <a:pt x="433" y="232"/>
                    <a:pt x="433" y="232"/>
                  </a:cubicBezTo>
                  <a:cubicBezTo>
                    <a:pt x="432" y="232"/>
                    <a:pt x="432" y="232"/>
                    <a:pt x="431" y="232"/>
                  </a:cubicBezTo>
                  <a:cubicBezTo>
                    <a:pt x="431" y="232"/>
                    <a:pt x="431" y="232"/>
                    <a:pt x="431" y="232"/>
                  </a:cubicBezTo>
                  <a:cubicBezTo>
                    <a:pt x="430" y="232"/>
                    <a:pt x="429" y="231"/>
                    <a:pt x="429" y="230"/>
                  </a:cubicBezTo>
                  <a:cubicBezTo>
                    <a:pt x="429" y="230"/>
                    <a:pt x="429" y="230"/>
                    <a:pt x="429" y="230"/>
                  </a:cubicBezTo>
                  <a:cubicBezTo>
                    <a:pt x="429" y="230"/>
                    <a:pt x="429" y="230"/>
                    <a:pt x="429" y="230"/>
                  </a:cubicBezTo>
                  <a:cubicBezTo>
                    <a:pt x="429" y="230"/>
                    <a:pt x="429" y="230"/>
                    <a:pt x="429" y="230"/>
                  </a:cubicBezTo>
                  <a:cubicBezTo>
                    <a:pt x="430" y="230"/>
                    <a:pt x="429" y="229"/>
                    <a:pt x="429" y="229"/>
                  </a:cubicBezTo>
                  <a:cubicBezTo>
                    <a:pt x="429" y="229"/>
                    <a:pt x="429" y="229"/>
                    <a:pt x="429" y="229"/>
                  </a:cubicBezTo>
                  <a:cubicBezTo>
                    <a:pt x="428" y="228"/>
                    <a:pt x="428" y="228"/>
                    <a:pt x="428" y="228"/>
                  </a:cubicBezTo>
                  <a:cubicBezTo>
                    <a:pt x="428" y="228"/>
                    <a:pt x="428" y="228"/>
                    <a:pt x="428" y="227"/>
                  </a:cubicBezTo>
                  <a:cubicBezTo>
                    <a:pt x="428" y="227"/>
                    <a:pt x="428" y="227"/>
                    <a:pt x="428" y="227"/>
                  </a:cubicBezTo>
                  <a:cubicBezTo>
                    <a:pt x="428" y="227"/>
                    <a:pt x="427" y="226"/>
                    <a:pt x="426" y="226"/>
                  </a:cubicBezTo>
                  <a:cubicBezTo>
                    <a:pt x="426" y="226"/>
                    <a:pt x="426" y="226"/>
                    <a:pt x="426" y="226"/>
                  </a:cubicBezTo>
                  <a:cubicBezTo>
                    <a:pt x="426" y="225"/>
                    <a:pt x="425" y="225"/>
                    <a:pt x="425" y="225"/>
                  </a:cubicBezTo>
                  <a:cubicBezTo>
                    <a:pt x="425" y="225"/>
                    <a:pt x="425" y="225"/>
                    <a:pt x="425" y="225"/>
                  </a:cubicBezTo>
                  <a:cubicBezTo>
                    <a:pt x="424" y="224"/>
                    <a:pt x="424" y="224"/>
                    <a:pt x="424" y="224"/>
                  </a:cubicBezTo>
                  <a:cubicBezTo>
                    <a:pt x="424" y="224"/>
                    <a:pt x="423" y="223"/>
                    <a:pt x="422" y="223"/>
                  </a:cubicBezTo>
                  <a:cubicBezTo>
                    <a:pt x="422" y="223"/>
                    <a:pt x="422" y="223"/>
                    <a:pt x="422" y="223"/>
                  </a:cubicBezTo>
                  <a:cubicBezTo>
                    <a:pt x="421" y="222"/>
                    <a:pt x="421" y="221"/>
                    <a:pt x="420" y="221"/>
                  </a:cubicBezTo>
                  <a:cubicBezTo>
                    <a:pt x="420" y="221"/>
                    <a:pt x="420" y="221"/>
                    <a:pt x="420" y="221"/>
                  </a:cubicBezTo>
                  <a:cubicBezTo>
                    <a:pt x="420" y="220"/>
                    <a:pt x="420" y="220"/>
                    <a:pt x="420" y="220"/>
                  </a:cubicBezTo>
                  <a:cubicBezTo>
                    <a:pt x="419" y="220"/>
                    <a:pt x="419" y="219"/>
                    <a:pt x="418" y="218"/>
                  </a:cubicBezTo>
                  <a:cubicBezTo>
                    <a:pt x="418" y="218"/>
                    <a:pt x="418" y="218"/>
                    <a:pt x="418" y="218"/>
                  </a:cubicBezTo>
                  <a:cubicBezTo>
                    <a:pt x="418" y="218"/>
                    <a:pt x="418" y="218"/>
                    <a:pt x="418" y="218"/>
                  </a:cubicBezTo>
                  <a:cubicBezTo>
                    <a:pt x="418" y="218"/>
                    <a:pt x="418" y="218"/>
                    <a:pt x="418" y="218"/>
                  </a:cubicBezTo>
                  <a:cubicBezTo>
                    <a:pt x="418" y="218"/>
                    <a:pt x="418" y="218"/>
                    <a:pt x="417" y="218"/>
                  </a:cubicBezTo>
                  <a:cubicBezTo>
                    <a:pt x="417" y="218"/>
                    <a:pt x="417" y="218"/>
                    <a:pt x="417" y="218"/>
                  </a:cubicBezTo>
                  <a:cubicBezTo>
                    <a:pt x="417" y="218"/>
                    <a:pt x="416" y="218"/>
                    <a:pt x="415" y="217"/>
                  </a:cubicBezTo>
                  <a:cubicBezTo>
                    <a:pt x="415" y="217"/>
                    <a:pt x="415" y="217"/>
                    <a:pt x="415" y="217"/>
                  </a:cubicBezTo>
                  <a:cubicBezTo>
                    <a:pt x="414" y="216"/>
                    <a:pt x="414" y="216"/>
                    <a:pt x="414" y="216"/>
                  </a:cubicBezTo>
                  <a:cubicBezTo>
                    <a:pt x="414" y="216"/>
                    <a:pt x="414" y="216"/>
                    <a:pt x="414" y="216"/>
                  </a:cubicBezTo>
                  <a:cubicBezTo>
                    <a:pt x="413" y="216"/>
                    <a:pt x="412" y="216"/>
                    <a:pt x="412" y="216"/>
                  </a:cubicBezTo>
                  <a:cubicBezTo>
                    <a:pt x="412" y="216"/>
                    <a:pt x="412" y="216"/>
                    <a:pt x="412" y="216"/>
                  </a:cubicBezTo>
                  <a:cubicBezTo>
                    <a:pt x="411" y="215"/>
                    <a:pt x="410" y="215"/>
                    <a:pt x="410" y="215"/>
                  </a:cubicBezTo>
                  <a:cubicBezTo>
                    <a:pt x="410" y="215"/>
                    <a:pt x="410" y="215"/>
                    <a:pt x="410" y="215"/>
                  </a:cubicBezTo>
                  <a:cubicBezTo>
                    <a:pt x="409" y="215"/>
                    <a:pt x="408" y="215"/>
                    <a:pt x="407" y="214"/>
                  </a:cubicBezTo>
                  <a:cubicBezTo>
                    <a:pt x="407" y="214"/>
                    <a:pt x="407" y="214"/>
                    <a:pt x="407" y="214"/>
                  </a:cubicBezTo>
                  <a:cubicBezTo>
                    <a:pt x="406" y="214"/>
                    <a:pt x="406" y="214"/>
                    <a:pt x="406" y="214"/>
                  </a:cubicBezTo>
                  <a:cubicBezTo>
                    <a:pt x="406" y="214"/>
                    <a:pt x="406" y="214"/>
                    <a:pt x="406" y="214"/>
                  </a:cubicBezTo>
                  <a:cubicBezTo>
                    <a:pt x="405" y="214"/>
                    <a:pt x="404" y="214"/>
                    <a:pt x="404" y="214"/>
                  </a:cubicBezTo>
                  <a:cubicBezTo>
                    <a:pt x="404" y="214"/>
                    <a:pt x="404" y="214"/>
                    <a:pt x="404" y="214"/>
                  </a:cubicBezTo>
                  <a:cubicBezTo>
                    <a:pt x="404" y="214"/>
                    <a:pt x="403" y="214"/>
                    <a:pt x="403" y="214"/>
                  </a:cubicBezTo>
                  <a:cubicBezTo>
                    <a:pt x="403" y="214"/>
                    <a:pt x="403" y="214"/>
                    <a:pt x="403" y="214"/>
                  </a:cubicBezTo>
                  <a:cubicBezTo>
                    <a:pt x="403" y="214"/>
                    <a:pt x="403" y="214"/>
                    <a:pt x="403" y="214"/>
                  </a:cubicBezTo>
                  <a:cubicBezTo>
                    <a:pt x="403" y="214"/>
                    <a:pt x="403" y="214"/>
                    <a:pt x="403" y="214"/>
                  </a:cubicBezTo>
                  <a:cubicBezTo>
                    <a:pt x="402" y="214"/>
                    <a:pt x="402" y="214"/>
                    <a:pt x="401" y="214"/>
                  </a:cubicBezTo>
                  <a:cubicBezTo>
                    <a:pt x="401" y="214"/>
                    <a:pt x="401" y="214"/>
                    <a:pt x="401" y="214"/>
                  </a:cubicBezTo>
                  <a:cubicBezTo>
                    <a:pt x="401" y="214"/>
                    <a:pt x="401" y="214"/>
                    <a:pt x="400" y="214"/>
                  </a:cubicBezTo>
                  <a:cubicBezTo>
                    <a:pt x="400" y="214"/>
                    <a:pt x="400" y="214"/>
                    <a:pt x="400" y="214"/>
                  </a:cubicBezTo>
                  <a:cubicBezTo>
                    <a:pt x="400" y="214"/>
                    <a:pt x="400" y="214"/>
                    <a:pt x="400" y="214"/>
                  </a:cubicBezTo>
                  <a:cubicBezTo>
                    <a:pt x="400" y="214"/>
                    <a:pt x="400" y="214"/>
                    <a:pt x="400" y="214"/>
                  </a:cubicBezTo>
                  <a:cubicBezTo>
                    <a:pt x="399" y="214"/>
                    <a:pt x="399" y="214"/>
                    <a:pt x="398" y="214"/>
                  </a:cubicBezTo>
                  <a:cubicBezTo>
                    <a:pt x="398" y="214"/>
                    <a:pt x="398" y="214"/>
                    <a:pt x="398" y="214"/>
                  </a:cubicBezTo>
                  <a:cubicBezTo>
                    <a:pt x="398" y="214"/>
                    <a:pt x="397" y="214"/>
                    <a:pt x="397" y="214"/>
                  </a:cubicBezTo>
                  <a:cubicBezTo>
                    <a:pt x="397" y="214"/>
                    <a:pt x="397" y="214"/>
                    <a:pt x="397" y="214"/>
                  </a:cubicBezTo>
                  <a:cubicBezTo>
                    <a:pt x="395" y="213"/>
                    <a:pt x="394" y="212"/>
                    <a:pt x="394" y="212"/>
                  </a:cubicBezTo>
                  <a:cubicBezTo>
                    <a:pt x="394" y="212"/>
                    <a:pt x="394" y="212"/>
                    <a:pt x="394" y="212"/>
                  </a:cubicBezTo>
                  <a:cubicBezTo>
                    <a:pt x="392" y="212"/>
                    <a:pt x="391" y="211"/>
                    <a:pt x="391" y="210"/>
                  </a:cubicBezTo>
                  <a:cubicBezTo>
                    <a:pt x="391" y="210"/>
                    <a:pt x="391" y="210"/>
                    <a:pt x="391" y="210"/>
                  </a:cubicBezTo>
                  <a:cubicBezTo>
                    <a:pt x="391" y="210"/>
                    <a:pt x="389" y="210"/>
                    <a:pt x="388" y="210"/>
                  </a:cubicBezTo>
                  <a:cubicBezTo>
                    <a:pt x="388" y="210"/>
                    <a:pt x="388" y="210"/>
                    <a:pt x="388" y="210"/>
                  </a:cubicBezTo>
                  <a:cubicBezTo>
                    <a:pt x="387" y="210"/>
                    <a:pt x="386" y="210"/>
                    <a:pt x="386" y="210"/>
                  </a:cubicBezTo>
                  <a:cubicBezTo>
                    <a:pt x="386" y="210"/>
                    <a:pt x="386" y="210"/>
                    <a:pt x="386" y="210"/>
                  </a:cubicBezTo>
                  <a:cubicBezTo>
                    <a:pt x="385" y="210"/>
                    <a:pt x="384" y="210"/>
                    <a:pt x="382" y="209"/>
                  </a:cubicBezTo>
                  <a:cubicBezTo>
                    <a:pt x="382" y="209"/>
                    <a:pt x="382" y="209"/>
                    <a:pt x="382" y="209"/>
                  </a:cubicBezTo>
                  <a:cubicBezTo>
                    <a:pt x="381" y="208"/>
                    <a:pt x="381" y="208"/>
                    <a:pt x="381" y="208"/>
                  </a:cubicBezTo>
                  <a:cubicBezTo>
                    <a:pt x="381" y="208"/>
                    <a:pt x="381" y="208"/>
                    <a:pt x="381" y="208"/>
                  </a:cubicBezTo>
                  <a:cubicBezTo>
                    <a:pt x="380" y="208"/>
                    <a:pt x="380" y="207"/>
                    <a:pt x="380" y="207"/>
                  </a:cubicBezTo>
                  <a:cubicBezTo>
                    <a:pt x="380" y="207"/>
                    <a:pt x="380" y="207"/>
                    <a:pt x="380" y="207"/>
                  </a:cubicBezTo>
                  <a:cubicBezTo>
                    <a:pt x="379" y="207"/>
                    <a:pt x="379" y="207"/>
                    <a:pt x="379" y="207"/>
                  </a:cubicBezTo>
                  <a:cubicBezTo>
                    <a:pt x="379" y="207"/>
                    <a:pt x="379" y="207"/>
                    <a:pt x="379" y="207"/>
                  </a:cubicBezTo>
                  <a:cubicBezTo>
                    <a:pt x="378" y="207"/>
                    <a:pt x="377" y="206"/>
                    <a:pt x="377" y="206"/>
                  </a:cubicBezTo>
                  <a:cubicBezTo>
                    <a:pt x="377" y="206"/>
                    <a:pt x="377" y="206"/>
                    <a:pt x="377" y="206"/>
                  </a:cubicBezTo>
                  <a:cubicBezTo>
                    <a:pt x="377" y="206"/>
                    <a:pt x="377" y="206"/>
                    <a:pt x="377" y="206"/>
                  </a:cubicBezTo>
                  <a:cubicBezTo>
                    <a:pt x="377" y="206"/>
                    <a:pt x="377" y="206"/>
                    <a:pt x="377" y="206"/>
                  </a:cubicBezTo>
                  <a:cubicBezTo>
                    <a:pt x="377" y="206"/>
                    <a:pt x="377" y="206"/>
                    <a:pt x="376" y="206"/>
                  </a:cubicBezTo>
                  <a:cubicBezTo>
                    <a:pt x="376" y="206"/>
                    <a:pt x="376" y="206"/>
                    <a:pt x="376" y="206"/>
                  </a:cubicBezTo>
                  <a:cubicBezTo>
                    <a:pt x="376" y="206"/>
                    <a:pt x="375" y="205"/>
                    <a:pt x="374" y="204"/>
                  </a:cubicBezTo>
                  <a:cubicBezTo>
                    <a:pt x="374" y="204"/>
                    <a:pt x="374" y="204"/>
                    <a:pt x="374" y="204"/>
                  </a:cubicBezTo>
                  <a:cubicBezTo>
                    <a:pt x="374" y="203"/>
                    <a:pt x="373" y="203"/>
                    <a:pt x="373" y="203"/>
                  </a:cubicBezTo>
                  <a:cubicBezTo>
                    <a:pt x="373" y="203"/>
                    <a:pt x="373" y="203"/>
                    <a:pt x="373" y="203"/>
                  </a:cubicBezTo>
                  <a:cubicBezTo>
                    <a:pt x="372" y="203"/>
                    <a:pt x="372" y="203"/>
                    <a:pt x="372" y="203"/>
                  </a:cubicBezTo>
                  <a:cubicBezTo>
                    <a:pt x="372" y="203"/>
                    <a:pt x="372" y="203"/>
                    <a:pt x="372" y="203"/>
                  </a:cubicBezTo>
                  <a:cubicBezTo>
                    <a:pt x="372" y="203"/>
                    <a:pt x="371" y="203"/>
                    <a:pt x="370" y="204"/>
                  </a:cubicBezTo>
                  <a:cubicBezTo>
                    <a:pt x="370" y="204"/>
                    <a:pt x="370" y="204"/>
                    <a:pt x="370" y="204"/>
                  </a:cubicBezTo>
                  <a:cubicBezTo>
                    <a:pt x="370" y="204"/>
                    <a:pt x="369" y="204"/>
                    <a:pt x="369" y="202"/>
                  </a:cubicBezTo>
                  <a:cubicBezTo>
                    <a:pt x="369" y="202"/>
                    <a:pt x="369" y="202"/>
                    <a:pt x="369" y="202"/>
                  </a:cubicBezTo>
                  <a:cubicBezTo>
                    <a:pt x="369" y="202"/>
                    <a:pt x="369" y="201"/>
                    <a:pt x="369" y="201"/>
                  </a:cubicBezTo>
                  <a:cubicBezTo>
                    <a:pt x="369" y="201"/>
                    <a:pt x="369" y="201"/>
                    <a:pt x="369" y="201"/>
                  </a:cubicBezTo>
                  <a:cubicBezTo>
                    <a:pt x="369" y="201"/>
                    <a:pt x="369" y="201"/>
                    <a:pt x="369" y="201"/>
                  </a:cubicBezTo>
                  <a:cubicBezTo>
                    <a:pt x="369" y="201"/>
                    <a:pt x="369" y="201"/>
                    <a:pt x="369" y="201"/>
                  </a:cubicBezTo>
                  <a:cubicBezTo>
                    <a:pt x="369" y="201"/>
                    <a:pt x="369" y="201"/>
                    <a:pt x="369" y="200"/>
                  </a:cubicBezTo>
                  <a:cubicBezTo>
                    <a:pt x="369" y="200"/>
                    <a:pt x="369" y="200"/>
                    <a:pt x="369" y="200"/>
                  </a:cubicBezTo>
                  <a:cubicBezTo>
                    <a:pt x="369" y="200"/>
                    <a:pt x="368" y="199"/>
                    <a:pt x="369" y="199"/>
                  </a:cubicBezTo>
                  <a:cubicBezTo>
                    <a:pt x="369" y="199"/>
                    <a:pt x="369" y="199"/>
                    <a:pt x="369" y="199"/>
                  </a:cubicBezTo>
                  <a:cubicBezTo>
                    <a:pt x="369" y="199"/>
                    <a:pt x="369" y="198"/>
                    <a:pt x="369" y="198"/>
                  </a:cubicBezTo>
                  <a:cubicBezTo>
                    <a:pt x="369" y="198"/>
                    <a:pt x="369" y="198"/>
                    <a:pt x="369" y="198"/>
                  </a:cubicBezTo>
                  <a:cubicBezTo>
                    <a:pt x="369" y="198"/>
                    <a:pt x="369" y="198"/>
                    <a:pt x="369" y="198"/>
                  </a:cubicBezTo>
                  <a:cubicBezTo>
                    <a:pt x="369" y="198"/>
                    <a:pt x="369" y="198"/>
                    <a:pt x="369" y="198"/>
                  </a:cubicBezTo>
                  <a:cubicBezTo>
                    <a:pt x="369" y="198"/>
                    <a:pt x="368" y="196"/>
                    <a:pt x="368" y="196"/>
                  </a:cubicBezTo>
                  <a:cubicBezTo>
                    <a:pt x="368" y="196"/>
                    <a:pt x="368" y="196"/>
                    <a:pt x="368" y="196"/>
                  </a:cubicBezTo>
                  <a:cubicBezTo>
                    <a:pt x="368" y="196"/>
                    <a:pt x="368" y="196"/>
                    <a:pt x="368" y="195"/>
                  </a:cubicBezTo>
                  <a:cubicBezTo>
                    <a:pt x="368" y="195"/>
                    <a:pt x="368" y="195"/>
                    <a:pt x="368" y="195"/>
                  </a:cubicBezTo>
                  <a:cubicBezTo>
                    <a:pt x="367" y="194"/>
                    <a:pt x="367" y="194"/>
                    <a:pt x="367" y="193"/>
                  </a:cubicBezTo>
                  <a:cubicBezTo>
                    <a:pt x="367" y="193"/>
                    <a:pt x="367" y="193"/>
                    <a:pt x="367" y="193"/>
                  </a:cubicBezTo>
                  <a:cubicBezTo>
                    <a:pt x="367" y="193"/>
                    <a:pt x="367" y="192"/>
                    <a:pt x="367" y="192"/>
                  </a:cubicBezTo>
                  <a:cubicBezTo>
                    <a:pt x="367" y="192"/>
                    <a:pt x="367" y="192"/>
                    <a:pt x="367" y="192"/>
                  </a:cubicBezTo>
                  <a:cubicBezTo>
                    <a:pt x="367" y="192"/>
                    <a:pt x="367" y="191"/>
                    <a:pt x="367" y="191"/>
                  </a:cubicBezTo>
                  <a:cubicBezTo>
                    <a:pt x="367" y="191"/>
                    <a:pt x="367" y="191"/>
                    <a:pt x="367" y="191"/>
                  </a:cubicBezTo>
                  <a:cubicBezTo>
                    <a:pt x="367" y="190"/>
                    <a:pt x="367" y="190"/>
                    <a:pt x="368" y="189"/>
                  </a:cubicBezTo>
                  <a:cubicBezTo>
                    <a:pt x="368" y="189"/>
                    <a:pt x="368" y="189"/>
                    <a:pt x="368" y="189"/>
                  </a:cubicBezTo>
                  <a:cubicBezTo>
                    <a:pt x="368" y="189"/>
                    <a:pt x="369" y="188"/>
                    <a:pt x="369" y="186"/>
                  </a:cubicBezTo>
                  <a:cubicBezTo>
                    <a:pt x="369" y="186"/>
                    <a:pt x="369" y="186"/>
                    <a:pt x="369" y="186"/>
                  </a:cubicBezTo>
                  <a:cubicBezTo>
                    <a:pt x="370" y="185"/>
                    <a:pt x="371" y="184"/>
                    <a:pt x="372" y="184"/>
                  </a:cubicBezTo>
                  <a:cubicBezTo>
                    <a:pt x="372" y="184"/>
                    <a:pt x="372" y="184"/>
                    <a:pt x="372" y="184"/>
                  </a:cubicBezTo>
                  <a:cubicBezTo>
                    <a:pt x="372" y="183"/>
                    <a:pt x="373" y="183"/>
                    <a:pt x="374" y="182"/>
                  </a:cubicBezTo>
                  <a:cubicBezTo>
                    <a:pt x="374" y="182"/>
                    <a:pt x="374" y="182"/>
                    <a:pt x="374" y="182"/>
                  </a:cubicBezTo>
                  <a:cubicBezTo>
                    <a:pt x="375" y="182"/>
                    <a:pt x="375" y="181"/>
                    <a:pt x="375" y="181"/>
                  </a:cubicBezTo>
                  <a:cubicBezTo>
                    <a:pt x="375" y="181"/>
                    <a:pt x="375" y="181"/>
                    <a:pt x="375" y="181"/>
                  </a:cubicBezTo>
                  <a:cubicBezTo>
                    <a:pt x="376" y="180"/>
                    <a:pt x="376" y="180"/>
                    <a:pt x="376" y="180"/>
                  </a:cubicBezTo>
                  <a:cubicBezTo>
                    <a:pt x="376" y="180"/>
                    <a:pt x="376" y="180"/>
                    <a:pt x="376" y="180"/>
                  </a:cubicBezTo>
                  <a:cubicBezTo>
                    <a:pt x="376" y="180"/>
                    <a:pt x="376" y="180"/>
                    <a:pt x="376" y="180"/>
                  </a:cubicBezTo>
                  <a:cubicBezTo>
                    <a:pt x="376" y="179"/>
                    <a:pt x="375" y="178"/>
                    <a:pt x="375" y="178"/>
                  </a:cubicBezTo>
                  <a:cubicBezTo>
                    <a:pt x="375" y="178"/>
                    <a:pt x="375" y="178"/>
                    <a:pt x="375" y="178"/>
                  </a:cubicBezTo>
                  <a:cubicBezTo>
                    <a:pt x="375" y="177"/>
                    <a:pt x="375" y="175"/>
                    <a:pt x="375" y="175"/>
                  </a:cubicBezTo>
                  <a:cubicBezTo>
                    <a:pt x="375" y="175"/>
                    <a:pt x="375" y="175"/>
                    <a:pt x="375" y="175"/>
                  </a:cubicBezTo>
                  <a:cubicBezTo>
                    <a:pt x="375" y="174"/>
                    <a:pt x="375" y="174"/>
                    <a:pt x="375" y="174"/>
                  </a:cubicBezTo>
                  <a:cubicBezTo>
                    <a:pt x="375" y="174"/>
                    <a:pt x="375" y="174"/>
                    <a:pt x="375" y="174"/>
                  </a:cubicBezTo>
                  <a:cubicBezTo>
                    <a:pt x="375" y="174"/>
                    <a:pt x="375" y="174"/>
                    <a:pt x="375" y="174"/>
                  </a:cubicBezTo>
                  <a:cubicBezTo>
                    <a:pt x="375" y="172"/>
                    <a:pt x="376" y="171"/>
                    <a:pt x="377" y="170"/>
                  </a:cubicBezTo>
                  <a:cubicBezTo>
                    <a:pt x="377" y="170"/>
                    <a:pt x="377" y="170"/>
                    <a:pt x="377" y="170"/>
                  </a:cubicBezTo>
                  <a:cubicBezTo>
                    <a:pt x="377" y="170"/>
                    <a:pt x="378" y="169"/>
                    <a:pt x="378" y="169"/>
                  </a:cubicBezTo>
                  <a:cubicBezTo>
                    <a:pt x="378" y="169"/>
                    <a:pt x="378" y="169"/>
                    <a:pt x="378" y="169"/>
                  </a:cubicBezTo>
                  <a:cubicBezTo>
                    <a:pt x="378" y="168"/>
                    <a:pt x="378" y="168"/>
                    <a:pt x="378" y="168"/>
                  </a:cubicBezTo>
                  <a:cubicBezTo>
                    <a:pt x="379" y="168"/>
                    <a:pt x="379" y="167"/>
                    <a:pt x="379" y="167"/>
                  </a:cubicBezTo>
                  <a:cubicBezTo>
                    <a:pt x="379" y="167"/>
                    <a:pt x="379" y="167"/>
                    <a:pt x="379" y="167"/>
                  </a:cubicBezTo>
                  <a:cubicBezTo>
                    <a:pt x="379" y="167"/>
                    <a:pt x="379" y="167"/>
                    <a:pt x="379" y="167"/>
                  </a:cubicBezTo>
                  <a:cubicBezTo>
                    <a:pt x="379" y="167"/>
                    <a:pt x="379" y="167"/>
                    <a:pt x="379" y="167"/>
                  </a:cubicBezTo>
                  <a:cubicBezTo>
                    <a:pt x="379" y="167"/>
                    <a:pt x="379" y="167"/>
                    <a:pt x="379" y="167"/>
                  </a:cubicBezTo>
                  <a:cubicBezTo>
                    <a:pt x="379" y="167"/>
                    <a:pt x="378" y="167"/>
                    <a:pt x="378" y="166"/>
                  </a:cubicBezTo>
                  <a:cubicBezTo>
                    <a:pt x="378" y="166"/>
                    <a:pt x="378" y="166"/>
                    <a:pt x="378" y="166"/>
                  </a:cubicBezTo>
                  <a:cubicBezTo>
                    <a:pt x="378" y="165"/>
                    <a:pt x="378" y="165"/>
                    <a:pt x="378" y="165"/>
                  </a:cubicBezTo>
                  <a:cubicBezTo>
                    <a:pt x="378" y="165"/>
                    <a:pt x="378" y="165"/>
                    <a:pt x="378" y="165"/>
                  </a:cubicBezTo>
                  <a:cubicBezTo>
                    <a:pt x="379" y="164"/>
                    <a:pt x="379" y="164"/>
                    <a:pt x="379" y="163"/>
                  </a:cubicBezTo>
                  <a:cubicBezTo>
                    <a:pt x="379" y="163"/>
                    <a:pt x="379" y="163"/>
                    <a:pt x="379" y="163"/>
                  </a:cubicBezTo>
                  <a:cubicBezTo>
                    <a:pt x="379" y="162"/>
                    <a:pt x="379" y="162"/>
                    <a:pt x="379" y="162"/>
                  </a:cubicBezTo>
                  <a:cubicBezTo>
                    <a:pt x="379" y="162"/>
                    <a:pt x="380" y="162"/>
                    <a:pt x="379" y="162"/>
                  </a:cubicBezTo>
                  <a:cubicBezTo>
                    <a:pt x="379" y="162"/>
                    <a:pt x="379" y="162"/>
                    <a:pt x="379" y="162"/>
                  </a:cubicBezTo>
                  <a:cubicBezTo>
                    <a:pt x="378" y="161"/>
                    <a:pt x="378" y="161"/>
                    <a:pt x="378" y="160"/>
                  </a:cubicBezTo>
                  <a:cubicBezTo>
                    <a:pt x="378" y="160"/>
                    <a:pt x="378" y="160"/>
                    <a:pt x="378" y="160"/>
                  </a:cubicBezTo>
                  <a:cubicBezTo>
                    <a:pt x="378" y="159"/>
                    <a:pt x="378" y="158"/>
                    <a:pt x="378" y="157"/>
                  </a:cubicBezTo>
                  <a:cubicBezTo>
                    <a:pt x="378" y="157"/>
                    <a:pt x="378" y="157"/>
                    <a:pt x="378" y="157"/>
                  </a:cubicBezTo>
                  <a:cubicBezTo>
                    <a:pt x="378" y="157"/>
                    <a:pt x="378" y="157"/>
                    <a:pt x="378" y="156"/>
                  </a:cubicBezTo>
                  <a:cubicBezTo>
                    <a:pt x="378" y="156"/>
                    <a:pt x="378" y="156"/>
                    <a:pt x="378" y="156"/>
                  </a:cubicBezTo>
                  <a:cubicBezTo>
                    <a:pt x="378" y="156"/>
                    <a:pt x="377" y="156"/>
                    <a:pt x="376" y="156"/>
                  </a:cubicBezTo>
                  <a:cubicBezTo>
                    <a:pt x="376" y="156"/>
                    <a:pt x="376" y="156"/>
                    <a:pt x="376" y="156"/>
                  </a:cubicBezTo>
                  <a:cubicBezTo>
                    <a:pt x="375" y="155"/>
                    <a:pt x="375" y="153"/>
                    <a:pt x="375" y="153"/>
                  </a:cubicBezTo>
                  <a:cubicBezTo>
                    <a:pt x="375" y="153"/>
                    <a:pt x="375" y="153"/>
                    <a:pt x="375" y="153"/>
                  </a:cubicBezTo>
                  <a:cubicBezTo>
                    <a:pt x="375" y="152"/>
                    <a:pt x="375" y="152"/>
                    <a:pt x="375" y="152"/>
                  </a:cubicBezTo>
                  <a:cubicBezTo>
                    <a:pt x="375" y="152"/>
                    <a:pt x="374" y="151"/>
                    <a:pt x="374" y="150"/>
                  </a:cubicBezTo>
                  <a:cubicBezTo>
                    <a:pt x="374" y="150"/>
                    <a:pt x="374" y="150"/>
                    <a:pt x="374" y="150"/>
                  </a:cubicBezTo>
                  <a:cubicBezTo>
                    <a:pt x="373" y="149"/>
                    <a:pt x="373" y="148"/>
                    <a:pt x="373" y="148"/>
                  </a:cubicBezTo>
                  <a:cubicBezTo>
                    <a:pt x="373" y="148"/>
                    <a:pt x="373" y="148"/>
                    <a:pt x="373" y="148"/>
                  </a:cubicBezTo>
                  <a:cubicBezTo>
                    <a:pt x="373" y="147"/>
                    <a:pt x="373" y="147"/>
                    <a:pt x="373" y="147"/>
                  </a:cubicBezTo>
                  <a:cubicBezTo>
                    <a:pt x="373" y="147"/>
                    <a:pt x="373" y="146"/>
                    <a:pt x="373" y="146"/>
                  </a:cubicBezTo>
                  <a:cubicBezTo>
                    <a:pt x="373" y="146"/>
                    <a:pt x="373" y="146"/>
                    <a:pt x="373" y="146"/>
                  </a:cubicBezTo>
                  <a:cubicBezTo>
                    <a:pt x="373" y="145"/>
                    <a:pt x="373" y="145"/>
                    <a:pt x="373" y="144"/>
                  </a:cubicBezTo>
                  <a:cubicBezTo>
                    <a:pt x="373" y="144"/>
                    <a:pt x="373" y="144"/>
                    <a:pt x="373" y="144"/>
                  </a:cubicBezTo>
                  <a:cubicBezTo>
                    <a:pt x="373" y="144"/>
                    <a:pt x="373" y="144"/>
                    <a:pt x="373" y="144"/>
                  </a:cubicBezTo>
                  <a:cubicBezTo>
                    <a:pt x="373" y="144"/>
                    <a:pt x="373" y="144"/>
                    <a:pt x="373" y="144"/>
                  </a:cubicBezTo>
                  <a:cubicBezTo>
                    <a:pt x="373" y="144"/>
                    <a:pt x="373" y="143"/>
                    <a:pt x="373" y="143"/>
                  </a:cubicBezTo>
                  <a:cubicBezTo>
                    <a:pt x="373" y="143"/>
                    <a:pt x="373" y="143"/>
                    <a:pt x="373" y="143"/>
                  </a:cubicBezTo>
                  <a:cubicBezTo>
                    <a:pt x="373" y="143"/>
                    <a:pt x="373" y="142"/>
                    <a:pt x="373" y="142"/>
                  </a:cubicBezTo>
                  <a:cubicBezTo>
                    <a:pt x="373" y="142"/>
                    <a:pt x="373" y="142"/>
                    <a:pt x="373" y="142"/>
                  </a:cubicBezTo>
                  <a:cubicBezTo>
                    <a:pt x="373" y="142"/>
                    <a:pt x="373" y="142"/>
                    <a:pt x="373" y="142"/>
                  </a:cubicBezTo>
                  <a:cubicBezTo>
                    <a:pt x="373" y="142"/>
                    <a:pt x="373" y="142"/>
                    <a:pt x="373" y="142"/>
                  </a:cubicBezTo>
                  <a:cubicBezTo>
                    <a:pt x="373" y="140"/>
                    <a:pt x="373" y="140"/>
                    <a:pt x="373" y="140"/>
                  </a:cubicBezTo>
                  <a:cubicBezTo>
                    <a:pt x="373" y="140"/>
                    <a:pt x="373" y="140"/>
                    <a:pt x="373" y="140"/>
                  </a:cubicBezTo>
                  <a:cubicBezTo>
                    <a:pt x="373" y="140"/>
                    <a:pt x="373" y="140"/>
                    <a:pt x="373" y="140"/>
                  </a:cubicBezTo>
                  <a:cubicBezTo>
                    <a:pt x="373" y="140"/>
                    <a:pt x="373" y="140"/>
                    <a:pt x="373" y="140"/>
                  </a:cubicBezTo>
                  <a:cubicBezTo>
                    <a:pt x="373" y="140"/>
                    <a:pt x="373" y="140"/>
                    <a:pt x="373" y="140"/>
                  </a:cubicBezTo>
                  <a:cubicBezTo>
                    <a:pt x="372" y="139"/>
                    <a:pt x="372" y="138"/>
                    <a:pt x="372" y="137"/>
                  </a:cubicBezTo>
                  <a:cubicBezTo>
                    <a:pt x="372" y="137"/>
                    <a:pt x="372" y="137"/>
                    <a:pt x="372" y="137"/>
                  </a:cubicBezTo>
                  <a:cubicBezTo>
                    <a:pt x="372" y="137"/>
                    <a:pt x="372" y="137"/>
                    <a:pt x="372" y="137"/>
                  </a:cubicBezTo>
                  <a:cubicBezTo>
                    <a:pt x="372" y="137"/>
                    <a:pt x="372" y="137"/>
                    <a:pt x="372" y="137"/>
                  </a:cubicBezTo>
                  <a:cubicBezTo>
                    <a:pt x="372" y="137"/>
                    <a:pt x="372" y="136"/>
                    <a:pt x="372" y="136"/>
                  </a:cubicBezTo>
                  <a:cubicBezTo>
                    <a:pt x="372" y="136"/>
                    <a:pt x="372" y="136"/>
                    <a:pt x="372" y="136"/>
                  </a:cubicBezTo>
                  <a:cubicBezTo>
                    <a:pt x="372" y="136"/>
                    <a:pt x="372" y="136"/>
                    <a:pt x="372" y="136"/>
                  </a:cubicBezTo>
                  <a:cubicBezTo>
                    <a:pt x="372" y="136"/>
                    <a:pt x="372" y="136"/>
                    <a:pt x="372" y="136"/>
                  </a:cubicBezTo>
                  <a:cubicBezTo>
                    <a:pt x="371" y="136"/>
                    <a:pt x="370" y="135"/>
                    <a:pt x="370" y="135"/>
                  </a:cubicBezTo>
                  <a:cubicBezTo>
                    <a:pt x="370" y="135"/>
                    <a:pt x="370" y="135"/>
                    <a:pt x="370" y="135"/>
                  </a:cubicBezTo>
                  <a:cubicBezTo>
                    <a:pt x="368" y="134"/>
                    <a:pt x="368" y="133"/>
                    <a:pt x="368" y="133"/>
                  </a:cubicBezTo>
                  <a:cubicBezTo>
                    <a:pt x="368" y="133"/>
                    <a:pt x="368" y="133"/>
                    <a:pt x="368" y="133"/>
                  </a:cubicBezTo>
                  <a:cubicBezTo>
                    <a:pt x="368" y="133"/>
                    <a:pt x="368" y="133"/>
                    <a:pt x="368" y="133"/>
                  </a:cubicBezTo>
                  <a:cubicBezTo>
                    <a:pt x="368" y="132"/>
                    <a:pt x="368" y="132"/>
                    <a:pt x="368" y="132"/>
                  </a:cubicBezTo>
                  <a:cubicBezTo>
                    <a:pt x="368" y="131"/>
                    <a:pt x="368" y="131"/>
                    <a:pt x="368" y="131"/>
                  </a:cubicBezTo>
                  <a:cubicBezTo>
                    <a:pt x="368" y="131"/>
                    <a:pt x="368" y="130"/>
                    <a:pt x="368" y="130"/>
                  </a:cubicBezTo>
                  <a:cubicBezTo>
                    <a:pt x="368" y="130"/>
                    <a:pt x="368" y="130"/>
                    <a:pt x="368" y="130"/>
                  </a:cubicBezTo>
                  <a:cubicBezTo>
                    <a:pt x="368" y="130"/>
                    <a:pt x="368" y="130"/>
                    <a:pt x="366" y="131"/>
                  </a:cubicBezTo>
                  <a:cubicBezTo>
                    <a:pt x="366" y="131"/>
                    <a:pt x="366" y="131"/>
                    <a:pt x="366" y="131"/>
                  </a:cubicBezTo>
                  <a:cubicBezTo>
                    <a:pt x="366" y="131"/>
                    <a:pt x="366" y="131"/>
                    <a:pt x="366" y="131"/>
                  </a:cubicBezTo>
                  <a:cubicBezTo>
                    <a:pt x="366" y="131"/>
                    <a:pt x="366" y="131"/>
                    <a:pt x="366" y="131"/>
                  </a:cubicBezTo>
                  <a:cubicBezTo>
                    <a:pt x="365" y="131"/>
                    <a:pt x="363" y="131"/>
                    <a:pt x="363" y="129"/>
                  </a:cubicBezTo>
                  <a:cubicBezTo>
                    <a:pt x="363" y="129"/>
                    <a:pt x="363" y="129"/>
                    <a:pt x="363" y="129"/>
                  </a:cubicBezTo>
                  <a:cubicBezTo>
                    <a:pt x="363" y="129"/>
                    <a:pt x="362" y="129"/>
                    <a:pt x="362" y="128"/>
                  </a:cubicBezTo>
                  <a:cubicBezTo>
                    <a:pt x="362" y="128"/>
                    <a:pt x="362" y="128"/>
                    <a:pt x="362" y="128"/>
                  </a:cubicBezTo>
                  <a:cubicBezTo>
                    <a:pt x="361" y="128"/>
                    <a:pt x="361" y="127"/>
                    <a:pt x="361" y="126"/>
                  </a:cubicBezTo>
                  <a:cubicBezTo>
                    <a:pt x="361" y="126"/>
                    <a:pt x="361" y="126"/>
                    <a:pt x="361" y="126"/>
                  </a:cubicBezTo>
                  <a:cubicBezTo>
                    <a:pt x="361" y="126"/>
                    <a:pt x="361" y="125"/>
                    <a:pt x="361" y="125"/>
                  </a:cubicBezTo>
                  <a:cubicBezTo>
                    <a:pt x="361" y="125"/>
                    <a:pt x="361" y="125"/>
                    <a:pt x="361" y="125"/>
                  </a:cubicBezTo>
                  <a:cubicBezTo>
                    <a:pt x="360" y="124"/>
                    <a:pt x="360" y="125"/>
                    <a:pt x="358" y="124"/>
                  </a:cubicBezTo>
                  <a:cubicBezTo>
                    <a:pt x="358" y="124"/>
                    <a:pt x="358" y="124"/>
                    <a:pt x="358" y="124"/>
                  </a:cubicBezTo>
                  <a:cubicBezTo>
                    <a:pt x="358" y="124"/>
                    <a:pt x="358" y="124"/>
                    <a:pt x="358" y="124"/>
                  </a:cubicBezTo>
                  <a:cubicBezTo>
                    <a:pt x="358" y="124"/>
                    <a:pt x="358" y="124"/>
                    <a:pt x="358" y="124"/>
                  </a:cubicBezTo>
                  <a:cubicBezTo>
                    <a:pt x="357" y="125"/>
                    <a:pt x="357" y="125"/>
                    <a:pt x="356" y="125"/>
                  </a:cubicBezTo>
                  <a:cubicBezTo>
                    <a:pt x="356" y="125"/>
                    <a:pt x="356" y="125"/>
                    <a:pt x="356" y="125"/>
                  </a:cubicBezTo>
                  <a:cubicBezTo>
                    <a:pt x="355" y="125"/>
                    <a:pt x="355" y="125"/>
                    <a:pt x="354" y="125"/>
                  </a:cubicBezTo>
                  <a:cubicBezTo>
                    <a:pt x="354" y="125"/>
                    <a:pt x="354" y="125"/>
                    <a:pt x="354" y="125"/>
                  </a:cubicBezTo>
                  <a:cubicBezTo>
                    <a:pt x="354" y="124"/>
                    <a:pt x="354" y="124"/>
                    <a:pt x="354" y="124"/>
                  </a:cubicBezTo>
                  <a:cubicBezTo>
                    <a:pt x="354" y="124"/>
                    <a:pt x="354" y="124"/>
                    <a:pt x="354" y="124"/>
                  </a:cubicBezTo>
                  <a:cubicBezTo>
                    <a:pt x="354" y="124"/>
                    <a:pt x="353" y="124"/>
                    <a:pt x="353" y="124"/>
                  </a:cubicBezTo>
                  <a:cubicBezTo>
                    <a:pt x="353" y="124"/>
                    <a:pt x="353" y="124"/>
                    <a:pt x="353" y="124"/>
                  </a:cubicBezTo>
                  <a:cubicBezTo>
                    <a:pt x="351" y="123"/>
                    <a:pt x="351" y="122"/>
                    <a:pt x="350" y="121"/>
                  </a:cubicBezTo>
                  <a:cubicBezTo>
                    <a:pt x="350" y="121"/>
                    <a:pt x="350" y="121"/>
                    <a:pt x="350" y="121"/>
                  </a:cubicBezTo>
                  <a:cubicBezTo>
                    <a:pt x="349" y="120"/>
                    <a:pt x="348" y="120"/>
                    <a:pt x="347" y="119"/>
                  </a:cubicBezTo>
                  <a:cubicBezTo>
                    <a:pt x="347" y="119"/>
                    <a:pt x="347" y="119"/>
                    <a:pt x="347" y="119"/>
                  </a:cubicBezTo>
                  <a:cubicBezTo>
                    <a:pt x="347" y="118"/>
                    <a:pt x="346" y="118"/>
                    <a:pt x="346" y="117"/>
                  </a:cubicBezTo>
                  <a:cubicBezTo>
                    <a:pt x="346" y="117"/>
                    <a:pt x="346" y="117"/>
                    <a:pt x="346" y="117"/>
                  </a:cubicBezTo>
                  <a:cubicBezTo>
                    <a:pt x="345" y="116"/>
                    <a:pt x="345" y="115"/>
                    <a:pt x="345" y="114"/>
                  </a:cubicBezTo>
                  <a:cubicBezTo>
                    <a:pt x="345" y="114"/>
                    <a:pt x="345" y="114"/>
                    <a:pt x="345" y="114"/>
                  </a:cubicBezTo>
                  <a:cubicBezTo>
                    <a:pt x="345" y="114"/>
                    <a:pt x="345" y="114"/>
                    <a:pt x="345" y="114"/>
                  </a:cubicBezTo>
                  <a:cubicBezTo>
                    <a:pt x="345" y="114"/>
                    <a:pt x="345" y="114"/>
                    <a:pt x="345" y="114"/>
                  </a:cubicBezTo>
                  <a:cubicBezTo>
                    <a:pt x="345" y="113"/>
                    <a:pt x="345" y="113"/>
                    <a:pt x="345" y="112"/>
                  </a:cubicBezTo>
                  <a:cubicBezTo>
                    <a:pt x="345" y="112"/>
                    <a:pt x="345" y="112"/>
                    <a:pt x="345" y="112"/>
                  </a:cubicBezTo>
                  <a:cubicBezTo>
                    <a:pt x="345" y="112"/>
                    <a:pt x="345" y="112"/>
                    <a:pt x="344" y="112"/>
                  </a:cubicBezTo>
                  <a:cubicBezTo>
                    <a:pt x="344" y="112"/>
                    <a:pt x="344" y="112"/>
                    <a:pt x="344" y="112"/>
                  </a:cubicBezTo>
                  <a:cubicBezTo>
                    <a:pt x="344" y="112"/>
                    <a:pt x="344" y="112"/>
                    <a:pt x="344" y="112"/>
                  </a:cubicBezTo>
                  <a:cubicBezTo>
                    <a:pt x="344" y="112"/>
                    <a:pt x="344" y="112"/>
                    <a:pt x="344" y="112"/>
                  </a:cubicBezTo>
                  <a:cubicBezTo>
                    <a:pt x="344" y="112"/>
                    <a:pt x="344" y="112"/>
                    <a:pt x="344" y="112"/>
                  </a:cubicBezTo>
                  <a:cubicBezTo>
                    <a:pt x="344" y="111"/>
                    <a:pt x="344" y="111"/>
                    <a:pt x="344" y="111"/>
                  </a:cubicBezTo>
                  <a:cubicBezTo>
                    <a:pt x="344" y="111"/>
                    <a:pt x="344" y="111"/>
                    <a:pt x="344" y="111"/>
                  </a:cubicBezTo>
                  <a:cubicBezTo>
                    <a:pt x="344" y="111"/>
                    <a:pt x="343" y="111"/>
                    <a:pt x="343" y="111"/>
                  </a:cubicBezTo>
                  <a:cubicBezTo>
                    <a:pt x="343" y="111"/>
                    <a:pt x="343" y="111"/>
                    <a:pt x="343" y="111"/>
                  </a:cubicBezTo>
                  <a:cubicBezTo>
                    <a:pt x="342" y="110"/>
                    <a:pt x="341" y="109"/>
                    <a:pt x="341" y="108"/>
                  </a:cubicBezTo>
                  <a:cubicBezTo>
                    <a:pt x="341" y="108"/>
                    <a:pt x="341" y="108"/>
                    <a:pt x="341" y="108"/>
                  </a:cubicBezTo>
                  <a:cubicBezTo>
                    <a:pt x="341" y="108"/>
                    <a:pt x="341" y="108"/>
                    <a:pt x="341" y="108"/>
                  </a:cubicBezTo>
                  <a:cubicBezTo>
                    <a:pt x="341" y="108"/>
                    <a:pt x="341" y="108"/>
                    <a:pt x="341" y="108"/>
                  </a:cubicBezTo>
                  <a:cubicBezTo>
                    <a:pt x="340" y="107"/>
                    <a:pt x="339" y="107"/>
                    <a:pt x="338" y="106"/>
                  </a:cubicBezTo>
                  <a:cubicBezTo>
                    <a:pt x="338" y="106"/>
                    <a:pt x="338" y="106"/>
                    <a:pt x="338" y="106"/>
                  </a:cubicBezTo>
                  <a:cubicBezTo>
                    <a:pt x="338" y="106"/>
                    <a:pt x="337" y="105"/>
                    <a:pt x="336" y="105"/>
                  </a:cubicBezTo>
                  <a:cubicBezTo>
                    <a:pt x="336" y="105"/>
                    <a:pt x="336" y="105"/>
                    <a:pt x="336" y="105"/>
                  </a:cubicBezTo>
                  <a:cubicBezTo>
                    <a:pt x="336" y="105"/>
                    <a:pt x="336" y="104"/>
                    <a:pt x="336" y="104"/>
                  </a:cubicBezTo>
                  <a:cubicBezTo>
                    <a:pt x="336" y="104"/>
                    <a:pt x="336" y="104"/>
                    <a:pt x="336" y="104"/>
                  </a:cubicBezTo>
                  <a:cubicBezTo>
                    <a:pt x="336" y="103"/>
                    <a:pt x="336" y="103"/>
                    <a:pt x="336" y="102"/>
                  </a:cubicBezTo>
                  <a:cubicBezTo>
                    <a:pt x="336" y="102"/>
                    <a:pt x="336" y="102"/>
                    <a:pt x="336" y="102"/>
                  </a:cubicBezTo>
                  <a:cubicBezTo>
                    <a:pt x="337" y="102"/>
                    <a:pt x="337" y="101"/>
                    <a:pt x="338" y="101"/>
                  </a:cubicBezTo>
                  <a:cubicBezTo>
                    <a:pt x="338" y="101"/>
                    <a:pt x="338" y="101"/>
                    <a:pt x="338" y="101"/>
                  </a:cubicBezTo>
                  <a:cubicBezTo>
                    <a:pt x="338" y="101"/>
                    <a:pt x="338" y="101"/>
                    <a:pt x="338" y="101"/>
                  </a:cubicBezTo>
                  <a:cubicBezTo>
                    <a:pt x="338" y="101"/>
                    <a:pt x="338" y="101"/>
                    <a:pt x="338" y="101"/>
                  </a:cubicBezTo>
                  <a:cubicBezTo>
                    <a:pt x="338" y="101"/>
                    <a:pt x="337" y="100"/>
                    <a:pt x="336" y="99"/>
                  </a:cubicBezTo>
                  <a:cubicBezTo>
                    <a:pt x="336" y="99"/>
                    <a:pt x="336" y="99"/>
                    <a:pt x="336" y="99"/>
                  </a:cubicBezTo>
                  <a:cubicBezTo>
                    <a:pt x="335" y="98"/>
                    <a:pt x="335" y="97"/>
                    <a:pt x="334" y="96"/>
                  </a:cubicBezTo>
                  <a:cubicBezTo>
                    <a:pt x="334" y="96"/>
                    <a:pt x="334" y="96"/>
                    <a:pt x="334" y="96"/>
                  </a:cubicBezTo>
                  <a:cubicBezTo>
                    <a:pt x="333" y="96"/>
                    <a:pt x="333" y="95"/>
                    <a:pt x="333" y="95"/>
                  </a:cubicBezTo>
                  <a:cubicBezTo>
                    <a:pt x="333" y="95"/>
                    <a:pt x="333" y="95"/>
                    <a:pt x="333" y="95"/>
                  </a:cubicBezTo>
                  <a:cubicBezTo>
                    <a:pt x="333" y="94"/>
                    <a:pt x="334" y="93"/>
                    <a:pt x="334" y="93"/>
                  </a:cubicBezTo>
                  <a:cubicBezTo>
                    <a:pt x="334" y="93"/>
                    <a:pt x="334" y="93"/>
                    <a:pt x="334" y="93"/>
                  </a:cubicBezTo>
                  <a:cubicBezTo>
                    <a:pt x="335" y="92"/>
                    <a:pt x="336" y="92"/>
                    <a:pt x="336" y="92"/>
                  </a:cubicBezTo>
                  <a:cubicBezTo>
                    <a:pt x="336" y="92"/>
                    <a:pt x="336" y="92"/>
                    <a:pt x="336" y="92"/>
                  </a:cubicBezTo>
                  <a:cubicBezTo>
                    <a:pt x="336" y="92"/>
                    <a:pt x="336" y="92"/>
                    <a:pt x="336" y="91"/>
                  </a:cubicBezTo>
                  <a:cubicBezTo>
                    <a:pt x="336" y="91"/>
                    <a:pt x="336" y="91"/>
                    <a:pt x="336" y="91"/>
                  </a:cubicBezTo>
                  <a:cubicBezTo>
                    <a:pt x="336" y="91"/>
                    <a:pt x="336" y="90"/>
                    <a:pt x="336" y="90"/>
                  </a:cubicBezTo>
                  <a:cubicBezTo>
                    <a:pt x="336" y="90"/>
                    <a:pt x="336" y="90"/>
                    <a:pt x="336" y="90"/>
                  </a:cubicBezTo>
                  <a:cubicBezTo>
                    <a:pt x="336" y="90"/>
                    <a:pt x="336" y="90"/>
                    <a:pt x="336" y="90"/>
                  </a:cubicBezTo>
                  <a:cubicBezTo>
                    <a:pt x="336" y="90"/>
                    <a:pt x="336" y="90"/>
                    <a:pt x="336" y="90"/>
                  </a:cubicBezTo>
                  <a:cubicBezTo>
                    <a:pt x="336" y="90"/>
                    <a:pt x="336" y="90"/>
                    <a:pt x="336" y="90"/>
                  </a:cubicBezTo>
                  <a:cubicBezTo>
                    <a:pt x="336" y="90"/>
                    <a:pt x="336" y="90"/>
                    <a:pt x="336" y="90"/>
                  </a:cubicBezTo>
                  <a:cubicBezTo>
                    <a:pt x="336" y="90"/>
                    <a:pt x="336" y="90"/>
                    <a:pt x="336" y="90"/>
                  </a:cubicBezTo>
                  <a:cubicBezTo>
                    <a:pt x="336" y="89"/>
                    <a:pt x="336" y="89"/>
                    <a:pt x="336" y="88"/>
                  </a:cubicBezTo>
                  <a:cubicBezTo>
                    <a:pt x="336" y="88"/>
                    <a:pt x="336" y="88"/>
                    <a:pt x="336" y="88"/>
                  </a:cubicBezTo>
                  <a:cubicBezTo>
                    <a:pt x="336" y="88"/>
                    <a:pt x="336" y="88"/>
                    <a:pt x="336" y="88"/>
                  </a:cubicBezTo>
                  <a:cubicBezTo>
                    <a:pt x="336" y="88"/>
                    <a:pt x="336" y="88"/>
                    <a:pt x="336" y="88"/>
                  </a:cubicBezTo>
                  <a:cubicBezTo>
                    <a:pt x="336" y="88"/>
                    <a:pt x="335" y="88"/>
                    <a:pt x="334" y="88"/>
                  </a:cubicBezTo>
                  <a:cubicBezTo>
                    <a:pt x="334" y="88"/>
                    <a:pt x="334" y="88"/>
                    <a:pt x="334" y="88"/>
                  </a:cubicBezTo>
                  <a:cubicBezTo>
                    <a:pt x="334" y="88"/>
                    <a:pt x="334" y="88"/>
                    <a:pt x="333" y="88"/>
                  </a:cubicBezTo>
                  <a:cubicBezTo>
                    <a:pt x="333" y="88"/>
                    <a:pt x="333" y="88"/>
                    <a:pt x="333" y="88"/>
                  </a:cubicBezTo>
                  <a:cubicBezTo>
                    <a:pt x="333" y="88"/>
                    <a:pt x="333" y="88"/>
                    <a:pt x="332" y="88"/>
                  </a:cubicBezTo>
                  <a:cubicBezTo>
                    <a:pt x="332" y="88"/>
                    <a:pt x="332" y="88"/>
                    <a:pt x="332" y="88"/>
                  </a:cubicBezTo>
                  <a:cubicBezTo>
                    <a:pt x="332" y="88"/>
                    <a:pt x="332" y="89"/>
                    <a:pt x="331" y="89"/>
                  </a:cubicBezTo>
                  <a:cubicBezTo>
                    <a:pt x="331" y="89"/>
                    <a:pt x="331" y="89"/>
                    <a:pt x="331" y="89"/>
                  </a:cubicBezTo>
                  <a:cubicBezTo>
                    <a:pt x="331" y="90"/>
                    <a:pt x="331" y="90"/>
                    <a:pt x="330" y="90"/>
                  </a:cubicBezTo>
                  <a:cubicBezTo>
                    <a:pt x="330" y="90"/>
                    <a:pt x="330" y="90"/>
                    <a:pt x="330" y="90"/>
                  </a:cubicBezTo>
                  <a:cubicBezTo>
                    <a:pt x="329" y="90"/>
                    <a:pt x="329" y="89"/>
                    <a:pt x="328" y="89"/>
                  </a:cubicBezTo>
                  <a:cubicBezTo>
                    <a:pt x="328" y="89"/>
                    <a:pt x="328" y="89"/>
                    <a:pt x="328" y="89"/>
                  </a:cubicBezTo>
                  <a:cubicBezTo>
                    <a:pt x="328" y="88"/>
                    <a:pt x="327" y="88"/>
                    <a:pt x="326" y="87"/>
                  </a:cubicBezTo>
                  <a:cubicBezTo>
                    <a:pt x="326" y="87"/>
                    <a:pt x="326" y="87"/>
                    <a:pt x="326" y="87"/>
                  </a:cubicBezTo>
                  <a:cubicBezTo>
                    <a:pt x="325" y="87"/>
                    <a:pt x="325" y="87"/>
                    <a:pt x="325" y="87"/>
                  </a:cubicBezTo>
                  <a:cubicBezTo>
                    <a:pt x="325" y="87"/>
                    <a:pt x="325" y="87"/>
                    <a:pt x="325" y="87"/>
                  </a:cubicBezTo>
                  <a:cubicBezTo>
                    <a:pt x="324" y="87"/>
                    <a:pt x="323" y="86"/>
                    <a:pt x="322" y="86"/>
                  </a:cubicBezTo>
                  <a:cubicBezTo>
                    <a:pt x="322" y="86"/>
                    <a:pt x="322" y="86"/>
                    <a:pt x="322" y="86"/>
                  </a:cubicBezTo>
                  <a:cubicBezTo>
                    <a:pt x="321" y="86"/>
                    <a:pt x="321" y="86"/>
                    <a:pt x="321" y="86"/>
                  </a:cubicBezTo>
                  <a:cubicBezTo>
                    <a:pt x="321" y="86"/>
                    <a:pt x="321" y="86"/>
                    <a:pt x="321" y="86"/>
                  </a:cubicBezTo>
                  <a:cubicBezTo>
                    <a:pt x="321" y="86"/>
                    <a:pt x="321" y="86"/>
                    <a:pt x="321" y="87"/>
                  </a:cubicBezTo>
                  <a:cubicBezTo>
                    <a:pt x="321" y="87"/>
                    <a:pt x="321" y="87"/>
                    <a:pt x="321" y="87"/>
                  </a:cubicBezTo>
                  <a:cubicBezTo>
                    <a:pt x="320" y="87"/>
                    <a:pt x="320" y="88"/>
                    <a:pt x="319" y="88"/>
                  </a:cubicBezTo>
                  <a:cubicBezTo>
                    <a:pt x="319" y="88"/>
                    <a:pt x="319" y="88"/>
                    <a:pt x="319" y="88"/>
                  </a:cubicBezTo>
                  <a:cubicBezTo>
                    <a:pt x="319" y="88"/>
                    <a:pt x="319" y="88"/>
                    <a:pt x="318" y="88"/>
                  </a:cubicBezTo>
                  <a:cubicBezTo>
                    <a:pt x="318" y="88"/>
                    <a:pt x="318" y="88"/>
                    <a:pt x="318" y="88"/>
                  </a:cubicBezTo>
                  <a:cubicBezTo>
                    <a:pt x="318" y="88"/>
                    <a:pt x="319" y="88"/>
                    <a:pt x="318" y="90"/>
                  </a:cubicBezTo>
                  <a:cubicBezTo>
                    <a:pt x="318" y="90"/>
                    <a:pt x="318" y="90"/>
                    <a:pt x="318" y="90"/>
                  </a:cubicBezTo>
                  <a:cubicBezTo>
                    <a:pt x="318" y="90"/>
                    <a:pt x="318" y="90"/>
                    <a:pt x="318" y="90"/>
                  </a:cubicBezTo>
                  <a:cubicBezTo>
                    <a:pt x="318" y="90"/>
                    <a:pt x="318" y="90"/>
                    <a:pt x="318" y="90"/>
                  </a:cubicBezTo>
                  <a:cubicBezTo>
                    <a:pt x="318" y="90"/>
                    <a:pt x="318" y="90"/>
                    <a:pt x="318" y="90"/>
                  </a:cubicBezTo>
                  <a:cubicBezTo>
                    <a:pt x="318" y="90"/>
                    <a:pt x="318" y="90"/>
                    <a:pt x="318" y="90"/>
                  </a:cubicBezTo>
                  <a:cubicBezTo>
                    <a:pt x="318" y="91"/>
                    <a:pt x="319" y="91"/>
                    <a:pt x="319" y="92"/>
                  </a:cubicBezTo>
                  <a:cubicBezTo>
                    <a:pt x="319" y="92"/>
                    <a:pt x="319" y="92"/>
                    <a:pt x="319" y="92"/>
                  </a:cubicBezTo>
                  <a:cubicBezTo>
                    <a:pt x="319" y="92"/>
                    <a:pt x="319" y="93"/>
                    <a:pt x="318" y="93"/>
                  </a:cubicBezTo>
                  <a:cubicBezTo>
                    <a:pt x="318" y="93"/>
                    <a:pt x="318" y="93"/>
                    <a:pt x="318" y="93"/>
                  </a:cubicBezTo>
                  <a:cubicBezTo>
                    <a:pt x="317" y="94"/>
                    <a:pt x="318" y="94"/>
                    <a:pt x="317" y="94"/>
                  </a:cubicBezTo>
                  <a:cubicBezTo>
                    <a:pt x="317" y="94"/>
                    <a:pt x="317" y="94"/>
                    <a:pt x="317" y="94"/>
                  </a:cubicBezTo>
                  <a:cubicBezTo>
                    <a:pt x="317" y="95"/>
                    <a:pt x="317" y="96"/>
                    <a:pt x="316" y="97"/>
                  </a:cubicBezTo>
                  <a:cubicBezTo>
                    <a:pt x="316" y="97"/>
                    <a:pt x="316" y="97"/>
                    <a:pt x="316" y="97"/>
                  </a:cubicBezTo>
                  <a:cubicBezTo>
                    <a:pt x="315" y="97"/>
                    <a:pt x="315" y="97"/>
                    <a:pt x="315" y="98"/>
                  </a:cubicBezTo>
                  <a:cubicBezTo>
                    <a:pt x="315" y="98"/>
                    <a:pt x="315" y="98"/>
                    <a:pt x="315" y="98"/>
                  </a:cubicBezTo>
                  <a:cubicBezTo>
                    <a:pt x="314" y="98"/>
                    <a:pt x="314" y="98"/>
                    <a:pt x="314" y="98"/>
                  </a:cubicBezTo>
                  <a:cubicBezTo>
                    <a:pt x="314" y="98"/>
                    <a:pt x="314" y="98"/>
                    <a:pt x="314" y="98"/>
                  </a:cubicBezTo>
                  <a:cubicBezTo>
                    <a:pt x="314" y="99"/>
                    <a:pt x="313" y="100"/>
                    <a:pt x="312" y="100"/>
                  </a:cubicBezTo>
                  <a:cubicBezTo>
                    <a:pt x="312" y="100"/>
                    <a:pt x="312" y="100"/>
                    <a:pt x="312" y="100"/>
                  </a:cubicBezTo>
                  <a:cubicBezTo>
                    <a:pt x="311" y="101"/>
                    <a:pt x="310" y="101"/>
                    <a:pt x="309" y="101"/>
                  </a:cubicBezTo>
                  <a:cubicBezTo>
                    <a:pt x="309" y="101"/>
                    <a:pt x="309" y="101"/>
                    <a:pt x="309" y="101"/>
                  </a:cubicBezTo>
                  <a:cubicBezTo>
                    <a:pt x="308" y="101"/>
                    <a:pt x="307" y="101"/>
                    <a:pt x="306" y="101"/>
                  </a:cubicBezTo>
                  <a:cubicBezTo>
                    <a:pt x="306" y="101"/>
                    <a:pt x="306" y="101"/>
                    <a:pt x="306" y="101"/>
                  </a:cubicBezTo>
                  <a:cubicBezTo>
                    <a:pt x="306" y="101"/>
                    <a:pt x="306" y="102"/>
                    <a:pt x="305" y="102"/>
                  </a:cubicBezTo>
                  <a:cubicBezTo>
                    <a:pt x="305" y="102"/>
                    <a:pt x="305" y="102"/>
                    <a:pt x="305" y="102"/>
                  </a:cubicBezTo>
                  <a:cubicBezTo>
                    <a:pt x="305" y="102"/>
                    <a:pt x="304" y="101"/>
                    <a:pt x="304" y="101"/>
                  </a:cubicBezTo>
                  <a:cubicBezTo>
                    <a:pt x="304" y="101"/>
                    <a:pt x="304" y="101"/>
                    <a:pt x="304" y="101"/>
                  </a:cubicBezTo>
                  <a:cubicBezTo>
                    <a:pt x="303" y="101"/>
                    <a:pt x="302" y="101"/>
                    <a:pt x="301" y="100"/>
                  </a:cubicBezTo>
                  <a:cubicBezTo>
                    <a:pt x="301" y="100"/>
                    <a:pt x="301" y="100"/>
                    <a:pt x="301" y="100"/>
                  </a:cubicBezTo>
                  <a:cubicBezTo>
                    <a:pt x="300" y="100"/>
                    <a:pt x="299" y="100"/>
                    <a:pt x="299" y="100"/>
                  </a:cubicBezTo>
                  <a:cubicBezTo>
                    <a:pt x="299" y="100"/>
                    <a:pt x="299" y="100"/>
                    <a:pt x="299" y="100"/>
                  </a:cubicBezTo>
                  <a:cubicBezTo>
                    <a:pt x="298" y="100"/>
                    <a:pt x="297" y="101"/>
                    <a:pt x="297" y="101"/>
                  </a:cubicBezTo>
                  <a:cubicBezTo>
                    <a:pt x="297" y="101"/>
                    <a:pt x="297" y="101"/>
                    <a:pt x="297" y="101"/>
                  </a:cubicBezTo>
                  <a:cubicBezTo>
                    <a:pt x="296" y="102"/>
                    <a:pt x="296" y="102"/>
                    <a:pt x="296" y="103"/>
                  </a:cubicBezTo>
                  <a:cubicBezTo>
                    <a:pt x="296" y="103"/>
                    <a:pt x="296" y="103"/>
                    <a:pt x="296" y="103"/>
                  </a:cubicBezTo>
                  <a:cubicBezTo>
                    <a:pt x="295" y="103"/>
                    <a:pt x="295" y="104"/>
                    <a:pt x="294" y="104"/>
                  </a:cubicBezTo>
                  <a:cubicBezTo>
                    <a:pt x="294" y="104"/>
                    <a:pt x="294" y="104"/>
                    <a:pt x="294" y="104"/>
                  </a:cubicBezTo>
                  <a:cubicBezTo>
                    <a:pt x="294" y="104"/>
                    <a:pt x="294" y="104"/>
                    <a:pt x="293" y="106"/>
                  </a:cubicBezTo>
                  <a:cubicBezTo>
                    <a:pt x="293" y="106"/>
                    <a:pt x="293" y="106"/>
                    <a:pt x="293" y="106"/>
                  </a:cubicBezTo>
                  <a:cubicBezTo>
                    <a:pt x="293" y="106"/>
                    <a:pt x="293" y="107"/>
                    <a:pt x="292" y="107"/>
                  </a:cubicBezTo>
                  <a:cubicBezTo>
                    <a:pt x="292" y="107"/>
                    <a:pt x="292" y="107"/>
                    <a:pt x="292" y="107"/>
                  </a:cubicBezTo>
                  <a:cubicBezTo>
                    <a:pt x="292" y="108"/>
                    <a:pt x="292" y="108"/>
                    <a:pt x="292" y="108"/>
                  </a:cubicBezTo>
                  <a:cubicBezTo>
                    <a:pt x="292" y="108"/>
                    <a:pt x="292" y="108"/>
                    <a:pt x="292" y="108"/>
                  </a:cubicBezTo>
                  <a:cubicBezTo>
                    <a:pt x="292" y="109"/>
                    <a:pt x="292" y="109"/>
                    <a:pt x="292" y="110"/>
                  </a:cubicBezTo>
                  <a:cubicBezTo>
                    <a:pt x="292" y="110"/>
                    <a:pt x="292" y="110"/>
                    <a:pt x="292" y="110"/>
                  </a:cubicBezTo>
                  <a:cubicBezTo>
                    <a:pt x="292" y="110"/>
                    <a:pt x="292" y="110"/>
                    <a:pt x="292" y="111"/>
                  </a:cubicBezTo>
                  <a:cubicBezTo>
                    <a:pt x="292" y="111"/>
                    <a:pt x="292" y="111"/>
                    <a:pt x="292" y="111"/>
                  </a:cubicBezTo>
                  <a:cubicBezTo>
                    <a:pt x="292" y="111"/>
                    <a:pt x="292" y="112"/>
                    <a:pt x="292" y="113"/>
                  </a:cubicBezTo>
                  <a:cubicBezTo>
                    <a:pt x="292" y="113"/>
                    <a:pt x="292" y="113"/>
                    <a:pt x="292" y="113"/>
                  </a:cubicBezTo>
                  <a:cubicBezTo>
                    <a:pt x="291" y="114"/>
                    <a:pt x="291" y="115"/>
                    <a:pt x="291" y="117"/>
                  </a:cubicBezTo>
                  <a:cubicBezTo>
                    <a:pt x="291" y="117"/>
                    <a:pt x="291" y="117"/>
                    <a:pt x="291" y="117"/>
                  </a:cubicBezTo>
                  <a:cubicBezTo>
                    <a:pt x="291" y="117"/>
                    <a:pt x="291" y="117"/>
                    <a:pt x="291" y="118"/>
                  </a:cubicBezTo>
                  <a:cubicBezTo>
                    <a:pt x="291" y="118"/>
                    <a:pt x="291" y="118"/>
                    <a:pt x="291" y="118"/>
                  </a:cubicBezTo>
                  <a:cubicBezTo>
                    <a:pt x="291" y="119"/>
                    <a:pt x="290" y="120"/>
                    <a:pt x="290" y="121"/>
                  </a:cubicBezTo>
                  <a:cubicBezTo>
                    <a:pt x="290" y="121"/>
                    <a:pt x="290" y="121"/>
                    <a:pt x="290" y="121"/>
                  </a:cubicBezTo>
                  <a:cubicBezTo>
                    <a:pt x="290" y="121"/>
                    <a:pt x="290" y="122"/>
                    <a:pt x="290" y="122"/>
                  </a:cubicBezTo>
                  <a:cubicBezTo>
                    <a:pt x="290" y="122"/>
                    <a:pt x="290" y="122"/>
                    <a:pt x="290" y="122"/>
                  </a:cubicBezTo>
                  <a:cubicBezTo>
                    <a:pt x="290" y="122"/>
                    <a:pt x="290" y="122"/>
                    <a:pt x="290" y="122"/>
                  </a:cubicBezTo>
                  <a:cubicBezTo>
                    <a:pt x="290" y="122"/>
                    <a:pt x="290" y="122"/>
                    <a:pt x="290" y="122"/>
                  </a:cubicBezTo>
                  <a:cubicBezTo>
                    <a:pt x="290" y="123"/>
                    <a:pt x="291" y="123"/>
                    <a:pt x="291" y="124"/>
                  </a:cubicBezTo>
                  <a:cubicBezTo>
                    <a:pt x="291" y="124"/>
                    <a:pt x="291" y="124"/>
                    <a:pt x="291" y="124"/>
                  </a:cubicBezTo>
                  <a:cubicBezTo>
                    <a:pt x="291" y="125"/>
                    <a:pt x="291" y="125"/>
                    <a:pt x="290" y="125"/>
                  </a:cubicBezTo>
                  <a:cubicBezTo>
                    <a:pt x="290" y="125"/>
                    <a:pt x="290" y="125"/>
                    <a:pt x="290" y="125"/>
                  </a:cubicBezTo>
                  <a:cubicBezTo>
                    <a:pt x="290" y="126"/>
                    <a:pt x="290" y="126"/>
                    <a:pt x="290" y="127"/>
                  </a:cubicBezTo>
                  <a:cubicBezTo>
                    <a:pt x="290" y="127"/>
                    <a:pt x="290" y="127"/>
                    <a:pt x="290" y="127"/>
                  </a:cubicBezTo>
                  <a:cubicBezTo>
                    <a:pt x="290" y="127"/>
                    <a:pt x="290" y="127"/>
                    <a:pt x="290" y="127"/>
                  </a:cubicBezTo>
                  <a:cubicBezTo>
                    <a:pt x="290" y="127"/>
                    <a:pt x="290" y="127"/>
                    <a:pt x="290" y="127"/>
                  </a:cubicBezTo>
                  <a:cubicBezTo>
                    <a:pt x="290" y="127"/>
                    <a:pt x="290" y="127"/>
                    <a:pt x="290" y="128"/>
                  </a:cubicBezTo>
                  <a:cubicBezTo>
                    <a:pt x="290" y="128"/>
                    <a:pt x="290" y="128"/>
                    <a:pt x="290" y="128"/>
                  </a:cubicBezTo>
                  <a:cubicBezTo>
                    <a:pt x="290" y="129"/>
                    <a:pt x="290" y="130"/>
                    <a:pt x="289" y="130"/>
                  </a:cubicBezTo>
                  <a:cubicBezTo>
                    <a:pt x="289" y="130"/>
                    <a:pt x="289" y="130"/>
                    <a:pt x="289" y="130"/>
                  </a:cubicBezTo>
                  <a:cubicBezTo>
                    <a:pt x="288" y="131"/>
                    <a:pt x="288" y="131"/>
                    <a:pt x="287" y="132"/>
                  </a:cubicBezTo>
                  <a:cubicBezTo>
                    <a:pt x="287" y="132"/>
                    <a:pt x="287" y="132"/>
                    <a:pt x="287" y="132"/>
                  </a:cubicBezTo>
                  <a:cubicBezTo>
                    <a:pt x="287" y="132"/>
                    <a:pt x="286" y="133"/>
                    <a:pt x="285" y="133"/>
                  </a:cubicBezTo>
                  <a:cubicBezTo>
                    <a:pt x="285" y="133"/>
                    <a:pt x="285" y="133"/>
                    <a:pt x="285" y="133"/>
                  </a:cubicBezTo>
                  <a:cubicBezTo>
                    <a:pt x="284" y="133"/>
                    <a:pt x="284" y="133"/>
                    <a:pt x="283" y="133"/>
                  </a:cubicBezTo>
                  <a:cubicBezTo>
                    <a:pt x="283" y="133"/>
                    <a:pt x="283" y="133"/>
                    <a:pt x="283" y="133"/>
                  </a:cubicBezTo>
                  <a:cubicBezTo>
                    <a:pt x="282" y="133"/>
                    <a:pt x="282" y="133"/>
                    <a:pt x="282" y="133"/>
                  </a:cubicBezTo>
                  <a:cubicBezTo>
                    <a:pt x="282" y="133"/>
                    <a:pt x="282" y="133"/>
                    <a:pt x="282" y="133"/>
                  </a:cubicBezTo>
                  <a:cubicBezTo>
                    <a:pt x="281" y="133"/>
                    <a:pt x="281" y="133"/>
                    <a:pt x="280" y="133"/>
                  </a:cubicBezTo>
                  <a:cubicBezTo>
                    <a:pt x="280" y="133"/>
                    <a:pt x="280" y="133"/>
                    <a:pt x="280" y="133"/>
                  </a:cubicBezTo>
                  <a:cubicBezTo>
                    <a:pt x="280" y="133"/>
                    <a:pt x="280" y="133"/>
                    <a:pt x="279" y="133"/>
                  </a:cubicBezTo>
                  <a:cubicBezTo>
                    <a:pt x="279" y="133"/>
                    <a:pt x="279" y="133"/>
                    <a:pt x="279" y="133"/>
                  </a:cubicBezTo>
                  <a:cubicBezTo>
                    <a:pt x="279" y="133"/>
                    <a:pt x="279" y="133"/>
                    <a:pt x="279" y="133"/>
                  </a:cubicBezTo>
                  <a:cubicBezTo>
                    <a:pt x="279" y="133"/>
                    <a:pt x="279" y="133"/>
                    <a:pt x="279" y="133"/>
                  </a:cubicBezTo>
                  <a:cubicBezTo>
                    <a:pt x="278" y="133"/>
                    <a:pt x="277" y="133"/>
                    <a:pt x="277" y="133"/>
                  </a:cubicBezTo>
                  <a:cubicBezTo>
                    <a:pt x="277" y="133"/>
                    <a:pt x="277" y="133"/>
                    <a:pt x="277" y="133"/>
                  </a:cubicBezTo>
                  <a:cubicBezTo>
                    <a:pt x="277" y="133"/>
                    <a:pt x="277" y="133"/>
                    <a:pt x="277" y="133"/>
                  </a:cubicBezTo>
                  <a:cubicBezTo>
                    <a:pt x="277" y="133"/>
                    <a:pt x="277" y="133"/>
                    <a:pt x="277" y="133"/>
                  </a:cubicBezTo>
                  <a:cubicBezTo>
                    <a:pt x="276" y="133"/>
                    <a:pt x="276" y="133"/>
                    <a:pt x="274" y="134"/>
                  </a:cubicBezTo>
                  <a:cubicBezTo>
                    <a:pt x="274" y="134"/>
                    <a:pt x="274" y="134"/>
                    <a:pt x="274" y="134"/>
                  </a:cubicBezTo>
                  <a:cubicBezTo>
                    <a:pt x="274" y="135"/>
                    <a:pt x="273" y="135"/>
                    <a:pt x="273" y="135"/>
                  </a:cubicBezTo>
                  <a:cubicBezTo>
                    <a:pt x="273" y="135"/>
                    <a:pt x="273" y="135"/>
                    <a:pt x="273" y="135"/>
                  </a:cubicBezTo>
                  <a:cubicBezTo>
                    <a:pt x="271" y="135"/>
                    <a:pt x="270" y="133"/>
                    <a:pt x="270" y="132"/>
                  </a:cubicBezTo>
                  <a:cubicBezTo>
                    <a:pt x="270" y="132"/>
                    <a:pt x="270" y="132"/>
                    <a:pt x="270" y="132"/>
                  </a:cubicBezTo>
                  <a:cubicBezTo>
                    <a:pt x="270" y="132"/>
                    <a:pt x="269" y="132"/>
                    <a:pt x="268" y="132"/>
                  </a:cubicBezTo>
                  <a:cubicBezTo>
                    <a:pt x="268" y="132"/>
                    <a:pt x="268" y="132"/>
                    <a:pt x="268" y="132"/>
                  </a:cubicBezTo>
                  <a:cubicBezTo>
                    <a:pt x="268" y="132"/>
                    <a:pt x="268" y="132"/>
                    <a:pt x="268" y="132"/>
                  </a:cubicBezTo>
                  <a:cubicBezTo>
                    <a:pt x="268" y="132"/>
                    <a:pt x="268" y="132"/>
                    <a:pt x="268" y="132"/>
                  </a:cubicBezTo>
                  <a:cubicBezTo>
                    <a:pt x="268" y="132"/>
                    <a:pt x="268" y="132"/>
                    <a:pt x="268" y="132"/>
                  </a:cubicBezTo>
                  <a:cubicBezTo>
                    <a:pt x="267" y="132"/>
                    <a:pt x="266" y="132"/>
                    <a:pt x="265" y="131"/>
                  </a:cubicBezTo>
                  <a:cubicBezTo>
                    <a:pt x="265" y="131"/>
                    <a:pt x="265" y="131"/>
                    <a:pt x="265" y="131"/>
                  </a:cubicBezTo>
                  <a:cubicBezTo>
                    <a:pt x="264" y="130"/>
                    <a:pt x="264" y="130"/>
                    <a:pt x="264" y="130"/>
                  </a:cubicBezTo>
                  <a:cubicBezTo>
                    <a:pt x="264" y="130"/>
                    <a:pt x="264" y="130"/>
                    <a:pt x="264" y="130"/>
                  </a:cubicBezTo>
                  <a:cubicBezTo>
                    <a:pt x="264" y="130"/>
                    <a:pt x="264" y="130"/>
                    <a:pt x="264" y="130"/>
                  </a:cubicBezTo>
                  <a:cubicBezTo>
                    <a:pt x="264" y="130"/>
                    <a:pt x="264" y="130"/>
                    <a:pt x="264" y="130"/>
                  </a:cubicBezTo>
                  <a:cubicBezTo>
                    <a:pt x="263" y="130"/>
                    <a:pt x="262" y="130"/>
                    <a:pt x="262" y="130"/>
                  </a:cubicBezTo>
                  <a:cubicBezTo>
                    <a:pt x="262" y="130"/>
                    <a:pt x="262" y="130"/>
                    <a:pt x="262" y="130"/>
                  </a:cubicBezTo>
                  <a:cubicBezTo>
                    <a:pt x="261" y="130"/>
                    <a:pt x="261" y="130"/>
                    <a:pt x="261" y="130"/>
                  </a:cubicBezTo>
                  <a:cubicBezTo>
                    <a:pt x="261" y="129"/>
                    <a:pt x="261" y="129"/>
                    <a:pt x="261" y="129"/>
                  </a:cubicBezTo>
                  <a:cubicBezTo>
                    <a:pt x="261" y="129"/>
                    <a:pt x="261" y="129"/>
                    <a:pt x="261" y="129"/>
                  </a:cubicBezTo>
                  <a:cubicBezTo>
                    <a:pt x="261" y="129"/>
                    <a:pt x="261" y="129"/>
                    <a:pt x="260" y="130"/>
                  </a:cubicBezTo>
                  <a:cubicBezTo>
                    <a:pt x="260" y="130"/>
                    <a:pt x="260" y="130"/>
                    <a:pt x="260" y="130"/>
                  </a:cubicBezTo>
                  <a:cubicBezTo>
                    <a:pt x="260" y="130"/>
                    <a:pt x="260" y="130"/>
                    <a:pt x="259" y="130"/>
                  </a:cubicBezTo>
                  <a:cubicBezTo>
                    <a:pt x="259" y="130"/>
                    <a:pt x="259" y="130"/>
                    <a:pt x="259" y="130"/>
                  </a:cubicBezTo>
                  <a:cubicBezTo>
                    <a:pt x="258" y="130"/>
                    <a:pt x="258" y="129"/>
                    <a:pt x="257" y="129"/>
                  </a:cubicBezTo>
                  <a:cubicBezTo>
                    <a:pt x="257" y="129"/>
                    <a:pt x="257" y="129"/>
                    <a:pt x="257" y="129"/>
                  </a:cubicBezTo>
                  <a:cubicBezTo>
                    <a:pt x="257" y="129"/>
                    <a:pt x="257" y="129"/>
                    <a:pt x="256" y="129"/>
                  </a:cubicBezTo>
                  <a:cubicBezTo>
                    <a:pt x="256" y="129"/>
                    <a:pt x="256" y="129"/>
                    <a:pt x="256" y="129"/>
                  </a:cubicBezTo>
                  <a:cubicBezTo>
                    <a:pt x="256" y="129"/>
                    <a:pt x="256" y="129"/>
                    <a:pt x="256" y="129"/>
                  </a:cubicBezTo>
                  <a:cubicBezTo>
                    <a:pt x="256" y="129"/>
                    <a:pt x="256" y="129"/>
                    <a:pt x="256" y="129"/>
                  </a:cubicBezTo>
                  <a:cubicBezTo>
                    <a:pt x="256" y="129"/>
                    <a:pt x="256" y="129"/>
                    <a:pt x="255" y="129"/>
                  </a:cubicBezTo>
                  <a:cubicBezTo>
                    <a:pt x="255" y="129"/>
                    <a:pt x="255" y="129"/>
                    <a:pt x="255" y="129"/>
                  </a:cubicBezTo>
                  <a:cubicBezTo>
                    <a:pt x="254" y="129"/>
                    <a:pt x="253" y="127"/>
                    <a:pt x="253" y="127"/>
                  </a:cubicBezTo>
                  <a:cubicBezTo>
                    <a:pt x="253" y="127"/>
                    <a:pt x="253" y="127"/>
                    <a:pt x="253" y="127"/>
                  </a:cubicBezTo>
                  <a:cubicBezTo>
                    <a:pt x="252" y="127"/>
                    <a:pt x="252" y="127"/>
                    <a:pt x="252" y="127"/>
                  </a:cubicBezTo>
                  <a:cubicBezTo>
                    <a:pt x="252" y="127"/>
                    <a:pt x="252" y="127"/>
                    <a:pt x="252" y="127"/>
                  </a:cubicBezTo>
                  <a:cubicBezTo>
                    <a:pt x="252" y="126"/>
                    <a:pt x="252" y="126"/>
                    <a:pt x="252" y="126"/>
                  </a:cubicBezTo>
                  <a:cubicBezTo>
                    <a:pt x="250" y="126"/>
                    <a:pt x="249" y="125"/>
                    <a:pt x="249" y="124"/>
                  </a:cubicBezTo>
                  <a:cubicBezTo>
                    <a:pt x="249" y="124"/>
                    <a:pt x="249" y="124"/>
                    <a:pt x="249" y="124"/>
                  </a:cubicBezTo>
                  <a:cubicBezTo>
                    <a:pt x="249" y="124"/>
                    <a:pt x="249" y="124"/>
                    <a:pt x="249" y="124"/>
                  </a:cubicBezTo>
                  <a:cubicBezTo>
                    <a:pt x="249" y="124"/>
                    <a:pt x="249" y="124"/>
                    <a:pt x="249" y="124"/>
                  </a:cubicBezTo>
                  <a:cubicBezTo>
                    <a:pt x="248" y="123"/>
                    <a:pt x="248" y="123"/>
                    <a:pt x="247" y="122"/>
                  </a:cubicBezTo>
                  <a:cubicBezTo>
                    <a:pt x="247" y="122"/>
                    <a:pt x="247" y="122"/>
                    <a:pt x="247" y="122"/>
                  </a:cubicBezTo>
                  <a:cubicBezTo>
                    <a:pt x="247" y="122"/>
                    <a:pt x="247" y="122"/>
                    <a:pt x="247" y="121"/>
                  </a:cubicBezTo>
                  <a:cubicBezTo>
                    <a:pt x="247" y="121"/>
                    <a:pt x="247" y="121"/>
                    <a:pt x="247" y="121"/>
                  </a:cubicBezTo>
                  <a:cubicBezTo>
                    <a:pt x="246" y="121"/>
                    <a:pt x="246" y="121"/>
                    <a:pt x="246" y="121"/>
                  </a:cubicBezTo>
                  <a:cubicBezTo>
                    <a:pt x="246" y="121"/>
                    <a:pt x="246" y="121"/>
                    <a:pt x="246" y="121"/>
                  </a:cubicBezTo>
                  <a:cubicBezTo>
                    <a:pt x="246" y="121"/>
                    <a:pt x="246" y="121"/>
                    <a:pt x="246" y="121"/>
                  </a:cubicBezTo>
                  <a:cubicBezTo>
                    <a:pt x="246" y="121"/>
                    <a:pt x="246" y="121"/>
                    <a:pt x="246" y="121"/>
                  </a:cubicBezTo>
                  <a:cubicBezTo>
                    <a:pt x="245" y="121"/>
                    <a:pt x="244" y="120"/>
                    <a:pt x="244" y="120"/>
                  </a:cubicBezTo>
                  <a:cubicBezTo>
                    <a:pt x="244" y="120"/>
                    <a:pt x="244" y="120"/>
                    <a:pt x="244" y="120"/>
                  </a:cubicBezTo>
                  <a:cubicBezTo>
                    <a:pt x="244" y="119"/>
                    <a:pt x="243" y="119"/>
                    <a:pt x="243" y="119"/>
                  </a:cubicBezTo>
                  <a:cubicBezTo>
                    <a:pt x="243" y="119"/>
                    <a:pt x="243" y="119"/>
                    <a:pt x="243" y="119"/>
                  </a:cubicBezTo>
                  <a:cubicBezTo>
                    <a:pt x="243" y="119"/>
                    <a:pt x="243" y="119"/>
                    <a:pt x="243" y="119"/>
                  </a:cubicBezTo>
                  <a:cubicBezTo>
                    <a:pt x="243" y="119"/>
                    <a:pt x="243" y="119"/>
                    <a:pt x="243" y="119"/>
                  </a:cubicBezTo>
                  <a:cubicBezTo>
                    <a:pt x="243" y="119"/>
                    <a:pt x="243" y="119"/>
                    <a:pt x="243" y="119"/>
                  </a:cubicBezTo>
                  <a:cubicBezTo>
                    <a:pt x="243" y="119"/>
                    <a:pt x="243" y="119"/>
                    <a:pt x="243" y="119"/>
                  </a:cubicBezTo>
                  <a:cubicBezTo>
                    <a:pt x="242" y="119"/>
                    <a:pt x="242" y="120"/>
                    <a:pt x="242" y="120"/>
                  </a:cubicBezTo>
                  <a:cubicBezTo>
                    <a:pt x="242" y="120"/>
                    <a:pt x="242" y="120"/>
                    <a:pt x="242" y="120"/>
                  </a:cubicBezTo>
                  <a:cubicBezTo>
                    <a:pt x="241" y="121"/>
                    <a:pt x="241" y="122"/>
                    <a:pt x="240" y="123"/>
                  </a:cubicBezTo>
                  <a:cubicBezTo>
                    <a:pt x="240" y="123"/>
                    <a:pt x="240" y="123"/>
                    <a:pt x="240" y="123"/>
                  </a:cubicBezTo>
                  <a:cubicBezTo>
                    <a:pt x="239" y="124"/>
                    <a:pt x="238" y="126"/>
                    <a:pt x="237" y="127"/>
                  </a:cubicBezTo>
                  <a:cubicBezTo>
                    <a:pt x="237" y="127"/>
                    <a:pt x="237" y="127"/>
                    <a:pt x="237" y="127"/>
                  </a:cubicBezTo>
                  <a:cubicBezTo>
                    <a:pt x="236" y="128"/>
                    <a:pt x="236" y="128"/>
                    <a:pt x="236" y="129"/>
                  </a:cubicBezTo>
                  <a:cubicBezTo>
                    <a:pt x="236" y="129"/>
                    <a:pt x="236" y="129"/>
                    <a:pt x="236" y="129"/>
                  </a:cubicBezTo>
                  <a:cubicBezTo>
                    <a:pt x="233" y="133"/>
                    <a:pt x="233" y="133"/>
                    <a:pt x="233" y="133"/>
                  </a:cubicBezTo>
                  <a:cubicBezTo>
                    <a:pt x="233" y="134"/>
                    <a:pt x="232" y="135"/>
                    <a:pt x="232" y="135"/>
                  </a:cubicBezTo>
                  <a:cubicBezTo>
                    <a:pt x="232" y="135"/>
                    <a:pt x="232" y="135"/>
                    <a:pt x="232" y="135"/>
                  </a:cubicBezTo>
                  <a:cubicBezTo>
                    <a:pt x="231" y="136"/>
                    <a:pt x="230" y="137"/>
                    <a:pt x="230" y="137"/>
                  </a:cubicBezTo>
                  <a:cubicBezTo>
                    <a:pt x="230" y="137"/>
                    <a:pt x="230" y="137"/>
                    <a:pt x="230" y="137"/>
                  </a:cubicBezTo>
                  <a:cubicBezTo>
                    <a:pt x="230" y="138"/>
                    <a:pt x="230" y="138"/>
                    <a:pt x="230" y="138"/>
                  </a:cubicBezTo>
                  <a:cubicBezTo>
                    <a:pt x="229" y="139"/>
                    <a:pt x="229" y="140"/>
                    <a:pt x="228" y="140"/>
                  </a:cubicBezTo>
                  <a:cubicBezTo>
                    <a:pt x="228" y="140"/>
                    <a:pt x="228" y="140"/>
                    <a:pt x="228" y="140"/>
                  </a:cubicBezTo>
                  <a:cubicBezTo>
                    <a:pt x="228" y="141"/>
                    <a:pt x="227" y="142"/>
                    <a:pt x="227" y="142"/>
                  </a:cubicBezTo>
                  <a:cubicBezTo>
                    <a:pt x="227" y="142"/>
                    <a:pt x="227" y="142"/>
                    <a:pt x="227" y="142"/>
                  </a:cubicBezTo>
                  <a:cubicBezTo>
                    <a:pt x="226" y="143"/>
                    <a:pt x="226" y="143"/>
                    <a:pt x="226" y="144"/>
                  </a:cubicBezTo>
                  <a:cubicBezTo>
                    <a:pt x="226" y="144"/>
                    <a:pt x="226" y="144"/>
                    <a:pt x="226" y="144"/>
                  </a:cubicBezTo>
                  <a:cubicBezTo>
                    <a:pt x="225" y="144"/>
                    <a:pt x="225" y="145"/>
                    <a:pt x="225" y="145"/>
                  </a:cubicBezTo>
                  <a:cubicBezTo>
                    <a:pt x="225" y="145"/>
                    <a:pt x="225" y="145"/>
                    <a:pt x="225" y="145"/>
                  </a:cubicBezTo>
                  <a:cubicBezTo>
                    <a:pt x="224" y="145"/>
                    <a:pt x="225" y="146"/>
                    <a:pt x="224" y="147"/>
                  </a:cubicBezTo>
                  <a:cubicBezTo>
                    <a:pt x="224" y="147"/>
                    <a:pt x="224" y="147"/>
                    <a:pt x="224" y="147"/>
                  </a:cubicBezTo>
                  <a:cubicBezTo>
                    <a:pt x="223" y="147"/>
                    <a:pt x="223" y="148"/>
                    <a:pt x="222" y="148"/>
                  </a:cubicBezTo>
                  <a:cubicBezTo>
                    <a:pt x="222" y="148"/>
                    <a:pt x="222" y="148"/>
                    <a:pt x="222" y="148"/>
                  </a:cubicBezTo>
                  <a:cubicBezTo>
                    <a:pt x="222" y="148"/>
                    <a:pt x="222" y="148"/>
                    <a:pt x="222" y="149"/>
                  </a:cubicBezTo>
                  <a:cubicBezTo>
                    <a:pt x="222" y="149"/>
                    <a:pt x="222" y="149"/>
                    <a:pt x="222" y="149"/>
                  </a:cubicBezTo>
                  <a:cubicBezTo>
                    <a:pt x="222" y="150"/>
                    <a:pt x="221" y="151"/>
                    <a:pt x="220" y="152"/>
                  </a:cubicBezTo>
                  <a:cubicBezTo>
                    <a:pt x="220" y="152"/>
                    <a:pt x="220" y="152"/>
                    <a:pt x="220" y="152"/>
                  </a:cubicBezTo>
                  <a:cubicBezTo>
                    <a:pt x="220" y="153"/>
                    <a:pt x="220" y="153"/>
                    <a:pt x="219" y="154"/>
                  </a:cubicBezTo>
                  <a:cubicBezTo>
                    <a:pt x="219" y="154"/>
                    <a:pt x="219" y="154"/>
                    <a:pt x="219" y="154"/>
                  </a:cubicBezTo>
                  <a:cubicBezTo>
                    <a:pt x="219" y="155"/>
                    <a:pt x="219" y="155"/>
                    <a:pt x="219" y="155"/>
                  </a:cubicBezTo>
                  <a:cubicBezTo>
                    <a:pt x="219" y="155"/>
                    <a:pt x="219" y="155"/>
                    <a:pt x="219" y="155"/>
                  </a:cubicBezTo>
                  <a:cubicBezTo>
                    <a:pt x="219" y="156"/>
                    <a:pt x="219" y="156"/>
                    <a:pt x="219" y="156"/>
                  </a:cubicBezTo>
                  <a:cubicBezTo>
                    <a:pt x="219" y="156"/>
                    <a:pt x="219" y="156"/>
                    <a:pt x="219" y="156"/>
                  </a:cubicBezTo>
                  <a:cubicBezTo>
                    <a:pt x="219" y="156"/>
                    <a:pt x="219" y="156"/>
                    <a:pt x="219" y="156"/>
                  </a:cubicBezTo>
                  <a:cubicBezTo>
                    <a:pt x="219" y="157"/>
                    <a:pt x="219" y="157"/>
                    <a:pt x="219" y="158"/>
                  </a:cubicBezTo>
                  <a:cubicBezTo>
                    <a:pt x="219" y="158"/>
                    <a:pt x="219" y="158"/>
                    <a:pt x="219" y="158"/>
                  </a:cubicBezTo>
                  <a:cubicBezTo>
                    <a:pt x="220" y="158"/>
                    <a:pt x="221" y="159"/>
                    <a:pt x="221" y="161"/>
                  </a:cubicBezTo>
                  <a:cubicBezTo>
                    <a:pt x="221" y="161"/>
                    <a:pt x="221" y="161"/>
                    <a:pt x="221" y="161"/>
                  </a:cubicBezTo>
                  <a:cubicBezTo>
                    <a:pt x="221" y="161"/>
                    <a:pt x="221" y="162"/>
                    <a:pt x="221" y="163"/>
                  </a:cubicBezTo>
                  <a:cubicBezTo>
                    <a:pt x="221" y="163"/>
                    <a:pt x="221" y="163"/>
                    <a:pt x="221" y="163"/>
                  </a:cubicBezTo>
                  <a:cubicBezTo>
                    <a:pt x="222" y="163"/>
                    <a:pt x="222" y="165"/>
                    <a:pt x="222" y="165"/>
                  </a:cubicBezTo>
                  <a:cubicBezTo>
                    <a:pt x="222" y="165"/>
                    <a:pt x="222" y="165"/>
                    <a:pt x="222" y="165"/>
                  </a:cubicBezTo>
                  <a:cubicBezTo>
                    <a:pt x="222" y="165"/>
                    <a:pt x="222" y="165"/>
                    <a:pt x="222" y="165"/>
                  </a:cubicBezTo>
                  <a:cubicBezTo>
                    <a:pt x="222" y="165"/>
                    <a:pt x="222" y="165"/>
                    <a:pt x="222" y="165"/>
                  </a:cubicBezTo>
                  <a:cubicBezTo>
                    <a:pt x="222" y="165"/>
                    <a:pt x="222" y="165"/>
                    <a:pt x="222" y="165"/>
                  </a:cubicBezTo>
                  <a:cubicBezTo>
                    <a:pt x="222" y="167"/>
                    <a:pt x="220" y="167"/>
                    <a:pt x="219" y="167"/>
                  </a:cubicBezTo>
                  <a:cubicBezTo>
                    <a:pt x="219" y="167"/>
                    <a:pt x="219" y="167"/>
                    <a:pt x="219" y="167"/>
                  </a:cubicBezTo>
                  <a:cubicBezTo>
                    <a:pt x="219" y="167"/>
                    <a:pt x="219" y="167"/>
                    <a:pt x="219" y="167"/>
                  </a:cubicBezTo>
                  <a:cubicBezTo>
                    <a:pt x="219" y="167"/>
                    <a:pt x="219" y="167"/>
                    <a:pt x="219" y="167"/>
                  </a:cubicBezTo>
                  <a:cubicBezTo>
                    <a:pt x="218" y="167"/>
                    <a:pt x="217" y="166"/>
                    <a:pt x="216" y="166"/>
                  </a:cubicBezTo>
                  <a:cubicBezTo>
                    <a:pt x="216" y="166"/>
                    <a:pt x="216" y="166"/>
                    <a:pt x="216" y="166"/>
                  </a:cubicBezTo>
                  <a:cubicBezTo>
                    <a:pt x="216" y="166"/>
                    <a:pt x="216" y="165"/>
                    <a:pt x="215" y="165"/>
                  </a:cubicBezTo>
                  <a:cubicBezTo>
                    <a:pt x="215" y="165"/>
                    <a:pt x="215" y="165"/>
                    <a:pt x="215" y="165"/>
                  </a:cubicBezTo>
                  <a:cubicBezTo>
                    <a:pt x="214" y="165"/>
                    <a:pt x="214" y="165"/>
                    <a:pt x="213" y="165"/>
                  </a:cubicBezTo>
                  <a:cubicBezTo>
                    <a:pt x="213" y="165"/>
                    <a:pt x="213" y="165"/>
                    <a:pt x="213" y="165"/>
                  </a:cubicBezTo>
                  <a:cubicBezTo>
                    <a:pt x="212" y="165"/>
                    <a:pt x="210" y="165"/>
                    <a:pt x="209" y="163"/>
                  </a:cubicBezTo>
                  <a:cubicBezTo>
                    <a:pt x="209" y="163"/>
                    <a:pt x="209" y="163"/>
                    <a:pt x="209" y="163"/>
                  </a:cubicBezTo>
                  <a:cubicBezTo>
                    <a:pt x="209" y="162"/>
                    <a:pt x="209" y="163"/>
                    <a:pt x="209" y="162"/>
                  </a:cubicBezTo>
                  <a:cubicBezTo>
                    <a:pt x="209" y="162"/>
                    <a:pt x="209" y="162"/>
                    <a:pt x="209" y="162"/>
                  </a:cubicBezTo>
                  <a:cubicBezTo>
                    <a:pt x="209" y="162"/>
                    <a:pt x="208" y="161"/>
                    <a:pt x="208" y="160"/>
                  </a:cubicBezTo>
                  <a:cubicBezTo>
                    <a:pt x="208" y="160"/>
                    <a:pt x="208" y="160"/>
                    <a:pt x="208" y="160"/>
                  </a:cubicBezTo>
                  <a:cubicBezTo>
                    <a:pt x="208" y="160"/>
                    <a:pt x="208" y="160"/>
                    <a:pt x="208" y="160"/>
                  </a:cubicBezTo>
                  <a:cubicBezTo>
                    <a:pt x="208" y="160"/>
                    <a:pt x="208" y="160"/>
                    <a:pt x="208" y="160"/>
                  </a:cubicBezTo>
                  <a:cubicBezTo>
                    <a:pt x="208" y="160"/>
                    <a:pt x="207" y="159"/>
                    <a:pt x="206" y="159"/>
                  </a:cubicBezTo>
                  <a:cubicBezTo>
                    <a:pt x="206" y="159"/>
                    <a:pt x="206" y="159"/>
                    <a:pt x="206" y="159"/>
                  </a:cubicBezTo>
                  <a:cubicBezTo>
                    <a:pt x="205" y="159"/>
                    <a:pt x="205" y="159"/>
                    <a:pt x="205" y="159"/>
                  </a:cubicBezTo>
                  <a:cubicBezTo>
                    <a:pt x="205" y="159"/>
                    <a:pt x="205" y="159"/>
                    <a:pt x="205" y="159"/>
                  </a:cubicBezTo>
                  <a:cubicBezTo>
                    <a:pt x="205" y="159"/>
                    <a:pt x="205" y="159"/>
                    <a:pt x="205" y="159"/>
                  </a:cubicBezTo>
                  <a:cubicBezTo>
                    <a:pt x="205" y="159"/>
                    <a:pt x="205" y="159"/>
                    <a:pt x="205" y="159"/>
                  </a:cubicBezTo>
                  <a:cubicBezTo>
                    <a:pt x="204" y="159"/>
                    <a:pt x="204" y="159"/>
                    <a:pt x="204" y="159"/>
                  </a:cubicBezTo>
                  <a:cubicBezTo>
                    <a:pt x="204" y="159"/>
                    <a:pt x="204" y="159"/>
                    <a:pt x="204" y="159"/>
                  </a:cubicBezTo>
                  <a:cubicBezTo>
                    <a:pt x="204" y="159"/>
                    <a:pt x="204" y="159"/>
                    <a:pt x="203" y="160"/>
                  </a:cubicBezTo>
                  <a:cubicBezTo>
                    <a:pt x="203" y="160"/>
                    <a:pt x="203" y="160"/>
                    <a:pt x="203" y="160"/>
                  </a:cubicBezTo>
                  <a:cubicBezTo>
                    <a:pt x="202" y="160"/>
                    <a:pt x="201" y="161"/>
                    <a:pt x="201" y="161"/>
                  </a:cubicBezTo>
                  <a:cubicBezTo>
                    <a:pt x="201" y="161"/>
                    <a:pt x="201" y="161"/>
                    <a:pt x="201" y="161"/>
                  </a:cubicBezTo>
                  <a:cubicBezTo>
                    <a:pt x="200" y="161"/>
                    <a:pt x="200" y="161"/>
                    <a:pt x="200" y="161"/>
                  </a:cubicBezTo>
                  <a:cubicBezTo>
                    <a:pt x="200" y="161"/>
                    <a:pt x="200" y="161"/>
                    <a:pt x="200" y="161"/>
                  </a:cubicBezTo>
                  <a:cubicBezTo>
                    <a:pt x="200" y="161"/>
                    <a:pt x="199" y="160"/>
                    <a:pt x="198" y="160"/>
                  </a:cubicBezTo>
                  <a:cubicBezTo>
                    <a:pt x="198" y="160"/>
                    <a:pt x="198" y="160"/>
                    <a:pt x="198" y="160"/>
                  </a:cubicBezTo>
                  <a:cubicBezTo>
                    <a:pt x="197" y="160"/>
                    <a:pt x="197" y="160"/>
                    <a:pt x="196" y="160"/>
                  </a:cubicBezTo>
                  <a:cubicBezTo>
                    <a:pt x="196" y="160"/>
                    <a:pt x="196" y="160"/>
                    <a:pt x="196" y="160"/>
                  </a:cubicBezTo>
                  <a:cubicBezTo>
                    <a:pt x="196" y="160"/>
                    <a:pt x="196" y="160"/>
                    <a:pt x="195" y="160"/>
                  </a:cubicBezTo>
                  <a:cubicBezTo>
                    <a:pt x="195" y="160"/>
                    <a:pt x="195" y="160"/>
                    <a:pt x="195" y="160"/>
                  </a:cubicBezTo>
                  <a:cubicBezTo>
                    <a:pt x="195" y="160"/>
                    <a:pt x="194" y="161"/>
                    <a:pt x="193" y="161"/>
                  </a:cubicBezTo>
                  <a:cubicBezTo>
                    <a:pt x="193" y="161"/>
                    <a:pt x="193" y="161"/>
                    <a:pt x="193" y="161"/>
                  </a:cubicBezTo>
                  <a:cubicBezTo>
                    <a:pt x="193" y="161"/>
                    <a:pt x="193" y="161"/>
                    <a:pt x="192" y="161"/>
                  </a:cubicBezTo>
                  <a:cubicBezTo>
                    <a:pt x="192" y="161"/>
                    <a:pt x="192" y="161"/>
                    <a:pt x="192" y="161"/>
                  </a:cubicBezTo>
                  <a:cubicBezTo>
                    <a:pt x="192" y="161"/>
                    <a:pt x="191" y="161"/>
                    <a:pt x="191" y="161"/>
                  </a:cubicBezTo>
                  <a:cubicBezTo>
                    <a:pt x="191" y="161"/>
                    <a:pt x="191" y="161"/>
                    <a:pt x="191" y="161"/>
                  </a:cubicBezTo>
                  <a:cubicBezTo>
                    <a:pt x="191" y="161"/>
                    <a:pt x="191" y="161"/>
                    <a:pt x="191" y="161"/>
                  </a:cubicBezTo>
                  <a:cubicBezTo>
                    <a:pt x="191" y="161"/>
                    <a:pt x="191" y="161"/>
                    <a:pt x="191" y="161"/>
                  </a:cubicBezTo>
                  <a:cubicBezTo>
                    <a:pt x="191" y="161"/>
                    <a:pt x="190" y="161"/>
                    <a:pt x="190" y="161"/>
                  </a:cubicBezTo>
                  <a:cubicBezTo>
                    <a:pt x="190" y="161"/>
                    <a:pt x="190" y="161"/>
                    <a:pt x="190" y="161"/>
                  </a:cubicBezTo>
                  <a:cubicBezTo>
                    <a:pt x="189" y="161"/>
                    <a:pt x="188" y="160"/>
                    <a:pt x="188" y="160"/>
                  </a:cubicBezTo>
                  <a:cubicBezTo>
                    <a:pt x="188" y="160"/>
                    <a:pt x="188" y="160"/>
                    <a:pt x="188" y="160"/>
                  </a:cubicBezTo>
                  <a:cubicBezTo>
                    <a:pt x="188" y="160"/>
                    <a:pt x="188" y="160"/>
                    <a:pt x="188" y="160"/>
                  </a:cubicBezTo>
                  <a:cubicBezTo>
                    <a:pt x="188" y="160"/>
                    <a:pt x="188" y="160"/>
                    <a:pt x="188" y="160"/>
                  </a:cubicBezTo>
                  <a:cubicBezTo>
                    <a:pt x="188" y="160"/>
                    <a:pt x="188" y="160"/>
                    <a:pt x="188" y="160"/>
                  </a:cubicBezTo>
                  <a:cubicBezTo>
                    <a:pt x="188" y="160"/>
                    <a:pt x="187" y="160"/>
                    <a:pt x="187" y="160"/>
                  </a:cubicBezTo>
                  <a:cubicBezTo>
                    <a:pt x="187" y="160"/>
                    <a:pt x="187" y="160"/>
                    <a:pt x="187" y="160"/>
                  </a:cubicBezTo>
                  <a:cubicBezTo>
                    <a:pt x="187" y="160"/>
                    <a:pt x="187" y="160"/>
                    <a:pt x="187" y="160"/>
                  </a:cubicBezTo>
                  <a:cubicBezTo>
                    <a:pt x="187" y="160"/>
                    <a:pt x="187" y="160"/>
                    <a:pt x="187" y="160"/>
                  </a:cubicBezTo>
                  <a:cubicBezTo>
                    <a:pt x="186" y="160"/>
                    <a:pt x="186" y="160"/>
                    <a:pt x="186" y="160"/>
                  </a:cubicBezTo>
                  <a:cubicBezTo>
                    <a:pt x="186" y="160"/>
                    <a:pt x="186" y="160"/>
                    <a:pt x="186" y="160"/>
                  </a:cubicBezTo>
                  <a:cubicBezTo>
                    <a:pt x="185" y="160"/>
                    <a:pt x="185" y="160"/>
                    <a:pt x="185" y="160"/>
                  </a:cubicBezTo>
                  <a:cubicBezTo>
                    <a:pt x="185" y="160"/>
                    <a:pt x="185" y="160"/>
                    <a:pt x="185" y="160"/>
                  </a:cubicBezTo>
                  <a:cubicBezTo>
                    <a:pt x="185" y="160"/>
                    <a:pt x="185" y="160"/>
                    <a:pt x="185" y="160"/>
                  </a:cubicBezTo>
                  <a:cubicBezTo>
                    <a:pt x="185" y="160"/>
                    <a:pt x="185" y="160"/>
                    <a:pt x="185" y="160"/>
                  </a:cubicBezTo>
                  <a:cubicBezTo>
                    <a:pt x="184" y="160"/>
                    <a:pt x="183" y="160"/>
                    <a:pt x="183" y="159"/>
                  </a:cubicBezTo>
                  <a:cubicBezTo>
                    <a:pt x="183" y="159"/>
                    <a:pt x="183" y="159"/>
                    <a:pt x="183" y="159"/>
                  </a:cubicBezTo>
                  <a:cubicBezTo>
                    <a:pt x="183" y="159"/>
                    <a:pt x="183" y="159"/>
                    <a:pt x="183" y="159"/>
                  </a:cubicBezTo>
                  <a:cubicBezTo>
                    <a:pt x="183" y="159"/>
                    <a:pt x="183" y="159"/>
                    <a:pt x="183" y="159"/>
                  </a:cubicBezTo>
                  <a:cubicBezTo>
                    <a:pt x="183" y="159"/>
                    <a:pt x="182" y="159"/>
                    <a:pt x="182" y="159"/>
                  </a:cubicBezTo>
                  <a:cubicBezTo>
                    <a:pt x="182" y="159"/>
                    <a:pt x="182" y="159"/>
                    <a:pt x="182" y="159"/>
                  </a:cubicBezTo>
                  <a:cubicBezTo>
                    <a:pt x="182" y="159"/>
                    <a:pt x="182" y="159"/>
                    <a:pt x="182" y="159"/>
                  </a:cubicBezTo>
                  <a:cubicBezTo>
                    <a:pt x="182" y="159"/>
                    <a:pt x="182" y="159"/>
                    <a:pt x="182" y="159"/>
                  </a:cubicBezTo>
                  <a:cubicBezTo>
                    <a:pt x="182" y="159"/>
                    <a:pt x="182" y="159"/>
                    <a:pt x="182" y="159"/>
                  </a:cubicBezTo>
                  <a:cubicBezTo>
                    <a:pt x="182" y="159"/>
                    <a:pt x="182" y="159"/>
                    <a:pt x="182" y="159"/>
                  </a:cubicBezTo>
                  <a:cubicBezTo>
                    <a:pt x="182" y="159"/>
                    <a:pt x="182" y="159"/>
                    <a:pt x="182" y="159"/>
                  </a:cubicBezTo>
                  <a:cubicBezTo>
                    <a:pt x="182" y="159"/>
                    <a:pt x="182" y="159"/>
                    <a:pt x="182" y="159"/>
                  </a:cubicBezTo>
                  <a:cubicBezTo>
                    <a:pt x="181" y="160"/>
                    <a:pt x="181" y="160"/>
                    <a:pt x="181" y="160"/>
                  </a:cubicBezTo>
                  <a:cubicBezTo>
                    <a:pt x="181" y="160"/>
                    <a:pt x="181" y="160"/>
                    <a:pt x="181" y="160"/>
                  </a:cubicBezTo>
                  <a:cubicBezTo>
                    <a:pt x="181" y="160"/>
                    <a:pt x="181" y="160"/>
                    <a:pt x="180" y="160"/>
                  </a:cubicBezTo>
                  <a:cubicBezTo>
                    <a:pt x="180" y="160"/>
                    <a:pt x="180" y="160"/>
                    <a:pt x="180" y="160"/>
                  </a:cubicBezTo>
                  <a:cubicBezTo>
                    <a:pt x="180" y="160"/>
                    <a:pt x="179" y="160"/>
                    <a:pt x="179" y="159"/>
                  </a:cubicBezTo>
                  <a:cubicBezTo>
                    <a:pt x="179" y="159"/>
                    <a:pt x="179" y="159"/>
                    <a:pt x="179" y="159"/>
                  </a:cubicBezTo>
                  <a:cubicBezTo>
                    <a:pt x="178" y="160"/>
                    <a:pt x="178" y="160"/>
                    <a:pt x="178" y="160"/>
                  </a:cubicBezTo>
                  <a:cubicBezTo>
                    <a:pt x="178" y="160"/>
                    <a:pt x="178" y="160"/>
                    <a:pt x="178" y="160"/>
                  </a:cubicBezTo>
                  <a:cubicBezTo>
                    <a:pt x="178" y="160"/>
                    <a:pt x="177" y="160"/>
                    <a:pt x="177" y="160"/>
                  </a:cubicBezTo>
                  <a:cubicBezTo>
                    <a:pt x="177" y="160"/>
                    <a:pt x="177" y="160"/>
                    <a:pt x="177" y="160"/>
                  </a:cubicBezTo>
                  <a:cubicBezTo>
                    <a:pt x="176" y="160"/>
                    <a:pt x="176" y="160"/>
                    <a:pt x="175" y="160"/>
                  </a:cubicBezTo>
                  <a:cubicBezTo>
                    <a:pt x="175" y="160"/>
                    <a:pt x="175" y="160"/>
                    <a:pt x="175" y="160"/>
                  </a:cubicBezTo>
                  <a:cubicBezTo>
                    <a:pt x="175" y="160"/>
                    <a:pt x="174" y="160"/>
                    <a:pt x="173" y="161"/>
                  </a:cubicBezTo>
                  <a:cubicBezTo>
                    <a:pt x="173" y="161"/>
                    <a:pt x="173" y="161"/>
                    <a:pt x="173" y="161"/>
                  </a:cubicBezTo>
                  <a:cubicBezTo>
                    <a:pt x="173" y="161"/>
                    <a:pt x="173" y="161"/>
                    <a:pt x="173" y="161"/>
                  </a:cubicBezTo>
                  <a:cubicBezTo>
                    <a:pt x="173" y="161"/>
                    <a:pt x="173" y="161"/>
                    <a:pt x="173" y="161"/>
                  </a:cubicBezTo>
                  <a:cubicBezTo>
                    <a:pt x="173" y="161"/>
                    <a:pt x="172" y="160"/>
                    <a:pt x="172" y="160"/>
                  </a:cubicBezTo>
                  <a:cubicBezTo>
                    <a:pt x="172" y="160"/>
                    <a:pt x="172" y="160"/>
                    <a:pt x="172" y="160"/>
                  </a:cubicBezTo>
                  <a:cubicBezTo>
                    <a:pt x="172" y="160"/>
                    <a:pt x="173" y="161"/>
                    <a:pt x="173" y="161"/>
                  </a:cubicBezTo>
                  <a:cubicBezTo>
                    <a:pt x="173" y="161"/>
                    <a:pt x="173" y="161"/>
                    <a:pt x="173" y="161"/>
                  </a:cubicBezTo>
                  <a:cubicBezTo>
                    <a:pt x="173" y="162"/>
                    <a:pt x="172" y="162"/>
                    <a:pt x="172" y="162"/>
                  </a:cubicBezTo>
                  <a:cubicBezTo>
                    <a:pt x="172" y="162"/>
                    <a:pt x="172" y="162"/>
                    <a:pt x="172" y="162"/>
                  </a:cubicBezTo>
                  <a:cubicBezTo>
                    <a:pt x="172" y="162"/>
                    <a:pt x="172" y="162"/>
                    <a:pt x="172" y="162"/>
                  </a:cubicBezTo>
                  <a:cubicBezTo>
                    <a:pt x="172" y="162"/>
                    <a:pt x="172" y="162"/>
                    <a:pt x="172" y="162"/>
                  </a:cubicBezTo>
                  <a:cubicBezTo>
                    <a:pt x="172" y="163"/>
                    <a:pt x="172" y="163"/>
                    <a:pt x="172" y="163"/>
                  </a:cubicBezTo>
                  <a:cubicBezTo>
                    <a:pt x="172" y="163"/>
                    <a:pt x="172" y="163"/>
                    <a:pt x="172" y="163"/>
                  </a:cubicBezTo>
                  <a:cubicBezTo>
                    <a:pt x="172" y="163"/>
                    <a:pt x="173" y="163"/>
                    <a:pt x="173" y="163"/>
                  </a:cubicBezTo>
                  <a:cubicBezTo>
                    <a:pt x="173" y="163"/>
                    <a:pt x="173" y="163"/>
                    <a:pt x="173" y="163"/>
                  </a:cubicBezTo>
                  <a:cubicBezTo>
                    <a:pt x="173" y="163"/>
                    <a:pt x="173" y="162"/>
                    <a:pt x="174" y="162"/>
                  </a:cubicBezTo>
                  <a:cubicBezTo>
                    <a:pt x="174" y="162"/>
                    <a:pt x="174" y="162"/>
                    <a:pt x="174" y="162"/>
                  </a:cubicBezTo>
                  <a:cubicBezTo>
                    <a:pt x="175" y="162"/>
                    <a:pt x="176" y="163"/>
                    <a:pt x="176" y="164"/>
                  </a:cubicBezTo>
                  <a:cubicBezTo>
                    <a:pt x="176" y="164"/>
                    <a:pt x="176" y="164"/>
                    <a:pt x="176" y="164"/>
                  </a:cubicBezTo>
                  <a:cubicBezTo>
                    <a:pt x="176" y="164"/>
                    <a:pt x="176" y="165"/>
                    <a:pt x="176" y="165"/>
                  </a:cubicBezTo>
                  <a:cubicBezTo>
                    <a:pt x="176" y="165"/>
                    <a:pt x="176" y="165"/>
                    <a:pt x="176" y="165"/>
                  </a:cubicBezTo>
                  <a:cubicBezTo>
                    <a:pt x="176" y="165"/>
                    <a:pt x="176" y="165"/>
                    <a:pt x="176" y="165"/>
                  </a:cubicBezTo>
                  <a:cubicBezTo>
                    <a:pt x="176" y="165"/>
                    <a:pt x="176" y="165"/>
                    <a:pt x="176" y="165"/>
                  </a:cubicBezTo>
                  <a:cubicBezTo>
                    <a:pt x="176" y="166"/>
                    <a:pt x="177" y="166"/>
                    <a:pt x="177" y="166"/>
                  </a:cubicBezTo>
                  <a:cubicBezTo>
                    <a:pt x="177" y="166"/>
                    <a:pt x="177" y="166"/>
                    <a:pt x="177" y="166"/>
                  </a:cubicBezTo>
                  <a:cubicBezTo>
                    <a:pt x="178" y="167"/>
                    <a:pt x="178" y="168"/>
                    <a:pt x="178" y="169"/>
                  </a:cubicBezTo>
                  <a:cubicBezTo>
                    <a:pt x="178" y="169"/>
                    <a:pt x="178" y="169"/>
                    <a:pt x="178" y="169"/>
                  </a:cubicBezTo>
                  <a:cubicBezTo>
                    <a:pt x="178" y="169"/>
                    <a:pt x="178" y="169"/>
                    <a:pt x="178" y="169"/>
                  </a:cubicBezTo>
                  <a:cubicBezTo>
                    <a:pt x="178" y="169"/>
                    <a:pt x="178" y="169"/>
                    <a:pt x="178" y="169"/>
                  </a:cubicBezTo>
                  <a:cubicBezTo>
                    <a:pt x="178" y="171"/>
                    <a:pt x="177" y="172"/>
                    <a:pt x="177" y="172"/>
                  </a:cubicBezTo>
                  <a:cubicBezTo>
                    <a:pt x="177" y="172"/>
                    <a:pt x="177" y="172"/>
                    <a:pt x="177" y="172"/>
                  </a:cubicBezTo>
                  <a:cubicBezTo>
                    <a:pt x="177" y="173"/>
                    <a:pt x="176" y="174"/>
                    <a:pt x="176" y="175"/>
                  </a:cubicBezTo>
                  <a:cubicBezTo>
                    <a:pt x="176" y="175"/>
                    <a:pt x="176" y="175"/>
                    <a:pt x="176" y="175"/>
                  </a:cubicBezTo>
                  <a:cubicBezTo>
                    <a:pt x="176" y="177"/>
                    <a:pt x="176" y="178"/>
                    <a:pt x="176" y="179"/>
                  </a:cubicBezTo>
                  <a:cubicBezTo>
                    <a:pt x="176" y="179"/>
                    <a:pt x="176" y="179"/>
                    <a:pt x="176" y="179"/>
                  </a:cubicBezTo>
                  <a:cubicBezTo>
                    <a:pt x="175" y="179"/>
                    <a:pt x="175" y="179"/>
                    <a:pt x="175" y="180"/>
                  </a:cubicBezTo>
                  <a:cubicBezTo>
                    <a:pt x="175" y="180"/>
                    <a:pt x="175" y="180"/>
                    <a:pt x="175" y="180"/>
                  </a:cubicBezTo>
                  <a:cubicBezTo>
                    <a:pt x="175" y="181"/>
                    <a:pt x="175" y="181"/>
                    <a:pt x="175" y="182"/>
                  </a:cubicBezTo>
                  <a:cubicBezTo>
                    <a:pt x="175" y="182"/>
                    <a:pt x="175" y="182"/>
                    <a:pt x="175" y="182"/>
                  </a:cubicBezTo>
                  <a:cubicBezTo>
                    <a:pt x="175" y="183"/>
                    <a:pt x="174" y="184"/>
                    <a:pt x="174" y="185"/>
                  </a:cubicBezTo>
                  <a:cubicBezTo>
                    <a:pt x="174" y="185"/>
                    <a:pt x="174" y="185"/>
                    <a:pt x="174" y="185"/>
                  </a:cubicBezTo>
                  <a:cubicBezTo>
                    <a:pt x="174" y="186"/>
                    <a:pt x="174" y="186"/>
                    <a:pt x="174" y="186"/>
                  </a:cubicBezTo>
                  <a:cubicBezTo>
                    <a:pt x="174" y="186"/>
                    <a:pt x="174" y="186"/>
                    <a:pt x="174" y="186"/>
                  </a:cubicBezTo>
                  <a:cubicBezTo>
                    <a:pt x="174" y="186"/>
                    <a:pt x="174" y="187"/>
                    <a:pt x="175" y="187"/>
                  </a:cubicBezTo>
                  <a:cubicBezTo>
                    <a:pt x="175" y="187"/>
                    <a:pt x="175" y="187"/>
                    <a:pt x="175" y="187"/>
                  </a:cubicBezTo>
                  <a:cubicBezTo>
                    <a:pt x="175" y="188"/>
                    <a:pt x="175" y="188"/>
                    <a:pt x="175" y="189"/>
                  </a:cubicBezTo>
                  <a:cubicBezTo>
                    <a:pt x="175" y="189"/>
                    <a:pt x="175" y="189"/>
                    <a:pt x="175" y="189"/>
                  </a:cubicBezTo>
                  <a:cubicBezTo>
                    <a:pt x="175" y="190"/>
                    <a:pt x="175" y="191"/>
                    <a:pt x="175" y="191"/>
                  </a:cubicBezTo>
                  <a:cubicBezTo>
                    <a:pt x="175" y="191"/>
                    <a:pt x="175" y="191"/>
                    <a:pt x="175" y="191"/>
                  </a:cubicBezTo>
                  <a:cubicBezTo>
                    <a:pt x="174" y="192"/>
                    <a:pt x="174" y="192"/>
                    <a:pt x="174" y="192"/>
                  </a:cubicBezTo>
                  <a:cubicBezTo>
                    <a:pt x="174" y="192"/>
                    <a:pt x="174" y="192"/>
                    <a:pt x="174" y="192"/>
                  </a:cubicBezTo>
                  <a:cubicBezTo>
                    <a:pt x="174" y="192"/>
                    <a:pt x="174" y="192"/>
                    <a:pt x="174" y="192"/>
                  </a:cubicBezTo>
                  <a:cubicBezTo>
                    <a:pt x="174" y="193"/>
                    <a:pt x="175" y="194"/>
                    <a:pt x="175" y="195"/>
                  </a:cubicBezTo>
                  <a:cubicBezTo>
                    <a:pt x="175" y="195"/>
                    <a:pt x="175" y="195"/>
                    <a:pt x="175" y="195"/>
                  </a:cubicBezTo>
                  <a:cubicBezTo>
                    <a:pt x="175" y="197"/>
                    <a:pt x="175" y="199"/>
                    <a:pt x="176" y="201"/>
                  </a:cubicBezTo>
                  <a:cubicBezTo>
                    <a:pt x="176" y="201"/>
                    <a:pt x="176" y="201"/>
                    <a:pt x="176" y="201"/>
                  </a:cubicBezTo>
                  <a:cubicBezTo>
                    <a:pt x="176" y="201"/>
                    <a:pt x="176" y="201"/>
                    <a:pt x="176" y="201"/>
                  </a:cubicBezTo>
                  <a:cubicBezTo>
                    <a:pt x="176" y="201"/>
                    <a:pt x="176" y="201"/>
                    <a:pt x="176" y="201"/>
                  </a:cubicBezTo>
                  <a:cubicBezTo>
                    <a:pt x="176" y="202"/>
                    <a:pt x="176" y="203"/>
                    <a:pt x="175" y="204"/>
                  </a:cubicBezTo>
                  <a:cubicBezTo>
                    <a:pt x="175" y="204"/>
                    <a:pt x="175" y="204"/>
                    <a:pt x="175" y="204"/>
                  </a:cubicBezTo>
                  <a:cubicBezTo>
                    <a:pt x="174" y="204"/>
                    <a:pt x="174" y="205"/>
                    <a:pt x="174" y="205"/>
                  </a:cubicBezTo>
                  <a:cubicBezTo>
                    <a:pt x="174" y="205"/>
                    <a:pt x="174" y="205"/>
                    <a:pt x="174" y="205"/>
                  </a:cubicBezTo>
                  <a:cubicBezTo>
                    <a:pt x="174" y="205"/>
                    <a:pt x="175" y="205"/>
                    <a:pt x="175" y="206"/>
                  </a:cubicBezTo>
                  <a:cubicBezTo>
                    <a:pt x="175" y="206"/>
                    <a:pt x="175" y="206"/>
                    <a:pt x="175" y="206"/>
                  </a:cubicBezTo>
                  <a:cubicBezTo>
                    <a:pt x="175" y="206"/>
                    <a:pt x="175" y="207"/>
                    <a:pt x="174" y="207"/>
                  </a:cubicBezTo>
                  <a:cubicBezTo>
                    <a:pt x="174" y="207"/>
                    <a:pt x="174" y="207"/>
                    <a:pt x="174" y="207"/>
                  </a:cubicBezTo>
                  <a:cubicBezTo>
                    <a:pt x="174" y="207"/>
                    <a:pt x="174" y="207"/>
                    <a:pt x="174" y="207"/>
                  </a:cubicBezTo>
                  <a:cubicBezTo>
                    <a:pt x="174" y="207"/>
                    <a:pt x="174" y="207"/>
                    <a:pt x="174" y="208"/>
                  </a:cubicBezTo>
                  <a:cubicBezTo>
                    <a:pt x="174" y="208"/>
                    <a:pt x="174" y="208"/>
                    <a:pt x="174" y="208"/>
                  </a:cubicBezTo>
                  <a:cubicBezTo>
                    <a:pt x="174" y="208"/>
                    <a:pt x="174" y="208"/>
                    <a:pt x="174" y="209"/>
                  </a:cubicBezTo>
                  <a:cubicBezTo>
                    <a:pt x="174" y="209"/>
                    <a:pt x="174" y="209"/>
                    <a:pt x="174" y="209"/>
                  </a:cubicBezTo>
                  <a:cubicBezTo>
                    <a:pt x="174" y="209"/>
                    <a:pt x="174" y="210"/>
                    <a:pt x="173" y="211"/>
                  </a:cubicBezTo>
                  <a:cubicBezTo>
                    <a:pt x="173" y="211"/>
                    <a:pt x="173" y="211"/>
                    <a:pt x="173" y="211"/>
                  </a:cubicBezTo>
                  <a:cubicBezTo>
                    <a:pt x="173" y="211"/>
                    <a:pt x="172" y="211"/>
                    <a:pt x="172" y="211"/>
                  </a:cubicBezTo>
                  <a:cubicBezTo>
                    <a:pt x="172" y="211"/>
                    <a:pt x="172" y="211"/>
                    <a:pt x="172" y="211"/>
                  </a:cubicBezTo>
                  <a:cubicBezTo>
                    <a:pt x="171" y="211"/>
                    <a:pt x="170" y="210"/>
                    <a:pt x="170" y="210"/>
                  </a:cubicBezTo>
                  <a:cubicBezTo>
                    <a:pt x="170" y="210"/>
                    <a:pt x="170" y="210"/>
                    <a:pt x="170" y="210"/>
                  </a:cubicBezTo>
                  <a:cubicBezTo>
                    <a:pt x="170" y="210"/>
                    <a:pt x="170" y="210"/>
                    <a:pt x="170" y="210"/>
                  </a:cubicBezTo>
                  <a:cubicBezTo>
                    <a:pt x="170" y="210"/>
                    <a:pt x="170" y="210"/>
                    <a:pt x="170" y="210"/>
                  </a:cubicBezTo>
                  <a:cubicBezTo>
                    <a:pt x="170" y="210"/>
                    <a:pt x="170" y="210"/>
                    <a:pt x="170" y="210"/>
                  </a:cubicBezTo>
                  <a:cubicBezTo>
                    <a:pt x="170" y="210"/>
                    <a:pt x="170" y="210"/>
                    <a:pt x="170" y="210"/>
                  </a:cubicBezTo>
                  <a:cubicBezTo>
                    <a:pt x="169" y="210"/>
                    <a:pt x="169" y="210"/>
                    <a:pt x="169" y="210"/>
                  </a:cubicBezTo>
                  <a:cubicBezTo>
                    <a:pt x="169" y="210"/>
                    <a:pt x="169" y="210"/>
                    <a:pt x="169" y="210"/>
                  </a:cubicBezTo>
                  <a:cubicBezTo>
                    <a:pt x="169" y="211"/>
                    <a:pt x="169" y="211"/>
                    <a:pt x="169" y="211"/>
                  </a:cubicBezTo>
                  <a:cubicBezTo>
                    <a:pt x="169" y="211"/>
                    <a:pt x="169" y="211"/>
                    <a:pt x="169" y="211"/>
                  </a:cubicBezTo>
                  <a:cubicBezTo>
                    <a:pt x="169" y="211"/>
                    <a:pt x="169" y="211"/>
                    <a:pt x="169" y="211"/>
                  </a:cubicBezTo>
                  <a:cubicBezTo>
                    <a:pt x="168" y="211"/>
                    <a:pt x="168" y="211"/>
                    <a:pt x="168" y="211"/>
                  </a:cubicBezTo>
                  <a:cubicBezTo>
                    <a:pt x="168" y="211"/>
                    <a:pt x="168" y="211"/>
                    <a:pt x="168" y="211"/>
                  </a:cubicBezTo>
                  <a:cubicBezTo>
                    <a:pt x="167" y="211"/>
                    <a:pt x="167" y="211"/>
                    <a:pt x="166" y="211"/>
                  </a:cubicBezTo>
                  <a:cubicBezTo>
                    <a:pt x="166" y="211"/>
                    <a:pt x="166" y="211"/>
                    <a:pt x="166" y="211"/>
                  </a:cubicBezTo>
                  <a:cubicBezTo>
                    <a:pt x="166" y="211"/>
                    <a:pt x="166" y="211"/>
                    <a:pt x="166" y="211"/>
                  </a:cubicBezTo>
                  <a:cubicBezTo>
                    <a:pt x="166" y="211"/>
                    <a:pt x="166" y="211"/>
                    <a:pt x="166" y="211"/>
                  </a:cubicBezTo>
                  <a:cubicBezTo>
                    <a:pt x="166" y="211"/>
                    <a:pt x="166" y="211"/>
                    <a:pt x="166" y="211"/>
                  </a:cubicBezTo>
                  <a:cubicBezTo>
                    <a:pt x="166" y="211"/>
                    <a:pt x="166" y="211"/>
                    <a:pt x="166" y="211"/>
                  </a:cubicBezTo>
                  <a:cubicBezTo>
                    <a:pt x="166" y="211"/>
                    <a:pt x="165" y="212"/>
                    <a:pt x="165" y="212"/>
                  </a:cubicBezTo>
                  <a:cubicBezTo>
                    <a:pt x="165" y="212"/>
                    <a:pt x="165" y="212"/>
                    <a:pt x="165" y="212"/>
                  </a:cubicBezTo>
                  <a:cubicBezTo>
                    <a:pt x="166" y="212"/>
                    <a:pt x="166" y="212"/>
                    <a:pt x="166" y="212"/>
                  </a:cubicBezTo>
                  <a:cubicBezTo>
                    <a:pt x="166" y="212"/>
                    <a:pt x="166" y="212"/>
                    <a:pt x="166" y="212"/>
                  </a:cubicBezTo>
                  <a:cubicBezTo>
                    <a:pt x="167" y="213"/>
                    <a:pt x="167" y="213"/>
                    <a:pt x="168" y="214"/>
                  </a:cubicBezTo>
                  <a:cubicBezTo>
                    <a:pt x="168" y="214"/>
                    <a:pt x="168" y="214"/>
                    <a:pt x="168" y="214"/>
                  </a:cubicBezTo>
                  <a:cubicBezTo>
                    <a:pt x="168" y="214"/>
                    <a:pt x="168" y="215"/>
                    <a:pt x="168" y="215"/>
                  </a:cubicBezTo>
                  <a:cubicBezTo>
                    <a:pt x="168" y="215"/>
                    <a:pt x="168" y="215"/>
                    <a:pt x="168" y="215"/>
                  </a:cubicBezTo>
                  <a:cubicBezTo>
                    <a:pt x="168" y="216"/>
                    <a:pt x="168" y="216"/>
                    <a:pt x="168" y="216"/>
                  </a:cubicBezTo>
                  <a:cubicBezTo>
                    <a:pt x="168" y="216"/>
                    <a:pt x="168" y="216"/>
                    <a:pt x="168" y="216"/>
                  </a:cubicBezTo>
                  <a:cubicBezTo>
                    <a:pt x="168" y="217"/>
                    <a:pt x="167" y="217"/>
                    <a:pt x="167" y="217"/>
                  </a:cubicBezTo>
                  <a:cubicBezTo>
                    <a:pt x="167" y="217"/>
                    <a:pt x="167" y="217"/>
                    <a:pt x="167" y="217"/>
                  </a:cubicBezTo>
                  <a:cubicBezTo>
                    <a:pt x="167" y="217"/>
                    <a:pt x="167" y="217"/>
                    <a:pt x="167" y="217"/>
                  </a:cubicBezTo>
                  <a:cubicBezTo>
                    <a:pt x="167" y="217"/>
                    <a:pt x="167" y="217"/>
                    <a:pt x="167" y="217"/>
                  </a:cubicBezTo>
                  <a:cubicBezTo>
                    <a:pt x="166" y="217"/>
                    <a:pt x="166" y="216"/>
                    <a:pt x="166" y="216"/>
                  </a:cubicBezTo>
                  <a:cubicBezTo>
                    <a:pt x="166" y="216"/>
                    <a:pt x="166" y="216"/>
                    <a:pt x="166" y="216"/>
                  </a:cubicBezTo>
                  <a:cubicBezTo>
                    <a:pt x="166" y="216"/>
                    <a:pt x="165" y="216"/>
                    <a:pt x="165" y="217"/>
                  </a:cubicBezTo>
                  <a:cubicBezTo>
                    <a:pt x="165" y="217"/>
                    <a:pt x="165" y="217"/>
                    <a:pt x="165" y="217"/>
                  </a:cubicBezTo>
                  <a:cubicBezTo>
                    <a:pt x="164" y="217"/>
                    <a:pt x="164" y="217"/>
                    <a:pt x="163" y="217"/>
                  </a:cubicBezTo>
                  <a:cubicBezTo>
                    <a:pt x="163" y="217"/>
                    <a:pt x="163" y="217"/>
                    <a:pt x="163" y="217"/>
                  </a:cubicBezTo>
                  <a:cubicBezTo>
                    <a:pt x="163" y="217"/>
                    <a:pt x="162" y="217"/>
                    <a:pt x="162" y="217"/>
                  </a:cubicBezTo>
                  <a:cubicBezTo>
                    <a:pt x="162" y="217"/>
                    <a:pt x="162" y="217"/>
                    <a:pt x="162" y="217"/>
                  </a:cubicBezTo>
                  <a:cubicBezTo>
                    <a:pt x="161" y="217"/>
                    <a:pt x="161" y="217"/>
                    <a:pt x="161" y="217"/>
                  </a:cubicBezTo>
                  <a:cubicBezTo>
                    <a:pt x="161" y="217"/>
                    <a:pt x="161" y="217"/>
                    <a:pt x="161" y="217"/>
                  </a:cubicBezTo>
                  <a:cubicBezTo>
                    <a:pt x="161" y="217"/>
                    <a:pt x="161" y="217"/>
                    <a:pt x="161" y="217"/>
                  </a:cubicBezTo>
                  <a:cubicBezTo>
                    <a:pt x="161" y="217"/>
                    <a:pt x="161" y="217"/>
                    <a:pt x="161" y="217"/>
                  </a:cubicBezTo>
                  <a:cubicBezTo>
                    <a:pt x="160" y="216"/>
                    <a:pt x="160" y="216"/>
                    <a:pt x="160" y="216"/>
                  </a:cubicBezTo>
                  <a:cubicBezTo>
                    <a:pt x="161" y="217"/>
                    <a:pt x="161" y="217"/>
                    <a:pt x="161" y="217"/>
                  </a:cubicBezTo>
                  <a:cubicBezTo>
                    <a:pt x="161" y="217"/>
                    <a:pt x="159" y="219"/>
                    <a:pt x="159" y="219"/>
                  </a:cubicBezTo>
                  <a:cubicBezTo>
                    <a:pt x="159" y="219"/>
                    <a:pt x="159" y="219"/>
                    <a:pt x="159" y="219"/>
                  </a:cubicBezTo>
                  <a:cubicBezTo>
                    <a:pt x="159" y="219"/>
                    <a:pt x="159" y="220"/>
                    <a:pt x="159" y="220"/>
                  </a:cubicBezTo>
                  <a:cubicBezTo>
                    <a:pt x="159" y="220"/>
                    <a:pt x="159" y="220"/>
                    <a:pt x="159" y="220"/>
                  </a:cubicBezTo>
                  <a:cubicBezTo>
                    <a:pt x="159" y="220"/>
                    <a:pt x="159" y="220"/>
                    <a:pt x="159" y="220"/>
                  </a:cubicBezTo>
                  <a:cubicBezTo>
                    <a:pt x="159" y="220"/>
                    <a:pt x="159" y="220"/>
                    <a:pt x="159" y="220"/>
                  </a:cubicBezTo>
                  <a:cubicBezTo>
                    <a:pt x="159" y="221"/>
                    <a:pt x="159" y="221"/>
                    <a:pt x="159" y="221"/>
                  </a:cubicBezTo>
                  <a:cubicBezTo>
                    <a:pt x="159" y="221"/>
                    <a:pt x="159" y="221"/>
                    <a:pt x="159" y="221"/>
                  </a:cubicBezTo>
                  <a:cubicBezTo>
                    <a:pt x="159" y="221"/>
                    <a:pt x="159" y="221"/>
                    <a:pt x="159" y="221"/>
                  </a:cubicBezTo>
                  <a:cubicBezTo>
                    <a:pt x="159" y="221"/>
                    <a:pt x="159" y="221"/>
                    <a:pt x="159" y="221"/>
                  </a:cubicBezTo>
                  <a:cubicBezTo>
                    <a:pt x="159" y="222"/>
                    <a:pt x="159" y="223"/>
                    <a:pt x="159" y="223"/>
                  </a:cubicBezTo>
                  <a:cubicBezTo>
                    <a:pt x="159" y="223"/>
                    <a:pt x="159" y="223"/>
                    <a:pt x="159" y="223"/>
                  </a:cubicBezTo>
                  <a:cubicBezTo>
                    <a:pt x="158" y="224"/>
                    <a:pt x="158" y="224"/>
                    <a:pt x="158" y="225"/>
                  </a:cubicBezTo>
                  <a:cubicBezTo>
                    <a:pt x="158" y="225"/>
                    <a:pt x="158" y="225"/>
                    <a:pt x="158" y="225"/>
                  </a:cubicBezTo>
                  <a:cubicBezTo>
                    <a:pt x="158" y="225"/>
                    <a:pt x="158" y="225"/>
                    <a:pt x="158" y="225"/>
                  </a:cubicBezTo>
                  <a:cubicBezTo>
                    <a:pt x="158" y="225"/>
                    <a:pt x="158" y="225"/>
                    <a:pt x="158" y="225"/>
                  </a:cubicBezTo>
                  <a:cubicBezTo>
                    <a:pt x="158" y="225"/>
                    <a:pt x="158" y="225"/>
                    <a:pt x="158" y="226"/>
                  </a:cubicBezTo>
                  <a:cubicBezTo>
                    <a:pt x="158" y="226"/>
                    <a:pt x="158" y="226"/>
                    <a:pt x="158" y="226"/>
                  </a:cubicBezTo>
                  <a:cubicBezTo>
                    <a:pt x="158" y="227"/>
                    <a:pt x="157" y="228"/>
                    <a:pt x="157" y="228"/>
                  </a:cubicBezTo>
                  <a:cubicBezTo>
                    <a:pt x="157" y="228"/>
                    <a:pt x="157" y="228"/>
                    <a:pt x="157" y="228"/>
                  </a:cubicBezTo>
                  <a:cubicBezTo>
                    <a:pt x="157" y="228"/>
                    <a:pt x="157" y="228"/>
                    <a:pt x="157" y="228"/>
                  </a:cubicBezTo>
                  <a:cubicBezTo>
                    <a:pt x="157" y="228"/>
                    <a:pt x="157" y="228"/>
                    <a:pt x="157" y="228"/>
                  </a:cubicBezTo>
                  <a:cubicBezTo>
                    <a:pt x="157" y="228"/>
                    <a:pt x="157" y="228"/>
                    <a:pt x="157" y="229"/>
                  </a:cubicBezTo>
                  <a:cubicBezTo>
                    <a:pt x="157" y="229"/>
                    <a:pt x="157" y="229"/>
                    <a:pt x="157" y="229"/>
                  </a:cubicBezTo>
                  <a:cubicBezTo>
                    <a:pt x="157" y="229"/>
                    <a:pt x="157" y="229"/>
                    <a:pt x="157" y="230"/>
                  </a:cubicBezTo>
                  <a:cubicBezTo>
                    <a:pt x="157" y="230"/>
                    <a:pt x="157" y="230"/>
                    <a:pt x="157" y="230"/>
                  </a:cubicBezTo>
                  <a:cubicBezTo>
                    <a:pt x="157" y="230"/>
                    <a:pt x="157" y="230"/>
                    <a:pt x="157" y="231"/>
                  </a:cubicBezTo>
                  <a:cubicBezTo>
                    <a:pt x="157" y="231"/>
                    <a:pt x="157" y="231"/>
                    <a:pt x="157" y="231"/>
                  </a:cubicBezTo>
                  <a:cubicBezTo>
                    <a:pt x="157" y="232"/>
                    <a:pt x="156" y="232"/>
                    <a:pt x="155" y="232"/>
                  </a:cubicBezTo>
                  <a:cubicBezTo>
                    <a:pt x="155" y="232"/>
                    <a:pt x="155" y="232"/>
                    <a:pt x="155" y="232"/>
                  </a:cubicBezTo>
                  <a:cubicBezTo>
                    <a:pt x="155" y="232"/>
                    <a:pt x="155" y="232"/>
                    <a:pt x="155" y="232"/>
                  </a:cubicBezTo>
                  <a:cubicBezTo>
                    <a:pt x="155" y="232"/>
                    <a:pt x="155" y="232"/>
                    <a:pt x="155" y="232"/>
                  </a:cubicBezTo>
                  <a:cubicBezTo>
                    <a:pt x="155" y="232"/>
                    <a:pt x="155" y="232"/>
                    <a:pt x="155" y="232"/>
                  </a:cubicBezTo>
                  <a:cubicBezTo>
                    <a:pt x="155" y="232"/>
                    <a:pt x="155" y="232"/>
                    <a:pt x="155" y="232"/>
                  </a:cubicBezTo>
                  <a:cubicBezTo>
                    <a:pt x="154" y="232"/>
                    <a:pt x="154" y="232"/>
                    <a:pt x="154" y="233"/>
                  </a:cubicBezTo>
                  <a:cubicBezTo>
                    <a:pt x="154" y="233"/>
                    <a:pt x="154" y="233"/>
                    <a:pt x="154" y="233"/>
                  </a:cubicBezTo>
                  <a:cubicBezTo>
                    <a:pt x="154" y="233"/>
                    <a:pt x="154" y="233"/>
                    <a:pt x="154" y="233"/>
                  </a:cubicBezTo>
                  <a:cubicBezTo>
                    <a:pt x="154" y="233"/>
                    <a:pt x="154" y="233"/>
                    <a:pt x="154" y="233"/>
                  </a:cubicBezTo>
                  <a:cubicBezTo>
                    <a:pt x="154" y="233"/>
                    <a:pt x="154" y="233"/>
                    <a:pt x="154" y="233"/>
                  </a:cubicBezTo>
                  <a:cubicBezTo>
                    <a:pt x="153" y="234"/>
                    <a:pt x="153" y="234"/>
                    <a:pt x="152" y="234"/>
                  </a:cubicBezTo>
                  <a:cubicBezTo>
                    <a:pt x="152" y="234"/>
                    <a:pt x="152" y="234"/>
                    <a:pt x="152" y="234"/>
                  </a:cubicBezTo>
                  <a:cubicBezTo>
                    <a:pt x="151" y="234"/>
                    <a:pt x="151" y="234"/>
                    <a:pt x="151" y="234"/>
                  </a:cubicBezTo>
                  <a:cubicBezTo>
                    <a:pt x="151" y="234"/>
                    <a:pt x="151" y="234"/>
                    <a:pt x="151" y="234"/>
                  </a:cubicBezTo>
                  <a:cubicBezTo>
                    <a:pt x="150" y="234"/>
                    <a:pt x="150" y="234"/>
                    <a:pt x="150" y="234"/>
                  </a:cubicBezTo>
                  <a:cubicBezTo>
                    <a:pt x="150" y="234"/>
                    <a:pt x="150" y="234"/>
                    <a:pt x="150" y="234"/>
                  </a:cubicBezTo>
                  <a:cubicBezTo>
                    <a:pt x="150" y="234"/>
                    <a:pt x="150" y="234"/>
                    <a:pt x="150" y="234"/>
                  </a:cubicBezTo>
                  <a:cubicBezTo>
                    <a:pt x="150" y="234"/>
                    <a:pt x="150" y="234"/>
                    <a:pt x="150" y="234"/>
                  </a:cubicBezTo>
                  <a:cubicBezTo>
                    <a:pt x="150" y="234"/>
                    <a:pt x="149" y="234"/>
                    <a:pt x="149" y="234"/>
                  </a:cubicBezTo>
                  <a:cubicBezTo>
                    <a:pt x="149" y="234"/>
                    <a:pt x="149" y="234"/>
                    <a:pt x="149" y="234"/>
                  </a:cubicBezTo>
                  <a:cubicBezTo>
                    <a:pt x="149" y="234"/>
                    <a:pt x="148" y="235"/>
                    <a:pt x="147" y="235"/>
                  </a:cubicBezTo>
                  <a:cubicBezTo>
                    <a:pt x="147" y="235"/>
                    <a:pt x="147" y="235"/>
                    <a:pt x="147" y="235"/>
                  </a:cubicBezTo>
                  <a:cubicBezTo>
                    <a:pt x="147" y="235"/>
                    <a:pt x="146" y="236"/>
                    <a:pt x="146" y="236"/>
                  </a:cubicBezTo>
                  <a:cubicBezTo>
                    <a:pt x="146" y="236"/>
                    <a:pt x="146" y="236"/>
                    <a:pt x="146" y="236"/>
                  </a:cubicBezTo>
                  <a:cubicBezTo>
                    <a:pt x="146" y="236"/>
                    <a:pt x="146" y="236"/>
                    <a:pt x="146" y="236"/>
                  </a:cubicBezTo>
                  <a:cubicBezTo>
                    <a:pt x="146" y="236"/>
                    <a:pt x="146" y="236"/>
                    <a:pt x="146" y="236"/>
                  </a:cubicBezTo>
                  <a:cubicBezTo>
                    <a:pt x="146" y="237"/>
                    <a:pt x="145" y="237"/>
                    <a:pt x="144" y="237"/>
                  </a:cubicBezTo>
                  <a:cubicBezTo>
                    <a:pt x="144" y="237"/>
                    <a:pt x="144" y="237"/>
                    <a:pt x="144" y="237"/>
                  </a:cubicBezTo>
                  <a:cubicBezTo>
                    <a:pt x="144" y="237"/>
                    <a:pt x="144" y="237"/>
                    <a:pt x="144" y="237"/>
                  </a:cubicBezTo>
                  <a:cubicBezTo>
                    <a:pt x="144" y="237"/>
                    <a:pt x="144" y="237"/>
                    <a:pt x="144" y="237"/>
                  </a:cubicBezTo>
                  <a:cubicBezTo>
                    <a:pt x="144" y="237"/>
                    <a:pt x="144" y="237"/>
                    <a:pt x="144" y="237"/>
                  </a:cubicBezTo>
                  <a:cubicBezTo>
                    <a:pt x="144" y="237"/>
                    <a:pt x="144" y="237"/>
                    <a:pt x="144" y="237"/>
                  </a:cubicBezTo>
                  <a:cubicBezTo>
                    <a:pt x="143" y="237"/>
                    <a:pt x="143" y="237"/>
                    <a:pt x="143" y="237"/>
                  </a:cubicBezTo>
                  <a:cubicBezTo>
                    <a:pt x="143" y="237"/>
                    <a:pt x="143" y="237"/>
                    <a:pt x="143" y="237"/>
                  </a:cubicBezTo>
                  <a:cubicBezTo>
                    <a:pt x="142" y="237"/>
                    <a:pt x="142" y="237"/>
                    <a:pt x="140" y="237"/>
                  </a:cubicBezTo>
                  <a:cubicBezTo>
                    <a:pt x="140" y="237"/>
                    <a:pt x="140" y="237"/>
                    <a:pt x="140" y="237"/>
                  </a:cubicBezTo>
                  <a:cubicBezTo>
                    <a:pt x="140" y="237"/>
                    <a:pt x="140" y="237"/>
                    <a:pt x="140" y="237"/>
                  </a:cubicBezTo>
                  <a:cubicBezTo>
                    <a:pt x="140" y="237"/>
                    <a:pt x="140" y="237"/>
                    <a:pt x="140" y="237"/>
                  </a:cubicBezTo>
                  <a:cubicBezTo>
                    <a:pt x="139" y="237"/>
                    <a:pt x="138" y="236"/>
                    <a:pt x="138" y="236"/>
                  </a:cubicBezTo>
                  <a:cubicBezTo>
                    <a:pt x="138" y="236"/>
                    <a:pt x="138" y="236"/>
                    <a:pt x="138" y="236"/>
                  </a:cubicBezTo>
                  <a:cubicBezTo>
                    <a:pt x="138" y="236"/>
                    <a:pt x="138" y="236"/>
                    <a:pt x="138" y="236"/>
                  </a:cubicBezTo>
                  <a:cubicBezTo>
                    <a:pt x="138" y="236"/>
                    <a:pt x="138" y="236"/>
                    <a:pt x="138" y="236"/>
                  </a:cubicBezTo>
                  <a:cubicBezTo>
                    <a:pt x="137" y="237"/>
                    <a:pt x="137" y="237"/>
                    <a:pt x="136" y="237"/>
                  </a:cubicBezTo>
                  <a:cubicBezTo>
                    <a:pt x="136" y="237"/>
                    <a:pt x="136" y="237"/>
                    <a:pt x="136" y="237"/>
                  </a:cubicBezTo>
                  <a:cubicBezTo>
                    <a:pt x="136" y="237"/>
                    <a:pt x="135" y="237"/>
                    <a:pt x="135" y="237"/>
                  </a:cubicBezTo>
                  <a:cubicBezTo>
                    <a:pt x="135" y="237"/>
                    <a:pt x="135" y="237"/>
                    <a:pt x="135" y="237"/>
                  </a:cubicBezTo>
                  <a:cubicBezTo>
                    <a:pt x="135" y="237"/>
                    <a:pt x="135" y="237"/>
                    <a:pt x="135" y="237"/>
                  </a:cubicBezTo>
                  <a:cubicBezTo>
                    <a:pt x="135" y="237"/>
                    <a:pt x="135" y="237"/>
                    <a:pt x="135" y="237"/>
                  </a:cubicBezTo>
                  <a:cubicBezTo>
                    <a:pt x="135" y="237"/>
                    <a:pt x="135" y="237"/>
                    <a:pt x="134" y="238"/>
                  </a:cubicBezTo>
                  <a:cubicBezTo>
                    <a:pt x="134" y="238"/>
                    <a:pt x="134" y="238"/>
                    <a:pt x="134" y="238"/>
                  </a:cubicBezTo>
                  <a:cubicBezTo>
                    <a:pt x="133" y="238"/>
                    <a:pt x="133" y="238"/>
                    <a:pt x="132" y="238"/>
                  </a:cubicBezTo>
                  <a:cubicBezTo>
                    <a:pt x="132" y="238"/>
                    <a:pt x="132" y="238"/>
                    <a:pt x="132" y="238"/>
                  </a:cubicBezTo>
                  <a:cubicBezTo>
                    <a:pt x="132" y="238"/>
                    <a:pt x="131" y="238"/>
                    <a:pt x="131" y="238"/>
                  </a:cubicBezTo>
                  <a:cubicBezTo>
                    <a:pt x="131" y="238"/>
                    <a:pt x="131" y="238"/>
                    <a:pt x="131" y="238"/>
                  </a:cubicBezTo>
                  <a:cubicBezTo>
                    <a:pt x="130" y="238"/>
                    <a:pt x="129" y="239"/>
                    <a:pt x="129" y="239"/>
                  </a:cubicBezTo>
                  <a:cubicBezTo>
                    <a:pt x="129" y="239"/>
                    <a:pt x="129" y="239"/>
                    <a:pt x="129" y="239"/>
                  </a:cubicBezTo>
                  <a:cubicBezTo>
                    <a:pt x="129" y="239"/>
                    <a:pt x="129" y="239"/>
                    <a:pt x="129" y="239"/>
                  </a:cubicBezTo>
                  <a:cubicBezTo>
                    <a:pt x="129" y="239"/>
                    <a:pt x="129" y="239"/>
                    <a:pt x="129" y="239"/>
                  </a:cubicBezTo>
                  <a:cubicBezTo>
                    <a:pt x="128" y="239"/>
                    <a:pt x="128" y="239"/>
                    <a:pt x="128" y="239"/>
                  </a:cubicBezTo>
                  <a:cubicBezTo>
                    <a:pt x="128" y="239"/>
                    <a:pt x="126" y="239"/>
                    <a:pt x="125" y="240"/>
                  </a:cubicBezTo>
                  <a:cubicBezTo>
                    <a:pt x="125" y="240"/>
                    <a:pt x="125" y="240"/>
                    <a:pt x="125" y="240"/>
                  </a:cubicBezTo>
                  <a:cubicBezTo>
                    <a:pt x="124" y="240"/>
                    <a:pt x="123" y="240"/>
                    <a:pt x="123" y="240"/>
                  </a:cubicBezTo>
                  <a:cubicBezTo>
                    <a:pt x="123" y="240"/>
                    <a:pt x="123" y="240"/>
                    <a:pt x="123" y="240"/>
                  </a:cubicBezTo>
                  <a:cubicBezTo>
                    <a:pt x="123" y="240"/>
                    <a:pt x="123" y="240"/>
                    <a:pt x="123" y="240"/>
                  </a:cubicBezTo>
                  <a:cubicBezTo>
                    <a:pt x="122" y="240"/>
                    <a:pt x="122" y="240"/>
                    <a:pt x="122" y="241"/>
                  </a:cubicBezTo>
                  <a:cubicBezTo>
                    <a:pt x="122" y="241"/>
                    <a:pt x="122" y="241"/>
                    <a:pt x="122" y="241"/>
                  </a:cubicBezTo>
                  <a:cubicBezTo>
                    <a:pt x="121" y="241"/>
                    <a:pt x="120" y="241"/>
                    <a:pt x="120" y="241"/>
                  </a:cubicBezTo>
                  <a:cubicBezTo>
                    <a:pt x="120" y="241"/>
                    <a:pt x="120" y="241"/>
                    <a:pt x="120" y="241"/>
                  </a:cubicBezTo>
                  <a:cubicBezTo>
                    <a:pt x="120" y="241"/>
                    <a:pt x="119" y="241"/>
                    <a:pt x="119" y="241"/>
                  </a:cubicBezTo>
                  <a:cubicBezTo>
                    <a:pt x="119" y="241"/>
                    <a:pt x="119" y="241"/>
                    <a:pt x="119" y="241"/>
                  </a:cubicBezTo>
                  <a:cubicBezTo>
                    <a:pt x="119" y="241"/>
                    <a:pt x="119" y="241"/>
                    <a:pt x="119" y="241"/>
                  </a:cubicBezTo>
                  <a:cubicBezTo>
                    <a:pt x="119" y="241"/>
                    <a:pt x="119" y="241"/>
                    <a:pt x="119" y="241"/>
                  </a:cubicBezTo>
                  <a:cubicBezTo>
                    <a:pt x="118" y="241"/>
                    <a:pt x="118" y="242"/>
                    <a:pt x="115" y="242"/>
                  </a:cubicBezTo>
                  <a:cubicBezTo>
                    <a:pt x="115" y="242"/>
                    <a:pt x="115" y="242"/>
                    <a:pt x="115" y="242"/>
                  </a:cubicBezTo>
                  <a:cubicBezTo>
                    <a:pt x="115" y="242"/>
                    <a:pt x="114" y="242"/>
                    <a:pt x="113" y="242"/>
                  </a:cubicBezTo>
                  <a:cubicBezTo>
                    <a:pt x="113" y="242"/>
                    <a:pt x="113" y="242"/>
                    <a:pt x="113" y="242"/>
                  </a:cubicBezTo>
                  <a:cubicBezTo>
                    <a:pt x="113" y="242"/>
                    <a:pt x="113" y="242"/>
                    <a:pt x="113" y="242"/>
                  </a:cubicBezTo>
                  <a:cubicBezTo>
                    <a:pt x="113" y="242"/>
                    <a:pt x="113" y="242"/>
                    <a:pt x="113" y="242"/>
                  </a:cubicBezTo>
                  <a:cubicBezTo>
                    <a:pt x="112" y="242"/>
                    <a:pt x="112" y="241"/>
                    <a:pt x="111" y="241"/>
                  </a:cubicBezTo>
                  <a:cubicBezTo>
                    <a:pt x="111" y="241"/>
                    <a:pt x="111" y="241"/>
                    <a:pt x="111" y="241"/>
                  </a:cubicBezTo>
                  <a:cubicBezTo>
                    <a:pt x="110" y="242"/>
                    <a:pt x="109" y="243"/>
                    <a:pt x="108" y="244"/>
                  </a:cubicBezTo>
                  <a:cubicBezTo>
                    <a:pt x="108" y="244"/>
                    <a:pt x="108" y="244"/>
                    <a:pt x="108" y="244"/>
                  </a:cubicBezTo>
                  <a:cubicBezTo>
                    <a:pt x="108" y="245"/>
                    <a:pt x="107" y="245"/>
                    <a:pt x="107" y="245"/>
                  </a:cubicBezTo>
                  <a:cubicBezTo>
                    <a:pt x="107" y="245"/>
                    <a:pt x="107" y="245"/>
                    <a:pt x="107" y="245"/>
                  </a:cubicBezTo>
                  <a:cubicBezTo>
                    <a:pt x="106" y="245"/>
                    <a:pt x="105" y="244"/>
                    <a:pt x="104" y="244"/>
                  </a:cubicBezTo>
                  <a:cubicBezTo>
                    <a:pt x="104" y="244"/>
                    <a:pt x="104" y="244"/>
                    <a:pt x="104" y="244"/>
                  </a:cubicBezTo>
                  <a:cubicBezTo>
                    <a:pt x="104" y="244"/>
                    <a:pt x="104" y="244"/>
                    <a:pt x="103" y="244"/>
                  </a:cubicBezTo>
                  <a:cubicBezTo>
                    <a:pt x="103" y="244"/>
                    <a:pt x="103" y="244"/>
                    <a:pt x="103" y="244"/>
                  </a:cubicBezTo>
                  <a:cubicBezTo>
                    <a:pt x="103" y="244"/>
                    <a:pt x="103" y="244"/>
                    <a:pt x="103" y="244"/>
                  </a:cubicBezTo>
                  <a:cubicBezTo>
                    <a:pt x="103" y="244"/>
                    <a:pt x="103" y="245"/>
                    <a:pt x="103" y="245"/>
                  </a:cubicBezTo>
                  <a:cubicBezTo>
                    <a:pt x="103" y="245"/>
                    <a:pt x="103" y="245"/>
                    <a:pt x="103" y="245"/>
                  </a:cubicBezTo>
                  <a:cubicBezTo>
                    <a:pt x="103" y="245"/>
                    <a:pt x="102" y="246"/>
                    <a:pt x="102" y="247"/>
                  </a:cubicBezTo>
                  <a:cubicBezTo>
                    <a:pt x="102" y="247"/>
                    <a:pt x="102" y="247"/>
                    <a:pt x="102" y="247"/>
                  </a:cubicBezTo>
                  <a:cubicBezTo>
                    <a:pt x="101" y="247"/>
                    <a:pt x="100" y="247"/>
                    <a:pt x="100" y="247"/>
                  </a:cubicBezTo>
                  <a:cubicBezTo>
                    <a:pt x="100" y="247"/>
                    <a:pt x="100" y="247"/>
                    <a:pt x="100" y="247"/>
                  </a:cubicBezTo>
                  <a:cubicBezTo>
                    <a:pt x="99" y="247"/>
                    <a:pt x="99" y="247"/>
                    <a:pt x="99" y="247"/>
                  </a:cubicBezTo>
                  <a:cubicBezTo>
                    <a:pt x="99" y="247"/>
                    <a:pt x="99" y="247"/>
                    <a:pt x="99" y="247"/>
                  </a:cubicBezTo>
                  <a:cubicBezTo>
                    <a:pt x="98" y="247"/>
                    <a:pt x="97" y="247"/>
                    <a:pt x="96" y="247"/>
                  </a:cubicBezTo>
                  <a:cubicBezTo>
                    <a:pt x="96" y="247"/>
                    <a:pt x="96" y="247"/>
                    <a:pt x="96" y="247"/>
                  </a:cubicBezTo>
                  <a:cubicBezTo>
                    <a:pt x="96" y="247"/>
                    <a:pt x="96" y="247"/>
                    <a:pt x="96" y="247"/>
                  </a:cubicBezTo>
                  <a:cubicBezTo>
                    <a:pt x="96" y="247"/>
                    <a:pt x="96" y="247"/>
                    <a:pt x="96" y="247"/>
                  </a:cubicBezTo>
                  <a:cubicBezTo>
                    <a:pt x="95" y="247"/>
                    <a:pt x="95" y="246"/>
                    <a:pt x="94" y="246"/>
                  </a:cubicBezTo>
                  <a:cubicBezTo>
                    <a:pt x="94" y="246"/>
                    <a:pt x="94" y="246"/>
                    <a:pt x="94" y="246"/>
                  </a:cubicBezTo>
                  <a:cubicBezTo>
                    <a:pt x="93" y="245"/>
                    <a:pt x="93" y="245"/>
                    <a:pt x="93" y="245"/>
                  </a:cubicBezTo>
                  <a:cubicBezTo>
                    <a:pt x="93" y="245"/>
                    <a:pt x="93" y="245"/>
                    <a:pt x="93" y="245"/>
                  </a:cubicBezTo>
                  <a:cubicBezTo>
                    <a:pt x="93" y="245"/>
                    <a:pt x="93" y="245"/>
                    <a:pt x="92" y="245"/>
                  </a:cubicBezTo>
                  <a:cubicBezTo>
                    <a:pt x="92" y="245"/>
                    <a:pt x="92" y="245"/>
                    <a:pt x="92" y="245"/>
                  </a:cubicBezTo>
                  <a:cubicBezTo>
                    <a:pt x="92" y="245"/>
                    <a:pt x="91" y="245"/>
                    <a:pt x="91" y="245"/>
                  </a:cubicBezTo>
                  <a:cubicBezTo>
                    <a:pt x="91" y="245"/>
                    <a:pt x="91" y="245"/>
                    <a:pt x="91" y="245"/>
                  </a:cubicBezTo>
                  <a:cubicBezTo>
                    <a:pt x="91" y="245"/>
                    <a:pt x="90" y="245"/>
                    <a:pt x="90" y="245"/>
                  </a:cubicBezTo>
                  <a:cubicBezTo>
                    <a:pt x="90" y="245"/>
                    <a:pt x="90" y="245"/>
                    <a:pt x="90" y="245"/>
                  </a:cubicBezTo>
                  <a:cubicBezTo>
                    <a:pt x="90" y="245"/>
                    <a:pt x="90" y="245"/>
                    <a:pt x="89" y="245"/>
                  </a:cubicBezTo>
                  <a:cubicBezTo>
                    <a:pt x="89" y="245"/>
                    <a:pt x="89" y="245"/>
                    <a:pt x="89" y="245"/>
                  </a:cubicBezTo>
                  <a:cubicBezTo>
                    <a:pt x="89" y="245"/>
                    <a:pt x="87" y="244"/>
                    <a:pt x="87" y="243"/>
                  </a:cubicBezTo>
                  <a:cubicBezTo>
                    <a:pt x="87" y="243"/>
                    <a:pt x="87" y="243"/>
                    <a:pt x="87" y="243"/>
                  </a:cubicBezTo>
                  <a:cubicBezTo>
                    <a:pt x="87" y="243"/>
                    <a:pt x="86" y="243"/>
                    <a:pt x="86" y="242"/>
                  </a:cubicBezTo>
                  <a:cubicBezTo>
                    <a:pt x="86" y="242"/>
                    <a:pt x="86" y="242"/>
                    <a:pt x="86" y="242"/>
                  </a:cubicBezTo>
                  <a:cubicBezTo>
                    <a:pt x="86" y="242"/>
                    <a:pt x="86" y="242"/>
                    <a:pt x="86" y="242"/>
                  </a:cubicBezTo>
                  <a:cubicBezTo>
                    <a:pt x="86" y="242"/>
                    <a:pt x="86" y="242"/>
                    <a:pt x="86" y="242"/>
                  </a:cubicBezTo>
                  <a:cubicBezTo>
                    <a:pt x="86" y="242"/>
                    <a:pt x="86" y="242"/>
                    <a:pt x="86" y="242"/>
                  </a:cubicBezTo>
                  <a:cubicBezTo>
                    <a:pt x="85" y="242"/>
                    <a:pt x="84" y="243"/>
                    <a:pt x="84" y="243"/>
                  </a:cubicBezTo>
                  <a:cubicBezTo>
                    <a:pt x="84" y="243"/>
                    <a:pt x="84" y="243"/>
                    <a:pt x="84" y="243"/>
                  </a:cubicBezTo>
                  <a:cubicBezTo>
                    <a:pt x="82" y="243"/>
                    <a:pt x="82" y="243"/>
                    <a:pt x="81" y="243"/>
                  </a:cubicBezTo>
                  <a:cubicBezTo>
                    <a:pt x="81" y="243"/>
                    <a:pt x="81" y="243"/>
                    <a:pt x="81" y="243"/>
                  </a:cubicBezTo>
                  <a:cubicBezTo>
                    <a:pt x="81" y="243"/>
                    <a:pt x="81" y="243"/>
                    <a:pt x="81" y="243"/>
                  </a:cubicBezTo>
                  <a:cubicBezTo>
                    <a:pt x="81" y="243"/>
                    <a:pt x="81" y="243"/>
                    <a:pt x="81" y="243"/>
                  </a:cubicBezTo>
                  <a:cubicBezTo>
                    <a:pt x="81" y="243"/>
                    <a:pt x="81" y="243"/>
                    <a:pt x="81" y="243"/>
                  </a:cubicBezTo>
                  <a:cubicBezTo>
                    <a:pt x="81" y="244"/>
                    <a:pt x="81" y="244"/>
                    <a:pt x="81" y="244"/>
                  </a:cubicBezTo>
                  <a:cubicBezTo>
                    <a:pt x="81" y="244"/>
                    <a:pt x="81" y="244"/>
                    <a:pt x="80" y="245"/>
                  </a:cubicBezTo>
                  <a:cubicBezTo>
                    <a:pt x="80" y="245"/>
                    <a:pt x="80" y="245"/>
                    <a:pt x="80" y="245"/>
                  </a:cubicBezTo>
                  <a:cubicBezTo>
                    <a:pt x="80" y="246"/>
                    <a:pt x="79" y="247"/>
                    <a:pt x="78" y="247"/>
                  </a:cubicBezTo>
                  <a:cubicBezTo>
                    <a:pt x="78" y="247"/>
                    <a:pt x="78" y="247"/>
                    <a:pt x="78" y="247"/>
                  </a:cubicBezTo>
                  <a:cubicBezTo>
                    <a:pt x="78" y="248"/>
                    <a:pt x="77" y="248"/>
                    <a:pt x="77" y="248"/>
                  </a:cubicBezTo>
                  <a:cubicBezTo>
                    <a:pt x="77" y="248"/>
                    <a:pt x="77" y="248"/>
                    <a:pt x="77" y="248"/>
                  </a:cubicBezTo>
                  <a:cubicBezTo>
                    <a:pt x="77" y="248"/>
                    <a:pt x="77" y="248"/>
                    <a:pt x="77" y="248"/>
                  </a:cubicBezTo>
                  <a:cubicBezTo>
                    <a:pt x="77" y="248"/>
                    <a:pt x="77" y="248"/>
                    <a:pt x="77" y="248"/>
                  </a:cubicBezTo>
                  <a:cubicBezTo>
                    <a:pt x="77" y="248"/>
                    <a:pt x="77" y="248"/>
                    <a:pt x="77" y="248"/>
                  </a:cubicBezTo>
                  <a:cubicBezTo>
                    <a:pt x="77" y="248"/>
                    <a:pt x="77" y="248"/>
                    <a:pt x="77" y="248"/>
                  </a:cubicBezTo>
                  <a:cubicBezTo>
                    <a:pt x="77" y="248"/>
                    <a:pt x="77" y="249"/>
                    <a:pt x="77" y="249"/>
                  </a:cubicBezTo>
                  <a:cubicBezTo>
                    <a:pt x="77" y="249"/>
                    <a:pt x="77" y="249"/>
                    <a:pt x="77" y="249"/>
                  </a:cubicBezTo>
                  <a:cubicBezTo>
                    <a:pt x="77" y="250"/>
                    <a:pt x="76" y="251"/>
                    <a:pt x="75" y="252"/>
                  </a:cubicBezTo>
                  <a:cubicBezTo>
                    <a:pt x="75" y="252"/>
                    <a:pt x="75" y="252"/>
                    <a:pt x="75" y="252"/>
                  </a:cubicBezTo>
                  <a:cubicBezTo>
                    <a:pt x="74" y="252"/>
                    <a:pt x="74" y="252"/>
                    <a:pt x="74" y="253"/>
                  </a:cubicBezTo>
                  <a:cubicBezTo>
                    <a:pt x="74" y="253"/>
                    <a:pt x="74" y="253"/>
                    <a:pt x="74" y="253"/>
                  </a:cubicBezTo>
                  <a:cubicBezTo>
                    <a:pt x="73" y="254"/>
                    <a:pt x="72" y="255"/>
                    <a:pt x="71" y="255"/>
                  </a:cubicBezTo>
                  <a:cubicBezTo>
                    <a:pt x="71" y="255"/>
                    <a:pt x="71" y="255"/>
                    <a:pt x="71" y="255"/>
                  </a:cubicBezTo>
                  <a:cubicBezTo>
                    <a:pt x="70" y="255"/>
                    <a:pt x="70" y="256"/>
                    <a:pt x="69" y="256"/>
                  </a:cubicBezTo>
                  <a:cubicBezTo>
                    <a:pt x="69" y="256"/>
                    <a:pt x="69" y="256"/>
                    <a:pt x="69" y="256"/>
                  </a:cubicBezTo>
                  <a:cubicBezTo>
                    <a:pt x="69" y="256"/>
                    <a:pt x="69" y="256"/>
                    <a:pt x="68" y="256"/>
                  </a:cubicBezTo>
                  <a:cubicBezTo>
                    <a:pt x="68" y="256"/>
                    <a:pt x="68" y="256"/>
                    <a:pt x="68" y="256"/>
                  </a:cubicBezTo>
                  <a:cubicBezTo>
                    <a:pt x="68" y="256"/>
                    <a:pt x="67" y="256"/>
                    <a:pt x="67" y="255"/>
                  </a:cubicBezTo>
                  <a:cubicBezTo>
                    <a:pt x="67" y="255"/>
                    <a:pt x="67" y="255"/>
                    <a:pt x="67" y="255"/>
                  </a:cubicBezTo>
                  <a:cubicBezTo>
                    <a:pt x="66" y="255"/>
                    <a:pt x="66" y="254"/>
                    <a:pt x="66" y="254"/>
                  </a:cubicBezTo>
                  <a:cubicBezTo>
                    <a:pt x="66" y="254"/>
                    <a:pt x="66" y="254"/>
                    <a:pt x="66" y="254"/>
                  </a:cubicBezTo>
                  <a:cubicBezTo>
                    <a:pt x="66" y="254"/>
                    <a:pt x="66" y="254"/>
                    <a:pt x="65" y="254"/>
                  </a:cubicBezTo>
                  <a:cubicBezTo>
                    <a:pt x="65" y="254"/>
                    <a:pt x="65" y="254"/>
                    <a:pt x="65" y="254"/>
                  </a:cubicBezTo>
                  <a:cubicBezTo>
                    <a:pt x="64" y="254"/>
                    <a:pt x="64" y="254"/>
                    <a:pt x="63" y="253"/>
                  </a:cubicBezTo>
                  <a:cubicBezTo>
                    <a:pt x="63" y="253"/>
                    <a:pt x="63" y="253"/>
                    <a:pt x="63" y="253"/>
                  </a:cubicBezTo>
                  <a:cubicBezTo>
                    <a:pt x="63" y="253"/>
                    <a:pt x="62" y="253"/>
                    <a:pt x="62" y="253"/>
                  </a:cubicBezTo>
                  <a:cubicBezTo>
                    <a:pt x="62" y="253"/>
                    <a:pt x="62" y="253"/>
                    <a:pt x="62" y="253"/>
                  </a:cubicBezTo>
                  <a:cubicBezTo>
                    <a:pt x="61" y="253"/>
                    <a:pt x="61" y="253"/>
                    <a:pt x="60" y="253"/>
                  </a:cubicBezTo>
                  <a:cubicBezTo>
                    <a:pt x="60" y="253"/>
                    <a:pt x="60" y="253"/>
                    <a:pt x="60" y="253"/>
                  </a:cubicBezTo>
                  <a:cubicBezTo>
                    <a:pt x="60" y="253"/>
                    <a:pt x="59" y="253"/>
                    <a:pt x="59" y="253"/>
                  </a:cubicBezTo>
                  <a:cubicBezTo>
                    <a:pt x="59" y="253"/>
                    <a:pt x="59" y="253"/>
                    <a:pt x="59" y="253"/>
                  </a:cubicBezTo>
                  <a:cubicBezTo>
                    <a:pt x="59" y="253"/>
                    <a:pt x="58" y="253"/>
                    <a:pt x="57" y="253"/>
                  </a:cubicBezTo>
                  <a:cubicBezTo>
                    <a:pt x="57" y="253"/>
                    <a:pt x="57" y="253"/>
                    <a:pt x="57" y="253"/>
                  </a:cubicBezTo>
                  <a:cubicBezTo>
                    <a:pt x="57" y="253"/>
                    <a:pt x="57" y="253"/>
                    <a:pt x="56" y="253"/>
                  </a:cubicBezTo>
                  <a:cubicBezTo>
                    <a:pt x="56" y="253"/>
                    <a:pt x="56" y="253"/>
                    <a:pt x="56" y="253"/>
                  </a:cubicBezTo>
                  <a:cubicBezTo>
                    <a:pt x="56" y="253"/>
                    <a:pt x="56" y="253"/>
                    <a:pt x="55" y="253"/>
                  </a:cubicBezTo>
                  <a:cubicBezTo>
                    <a:pt x="55" y="253"/>
                    <a:pt x="55" y="253"/>
                    <a:pt x="55" y="253"/>
                  </a:cubicBezTo>
                  <a:cubicBezTo>
                    <a:pt x="55" y="253"/>
                    <a:pt x="54" y="253"/>
                    <a:pt x="54" y="252"/>
                  </a:cubicBezTo>
                  <a:cubicBezTo>
                    <a:pt x="54" y="252"/>
                    <a:pt x="54" y="252"/>
                    <a:pt x="54" y="252"/>
                  </a:cubicBezTo>
                  <a:cubicBezTo>
                    <a:pt x="54" y="251"/>
                    <a:pt x="54" y="251"/>
                    <a:pt x="54" y="251"/>
                  </a:cubicBezTo>
                  <a:cubicBezTo>
                    <a:pt x="54" y="251"/>
                    <a:pt x="54" y="251"/>
                    <a:pt x="54" y="251"/>
                  </a:cubicBezTo>
                  <a:cubicBezTo>
                    <a:pt x="54" y="251"/>
                    <a:pt x="54" y="251"/>
                    <a:pt x="54" y="250"/>
                  </a:cubicBezTo>
                  <a:cubicBezTo>
                    <a:pt x="54" y="250"/>
                    <a:pt x="54" y="250"/>
                    <a:pt x="54" y="250"/>
                  </a:cubicBezTo>
                  <a:cubicBezTo>
                    <a:pt x="54" y="249"/>
                    <a:pt x="54" y="249"/>
                    <a:pt x="55" y="249"/>
                  </a:cubicBezTo>
                  <a:cubicBezTo>
                    <a:pt x="55" y="249"/>
                    <a:pt x="55" y="249"/>
                    <a:pt x="55" y="249"/>
                  </a:cubicBezTo>
                  <a:cubicBezTo>
                    <a:pt x="55" y="248"/>
                    <a:pt x="56" y="248"/>
                    <a:pt x="56" y="248"/>
                  </a:cubicBezTo>
                  <a:cubicBezTo>
                    <a:pt x="56" y="248"/>
                    <a:pt x="56" y="248"/>
                    <a:pt x="56" y="248"/>
                  </a:cubicBezTo>
                  <a:cubicBezTo>
                    <a:pt x="55" y="247"/>
                    <a:pt x="55" y="247"/>
                    <a:pt x="55" y="246"/>
                  </a:cubicBezTo>
                  <a:cubicBezTo>
                    <a:pt x="55" y="246"/>
                    <a:pt x="55" y="246"/>
                    <a:pt x="55" y="246"/>
                  </a:cubicBezTo>
                  <a:cubicBezTo>
                    <a:pt x="55" y="246"/>
                    <a:pt x="55" y="246"/>
                    <a:pt x="55" y="245"/>
                  </a:cubicBezTo>
                  <a:cubicBezTo>
                    <a:pt x="55" y="245"/>
                    <a:pt x="55" y="245"/>
                    <a:pt x="55" y="245"/>
                  </a:cubicBezTo>
                  <a:cubicBezTo>
                    <a:pt x="55" y="245"/>
                    <a:pt x="55" y="244"/>
                    <a:pt x="55" y="244"/>
                  </a:cubicBezTo>
                  <a:cubicBezTo>
                    <a:pt x="55" y="244"/>
                    <a:pt x="55" y="244"/>
                    <a:pt x="55" y="244"/>
                  </a:cubicBezTo>
                  <a:cubicBezTo>
                    <a:pt x="55" y="244"/>
                    <a:pt x="55" y="243"/>
                    <a:pt x="55" y="243"/>
                  </a:cubicBezTo>
                  <a:cubicBezTo>
                    <a:pt x="55" y="243"/>
                    <a:pt x="55" y="243"/>
                    <a:pt x="55" y="243"/>
                  </a:cubicBezTo>
                  <a:cubicBezTo>
                    <a:pt x="55" y="243"/>
                    <a:pt x="55" y="243"/>
                    <a:pt x="55" y="243"/>
                  </a:cubicBezTo>
                  <a:cubicBezTo>
                    <a:pt x="55" y="243"/>
                    <a:pt x="55" y="243"/>
                    <a:pt x="55" y="243"/>
                  </a:cubicBezTo>
                  <a:cubicBezTo>
                    <a:pt x="55" y="243"/>
                    <a:pt x="55" y="243"/>
                    <a:pt x="55" y="243"/>
                  </a:cubicBezTo>
                  <a:cubicBezTo>
                    <a:pt x="55" y="243"/>
                    <a:pt x="55" y="243"/>
                    <a:pt x="55" y="243"/>
                  </a:cubicBezTo>
                  <a:cubicBezTo>
                    <a:pt x="55" y="243"/>
                    <a:pt x="55" y="243"/>
                    <a:pt x="55" y="243"/>
                  </a:cubicBezTo>
                  <a:cubicBezTo>
                    <a:pt x="55" y="243"/>
                    <a:pt x="53" y="244"/>
                    <a:pt x="53" y="244"/>
                  </a:cubicBezTo>
                  <a:cubicBezTo>
                    <a:pt x="53" y="244"/>
                    <a:pt x="53" y="244"/>
                    <a:pt x="53" y="244"/>
                  </a:cubicBezTo>
                  <a:cubicBezTo>
                    <a:pt x="52" y="245"/>
                    <a:pt x="51" y="245"/>
                    <a:pt x="51" y="245"/>
                  </a:cubicBezTo>
                  <a:cubicBezTo>
                    <a:pt x="51" y="245"/>
                    <a:pt x="51" y="245"/>
                    <a:pt x="51" y="245"/>
                  </a:cubicBezTo>
                  <a:cubicBezTo>
                    <a:pt x="50" y="245"/>
                    <a:pt x="49" y="246"/>
                    <a:pt x="48" y="246"/>
                  </a:cubicBezTo>
                  <a:cubicBezTo>
                    <a:pt x="48" y="246"/>
                    <a:pt x="48" y="246"/>
                    <a:pt x="48" y="246"/>
                  </a:cubicBezTo>
                  <a:cubicBezTo>
                    <a:pt x="48" y="246"/>
                    <a:pt x="48" y="246"/>
                    <a:pt x="48" y="246"/>
                  </a:cubicBezTo>
                  <a:cubicBezTo>
                    <a:pt x="48" y="246"/>
                    <a:pt x="48" y="246"/>
                    <a:pt x="48" y="246"/>
                  </a:cubicBezTo>
                  <a:cubicBezTo>
                    <a:pt x="48" y="246"/>
                    <a:pt x="48" y="246"/>
                    <a:pt x="48" y="246"/>
                  </a:cubicBezTo>
                  <a:cubicBezTo>
                    <a:pt x="47" y="246"/>
                    <a:pt x="47" y="246"/>
                    <a:pt x="46" y="245"/>
                  </a:cubicBezTo>
                  <a:cubicBezTo>
                    <a:pt x="46" y="245"/>
                    <a:pt x="46" y="245"/>
                    <a:pt x="46" y="245"/>
                  </a:cubicBezTo>
                  <a:cubicBezTo>
                    <a:pt x="46" y="245"/>
                    <a:pt x="45" y="245"/>
                    <a:pt x="44" y="245"/>
                  </a:cubicBezTo>
                  <a:cubicBezTo>
                    <a:pt x="44" y="245"/>
                    <a:pt x="44" y="245"/>
                    <a:pt x="44" y="245"/>
                  </a:cubicBezTo>
                  <a:cubicBezTo>
                    <a:pt x="43" y="245"/>
                    <a:pt x="42" y="244"/>
                    <a:pt x="41" y="242"/>
                  </a:cubicBezTo>
                  <a:cubicBezTo>
                    <a:pt x="41" y="242"/>
                    <a:pt x="41" y="242"/>
                    <a:pt x="41" y="242"/>
                  </a:cubicBezTo>
                  <a:cubicBezTo>
                    <a:pt x="41" y="242"/>
                    <a:pt x="41" y="242"/>
                    <a:pt x="41" y="242"/>
                  </a:cubicBezTo>
                  <a:cubicBezTo>
                    <a:pt x="41" y="242"/>
                    <a:pt x="41" y="242"/>
                    <a:pt x="41" y="242"/>
                  </a:cubicBezTo>
                  <a:cubicBezTo>
                    <a:pt x="41" y="242"/>
                    <a:pt x="41" y="242"/>
                    <a:pt x="41" y="243"/>
                  </a:cubicBezTo>
                  <a:cubicBezTo>
                    <a:pt x="41" y="243"/>
                    <a:pt x="41" y="243"/>
                    <a:pt x="41" y="243"/>
                  </a:cubicBezTo>
                  <a:cubicBezTo>
                    <a:pt x="41" y="243"/>
                    <a:pt x="41" y="243"/>
                    <a:pt x="42" y="244"/>
                  </a:cubicBezTo>
                  <a:cubicBezTo>
                    <a:pt x="42" y="244"/>
                    <a:pt x="42" y="244"/>
                    <a:pt x="42" y="244"/>
                  </a:cubicBezTo>
                  <a:cubicBezTo>
                    <a:pt x="42" y="244"/>
                    <a:pt x="42" y="245"/>
                    <a:pt x="42" y="245"/>
                  </a:cubicBezTo>
                  <a:cubicBezTo>
                    <a:pt x="42" y="245"/>
                    <a:pt x="42" y="245"/>
                    <a:pt x="42" y="245"/>
                  </a:cubicBezTo>
                  <a:cubicBezTo>
                    <a:pt x="42" y="247"/>
                    <a:pt x="41" y="247"/>
                    <a:pt x="41" y="247"/>
                  </a:cubicBezTo>
                  <a:cubicBezTo>
                    <a:pt x="41" y="247"/>
                    <a:pt x="41" y="247"/>
                    <a:pt x="41" y="247"/>
                  </a:cubicBezTo>
                  <a:cubicBezTo>
                    <a:pt x="41" y="247"/>
                    <a:pt x="40" y="247"/>
                    <a:pt x="40" y="247"/>
                  </a:cubicBezTo>
                  <a:cubicBezTo>
                    <a:pt x="40" y="247"/>
                    <a:pt x="40" y="247"/>
                    <a:pt x="40" y="247"/>
                  </a:cubicBezTo>
                  <a:cubicBezTo>
                    <a:pt x="39" y="247"/>
                    <a:pt x="39" y="246"/>
                    <a:pt x="39" y="246"/>
                  </a:cubicBezTo>
                  <a:cubicBezTo>
                    <a:pt x="39" y="246"/>
                    <a:pt x="39" y="246"/>
                    <a:pt x="39" y="246"/>
                  </a:cubicBezTo>
                  <a:cubicBezTo>
                    <a:pt x="38" y="246"/>
                    <a:pt x="38" y="245"/>
                    <a:pt x="37" y="245"/>
                  </a:cubicBezTo>
                  <a:cubicBezTo>
                    <a:pt x="37" y="245"/>
                    <a:pt x="37" y="245"/>
                    <a:pt x="37" y="245"/>
                  </a:cubicBezTo>
                  <a:cubicBezTo>
                    <a:pt x="37" y="245"/>
                    <a:pt x="37" y="245"/>
                    <a:pt x="37" y="245"/>
                  </a:cubicBezTo>
                  <a:cubicBezTo>
                    <a:pt x="37" y="245"/>
                    <a:pt x="37" y="245"/>
                    <a:pt x="37" y="245"/>
                  </a:cubicBezTo>
                  <a:cubicBezTo>
                    <a:pt x="37" y="245"/>
                    <a:pt x="37" y="245"/>
                    <a:pt x="37" y="245"/>
                  </a:cubicBezTo>
                  <a:cubicBezTo>
                    <a:pt x="37" y="245"/>
                    <a:pt x="37" y="246"/>
                    <a:pt x="36" y="246"/>
                  </a:cubicBezTo>
                  <a:cubicBezTo>
                    <a:pt x="36" y="246"/>
                    <a:pt x="36" y="246"/>
                    <a:pt x="36" y="246"/>
                  </a:cubicBezTo>
                  <a:cubicBezTo>
                    <a:pt x="35" y="246"/>
                    <a:pt x="35" y="246"/>
                    <a:pt x="35" y="246"/>
                  </a:cubicBezTo>
                  <a:cubicBezTo>
                    <a:pt x="35" y="246"/>
                    <a:pt x="35" y="246"/>
                    <a:pt x="35" y="246"/>
                  </a:cubicBezTo>
                  <a:cubicBezTo>
                    <a:pt x="35" y="246"/>
                    <a:pt x="34" y="246"/>
                    <a:pt x="34" y="246"/>
                  </a:cubicBezTo>
                  <a:cubicBezTo>
                    <a:pt x="34" y="246"/>
                    <a:pt x="34" y="246"/>
                    <a:pt x="34" y="246"/>
                  </a:cubicBezTo>
                  <a:cubicBezTo>
                    <a:pt x="34" y="246"/>
                    <a:pt x="34" y="246"/>
                    <a:pt x="34" y="246"/>
                  </a:cubicBezTo>
                  <a:cubicBezTo>
                    <a:pt x="34" y="247"/>
                    <a:pt x="34" y="247"/>
                    <a:pt x="34" y="247"/>
                  </a:cubicBezTo>
                  <a:cubicBezTo>
                    <a:pt x="33" y="247"/>
                    <a:pt x="33" y="247"/>
                    <a:pt x="33" y="247"/>
                  </a:cubicBezTo>
                  <a:cubicBezTo>
                    <a:pt x="32" y="248"/>
                    <a:pt x="30" y="249"/>
                    <a:pt x="29" y="249"/>
                  </a:cubicBezTo>
                  <a:cubicBezTo>
                    <a:pt x="29" y="249"/>
                    <a:pt x="29" y="249"/>
                    <a:pt x="29" y="249"/>
                  </a:cubicBezTo>
                  <a:cubicBezTo>
                    <a:pt x="29" y="249"/>
                    <a:pt x="29" y="249"/>
                    <a:pt x="29" y="249"/>
                  </a:cubicBezTo>
                  <a:cubicBezTo>
                    <a:pt x="29" y="249"/>
                    <a:pt x="29" y="249"/>
                    <a:pt x="29" y="249"/>
                  </a:cubicBezTo>
                  <a:cubicBezTo>
                    <a:pt x="28" y="249"/>
                    <a:pt x="27" y="249"/>
                    <a:pt x="27" y="248"/>
                  </a:cubicBezTo>
                  <a:cubicBezTo>
                    <a:pt x="27" y="248"/>
                    <a:pt x="27" y="248"/>
                    <a:pt x="27" y="248"/>
                  </a:cubicBezTo>
                  <a:cubicBezTo>
                    <a:pt x="26" y="248"/>
                    <a:pt x="26" y="247"/>
                    <a:pt x="26" y="247"/>
                  </a:cubicBezTo>
                  <a:cubicBezTo>
                    <a:pt x="26" y="247"/>
                    <a:pt x="26" y="247"/>
                    <a:pt x="26" y="247"/>
                  </a:cubicBezTo>
                  <a:cubicBezTo>
                    <a:pt x="26" y="247"/>
                    <a:pt x="26" y="247"/>
                    <a:pt x="26" y="247"/>
                  </a:cubicBezTo>
                  <a:cubicBezTo>
                    <a:pt x="26" y="247"/>
                    <a:pt x="26" y="247"/>
                    <a:pt x="26" y="247"/>
                  </a:cubicBezTo>
                  <a:cubicBezTo>
                    <a:pt x="25" y="247"/>
                    <a:pt x="24" y="247"/>
                    <a:pt x="24" y="247"/>
                  </a:cubicBezTo>
                  <a:cubicBezTo>
                    <a:pt x="24" y="247"/>
                    <a:pt x="24" y="247"/>
                    <a:pt x="24" y="247"/>
                  </a:cubicBezTo>
                  <a:cubicBezTo>
                    <a:pt x="23" y="247"/>
                    <a:pt x="23" y="247"/>
                    <a:pt x="22" y="247"/>
                  </a:cubicBezTo>
                  <a:cubicBezTo>
                    <a:pt x="22" y="247"/>
                    <a:pt x="22" y="247"/>
                    <a:pt x="22" y="247"/>
                  </a:cubicBezTo>
                  <a:cubicBezTo>
                    <a:pt x="22" y="247"/>
                    <a:pt x="22" y="247"/>
                    <a:pt x="21" y="247"/>
                  </a:cubicBezTo>
                  <a:cubicBezTo>
                    <a:pt x="21" y="247"/>
                    <a:pt x="21" y="247"/>
                    <a:pt x="21" y="247"/>
                  </a:cubicBezTo>
                  <a:cubicBezTo>
                    <a:pt x="21" y="247"/>
                    <a:pt x="21" y="248"/>
                    <a:pt x="21" y="248"/>
                  </a:cubicBezTo>
                  <a:cubicBezTo>
                    <a:pt x="21" y="248"/>
                    <a:pt x="21" y="248"/>
                    <a:pt x="21" y="248"/>
                  </a:cubicBezTo>
                  <a:cubicBezTo>
                    <a:pt x="21" y="248"/>
                    <a:pt x="21" y="249"/>
                    <a:pt x="20" y="249"/>
                  </a:cubicBezTo>
                  <a:cubicBezTo>
                    <a:pt x="20" y="249"/>
                    <a:pt x="20" y="249"/>
                    <a:pt x="20" y="249"/>
                  </a:cubicBezTo>
                  <a:cubicBezTo>
                    <a:pt x="20" y="249"/>
                    <a:pt x="20" y="249"/>
                    <a:pt x="20" y="249"/>
                  </a:cubicBezTo>
                  <a:cubicBezTo>
                    <a:pt x="20" y="249"/>
                    <a:pt x="20" y="249"/>
                    <a:pt x="20" y="249"/>
                  </a:cubicBezTo>
                  <a:cubicBezTo>
                    <a:pt x="20" y="250"/>
                    <a:pt x="19" y="250"/>
                    <a:pt x="18" y="251"/>
                  </a:cubicBezTo>
                  <a:cubicBezTo>
                    <a:pt x="18" y="251"/>
                    <a:pt x="18" y="251"/>
                    <a:pt x="18" y="251"/>
                  </a:cubicBezTo>
                  <a:cubicBezTo>
                    <a:pt x="18" y="251"/>
                    <a:pt x="17" y="251"/>
                    <a:pt x="17" y="252"/>
                  </a:cubicBezTo>
                  <a:cubicBezTo>
                    <a:pt x="17" y="252"/>
                    <a:pt x="17" y="252"/>
                    <a:pt x="17" y="252"/>
                  </a:cubicBezTo>
                  <a:cubicBezTo>
                    <a:pt x="17" y="252"/>
                    <a:pt x="17" y="252"/>
                    <a:pt x="17" y="252"/>
                  </a:cubicBezTo>
                  <a:cubicBezTo>
                    <a:pt x="17" y="252"/>
                    <a:pt x="17" y="252"/>
                    <a:pt x="17" y="252"/>
                  </a:cubicBezTo>
                  <a:cubicBezTo>
                    <a:pt x="17" y="253"/>
                    <a:pt x="17" y="253"/>
                    <a:pt x="17" y="254"/>
                  </a:cubicBezTo>
                  <a:cubicBezTo>
                    <a:pt x="17" y="254"/>
                    <a:pt x="17" y="254"/>
                    <a:pt x="17" y="254"/>
                  </a:cubicBezTo>
                  <a:cubicBezTo>
                    <a:pt x="17" y="254"/>
                    <a:pt x="17" y="254"/>
                    <a:pt x="17" y="254"/>
                  </a:cubicBezTo>
                  <a:cubicBezTo>
                    <a:pt x="17" y="254"/>
                    <a:pt x="17" y="254"/>
                    <a:pt x="17" y="254"/>
                  </a:cubicBezTo>
                  <a:cubicBezTo>
                    <a:pt x="17" y="254"/>
                    <a:pt x="17" y="254"/>
                    <a:pt x="17" y="254"/>
                  </a:cubicBezTo>
                  <a:cubicBezTo>
                    <a:pt x="17" y="254"/>
                    <a:pt x="17" y="254"/>
                    <a:pt x="17" y="254"/>
                  </a:cubicBezTo>
                  <a:cubicBezTo>
                    <a:pt x="17" y="254"/>
                    <a:pt x="17" y="255"/>
                    <a:pt x="17" y="256"/>
                  </a:cubicBezTo>
                  <a:cubicBezTo>
                    <a:pt x="17" y="256"/>
                    <a:pt x="17" y="256"/>
                    <a:pt x="17" y="256"/>
                  </a:cubicBezTo>
                  <a:cubicBezTo>
                    <a:pt x="17" y="257"/>
                    <a:pt x="16" y="258"/>
                    <a:pt x="15" y="259"/>
                  </a:cubicBezTo>
                  <a:cubicBezTo>
                    <a:pt x="15" y="259"/>
                    <a:pt x="15" y="259"/>
                    <a:pt x="15" y="259"/>
                  </a:cubicBezTo>
                  <a:cubicBezTo>
                    <a:pt x="14" y="259"/>
                    <a:pt x="13" y="260"/>
                    <a:pt x="13" y="260"/>
                  </a:cubicBezTo>
                  <a:cubicBezTo>
                    <a:pt x="13" y="260"/>
                    <a:pt x="13" y="260"/>
                    <a:pt x="13" y="260"/>
                  </a:cubicBezTo>
                  <a:cubicBezTo>
                    <a:pt x="13" y="260"/>
                    <a:pt x="13" y="260"/>
                    <a:pt x="13" y="260"/>
                  </a:cubicBezTo>
                  <a:cubicBezTo>
                    <a:pt x="13" y="260"/>
                    <a:pt x="13" y="260"/>
                    <a:pt x="13" y="260"/>
                  </a:cubicBezTo>
                  <a:cubicBezTo>
                    <a:pt x="11" y="260"/>
                    <a:pt x="11" y="260"/>
                    <a:pt x="11" y="260"/>
                  </a:cubicBezTo>
                  <a:cubicBezTo>
                    <a:pt x="11" y="260"/>
                    <a:pt x="11" y="260"/>
                    <a:pt x="11" y="260"/>
                  </a:cubicBezTo>
                  <a:cubicBezTo>
                    <a:pt x="11" y="260"/>
                    <a:pt x="11" y="260"/>
                    <a:pt x="11" y="260"/>
                  </a:cubicBezTo>
                  <a:cubicBezTo>
                    <a:pt x="10" y="260"/>
                    <a:pt x="9" y="259"/>
                    <a:pt x="9" y="259"/>
                  </a:cubicBezTo>
                  <a:cubicBezTo>
                    <a:pt x="9" y="259"/>
                    <a:pt x="9" y="259"/>
                    <a:pt x="9" y="259"/>
                  </a:cubicBezTo>
                  <a:cubicBezTo>
                    <a:pt x="9" y="259"/>
                    <a:pt x="9" y="259"/>
                    <a:pt x="9" y="259"/>
                  </a:cubicBezTo>
                  <a:cubicBezTo>
                    <a:pt x="8" y="259"/>
                    <a:pt x="7" y="259"/>
                    <a:pt x="7" y="260"/>
                  </a:cubicBezTo>
                  <a:cubicBezTo>
                    <a:pt x="7" y="260"/>
                    <a:pt x="7" y="260"/>
                    <a:pt x="7" y="260"/>
                  </a:cubicBezTo>
                  <a:cubicBezTo>
                    <a:pt x="6" y="261"/>
                    <a:pt x="6" y="261"/>
                    <a:pt x="5" y="261"/>
                  </a:cubicBezTo>
                  <a:cubicBezTo>
                    <a:pt x="5" y="261"/>
                    <a:pt x="5" y="261"/>
                    <a:pt x="5" y="261"/>
                  </a:cubicBezTo>
                  <a:cubicBezTo>
                    <a:pt x="5" y="261"/>
                    <a:pt x="5" y="262"/>
                    <a:pt x="6" y="262"/>
                  </a:cubicBezTo>
                  <a:cubicBezTo>
                    <a:pt x="6" y="262"/>
                    <a:pt x="6" y="262"/>
                    <a:pt x="6" y="262"/>
                  </a:cubicBezTo>
                  <a:cubicBezTo>
                    <a:pt x="6" y="263"/>
                    <a:pt x="6" y="262"/>
                    <a:pt x="6" y="263"/>
                  </a:cubicBezTo>
                  <a:cubicBezTo>
                    <a:pt x="6" y="263"/>
                    <a:pt x="6" y="263"/>
                    <a:pt x="6" y="263"/>
                  </a:cubicBezTo>
                  <a:cubicBezTo>
                    <a:pt x="7" y="264"/>
                    <a:pt x="7" y="265"/>
                    <a:pt x="7" y="265"/>
                  </a:cubicBezTo>
                  <a:cubicBezTo>
                    <a:pt x="7" y="265"/>
                    <a:pt x="7" y="265"/>
                    <a:pt x="7" y="265"/>
                  </a:cubicBezTo>
                  <a:cubicBezTo>
                    <a:pt x="7" y="265"/>
                    <a:pt x="7" y="265"/>
                    <a:pt x="7" y="266"/>
                  </a:cubicBezTo>
                  <a:cubicBezTo>
                    <a:pt x="7" y="266"/>
                    <a:pt x="7" y="266"/>
                    <a:pt x="7" y="266"/>
                  </a:cubicBezTo>
                  <a:cubicBezTo>
                    <a:pt x="7" y="266"/>
                    <a:pt x="7" y="266"/>
                    <a:pt x="7" y="267"/>
                  </a:cubicBezTo>
                  <a:cubicBezTo>
                    <a:pt x="7" y="267"/>
                    <a:pt x="7" y="267"/>
                    <a:pt x="7" y="267"/>
                  </a:cubicBezTo>
                  <a:cubicBezTo>
                    <a:pt x="7" y="267"/>
                    <a:pt x="7" y="267"/>
                    <a:pt x="7" y="268"/>
                  </a:cubicBezTo>
                  <a:cubicBezTo>
                    <a:pt x="7" y="268"/>
                    <a:pt x="7" y="268"/>
                    <a:pt x="7" y="268"/>
                  </a:cubicBezTo>
                  <a:cubicBezTo>
                    <a:pt x="7" y="269"/>
                    <a:pt x="7" y="269"/>
                    <a:pt x="7" y="270"/>
                  </a:cubicBezTo>
                  <a:cubicBezTo>
                    <a:pt x="7" y="270"/>
                    <a:pt x="7" y="270"/>
                    <a:pt x="7" y="270"/>
                  </a:cubicBezTo>
                  <a:cubicBezTo>
                    <a:pt x="8" y="270"/>
                    <a:pt x="8" y="270"/>
                    <a:pt x="8" y="271"/>
                  </a:cubicBezTo>
                  <a:cubicBezTo>
                    <a:pt x="8" y="271"/>
                    <a:pt x="8" y="271"/>
                    <a:pt x="8" y="271"/>
                  </a:cubicBezTo>
                  <a:cubicBezTo>
                    <a:pt x="8" y="272"/>
                    <a:pt x="8" y="272"/>
                    <a:pt x="8" y="273"/>
                  </a:cubicBezTo>
                  <a:cubicBezTo>
                    <a:pt x="8" y="273"/>
                    <a:pt x="8" y="273"/>
                    <a:pt x="8" y="273"/>
                  </a:cubicBezTo>
                  <a:cubicBezTo>
                    <a:pt x="8" y="273"/>
                    <a:pt x="7" y="274"/>
                    <a:pt x="6" y="274"/>
                  </a:cubicBezTo>
                  <a:cubicBezTo>
                    <a:pt x="6" y="274"/>
                    <a:pt x="6" y="274"/>
                    <a:pt x="6" y="274"/>
                  </a:cubicBezTo>
                  <a:cubicBezTo>
                    <a:pt x="6" y="274"/>
                    <a:pt x="5" y="274"/>
                    <a:pt x="5" y="274"/>
                  </a:cubicBezTo>
                  <a:cubicBezTo>
                    <a:pt x="5" y="274"/>
                    <a:pt x="5" y="274"/>
                    <a:pt x="5" y="274"/>
                  </a:cubicBezTo>
                  <a:cubicBezTo>
                    <a:pt x="3" y="274"/>
                    <a:pt x="3" y="274"/>
                    <a:pt x="3" y="276"/>
                  </a:cubicBezTo>
                  <a:cubicBezTo>
                    <a:pt x="3" y="276"/>
                    <a:pt x="3" y="276"/>
                    <a:pt x="3" y="276"/>
                  </a:cubicBezTo>
                  <a:cubicBezTo>
                    <a:pt x="2" y="276"/>
                    <a:pt x="2" y="276"/>
                    <a:pt x="2" y="276"/>
                  </a:cubicBezTo>
                  <a:cubicBezTo>
                    <a:pt x="2" y="276"/>
                    <a:pt x="2" y="276"/>
                    <a:pt x="2" y="276"/>
                  </a:cubicBezTo>
                  <a:cubicBezTo>
                    <a:pt x="2" y="277"/>
                    <a:pt x="3" y="277"/>
                    <a:pt x="4" y="279"/>
                  </a:cubicBezTo>
                  <a:cubicBezTo>
                    <a:pt x="4" y="279"/>
                    <a:pt x="4" y="279"/>
                    <a:pt x="4" y="279"/>
                  </a:cubicBezTo>
                  <a:cubicBezTo>
                    <a:pt x="4" y="280"/>
                    <a:pt x="4" y="280"/>
                    <a:pt x="5" y="281"/>
                  </a:cubicBezTo>
                  <a:cubicBezTo>
                    <a:pt x="5" y="281"/>
                    <a:pt x="5" y="281"/>
                    <a:pt x="5" y="281"/>
                  </a:cubicBezTo>
                  <a:cubicBezTo>
                    <a:pt x="3" y="281"/>
                    <a:pt x="3" y="281"/>
                    <a:pt x="3" y="281"/>
                  </a:cubicBezTo>
                  <a:cubicBezTo>
                    <a:pt x="3" y="281"/>
                    <a:pt x="2" y="281"/>
                    <a:pt x="2" y="280"/>
                  </a:cubicBezTo>
                  <a:cubicBezTo>
                    <a:pt x="2" y="280"/>
                    <a:pt x="2" y="280"/>
                    <a:pt x="2" y="280"/>
                  </a:cubicBezTo>
                  <a:cubicBezTo>
                    <a:pt x="1" y="279"/>
                    <a:pt x="0" y="278"/>
                    <a:pt x="0" y="276"/>
                  </a:cubicBezTo>
                  <a:cubicBezTo>
                    <a:pt x="0" y="276"/>
                    <a:pt x="0" y="276"/>
                    <a:pt x="0" y="276"/>
                  </a:cubicBezTo>
                  <a:cubicBezTo>
                    <a:pt x="0" y="276"/>
                    <a:pt x="0" y="275"/>
                    <a:pt x="1" y="275"/>
                  </a:cubicBezTo>
                  <a:cubicBezTo>
                    <a:pt x="1" y="275"/>
                    <a:pt x="1" y="275"/>
                    <a:pt x="1" y="275"/>
                  </a:cubicBezTo>
                  <a:cubicBezTo>
                    <a:pt x="1" y="273"/>
                    <a:pt x="3" y="272"/>
                    <a:pt x="5" y="272"/>
                  </a:cubicBezTo>
                  <a:cubicBezTo>
                    <a:pt x="5" y="272"/>
                    <a:pt x="5" y="272"/>
                    <a:pt x="5" y="272"/>
                  </a:cubicBezTo>
                  <a:cubicBezTo>
                    <a:pt x="5" y="272"/>
                    <a:pt x="6" y="272"/>
                    <a:pt x="6" y="272"/>
                  </a:cubicBezTo>
                  <a:cubicBezTo>
                    <a:pt x="6" y="272"/>
                    <a:pt x="6" y="272"/>
                    <a:pt x="6" y="272"/>
                  </a:cubicBezTo>
                  <a:cubicBezTo>
                    <a:pt x="6" y="272"/>
                    <a:pt x="6" y="272"/>
                    <a:pt x="6" y="272"/>
                  </a:cubicBezTo>
                  <a:cubicBezTo>
                    <a:pt x="6" y="272"/>
                    <a:pt x="6" y="272"/>
                    <a:pt x="6" y="272"/>
                  </a:cubicBezTo>
                  <a:cubicBezTo>
                    <a:pt x="6" y="272"/>
                    <a:pt x="6" y="271"/>
                    <a:pt x="6" y="271"/>
                  </a:cubicBezTo>
                  <a:cubicBezTo>
                    <a:pt x="6" y="271"/>
                    <a:pt x="6" y="271"/>
                    <a:pt x="6" y="271"/>
                  </a:cubicBezTo>
                  <a:cubicBezTo>
                    <a:pt x="6" y="271"/>
                    <a:pt x="6" y="271"/>
                    <a:pt x="6" y="271"/>
                  </a:cubicBezTo>
                  <a:cubicBezTo>
                    <a:pt x="6" y="271"/>
                    <a:pt x="6" y="271"/>
                    <a:pt x="6" y="271"/>
                  </a:cubicBezTo>
                  <a:cubicBezTo>
                    <a:pt x="5" y="270"/>
                    <a:pt x="5" y="269"/>
                    <a:pt x="5" y="268"/>
                  </a:cubicBezTo>
                  <a:cubicBezTo>
                    <a:pt x="5" y="268"/>
                    <a:pt x="5" y="268"/>
                    <a:pt x="5" y="268"/>
                  </a:cubicBezTo>
                  <a:cubicBezTo>
                    <a:pt x="5" y="267"/>
                    <a:pt x="5" y="267"/>
                    <a:pt x="5" y="267"/>
                  </a:cubicBezTo>
                  <a:cubicBezTo>
                    <a:pt x="5" y="267"/>
                    <a:pt x="5" y="267"/>
                    <a:pt x="5" y="267"/>
                  </a:cubicBezTo>
                  <a:cubicBezTo>
                    <a:pt x="5" y="266"/>
                    <a:pt x="5" y="266"/>
                    <a:pt x="5" y="265"/>
                  </a:cubicBezTo>
                  <a:cubicBezTo>
                    <a:pt x="5" y="265"/>
                    <a:pt x="5" y="265"/>
                    <a:pt x="5" y="265"/>
                  </a:cubicBezTo>
                  <a:cubicBezTo>
                    <a:pt x="5" y="265"/>
                    <a:pt x="5" y="265"/>
                    <a:pt x="5" y="265"/>
                  </a:cubicBezTo>
                  <a:cubicBezTo>
                    <a:pt x="5" y="264"/>
                    <a:pt x="5" y="265"/>
                    <a:pt x="4" y="264"/>
                  </a:cubicBezTo>
                  <a:cubicBezTo>
                    <a:pt x="4" y="264"/>
                    <a:pt x="4" y="264"/>
                    <a:pt x="4" y="264"/>
                  </a:cubicBezTo>
                  <a:cubicBezTo>
                    <a:pt x="4" y="264"/>
                    <a:pt x="4" y="264"/>
                    <a:pt x="4" y="263"/>
                  </a:cubicBezTo>
                  <a:cubicBezTo>
                    <a:pt x="4" y="263"/>
                    <a:pt x="4" y="263"/>
                    <a:pt x="4" y="263"/>
                  </a:cubicBezTo>
                  <a:cubicBezTo>
                    <a:pt x="3" y="262"/>
                    <a:pt x="3" y="261"/>
                    <a:pt x="3" y="261"/>
                  </a:cubicBezTo>
                  <a:cubicBezTo>
                    <a:pt x="3" y="261"/>
                    <a:pt x="3" y="261"/>
                    <a:pt x="3" y="261"/>
                  </a:cubicBezTo>
                  <a:cubicBezTo>
                    <a:pt x="3" y="261"/>
                    <a:pt x="3" y="261"/>
                    <a:pt x="3" y="261"/>
                  </a:cubicBezTo>
                  <a:cubicBezTo>
                    <a:pt x="3" y="261"/>
                    <a:pt x="3" y="261"/>
                    <a:pt x="3" y="261"/>
                  </a:cubicBezTo>
                  <a:cubicBezTo>
                    <a:pt x="3" y="261"/>
                    <a:pt x="3" y="261"/>
                    <a:pt x="3" y="261"/>
                  </a:cubicBezTo>
                  <a:cubicBezTo>
                    <a:pt x="3" y="260"/>
                    <a:pt x="3" y="260"/>
                    <a:pt x="3" y="260"/>
                  </a:cubicBezTo>
                  <a:cubicBezTo>
                    <a:pt x="4" y="260"/>
                    <a:pt x="5" y="259"/>
                    <a:pt x="6" y="258"/>
                  </a:cubicBezTo>
                  <a:cubicBezTo>
                    <a:pt x="6" y="258"/>
                    <a:pt x="6" y="258"/>
                    <a:pt x="6" y="258"/>
                  </a:cubicBezTo>
                  <a:cubicBezTo>
                    <a:pt x="7" y="257"/>
                    <a:pt x="8" y="257"/>
                    <a:pt x="8" y="257"/>
                  </a:cubicBezTo>
                  <a:cubicBezTo>
                    <a:pt x="8" y="257"/>
                    <a:pt x="8" y="257"/>
                    <a:pt x="8" y="257"/>
                  </a:cubicBezTo>
                  <a:cubicBezTo>
                    <a:pt x="8" y="257"/>
                    <a:pt x="9" y="257"/>
                    <a:pt x="9" y="257"/>
                  </a:cubicBezTo>
                  <a:cubicBezTo>
                    <a:pt x="9" y="257"/>
                    <a:pt x="9" y="257"/>
                    <a:pt x="9" y="257"/>
                  </a:cubicBezTo>
                  <a:cubicBezTo>
                    <a:pt x="10" y="257"/>
                    <a:pt x="11" y="258"/>
                    <a:pt x="11" y="258"/>
                  </a:cubicBezTo>
                  <a:cubicBezTo>
                    <a:pt x="11" y="258"/>
                    <a:pt x="11" y="258"/>
                    <a:pt x="11" y="258"/>
                  </a:cubicBezTo>
                  <a:cubicBezTo>
                    <a:pt x="11" y="258"/>
                    <a:pt x="11" y="258"/>
                    <a:pt x="11" y="258"/>
                  </a:cubicBezTo>
                  <a:cubicBezTo>
                    <a:pt x="11" y="258"/>
                    <a:pt x="11" y="258"/>
                    <a:pt x="11" y="258"/>
                  </a:cubicBezTo>
                  <a:cubicBezTo>
                    <a:pt x="12" y="258"/>
                    <a:pt x="12" y="258"/>
                    <a:pt x="12" y="258"/>
                  </a:cubicBezTo>
                  <a:cubicBezTo>
                    <a:pt x="12" y="258"/>
                    <a:pt x="13" y="257"/>
                    <a:pt x="14" y="257"/>
                  </a:cubicBezTo>
                  <a:cubicBezTo>
                    <a:pt x="14" y="257"/>
                    <a:pt x="14" y="257"/>
                    <a:pt x="14" y="257"/>
                  </a:cubicBezTo>
                  <a:cubicBezTo>
                    <a:pt x="15" y="256"/>
                    <a:pt x="15" y="256"/>
                    <a:pt x="15" y="256"/>
                  </a:cubicBezTo>
                  <a:cubicBezTo>
                    <a:pt x="15" y="256"/>
                    <a:pt x="15" y="256"/>
                    <a:pt x="15" y="256"/>
                  </a:cubicBezTo>
                  <a:cubicBezTo>
                    <a:pt x="15" y="255"/>
                    <a:pt x="15" y="255"/>
                    <a:pt x="15" y="254"/>
                  </a:cubicBezTo>
                  <a:cubicBezTo>
                    <a:pt x="15" y="254"/>
                    <a:pt x="15" y="254"/>
                    <a:pt x="15" y="254"/>
                  </a:cubicBezTo>
                  <a:cubicBezTo>
                    <a:pt x="15" y="254"/>
                    <a:pt x="15" y="254"/>
                    <a:pt x="15" y="254"/>
                  </a:cubicBezTo>
                  <a:cubicBezTo>
                    <a:pt x="15" y="254"/>
                    <a:pt x="15" y="254"/>
                    <a:pt x="15" y="254"/>
                  </a:cubicBezTo>
                  <a:cubicBezTo>
                    <a:pt x="15" y="253"/>
                    <a:pt x="15" y="253"/>
                    <a:pt x="15" y="252"/>
                  </a:cubicBezTo>
                  <a:cubicBezTo>
                    <a:pt x="15" y="252"/>
                    <a:pt x="15" y="252"/>
                    <a:pt x="15" y="252"/>
                  </a:cubicBezTo>
                  <a:cubicBezTo>
                    <a:pt x="15" y="252"/>
                    <a:pt x="15" y="251"/>
                    <a:pt x="15" y="250"/>
                  </a:cubicBezTo>
                  <a:cubicBezTo>
                    <a:pt x="15" y="250"/>
                    <a:pt x="15" y="250"/>
                    <a:pt x="15" y="250"/>
                  </a:cubicBezTo>
                  <a:cubicBezTo>
                    <a:pt x="16" y="250"/>
                    <a:pt x="17" y="249"/>
                    <a:pt x="17" y="249"/>
                  </a:cubicBezTo>
                  <a:cubicBezTo>
                    <a:pt x="17" y="249"/>
                    <a:pt x="17" y="249"/>
                    <a:pt x="17" y="249"/>
                  </a:cubicBezTo>
                  <a:cubicBezTo>
                    <a:pt x="18" y="249"/>
                    <a:pt x="18" y="248"/>
                    <a:pt x="18" y="248"/>
                  </a:cubicBezTo>
                  <a:cubicBezTo>
                    <a:pt x="18" y="248"/>
                    <a:pt x="18" y="248"/>
                    <a:pt x="18" y="248"/>
                  </a:cubicBezTo>
                  <a:cubicBezTo>
                    <a:pt x="19" y="248"/>
                    <a:pt x="19" y="248"/>
                    <a:pt x="19" y="247"/>
                  </a:cubicBezTo>
                  <a:cubicBezTo>
                    <a:pt x="19" y="247"/>
                    <a:pt x="19" y="247"/>
                    <a:pt x="19" y="247"/>
                  </a:cubicBezTo>
                  <a:cubicBezTo>
                    <a:pt x="19" y="247"/>
                    <a:pt x="19" y="247"/>
                    <a:pt x="19" y="247"/>
                  </a:cubicBezTo>
                  <a:cubicBezTo>
                    <a:pt x="19" y="247"/>
                    <a:pt x="19" y="247"/>
                    <a:pt x="19" y="247"/>
                  </a:cubicBezTo>
                  <a:cubicBezTo>
                    <a:pt x="19" y="245"/>
                    <a:pt x="20" y="245"/>
                    <a:pt x="20" y="245"/>
                  </a:cubicBezTo>
                  <a:cubicBezTo>
                    <a:pt x="20" y="245"/>
                    <a:pt x="20" y="245"/>
                    <a:pt x="20" y="245"/>
                  </a:cubicBezTo>
                  <a:cubicBezTo>
                    <a:pt x="21" y="245"/>
                    <a:pt x="21" y="245"/>
                    <a:pt x="21" y="245"/>
                  </a:cubicBezTo>
                  <a:cubicBezTo>
                    <a:pt x="21" y="245"/>
                    <a:pt x="21" y="245"/>
                    <a:pt x="21" y="245"/>
                  </a:cubicBezTo>
                  <a:cubicBezTo>
                    <a:pt x="21" y="245"/>
                    <a:pt x="22" y="244"/>
                    <a:pt x="22" y="244"/>
                  </a:cubicBezTo>
                  <a:cubicBezTo>
                    <a:pt x="22" y="244"/>
                    <a:pt x="22" y="244"/>
                    <a:pt x="22" y="244"/>
                  </a:cubicBezTo>
                  <a:cubicBezTo>
                    <a:pt x="23" y="244"/>
                    <a:pt x="23" y="245"/>
                    <a:pt x="24" y="245"/>
                  </a:cubicBezTo>
                  <a:cubicBezTo>
                    <a:pt x="24" y="245"/>
                    <a:pt x="24" y="245"/>
                    <a:pt x="24" y="245"/>
                  </a:cubicBezTo>
                  <a:cubicBezTo>
                    <a:pt x="24" y="245"/>
                    <a:pt x="24" y="245"/>
                    <a:pt x="24" y="245"/>
                  </a:cubicBezTo>
                  <a:cubicBezTo>
                    <a:pt x="24" y="245"/>
                    <a:pt x="24" y="245"/>
                    <a:pt x="24" y="245"/>
                  </a:cubicBezTo>
                  <a:cubicBezTo>
                    <a:pt x="24" y="245"/>
                    <a:pt x="25" y="245"/>
                    <a:pt x="26" y="245"/>
                  </a:cubicBezTo>
                  <a:cubicBezTo>
                    <a:pt x="26" y="245"/>
                    <a:pt x="26" y="245"/>
                    <a:pt x="26" y="245"/>
                  </a:cubicBezTo>
                  <a:cubicBezTo>
                    <a:pt x="26" y="245"/>
                    <a:pt x="27" y="245"/>
                    <a:pt x="27" y="245"/>
                  </a:cubicBezTo>
                  <a:cubicBezTo>
                    <a:pt x="27" y="245"/>
                    <a:pt x="27" y="245"/>
                    <a:pt x="27" y="245"/>
                  </a:cubicBezTo>
                  <a:cubicBezTo>
                    <a:pt x="28" y="246"/>
                    <a:pt x="28" y="246"/>
                    <a:pt x="28" y="247"/>
                  </a:cubicBezTo>
                  <a:cubicBezTo>
                    <a:pt x="28" y="247"/>
                    <a:pt x="28" y="247"/>
                    <a:pt x="28" y="247"/>
                  </a:cubicBezTo>
                  <a:cubicBezTo>
                    <a:pt x="28" y="247"/>
                    <a:pt x="28" y="247"/>
                    <a:pt x="29" y="247"/>
                  </a:cubicBezTo>
                  <a:cubicBezTo>
                    <a:pt x="29" y="247"/>
                    <a:pt x="29" y="247"/>
                    <a:pt x="29" y="247"/>
                  </a:cubicBezTo>
                  <a:cubicBezTo>
                    <a:pt x="29" y="247"/>
                    <a:pt x="29" y="247"/>
                    <a:pt x="29" y="247"/>
                  </a:cubicBezTo>
                  <a:cubicBezTo>
                    <a:pt x="29" y="247"/>
                    <a:pt x="29" y="247"/>
                    <a:pt x="29" y="247"/>
                  </a:cubicBezTo>
                  <a:cubicBezTo>
                    <a:pt x="29" y="247"/>
                    <a:pt x="32" y="246"/>
                    <a:pt x="32" y="245"/>
                  </a:cubicBezTo>
                  <a:cubicBezTo>
                    <a:pt x="32" y="245"/>
                    <a:pt x="32" y="245"/>
                    <a:pt x="32" y="245"/>
                  </a:cubicBezTo>
                  <a:cubicBezTo>
                    <a:pt x="32" y="245"/>
                    <a:pt x="32" y="245"/>
                    <a:pt x="32" y="245"/>
                  </a:cubicBezTo>
                  <a:cubicBezTo>
                    <a:pt x="33" y="245"/>
                    <a:pt x="33" y="245"/>
                    <a:pt x="33" y="245"/>
                  </a:cubicBezTo>
                  <a:cubicBezTo>
                    <a:pt x="33" y="245"/>
                    <a:pt x="33" y="245"/>
                    <a:pt x="33" y="245"/>
                  </a:cubicBezTo>
                  <a:cubicBezTo>
                    <a:pt x="33" y="244"/>
                    <a:pt x="34" y="244"/>
                    <a:pt x="34" y="244"/>
                  </a:cubicBezTo>
                  <a:cubicBezTo>
                    <a:pt x="34" y="244"/>
                    <a:pt x="34" y="244"/>
                    <a:pt x="34" y="244"/>
                  </a:cubicBezTo>
                  <a:cubicBezTo>
                    <a:pt x="35" y="244"/>
                    <a:pt x="35" y="244"/>
                    <a:pt x="35" y="244"/>
                  </a:cubicBezTo>
                  <a:cubicBezTo>
                    <a:pt x="35" y="244"/>
                    <a:pt x="35" y="244"/>
                    <a:pt x="35" y="244"/>
                  </a:cubicBezTo>
                  <a:cubicBezTo>
                    <a:pt x="35" y="244"/>
                    <a:pt x="35" y="244"/>
                    <a:pt x="35" y="244"/>
                  </a:cubicBezTo>
                  <a:cubicBezTo>
                    <a:pt x="35" y="244"/>
                    <a:pt x="35" y="244"/>
                    <a:pt x="35" y="244"/>
                  </a:cubicBezTo>
                  <a:cubicBezTo>
                    <a:pt x="35" y="244"/>
                    <a:pt x="36" y="244"/>
                    <a:pt x="36" y="244"/>
                  </a:cubicBezTo>
                  <a:cubicBezTo>
                    <a:pt x="36" y="244"/>
                    <a:pt x="36" y="244"/>
                    <a:pt x="36" y="244"/>
                  </a:cubicBezTo>
                  <a:cubicBezTo>
                    <a:pt x="36" y="244"/>
                    <a:pt x="36" y="243"/>
                    <a:pt x="37" y="243"/>
                  </a:cubicBezTo>
                  <a:cubicBezTo>
                    <a:pt x="37" y="243"/>
                    <a:pt x="37" y="243"/>
                    <a:pt x="37" y="243"/>
                  </a:cubicBezTo>
                  <a:cubicBezTo>
                    <a:pt x="37" y="243"/>
                    <a:pt x="37" y="243"/>
                    <a:pt x="37" y="243"/>
                  </a:cubicBezTo>
                  <a:cubicBezTo>
                    <a:pt x="37" y="243"/>
                    <a:pt x="37" y="243"/>
                    <a:pt x="37" y="243"/>
                  </a:cubicBezTo>
                  <a:cubicBezTo>
                    <a:pt x="37" y="243"/>
                    <a:pt x="37" y="243"/>
                    <a:pt x="37" y="243"/>
                  </a:cubicBezTo>
                  <a:cubicBezTo>
                    <a:pt x="37" y="243"/>
                    <a:pt x="37" y="243"/>
                    <a:pt x="37" y="243"/>
                  </a:cubicBezTo>
                  <a:cubicBezTo>
                    <a:pt x="38" y="243"/>
                    <a:pt x="39" y="243"/>
                    <a:pt x="39" y="244"/>
                  </a:cubicBezTo>
                  <a:cubicBezTo>
                    <a:pt x="39" y="244"/>
                    <a:pt x="39" y="244"/>
                    <a:pt x="39" y="244"/>
                  </a:cubicBezTo>
                  <a:cubicBezTo>
                    <a:pt x="39" y="243"/>
                    <a:pt x="39" y="243"/>
                    <a:pt x="39" y="243"/>
                  </a:cubicBezTo>
                  <a:cubicBezTo>
                    <a:pt x="39" y="243"/>
                    <a:pt x="39" y="243"/>
                    <a:pt x="39" y="243"/>
                  </a:cubicBezTo>
                  <a:cubicBezTo>
                    <a:pt x="39" y="242"/>
                    <a:pt x="40" y="241"/>
                    <a:pt x="40" y="240"/>
                  </a:cubicBezTo>
                  <a:cubicBezTo>
                    <a:pt x="40" y="240"/>
                    <a:pt x="40" y="240"/>
                    <a:pt x="40" y="240"/>
                  </a:cubicBezTo>
                  <a:cubicBezTo>
                    <a:pt x="40" y="240"/>
                    <a:pt x="41" y="240"/>
                    <a:pt x="41" y="240"/>
                  </a:cubicBezTo>
                  <a:cubicBezTo>
                    <a:pt x="41" y="240"/>
                    <a:pt x="41" y="240"/>
                    <a:pt x="41" y="240"/>
                  </a:cubicBezTo>
                  <a:cubicBezTo>
                    <a:pt x="43" y="240"/>
                    <a:pt x="43" y="241"/>
                    <a:pt x="43" y="242"/>
                  </a:cubicBezTo>
                  <a:cubicBezTo>
                    <a:pt x="43" y="242"/>
                    <a:pt x="43" y="242"/>
                    <a:pt x="43" y="242"/>
                  </a:cubicBezTo>
                  <a:cubicBezTo>
                    <a:pt x="43" y="242"/>
                    <a:pt x="44" y="243"/>
                    <a:pt x="45" y="243"/>
                  </a:cubicBezTo>
                  <a:cubicBezTo>
                    <a:pt x="45" y="243"/>
                    <a:pt x="45" y="243"/>
                    <a:pt x="45" y="243"/>
                  </a:cubicBezTo>
                  <a:cubicBezTo>
                    <a:pt x="45" y="243"/>
                    <a:pt x="46" y="243"/>
                    <a:pt x="47" y="243"/>
                  </a:cubicBezTo>
                  <a:cubicBezTo>
                    <a:pt x="47" y="243"/>
                    <a:pt x="47" y="243"/>
                    <a:pt x="47" y="243"/>
                  </a:cubicBezTo>
                  <a:cubicBezTo>
                    <a:pt x="47" y="243"/>
                    <a:pt x="47" y="244"/>
                    <a:pt x="48" y="244"/>
                  </a:cubicBezTo>
                  <a:cubicBezTo>
                    <a:pt x="48" y="244"/>
                    <a:pt x="48" y="244"/>
                    <a:pt x="48" y="244"/>
                  </a:cubicBezTo>
                  <a:cubicBezTo>
                    <a:pt x="48" y="244"/>
                    <a:pt x="48" y="244"/>
                    <a:pt x="48" y="244"/>
                  </a:cubicBezTo>
                  <a:cubicBezTo>
                    <a:pt x="48" y="244"/>
                    <a:pt x="48" y="244"/>
                    <a:pt x="48" y="244"/>
                  </a:cubicBezTo>
                  <a:cubicBezTo>
                    <a:pt x="48" y="244"/>
                    <a:pt x="48" y="244"/>
                    <a:pt x="48" y="244"/>
                  </a:cubicBezTo>
                  <a:cubicBezTo>
                    <a:pt x="48" y="244"/>
                    <a:pt x="48" y="244"/>
                    <a:pt x="48" y="244"/>
                  </a:cubicBezTo>
                  <a:cubicBezTo>
                    <a:pt x="49" y="244"/>
                    <a:pt x="49" y="243"/>
                    <a:pt x="50" y="243"/>
                  </a:cubicBezTo>
                  <a:cubicBezTo>
                    <a:pt x="50" y="243"/>
                    <a:pt x="50" y="243"/>
                    <a:pt x="50" y="243"/>
                  </a:cubicBezTo>
                  <a:cubicBezTo>
                    <a:pt x="50" y="243"/>
                    <a:pt x="51" y="243"/>
                    <a:pt x="52" y="242"/>
                  </a:cubicBezTo>
                  <a:cubicBezTo>
                    <a:pt x="52" y="242"/>
                    <a:pt x="52" y="242"/>
                    <a:pt x="52" y="242"/>
                  </a:cubicBezTo>
                  <a:cubicBezTo>
                    <a:pt x="53" y="242"/>
                    <a:pt x="54" y="241"/>
                    <a:pt x="55" y="241"/>
                  </a:cubicBezTo>
                  <a:cubicBezTo>
                    <a:pt x="55" y="241"/>
                    <a:pt x="55" y="241"/>
                    <a:pt x="55" y="241"/>
                  </a:cubicBezTo>
                  <a:cubicBezTo>
                    <a:pt x="55" y="241"/>
                    <a:pt x="55" y="241"/>
                    <a:pt x="55" y="241"/>
                  </a:cubicBezTo>
                  <a:cubicBezTo>
                    <a:pt x="55" y="241"/>
                    <a:pt x="55" y="241"/>
                    <a:pt x="55" y="241"/>
                  </a:cubicBezTo>
                  <a:cubicBezTo>
                    <a:pt x="56" y="241"/>
                    <a:pt x="56" y="241"/>
                    <a:pt x="57" y="242"/>
                  </a:cubicBezTo>
                  <a:cubicBezTo>
                    <a:pt x="57" y="242"/>
                    <a:pt x="57" y="242"/>
                    <a:pt x="57" y="242"/>
                  </a:cubicBezTo>
                  <a:cubicBezTo>
                    <a:pt x="57" y="242"/>
                    <a:pt x="57" y="243"/>
                    <a:pt x="57" y="243"/>
                  </a:cubicBezTo>
                  <a:cubicBezTo>
                    <a:pt x="57" y="243"/>
                    <a:pt x="57" y="243"/>
                    <a:pt x="57" y="243"/>
                  </a:cubicBezTo>
                  <a:cubicBezTo>
                    <a:pt x="57" y="244"/>
                    <a:pt x="57" y="244"/>
                    <a:pt x="57" y="244"/>
                  </a:cubicBezTo>
                  <a:cubicBezTo>
                    <a:pt x="57" y="244"/>
                    <a:pt x="57" y="244"/>
                    <a:pt x="57" y="244"/>
                  </a:cubicBezTo>
                  <a:cubicBezTo>
                    <a:pt x="57" y="245"/>
                    <a:pt x="57" y="245"/>
                    <a:pt x="57" y="245"/>
                  </a:cubicBezTo>
                  <a:cubicBezTo>
                    <a:pt x="57" y="245"/>
                    <a:pt x="57" y="245"/>
                    <a:pt x="57" y="245"/>
                  </a:cubicBezTo>
                  <a:cubicBezTo>
                    <a:pt x="57" y="245"/>
                    <a:pt x="57" y="245"/>
                    <a:pt x="57" y="246"/>
                  </a:cubicBezTo>
                  <a:cubicBezTo>
                    <a:pt x="57" y="246"/>
                    <a:pt x="57" y="246"/>
                    <a:pt x="57" y="246"/>
                  </a:cubicBezTo>
                  <a:cubicBezTo>
                    <a:pt x="57" y="246"/>
                    <a:pt x="57" y="247"/>
                    <a:pt x="58" y="247"/>
                  </a:cubicBezTo>
                  <a:cubicBezTo>
                    <a:pt x="58" y="247"/>
                    <a:pt x="58" y="247"/>
                    <a:pt x="58" y="247"/>
                  </a:cubicBezTo>
                  <a:cubicBezTo>
                    <a:pt x="57" y="247"/>
                    <a:pt x="57" y="247"/>
                    <a:pt x="57" y="247"/>
                  </a:cubicBezTo>
                  <a:cubicBezTo>
                    <a:pt x="58" y="247"/>
                    <a:pt x="58" y="247"/>
                    <a:pt x="58" y="247"/>
                  </a:cubicBezTo>
                  <a:cubicBezTo>
                    <a:pt x="58" y="247"/>
                    <a:pt x="58" y="247"/>
                    <a:pt x="58" y="248"/>
                  </a:cubicBezTo>
                  <a:cubicBezTo>
                    <a:pt x="58" y="248"/>
                    <a:pt x="58" y="248"/>
                    <a:pt x="58" y="248"/>
                  </a:cubicBezTo>
                  <a:cubicBezTo>
                    <a:pt x="58" y="249"/>
                    <a:pt x="57" y="250"/>
                    <a:pt x="56" y="250"/>
                  </a:cubicBezTo>
                  <a:cubicBezTo>
                    <a:pt x="56" y="250"/>
                    <a:pt x="56" y="250"/>
                    <a:pt x="56" y="250"/>
                  </a:cubicBezTo>
                  <a:cubicBezTo>
                    <a:pt x="56" y="250"/>
                    <a:pt x="56" y="251"/>
                    <a:pt x="56" y="251"/>
                  </a:cubicBezTo>
                  <a:cubicBezTo>
                    <a:pt x="56" y="251"/>
                    <a:pt x="56" y="251"/>
                    <a:pt x="56" y="251"/>
                  </a:cubicBezTo>
                  <a:cubicBezTo>
                    <a:pt x="56" y="251"/>
                    <a:pt x="56" y="251"/>
                    <a:pt x="56" y="251"/>
                  </a:cubicBezTo>
                  <a:cubicBezTo>
                    <a:pt x="56" y="251"/>
                    <a:pt x="56" y="251"/>
                    <a:pt x="56" y="251"/>
                  </a:cubicBezTo>
                  <a:cubicBezTo>
                    <a:pt x="56" y="251"/>
                    <a:pt x="57" y="251"/>
                    <a:pt x="57" y="251"/>
                  </a:cubicBezTo>
                  <a:cubicBezTo>
                    <a:pt x="57" y="251"/>
                    <a:pt x="57" y="251"/>
                    <a:pt x="57" y="251"/>
                  </a:cubicBezTo>
                  <a:cubicBezTo>
                    <a:pt x="58" y="251"/>
                    <a:pt x="58" y="251"/>
                    <a:pt x="59" y="251"/>
                  </a:cubicBezTo>
                  <a:cubicBezTo>
                    <a:pt x="59" y="251"/>
                    <a:pt x="59" y="251"/>
                    <a:pt x="59" y="251"/>
                  </a:cubicBezTo>
                  <a:cubicBezTo>
                    <a:pt x="59" y="251"/>
                    <a:pt x="60" y="251"/>
                    <a:pt x="60" y="251"/>
                  </a:cubicBezTo>
                  <a:cubicBezTo>
                    <a:pt x="60" y="251"/>
                    <a:pt x="60" y="251"/>
                    <a:pt x="60" y="251"/>
                  </a:cubicBezTo>
                  <a:cubicBezTo>
                    <a:pt x="61" y="251"/>
                    <a:pt x="61" y="251"/>
                    <a:pt x="62" y="251"/>
                  </a:cubicBezTo>
                  <a:cubicBezTo>
                    <a:pt x="62" y="251"/>
                    <a:pt x="62" y="251"/>
                    <a:pt x="62" y="251"/>
                  </a:cubicBezTo>
                  <a:cubicBezTo>
                    <a:pt x="63" y="251"/>
                    <a:pt x="63" y="251"/>
                    <a:pt x="64" y="252"/>
                  </a:cubicBezTo>
                  <a:cubicBezTo>
                    <a:pt x="64" y="252"/>
                    <a:pt x="64" y="252"/>
                    <a:pt x="64" y="252"/>
                  </a:cubicBezTo>
                  <a:cubicBezTo>
                    <a:pt x="65" y="252"/>
                    <a:pt x="65" y="252"/>
                    <a:pt x="65" y="252"/>
                  </a:cubicBezTo>
                  <a:cubicBezTo>
                    <a:pt x="65" y="252"/>
                    <a:pt x="65" y="252"/>
                    <a:pt x="65" y="252"/>
                  </a:cubicBezTo>
                  <a:cubicBezTo>
                    <a:pt x="65" y="252"/>
                    <a:pt x="65" y="252"/>
                    <a:pt x="66" y="252"/>
                  </a:cubicBezTo>
                  <a:cubicBezTo>
                    <a:pt x="66" y="252"/>
                    <a:pt x="66" y="252"/>
                    <a:pt x="66" y="252"/>
                  </a:cubicBezTo>
                  <a:cubicBezTo>
                    <a:pt x="66" y="252"/>
                    <a:pt x="66" y="252"/>
                    <a:pt x="67" y="252"/>
                  </a:cubicBezTo>
                  <a:cubicBezTo>
                    <a:pt x="67" y="252"/>
                    <a:pt x="67" y="252"/>
                    <a:pt x="67" y="252"/>
                  </a:cubicBezTo>
                  <a:cubicBezTo>
                    <a:pt x="67" y="252"/>
                    <a:pt x="68" y="252"/>
                    <a:pt x="68" y="253"/>
                  </a:cubicBezTo>
                  <a:cubicBezTo>
                    <a:pt x="68" y="253"/>
                    <a:pt x="68" y="253"/>
                    <a:pt x="68" y="253"/>
                  </a:cubicBezTo>
                  <a:cubicBezTo>
                    <a:pt x="68" y="253"/>
                    <a:pt x="68" y="253"/>
                    <a:pt x="68" y="253"/>
                  </a:cubicBezTo>
                  <a:cubicBezTo>
                    <a:pt x="68" y="253"/>
                    <a:pt x="68" y="253"/>
                    <a:pt x="68" y="253"/>
                  </a:cubicBezTo>
                  <a:cubicBezTo>
                    <a:pt x="68" y="253"/>
                    <a:pt x="68" y="254"/>
                    <a:pt x="68" y="254"/>
                  </a:cubicBezTo>
                  <a:cubicBezTo>
                    <a:pt x="68" y="254"/>
                    <a:pt x="68" y="254"/>
                    <a:pt x="68" y="254"/>
                  </a:cubicBezTo>
                  <a:cubicBezTo>
                    <a:pt x="68" y="254"/>
                    <a:pt x="68" y="254"/>
                    <a:pt x="68" y="254"/>
                  </a:cubicBezTo>
                  <a:cubicBezTo>
                    <a:pt x="68" y="254"/>
                    <a:pt x="68" y="254"/>
                    <a:pt x="68" y="254"/>
                  </a:cubicBezTo>
                  <a:cubicBezTo>
                    <a:pt x="68" y="254"/>
                    <a:pt x="68" y="254"/>
                    <a:pt x="69" y="254"/>
                  </a:cubicBezTo>
                  <a:cubicBezTo>
                    <a:pt x="69" y="254"/>
                    <a:pt x="69" y="254"/>
                    <a:pt x="69" y="254"/>
                  </a:cubicBezTo>
                  <a:cubicBezTo>
                    <a:pt x="69" y="254"/>
                    <a:pt x="70" y="254"/>
                    <a:pt x="70" y="253"/>
                  </a:cubicBezTo>
                  <a:cubicBezTo>
                    <a:pt x="70" y="253"/>
                    <a:pt x="70" y="253"/>
                    <a:pt x="70" y="253"/>
                  </a:cubicBezTo>
                  <a:cubicBezTo>
                    <a:pt x="71" y="253"/>
                    <a:pt x="71" y="252"/>
                    <a:pt x="72" y="252"/>
                  </a:cubicBezTo>
                  <a:cubicBezTo>
                    <a:pt x="72" y="252"/>
                    <a:pt x="72" y="252"/>
                    <a:pt x="72" y="252"/>
                  </a:cubicBezTo>
                  <a:cubicBezTo>
                    <a:pt x="73" y="251"/>
                    <a:pt x="73" y="250"/>
                    <a:pt x="74" y="250"/>
                  </a:cubicBezTo>
                  <a:cubicBezTo>
                    <a:pt x="74" y="250"/>
                    <a:pt x="74" y="250"/>
                    <a:pt x="74" y="250"/>
                  </a:cubicBezTo>
                  <a:cubicBezTo>
                    <a:pt x="74" y="250"/>
                    <a:pt x="75" y="249"/>
                    <a:pt x="75" y="249"/>
                  </a:cubicBezTo>
                  <a:cubicBezTo>
                    <a:pt x="75" y="249"/>
                    <a:pt x="75" y="249"/>
                    <a:pt x="75" y="249"/>
                  </a:cubicBezTo>
                  <a:cubicBezTo>
                    <a:pt x="75" y="249"/>
                    <a:pt x="75" y="249"/>
                    <a:pt x="75" y="249"/>
                  </a:cubicBezTo>
                  <a:cubicBezTo>
                    <a:pt x="75" y="249"/>
                    <a:pt x="75" y="248"/>
                    <a:pt x="75" y="248"/>
                  </a:cubicBezTo>
                  <a:cubicBezTo>
                    <a:pt x="75" y="248"/>
                    <a:pt x="75" y="248"/>
                    <a:pt x="75" y="248"/>
                  </a:cubicBezTo>
                  <a:cubicBezTo>
                    <a:pt x="75" y="248"/>
                    <a:pt x="75" y="247"/>
                    <a:pt x="76" y="246"/>
                  </a:cubicBezTo>
                  <a:cubicBezTo>
                    <a:pt x="76" y="246"/>
                    <a:pt x="76" y="246"/>
                    <a:pt x="76" y="246"/>
                  </a:cubicBezTo>
                  <a:cubicBezTo>
                    <a:pt x="76" y="246"/>
                    <a:pt x="77" y="246"/>
                    <a:pt x="77" y="245"/>
                  </a:cubicBezTo>
                  <a:cubicBezTo>
                    <a:pt x="77" y="245"/>
                    <a:pt x="77" y="245"/>
                    <a:pt x="77" y="245"/>
                  </a:cubicBezTo>
                  <a:cubicBezTo>
                    <a:pt x="78" y="245"/>
                    <a:pt x="78" y="245"/>
                    <a:pt x="78" y="244"/>
                  </a:cubicBezTo>
                  <a:cubicBezTo>
                    <a:pt x="78" y="244"/>
                    <a:pt x="78" y="244"/>
                    <a:pt x="78" y="244"/>
                  </a:cubicBezTo>
                  <a:cubicBezTo>
                    <a:pt x="79" y="244"/>
                    <a:pt x="79" y="243"/>
                    <a:pt x="79" y="243"/>
                  </a:cubicBezTo>
                  <a:cubicBezTo>
                    <a:pt x="79" y="243"/>
                    <a:pt x="79" y="243"/>
                    <a:pt x="79" y="243"/>
                  </a:cubicBezTo>
                  <a:cubicBezTo>
                    <a:pt x="79" y="243"/>
                    <a:pt x="79" y="243"/>
                    <a:pt x="79" y="243"/>
                  </a:cubicBezTo>
                  <a:cubicBezTo>
                    <a:pt x="79" y="242"/>
                    <a:pt x="79" y="241"/>
                    <a:pt x="81" y="241"/>
                  </a:cubicBezTo>
                  <a:cubicBezTo>
                    <a:pt x="81" y="241"/>
                    <a:pt x="81" y="241"/>
                    <a:pt x="81" y="241"/>
                  </a:cubicBezTo>
                  <a:cubicBezTo>
                    <a:pt x="82" y="241"/>
                    <a:pt x="82" y="241"/>
                    <a:pt x="83" y="241"/>
                  </a:cubicBezTo>
                  <a:cubicBezTo>
                    <a:pt x="83" y="241"/>
                    <a:pt x="83" y="241"/>
                    <a:pt x="83" y="241"/>
                  </a:cubicBezTo>
                  <a:cubicBezTo>
                    <a:pt x="84" y="241"/>
                    <a:pt x="85" y="240"/>
                    <a:pt x="86" y="240"/>
                  </a:cubicBezTo>
                  <a:cubicBezTo>
                    <a:pt x="86" y="240"/>
                    <a:pt x="86" y="240"/>
                    <a:pt x="86" y="240"/>
                  </a:cubicBezTo>
                  <a:cubicBezTo>
                    <a:pt x="86" y="240"/>
                    <a:pt x="87" y="240"/>
                    <a:pt x="87" y="241"/>
                  </a:cubicBezTo>
                  <a:cubicBezTo>
                    <a:pt x="87" y="241"/>
                    <a:pt x="87" y="241"/>
                    <a:pt x="87" y="241"/>
                  </a:cubicBezTo>
                  <a:cubicBezTo>
                    <a:pt x="88" y="241"/>
                    <a:pt x="89" y="241"/>
                    <a:pt x="89" y="243"/>
                  </a:cubicBezTo>
                  <a:cubicBezTo>
                    <a:pt x="89" y="243"/>
                    <a:pt x="89" y="243"/>
                    <a:pt x="89" y="243"/>
                  </a:cubicBezTo>
                  <a:cubicBezTo>
                    <a:pt x="89" y="243"/>
                    <a:pt x="89" y="243"/>
                    <a:pt x="90" y="243"/>
                  </a:cubicBezTo>
                  <a:cubicBezTo>
                    <a:pt x="90" y="243"/>
                    <a:pt x="90" y="243"/>
                    <a:pt x="90" y="243"/>
                  </a:cubicBezTo>
                  <a:cubicBezTo>
                    <a:pt x="90" y="243"/>
                    <a:pt x="90" y="243"/>
                    <a:pt x="91" y="243"/>
                  </a:cubicBezTo>
                  <a:cubicBezTo>
                    <a:pt x="91" y="243"/>
                    <a:pt x="91" y="243"/>
                    <a:pt x="91" y="243"/>
                  </a:cubicBezTo>
                  <a:cubicBezTo>
                    <a:pt x="91" y="243"/>
                    <a:pt x="92" y="243"/>
                    <a:pt x="92" y="243"/>
                  </a:cubicBezTo>
                  <a:cubicBezTo>
                    <a:pt x="92" y="243"/>
                    <a:pt x="92" y="243"/>
                    <a:pt x="92" y="243"/>
                  </a:cubicBezTo>
                  <a:cubicBezTo>
                    <a:pt x="93" y="243"/>
                    <a:pt x="93" y="243"/>
                    <a:pt x="93" y="243"/>
                  </a:cubicBezTo>
                  <a:cubicBezTo>
                    <a:pt x="93" y="243"/>
                    <a:pt x="93" y="243"/>
                    <a:pt x="93" y="243"/>
                  </a:cubicBezTo>
                  <a:cubicBezTo>
                    <a:pt x="94" y="243"/>
                    <a:pt x="96" y="245"/>
                    <a:pt x="96" y="245"/>
                  </a:cubicBezTo>
                  <a:cubicBezTo>
                    <a:pt x="96" y="245"/>
                    <a:pt x="96" y="245"/>
                    <a:pt x="96" y="245"/>
                  </a:cubicBezTo>
                  <a:cubicBezTo>
                    <a:pt x="96" y="245"/>
                    <a:pt x="96" y="245"/>
                    <a:pt x="96" y="245"/>
                  </a:cubicBezTo>
                  <a:cubicBezTo>
                    <a:pt x="97" y="245"/>
                    <a:pt x="98" y="245"/>
                    <a:pt x="99" y="245"/>
                  </a:cubicBezTo>
                  <a:cubicBezTo>
                    <a:pt x="99" y="245"/>
                    <a:pt x="99" y="245"/>
                    <a:pt x="99" y="245"/>
                  </a:cubicBezTo>
                  <a:cubicBezTo>
                    <a:pt x="99" y="245"/>
                    <a:pt x="99" y="245"/>
                    <a:pt x="99" y="245"/>
                  </a:cubicBezTo>
                  <a:cubicBezTo>
                    <a:pt x="99" y="245"/>
                    <a:pt x="99" y="245"/>
                    <a:pt x="99" y="245"/>
                  </a:cubicBezTo>
                  <a:cubicBezTo>
                    <a:pt x="100" y="245"/>
                    <a:pt x="100" y="245"/>
                    <a:pt x="100" y="245"/>
                  </a:cubicBezTo>
                  <a:cubicBezTo>
                    <a:pt x="100" y="245"/>
                    <a:pt x="100" y="245"/>
                    <a:pt x="100" y="245"/>
                  </a:cubicBezTo>
                  <a:cubicBezTo>
                    <a:pt x="101" y="245"/>
                    <a:pt x="101" y="243"/>
                    <a:pt x="102" y="242"/>
                  </a:cubicBezTo>
                  <a:cubicBezTo>
                    <a:pt x="102" y="242"/>
                    <a:pt x="102" y="242"/>
                    <a:pt x="102" y="242"/>
                  </a:cubicBezTo>
                  <a:cubicBezTo>
                    <a:pt x="103" y="242"/>
                    <a:pt x="104" y="242"/>
                    <a:pt x="104" y="242"/>
                  </a:cubicBezTo>
                  <a:cubicBezTo>
                    <a:pt x="104" y="242"/>
                    <a:pt x="104" y="242"/>
                    <a:pt x="104" y="242"/>
                  </a:cubicBezTo>
                  <a:cubicBezTo>
                    <a:pt x="106" y="242"/>
                    <a:pt x="107" y="243"/>
                    <a:pt x="107" y="243"/>
                  </a:cubicBezTo>
                  <a:cubicBezTo>
                    <a:pt x="107" y="243"/>
                    <a:pt x="107" y="243"/>
                    <a:pt x="107" y="243"/>
                  </a:cubicBezTo>
                  <a:cubicBezTo>
                    <a:pt x="107" y="243"/>
                    <a:pt x="107" y="243"/>
                    <a:pt x="107" y="243"/>
                  </a:cubicBezTo>
                  <a:cubicBezTo>
                    <a:pt x="107" y="243"/>
                    <a:pt x="107" y="243"/>
                    <a:pt x="107" y="243"/>
                  </a:cubicBezTo>
                  <a:cubicBezTo>
                    <a:pt x="107" y="243"/>
                    <a:pt x="109" y="240"/>
                    <a:pt x="111" y="239"/>
                  </a:cubicBezTo>
                  <a:cubicBezTo>
                    <a:pt x="111" y="239"/>
                    <a:pt x="111" y="239"/>
                    <a:pt x="111" y="239"/>
                  </a:cubicBezTo>
                  <a:cubicBezTo>
                    <a:pt x="111" y="239"/>
                    <a:pt x="111" y="239"/>
                    <a:pt x="112" y="239"/>
                  </a:cubicBezTo>
                  <a:cubicBezTo>
                    <a:pt x="112" y="239"/>
                    <a:pt x="112" y="239"/>
                    <a:pt x="112" y="239"/>
                  </a:cubicBezTo>
                  <a:cubicBezTo>
                    <a:pt x="113" y="239"/>
                    <a:pt x="113" y="240"/>
                    <a:pt x="113" y="240"/>
                  </a:cubicBezTo>
                  <a:cubicBezTo>
                    <a:pt x="113" y="240"/>
                    <a:pt x="113" y="240"/>
                    <a:pt x="113" y="240"/>
                  </a:cubicBezTo>
                  <a:cubicBezTo>
                    <a:pt x="113" y="240"/>
                    <a:pt x="113" y="240"/>
                    <a:pt x="113" y="240"/>
                  </a:cubicBezTo>
                  <a:cubicBezTo>
                    <a:pt x="113" y="240"/>
                    <a:pt x="113" y="240"/>
                    <a:pt x="113" y="240"/>
                  </a:cubicBezTo>
                  <a:cubicBezTo>
                    <a:pt x="113" y="240"/>
                    <a:pt x="115" y="240"/>
                    <a:pt x="115" y="240"/>
                  </a:cubicBezTo>
                  <a:cubicBezTo>
                    <a:pt x="115" y="240"/>
                    <a:pt x="115" y="240"/>
                    <a:pt x="115" y="240"/>
                  </a:cubicBezTo>
                  <a:cubicBezTo>
                    <a:pt x="117" y="240"/>
                    <a:pt x="117" y="239"/>
                    <a:pt x="119" y="239"/>
                  </a:cubicBezTo>
                  <a:cubicBezTo>
                    <a:pt x="119" y="239"/>
                    <a:pt x="119" y="239"/>
                    <a:pt x="119" y="239"/>
                  </a:cubicBezTo>
                  <a:cubicBezTo>
                    <a:pt x="119" y="239"/>
                    <a:pt x="119" y="239"/>
                    <a:pt x="119" y="239"/>
                  </a:cubicBezTo>
                  <a:cubicBezTo>
                    <a:pt x="119" y="239"/>
                    <a:pt x="119" y="239"/>
                    <a:pt x="119" y="239"/>
                  </a:cubicBezTo>
                  <a:cubicBezTo>
                    <a:pt x="120" y="239"/>
                    <a:pt x="120" y="239"/>
                    <a:pt x="120" y="239"/>
                  </a:cubicBezTo>
                  <a:cubicBezTo>
                    <a:pt x="120" y="239"/>
                    <a:pt x="120" y="239"/>
                    <a:pt x="120" y="239"/>
                  </a:cubicBezTo>
                  <a:cubicBezTo>
                    <a:pt x="120" y="239"/>
                    <a:pt x="120" y="239"/>
                    <a:pt x="120" y="239"/>
                  </a:cubicBezTo>
                  <a:cubicBezTo>
                    <a:pt x="120" y="239"/>
                    <a:pt x="120" y="239"/>
                    <a:pt x="120" y="239"/>
                  </a:cubicBezTo>
                  <a:cubicBezTo>
                    <a:pt x="121" y="238"/>
                    <a:pt x="122" y="238"/>
                    <a:pt x="123" y="238"/>
                  </a:cubicBezTo>
                  <a:cubicBezTo>
                    <a:pt x="123" y="238"/>
                    <a:pt x="123" y="238"/>
                    <a:pt x="123" y="238"/>
                  </a:cubicBezTo>
                  <a:cubicBezTo>
                    <a:pt x="123" y="238"/>
                    <a:pt x="123" y="238"/>
                    <a:pt x="123" y="238"/>
                  </a:cubicBezTo>
                  <a:cubicBezTo>
                    <a:pt x="123" y="238"/>
                    <a:pt x="124" y="238"/>
                    <a:pt x="125" y="238"/>
                  </a:cubicBezTo>
                  <a:cubicBezTo>
                    <a:pt x="125" y="238"/>
                    <a:pt x="125" y="238"/>
                    <a:pt x="125" y="238"/>
                  </a:cubicBezTo>
                  <a:cubicBezTo>
                    <a:pt x="126" y="238"/>
                    <a:pt x="128" y="237"/>
                    <a:pt x="128" y="237"/>
                  </a:cubicBezTo>
                  <a:cubicBezTo>
                    <a:pt x="128" y="237"/>
                    <a:pt x="128" y="237"/>
                    <a:pt x="128" y="237"/>
                  </a:cubicBezTo>
                  <a:cubicBezTo>
                    <a:pt x="128" y="237"/>
                    <a:pt x="128" y="237"/>
                    <a:pt x="128" y="237"/>
                  </a:cubicBezTo>
                  <a:cubicBezTo>
                    <a:pt x="129" y="237"/>
                    <a:pt x="130" y="236"/>
                    <a:pt x="131" y="236"/>
                  </a:cubicBezTo>
                  <a:cubicBezTo>
                    <a:pt x="131" y="236"/>
                    <a:pt x="131" y="236"/>
                    <a:pt x="131" y="236"/>
                  </a:cubicBezTo>
                  <a:cubicBezTo>
                    <a:pt x="132" y="236"/>
                    <a:pt x="132" y="236"/>
                    <a:pt x="132" y="236"/>
                  </a:cubicBezTo>
                  <a:cubicBezTo>
                    <a:pt x="132" y="236"/>
                    <a:pt x="132" y="236"/>
                    <a:pt x="132" y="236"/>
                  </a:cubicBezTo>
                  <a:cubicBezTo>
                    <a:pt x="133" y="236"/>
                    <a:pt x="133" y="236"/>
                    <a:pt x="133" y="236"/>
                  </a:cubicBezTo>
                  <a:cubicBezTo>
                    <a:pt x="133" y="236"/>
                    <a:pt x="133" y="236"/>
                    <a:pt x="133" y="236"/>
                  </a:cubicBezTo>
                  <a:cubicBezTo>
                    <a:pt x="133" y="236"/>
                    <a:pt x="133" y="235"/>
                    <a:pt x="135" y="235"/>
                  </a:cubicBezTo>
                  <a:cubicBezTo>
                    <a:pt x="135" y="235"/>
                    <a:pt x="135" y="235"/>
                    <a:pt x="135" y="235"/>
                  </a:cubicBezTo>
                  <a:cubicBezTo>
                    <a:pt x="135" y="235"/>
                    <a:pt x="135" y="235"/>
                    <a:pt x="135" y="235"/>
                  </a:cubicBezTo>
                  <a:cubicBezTo>
                    <a:pt x="135" y="235"/>
                    <a:pt x="135" y="235"/>
                    <a:pt x="135" y="235"/>
                  </a:cubicBezTo>
                  <a:cubicBezTo>
                    <a:pt x="136" y="235"/>
                    <a:pt x="136" y="235"/>
                    <a:pt x="136" y="235"/>
                  </a:cubicBezTo>
                  <a:cubicBezTo>
                    <a:pt x="136" y="235"/>
                    <a:pt x="136" y="235"/>
                    <a:pt x="136" y="235"/>
                  </a:cubicBezTo>
                  <a:cubicBezTo>
                    <a:pt x="136" y="235"/>
                    <a:pt x="136" y="235"/>
                    <a:pt x="136" y="235"/>
                  </a:cubicBezTo>
                  <a:cubicBezTo>
                    <a:pt x="136" y="235"/>
                    <a:pt x="136" y="235"/>
                    <a:pt x="136" y="235"/>
                  </a:cubicBezTo>
                  <a:cubicBezTo>
                    <a:pt x="137" y="235"/>
                    <a:pt x="137" y="234"/>
                    <a:pt x="138" y="234"/>
                  </a:cubicBezTo>
                  <a:cubicBezTo>
                    <a:pt x="138" y="234"/>
                    <a:pt x="138" y="234"/>
                    <a:pt x="138" y="234"/>
                  </a:cubicBezTo>
                  <a:cubicBezTo>
                    <a:pt x="139" y="234"/>
                    <a:pt x="140" y="235"/>
                    <a:pt x="140" y="235"/>
                  </a:cubicBezTo>
                  <a:cubicBezTo>
                    <a:pt x="140" y="235"/>
                    <a:pt x="140" y="235"/>
                    <a:pt x="140" y="235"/>
                  </a:cubicBezTo>
                  <a:cubicBezTo>
                    <a:pt x="140" y="235"/>
                    <a:pt x="140" y="235"/>
                    <a:pt x="140" y="235"/>
                  </a:cubicBezTo>
                  <a:cubicBezTo>
                    <a:pt x="140" y="235"/>
                    <a:pt x="140" y="235"/>
                    <a:pt x="140" y="235"/>
                  </a:cubicBezTo>
                  <a:cubicBezTo>
                    <a:pt x="141" y="235"/>
                    <a:pt x="142" y="235"/>
                    <a:pt x="143" y="235"/>
                  </a:cubicBezTo>
                  <a:cubicBezTo>
                    <a:pt x="143" y="235"/>
                    <a:pt x="143" y="235"/>
                    <a:pt x="143" y="235"/>
                  </a:cubicBezTo>
                  <a:cubicBezTo>
                    <a:pt x="143" y="235"/>
                    <a:pt x="144" y="235"/>
                    <a:pt x="144" y="235"/>
                  </a:cubicBezTo>
                  <a:cubicBezTo>
                    <a:pt x="144" y="235"/>
                    <a:pt x="144" y="235"/>
                    <a:pt x="144" y="235"/>
                  </a:cubicBezTo>
                  <a:cubicBezTo>
                    <a:pt x="144" y="235"/>
                    <a:pt x="144" y="235"/>
                    <a:pt x="145" y="234"/>
                  </a:cubicBezTo>
                  <a:cubicBezTo>
                    <a:pt x="145" y="234"/>
                    <a:pt x="145" y="234"/>
                    <a:pt x="145" y="234"/>
                  </a:cubicBezTo>
                  <a:cubicBezTo>
                    <a:pt x="145" y="234"/>
                    <a:pt x="146" y="234"/>
                    <a:pt x="146" y="233"/>
                  </a:cubicBezTo>
                  <a:cubicBezTo>
                    <a:pt x="146" y="233"/>
                    <a:pt x="146" y="233"/>
                    <a:pt x="146" y="233"/>
                  </a:cubicBezTo>
                  <a:cubicBezTo>
                    <a:pt x="147" y="233"/>
                    <a:pt x="148" y="232"/>
                    <a:pt x="148" y="232"/>
                  </a:cubicBezTo>
                  <a:cubicBezTo>
                    <a:pt x="148" y="232"/>
                    <a:pt x="148" y="232"/>
                    <a:pt x="148" y="232"/>
                  </a:cubicBezTo>
                  <a:cubicBezTo>
                    <a:pt x="149" y="232"/>
                    <a:pt x="149" y="232"/>
                    <a:pt x="150" y="232"/>
                  </a:cubicBezTo>
                  <a:cubicBezTo>
                    <a:pt x="150" y="232"/>
                    <a:pt x="150" y="232"/>
                    <a:pt x="150" y="232"/>
                  </a:cubicBezTo>
                  <a:cubicBezTo>
                    <a:pt x="150" y="232"/>
                    <a:pt x="150" y="232"/>
                    <a:pt x="151" y="232"/>
                  </a:cubicBezTo>
                  <a:cubicBezTo>
                    <a:pt x="151" y="232"/>
                    <a:pt x="151" y="232"/>
                    <a:pt x="151" y="232"/>
                  </a:cubicBezTo>
                  <a:cubicBezTo>
                    <a:pt x="151" y="232"/>
                    <a:pt x="151" y="232"/>
                    <a:pt x="151" y="232"/>
                  </a:cubicBezTo>
                  <a:cubicBezTo>
                    <a:pt x="151" y="232"/>
                    <a:pt x="151" y="232"/>
                    <a:pt x="151" y="232"/>
                  </a:cubicBezTo>
                  <a:cubicBezTo>
                    <a:pt x="152" y="232"/>
                    <a:pt x="152" y="232"/>
                    <a:pt x="152" y="232"/>
                  </a:cubicBezTo>
                  <a:cubicBezTo>
                    <a:pt x="152" y="232"/>
                    <a:pt x="152" y="232"/>
                    <a:pt x="152" y="232"/>
                  </a:cubicBezTo>
                  <a:cubicBezTo>
                    <a:pt x="152" y="231"/>
                    <a:pt x="152" y="231"/>
                    <a:pt x="153" y="231"/>
                  </a:cubicBezTo>
                  <a:cubicBezTo>
                    <a:pt x="153" y="231"/>
                    <a:pt x="153" y="231"/>
                    <a:pt x="153" y="231"/>
                  </a:cubicBezTo>
                  <a:cubicBezTo>
                    <a:pt x="153" y="231"/>
                    <a:pt x="153" y="231"/>
                    <a:pt x="153" y="230"/>
                  </a:cubicBezTo>
                  <a:cubicBezTo>
                    <a:pt x="153" y="230"/>
                    <a:pt x="153" y="230"/>
                    <a:pt x="153" y="230"/>
                  </a:cubicBezTo>
                  <a:cubicBezTo>
                    <a:pt x="154" y="230"/>
                    <a:pt x="154" y="230"/>
                    <a:pt x="154" y="230"/>
                  </a:cubicBezTo>
                  <a:cubicBezTo>
                    <a:pt x="154" y="230"/>
                    <a:pt x="154" y="230"/>
                    <a:pt x="154" y="230"/>
                  </a:cubicBezTo>
                  <a:cubicBezTo>
                    <a:pt x="154" y="230"/>
                    <a:pt x="155" y="230"/>
                    <a:pt x="155" y="230"/>
                  </a:cubicBezTo>
                  <a:cubicBezTo>
                    <a:pt x="155" y="230"/>
                    <a:pt x="155" y="230"/>
                    <a:pt x="155" y="230"/>
                  </a:cubicBezTo>
                  <a:cubicBezTo>
                    <a:pt x="155" y="230"/>
                    <a:pt x="155" y="229"/>
                    <a:pt x="155" y="229"/>
                  </a:cubicBezTo>
                  <a:cubicBezTo>
                    <a:pt x="155" y="229"/>
                    <a:pt x="155" y="229"/>
                    <a:pt x="155" y="229"/>
                  </a:cubicBezTo>
                  <a:cubicBezTo>
                    <a:pt x="155" y="229"/>
                    <a:pt x="155" y="229"/>
                    <a:pt x="155" y="229"/>
                  </a:cubicBezTo>
                  <a:cubicBezTo>
                    <a:pt x="155" y="229"/>
                    <a:pt x="155" y="229"/>
                    <a:pt x="155" y="229"/>
                  </a:cubicBezTo>
                  <a:cubicBezTo>
                    <a:pt x="155" y="228"/>
                    <a:pt x="155" y="228"/>
                    <a:pt x="155" y="228"/>
                  </a:cubicBezTo>
                  <a:cubicBezTo>
                    <a:pt x="155" y="228"/>
                    <a:pt x="155" y="228"/>
                    <a:pt x="155" y="228"/>
                  </a:cubicBezTo>
                  <a:cubicBezTo>
                    <a:pt x="155" y="228"/>
                    <a:pt x="155" y="228"/>
                    <a:pt x="155" y="228"/>
                  </a:cubicBezTo>
                  <a:cubicBezTo>
                    <a:pt x="155" y="226"/>
                    <a:pt x="156" y="226"/>
                    <a:pt x="156" y="226"/>
                  </a:cubicBezTo>
                  <a:cubicBezTo>
                    <a:pt x="156" y="226"/>
                    <a:pt x="156" y="226"/>
                    <a:pt x="156" y="226"/>
                  </a:cubicBezTo>
                  <a:cubicBezTo>
                    <a:pt x="156" y="225"/>
                    <a:pt x="156" y="225"/>
                    <a:pt x="156" y="225"/>
                  </a:cubicBezTo>
                  <a:cubicBezTo>
                    <a:pt x="156" y="225"/>
                    <a:pt x="156" y="225"/>
                    <a:pt x="156" y="225"/>
                  </a:cubicBezTo>
                  <a:cubicBezTo>
                    <a:pt x="155" y="224"/>
                    <a:pt x="156" y="223"/>
                    <a:pt x="156" y="223"/>
                  </a:cubicBezTo>
                  <a:cubicBezTo>
                    <a:pt x="156" y="223"/>
                    <a:pt x="156" y="223"/>
                    <a:pt x="156" y="223"/>
                  </a:cubicBezTo>
                  <a:cubicBezTo>
                    <a:pt x="157" y="223"/>
                    <a:pt x="156" y="223"/>
                    <a:pt x="157" y="223"/>
                  </a:cubicBezTo>
                  <a:cubicBezTo>
                    <a:pt x="157" y="223"/>
                    <a:pt x="157" y="223"/>
                    <a:pt x="157" y="223"/>
                  </a:cubicBezTo>
                  <a:cubicBezTo>
                    <a:pt x="157" y="222"/>
                    <a:pt x="157" y="222"/>
                    <a:pt x="157" y="221"/>
                  </a:cubicBezTo>
                  <a:cubicBezTo>
                    <a:pt x="157" y="221"/>
                    <a:pt x="157" y="221"/>
                    <a:pt x="157" y="221"/>
                  </a:cubicBezTo>
                  <a:cubicBezTo>
                    <a:pt x="157" y="221"/>
                    <a:pt x="157" y="221"/>
                    <a:pt x="157" y="221"/>
                  </a:cubicBezTo>
                  <a:cubicBezTo>
                    <a:pt x="157" y="221"/>
                    <a:pt x="157" y="221"/>
                    <a:pt x="157" y="221"/>
                  </a:cubicBezTo>
                  <a:cubicBezTo>
                    <a:pt x="157" y="221"/>
                    <a:pt x="157" y="221"/>
                    <a:pt x="157" y="220"/>
                  </a:cubicBezTo>
                  <a:cubicBezTo>
                    <a:pt x="157" y="220"/>
                    <a:pt x="157" y="220"/>
                    <a:pt x="157" y="220"/>
                  </a:cubicBezTo>
                  <a:cubicBezTo>
                    <a:pt x="157" y="220"/>
                    <a:pt x="157" y="219"/>
                    <a:pt x="157" y="219"/>
                  </a:cubicBezTo>
                  <a:cubicBezTo>
                    <a:pt x="157" y="219"/>
                    <a:pt x="157" y="219"/>
                    <a:pt x="157" y="219"/>
                  </a:cubicBezTo>
                  <a:cubicBezTo>
                    <a:pt x="157" y="219"/>
                    <a:pt x="157" y="218"/>
                    <a:pt x="158" y="218"/>
                  </a:cubicBezTo>
                  <a:cubicBezTo>
                    <a:pt x="158" y="218"/>
                    <a:pt x="158" y="218"/>
                    <a:pt x="158" y="218"/>
                  </a:cubicBezTo>
                  <a:cubicBezTo>
                    <a:pt x="158" y="218"/>
                    <a:pt x="159" y="216"/>
                    <a:pt x="159" y="216"/>
                  </a:cubicBezTo>
                  <a:cubicBezTo>
                    <a:pt x="159" y="216"/>
                    <a:pt x="159" y="216"/>
                    <a:pt x="159" y="216"/>
                  </a:cubicBezTo>
                  <a:cubicBezTo>
                    <a:pt x="159" y="215"/>
                    <a:pt x="160" y="215"/>
                    <a:pt x="161" y="215"/>
                  </a:cubicBezTo>
                  <a:cubicBezTo>
                    <a:pt x="161" y="215"/>
                    <a:pt x="161" y="215"/>
                    <a:pt x="161" y="215"/>
                  </a:cubicBezTo>
                  <a:cubicBezTo>
                    <a:pt x="162" y="215"/>
                    <a:pt x="162" y="215"/>
                    <a:pt x="163" y="215"/>
                  </a:cubicBezTo>
                  <a:cubicBezTo>
                    <a:pt x="163" y="215"/>
                    <a:pt x="163" y="215"/>
                    <a:pt x="163" y="215"/>
                  </a:cubicBezTo>
                  <a:cubicBezTo>
                    <a:pt x="163" y="215"/>
                    <a:pt x="163" y="215"/>
                    <a:pt x="163" y="215"/>
                  </a:cubicBezTo>
                  <a:cubicBezTo>
                    <a:pt x="163" y="215"/>
                    <a:pt x="163" y="215"/>
                    <a:pt x="163" y="215"/>
                  </a:cubicBezTo>
                  <a:cubicBezTo>
                    <a:pt x="163" y="215"/>
                    <a:pt x="163" y="215"/>
                    <a:pt x="164" y="215"/>
                  </a:cubicBezTo>
                  <a:cubicBezTo>
                    <a:pt x="164" y="215"/>
                    <a:pt x="164" y="215"/>
                    <a:pt x="164" y="215"/>
                  </a:cubicBezTo>
                  <a:cubicBezTo>
                    <a:pt x="165" y="215"/>
                    <a:pt x="165" y="214"/>
                    <a:pt x="165" y="214"/>
                  </a:cubicBezTo>
                  <a:cubicBezTo>
                    <a:pt x="165" y="214"/>
                    <a:pt x="165" y="214"/>
                    <a:pt x="165" y="214"/>
                  </a:cubicBezTo>
                  <a:cubicBezTo>
                    <a:pt x="165" y="214"/>
                    <a:pt x="165" y="214"/>
                    <a:pt x="165" y="214"/>
                  </a:cubicBezTo>
                  <a:cubicBezTo>
                    <a:pt x="165" y="214"/>
                    <a:pt x="165" y="214"/>
                    <a:pt x="165" y="214"/>
                  </a:cubicBezTo>
                  <a:cubicBezTo>
                    <a:pt x="164" y="213"/>
                    <a:pt x="163" y="213"/>
                    <a:pt x="163" y="212"/>
                  </a:cubicBezTo>
                  <a:cubicBezTo>
                    <a:pt x="163" y="212"/>
                    <a:pt x="163" y="212"/>
                    <a:pt x="163" y="212"/>
                  </a:cubicBezTo>
                  <a:cubicBezTo>
                    <a:pt x="163" y="211"/>
                    <a:pt x="164" y="210"/>
                    <a:pt x="164" y="210"/>
                  </a:cubicBezTo>
                  <a:cubicBezTo>
                    <a:pt x="164" y="210"/>
                    <a:pt x="164" y="210"/>
                    <a:pt x="164" y="210"/>
                  </a:cubicBezTo>
                  <a:cubicBezTo>
                    <a:pt x="164" y="210"/>
                    <a:pt x="165" y="209"/>
                    <a:pt x="166" y="209"/>
                  </a:cubicBezTo>
                  <a:cubicBezTo>
                    <a:pt x="166" y="209"/>
                    <a:pt x="166" y="209"/>
                    <a:pt x="166" y="209"/>
                  </a:cubicBezTo>
                  <a:cubicBezTo>
                    <a:pt x="166" y="209"/>
                    <a:pt x="166" y="209"/>
                    <a:pt x="167" y="209"/>
                  </a:cubicBezTo>
                  <a:cubicBezTo>
                    <a:pt x="167" y="209"/>
                    <a:pt x="167" y="209"/>
                    <a:pt x="167" y="209"/>
                  </a:cubicBezTo>
                  <a:cubicBezTo>
                    <a:pt x="167" y="209"/>
                    <a:pt x="167" y="209"/>
                    <a:pt x="167" y="209"/>
                  </a:cubicBezTo>
                  <a:cubicBezTo>
                    <a:pt x="167" y="209"/>
                    <a:pt x="167" y="209"/>
                    <a:pt x="167" y="209"/>
                  </a:cubicBezTo>
                  <a:cubicBezTo>
                    <a:pt x="168" y="209"/>
                    <a:pt x="168" y="209"/>
                    <a:pt x="168" y="209"/>
                  </a:cubicBezTo>
                  <a:cubicBezTo>
                    <a:pt x="168" y="209"/>
                    <a:pt x="168" y="208"/>
                    <a:pt x="169" y="208"/>
                  </a:cubicBezTo>
                  <a:cubicBezTo>
                    <a:pt x="169" y="208"/>
                    <a:pt x="169" y="208"/>
                    <a:pt x="169" y="208"/>
                  </a:cubicBezTo>
                  <a:cubicBezTo>
                    <a:pt x="169" y="208"/>
                    <a:pt x="170" y="208"/>
                    <a:pt x="170" y="208"/>
                  </a:cubicBezTo>
                  <a:cubicBezTo>
                    <a:pt x="170" y="208"/>
                    <a:pt x="170" y="208"/>
                    <a:pt x="170" y="208"/>
                  </a:cubicBezTo>
                  <a:cubicBezTo>
                    <a:pt x="170" y="208"/>
                    <a:pt x="171" y="208"/>
                    <a:pt x="171" y="208"/>
                  </a:cubicBezTo>
                  <a:cubicBezTo>
                    <a:pt x="171" y="208"/>
                    <a:pt x="171" y="208"/>
                    <a:pt x="171" y="208"/>
                  </a:cubicBezTo>
                  <a:cubicBezTo>
                    <a:pt x="171" y="209"/>
                    <a:pt x="172" y="209"/>
                    <a:pt x="172" y="209"/>
                  </a:cubicBezTo>
                  <a:cubicBezTo>
                    <a:pt x="172" y="209"/>
                    <a:pt x="172" y="209"/>
                    <a:pt x="172" y="209"/>
                  </a:cubicBezTo>
                  <a:cubicBezTo>
                    <a:pt x="172" y="209"/>
                    <a:pt x="172" y="209"/>
                    <a:pt x="172" y="209"/>
                  </a:cubicBezTo>
                  <a:cubicBezTo>
                    <a:pt x="172" y="209"/>
                    <a:pt x="172" y="209"/>
                    <a:pt x="172" y="209"/>
                  </a:cubicBezTo>
                  <a:cubicBezTo>
                    <a:pt x="172" y="209"/>
                    <a:pt x="172" y="209"/>
                    <a:pt x="172" y="209"/>
                  </a:cubicBezTo>
                  <a:cubicBezTo>
                    <a:pt x="172" y="209"/>
                    <a:pt x="172" y="209"/>
                    <a:pt x="172" y="209"/>
                  </a:cubicBezTo>
                  <a:cubicBezTo>
                    <a:pt x="172" y="208"/>
                    <a:pt x="172" y="208"/>
                    <a:pt x="172" y="208"/>
                  </a:cubicBezTo>
                  <a:cubicBezTo>
                    <a:pt x="172" y="208"/>
                    <a:pt x="172" y="208"/>
                    <a:pt x="172" y="208"/>
                  </a:cubicBezTo>
                  <a:cubicBezTo>
                    <a:pt x="172" y="207"/>
                    <a:pt x="172" y="207"/>
                    <a:pt x="172" y="207"/>
                  </a:cubicBezTo>
                  <a:cubicBezTo>
                    <a:pt x="172" y="207"/>
                    <a:pt x="172" y="207"/>
                    <a:pt x="172" y="207"/>
                  </a:cubicBezTo>
                  <a:cubicBezTo>
                    <a:pt x="172" y="207"/>
                    <a:pt x="172" y="206"/>
                    <a:pt x="172" y="206"/>
                  </a:cubicBezTo>
                  <a:cubicBezTo>
                    <a:pt x="172" y="206"/>
                    <a:pt x="172" y="206"/>
                    <a:pt x="172" y="206"/>
                  </a:cubicBezTo>
                  <a:cubicBezTo>
                    <a:pt x="172" y="206"/>
                    <a:pt x="172" y="206"/>
                    <a:pt x="172" y="205"/>
                  </a:cubicBezTo>
                  <a:cubicBezTo>
                    <a:pt x="172" y="205"/>
                    <a:pt x="172" y="205"/>
                    <a:pt x="172" y="205"/>
                  </a:cubicBezTo>
                  <a:cubicBezTo>
                    <a:pt x="172" y="204"/>
                    <a:pt x="172" y="204"/>
                    <a:pt x="172" y="204"/>
                  </a:cubicBezTo>
                  <a:cubicBezTo>
                    <a:pt x="172" y="204"/>
                    <a:pt x="172" y="204"/>
                    <a:pt x="172" y="204"/>
                  </a:cubicBezTo>
                  <a:cubicBezTo>
                    <a:pt x="173" y="203"/>
                    <a:pt x="173" y="203"/>
                    <a:pt x="173" y="203"/>
                  </a:cubicBezTo>
                  <a:cubicBezTo>
                    <a:pt x="173" y="203"/>
                    <a:pt x="173" y="203"/>
                    <a:pt x="173" y="203"/>
                  </a:cubicBezTo>
                  <a:cubicBezTo>
                    <a:pt x="174" y="202"/>
                    <a:pt x="173" y="202"/>
                    <a:pt x="174" y="201"/>
                  </a:cubicBezTo>
                  <a:cubicBezTo>
                    <a:pt x="174" y="201"/>
                    <a:pt x="174" y="201"/>
                    <a:pt x="174" y="201"/>
                  </a:cubicBezTo>
                  <a:cubicBezTo>
                    <a:pt x="173" y="199"/>
                    <a:pt x="173" y="197"/>
                    <a:pt x="173" y="195"/>
                  </a:cubicBezTo>
                  <a:cubicBezTo>
                    <a:pt x="173" y="195"/>
                    <a:pt x="173" y="195"/>
                    <a:pt x="173" y="195"/>
                  </a:cubicBezTo>
                  <a:cubicBezTo>
                    <a:pt x="173" y="194"/>
                    <a:pt x="172" y="193"/>
                    <a:pt x="172" y="192"/>
                  </a:cubicBezTo>
                  <a:cubicBezTo>
                    <a:pt x="172" y="192"/>
                    <a:pt x="172" y="192"/>
                    <a:pt x="172" y="192"/>
                  </a:cubicBezTo>
                  <a:cubicBezTo>
                    <a:pt x="172" y="192"/>
                    <a:pt x="172" y="192"/>
                    <a:pt x="172" y="192"/>
                  </a:cubicBezTo>
                  <a:cubicBezTo>
                    <a:pt x="172" y="192"/>
                    <a:pt x="172" y="192"/>
                    <a:pt x="172" y="192"/>
                  </a:cubicBezTo>
                  <a:cubicBezTo>
                    <a:pt x="172" y="191"/>
                    <a:pt x="172" y="191"/>
                    <a:pt x="172" y="191"/>
                  </a:cubicBezTo>
                  <a:cubicBezTo>
                    <a:pt x="173" y="190"/>
                    <a:pt x="173" y="190"/>
                    <a:pt x="173" y="189"/>
                  </a:cubicBezTo>
                  <a:cubicBezTo>
                    <a:pt x="173" y="189"/>
                    <a:pt x="173" y="189"/>
                    <a:pt x="173" y="189"/>
                  </a:cubicBezTo>
                  <a:cubicBezTo>
                    <a:pt x="173" y="189"/>
                    <a:pt x="173" y="188"/>
                    <a:pt x="173" y="188"/>
                  </a:cubicBezTo>
                  <a:cubicBezTo>
                    <a:pt x="173" y="188"/>
                    <a:pt x="173" y="188"/>
                    <a:pt x="173" y="188"/>
                  </a:cubicBezTo>
                  <a:cubicBezTo>
                    <a:pt x="172" y="187"/>
                    <a:pt x="172" y="187"/>
                    <a:pt x="172" y="186"/>
                  </a:cubicBezTo>
                  <a:cubicBezTo>
                    <a:pt x="172" y="186"/>
                    <a:pt x="172" y="186"/>
                    <a:pt x="172" y="186"/>
                  </a:cubicBezTo>
                  <a:cubicBezTo>
                    <a:pt x="172" y="186"/>
                    <a:pt x="172" y="185"/>
                    <a:pt x="172" y="185"/>
                  </a:cubicBezTo>
                  <a:cubicBezTo>
                    <a:pt x="172" y="185"/>
                    <a:pt x="172" y="185"/>
                    <a:pt x="172" y="185"/>
                  </a:cubicBezTo>
                  <a:cubicBezTo>
                    <a:pt x="172" y="184"/>
                    <a:pt x="173" y="183"/>
                    <a:pt x="173" y="182"/>
                  </a:cubicBezTo>
                  <a:cubicBezTo>
                    <a:pt x="173" y="182"/>
                    <a:pt x="173" y="182"/>
                    <a:pt x="173" y="182"/>
                  </a:cubicBezTo>
                  <a:cubicBezTo>
                    <a:pt x="173" y="181"/>
                    <a:pt x="173" y="180"/>
                    <a:pt x="173" y="179"/>
                  </a:cubicBezTo>
                  <a:cubicBezTo>
                    <a:pt x="173" y="179"/>
                    <a:pt x="173" y="179"/>
                    <a:pt x="173" y="179"/>
                  </a:cubicBezTo>
                  <a:cubicBezTo>
                    <a:pt x="174" y="179"/>
                    <a:pt x="173" y="179"/>
                    <a:pt x="174" y="178"/>
                  </a:cubicBezTo>
                  <a:cubicBezTo>
                    <a:pt x="174" y="178"/>
                    <a:pt x="174" y="178"/>
                    <a:pt x="174" y="178"/>
                  </a:cubicBezTo>
                  <a:cubicBezTo>
                    <a:pt x="174" y="178"/>
                    <a:pt x="174" y="176"/>
                    <a:pt x="174" y="175"/>
                  </a:cubicBezTo>
                  <a:cubicBezTo>
                    <a:pt x="174" y="175"/>
                    <a:pt x="174" y="175"/>
                    <a:pt x="174" y="175"/>
                  </a:cubicBezTo>
                  <a:cubicBezTo>
                    <a:pt x="174" y="173"/>
                    <a:pt x="175" y="173"/>
                    <a:pt x="175" y="172"/>
                  </a:cubicBezTo>
                  <a:cubicBezTo>
                    <a:pt x="175" y="172"/>
                    <a:pt x="175" y="172"/>
                    <a:pt x="175" y="172"/>
                  </a:cubicBezTo>
                  <a:cubicBezTo>
                    <a:pt x="176" y="171"/>
                    <a:pt x="176" y="170"/>
                    <a:pt x="176" y="169"/>
                  </a:cubicBezTo>
                  <a:cubicBezTo>
                    <a:pt x="176" y="169"/>
                    <a:pt x="176" y="169"/>
                    <a:pt x="176" y="169"/>
                  </a:cubicBezTo>
                  <a:cubicBezTo>
                    <a:pt x="176" y="169"/>
                    <a:pt x="176" y="169"/>
                    <a:pt x="176" y="169"/>
                  </a:cubicBezTo>
                  <a:cubicBezTo>
                    <a:pt x="176" y="169"/>
                    <a:pt x="176" y="169"/>
                    <a:pt x="176" y="169"/>
                  </a:cubicBezTo>
                  <a:cubicBezTo>
                    <a:pt x="176" y="168"/>
                    <a:pt x="176" y="168"/>
                    <a:pt x="176" y="168"/>
                  </a:cubicBezTo>
                  <a:cubicBezTo>
                    <a:pt x="176" y="168"/>
                    <a:pt x="176" y="168"/>
                    <a:pt x="176" y="168"/>
                  </a:cubicBezTo>
                  <a:cubicBezTo>
                    <a:pt x="176" y="168"/>
                    <a:pt x="175" y="167"/>
                    <a:pt x="175" y="167"/>
                  </a:cubicBezTo>
                  <a:cubicBezTo>
                    <a:pt x="175" y="167"/>
                    <a:pt x="175" y="167"/>
                    <a:pt x="175" y="167"/>
                  </a:cubicBezTo>
                  <a:cubicBezTo>
                    <a:pt x="175" y="167"/>
                    <a:pt x="174" y="167"/>
                    <a:pt x="174" y="166"/>
                  </a:cubicBezTo>
                  <a:cubicBezTo>
                    <a:pt x="174" y="166"/>
                    <a:pt x="174" y="166"/>
                    <a:pt x="174" y="166"/>
                  </a:cubicBezTo>
                  <a:cubicBezTo>
                    <a:pt x="174" y="166"/>
                    <a:pt x="174" y="166"/>
                    <a:pt x="174" y="165"/>
                  </a:cubicBezTo>
                  <a:cubicBezTo>
                    <a:pt x="174" y="165"/>
                    <a:pt x="174" y="165"/>
                    <a:pt x="174" y="165"/>
                  </a:cubicBezTo>
                  <a:cubicBezTo>
                    <a:pt x="174" y="165"/>
                    <a:pt x="174" y="165"/>
                    <a:pt x="174" y="165"/>
                  </a:cubicBezTo>
                  <a:cubicBezTo>
                    <a:pt x="174" y="165"/>
                    <a:pt x="174" y="165"/>
                    <a:pt x="174" y="165"/>
                  </a:cubicBezTo>
                  <a:cubicBezTo>
                    <a:pt x="174" y="165"/>
                    <a:pt x="174" y="165"/>
                    <a:pt x="174" y="164"/>
                  </a:cubicBezTo>
                  <a:cubicBezTo>
                    <a:pt x="174" y="164"/>
                    <a:pt x="174" y="164"/>
                    <a:pt x="174" y="164"/>
                  </a:cubicBezTo>
                  <a:cubicBezTo>
                    <a:pt x="174" y="164"/>
                    <a:pt x="173" y="165"/>
                    <a:pt x="173" y="165"/>
                  </a:cubicBezTo>
                  <a:cubicBezTo>
                    <a:pt x="173" y="165"/>
                    <a:pt x="173" y="165"/>
                    <a:pt x="173" y="165"/>
                  </a:cubicBezTo>
                  <a:cubicBezTo>
                    <a:pt x="173" y="165"/>
                    <a:pt x="173" y="165"/>
                    <a:pt x="172" y="165"/>
                  </a:cubicBezTo>
                  <a:cubicBezTo>
                    <a:pt x="172" y="165"/>
                    <a:pt x="172" y="165"/>
                    <a:pt x="172" y="165"/>
                  </a:cubicBezTo>
                  <a:cubicBezTo>
                    <a:pt x="171" y="165"/>
                    <a:pt x="171" y="164"/>
                    <a:pt x="171" y="164"/>
                  </a:cubicBezTo>
                  <a:cubicBezTo>
                    <a:pt x="171" y="164"/>
                    <a:pt x="171" y="164"/>
                    <a:pt x="171" y="164"/>
                  </a:cubicBezTo>
                  <a:cubicBezTo>
                    <a:pt x="171" y="164"/>
                    <a:pt x="170" y="164"/>
                    <a:pt x="170" y="163"/>
                  </a:cubicBezTo>
                  <a:cubicBezTo>
                    <a:pt x="170" y="163"/>
                    <a:pt x="170" y="163"/>
                    <a:pt x="170" y="163"/>
                  </a:cubicBezTo>
                  <a:cubicBezTo>
                    <a:pt x="170" y="163"/>
                    <a:pt x="170" y="163"/>
                    <a:pt x="170" y="162"/>
                  </a:cubicBezTo>
                  <a:cubicBezTo>
                    <a:pt x="170" y="162"/>
                    <a:pt x="170" y="162"/>
                    <a:pt x="170" y="162"/>
                  </a:cubicBezTo>
                  <a:cubicBezTo>
                    <a:pt x="170" y="162"/>
                    <a:pt x="170" y="161"/>
                    <a:pt x="170" y="161"/>
                  </a:cubicBezTo>
                  <a:cubicBezTo>
                    <a:pt x="170" y="161"/>
                    <a:pt x="170" y="161"/>
                    <a:pt x="170" y="161"/>
                  </a:cubicBezTo>
                  <a:cubicBezTo>
                    <a:pt x="170" y="161"/>
                    <a:pt x="170" y="161"/>
                    <a:pt x="170" y="160"/>
                  </a:cubicBezTo>
                  <a:cubicBezTo>
                    <a:pt x="170" y="160"/>
                    <a:pt x="170" y="160"/>
                    <a:pt x="170" y="160"/>
                  </a:cubicBezTo>
                  <a:cubicBezTo>
                    <a:pt x="170" y="159"/>
                    <a:pt x="170" y="159"/>
                    <a:pt x="171" y="158"/>
                  </a:cubicBezTo>
                  <a:cubicBezTo>
                    <a:pt x="171" y="158"/>
                    <a:pt x="171" y="158"/>
                    <a:pt x="171" y="158"/>
                  </a:cubicBezTo>
                  <a:cubicBezTo>
                    <a:pt x="171" y="158"/>
                    <a:pt x="172" y="158"/>
                    <a:pt x="172" y="158"/>
                  </a:cubicBezTo>
                  <a:cubicBezTo>
                    <a:pt x="172" y="158"/>
                    <a:pt x="172" y="158"/>
                    <a:pt x="172" y="158"/>
                  </a:cubicBezTo>
                  <a:cubicBezTo>
                    <a:pt x="172" y="158"/>
                    <a:pt x="173" y="158"/>
                    <a:pt x="173" y="159"/>
                  </a:cubicBezTo>
                  <a:cubicBezTo>
                    <a:pt x="173" y="159"/>
                    <a:pt x="173" y="159"/>
                    <a:pt x="173" y="159"/>
                  </a:cubicBezTo>
                  <a:cubicBezTo>
                    <a:pt x="173" y="158"/>
                    <a:pt x="174" y="158"/>
                    <a:pt x="175" y="158"/>
                  </a:cubicBezTo>
                  <a:cubicBezTo>
                    <a:pt x="175" y="158"/>
                    <a:pt x="175" y="158"/>
                    <a:pt x="175" y="158"/>
                  </a:cubicBezTo>
                  <a:cubicBezTo>
                    <a:pt x="175" y="157"/>
                    <a:pt x="175" y="157"/>
                    <a:pt x="176" y="157"/>
                  </a:cubicBezTo>
                  <a:cubicBezTo>
                    <a:pt x="176" y="157"/>
                    <a:pt x="176" y="157"/>
                    <a:pt x="176" y="157"/>
                  </a:cubicBezTo>
                  <a:cubicBezTo>
                    <a:pt x="176" y="157"/>
                    <a:pt x="177" y="157"/>
                    <a:pt x="177" y="158"/>
                  </a:cubicBezTo>
                  <a:cubicBezTo>
                    <a:pt x="177" y="158"/>
                    <a:pt x="177" y="158"/>
                    <a:pt x="177" y="158"/>
                  </a:cubicBezTo>
                  <a:cubicBezTo>
                    <a:pt x="177" y="158"/>
                    <a:pt x="178" y="157"/>
                    <a:pt x="179" y="157"/>
                  </a:cubicBezTo>
                  <a:cubicBezTo>
                    <a:pt x="179" y="157"/>
                    <a:pt x="179" y="157"/>
                    <a:pt x="179" y="157"/>
                  </a:cubicBezTo>
                  <a:cubicBezTo>
                    <a:pt x="179" y="157"/>
                    <a:pt x="179" y="158"/>
                    <a:pt x="180" y="158"/>
                  </a:cubicBezTo>
                  <a:cubicBezTo>
                    <a:pt x="180" y="158"/>
                    <a:pt x="180" y="158"/>
                    <a:pt x="180" y="158"/>
                  </a:cubicBezTo>
                  <a:cubicBezTo>
                    <a:pt x="180" y="158"/>
                    <a:pt x="180" y="158"/>
                    <a:pt x="180" y="158"/>
                  </a:cubicBezTo>
                  <a:cubicBezTo>
                    <a:pt x="180" y="158"/>
                    <a:pt x="180" y="158"/>
                    <a:pt x="180" y="158"/>
                  </a:cubicBezTo>
                  <a:cubicBezTo>
                    <a:pt x="180" y="158"/>
                    <a:pt x="181" y="157"/>
                    <a:pt x="182" y="157"/>
                  </a:cubicBezTo>
                  <a:cubicBezTo>
                    <a:pt x="182" y="157"/>
                    <a:pt x="182" y="157"/>
                    <a:pt x="182" y="157"/>
                  </a:cubicBezTo>
                  <a:cubicBezTo>
                    <a:pt x="182" y="157"/>
                    <a:pt x="182" y="157"/>
                    <a:pt x="183" y="157"/>
                  </a:cubicBezTo>
                  <a:cubicBezTo>
                    <a:pt x="183" y="157"/>
                    <a:pt x="183" y="157"/>
                    <a:pt x="183" y="157"/>
                  </a:cubicBezTo>
                  <a:cubicBezTo>
                    <a:pt x="183" y="157"/>
                    <a:pt x="184" y="157"/>
                    <a:pt x="184" y="158"/>
                  </a:cubicBezTo>
                  <a:cubicBezTo>
                    <a:pt x="184" y="158"/>
                    <a:pt x="184" y="158"/>
                    <a:pt x="184" y="158"/>
                  </a:cubicBezTo>
                  <a:cubicBezTo>
                    <a:pt x="184" y="158"/>
                    <a:pt x="184" y="158"/>
                    <a:pt x="184" y="158"/>
                  </a:cubicBezTo>
                  <a:cubicBezTo>
                    <a:pt x="184" y="158"/>
                    <a:pt x="184" y="158"/>
                    <a:pt x="184" y="158"/>
                  </a:cubicBezTo>
                  <a:cubicBezTo>
                    <a:pt x="185" y="158"/>
                    <a:pt x="185" y="158"/>
                    <a:pt x="185" y="158"/>
                  </a:cubicBezTo>
                  <a:cubicBezTo>
                    <a:pt x="185" y="158"/>
                    <a:pt x="185" y="158"/>
                    <a:pt x="185" y="158"/>
                  </a:cubicBezTo>
                  <a:cubicBezTo>
                    <a:pt x="185" y="158"/>
                    <a:pt x="186" y="158"/>
                    <a:pt x="186" y="158"/>
                  </a:cubicBezTo>
                  <a:cubicBezTo>
                    <a:pt x="186" y="158"/>
                    <a:pt x="186" y="158"/>
                    <a:pt x="186" y="158"/>
                  </a:cubicBezTo>
                  <a:cubicBezTo>
                    <a:pt x="186" y="158"/>
                    <a:pt x="186" y="158"/>
                    <a:pt x="186" y="158"/>
                  </a:cubicBezTo>
                  <a:cubicBezTo>
                    <a:pt x="186" y="158"/>
                    <a:pt x="186" y="158"/>
                    <a:pt x="186" y="158"/>
                  </a:cubicBezTo>
                  <a:cubicBezTo>
                    <a:pt x="186" y="158"/>
                    <a:pt x="186" y="157"/>
                    <a:pt x="187" y="157"/>
                  </a:cubicBezTo>
                  <a:cubicBezTo>
                    <a:pt x="187" y="157"/>
                    <a:pt x="187" y="157"/>
                    <a:pt x="187" y="157"/>
                  </a:cubicBezTo>
                  <a:cubicBezTo>
                    <a:pt x="188" y="157"/>
                    <a:pt x="188" y="157"/>
                    <a:pt x="189" y="158"/>
                  </a:cubicBezTo>
                  <a:cubicBezTo>
                    <a:pt x="189" y="158"/>
                    <a:pt x="189" y="158"/>
                    <a:pt x="189" y="158"/>
                  </a:cubicBezTo>
                  <a:cubicBezTo>
                    <a:pt x="190" y="159"/>
                    <a:pt x="190" y="159"/>
                    <a:pt x="190" y="159"/>
                  </a:cubicBezTo>
                  <a:cubicBezTo>
                    <a:pt x="190" y="159"/>
                    <a:pt x="190" y="159"/>
                    <a:pt x="190" y="159"/>
                  </a:cubicBezTo>
                  <a:cubicBezTo>
                    <a:pt x="190" y="159"/>
                    <a:pt x="190" y="159"/>
                    <a:pt x="190" y="159"/>
                  </a:cubicBezTo>
                  <a:cubicBezTo>
                    <a:pt x="190" y="159"/>
                    <a:pt x="191" y="158"/>
                    <a:pt x="191" y="158"/>
                  </a:cubicBezTo>
                  <a:cubicBezTo>
                    <a:pt x="191" y="158"/>
                    <a:pt x="191" y="158"/>
                    <a:pt x="191" y="158"/>
                  </a:cubicBezTo>
                  <a:cubicBezTo>
                    <a:pt x="191" y="158"/>
                    <a:pt x="192" y="159"/>
                    <a:pt x="192" y="159"/>
                  </a:cubicBezTo>
                  <a:cubicBezTo>
                    <a:pt x="192" y="159"/>
                    <a:pt x="192" y="159"/>
                    <a:pt x="192" y="159"/>
                  </a:cubicBezTo>
                  <a:cubicBezTo>
                    <a:pt x="192" y="159"/>
                    <a:pt x="192" y="159"/>
                    <a:pt x="192" y="159"/>
                  </a:cubicBezTo>
                  <a:cubicBezTo>
                    <a:pt x="192" y="159"/>
                    <a:pt x="193" y="159"/>
                    <a:pt x="193" y="159"/>
                  </a:cubicBezTo>
                  <a:cubicBezTo>
                    <a:pt x="193" y="159"/>
                    <a:pt x="193" y="159"/>
                    <a:pt x="193" y="159"/>
                  </a:cubicBezTo>
                  <a:cubicBezTo>
                    <a:pt x="193" y="159"/>
                    <a:pt x="194" y="158"/>
                    <a:pt x="195" y="158"/>
                  </a:cubicBezTo>
                  <a:cubicBezTo>
                    <a:pt x="195" y="158"/>
                    <a:pt x="195" y="158"/>
                    <a:pt x="195" y="158"/>
                  </a:cubicBezTo>
                  <a:cubicBezTo>
                    <a:pt x="195" y="158"/>
                    <a:pt x="196" y="158"/>
                    <a:pt x="196" y="158"/>
                  </a:cubicBezTo>
                  <a:cubicBezTo>
                    <a:pt x="196" y="158"/>
                    <a:pt x="196" y="158"/>
                    <a:pt x="196" y="158"/>
                  </a:cubicBezTo>
                  <a:cubicBezTo>
                    <a:pt x="197" y="158"/>
                    <a:pt x="198" y="158"/>
                    <a:pt x="199" y="158"/>
                  </a:cubicBezTo>
                  <a:cubicBezTo>
                    <a:pt x="199" y="158"/>
                    <a:pt x="199" y="158"/>
                    <a:pt x="199" y="158"/>
                  </a:cubicBezTo>
                  <a:cubicBezTo>
                    <a:pt x="199" y="158"/>
                    <a:pt x="200" y="158"/>
                    <a:pt x="200" y="159"/>
                  </a:cubicBezTo>
                  <a:cubicBezTo>
                    <a:pt x="200" y="159"/>
                    <a:pt x="200" y="159"/>
                    <a:pt x="200" y="159"/>
                  </a:cubicBezTo>
                  <a:cubicBezTo>
                    <a:pt x="200" y="159"/>
                    <a:pt x="201" y="159"/>
                    <a:pt x="201" y="159"/>
                  </a:cubicBezTo>
                  <a:cubicBezTo>
                    <a:pt x="201" y="159"/>
                    <a:pt x="201" y="159"/>
                    <a:pt x="201" y="159"/>
                  </a:cubicBezTo>
                  <a:cubicBezTo>
                    <a:pt x="201" y="159"/>
                    <a:pt x="201" y="158"/>
                    <a:pt x="202" y="158"/>
                  </a:cubicBezTo>
                  <a:cubicBezTo>
                    <a:pt x="202" y="158"/>
                    <a:pt x="202" y="158"/>
                    <a:pt x="202" y="158"/>
                  </a:cubicBezTo>
                  <a:cubicBezTo>
                    <a:pt x="203" y="157"/>
                    <a:pt x="204" y="157"/>
                    <a:pt x="205" y="157"/>
                  </a:cubicBezTo>
                  <a:cubicBezTo>
                    <a:pt x="205" y="157"/>
                    <a:pt x="205" y="157"/>
                    <a:pt x="205" y="157"/>
                  </a:cubicBezTo>
                  <a:cubicBezTo>
                    <a:pt x="205" y="157"/>
                    <a:pt x="205" y="157"/>
                    <a:pt x="205" y="157"/>
                  </a:cubicBezTo>
                  <a:cubicBezTo>
                    <a:pt x="205" y="157"/>
                    <a:pt x="205" y="157"/>
                    <a:pt x="205" y="157"/>
                  </a:cubicBezTo>
                  <a:cubicBezTo>
                    <a:pt x="205" y="157"/>
                    <a:pt x="205" y="157"/>
                    <a:pt x="206" y="157"/>
                  </a:cubicBezTo>
                  <a:cubicBezTo>
                    <a:pt x="206" y="157"/>
                    <a:pt x="206" y="157"/>
                    <a:pt x="206" y="157"/>
                  </a:cubicBezTo>
                  <a:cubicBezTo>
                    <a:pt x="207" y="157"/>
                    <a:pt x="209" y="158"/>
                    <a:pt x="210" y="160"/>
                  </a:cubicBezTo>
                  <a:cubicBezTo>
                    <a:pt x="210" y="160"/>
                    <a:pt x="210" y="160"/>
                    <a:pt x="210" y="160"/>
                  </a:cubicBezTo>
                  <a:cubicBezTo>
                    <a:pt x="210" y="160"/>
                    <a:pt x="210" y="160"/>
                    <a:pt x="211" y="161"/>
                  </a:cubicBezTo>
                  <a:cubicBezTo>
                    <a:pt x="211" y="161"/>
                    <a:pt x="211" y="161"/>
                    <a:pt x="211" y="161"/>
                  </a:cubicBezTo>
                  <a:cubicBezTo>
                    <a:pt x="211" y="161"/>
                    <a:pt x="211" y="161"/>
                    <a:pt x="211" y="162"/>
                  </a:cubicBezTo>
                  <a:cubicBezTo>
                    <a:pt x="211" y="162"/>
                    <a:pt x="211" y="162"/>
                    <a:pt x="211" y="162"/>
                  </a:cubicBezTo>
                  <a:cubicBezTo>
                    <a:pt x="212" y="163"/>
                    <a:pt x="212" y="163"/>
                    <a:pt x="213" y="163"/>
                  </a:cubicBezTo>
                  <a:cubicBezTo>
                    <a:pt x="213" y="163"/>
                    <a:pt x="213" y="163"/>
                    <a:pt x="213" y="163"/>
                  </a:cubicBezTo>
                  <a:cubicBezTo>
                    <a:pt x="214" y="163"/>
                    <a:pt x="215" y="163"/>
                    <a:pt x="216" y="163"/>
                  </a:cubicBezTo>
                  <a:cubicBezTo>
                    <a:pt x="216" y="163"/>
                    <a:pt x="216" y="163"/>
                    <a:pt x="216" y="163"/>
                  </a:cubicBezTo>
                  <a:cubicBezTo>
                    <a:pt x="217" y="164"/>
                    <a:pt x="217" y="164"/>
                    <a:pt x="217" y="164"/>
                  </a:cubicBezTo>
                  <a:cubicBezTo>
                    <a:pt x="217" y="164"/>
                    <a:pt x="217" y="164"/>
                    <a:pt x="217" y="164"/>
                  </a:cubicBezTo>
                  <a:cubicBezTo>
                    <a:pt x="217" y="164"/>
                    <a:pt x="219" y="165"/>
                    <a:pt x="219" y="165"/>
                  </a:cubicBezTo>
                  <a:cubicBezTo>
                    <a:pt x="219" y="165"/>
                    <a:pt x="219" y="165"/>
                    <a:pt x="219" y="165"/>
                  </a:cubicBezTo>
                  <a:cubicBezTo>
                    <a:pt x="219" y="165"/>
                    <a:pt x="219" y="165"/>
                    <a:pt x="219" y="165"/>
                  </a:cubicBezTo>
                  <a:cubicBezTo>
                    <a:pt x="219" y="165"/>
                    <a:pt x="220" y="165"/>
                    <a:pt x="220" y="165"/>
                  </a:cubicBezTo>
                  <a:cubicBezTo>
                    <a:pt x="220" y="165"/>
                    <a:pt x="220" y="165"/>
                    <a:pt x="220" y="165"/>
                  </a:cubicBezTo>
                  <a:cubicBezTo>
                    <a:pt x="220" y="165"/>
                    <a:pt x="220" y="165"/>
                    <a:pt x="220" y="165"/>
                  </a:cubicBezTo>
                  <a:cubicBezTo>
                    <a:pt x="220" y="165"/>
                    <a:pt x="220" y="165"/>
                    <a:pt x="220" y="165"/>
                  </a:cubicBezTo>
                  <a:cubicBezTo>
                    <a:pt x="220" y="165"/>
                    <a:pt x="220" y="164"/>
                    <a:pt x="219" y="163"/>
                  </a:cubicBezTo>
                  <a:cubicBezTo>
                    <a:pt x="219" y="163"/>
                    <a:pt x="219" y="163"/>
                    <a:pt x="219" y="163"/>
                  </a:cubicBezTo>
                  <a:cubicBezTo>
                    <a:pt x="219" y="163"/>
                    <a:pt x="219" y="162"/>
                    <a:pt x="219" y="161"/>
                  </a:cubicBezTo>
                  <a:cubicBezTo>
                    <a:pt x="219" y="161"/>
                    <a:pt x="219" y="161"/>
                    <a:pt x="219" y="161"/>
                  </a:cubicBezTo>
                  <a:cubicBezTo>
                    <a:pt x="219" y="160"/>
                    <a:pt x="219" y="161"/>
                    <a:pt x="218" y="159"/>
                  </a:cubicBezTo>
                  <a:cubicBezTo>
                    <a:pt x="218" y="159"/>
                    <a:pt x="218" y="159"/>
                    <a:pt x="218" y="159"/>
                  </a:cubicBezTo>
                  <a:cubicBezTo>
                    <a:pt x="217" y="158"/>
                    <a:pt x="217" y="157"/>
                    <a:pt x="217" y="156"/>
                  </a:cubicBezTo>
                  <a:cubicBezTo>
                    <a:pt x="217" y="156"/>
                    <a:pt x="217" y="156"/>
                    <a:pt x="217" y="156"/>
                  </a:cubicBezTo>
                  <a:cubicBezTo>
                    <a:pt x="217" y="156"/>
                    <a:pt x="217" y="156"/>
                    <a:pt x="217" y="155"/>
                  </a:cubicBezTo>
                  <a:cubicBezTo>
                    <a:pt x="217" y="155"/>
                    <a:pt x="217" y="155"/>
                    <a:pt x="217" y="155"/>
                  </a:cubicBezTo>
                  <a:cubicBezTo>
                    <a:pt x="217" y="155"/>
                    <a:pt x="217" y="155"/>
                    <a:pt x="217" y="155"/>
                  </a:cubicBezTo>
                  <a:cubicBezTo>
                    <a:pt x="217" y="155"/>
                    <a:pt x="217" y="154"/>
                    <a:pt x="217" y="153"/>
                  </a:cubicBezTo>
                  <a:cubicBezTo>
                    <a:pt x="217" y="153"/>
                    <a:pt x="217" y="153"/>
                    <a:pt x="217" y="153"/>
                  </a:cubicBezTo>
                  <a:cubicBezTo>
                    <a:pt x="218" y="152"/>
                    <a:pt x="218" y="152"/>
                    <a:pt x="219" y="151"/>
                  </a:cubicBezTo>
                  <a:cubicBezTo>
                    <a:pt x="219" y="151"/>
                    <a:pt x="219" y="151"/>
                    <a:pt x="219" y="151"/>
                  </a:cubicBezTo>
                  <a:cubicBezTo>
                    <a:pt x="220" y="150"/>
                    <a:pt x="219" y="150"/>
                    <a:pt x="220" y="149"/>
                  </a:cubicBezTo>
                  <a:cubicBezTo>
                    <a:pt x="220" y="149"/>
                    <a:pt x="220" y="149"/>
                    <a:pt x="220" y="149"/>
                  </a:cubicBezTo>
                  <a:cubicBezTo>
                    <a:pt x="220" y="148"/>
                    <a:pt x="220" y="147"/>
                    <a:pt x="221" y="146"/>
                  </a:cubicBezTo>
                  <a:cubicBezTo>
                    <a:pt x="221" y="146"/>
                    <a:pt x="221" y="146"/>
                    <a:pt x="221" y="146"/>
                  </a:cubicBezTo>
                  <a:cubicBezTo>
                    <a:pt x="222" y="146"/>
                    <a:pt x="222" y="146"/>
                    <a:pt x="222" y="146"/>
                  </a:cubicBezTo>
                  <a:cubicBezTo>
                    <a:pt x="222" y="146"/>
                    <a:pt x="222" y="146"/>
                    <a:pt x="222" y="146"/>
                  </a:cubicBezTo>
                  <a:cubicBezTo>
                    <a:pt x="222" y="146"/>
                    <a:pt x="222" y="146"/>
                    <a:pt x="222" y="146"/>
                  </a:cubicBezTo>
                  <a:cubicBezTo>
                    <a:pt x="222" y="146"/>
                    <a:pt x="222" y="146"/>
                    <a:pt x="222" y="146"/>
                  </a:cubicBezTo>
                  <a:cubicBezTo>
                    <a:pt x="222" y="146"/>
                    <a:pt x="222" y="146"/>
                    <a:pt x="222" y="146"/>
                  </a:cubicBezTo>
                  <a:cubicBezTo>
                    <a:pt x="222" y="146"/>
                    <a:pt x="222" y="145"/>
                    <a:pt x="223" y="144"/>
                  </a:cubicBezTo>
                  <a:cubicBezTo>
                    <a:pt x="223" y="144"/>
                    <a:pt x="223" y="144"/>
                    <a:pt x="223" y="144"/>
                  </a:cubicBezTo>
                  <a:cubicBezTo>
                    <a:pt x="223" y="143"/>
                    <a:pt x="224" y="143"/>
                    <a:pt x="224" y="142"/>
                  </a:cubicBezTo>
                  <a:cubicBezTo>
                    <a:pt x="224" y="142"/>
                    <a:pt x="224" y="142"/>
                    <a:pt x="224" y="142"/>
                  </a:cubicBezTo>
                  <a:cubicBezTo>
                    <a:pt x="224" y="142"/>
                    <a:pt x="224" y="141"/>
                    <a:pt x="225" y="141"/>
                  </a:cubicBezTo>
                  <a:cubicBezTo>
                    <a:pt x="225" y="141"/>
                    <a:pt x="225" y="141"/>
                    <a:pt x="225" y="141"/>
                  </a:cubicBezTo>
                  <a:cubicBezTo>
                    <a:pt x="225" y="141"/>
                    <a:pt x="226" y="140"/>
                    <a:pt x="226" y="139"/>
                  </a:cubicBezTo>
                  <a:cubicBezTo>
                    <a:pt x="226" y="139"/>
                    <a:pt x="226" y="139"/>
                    <a:pt x="226" y="139"/>
                  </a:cubicBezTo>
                  <a:cubicBezTo>
                    <a:pt x="227" y="138"/>
                    <a:pt x="228" y="137"/>
                    <a:pt x="228" y="137"/>
                  </a:cubicBezTo>
                  <a:cubicBezTo>
                    <a:pt x="228" y="137"/>
                    <a:pt x="228" y="137"/>
                    <a:pt x="228" y="137"/>
                  </a:cubicBezTo>
                  <a:cubicBezTo>
                    <a:pt x="229" y="136"/>
                    <a:pt x="229" y="136"/>
                    <a:pt x="229" y="136"/>
                  </a:cubicBezTo>
                  <a:cubicBezTo>
                    <a:pt x="229" y="136"/>
                    <a:pt x="230" y="135"/>
                    <a:pt x="230" y="134"/>
                  </a:cubicBezTo>
                  <a:cubicBezTo>
                    <a:pt x="230" y="134"/>
                    <a:pt x="230" y="134"/>
                    <a:pt x="230" y="134"/>
                  </a:cubicBezTo>
                  <a:cubicBezTo>
                    <a:pt x="231" y="134"/>
                    <a:pt x="231" y="133"/>
                    <a:pt x="231" y="132"/>
                  </a:cubicBezTo>
                  <a:cubicBezTo>
                    <a:pt x="231" y="132"/>
                    <a:pt x="231" y="132"/>
                    <a:pt x="231" y="132"/>
                  </a:cubicBezTo>
                  <a:cubicBezTo>
                    <a:pt x="234" y="128"/>
                    <a:pt x="234" y="128"/>
                    <a:pt x="234" y="128"/>
                  </a:cubicBezTo>
                  <a:cubicBezTo>
                    <a:pt x="234" y="127"/>
                    <a:pt x="235" y="127"/>
                    <a:pt x="235" y="126"/>
                  </a:cubicBezTo>
                  <a:cubicBezTo>
                    <a:pt x="235" y="126"/>
                    <a:pt x="235" y="126"/>
                    <a:pt x="235" y="126"/>
                  </a:cubicBezTo>
                  <a:cubicBezTo>
                    <a:pt x="236" y="124"/>
                    <a:pt x="237" y="123"/>
                    <a:pt x="238" y="122"/>
                  </a:cubicBezTo>
                  <a:cubicBezTo>
                    <a:pt x="238" y="122"/>
                    <a:pt x="238" y="122"/>
                    <a:pt x="238" y="122"/>
                  </a:cubicBezTo>
                  <a:cubicBezTo>
                    <a:pt x="239" y="121"/>
                    <a:pt x="240" y="120"/>
                    <a:pt x="240" y="119"/>
                  </a:cubicBezTo>
                  <a:cubicBezTo>
                    <a:pt x="240" y="119"/>
                    <a:pt x="240" y="119"/>
                    <a:pt x="240" y="119"/>
                  </a:cubicBezTo>
                  <a:cubicBezTo>
                    <a:pt x="241" y="119"/>
                    <a:pt x="241" y="117"/>
                    <a:pt x="242" y="117"/>
                  </a:cubicBezTo>
                  <a:cubicBezTo>
                    <a:pt x="242" y="117"/>
                    <a:pt x="242" y="117"/>
                    <a:pt x="242" y="117"/>
                  </a:cubicBezTo>
                  <a:cubicBezTo>
                    <a:pt x="242" y="117"/>
                    <a:pt x="243" y="117"/>
                    <a:pt x="243" y="117"/>
                  </a:cubicBezTo>
                  <a:cubicBezTo>
                    <a:pt x="243" y="117"/>
                    <a:pt x="243" y="117"/>
                    <a:pt x="243" y="117"/>
                  </a:cubicBezTo>
                  <a:cubicBezTo>
                    <a:pt x="244" y="117"/>
                    <a:pt x="245" y="118"/>
                    <a:pt x="246" y="119"/>
                  </a:cubicBezTo>
                  <a:cubicBezTo>
                    <a:pt x="246" y="119"/>
                    <a:pt x="246" y="119"/>
                    <a:pt x="246" y="119"/>
                  </a:cubicBezTo>
                  <a:cubicBezTo>
                    <a:pt x="246" y="119"/>
                    <a:pt x="246" y="119"/>
                    <a:pt x="246" y="119"/>
                  </a:cubicBezTo>
                  <a:cubicBezTo>
                    <a:pt x="246" y="119"/>
                    <a:pt x="246" y="119"/>
                    <a:pt x="246" y="119"/>
                  </a:cubicBezTo>
                  <a:cubicBezTo>
                    <a:pt x="246" y="119"/>
                    <a:pt x="246" y="119"/>
                    <a:pt x="246" y="119"/>
                  </a:cubicBezTo>
                  <a:cubicBezTo>
                    <a:pt x="246" y="119"/>
                    <a:pt x="246" y="119"/>
                    <a:pt x="246" y="119"/>
                  </a:cubicBezTo>
                  <a:cubicBezTo>
                    <a:pt x="247" y="119"/>
                    <a:pt x="248" y="120"/>
                    <a:pt x="248" y="120"/>
                  </a:cubicBezTo>
                  <a:cubicBezTo>
                    <a:pt x="248" y="120"/>
                    <a:pt x="248" y="120"/>
                    <a:pt x="248" y="120"/>
                  </a:cubicBezTo>
                  <a:cubicBezTo>
                    <a:pt x="249" y="121"/>
                    <a:pt x="249" y="121"/>
                    <a:pt x="249" y="121"/>
                  </a:cubicBezTo>
                  <a:cubicBezTo>
                    <a:pt x="249" y="121"/>
                    <a:pt x="249" y="121"/>
                    <a:pt x="249" y="121"/>
                  </a:cubicBezTo>
                  <a:cubicBezTo>
                    <a:pt x="249" y="121"/>
                    <a:pt x="250" y="122"/>
                    <a:pt x="250" y="122"/>
                  </a:cubicBezTo>
                  <a:cubicBezTo>
                    <a:pt x="250" y="122"/>
                    <a:pt x="250" y="122"/>
                    <a:pt x="250" y="122"/>
                  </a:cubicBezTo>
                  <a:cubicBezTo>
                    <a:pt x="250" y="122"/>
                    <a:pt x="251" y="122"/>
                    <a:pt x="251" y="124"/>
                  </a:cubicBezTo>
                  <a:cubicBezTo>
                    <a:pt x="251" y="124"/>
                    <a:pt x="251" y="124"/>
                    <a:pt x="251" y="124"/>
                  </a:cubicBezTo>
                  <a:cubicBezTo>
                    <a:pt x="251" y="124"/>
                    <a:pt x="251" y="124"/>
                    <a:pt x="251" y="124"/>
                  </a:cubicBezTo>
                  <a:cubicBezTo>
                    <a:pt x="251" y="124"/>
                    <a:pt x="251" y="124"/>
                    <a:pt x="251" y="124"/>
                  </a:cubicBezTo>
                  <a:cubicBezTo>
                    <a:pt x="251" y="124"/>
                    <a:pt x="251" y="124"/>
                    <a:pt x="251" y="124"/>
                  </a:cubicBezTo>
                  <a:cubicBezTo>
                    <a:pt x="251" y="124"/>
                    <a:pt x="251" y="124"/>
                    <a:pt x="251" y="124"/>
                  </a:cubicBezTo>
                  <a:cubicBezTo>
                    <a:pt x="251" y="124"/>
                    <a:pt x="252" y="124"/>
                    <a:pt x="253" y="124"/>
                  </a:cubicBezTo>
                  <a:cubicBezTo>
                    <a:pt x="253" y="124"/>
                    <a:pt x="253" y="124"/>
                    <a:pt x="253" y="124"/>
                  </a:cubicBezTo>
                  <a:cubicBezTo>
                    <a:pt x="253" y="125"/>
                    <a:pt x="253" y="125"/>
                    <a:pt x="253" y="125"/>
                  </a:cubicBezTo>
                  <a:cubicBezTo>
                    <a:pt x="253" y="125"/>
                    <a:pt x="254" y="125"/>
                    <a:pt x="254" y="126"/>
                  </a:cubicBezTo>
                  <a:cubicBezTo>
                    <a:pt x="254" y="126"/>
                    <a:pt x="254" y="126"/>
                    <a:pt x="254" y="126"/>
                  </a:cubicBezTo>
                  <a:cubicBezTo>
                    <a:pt x="255" y="126"/>
                    <a:pt x="255" y="127"/>
                    <a:pt x="255" y="127"/>
                  </a:cubicBezTo>
                  <a:cubicBezTo>
                    <a:pt x="255" y="127"/>
                    <a:pt x="255" y="127"/>
                    <a:pt x="255" y="127"/>
                  </a:cubicBezTo>
                  <a:cubicBezTo>
                    <a:pt x="256" y="127"/>
                    <a:pt x="256" y="127"/>
                    <a:pt x="256" y="127"/>
                  </a:cubicBezTo>
                  <a:cubicBezTo>
                    <a:pt x="256" y="127"/>
                    <a:pt x="256" y="127"/>
                    <a:pt x="256" y="127"/>
                  </a:cubicBezTo>
                  <a:cubicBezTo>
                    <a:pt x="257" y="127"/>
                    <a:pt x="258" y="127"/>
                    <a:pt x="259" y="128"/>
                  </a:cubicBezTo>
                  <a:cubicBezTo>
                    <a:pt x="259" y="128"/>
                    <a:pt x="259" y="128"/>
                    <a:pt x="259" y="128"/>
                  </a:cubicBezTo>
                  <a:cubicBezTo>
                    <a:pt x="259" y="128"/>
                    <a:pt x="259" y="128"/>
                    <a:pt x="259" y="128"/>
                  </a:cubicBezTo>
                  <a:cubicBezTo>
                    <a:pt x="259" y="128"/>
                    <a:pt x="259" y="128"/>
                    <a:pt x="259" y="128"/>
                  </a:cubicBezTo>
                  <a:cubicBezTo>
                    <a:pt x="260" y="128"/>
                    <a:pt x="260" y="127"/>
                    <a:pt x="261" y="127"/>
                  </a:cubicBezTo>
                  <a:cubicBezTo>
                    <a:pt x="261" y="127"/>
                    <a:pt x="261" y="127"/>
                    <a:pt x="261" y="127"/>
                  </a:cubicBezTo>
                  <a:cubicBezTo>
                    <a:pt x="261" y="127"/>
                    <a:pt x="261" y="127"/>
                    <a:pt x="262" y="128"/>
                  </a:cubicBezTo>
                  <a:cubicBezTo>
                    <a:pt x="262" y="128"/>
                    <a:pt x="262" y="128"/>
                    <a:pt x="262" y="128"/>
                  </a:cubicBezTo>
                  <a:cubicBezTo>
                    <a:pt x="263" y="128"/>
                    <a:pt x="263" y="128"/>
                    <a:pt x="263" y="128"/>
                  </a:cubicBezTo>
                  <a:cubicBezTo>
                    <a:pt x="263" y="128"/>
                    <a:pt x="263" y="128"/>
                    <a:pt x="263" y="128"/>
                  </a:cubicBezTo>
                  <a:cubicBezTo>
                    <a:pt x="263" y="128"/>
                    <a:pt x="263" y="128"/>
                    <a:pt x="264" y="128"/>
                  </a:cubicBezTo>
                  <a:cubicBezTo>
                    <a:pt x="264" y="128"/>
                    <a:pt x="264" y="128"/>
                    <a:pt x="264" y="128"/>
                  </a:cubicBezTo>
                  <a:cubicBezTo>
                    <a:pt x="264" y="128"/>
                    <a:pt x="265" y="128"/>
                    <a:pt x="266" y="129"/>
                  </a:cubicBezTo>
                  <a:cubicBezTo>
                    <a:pt x="266" y="129"/>
                    <a:pt x="266" y="129"/>
                    <a:pt x="266" y="129"/>
                  </a:cubicBezTo>
                  <a:cubicBezTo>
                    <a:pt x="267" y="130"/>
                    <a:pt x="267" y="130"/>
                    <a:pt x="268" y="130"/>
                  </a:cubicBezTo>
                  <a:cubicBezTo>
                    <a:pt x="268" y="130"/>
                    <a:pt x="268" y="130"/>
                    <a:pt x="268" y="130"/>
                  </a:cubicBezTo>
                  <a:cubicBezTo>
                    <a:pt x="268" y="130"/>
                    <a:pt x="268" y="130"/>
                    <a:pt x="268" y="130"/>
                  </a:cubicBezTo>
                  <a:cubicBezTo>
                    <a:pt x="268" y="130"/>
                    <a:pt x="268" y="130"/>
                    <a:pt x="268" y="130"/>
                  </a:cubicBezTo>
                  <a:cubicBezTo>
                    <a:pt x="268" y="130"/>
                    <a:pt x="269" y="130"/>
                    <a:pt x="269" y="130"/>
                  </a:cubicBezTo>
                  <a:cubicBezTo>
                    <a:pt x="269" y="130"/>
                    <a:pt x="269" y="130"/>
                    <a:pt x="269" y="130"/>
                  </a:cubicBezTo>
                  <a:cubicBezTo>
                    <a:pt x="269" y="130"/>
                    <a:pt x="271" y="130"/>
                    <a:pt x="271" y="131"/>
                  </a:cubicBezTo>
                  <a:cubicBezTo>
                    <a:pt x="271" y="131"/>
                    <a:pt x="271" y="131"/>
                    <a:pt x="271" y="131"/>
                  </a:cubicBezTo>
                  <a:cubicBezTo>
                    <a:pt x="272" y="132"/>
                    <a:pt x="272" y="133"/>
                    <a:pt x="273" y="133"/>
                  </a:cubicBezTo>
                  <a:cubicBezTo>
                    <a:pt x="273" y="133"/>
                    <a:pt x="273" y="133"/>
                    <a:pt x="273" y="133"/>
                  </a:cubicBezTo>
                  <a:cubicBezTo>
                    <a:pt x="273" y="133"/>
                    <a:pt x="273" y="133"/>
                    <a:pt x="273" y="133"/>
                  </a:cubicBezTo>
                  <a:cubicBezTo>
                    <a:pt x="273" y="133"/>
                    <a:pt x="273" y="133"/>
                    <a:pt x="273" y="133"/>
                  </a:cubicBezTo>
                  <a:cubicBezTo>
                    <a:pt x="274" y="132"/>
                    <a:pt x="275" y="131"/>
                    <a:pt x="276" y="131"/>
                  </a:cubicBezTo>
                  <a:cubicBezTo>
                    <a:pt x="276" y="131"/>
                    <a:pt x="276" y="131"/>
                    <a:pt x="276" y="131"/>
                  </a:cubicBezTo>
                  <a:cubicBezTo>
                    <a:pt x="277" y="131"/>
                    <a:pt x="277" y="131"/>
                    <a:pt x="277" y="131"/>
                  </a:cubicBezTo>
                  <a:cubicBezTo>
                    <a:pt x="277" y="131"/>
                    <a:pt x="277" y="131"/>
                    <a:pt x="277" y="131"/>
                  </a:cubicBezTo>
                  <a:cubicBezTo>
                    <a:pt x="278" y="131"/>
                    <a:pt x="278" y="131"/>
                    <a:pt x="279" y="131"/>
                  </a:cubicBezTo>
                  <a:cubicBezTo>
                    <a:pt x="279" y="131"/>
                    <a:pt x="279" y="131"/>
                    <a:pt x="279" y="131"/>
                  </a:cubicBezTo>
                  <a:cubicBezTo>
                    <a:pt x="279" y="131"/>
                    <a:pt x="279" y="131"/>
                    <a:pt x="279" y="131"/>
                  </a:cubicBezTo>
                  <a:cubicBezTo>
                    <a:pt x="279" y="131"/>
                    <a:pt x="279" y="131"/>
                    <a:pt x="279" y="131"/>
                  </a:cubicBezTo>
                  <a:cubicBezTo>
                    <a:pt x="279" y="131"/>
                    <a:pt x="280" y="131"/>
                    <a:pt x="280" y="131"/>
                  </a:cubicBezTo>
                  <a:cubicBezTo>
                    <a:pt x="280" y="131"/>
                    <a:pt x="280" y="131"/>
                    <a:pt x="280" y="131"/>
                  </a:cubicBezTo>
                  <a:cubicBezTo>
                    <a:pt x="281" y="131"/>
                    <a:pt x="281" y="131"/>
                    <a:pt x="282" y="131"/>
                  </a:cubicBezTo>
                  <a:cubicBezTo>
                    <a:pt x="282" y="131"/>
                    <a:pt x="282" y="131"/>
                    <a:pt x="282" y="131"/>
                  </a:cubicBezTo>
                  <a:cubicBezTo>
                    <a:pt x="282" y="131"/>
                    <a:pt x="283" y="131"/>
                    <a:pt x="283" y="131"/>
                  </a:cubicBezTo>
                  <a:cubicBezTo>
                    <a:pt x="283" y="131"/>
                    <a:pt x="283" y="131"/>
                    <a:pt x="283" y="131"/>
                  </a:cubicBezTo>
                  <a:cubicBezTo>
                    <a:pt x="283" y="131"/>
                    <a:pt x="284" y="131"/>
                    <a:pt x="284" y="131"/>
                  </a:cubicBezTo>
                  <a:cubicBezTo>
                    <a:pt x="284" y="131"/>
                    <a:pt x="284" y="131"/>
                    <a:pt x="284" y="131"/>
                  </a:cubicBezTo>
                  <a:cubicBezTo>
                    <a:pt x="285" y="131"/>
                    <a:pt x="285" y="131"/>
                    <a:pt x="285" y="130"/>
                  </a:cubicBezTo>
                  <a:cubicBezTo>
                    <a:pt x="285" y="130"/>
                    <a:pt x="285" y="130"/>
                    <a:pt x="285" y="130"/>
                  </a:cubicBezTo>
                  <a:cubicBezTo>
                    <a:pt x="286" y="130"/>
                    <a:pt x="286" y="129"/>
                    <a:pt x="288" y="129"/>
                  </a:cubicBezTo>
                  <a:cubicBezTo>
                    <a:pt x="288" y="129"/>
                    <a:pt x="288" y="129"/>
                    <a:pt x="288" y="129"/>
                  </a:cubicBezTo>
                  <a:cubicBezTo>
                    <a:pt x="288" y="128"/>
                    <a:pt x="288" y="128"/>
                    <a:pt x="288" y="128"/>
                  </a:cubicBezTo>
                  <a:cubicBezTo>
                    <a:pt x="288" y="128"/>
                    <a:pt x="288" y="128"/>
                    <a:pt x="288" y="128"/>
                  </a:cubicBezTo>
                  <a:cubicBezTo>
                    <a:pt x="288" y="128"/>
                    <a:pt x="288" y="127"/>
                    <a:pt x="288" y="127"/>
                  </a:cubicBezTo>
                  <a:cubicBezTo>
                    <a:pt x="288" y="127"/>
                    <a:pt x="288" y="127"/>
                    <a:pt x="288" y="127"/>
                  </a:cubicBezTo>
                  <a:cubicBezTo>
                    <a:pt x="288" y="127"/>
                    <a:pt x="288" y="127"/>
                    <a:pt x="288" y="127"/>
                  </a:cubicBezTo>
                  <a:cubicBezTo>
                    <a:pt x="288" y="127"/>
                    <a:pt x="288" y="127"/>
                    <a:pt x="288" y="127"/>
                  </a:cubicBezTo>
                  <a:cubicBezTo>
                    <a:pt x="288" y="125"/>
                    <a:pt x="288" y="125"/>
                    <a:pt x="289" y="124"/>
                  </a:cubicBezTo>
                  <a:cubicBezTo>
                    <a:pt x="289" y="124"/>
                    <a:pt x="289" y="124"/>
                    <a:pt x="289" y="124"/>
                  </a:cubicBezTo>
                  <a:cubicBezTo>
                    <a:pt x="289" y="124"/>
                    <a:pt x="289" y="124"/>
                    <a:pt x="289" y="124"/>
                  </a:cubicBezTo>
                  <a:cubicBezTo>
                    <a:pt x="289" y="124"/>
                    <a:pt x="289" y="124"/>
                    <a:pt x="289" y="124"/>
                  </a:cubicBezTo>
                  <a:cubicBezTo>
                    <a:pt x="289" y="124"/>
                    <a:pt x="289" y="124"/>
                    <a:pt x="288" y="124"/>
                  </a:cubicBezTo>
                  <a:cubicBezTo>
                    <a:pt x="288" y="124"/>
                    <a:pt x="288" y="124"/>
                    <a:pt x="288" y="124"/>
                  </a:cubicBezTo>
                  <a:cubicBezTo>
                    <a:pt x="288" y="123"/>
                    <a:pt x="288" y="123"/>
                    <a:pt x="288" y="122"/>
                  </a:cubicBezTo>
                  <a:cubicBezTo>
                    <a:pt x="288" y="122"/>
                    <a:pt x="288" y="122"/>
                    <a:pt x="288" y="122"/>
                  </a:cubicBezTo>
                  <a:cubicBezTo>
                    <a:pt x="288" y="122"/>
                    <a:pt x="288" y="121"/>
                    <a:pt x="288" y="120"/>
                  </a:cubicBezTo>
                  <a:cubicBezTo>
                    <a:pt x="288" y="120"/>
                    <a:pt x="288" y="120"/>
                    <a:pt x="288" y="120"/>
                  </a:cubicBezTo>
                  <a:cubicBezTo>
                    <a:pt x="288" y="120"/>
                    <a:pt x="288" y="119"/>
                    <a:pt x="289" y="117"/>
                  </a:cubicBezTo>
                  <a:cubicBezTo>
                    <a:pt x="289" y="117"/>
                    <a:pt x="289" y="117"/>
                    <a:pt x="289" y="117"/>
                  </a:cubicBezTo>
                  <a:cubicBezTo>
                    <a:pt x="289" y="117"/>
                    <a:pt x="289" y="117"/>
                    <a:pt x="289" y="116"/>
                  </a:cubicBezTo>
                  <a:cubicBezTo>
                    <a:pt x="289" y="116"/>
                    <a:pt x="289" y="116"/>
                    <a:pt x="289" y="116"/>
                  </a:cubicBezTo>
                  <a:cubicBezTo>
                    <a:pt x="289" y="115"/>
                    <a:pt x="289" y="114"/>
                    <a:pt x="290" y="112"/>
                  </a:cubicBezTo>
                  <a:cubicBezTo>
                    <a:pt x="290" y="112"/>
                    <a:pt x="290" y="112"/>
                    <a:pt x="290" y="112"/>
                  </a:cubicBezTo>
                  <a:cubicBezTo>
                    <a:pt x="290" y="112"/>
                    <a:pt x="290" y="111"/>
                    <a:pt x="290" y="110"/>
                  </a:cubicBezTo>
                  <a:cubicBezTo>
                    <a:pt x="290" y="110"/>
                    <a:pt x="290" y="110"/>
                    <a:pt x="290" y="110"/>
                  </a:cubicBezTo>
                  <a:cubicBezTo>
                    <a:pt x="290" y="110"/>
                    <a:pt x="290" y="110"/>
                    <a:pt x="290" y="110"/>
                  </a:cubicBezTo>
                  <a:cubicBezTo>
                    <a:pt x="290" y="110"/>
                    <a:pt x="290" y="110"/>
                    <a:pt x="290" y="110"/>
                  </a:cubicBezTo>
                  <a:cubicBezTo>
                    <a:pt x="290" y="109"/>
                    <a:pt x="290" y="109"/>
                    <a:pt x="290" y="108"/>
                  </a:cubicBezTo>
                  <a:cubicBezTo>
                    <a:pt x="290" y="108"/>
                    <a:pt x="290" y="108"/>
                    <a:pt x="290" y="108"/>
                  </a:cubicBezTo>
                  <a:cubicBezTo>
                    <a:pt x="290" y="108"/>
                    <a:pt x="290" y="107"/>
                    <a:pt x="290" y="106"/>
                  </a:cubicBezTo>
                  <a:cubicBezTo>
                    <a:pt x="290" y="106"/>
                    <a:pt x="290" y="106"/>
                    <a:pt x="290" y="106"/>
                  </a:cubicBezTo>
                  <a:cubicBezTo>
                    <a:pt x="291" y="106"/>
                    <a:pt x="291" y="105"/>
                    <a:pt x="291" y="105"/>
                  </a:cubicBezTo>
                  <a:cubicBezTo>
                    <a:pt x="291" y="105"/>
                    <a:pt x="291" y="105"/>
                    <a:pt x="291" y="105"/>
                  </a:cubicBezTo>
                  <a:cubicBezTo>
                    <a:pt x="292" y="103"/>
                    <a:pt x="292" y="103"/>
                    <a:pt x="293" y="102"/>
                  </a:cubicBezTo>
                  <a:cubicBezTo>
                    <a:pt x="293" y="102"/>
                    <a:pt x="293" y="102"/>
                    <a:pt x="293" y="102"/>
                  </a:cubicBezTo>
                  <a:cubicBezTo>
                    <a:pt x="294" y="102"/>
                    <a:pt x="293" y="102"/>
                    <a:pt x="294" y="102"/>
                  </a:cubicBezTo>
                  <a:cubicBezTo>
                    <a:pt x="294" y="102"/>
                    <a:pt x="294" y="102"/>
                    <a:pt x="294" y="102"/>
                  </a:cubicBezTo>
                  <a:cubicBezTo>
                    <a:pt x="294" y="101"/>
                    <a:pt x="295" y="101"/>
                    <a:pt x="295" y="100"/>
                  </a:cubicBezTo>
                  <a:cubicBezTo>
                    <a:pt x="295" y="100"/>
                    <a:pt x="295" y="100"/>
                    <a:pt x="295" y="100"/>
                  </a:cubicBezTo>
                  <a:cubicBezTo>
                    <a:pt x="296" y="99"/>
                    <a:pt x="297" y="98"/>
                    <a:pt x="298" y="98"/>
                  </a:cubicBezTo>
                  <a:cubicBezTo>
                    <a:pt x="298" y="98"/>
                    <a:pt x="298" y="98"/>
                    <a:pt x="298" y="98"/>
                  </a:cubicBezTo>
                  <a:cubicBezTo>
                    <a:pt x="300" y="98"/>
                    <a:pt x="301" y="98"/>
                    <a:pt x="302" y="98"/>
                  </a:cubicBezTo>
                  <a:cubicBezTo>
                    <a:pt x="302" y="98"/>
                    <a:pt x="302" y="98"/>
                    <a:pt x="302" y="98"/>
                  </a:cubicBezTo>
                  <a:cubicBezTo>
                    <a:pt x="303" y="99"/>
                    <a:pt x="304" y="99"/>
                    <a:pt x="305" y="99"/>
                  </a:cubicBezTo>
                  <a:cubicBezTo>
                    <a:pt x="305" y="99"/>
                    <a:pt x="305" y="99"/>
                    <a:pt x="305" y="99"/>
                  </a:cubicBezTo>
                  <a:cubicBezTo>
                    <a:pt x="305" y="100"/>
                    <a:pt x="305" y="100"/>
                    <a:pt x="305" y="100"/>
                  </a:cubicBezTo>
                  <a:cubicBezTo>
                    <a:pt x="305" y="100"/>
                    <a:pt x="305" y="100"/>
                    <a:pt x="305" y="100"/>
                  </a:cubicBezTo>
                  <a:cubicBezTo>
                    <a:pt x="305" y="100"/>
                    <a:pt x="306" y="100"/>
                    <a:pt x="306" y="99"/>
                  </a:cubicBezTo>
                  <a:cubicBezTo>
                    <a:pt x="306" y="99"/>
                    <a:pt x="306" y="99"/>
                    <a:pt x="306" y="99"/>
                  </a:cubicBezTo>
                  <a:cubicBezTo>
                    <a:pt x="307" y="99"/>
                    <a:pt x="308" y="99"/>
                    <a:pt x="309" y="99"/>
                  </a:cubicBezTo>
                  <a:cubicBezTo>
                    <a:pt x="309" y="99"/>
                    <a:pt x="309" y="99"/>
                    <a:pt x="309" y="99"/>
                  </a:cubicBezTo>
                  <a:cubicBezTo>
                    <a:pt x="309" y="99"/>
                    <a:pt x="310" y="99"/>
                    <a:pt x="311" y="98"/>
                  </a:cubicBezTo>
                  <a:cubicBezTo>
                    <a:pt x="311" y="98"/>
                    <a:pt x="311" y="98"/>
                    <a:pt x="311" y="98"/>
                  </a:cubicBezTo>
                  <a:cubicBezTo>
                    <a:pt x="312" y="98"/>
                    <a:pt x="312" y="98"/>
                    <a:pt x="312" y="97"/>
                  </a:cubicBezTo>
                  <a:cubicBezTo>
                    <a:pt x="312" y="97"/>
                    <a:pt x="312" y="97"/>
                    <a:pt x="312" y="97"/>
                  </a:cubicBezTo>
                  <a:cubicBezTo>
                    <a:pt x="313" y="96"/>
                    <a:pt x="314" y="96"/>
                    <a:pt x="315" y="95"/>
                  </a:cubicBezTo>
                  <a:cubicBezTo>
                    <a:pt x="315" y="95"/>
                    <a:pt x="315" y="95"/>
                    <a:pt x="315" y="95"/>
                  </a:cubicBezTo>
                  <a:cubicBezTo>
                    <a:pt x="315" y="94"/>
                    <a:pt x="315" y="95"/>
                    <a:pt x="315" y="94"/>
                  </a:cubicBezTo>
                  <a:cubicBezTo>
                    <a:pt x="315" y="94"/>
                    <a:pt x="315" y="94"/>
                    <a:pt x="315" y="94"/>
                  </a:cubicBezTo>
                  <a:cubicBezTo>
                    <a:pt x="316" y="93"/>
                    <a:pt x="316" y="92"/>
                    <a:pt x="317" y="92"/>
                  </a:cubicBezTo>
                  <a:cubicBezTo>
                    <a:pt x="317" y="92"/>
                    <a:pt x="317" y="92"/>
                    <a:pt x="317" y="92"/>
                  </a:cubicBezTo>
                  <a:cubicBezTo>
                    <a:pt x="317" y="92"/>
                    <a:pt x="317" y="92"/>
                    <a:pt x="317" y="92"/>
                  </a:cubicBezTo>
                  <a:cubicBezTo>
                    <a:pt x="317" y="92"/>
                    <a:pt x="317" y="92"/>
                    <a:pt x="317" y="92"/>
                  </a:cubicBezTo>
                  <a:cubicBezTo>
                    <a:pt x="317" y="92"/>
                    <a:pt x="317" y="92"/>
                    <a:pt x="317" y="92"/>
                  </a:cubicBezTo>
                  <a:cubicBezTo>
                    <a:pt x="317" y="92"/>
                    <a:pt x="317" y="92"/>
                    <a:pt x="317" y="92"/>
                  </a:cubicBezTo>
                  <a:cubicBezTo>
                    <a:pt x="316" y="91"/>
                    <a:pt x="316" y="91"/>
                    <a:pt x="316" y="90"/>
                  </a:cubicBezTo>
                  <a:cubicBezTo>
                    <a:pt x="316" y="90"/>
                    <a:pt x="316" y="90"/>
                    <a:pt x="316" y="90"/>
                  </a:cubicBezTo>
                  <a:cubicBezTo>
                    <a:pt x="316" y="90"/>
                    <a:pt x="316" y="89"/>
                    <a:pt x="316" y="89"/>
                  </a:cubicBezTo>
                  <a:cubicBezTo>
                    <a:pt x="316" y="89"/>
                    <a:pt x="316" y="89"/>
                    <a:pt x="316" y="89"/>
                  </a:cubicBezTo>
                  <a:cubicBezTo>
                    <a:pt x="317" y="88"/>
                    <a:pt x="316" y="87"/>
                    <a:pt x="318" y="86"/>
                  </a:cubicBezTo>
                  <a:cubicBezTo>
                    <a:pt x="318" y="86"/>
                    <a:pt x="318" y="86"/>
                    <a:pt x="318" y="86"/>
                  </a:cubicBezTo>
                  <a:cubicBezTo>
                    <a:pt x="319" y="86"/>
                    <a:pt x="318" y="86"/>
                    <a:pt x="319" y="85"/>
                  </a:cubicBezTo>
                  <a:cubicBezTo>
                    <a:pt x="319" y="85"/>
                    <a:pt x="319" y="85"/>
                    <a:pt x="319" y="85"/>
                  </a:cubicBezTo>
                  <a:cubicBezTo>
                    <a:pt x="320" y="85"/>
                    <a:pt x="321" y="84"/>
                    <a:pt x="322" y="84"/>
                  </a:cubicBezTo>
                  <a:cubicBezTo>
                    <a:pt x="322" y="84"/>
                    <a:pt x="322" y="84"/>
                    <a:pt x="322" y="84"/>
                  </a:cubicBezTo>
                  <a:cubicBezTo>
                    <a:pt x="323" y="84"/>
                    <a:pt x="324" y="85"/>
                    <a:pt x="325" y="85"/>
                  </a:cubicBezTo>
                  <a:cubicBezTo>
                    <a:pt x="325" y="85"/>
                    <a:pt x="325" y="85"/>
                    <a:pt x="325" y="85"/>
                  </a:cubicBezTo>
                  <a:cubicBezTo>
                    <a:pt x="326" y="85"/>
                    <a:pt x="327" y="85"/>
                    <a:pt x="327" y="86"/>
                  </a:cubicBezTo>
                  <a:cubicBezTo>
                    <a:pt x="327" y="86"/>
                    <a:pt x="327" y="86"/>
                    <a:pt x="327" y="86"/>
                  </a:cubicBezTo>
                  <a:cubicBezTo>
                    <a:pt x="328" y="86"/>
                    <a:pt x="329" y="87"/>
                    <a:pt x="330" y="88"/>
                  </a:cubicBezTo>
                  <a:cubicBezTo>
                    <a:pt x="330" y="88"/>
                    <a:pt x="330" y="88"/>
                    <a:pt x="330" y="88"/>
                  </a:cubicBezTo>
                  <a:cubicBezTo>
                    <a:pt x="330" y="88"/>
                    <a:pt x="330" y="88"/>
                    <a:pt x="330" y="88"/>
                  </a:cubicBezTo>
                  <a:cubicBezTo>
                    <a:pt x="330" y="88"/>
                    <a:pt x="330" y="88"/>
                    <a:pt x="330" y="88"/>
                  </a:cubicBezTo>
                  <a:cubicBezTo>
                    <a:pt x="330" y="88"/>
                    <a:pt x="330" y="88"/>
                    <a:pt x="330" y="88"/>
                  </a:cubicBezTo>
                  <a:cubicBezTo>
                    <a:pt x="330" y="88"/>
                    <a:pt x="330" y="88"/>
                    <a:pt x="330" y="88"/>
                  </a:cubicBezTo>
                  <a:cubicBezTo>
                    <a:pt x="330" y="88"/>
                    <a:pt x="330" y="88"/>
                    <a:pt x="330" y="88"/>
                  </a:cubicBezTo>
                  <a:cubicBezTo>
                    <a:pt x="330" y="88"/>
                    <a:pt x="330" y="88"/>
                    <a:pt x="330" y="88"/>
                  </a:cubicBezTo>
                  <a:cubicBezTo>
                    <a:pt x="330" y="88"/>
                    <a:pt x="330" y="88"/>
                    <a:pt x="330" y="88"/>
                  </a:cubicBezTo>
                  <a:cubicBezTo>
                    <a:pt x="330" y="88"/>
                    <a:pt x="330" y="88"/>
                    <a:pt x="330" y="88"/>
                  </a:cubicBezTo>
                  <a:cubicBezTo>
                    <a:pt x="331" y="88"/>
                    <a:pt x="331" y="88"/>
                    <a:pt x="331" y="88"/>
                  </a:cubicBezTo>
                  <a:cubicBezTo>
                    <a:pt x="330" y="87"/>
                    <a:pt x="330" y="87"/>
                    <a:pt x="330" y="87"/>
                  </a:cubicBezTo>
                  <a:cubicBezTo>
                    <a:pt x="330" y="87"/>
                    <a:pt x="332" y="86"/>
                    <a:pt x="332" y="86"/>
                  </a:cubicBezTo>
                  <a:cubicBezTo>
                    <a:pt x="332" y="86"/>
                    <a:pt x="332" y="86"/>
                    <a:pt x="332" y="86"/>
                  </a:cubicBezTo>
                  <a:cubicBezTo>
                    <a:pt x="333" y="86"/>
                    <a:pt x="333" y="86"/>
                    <a:pt x="334" y="86"/>
                  </a:cubicBezTo>
                  <a:cubicBezTo>
                    <a:pt x="334" y="86"/>
                    <a:pt x="334" y="86"/>
                    <a:pt x="334" y="86"/>
                  </a:cubicBezTo>
                  <a:cubicBezTo>
                    <a:pt x="334" y="86"/>
                    <a:pt x="334" y="86"/>
                    <a:pt x="334" y="86"/>
                  </a:cubicBezTo>
                  <a:cubicBezTo>
                    <a:pt x="334" y="86"/>
                    <a:pt x="334" y="86"/>
                    <a:pt x="334" y="86"/>
                  </a:cubicBezTo>
                  <a:cubicBezTo>
                    <a:pt x="335" y="86"/>
                    <a:pt x="336" y="86"/>
                    <a:pt x="336" y="86"/>
                  </a:cubicBezTo>
                  <a:cubicBezTo>
                    <a:pt x="336" y="86"/>
                    <a:pt x="336" y="86"/>
                    <a:pt x="336" y="86"/>
                  </a:cubicBezTo>
                  <a:cubicBezTo>
                    <a:pt x="337" y="86"/>
                    <a:pt x="338" y="86"/>
                    <a:pt x="338" y="88"/>
                  </a:cubicBezTo>
                  <a:cubicBezTo>
                    <a:pt x="338" y="88"/>
                    <a:pt x="338" y="88"/>
                    <a:pt x="338" y="88"/>
                  </a:cubicBezTo>
                  <a:cubicBezTo>
                    <a:pt x="338" y="88"/>
                    <a:pt x="338" y="88"/>
                    <a:pt x="338" y="88"/>
                  </a:cubicBezTo>
                  <a:cubicBezTo>
                    <a:pt x="338" y="88"/>
                    <a:pt x="338" y="88"/>
                    <a:pt x="338" y="88"/>
                  </a:cubicBezTo>
                  <a:cubicBezTo>
                    <a:pt x="338" y="88"/>
                    <a:pt x="338" y="88"/>
                    <a:pt x="338" y="88"/>
                  </a:cubicBezTo>
                  <a:cubicBezTo>
                    <a:pt x="338" y="88"/>
                    <a:pt x="338" y="88"/>
                    <a:pt x="338" y="88"/>
                  </a:cubicBezTo>
                  <a:cubicBezTo>
                    <a:pt x="338" y="89"/>
                    <a:pt x="338" y="89"/>
                    <a:pt x="338" y="89"/>
                  </a:cubicBezTo>
                  <a:cubicBezTo>
                    <a:pt x="338" y="89"/>
                    <a:pt x="338" y="89"/>
                    <a:pt x="338" y="89"/>
                  </a:cubicBezTo>
                  <a:cubicBezTo>
                    <a:pt x="338" y="89"/>
                    <a:pt x="338" y="90"/>
                    <a:pt x="338" y="90"/>
                  </a:cubicBezTo>
                  <a:cubicBezTo>
                    <a:pt x="338" y="90"/>
                    <a:pt x="338" y="90"/>
                    <a:pt x="338" y="90"/>
                  </a:cubicBezTo>
                  <a:cubicBezTo>
                    <a:pt x="338" y="90"/>
                    <a:pt x="338" y="90"/>
                    <a:pt x="338" y="91"/>
                  </a:cubicBezTo>
                  <a:cubicBezTo>
                    <a:pt x="338" y="91"/>
                    <a:pt x="338" y="91"/>
                    <a:pt x="338" y="91"/>
                  </a:cubicBezTo>
                  <a:cubicBezTo>
                    <a:pt x="338" y="91"/>
                    <a:pt x="338" y="91"/>
                    <a:pt x="338" y="91"/>
                  </a:cubicBezTo>
                  <a:cubicBezTo>
                    <a:pt x="338" y="91"/>
                    <a:pt x="338" y="91"/>
                    <a:pt x="338" y="91"/>
                  </a:cubicBezTo>
                  <a:cubicBezTo>
                    <a:pt x="338" y="91"/>
                    <a:pt x="338" y="91"/>
                    <a:pt x="338" y="92"/>
                  </a:cubicBezTo>
                  <a:cubicBezTo>
                    <a:pt x="338" y="92"/>
                    <a:pt x="338" y="92"/>
                    <a:pt x="338" y="92"/>
                  </a:cubicBezTo>
                  <a:cubicBezTo>
                    <a:pt x="338" y="92"/>
                    <a:pt x="338" y="92"/>
                    <a:pt x="338" y="92"/>
                  </a:cubicBezTo>
                  <a:cubicBezTo>
                    <a:pt x="338" y="92"/>
                    <a:pt x="338" y="92"/>
                    <a:pt x="338" y="92"/>
                  </a:cubicBezTo>
                  <a:cubicBezTo>
                    <a:pt x="338" y="95"/>
                    <a:pt x="336" y="94"/>
                    <a:pt x="336" y="95"/>
                  </a:cubicBezTo>
                  <a:cubicBezTo>
                    <a:pt x="336" y="95"/>
                    <a:pt x="336" y="95"/>
                    <a:pt x="336" y="95"/>
                  </a:cubicBezTo>
                  <a:cubicBezTo>
                    <a:pt x="335" y="95"/>
                    <a:pt x="335" y="95"/>
                    <a:pt x="335" y="95"/>
                  </a:cubicBezTo>
                  <a:cubicBezTo>
                    <a:pt x="335" y="95"/>
                    <a:pt x="335" y="95"/>
                    <a:pt x="335" y="95"/>
                  </a:cubicBezTo>
                  <a:cubicBezTo>
                    <a:pt x="335" y="95"/>
                    <a:pt x="335" y="95"/>
                    <a:pt x="335" y="95"/>
                  </a:cubicBezTo>
                  <a:cubicBezTo>
                    <a:pt x="336" y="96"/>
                    <a:pt x="337" y="97"/>
                    <a:pt x="338" y="98"/>
                  </a:cubicBezTo>
                  <a:cubicBezTo>
                    <a:pt x="338" y="98"/>
                    <a:pt x="338" y="98"/>
                    <a:pt x="338" y="98"/>
                  </a:cubicBezTo>
                  <a:cubicBezTo>
                    <a:pt x="338" y="99"/>
                    <a:pt x="339" y="99"/>
                    <a:pt x="340" y="101"/>
                  </a:cubicBezTo>
                  <a:cubicBezTo>
                    <a:pt x="340" y="101"/>
                    <a:pt x="340" y="101"/>
                    <a:pt x="340" y="101"/>
                  </a:cubicBezTo>
                  <a:cubicBezTo>
                    <a:pt x="340" y="101"/>
                    <a:pt x="340" y="101"/>
                    <a:pt x="339" y="102"/>
                  </a:cubicBezTo>
                  <a:cubicBezTo>
                    <a:pt x="339" y="102"/>
                    <a:pt x="339" y="102"/>
                    <a:pt x="339" y="102"/>
                  </a:cubicBezTo>
                  <a:cubicBezTo>
                    <a:pt x="339" y="102"/>
                    <a:pt x="338" y="103"/>
                    <a:pt x="338" y="103"/>
                  </a:cubicBezTo>
                  <a:cubicBezTo>
                    <a:pt x="338" y="103"/>
                    <a:pt x="338" y="103"/>
                    <a:pt x="338" y="103"/>
                  </a:cubicBezTo>
                  <a:cubicBezTo>
                    <a:pt x="339" y="104"/>
                    <a:pt x="339" y="104"/>
                    <a:pt x="340" y="105"/>
                  </a:cubicBezTo>
                  <a:cubicBezTo>
                    <a:pt x="340" y="105"/>
                    <a:pt x="340" y="105"/>
                    <a:pt x="340" y="105"/>
                  </a:cubicBezTo>
                  <a:cubicBezTo>
                    <a:pt x="340" y="105"/>
                    <a:pt x="341" y="106"/>
                    <a:pt x="342" y="106"/>
                  </a:cubicBezTo>
                  <a:cubicBezTo>
                    <a:pt x="342" y="106"/>
                    <a:pt x="342" y="106"/>
                    <a:pt x="342" y="106"/>
                  </a:cubicBezTo>
                  <a:cubicBezTo>
                    <a:pt x="342" y="106"/>
                    <a:pt x="343" y="106"/>
                    <a:pt x="343" y="107"/>
                  </a:cubicBezTo>
                  <a:cubicBezTo>
                    <a:pt x="343" y="107"/>
                    <a:pt x="343" y="107"/>
                    <a:pt x="343" y="107"/>
                  </a:cubicBezTo>
                  <a:cubicBezTo>
                    <a:pt x="343" y="108"/>
                    <a:pt x="343" y="109"/>
                    <a:pt x="344" y="109"/>
                  </a:cubicBezTo>
                  <a:cubicBezTo>
                    <a:pt x="344" y="109"/>
                    <a:pt x="344" y="109"/>
                    <a:pt x="344" y="109"/>
                  </a:cubicBezTo>
                  <a:cubicBezTo>
                    <a:pt x="345" y="109"/>
                    <a:pt x="346" y="110"/>
                    <a:pt x="346" y="111"/>
                  </a:cubicBezTo>
                  <a:cubicBezTo>
                    <a:pt x="346" y="111"/>
                    <a:pt x="346" y="111"/>
                    <a:pt x="346" y="111"/>
                  </a:cubicBezTo>
                  <a:cubicBezTo>
                    <a:pt x="347" y="111"/>
                    <a:pt x="347" y="112"/>
                    <a:pt x="347" y="112"/>
                  </a:cubicBezTo>
                  <a:cubicBezTo>
                    <a:pt x="347" y="112"/>
                    <a:pt x="347" y="112"/>
                    <a:pt x="347" y="112"/>
                  </a:cubicBezTo>
                  <a:cubicBezTo>
                    <a:pt x="347" y="113"/>
                    <a:pt x="347" y="113"/>
                    <a:pt x="347" y="114"/>
                  </a:cubicBezTo>
                  <a:cubicBezTo>
                    <a:pt x="347" y="114"/>
                    <a:pt x="347" y="114"/>
                    <a:pt x="347" y="114"/>
                  </a:cubicBezTo>
                  <a:cubicBezTo>
                    <a:pt x="347" y="114"/>
                    <a:pt x="347" y="114"/>
                    <a:pt x="347" y="114"/>
                  </a:cubicBezTo>
                  <a:cubicBezTo>
                    <a:pt x="347" y="114"/>
                    <a:pt x="347" y="115"/>
                    <a:pt x="347" y="116"/>
                  </a:cubicBezTo>
                  <a:cubicBezTo>
                    <a:pt x="347" y="116"/>
                    <a:pt x="347" y="116"/>
                    <a:pt x="347" y="116"/>
                  </a:cubicBezTo>
                  <a:cubicBezTo>
                    <a:pt x="348" y="116"/>
                    <a:pt x="348" y="117"/>
                    <a:pt x="349" y="117"/>
                  </a:cubicBezTo>
                  <a:cubicBezTo>
                    <a:pt x="349" y="117"/>
                    <a:pt x="349" y="117"/>
                    <a:pt x="349" y="117"/>
                  </a:cubicBezTo>
                  <a:cubicBezTo>
                    <a:pt x="349" y="118"/>
                    <a:pt x="351" y="118"/>
                    <a:pt x="352" y="120"/>
                  </a:cubicBezTo>
                  <a:cubicBezTo>
                    <a:pt x="352" y="120"/>
                    <a:pt x="352" y="120"/>
                    <a:pt x="352" y="120"/>
                  </a:cubicBezTo>
                  <a:cubicBezTo>
                    <a:pt x="353" y="122"/>
                    <a:pt x="352" y="121"/>
                    <a:pt x="354" y="122"/>
                  </a:cubicBezTo>
                  <a:cubicBezTo>
                    <a:pt x="354" y="122"/>
                    <a:pt x="354" y="122"/>
                    <a:pt x="354" y="122"/>
                  </a:cubicBezTo>
                  <a:cubicBezTo>
                    <a:pt x="354" y="122"/>
                    <a:pt x="355" y="122"/>
                    <a:pt x="355" y="123"/>
                  </a:cubicBezTo>
                  <a:cubicBezTo>
                    <a:pt x="355" y="123"/>
                    <a:pt x="355" y="123"/>
                    <a:pt x="355" y="123"/>
                  </a:cubicBezTo>
                  <a:cubicBezTo>
                    <a:pt x="356" y="123"/>
                    <a:pt x="356" y="123"/>
                    <a:pt x="356" y="123"/>
                  </a:cubicBezTo>
                  <a:cubicBezTo>
                    <a:pt x="356" y="123"/>
                    <a:pt x="356" y="123"/>
                    <a:pt x="356" y="123"/>
                  </a:cubicBezTo>
                  <a:cubicBezTo>
                    <a:pt x="356" y="123"/>
                    <a:pt x="356" y="123"/>
                    <a:pt x="356" y="123"/>
                  </a:cubicBezTo>
                  <a:cubicBezTo>
                    <a:pt x="356" y="123"/>
                    <a:pt x="356" y="123"/>
                    <a:pt x="356" y="123"/>
                  </a:cubicBezTo>
                  <a:cubicBezTo>
                    <a:pt x="357" y="123"/>
                    <a:pt x="357" y="122"/>
                    <a:pt x="358" y="122"/>
                  </a:cubicBezTo>
                  <a:cubicBezTo>
                    <a:pt x="358" y="122"/>
                    <a:pt x="358" y="122"/>
                    <a:pt x="358" y="122"/>
                  </a:cubicBezTo>
                  <a:cubicBezTo>
                    <a:pt x="358" y="122"/>
                    <a:pt x="359" y="122"/>
                    <a:pt x="359" y="122"/>
                  </a:cubicBezTo>
                  <a:cubicBezTo>
                    <a:pt x="359" y="122"/>
                    <a:pt x="359" y="122"/>
                    <a:pt x="359" y="122"/>
                  </a:cubicBezTo>
                  <a:cubicBezTo>
                    <a:pt x="359" y="123"/>
                    <a:pt x="360" y="122"/>
                    <a:pt x="362" y="123"/>
                  </a:cubicBezTo>
                  <a:cubicBezTo>
                    <a:pt x="362" y="123"/>
                    <a:pt x="362" y="123"/>
                    <a:pt x="362" y="123"/>
                  </a:cubicBezTo>
                  <a:cubicBezTo>
                    <a:pt x="363" y="124"/>
                    <a:pt x="363" y="124"/>
                    <a:pt x="363" y="124"/>
                  </a:cubicBezTo>
                  <a:cubicBezTo>
                    <a:pt x="363" y="124"/>
                    <a:pt x="363" y="124"/>
                    <a:pt x="363" y="124"/>
                  </a:cubicBezTo>
                  <a:cubicBezTo>
                    <a:pt x="363" y="124"/>
                    <a:pt x="363" y="125"/>
                    <a:pt x="363" y="126"/>
                  </a:cubicBezTo>
                  <a:cubicBezTo>
                    <a:pt x="363" y="126"/>
                    <a:pt x="363" y="126"/>
                    <a:pt x="363" y="126"/>
                  </a:cubicBezTo>
                  <a:cubicBezTo>
                    <a:pt x="363" y="126"/>
                    <a:pt x="363" y="127"/>
                    <a:pt x="364" y="127"/>
                  </a:cubicBezTo>
                  <a:cubicBezTo>
                    <a:pt x="364" y="127"/>
                    <a:pt x="364" y="127"/>
                    <a:pt x="364" y="127"/>
                  </a:cubicBezTo>
                  <a:cubicBezTo>
                    <a:pt x="364" y="127"/>
                    <a:pt x="365" y="127"/>
                    <a:pt x="365" y="129"/>
                  </a:cubicBezTo>
                  <a:cubicBezTo>
                    <a:pt x="365" y="129"/>
                    <a:pt x="365" y="129"/>
                    <a:pt x="365" y="129"/>
                  </a:cubicBezTo>
                  <a:cubicBezTo>
                    <a:pt x="365" y="129"/>
                    <a:pt x="365" y="129"/>
                    <a:pt x="366" y="129"/>
                  </a:cubicBezTo>
                  <a:cubicBezTo>
                    <a:pt x="366" y="129"/>
                    <a:pt x="366" y="129"/>
                    <a:pt x="366" y="129"/>
                  </a:cubicBezTo>
                  <a:cubicBezTo>
                    <a:pt x="366" y="129"/>
                    <a:pt x="366" y="129"/>
                    <a:pt x="366" y="129"/>
                  </a:cubicBezTo>
                  <a:cubicBezTo>
                    <a:pt x="366" y="129"/>
                    <a:pt x="366" y="129"/>
                    <a:pt x="366" y="129"/>
                  </a:cubicBezTo>
                  <a:cubicBezTo>
                    <a:pt x="366" y="129"/>
                    <a:pt x="366" y="128"/>
                    <a:pt x="368" y="128"/>
                  </a:cubicBezTo>
                  <a:cubicBezTo>
                    <a:pt x="368" y="128"/>
                    <a:pt x="368" y="128"/>
                    <a:pt x="368" y="128"/>
                  </a:cubicBezTo>
                  <a:cubicBezTo>
                    <a:pt x="368" y="128"/>
                    <a:pt x="368" y="128"/>
                    <a:pt x="368" y="128"/>
                  </a:cubicBezTo>
                  <a:cubicBezTo>
                    <a:pt x="368" y="128"/>
                    <a:pt x="368" y="128"/>
                    <a:pt x="368" y="128"/>
                  </a:cubicBezTo>
                  <a:cubicBezTo>
                    <a:pt x="368" y="128"/>
                    <a:pt x="369" y="128"/>
                    <a:pt x="369" y="129"/>
                  </a:cubicBezTo>
                  <a:cubicBezTo>
                    <a:pt x="369" y="129"/>
                    <a:pt x="369" y="129"/>
                    <a:pt x="369" y="129"/>
                  </a:cubicBezTo>
                  <a:cubicBezTo>
                    <a:pt x="370" y="129"/>
                    <a:pt x="370" y="129"/>
                    <a:pt x="370" y="130"/>
                  </a:cubicBezTo>
                  <a:cubicBezTo>
                    <a:pt x="370" y="130"/>
                    <a:pt x="370" y="130"/>
                    <a:pt x="370" y="130"/>
                  </a:cubicBezTo>
                  <a:cubicBezTo>
                    <a:pt x="370" y="130"/>
                    <a:pt x="370" y="131"/>
                    <a:pt x="370" y="131"/>
                  </a:cubicBezTo>
                  <a:cubicBezTo>
                    <a:pt x="370" y="131"/>
                    <a:pt x="370" y="131"/>
                    <a:pt x="370" y="131"/>
                  </a:cubicBezTo>
                  <a:cubicBezTo>
                    <a:pt x="370" y="132"/>
                    <a:pt x="370" y="132"/>
                    <a:pt x="370" y="132"/>
                  </a:cubicBezTo>
                  <a:cubicBezTo>
                    <a:pt x="370" y="132"/>
                    <a:pt x="370" y="133"/>
                    <a:pt x="370" y="133"/>
                  </a:cubicBezTo>
                  <a:cubicBezTo>
                    <a:pt x="370" y="133"/>
                    <a:pt x="370" y="133"/>
                    <a:pt x="370" y="133"/>
                  </a:cubicBezTo>
                  <a:cubicBezTo>
                    <a:pt x="371" y="133"/>
                    <a:pt x="372" y="134"/>
                    <a:pt x="373" y="134"/>
                  </a:cubicBezTo>
                  <a:cubicBezTo>
                    <a:pt x="373" y="134"/>
                    <a:pt x="373" y="134"/>
                    <a:pt x="373" y="134"/>
                  </a:cubicBezTo>
                  <a:cubicBezTo>
                    <a:pt x="373" y="135"/>
                    <a:pt x="374" y="135"/>
                    <a:pt x="374" y="136"/>
                  </a:cubicBezTo>
                  <a:cubicBezTo>
                    <a:pt x="374" y="136"/>
                    <a:pt x="374" y="136"/>
                    <a:pt x="374" y="136"/>
                  </a:cubicBezTo>
                  <a:cubicBezTo>
                    <a:pt x="374" y="137"/>
                    <a:pt x="374" y="137"/>
                    <a:pt x="374" y="137"/>
                  </a:cubicBezTo>
                  <a:cubicBezTo>
                    <a:pt x="374" y="137"/>
                    <a:pt x="374" y="137"/>
                    <a:pt x="374" y="137"/>
                  </a:cubicBezTo>
                  <a:cubicBezTo>
                    <a:pt x="374" y="137"/>
                    <a:pt x="374" y="137"/>
                    <a:pt x="374" y="137"/>
                  </a:cubicBezTo>
                  <a:cubicBezTo>
                    <a:pt x="374" y="137"/>
                    <a:pt x="374" y="137"/>
                    <a:pt x="374" y="137"/>
                  </a:cubicBezTo>
                  <a:cubicBezTo>
                    <a:pt x="374" y="138"/>
                    <a:pt x="374" y="138"/>
                    <a:pt x="374" y="138"/>
                  </a:cubicBezTo>
                  <a:cubicBezTo>
                    <a:pt x="374" y="138"/>
                    <a:pt x="374" y="138"/>
                    <a:pt x="374" y="138"/>
                  </a:cubicBezTo>
                  <a:cubicBezTo>
                    <a:pt x="375" y="139"/>
                    <a:pt x="375" y="140"/>
                    <a:pt x="375" y="140"/>
                  </a:cubicBezTo>
                  <a:cubicBezTo>
                    <a:pt x="375" y="140"/>
                    <a:pt x="375" y="140"/>
                    <a:pt x="375" y="140"/>
                  </a:cubicBezTo>
                  <a:cubicBezTo>
                    <a:pt x="375" y="140"/>
                    <a:pt x="375" y="140"/>
                    <a:pt x="375" y="140"/>
                  </a:cubicBezTo>
                  <a:cubicBezTo>
                    <a:pt x="375" y="140"/>
                    <a:pt x="375" y="140"/>
                    <a:pt x="375" y="140"/>
                  </a:cubicBezTo>
                  <a:cubicBezTo>
                    <a:pt x="375" y="142"/>
                    <a:pt x="375" y="142"/>
                    <a:pt x="375" y="142"/>
                  </a:cubicBezTo>
                  <a:cubicBezTo>
                    <a:pt x="375" y="142"/>
                    <a:pt x="375" y="142"/>
                    <a:pt x="375" y="142"/>
                  </a:cubicBezTo>
                  <a:cubicBezTo>
                    <a:pt x="375" y="142"/>
                    <a:pt x="375" y="142"/>
                    <a:pt x="375" y="142"/>
                  </a:cubicBezTo>
                  <a:cubicBezTo>
                    <a:pt x="375" y="142"/>
                    <a:pt x="375" y="142"/>
                    <a:pt x="375" y="142"/>
                  </a:cubicBezTo>
                  <a:cubicBezTo>
                    <a:pt x="375" y="143"/>
                    <a:pt x="375" y="143"/>
                    <a:pt x="375" y="144"/>
                  </a:cubicBezTo>
                  <a:cubicBezTo>
                    <a:pt x="375" y="144"/>
                    <a:pt x="375" y="144"/>
                    <a:pt x="375" y="144"/>
                  </a:cubicBezTo>
                  <a:cubicBezTo>
                    <a:pt x="375" y="144"/>
                    <a:pt x="375" y="145"/>
                    <a:pt x="375" y="146"/>
                  </a:cubicBezTo>
                  <a:cubicBezTo>
                    <a:pt x="375" y="146"/>
                    <a:pt x="375" y="146"/>
                    <a:pt x="375" y="146"/>
                  </a:cubicBezTo>
                  <a:cubicBezTo>
                    <a:pt x="375" y="146"/>
                    <a:pt x="375" y="146"/>
                    <a:pt x="375" y="146"/>
                  </a:cubicBezTo>
                  <a:cubicBezTo>
                    <a:pt x="375" y="146"/>
                    <a:pt x="375" y="146"/>
                    <a:pt x="375" y="146"/>
                  </a:cubicBezTo>
                  <a:cubicBezTo>
                    <a:pt x="375" y="146"/>
                    <a:pt x="375" y="146"/>
                    <a:pt x="375" y="147"/>
                  </a:cubicBezTo>
                  <a:cubicBezTo>
                    <a:pt x="375" y="147"/>
                    <a:pt x="375" y="147"/>
                    <a:pt x="375" y="147"/>
                  </a:cubicBezTo>
                  <a:cubicBezTo>
                    <a:pt x="375" y="148"/>
                    <a:pt x="375" y="148"/>
                    <a:pt x="375" y="148"/>
                  </a:cubicBezTo>
                  <a:cubicBezTo>
                    <a:pt x="375" y="148"/>
                    <a:pt x="375" y="149"/>
                    <a:pt x="375" y="149"/>
                  </a:cubicBezTo>
                  <a:cubicBezTo>
                    <a:pt x="375" y="149"/>
                    <a:pt x="375" y="149"/>
                    <a:pt x="375" y="149"/>
                  </a:cubicBezTo>
                  <a:cubicBezTo>
                    <a:pt x="376" y="150"/>
                    <a:pt x="376" y="151"/>
                    <a:pt x="377" y="152"/>
                  </a:cubicBezTo>
                  <a:cubicBezTo>
                    <a:pt x="377" y="152"/>
                    <a:pt x="377" y="152"/>
                    <a:pt x="377" y="152"/>
                  </a:cubicBezTo>
                  <a:cubicBezTo>
                    <a:pt x="377" y="153"/>
                    <a:pt x="377" y="153"/>
                    <a:pt x="377" y="153"/>
                  </a:cubicBezTo>
                  <a:cubicBezTo>
                    <a:pt x="377" y="153"/>
                    <a:pt x="377" y="154"/>
                    <a:pt x="378" y="154"/>
                  </a:cubicBezTo>
                  <a:cubicBezTo>
                    <a:pt x="378" y="154"/>
                    <a:pt x="378" y="154"/>
                    <a:pt x="378" y="154"/>
                  </a:cubicBezTo>
                  <a:cubicBezTo>
                    <a:pt x="378" y="154"/>
                    <a:pt x="379" y="155"/>
                    <a:pt x="379" y="156"/>
                  </a:cubicBezTo>
                  <a:cubicBezTo>
                    <a:pt x="379" y="156"/>
                    <a:pt x="379" y="156"/>
                    <a:pt x="379" y="156"/>
                  </a:cubicBezTo>
                  <a:cubicBezTo>
                    <a:pt x="380" y="156"/>
                    <a:pt x="380" y="156"/>
                    <a:pt x="380" y="157"/>
                  </a:cubicBezTo>
                  <a:cubicBezTo>
                    <a:pt x="380" y="157"/>
                    <a:pt x="380" y="157"/>
                    <a:pt x="380" y="157"/>
                  </a:cubicBezTo>
                  <a:cubicBezTo>
                    <a:pt x="380" y="158"/>
                    <a:pt x="380" y="159"/>
                    <a:pt x="380" y="159"/>
                  </a:cubicBezTo>
                  <a:cubicBezTo>
                    <a:pt x="380" y="159"/>
                    <a:pt x="380" y="159"/>
                    <a:pt x="380" y="159"/>
                  </a:cubicBezTo>
                  <a:cubicBezTo>
                    <a:pt x="380" y="160"/>
                    <a:pt x="380" y="160"/>
                    <a:pt x="380" y="160"/>
                  </a:cubicBezTo>
                  <a:cubicBezTo>
                    <a:pt x="380" y="160"/>
                    <a:pt x="380" y="160"/>
                    <a:pt x="380" y="160"/>
                  </a:cubicBezTo>
                  <a:cubicBezTo>
                    <a:pt x="381" y="161"/>
                    <a:pt x="382" y="162"/>
                    <a:pt x="382" y="163"/>
                  </a:cubicBezTo>
                  <a:cubicBezTo>
                    <a:pt x="382" y="163"/>
                    <a:pt x="382" y="163"/>
                    <a:pt x="382" y="163"/>
                  </a:cubicBezTo>
                  <a:cubicBezTo>
                    <a:pt x="381" y="164"/>
                    <a:pt x="381" y="164"/>
                    <a:pt x="381" y="164"/>
                  </a:cubicBezTo>
                  <a:cubicBezTo>
                    <a:pt x="381" y="164"/>
                    <a:pt x="381" y="164"/>
                    <a:pt x="381" y="164"/>
                  </a:cubicBezTo>
                  <a:cubicBezTo>
                    <a:pt x="381" y="164"/>
                    <a:pt x="381" y="165"/>
                    <a:pt x="380" y="166"/>
                  </a:cubicBezTo>
                  <a:cubicBezTo>
                    <a:pt x="380" y="166"/>
                    <a:pt x="380" y="166"/>
                    <a:pt x="380" y="166"/>
                  </a:cubicBezTo>
                  <a:cubicBezTo>
                    <a:pt x="380" y="166"/>
                    <a:pt x="380" y="166"/>
                    <a:pt x="380" y="166"/>
                  </a:cubicBezTo>
                  <a:cubicBezTo>
                    <a:pt x="380" y="166"/>
                    <a:pt x="380" y="166"/>
                    <a:pt x="380" y="166"/>
                  </a:cubicBezTo>
                  <a:cubicBezTo>
                    <a:pt x="381" y="166"/>
                    <a:pt x="381" y="167"/>
                    <a:pt x="381" y="167"/>
                  </a:cubicBezTo>
                  <a:cubicBezTo>
                    <a:pt x="381" y="167"/>
                    <a:pt x="381" y="167"/>
                    <a:pt x="381" y="167"/>
                  </a:cubicBezTo>
                  <a:cubicBezTo>
                    <a:pt x="381" y="168"/>
                    <a:pt x="381" y="169"/>
                    <a:pt x="380" y="169"/>
                  </a:cubicBezTo>
                  <a:cubicBezTo>
                    <a:pt x="380" y="169"/>
                    <a:pt x="380" y="169"/>
                    <a:pt x="380" y="169"/>
                  </a:cubicBezTo>
                  <a:cubicBezTo>
                    <a:pt x="379" y="170"/>
                    <a:pt x="379" y="170"/>
                    <a:pt x="379" y="170"/>
                  </a:cubicBezTo>
                  <a:cubicBezTo>
                    <a:pt x="379" y="170"/>
                    <a:pt x="379" y="171"/>
                    <a:pt x="378" y="172"/>
                  </a:cubicBezTo>
                  <a:cubicBezTo>
                    <a:pt x="378" y="172"/>
                    <a:pt x="378" y="172"/>
                    <a:pt x="378" y="172"/>
                  </a:cubicBezTo>
                  <a:cubicBezTo>
                    <a:pt x="378" y="172"/>
                    <a:pt x="377" y="173"/>
                    <a:pt x="377" y="174"/>
                  </a:cubicBezTo>
                  <a:cubicBezTo>
                    <a:pt x="377" y="174"/>
                    <a:pt x="377" y="174"/>
                    <a:pt x="377" y="174"/>
                  </a:cubicBezTo>
                  <a:cubicBezTo>
                    <a:pt x="377" y="174"/>
                    <a:pt x="377" y="174"/>
                    <a:pt x="377" y="174"/>
                  </a:cubicBezTo>
                  <a:cubicBezTo>
                    <a:pt x="377" y="174"/>
                    <a:pt x="377" y="174"/>
                    <a:pt x="377" y="174"/>
                  </a:cubicBezTo>
                  <a:cubicBezTo>
                    <a:pt x="377" y="175"/>
                    <a:pt x="377" y="175"/>
                    <a:pt x="377" y="175"/>
                  </a:cubicBezTo>
                  <a:cubicBezTo>
                    <a:pt x="377" y="175"/>
                    <a:pt x="377" y="177"/>
                    <a:pt x="377" y="177"/>
                  </a:cubicBezTo>
                  <a:cubicBezTo>
                    <a:pt x="377" y="177"/>
                    <a:pt x="377" y="177"/>
                    <a:pt x="377" y="177"/>
                  </a:cubicBezTo>
                  <a:cubicBezTo>
                    <a:pt x="377" y="178"/>
                    <a:pt x="378" y="179"/>
                    <a:pt x="378" y="180"/>
                  </a:cubicBezTo>
                  <a:cubicBezTo>
                    <a:pt x="378" y="180"/>
                    <a:pt x="378" y="180"/>
                    <a:pt x="378" y="180"/>
                  </a:cubicBezTo>
                  <a:cubicBezTo>
                    <a:pt x="378" y="180"/>
                    <a:pt x="378" y="180"/>
                    <a:pt x="378" y="181"/>
                  </a:cubicBezTo>
                  <a:cubicBezTo>
                    <a:pt x="378" y="181"/>
                    <a:pt x="378" y="181"/>
                    <a:pt x="378" y="181"/>
                  </a:cubicBezTo>
                  <a:cubicBezTo>
                    <a:pt x="377" y="182"/>
                    <a:pt x="377" y="182"/>
                    <a:pt x="377" y="182"/>
                  </a:cubicBezTo>
                  <a:cubicBezTo>
                    <a:pt x="377" y="182"/>
                    <a:pt x="376" y="183"/>
                    <a:pt x="375" y="184"/>
                  </a:cubicBezTo>
                  <a:cubicBezTo>
                    <a:pt x="375" y="184"/>
                    <a:pt x="375" y="184"/>
                    <a:pt x="375" y="184"/>
                  </a:cubicBezTo>
                  <a:cubicBezTo>
                    <a:pt x="374" y="184"/>
                    <a:pt x="373" y="185"/>
                    <a:pt x="373" y="185"/>
                  </a:cubicBezTo>
                  <a:cubicBezTo>
                    <a:pt x="373" y="185"/>
                    <a:pt x="373" y="185"/>
                    <a:pt x="373" y="185"/>
                  </a:cubicBezTo>
                  <a:cubicBezTo>
                    <a:pt x="372" y="186"/>
                    <a:pt x="372" y="186"/>
                    <a:pt x="371" y="187"/>
                  </a:cubicBezTo>
                  <a:cubicBezTo>
                    <a:pt x="371" y="187"/>
                    <a:pt x="371" y="187"/>
                    <a:pt x="371" y="187"/>
                  </a:cubicBezTo>
                  <a:cubicBezTo>
                    <a:pt x="370" y="188"/>
                    <a:pt x="370" y="190"/>
                    <a:pt x="369" y="190"/>
                  </a:cubicBezTo>
                  <a:cubicBezTo>
                    <a:pt x="369" y="190"/>
                    <a:pt x="369" y="190"/>
                    <a:pt x="369" y="190"/>
                  </a:cubicBezTo>
                  <a:cubicBezTo>
                    <a:pt x="369" y="191"/>
                    <a:pt x="369" y="191"/>
                    <a:pt x="369" y="191"/>
                  </a:cubicBezTo>
                  <a:cubicBezTo>
                    <a:pt x="369" y="191"/>
                    <a:pt x="369" y="191"/>
                    <a:pt x="369" y="191"/>
                  </a:cubicBezTo>
                  <a:cubicBezTo>
                    <a:pt x="369" y="192"/>
                    <a:pt x="369" y="192"/>
                    <a:pt x="369" y="192"/>
                  </a:cubicBezTo>
                  <a:cubicBezTo>
                    <a:pt x="369" y="192"/>
                    <a:pt x="369" y="192"/>
                    <a:pt x="369" y="192"/>
                  </a:cubicBezTo>
                  <a:cubicBezTo>
                    <a:pt x="369" y="192"/>
                    <a:pt x="369" y="193"/>
                    <a:pt x="369" y="193"/>
                  </a:cubicBezTo>
                  <a:cubicBezTo>
                    <a:pt x="369" y="193"/>
                    <a:pt x="369" y="193"/>
                    <a:pt x="369" y="193"/>
                  </a:cubicBezTo>
                  <a:cubicBezTo>
                    <a:pt x="369" y="193"/>
                    <a:pt x="369" y="194"/>
                    <a:pt x="369" y="194"/>
                  </a:cubicBezTo>
                  <a:cubicBezTo>
                    <a:pt x="369" y="194"/>
                    <a:pt x="369" y="194"/>
                    <a:pt x="369" y="194"/>
                  </a:cubicBezTo>
                  <a:cubicBezTo>
                    <a:pt x="370" y="195"/>
                    <a:pt x="370" y="195"/>
                    <a:pt x="370" y="196"/>
                  </a:cubicBezTo>
                  <a:cubicBezTo>
                    <a:pt x="370" y="196"/>
                    <a:pt x="370" y="196"/>
                    <a:pt x="370" y="196"/>
                  </a:cubicBezTo>
                  <a:cubicBezTo>
                    <a:pt x="370" y="196"/>
                    <a:pt x="371" y="197"/>
                    <a:pt x="371" y="198"/>
                  </a:cubicBezTo>
                  <a:cubicBezTo>
                    <a:pt x="371" y="198"/>
                    <a:pt x="371" y="198"/>
                    <a:pt x="371" y="198"/>
                  </a:cubicBezTo>
                  <a:cubicBezTo>
                    <a:pt x="371" y="198"/>
                    <a:pt x="371" y="198"/>
                    <a:pt x="371" y="199"/>
                  </a:cubicBezTo>
                  <a:cubicBezTo>
                    <a:pt x="371" y="199"/>
                    <a:pt x="371" y="199"/>
                    <a:pt x="371" y="199"/>
                  </a:cubicBezTo>
                  <a:cubicBezTo>
                    <a:pt x="371" y="199"/>
                    <a:pt x="371" y="199"/>
                    <a:pt x="371" y="199"/>
                  </a:cubicBezTo>
                  <a:cubicBezTo>
                    <a:pt x="371" y="199"/>
                    <a:pt x="371" y="199"/>
                    <a:pt x="371" y="199"/>
                  </a:cubicBezTo>
                  <a:cubicBezTo>
                    <a:pt x="371" y="199"/>
                    <a:pt x="371" y="199"/>
                    <a:pt x="371" y="199"/>
                  </a:cubicBezTo>
                  <a:cubicBezTo>
                    <a:pt x="371" y="199"/>
                    <a:pt x="371" y="199"/>
                    <a:pt x="371" y="199"/>
                  </a:cubicBezTo>
                  <a:cubicBezTo>
                    <a:pt x="371" y="200"/>
                    <a:pt x="371" y="200"/>
                    <a:pt x="371" y="201"/>
                  </a:cubicBezTo>
                  <a:cubicBezTo>
                    <a:pt x="371" y="201"/>
                    <a:pt x="371" y="201"/>
                    <a:pt x="371" y="201"/>
                  </a:cubicBezTo>
                  <a:cubicBezTo>
                    <a:pt x="371" y="201"/>
                    <a:pt x="371" y="201"/>
                    <a:pt x="371" y="201"/>
                  </a:cubicBezTo>
                  <a:cubicBezTo>
                    <a:pt x="371" y="201"/>
                    <a:pt x="371" y="201"/>
                    <a:pt x="371" y="201"/>
                  </a:cubicBezTo>
                  <a:cubicBezTo>
                    <a:pt x="371" y="201"/>
                    <a:pt x="371" y="201"/>
                    <a:pt x="371" y="201"/>
                  </a:cubicBezTo>
                  <a:cubicBezTo>
                    <a:pt x="371" y="201"/>
                    <a:pt x="371" y="201"/>
                    <a:pt x="371" y="201"/>
                  </a:cubicBezTo>
                  <a:cubicBezTo>
                    <a:pt x="372" y="201"/>
                    <a:pt x="372" y="201"/>
                    <a:pt x="372" y="201"/>
                  </a:cubicBezTo>
                  <a:cubicBezTo>
                    <a:pt x="372" y="201"/>
                    <a:pt x="372" y="201"/>
                    <a:pt x="372" y="201"/>
                  </a:cubicBezTo>
                  <a:cubicBezTo>
                    <a:pt x="372" y="201"/>
                    <a:pt x="372" y="201"/>
                    <a:pt x="373" y="201"/>
                  </a:cubicBezTo>
                  <a:cubicBezTo>
                    <a:pt x="373" y="201"/>
                    <a:pt x="373" y="201"/>
                    <a:pt x="373" y="201"/>
                  </a:cubicBezTo>
                  <a:cubicBezTo>
                    <a:pt x="374" y="201"/>
                    <a:pt x="375" y="201"/>
                    <a:pt x="376" y="203"/>
                  </a:cubicBezTo>
                  <a:cubicBezTo>
                    <a:pt x="376" y="203"/>
                    <a:pt x="376" y="203"/>
                    <a:pt x="376" y="203"/>
                  </a:cubicBezTo>
                  <a:cubicBezTo>
                    <a:pt x="376" y="203"/>
                    <a:pt x="376" y="204"/>
                    <a:pt x="377" y="204"/>
                  </a:cubicBezTo>
                  <a:cubicBezTo>
                    <a:pt x="377" y="204"/>
                    <a:pt x="377" y="204"/>
                    <a:pt x="377" y="204"/>
                  </a:cubicBezTo>
                  <a:cubicBezTo>
                    <a:pt x="377" y="204"/>
                    <a:pt x="378" y="204"/>
                    <a:pt x="378" y="204"/>
                  </a:cubicBezTo>
                  <a:cubicBezTo>
                    <a:pt x="378" y="204"/>
                    <a:pt x="378" y="204"/>
                    <a:pt x="378" y="204"/>
                  </a:cubicBezTo>
                  <a:cubicBezTo>
                    <a:pt x="379" y="204"/>
                    <a:pt x="379" y="205"/>
                    <a:pt x="379" y="205"/>
                  </a:cubicBezTo>
                  <a:cubicBezTo>
                    <a:pt x="379" y="205"/>
                    <a:pt x="379" y="205"/>
                    <a:pt x="379" y="205"/>
                  </a:cubicBezTo>
                  <a:cubicBezTo>
                    <a:pt x="379" y="204"/>
                    <a:pt x="379" y="204"/>
                    <a:pt x="380" y="204"/>
                  </a:cubicBezTo>
                  <a:cubicBezTo>
                    <a:pt x="380" y="204"/>
                    <a:pt x="380" y="204"/>
                    <a:pt x="380" y="204"/>
                  </a:cubicBezTo>
                  <a:cubicBezTo>
                    <a:pt x="381" y="204"/>
                    <a:pt x="381" y="205"/>
                    <a:pt x="381" y="206"/>
                  </a:cubicBezTo>
                  <a:cubicBezTo>
                    <a:pt x="381" y="206"/>
                    <a:pt x="381" y="206"/>
                    <a:pt x="381" y="206"/>
                  </a:cubicBezTo>
                  <a:cubicBezTo>
                    <a:pt x="382" y="206"/>
                    <a:pt x="382" y="206"/>
                    <a:pt x="382" y="206"/>
                  </a:cubicBezTo>
                  <a:cubicBezTo>
                    <a:pt x="382" y="206"/>
                    <a:pt x="382" y="206"/>
                    <a:pt x="382" y="206"/>
                  </a:cubicBezTo>
                  <a:cubicBezTo>
                    <a:pt x="382" y="206"/>
                    <a:pt x="383" y="207"/>
                    <a:pt x="383" y="207"/>
                  </a:cubicBezTo>
                  <a:cubicBezTo>
                    <a:pt x="383" y="207"/>
                    <a:pt x="383" y="207"/>
                    <a:pt x="383" y="207"/>
                  </a:cubicBezTo>
                  <a:cubicBezTo>
                    <a:pt x="384" y="208"/>
                    <a:pt x="385" y="208"/>
                    <a:pt x="386" y="208"/>
                  </a:cubicBezTo>
                  <a:cubicBezTo>
                    <a:pt x="386" y="208"/>
                    <a:pt x="386" y="208"/>
                    <a:pt x="386" y="208"/>
                  </a:cubicBezTo>
                  <a:cubicBezTo>
                    <a:pt x="386" y="208"/>
                    <a:pt x="388" y="208"/>
                    <a:pt x="388" y="208"/>
                  </a:cubicBezTo>
                  <a:cubicBezTo>
                    <a:pt x="388" y="208"/>
                    <a:pt x="388" y="208"/>
                    <a:pt x="388" y="208"/>
                  </a:cubicBezTo>
                  <a:cubicBezTo>
                    <a:pt x="390" y="208"/>
                    <a:pt x="391" y="208"/>
                    <a:pt x="392" y="209"/>
                  </a:cubicBezTo>
                  <a:cubicBezTo>
                    <a:pt x="392" y="209"/>
                    <a:pt x="392" y="209"/>
                    <a:pt x="392" y="209"/>
                  </a:cubicBezTo>
                  <a:cubicBezTo>
                    <a:pt x="393" y="210"/>
                    <a:pt x="393" y="211"/>
                    <a:pt x="394" y="210"/>
                  </a:cubicBezTo>
                  <a:cubicBezTo>
                    <a:pt x="394" y="210"/>
                    <a:pt x="394" y="210"/>
                    <a:pt x="394" y="210"/>
                  </a:cubicBezTo>
                  <a:cubicBezTo>
                    <a:pt x="395" y="211"/>
                    <a:pt x="397" y="212"/>
                    <a:pt x="397" y="212"/>
                  </a:cubicBezTo>
                  <a:cubicBezTo>
                    <a:pt x="397" y="212"/>
                    <a:pt x="397" y="212"/>
                    <a:pt x="397" y="212"/>
                  </a:cubicBezTo>
                  <a:cubicBezTo>
                    <a:pt x="397" y="212"/>
                    <a:pt x="397" y="212"/>
                    <a:pt x="397" y="212"/>
                  </a:cubicBezTo>
                  <a:cubicBezTo>
                    <a:pt x="397" y="212"/>
                    <a:pt x="397" y="212"/>
                    <a:pt x="397" y="212"/>
                  </a:cubicBezTo>
                  <a:cubicBezTo>
                    <a:pt x="398" y="212"/>
                    <a:pt x="398" y="212"/>
                    <a:pt x="398" y="212"/>
                  </a:cubicBezTo>
                  <a:cubicBezTo>
                    <a:pt x="398" y="212"/>
                    <a:pt x="398" y="212"/>
                    <a:pt x="398" y="212"/>
                  </a:cubicBezTo>
                  <a:cubicBezTo>
                    <a:pt x="398" y="212"/>
                    <a:pt x="399" y="212"/>
                    <a:pt x="400" y="212"/>
                  </a:cubicBezTo>
                  <a:cubicBezTo>
                    <a:pt x="400" y="212"/>
                    <a:pt x="400" y="212"/>
                    <a:pt x="400" y="212"/>
                  </a:cubicBezTo>
                  <a:cubicBezTo>
                    <a:pt x="400" y="212"/>
                    <a:pt x="400" y="212"/>
                    <a:pt x="400" y="212"/>
                  </a:cubicBezTo>
                  <a:cubicBezTo>
                    <a:pt x="400" y="212"/>
                    <a:pt x="400" y="212"/>
                    <a:pt x="400" y="212"/>
                  </a:cubicBezTo>
                  <a:cubicBezTo>
                    <a:pt x="401" y="212"/>
                    <a:pt x="401" y="212"/>
                    <a:pt x="401" y="212"/>
                  </a:cubicBezTo>
                  <a:cubicBezTo>
                    <a:pt x="401" y="212"/>
                    <a:pt x="401" y="212"/>
                    <a:pt x="401" y="212"/>
                  </a:cubicBezTo>
                  <a:cubicBezTo>
                    <a:pt x="402" y="212"/>
                    <a:pt x="402" y="212"/>
                    <a:pt x="403" y="212"/>
                  </a:cubicBezTo>
                  <a:cubicBezTo>
                    <a:pt x="403" y="212"/>
                    <a:pt x="403" y="212"/>
                    <a:pt x="403" y="212"/>
                  </a:cubicBezTo>
                  <a:cubicBezTo>
                    <a:pt x="403" y="212"/>
                    <a:pt x="403" y="212"/>
                    <a:pt x="403" y="212"/>
                  </a:cubicBezTo>
                  <a:cubicBezTo>
                    <a:pt x="403" y="212"/>
                    <a:pt x="403" y="212"/>
                    <a:pt x="403" y="212"/>
                  </a:cubicBezTo>
                  <a:cubicBezTo>
                    <a:pt x="403" y="212"/>
                    <a:pt x="404" y="212"/>
                    <a:pt x="404" y="212"/>
                  </a:cubicBezTo>
                  <a:cubicBezTo>
                    <a:pt x="404" y="212"/>
                    <a:pt x="404" y="212"/>
                    <a:pt x="404" y="212"/>
                  </a:cubicBezTo>
                  <a:cubicBezTo>
                    <a:pt x="404" y="212"/>
                    <a:pt x="405" y="212"/>
                    <a:pt x="406" y="212"/>
                  </a:cubicBezTo>
                  <a:cubicBezTo>
                    <a:pt x="406" y="212"/>
                    <a:pt x="406" y="212"/>
                    <a:pt x="406" y="212"/>
                  </a:cubicBezTo>
                  <a:cubicBezTo>
                    <a:pt x="407" y="212"/>
                    <a:pt x="407" y="212"/>
                    <a:pt x="408" y="213"/>
                  </a:cubicBezTo>
                  <a:cubicBezTo>
                    <a:pt x="408" y="213"/>
                    <a:pt x="408" y="213"/>
                    <a:pt x="408" y="213"/>
                  </a:cubicBezTo>
                  <a:cubicBezTo>
                    <a:pt x="408" y="213"/>
                    <a:pt x="409" y="213"/>
                    <a:pt x="410" y="213"/>
                  </a:cubicBezTo>
                  <a:cubicBezTo>
                    <a:pt x="410" y="213"/>
                    <a:pt x="410" y="213"/>
                    <a:pt x="410" y="213"/>
                  </a:cubicBezTo>
                  <a:cubicBezTo>
                    <a:pt x="410" y="213"/>
                    <a:pt x="412" y="213"/>
                    <a:pt x="413" y="214"/>
                  </a:cubicBezTo>
                  <a:cubicBezTo>
                    <a:pt x="413" y="214"/>
                    <a:pt x="413" y="214"/>
                    <a:pt x="413" y="214"/>
                  </a:cubicBezTo>
                  <a:cubicBezTo>
                    <a:pt x="413" y="214"/>
                    <a:pt x="413" y="214"/>
                    <a:pt x="414" y="214"/>
                  </a:cubicBezTo>
                  <a:cubicBezTo>
                    <a:pt x="414" y="214"/>
                    <a:pt x="414" y="214"/>
                    <a:pt x="414" y="214"/>
                  </a:cubicBezTo>
                  <a:cubicBezTo>
                    <a:pt x="415" y="214"/>
                    <a:pt x="416" y="215"/>
                    <a:pt x="416" y="215"/>
                  </a:cubicBezTo>
                  <a:cubicBezTo>
                    <a:pt x="416" y="215"/>
                    <a:pt x="416" y="215"/>
                    <a:pt x="416" y="215"/>
                  </a:cubicBezTo>
                  <a:cubicBezTo>
                    <a:pt x="417" y="216"/>
                    <a:pt x="417" y="215"/>
                    <a:pt x="419" y="216"/>
                  </a:cubicBezTo>
                  <a:cubicBezTo>
                    <a:pt x="419" y="216"/>
                    <a:pt x="419" y="216"/>
                    <a:pt x="419" y="216"/>
                  </a:cubicBezTo>
                  <a:cubicBezTo>
                    <a:pt x="419" y="216"/>
                    <a:pt x="420" y="216"/>
                    <a:pt x="420" y="218"/>
                  </a:cubicBezTo>
                  <a:cubicBezTo>
                    <a:pt x="420" y="218"/>
                    <a:pt x="420" y="218"/>
                    <a:pt x="420" y="218"/>
                  </a:cubicBezTo>
                  <a:cubicBezTo>
                    <a:pt x="420" y="218"/>
                    <a:pt x="421" y="219"/>
                    <a:pt x="421" y="219"/>
                  </a:cubicBezTo>
                  <a:cubicBezTo>
                    <a:pt x="421" y="219"/>
                    <a:pt x="421" y="219"/>
                    <a:pt x="421" y="219"/>
                  </a:cubicBezTo>
                  <a:cubicBezTo>
                    <a:pt x="422" y="220"/>
                    <a:pt x="422" y="220"/>
                    <a:pt x="422" y="220"/>
                  </a:cubicBezTo>
                  <a:cubicBezTo>
                    <a:pt x="422" y="220"/>
                    <a:pt x="423" y="221"/>
                    <a:pt x="423" y="221"/>
                  </a:cubicBezTo>
                  <a:cubicBezTo>
                    <a:pt x="423" y="221"/>
                    <a:pt x="423" y="221"/>
                    <a:pt x="423" y="221"/>
                  </a:cubicBezTo>
                  <a:cubicBezTo>
                    <a:pt x="424" y="221"/>
                    <a:pt x="425" y="222"/>
                    <a:pt x="426" y="222"/>
                  </a:cubicBezTo>
                  <a:cubicBezTo>
                    <a:pt x="426" y="222"/>
                    <a:pt x="426" y="222"/>
                    <a:pt x="426" y="222"/>
                  </a:cubicBezTo>
                  <a:cubicBezTo>
                    <a:pt x="426" y="223"/>
                    <a:pt x="426" y="223"/>
                    <a:pt x="426" y="223"/>
                  </a:cubicBezTo>
                  <a:cubicBezTo>
                    <a:pt x="427" y="223"/>
                    <a:pt x="427" y="224"/>
                    <a:pt x="428" y="224"/>
                  </a:cubicBezTo>
                  <a:cubicBezTo>
                    <a:pt x="428" y="224"/>
                    <a:pt x="428" y="224"/>
                    <a:pt x="428" y="224"/>
                  </a:cubicBezTo>
                  <a:cubicBezTo>
                    <a:pt x="428" y="225"/>
                    <a:pt x="429" y="225"/>
                    <a:pt x="430" y="226"/>
                  </a:cubicBezTo>
                  <a:cubicBezTo>
                    <a:pt x="430" y="226"/>
                    <a:pt x="430" y="226"/>
                    <a:pt x="430" y="226"/>
                  </a:cubicBezTo>
                  <a:cubicBezTo>
                    <a:pt x="430" y="227"/>
                    <a:pt x="430" y="227"/>
                    <a:pt x="430" y="227"/>
                  </a:cubicBezTo>
                  <a:cubicBezTo>
                    <a:pt x="430" y="227"/>
                    <a:pt x="430" y="227"/>
                    <a:pt x="430" y="227"/>
                  </a:cubicBezTo>
                  <a:cubicBezTo>
                    <a:pt x="431" y="228"/>
                    <a:pt x="431" y="228"/>
                    <a:pt x="431" y="228"/>
                  </a:cubicBezTo>
                  <a:cubicBezTo>
                    <a:pt x="431" y="228"/>
                    <a:pt x="431" y="229"/>
                    <a:pt x="432" y="230"/>
                  </a:cubicBezTo>
                  <a:cubicBezTo>
                    <a:pt x="432" y="230"/>
                    <a:pt x="432" y="230"/>
                    <a:pt x="432" y="230"/>
                  </a:cubicBezTo>
                  <a:cubicBezTo>
                    <a:pt x="432" y="230"/>
                    <a:pt x="432" y="230"/>
                    <a:pt x="432" y="230"/>
                  </a:cubicBezTo>
                  <a:cubicBezTo>
                    <a:pt x="432" y="230"/>
                    <a:pt x="432" y="230"/>
                    <a:pt x="432" y="230"/>
                  </a:cubicBezTo>
                  <a:cubicBezTo>
                    <a:pt x="432" y="230"/>
                    <a:pt x="432" y="230"/>
                    <a:pt x="432" y="230"/>
                  </a:cubicBezTo>
                  <a:cubicBezTo>
                    <a:pt x="432" y="230"/>
                    <a:pt x="432" y="230"/>
                    <a:pt x="432" y="230"/>
                  </a:cubicBezTo>
                  <a:cubicBezTo>
                    <a:pt x="433" y="230"/>
                    <a:pt x="434" y="231"/>
                    <a:pt x="434" y="231"/>
                  </a:cubicBezTo>
                  <a:cubicBezTo>
                    <a:pt x="434" y="231"/>
                    <a:pt x="434" y="231"/>
                    <a:pt x="434" y="231"/>
                  </a:cubicBezTo>
                  <a:cubicBezTo>
                    <a:pt x="435" y="232"/>
                    <a:pt x="435" y="232"/>
                    <a:pt x="435" y="232"/>
                  </a:cubicBezTo>
                  <a:cubicBezTo>
                    <a:pt x="435" y="232"/>
                    <a:pt x="436" y="233"/>
                    <a:pt x="436" y="234"/>
                  </a:cubicBezTo>
                  <a:cubicBezTo>
                    <a:pt x="436" y="234"/>
                    <a:pt x="436" y="234"/>
                    <a:pt x="436" y="234"/>
                  </a:cubicBezTo>
                  <a:cubicBezTo>
                    <a:pt x="437" y="235"/>
                    <a:pt x="438" y="236"/>
                    <a:pt x="438" y="236"/>
                  </a:cubicBezTo>
                  <a:cubicBezTo>
                    <a:pt x="438" y="236"/>
                    <a:pt x="438" y="236"/>
                    <a:pt x="438" y="236"/>
                  </a:cubicBezTo>
                  <a:cubicBezTo>
                    <a:pt x="439" y="237"/>
                    <a:pt x="439" y="237"/>
                    <a:pt x="439" y="237"/>
                  </a:cubicBezTo>
                  <a:cubicBezTo>
                    <a:pt x="439" y="237"/>
                    <a:pt x="440" y="237"/>
                    <a:pt x="441" y="238"/>
                  </a:cubicBezTo>
                  <a:cubicBezTo>
                    <a:pt x="441" y="238"/>
                    <a:pt x="441" y="238"/>
                    <a:pt x="441" y="238"/>
                  </a:cubicBezTo>
                  <a:cubicBezTo>
                    <a:pt x="442" y="238"/>
                    <a:pt x="442" y="239"/>
                    <a:pt x="442" y="239"/>
                  </a:cubicBezTo>
                  <a:cubicBezTo>
                    <a:pt x="442" y="239"/>
                    <a:pt x="442" y="239"/>
                    <a:pt x="442" y="239"/>
                  </a:cubicBezTo>
                  <a:cubicBezTo>
                    <a:pt x="443" y="239"/>
                    <a:pt x="443" y="239"/>
                    <a:pt x="443" y="239"/>
                  </a:cubicBezTo>
                  <a:cubicBezTo>
                    <a:pt x="443" y="239"/>
                    <a:pt x="443" y="239"/>
                    <a:pt x="443" y="239"/>
                  </a:cubicBezTo>
                  <a:cubicBezTo>
                    <a:pt x="443" y="239"/>
                    <a:pt x="444" y="239"/>
                    <a:pt x="444" y="239"/>
                  </a:cubicBezTo>
                  <a:cubicBezTo>
                    <a:pt x="444" y="239"/>
                    <a:pt x="444" y="239"/>
                    <a:pt x="444" y="239"/>
                  </a:cubicBezTo>
                  <a:cubicBezTo>
                    <a:pt x="445" y="239"/>
                    <a:pt x="446" y="239"/>
                    <a:pt x="446" y="239"/>
                  </a:cubicBezTo>
                  <a:cubicBezTo>
                    <a:pt x="446" y="239"/>
                    <a:pt x="446" y="239"/>
                    <a:pt x="446" y="239"/>
                  </a:cubicBezTo>
                  <a:cubicBezTo>
                    <a:pt x="447" y="239"/>
                    <a:pt x="447" y="239"/>
                    <a:pt x="448" y="239"/>
                  </a:cubicBezTo>
                  <a:cubicBezTo>
                    <a:pt x="448" y="239"/>
                    <a:pt x="448" y="239"/>
                    <a:pt x="448" y="239"/>
                  </a:cubicBezTo>
                  <a:cubicBezTo>
                    <a:pt x="448" y="239"/>
                    <a:pt x="449" y="239"/>
                    <a:pt x="449" y="239"/>
                  </a:cubicBezTo>
                  <a:cubicBezTo>
                    <a:pt x="449" y="239"/>
                    <a:pt x="449" y="239"/>
                    <a:pt x="449" y="239"/>
                  </a:cubicBezTo>
                  <a:cubicBezTo>
                    <a:pt x="449" y="239"/>
                    <a:pt x="450" y="239"/>
                    <a:pt x="451" y="241"/>
                  </a:cubicBezTo>
                  <a:cubicBezTo>
                    <a:pt x="451" y="241"/>
                    <a:pt x="451" y="241"/>
                    <a:pt x="451" y="241"/>
                  </a:cubicBezTo>
                  <a:cubicBezTo>
                    <a:pt x="450" y="242"/>
                    <a:pt x="450" y="242"/>
                    <a:pt x="449" y="242"/>
                  </a:cubicBezTo>
                  <a:cubicBezTo>
                    <a:pt x="449" y="242"/>
                    <a:pt x="449" y="242"/>
                    <a:pt x="449" y="242"/>
                  </a:cubicBezTo>
                  <a:cubicBezTo>
                    <a:pt x="449" y="243"/>
                    <a:pt x="449" y="243"/>
                    <a:pt x="449" y="244"/>
                  </a:cubicBezTo>
                  <a:cubicBezTo>
                    <a:pt x="449" y="244"/>
                    <a:pt x="449" y="244"/>
                    <a:pt x="449" y="244"/>
                  </a:cubicBezTo>
                  <a:cubicBezTo>
                    <a:pt x="449" y="245"/>
                    <a:pt x="448" y="246"/>
                    <a:pt x="448" y="246"/>
                  </a:cubicBezTo>
                  <a:cubicBezTo>
                    <a:pt x="448" y="246"/>
                    <a:pt x="448" y="246"/>
                    <a:pt x="448" y="246"/>
                  </a:cubicBezTo>
                  <a:cubicBezTo>
                    <a:pt x="448" y="246"/>
                    <a:pt x="448" y="246"/>
                    <a:pt x="448" y="246"/>
                  </a:cubicBezTo>
                  <a:cubicBezTo>
                    <a:pt x="448" y="246"/>
                    <a:pt x="448" y="246"/>
                    <a:pt x="448" y="246"/>
                  </a:cubicBezTo>
                  <a:cubicBezTo>
                    <a:pt x="448" y="246"/>
                    <a:pt x="448" y="246"/>
                    <a:pt x="448" y="246"/>
                  </a:cubicBezTo>
                  <a:cubicBezTo>
                    <a:pt x="448" y="246"/>
                    <a:pt x="448" y="246"/>
                    <a:pt x="448" y="246"/>
                  </a:cubicBezTo>
                  <a:cubicBezTo>
                    <a:pt x="448" y="246"/>
                    <a:pt x="448" y="246"/>
                    <a:pt x="449" y="246"/>
                  </a:cubicBezTo>
                  <a:cubicBezTo>
                    <a:pt x="449" y="246"/>
                    <a:pt x="449" y="246"/>
                    <a:pt x="449" y="246"/>
                  </a:cubicBezTo>
                  <a:cubicBezTo>
                    <a:pt x="451" y="247"/>
                    <a:pt x="452" y="249"/>
                    <a:pt x="452" y="250"/>
                  </a:cubicBezTo>
                  <a:cubicBezTo>
                    <a:pt x="452" y="250"/>
                    <a:pt x="452" y="250"/>
                    <a:pt x="452" y="250"/>
                  </a:cubicBezTo>
                  <a:cubicBezTo>
                    <a:pt x="452" y="251"/>
                    <a:pt x="452" y="252"/>
                    <a:pt x="452" y="253"/>
                  </a:cubicBezTo>
                  <a:cubicBezTo>
                    <a:pt x="452" y="253"/>
                    <a:pt x="452" y="253"/>
                    <a:pt x="452" y="253"/>
                  </a:cubicBezTo>
                  <a:cubicBezTo>
                    <a:pt x="453" y="254"/>
                    <a:pt x="453" y="255"/>
                    <a:pt x="453" y="256"/>
                  </a:cubicBezTo>
                  <a:cubicBezTo>
                    <a:pt x="453" y="256"/>
                    <a:pt x="453" y="256"/>
                    <a:pt x="453" y="256"/>
                  </a:cubicBezTo>
                  <a:cubicBezTo>
                    <a:pt x="453" y="257"/>
                    <a:pt x="454" y="258"/>
                    <a:pt x="454" y="259"/>
                  </a:cubicBezTo>
                  <a:cubicBezTo>
                    <a:pt x="454" y="259"/>
                    <a:pt x="454" y="259"/>
                    <a:pt x="454" y="259"/>
                  </a:cubicBezTo>
                  <a:cubicBezTo>
                    <a:pt x="454" y="260"/>
                    <a:pt x="454" y="262"/>
                    <a:pt x="455" y="262"/>
                  </a:cubicBezTo>
                  <a:cubicBezTo>
                    <a:pt x="455" y="262"/>
                    <a:pt x="455" y="262"/>
                    <a:pt x="455" y="262"/>
                  </a:cubicBezTo>
                  <a:cubicBezTo>
                    <a:pt x="455" y="264"/>
                    <a:pt x="455" y="264"/>
                    <a:pt x="455" y="264"/>
                  </a:cubicBezTo>
                  <a:cubicBezTo>
                    <a:pt x="455" y="264"/>
                    <a:pt x="455" y="265"/>
                    <a:pt x="455" y="266"/>
                  </a:cubicBezTo>
                  <a:cubicBezTo>
                    <a:pt x="455" y="266"/>
                    <a:pt x="455" y="266"/>
                    <a:pt x="455" y="266"/>
                  </a:cubicBezTo>
                  <a:cubicBezTo>
                    <a:pt x="455" y="267"/>
                    <a:pt x="455" y="267"/>
                    <a:pt x="455" y="268"/>
                  </a:cubicBezTo>
                  <a:cubicBezTo>
                    <a:pt x="455" y="268"/>
                    <a:pt x="455" y="268"/>
                    <a:pt x="455" y="268"/>
                  </a:cubicBezTo>
                  <a:cubicBezTo>
                    <a:pt x="455" y="269"/>
                    <a:pt x="456" y="269"/>
                    <a:pt x="457" y="270"/>
                  </a:cubicBezTo>
                  <a:cubicBezTo>
                    <a:pt x="457" y="270"/>
                    <a:pt x="457" y="270"/>
                    <a:pt x="457" y="270"/>
                  </a:cubicBezTo>
                  <a:cubicBezTo>
                    <a:pt x="457" y="271"/>
                    <a:pt x="458" y="272"/>
                    <a:pt x="458" y="272"/>
                  </a:cubicBezTo>
                  <a:cubicBezTo>
                    <a:pt x="458" y="272"/>
                    <a:pt x="458" y="272"/>
                    <a:pt x="458" y="272"/>
                  </a:cubicBezTo>
                  <a:cubicBezTo>
                    <a:pt x="459" y="273"/>
                    <a:pt x="459" y="273"/>
                    <a:pt x="459" y="273"/>
                  </a:cubicBezTo>
                  <a:cubicBezTo>
                    <a:pt x="459" y="273"/>
                    <a:pt x="460" y="274"/>
                    <a:pt x="460" y="275"/>
                  </a:cubicBezTo>
                  <a:cubicBezTo>
                    <a:pt x="460" y="275"/>
                    <a:pt x="460" y="275"/>
                    <a:pt x="460" y="275"/>
                  </a:cubicBezTo>
                  <a:cubicBezTo>
                    <a:pt x="461" y="276"/>
                    <a:pt x="461" y="277"/>
                    <a:pt x="462" y="277"/>
                  </a:cubicBezTo>
                  <a:cubicBezTo>
                    <a:pt x="462" y="277"/>
                    <a:pt x="462" y="277"/>
                    <a:pt x="462" y="277"/>
                  </a:cubicBezTo>
                  <a:cubicBezTo>
                    <a:pt x="462" y="278"/>
                    <a:pt x="462" y="278"/>
                    <a:pt x="462" y="278"/>
                  </a:cubicBezTo>
                  <a:cubicBezTo>
                    <a:pt x="462" y="278"/>
                    <a:pt x="463" y="279"/>
                    <a:pt x="463" y="280"/>
                  </a:cubicBezTo>
                  <a:cubicBezTo>
                    <a:pt x="463" y="280"/>
                    <a:pt x="463" y="280"/>
                    <a:pt x="463" y="280"/>
                  </a:cubicBezTo>
                  <a:cubicBezTo>
                    <a:pt x="463" y="281"/>
                    <a:pt x="463" y="281"/>
                    <a:pt x="463" y="282"/>
                  </a:cubicBezTo>
                  <a:cubicBezTo>
                    <a:pt x="463" y="282"/>
                    <a:pt x="463" y="282"/>
                    <a:pt x="463" y="282"/>
                  </a:cubicBezTo>
                  <a:cubicBezTo>
                    <a:pt x="463" y="283"/>
                    <a:pt x="463" y="283"/>
                    <a:pt x="463" y="283"/>
                  </a:cubicBezTo>
                  <a:cubicBezTo>
                    <a:pt x="463" y="283"/>
                    <a:pt x="463" y="283"/>
                    <a:pt x="463" y="283"/>
                  </a:cubicBezTo>
                  <a:cubicBezTo>
                    <a:pt x="464" y="283"/>
                    <a:pt x="464" y="283"/>
                    <a:pt x="464" y="283"/>
                  </a:cubicBezTo>
                  <a:cubicBezTo>
                    <a:pt x="464" y="283"/>
                    <a:pt x="464" y="283"/>
                    <a:pt x="464" y="283"/>
                  </a:cubicBezTo>
                  <a:cubicBezTo>
                    <a:pt x="465" y="283"/>
                    <a:pt x="466" y="283"/>
                    <a:pt x="467" y="284"/>
                  </a:cubicBezTo>
                  <a:cubicBezTo>
                    <a:pt x="467" y="284"/>
                    <a:pt x="467" y="284"/>
                    <a:pt x="467" y="284"/>
                  </a:cubicBezTo>
                  <a:cubicBezTo>
                    <a:pt x="468" y="284"/>
                    <a:pt x="469" y="284"/>
                    <a:pt x="470" y="284"/>
                  </a:cubicBezTo>
                  <a:cubicBezTo>
                    <a:pt x="470" y="284"/>
                    <a:pt x="470" y="284"/>
                    <a:pt x="470" y="284"/>
                  </a:cubicBezTo>
                  <a:cubicBezTo>
                    <a:pt x="470" y="284"/>
                    <a:pt x="470" y="284"/>
                    <a:pt x="471" y="284"/>
                  </a:cubicBezTo>
                  <a:cubicBezTo>
                    <a:pt x="471" y="284"/>
                    <a:pt x="471" y="284"/>
                    <a:pt x="471" y="284"/>
                  </a:cubicBezTo>
                  <a:cubicBezTo>
                    <a:pt x="472" y="284"/>
                    <a:pt x="473" y="284"/>
                    <a:pt x="474" y="283"/>
                  </a:cubicBezTo>
                  <a:cubicBezTo>
                    <a:pt x="474" y="283"/>
                    <a:pt x="474" y="283"/>
                    <a:pt x="474" y="283"/>
                  </a:cubicBezTo>
                  <a:cubicBezTo>
                    <a:pt x="474" y="283"/>
                    <a:pt x="476" y="283"/>
                    <a:pt x="477" y="283"/>
                  </a:cubicBezTo>
                  <a:cubicBezTo>
                    <a:pt x="477" y="283"/>
                    <a:pt x="477" y="283"/>
                    <a:pt x="477" y="283"/>
                  </a:cubicBezTo>
                  <a:cubicBezTo>
                    <a:pt x="477" y="283"/>
                    <a:pt x="477" y="283"/>
                    <a:pt x="477" y="283"/>
                  </a:cubicBezTo>
                  <a:cubicBezTo>
                    <a:pt x="477" y="283"/>
                    <a:pt x="477" y="283"/>
                    <a:pt x="477" y="283"/>
                  </a:cubicBezTo>
                  <a:cubicBezTo>
                    <a:pt x="478" y="283"/>
                    <a:pt x="480" y="284"/>
                    <a:pt x="480" y="284"/>
                  </a:cubicBezTo>
                  <a:cubicBezTo>
                    <a:pt x="480" y="284"/>
                    <a:pt x="480" y="284"/>
                    <a:pt x="480" y="284"/>
                  </a:cubicBezTo>
                  <a:cubicBezTo>
                    <a:pt x="481" y="284"/>
                    <a:pt x="481" y="284"/>
                    <a:pt x="481" y="284"/>
                  </a:cubicBezTo>
                  <a:cubicBezTo>
                    <a:pt x="481" y="284"/>
                    <a:pt x="482" y="285"/>
                    <a:pt x="483" y="285"/>
                  </a:cubicBezTo>
                  <a:cubicBezTo>
                    <a:pt x="483" y="285"/>
                    <a:pt x="483" y="285"/>
                    <a:pt x="483" y="285"/>
                  </a:cubicBezTo>
                  <a:cubicBezTo>
                    <a:pt x="484" y="286"/>
                    <a:pt x="485" y="286"/>
                    <a:pt x="487" y="287"/>
                  </a:cubicBezTo>
                  <a:cubicBezTo>
                    <a:pt x="487" y="287"/>
                    <a:pt x="487" y="287"/>
                    <a:pt x="487" y="287"/>
                  </a:cubicBezTo>
                  <a:cubicBezTo>
                    <a:pt x="487" y="287"/>
                    <a:pt x="487" y="287"/>
                    <a:pt x="488" y="287"/>
                  </a:cubicBezTo>
                  <a:cubicBezTo>
                    <a:pt x="488" y="287"/>
                    <a:pt x="488" y="287"/>
                    <a:pt x="488" y="287"/>
                  </a:cubicBezTo>
                  <a:cubicBezTo>
                    <a:pt x="488" y="287"/>
                    <a:pt x="489" y="288"/>
                    <a:pt x="490" y="288"/>
                  </a:cubicBezTo>
                  <a:cubicBezTo>
                    <a:pt x="490" y="288"/>
                    <a:pt x="490" y="288"/>
                    <a:pt x="490" y="288"/>
                  </a:cubicBezTo>
                  <a:cubicBezTo>
                    <a:pt x="491" y="288"/>
                    <a:pt x="492" y="289"/>
                    <a:pt x="493" y="289"/>
                  </a:cubicBezTo>
                  <a:cubicBezTo>
                    <a:pt x="493" y="289"/>
                    <a:pt x="493" y="289"/>
                    <a:pt x="493" y="289"/>
                  </a:cubicBezTo>
                  <a:cubicBezTo>
                    <a:pt x="494" y="289"/>
                    <a:pt x="495" y="290"/>
                    <a:pt x="496" y="290"/>
                  </a:cubicBezTo>
                  <a:cubicBezTo>
                    <a:pt x="496" y="290"/>
                    <a:pt x="496" y="290"/>
                    <a:pt x="496" y="290"/>
                  </a:cubicBezTo>
                  <a:cubicBezTo>
                    <a:pt x="497" y="290"/>
                    <a:pt x="498" y="290"/>
                    <a:pt x="499" y="290"/>
                  </a:cubicBezTo>
                  <a:cubicBezTo>
                    <a:pt x="499" y="290"/>
                    <a:pt x="499" y="290"/>
                    <a:pt x="499" y="290"/>
                  </a:cubicBezTo>
                  <a:cubicBezTo>
                    <a:pt x="500" y="291"/>
                    <a:pt x="501" y="291"/>
                    <a:pt x="502" y="291"/>
                  </a:cubicBezTo>
                  <a:cubicBezTo>
                    <a:pt x="502" y="291"/>
                    <a:pt x="502" y="291"/>
                    <a:pt x="502" y="291"/>
                  </a:cubicBezTo>
                  <a:cubicBezTo>
                    <a:pt x="502" y="291"/>
                    <a:pt x="503" y="291"/>
                    <a:pt x="504" y="291"/>
                  </a:cubicBezTo>
                  <a:cubicBezTo>
                    <a:pt x="504" y="291"/>
                    <a:pt x="504" y="291"/>
                    <a:pt x="504" y="291"/>
                  </a:cubicBezTo>
                  <a:cubicBezTo>
                    <a:pt x="505" y="292"/>
                    <a:pt x="506" y="292"/>
                    <a:pt x="507" y="292"/>
                  </a:cubicBezTo>
                  <a:cubicBezTo>
                    <a:pt x="507" y="292"/>
                    <a:pt x="507" y="292"/>
                    <a:pt x="507" y="292"/>
                  </a:cubicBezTo>
                  <a:cubicBezTo>
                    <a:pt x="508" y="292"/>
                    <a:pt x="509" y="292"/>
                    <a:pt x="509" y="293"/>
                  </a:cubicBezTo>
                  <a:cubicBezTo>
                    <a:pt x="509" y="293"/>
                    <a:pt x="509" y="293"/>
                    <a:pt x="509" y="293"/>
                  </a:cubicBezTo>
                  <a:cubicBezTo>
                    <a:pt x="509" y="293"/>
                    <a:pt x="511" y="293"/>
                    <a:pt x="512" y="293"/>
                  </a:cubicBezTo>
                  <a:cubicBezTo>
                    <a:pt x="512" y="293"/>
                    <a:pt x="512" y="293"/>
                    <a:pt x="512" y="293"/>
                  </a:cubicBezTo>
                  <a:cubicBezTo>
                    <a:pt x="513" y="293"/>
                    <a:pt x="514" y="294"/>
                    <a:pt x="515" y="294"/>
                  </a:cubicBezTo>
                  <a:cubicBezTo>
                    <a:pt x="515" y="294"/>
                    <a:pt x="515" y="294"/>
                    <a:pt x="515" y="294"/>
                  </a:cubicBezTo>
                  <a:cubicBezTo>
                    <a:pt x="516" y="294"/>
                    <a:pt x="517" y="294"/>
                    <a:pt x="518" y="294"/>
                  </a:cubicBezTo>
                  <a:cubicBezTo>
                    <a:pt x="518" y="294"/>
                    <a:pt x="518" y="294"/>
                    <a:pt x="518" y="294"/>
                  </a:cubicBezTo>
                  <a:cubicBezTo>
                    <a:pt x="518" y="294"/>
                    <a:pt x="520" y="295"/>
                    <a:pt x="521" y="295"/>
                  </a:cubicBezTo>
                  <a:cubicBezTo>
                    <a:pt x="521" y="295"/>
                    <a:pt x="521" y="295"/>
                    <a:pt x="521" y="295"/>
                  </a:cubicBezTo>
                  <a:cubicBezTo>
                    <a:pt x="522" y="295"/>
                    <a:pt x="523" y="294"/>
                    <a:pt x="525" y="294"/>
                  </a:cubicBezTo>
                  <a:cubicBezTo>
                    <a:pt x="525" y="294"/>
                    <a:pt x="525" y="294"/>
                    <a:pt x="525" y="294"/>
                  </a:cubicBezTo>
                  <a:cubicBezTo>
                    <a:pt x="525" y="294"/>
                    <a:pt x="527" y="294"/>
                    <a:pt x="527" y="294"/>
                  </a:cubicBezTo>
                  <a:cubicBezTo>
                    <a:pt x="527" y="294"/>
                    <a:pt x="527" y="294"/>
                    <a:pt x="527" y="294"/>
                  </a:cubicBezTo>
                  <a:cubicBezTo>
                    <a:pt x="528" y="294"/>
                    <a:pt x="529" y="294"/>
                    <a:pt x="530" y="294"/>
                  </a:cubicBezTo>
                  <a:cubicBezTo>
                    <a:pt x="530" y="294"/>
                    <a:pt x="530" y="294"/>
                    <a:pt x="530" y="294"/>
                  </a:cubicBezTo>
                  <a:cubicBezTo>
                    <a:pt x="530" y="294"/>
                    <a:pt x="531" y="294"/>
                    <a:pt x="531" y="294"/>
                  </a:cubicBezTo>
                  <a:cubicBezTo>
                    <a:pt x="531" y="294"/>
                    <a:pt x="531" y="294"/>
                    <a:pt x="531" y="294"/>
                  </a:cubicBezTo>
                  <a:cubicBezTo>
                    <a:pt x="531" y="294"/>
                    <a:pt x="532" y="294"/>
                    <a:pt x="532" y="294"/>
                  </a:cubicBezTo>
                  <a:cubicBezTo>
                    <a:pt x="532" y="294"/>
                    <a:pt x="532" y="294"/>
                    <a:pt x="532" y="294"/>
                  </a:cubicBezTo>
                  <a:cubicBezTo>
                    <a:pt x="533" y="294"/>
                    <a:pt x="533" y="294"/>
                    <a:pt x="534" y="294"/>
                  </a:cubicBezTo>
                  <a:cubicBezTo>
                    <a:pt x="534" y="294"/>
                    <a:pt x="534" y="294"/>
                    <a:pt x="534" y="294"/>
                  </a:cubicBezTo>
                  <a:cubicBezTo>
                    <a:pt x="534" y="294"/>
                    <a:pt x="534" y="294"/>
                    <a:pt x="534" y="294"/>
                  </a:cubicBezTo>
                  <a:cubicBezTo>
                    <a:pt x="534" y="294"/>
                    <a:pt x="534" y="294"/>
                    <a:pt x="534" y="294"/>
                  </a:cubicBezTo>
                  <a:cubicBezTo>
                    <a:pt x="534" y="294"/>
                    <a:pt x="534" y="294"/>
                    <a:pt x="534" y="294"/>
                  </a:cubicBezTo>
                  <a:cubicBezTo>
                    <a:pt x="534" y="294"/>
                    <a:pt x="534" y="294"/>
                    <a:pt x="534" y="294"/>
                  </a:cubicBezTo>
                  <a:cubicBezTo>
                    <a:pt x="535" y="294"/>
                    <a:pt x="536" y="293"/>
                    <a:pt x="537" y="293"/>
                  </a:cubicBezTo>
                  <a:cubicBezTo>
                    <a:pt x="537" y="293"/>
                    <a:pt x="537" y="293"/>
                    <a:pt x="537" y="293"/>
                  </a:cubicBezTo>
                  <a:cubicBezTo>
                    <a:pt x="537" y="293"/>
                    <a:pt x="537" y="293"/>
                    <a:pt x="537" y="293"/>
                  </a:cubicBezTo>
                  <a:cubicBezTo>
                    <a:pt x="537" y="293"/>
                    <a:pt x="537" y="293"/>
                    <a:pt x="537" y="293"/>
                  </a:cubicBezTo>
                  <a:cubicBezTo>
                    <a:pt x="538" y="293"/>
                    <a:pt x="539" y="294"/>
                    <a:pt x="540" y="294"/>
                  </a:cubicBezTo>
                  <a:cubicBezTo>
                    <a:pt x="540" y="294"/>
                    <a:pt x="540" y="294"/>
                    <a:pt x="540" y="294"/>
                  </a:cubicBezTo>
                  <a:cubicBezTo>
                    <a:pt x="540" y="294"/>
                    <a:pt x="540" y="294"/>
                    <a:pt x="540" y="294"/>
                  </a:cubicBezTo>
                  <a:cubicBezTo>
                    <a:pt x="540" y="294"/>
                    <a:pt x="540" y="294"/>
                    <a:pt x="540" y="294"/>
                  </a:cubicBezTo>
                  <a:cubicBezTo>
                    <a:pt x="540" y="294"/>
                    <a:pt x="540" y="294"/>
                    <a:pt x="540" y="294"/>
                  </a:cubicBezTo>
                  <a:cubicBezTo>
                    <a:pt x="540" y="294"/>
                    <a:pt x="540" y="294"/>
                    <a:pt x="540" y="294"/>
                  </a:cubicBezTo>
                  <a:cubicBezTo>
                    <a:pt x="541" y="294"/>
                    <a:pt x="542" y="294"/>
                    <a:pt x="542" y="294"/>
                  </a:cubicBezTo>
                  <a:cubicBezTo>
                    <a:pt x="542" y="294"/>
                    <a:pt x="542" y="294"/>
                    <a:pt x="542" y="294"/>
                  </a:cubicBezTo>
                  <a:cubicBezTo>
                    <a:pt x="543" y="294"/>
                    <a:pt x="544" y="294"/>
                    <a:pt x="544" y="294"/>
                  </a:cubicBezTo>
                  <a:cubicBezTo>
                    <a:pt x="544" y="294"/>
                    <a:pt x="544" y="294"/>
                    <a:pt x="544" y="294"/>
                  </a:cubicBezTo>
                  <a:cubicBezTo>
                    <a:pt x="545" y="294"/>
                    <a:pt x="545" y="294"/>
                    <a:pt x="546" y="295"/>
                  </a:cubicBezTo>
                  <a:cubicBezTo>
                    <a:pt x="546" y="295"/>
                    <a:pt x="546" y="295"/>
                    <a:pt x="546" y="295"/>
                  </a:cubicBezTo>
                  <a:cubicBezTo>
                    <a:pt x="547" y="295"/>
                    <a:pt x="547" y="295"/>
                    <a:pt x="548" y="295"/>
                  </a:cubicBezTo>
                  <a:cubicBezTo>
                    <a:pt x="548" y="295"/>
                    <a:pt x="548" y="295"/>
                    <a:pt x="548" y="295"/>
                  </a:cubicBezTo>
                  <a:cubicBezTo>
                    <a:pt x="549" y="295"/>
                    <a:pt x="551" y="296"/>
                    <a:pt x="552" y="297"/>
                  </a:cubicBezTo>
                  <a:cubicBezTo>
                    <a:pt x="552" y="297"/>
                    <a:pt x="552" y="297"/>
                    <a:pt x="552" y="297"/>
                  </a:cubicBezTo>
                  <a:cubicBezTo>
                    <a:pt x="553" y="297"/>
                    <a:pt x="553" y="297"/>
                    <a:pt x="553" y="297"/>
                  </a:cubicBezTo>
                  <a:cubicBezTo>
                    <a:pt x="553" y="297"/>
                    <a:pt x="554" y="298"/>
                    <a:pt x="555" y="298"/>
                  </a:cubicBezTo>
                  <a:cubicBezTo>
                    <a:pt x="555" y="298"/>
                    <a:pt x="555" y="298"/>
                    <a:pt x="555" y="298"/>
                  </a:cubicBezTo>
                  <a:cubicBezTo>
                    <a:pt x="556" y="298"/>
                    <a:pt x="557" y="299"/>
                    <a:pt x="558" y="299"/>
                  </a:cubicBezTo>
                  <a:cubicBezTo>
                    <a:pt x="558" y="299"/>
                    <a:pt x="558" y="299"/>
                    <a:pt x="558" y="299"/>
                  </a:cubicBezTo>
                  <a:cubicBezTo>
                    <a:pt x="559" y="299"/>
                    <a:pt x="560" y="300"/>
                    <a:pt x="561" y="300"/>
                  </a:cubicBezTo>
                  <a:cubicBezTo>
                    <a:pt x="561" y="300"/>
                    <a:pt x="561" y="300"/>
                    <a:pt x="561" y="300"/>
                  </a:cubicBezTo>
                  <a:cubicBezTo>
                    <a:pt x="562" y="300"/>
                    <a:pt x="563" y="301"/>
                    <a:pt x="563" y="301"/>
                  </a:cubicBezTo>
                  <a:cubicBezTo>
                    <a:pt x="563" y="301"/>
                    <a:pt x="563" y="301"/>
                    <a:pt x="563" y="301"/>
                  </a:cubicBezTo>
                  <a:cubicBezTo>
                    <a:pt x="565" y="300"/>
                    <a:pt x="566" y="301"/>
                    <a:pt x="566" y="302"/>
                  </a:cubicBezTo>
                  <a:cubicBezTo>
                    <a:pt x="566" y="302"/>
                    <a:pt x="566" y="302"/>
                    <a:pt x="566" y="302"/>
                  </a:cubicBezTo>
                  <a:cubicBezTo>
                    <a:pt x="566" y="302"/>
                    <a:pt x="567" y="303"/>
                    <a:pt x="567" y="304"/>
                  </a:cubicBezTo>
                  <a:cubicBezTo>
                    <a:pt x="567" y="304"/>
                    <a:pt x="567" y="304"/>
                    <a:pt x="567" y="304"/>
                  </a:cubicBezTo>
                  <a:cubicBezTo>
                    <a:pt x="568" y="305"/>
                    <a:pt x="569" y="306"/>
                    <a:pt x="569" y="307"/>
                  </a:cubicBezTo>
                  <a:cubicBezTo>
                    <a:pt x="569" y="307"/>
                    <a:pt x="569" y="307"/>
                    <a:pt x="569" y="307"/>
                  </a:cubicBezTo>
                  <a:cubicBezTo>
                    <a:pt x="569" y="307"/>
                    <a:pt x="569" y="307"/>
                    <a:pt x="569" y="307"/>
                  </a:cubicBezTo>
                  <a:cubicBezTo>
                    <a:pt x="570" y="309"/>
                    <a:pt x="570" y="309"/>
                    <a:pt x="571" y="310"/>
                  </a:cubicBezTo>
                  <a:cubicBezTo>
                    <a:pt x="571" y="310"/>
                    <a:pt x="571" y="310"/>
                    <a:pt x="571" y="310"/>
                  </a:cubicBezTo>
                  <a:cubicBezTo>
                    <a:pt x="573" y="310"/>
                    <a:pt x="573" y="311"/>
                    <a:pt x="574" y="311"/>
                  </a:cubicBezTo>
                  <a:cubicBezTo>
                    <a:pt x="574" y="311"/>
                    <a:pt x="574" y="311"/>
                    <a:pt x="574" y="311"/>
                  </a:cubicBezTo>
                  <a:cubicBezTo>
                    <a:pt x="575" y="311"/>
                    <a:pt x="577" y="311"/>
                    <a:pt x="578" y="311"/>
                  </a:cubicBezTo>
                  <a:cubicBezTo>
                    <a:pt x="578" y="311"/>
                    <a:pt x="578" y="311"/>
                    <a:pt x="578" y="311"/>
                  </a:cubicBezTo>
                  <a:cubicBezTo>
                    <a:pt x="579" y="311"/>
                    <a:pt x="580" y="311"/>
                    <a:pt x="581" y="311"/>
                  </a:cubicBezTo>
                  <a:cubicBezTo>
                    <a:pt x="581" y="311"/>
                    <a:pt x="581" y="311"/>
                    <a:pt x="581" y="311"/>
                  </a:cubicBezTo>
                  <a:cubicBezTo>
                    <a:pt x="582" y="312"/>
                    <a:pt x="583" y="312"/>
                    <a:pt x="584" y="313"/>
                  </a:cubicBezTo>
                  <a:cubicBezTo>
                    <a:pt x="584" y="313"/>
                    <a:pt x="584" y="313"/>
                    <a:pt x="584" y="313"/>
                  </a:cubicBezTo>
                  <a:cubicBezTo>
                    <a:pt x="584" y="313"/>
                    <a:pt x="585" y="314"/>
                    <a:pt x="586" y="314"/>
                  </a:cubicBezTo>
                  <a:cubicBezTo>
                    <a:pt x="586" y="314"/>
                    <a:pt x="586" y="314"/>
                    <a:pt x="586" y="314"/>
                  </a:cubicBezTo>
                  <a:cubicBezTo>
                    <a:pt x="586" y="315"/>
                    <a:pt x="588" y="315"/>
                    <a:pt x="588" y="315"/>
                  </a:cubicBezTo>
                  <a:cubicBezTo>
                    <a:pt x="588" y="315"/>
                    <a:pt x="588" y="315"/>
                    <a:pt x="588" y="315"/>
                  </a:cubicBezTo>
                  <a:cubicBezTo>
                    <a:pt x="588" y="316"/>
                    <a:pt x="589" y="316"/>
                    <a:pt x="590" y="317"/>
                  </a:cubicBezTo>
                  <a:cubicBezTo>
                    <a:pt x="590" y="317"/>
                    <a:pt x="590" y="317"/>
                    <a:pt x="590" y="317"/>
                  </a:cubicBezTo>
                  <a:cubicBezTo>
                    <a:pt x="591" y="317"/>
                    <a:pt x="591" y="318"/>
                    <a:pt x="592" y="318"/>
                  </a:cubicBezTo>
                  <a:cubicBezTo>
                    <a:pt x="592" y="318"/>
                    <a:pt x="592" y="318"/>
                    <a:pt x="592" y="318"/>
                  </a:cubicBezTo>
                  <a:cubicBezTo>
                    <a:pt x="593" y="318"/>
                    <a:pt x="593" y="319"/>
                    <a:pt x="594" y="319"/>
                  </a:cubicBezTo>
                  <a:cubicBezTo>
                    <a:pt x="594" y="319"/>
                    <a:pt x="594" y="319"/>
                    <a:pt x="594" y="319"/>
                  </a:cubicBezTo>
                  <a:cubicBezTo>
                    <a:pt x="594" y="319"/>
                    <a:pt x="595" y="320"/>
                    <a:pt x="596" y="320"/>
                  </a:cubicBezTo>
                  <a:cubicBezTo>
                    <a:pt x="596" y="320"/>
                    <a:pt x="596" y="320"/>
                    <a:pt x="596" y="320"/>
                  </a:cubicBezTo>
                  <a:cubicBezTo>
                    <a:pt x="597" y="321"/>
                    <a:pt x="598" y="321"/>
                    <a:pt x="599" y="322"/>
                  </a:cubicBezTo>
                  <a:cubicBezTo>
                    <a:pt x="599" y="322"/>
                    <a:pt x="599" y="322"/>
                    <a:pt x="599" y="322"/>
                  </a:cubicBezTo>
                  <a:cubicBezTo>
                    <a:pt x="599" y="322"/>
                    <a:pt x="600" y="323"/>
                    <a:pt x="601" y="323"/>
                  </a:cubicBezTo>
                  <a:cubicBezTo>
                    <a:pt x="601" y="323"/>
                    <a:pt x="601" y="323"/>
                    <a:pt x="601" y="323"/>
                  </a:cubicBezTo>
                  <a:cubicBezTo>
                    <a:pt x="602" y="323"/>
                    <a:pt x="602" y="323"/>
                    <a:pt x="603" y="323"/>
                  </a:cubicBezTo>
                  <a:cubicBezTo>
                    <a:pt x="603" y="323"/>
                    <a:pt x="603" y="323"/>
                    <a:pt x="603" y="323"/>
                  </a:cubicBezTo>
                  <a:cubicBezTo>
                    <a:pt x="604" y="323"/>
                    <a:pt x="604" y="323"/>
                    <a:pt x="604" y="323"/>
                  </a:cubicBezTo>
                  <a:cubicBezTo>
                    <a:pt x="604" y="323"/>
                    <a:pt x="604" y="323"/>
                    <a:pt x="604" y="323"/>
                  </a:cubicBezTo>
                  <a:cubicBezTo>
                    <a:pt x="605" y="323"/>
                    <a:pt x="606" y="323"/>
                    <a:pt x="606" y="323"/>
                  </a:cubicBezTo>
                  <a:cubicBezTo>
                    <a:pt x="606" y="323"/>
                    <a:pt x="606" y="323"/>
                    <a:pt x="606" y="323"/>
                  </a:cubicBezTo>
                  <a:cubicBezTo>
                    <a:pt x="607" y="323"/>
                    <a:pt x="608" y="322"/>
                    <a:pt x="610" y="322"/>
                  </a:cubicBezTo>
                  <a:cubicBezTo>
                    <a:pt x="610" y="322"/>
                    <a:pt x="610" y="322"/>
                    <a:pt x="610" y="322"/>
                  </a:cubicBezTo>
                  <a:cubicBezTo>
                    <a:pt x="610" y="322"/>
                    <a:pt x="611" y="322"/>
                    <a:pt x="612" y="322"/>
                  </a:cubicBezTo>
                  <a:cubicBezTo>
                    <a:pt x="612" y="322"/>
                    <a:pt x="612" y="322"/>
                    <a:pt x="612" y="322"/>
                  </a:cubicBezTo>
                  <a:cubicBezTo>
                    <a:pt x="614" y="322"/>
                    <a:pt x="615" y="322"/>
                    <a:pt x="615" y="322"/>
                  </a:cubicBezTo>
                  <a:cubicBezTo>
                    <a:pt x="615" y="322"/>
                    <a:pt x="615" y="322"/>
                    <a:pt x="615" y="322"/>
                  </a:cubicBezTo>
                  <a:cubicBezTo>
                    <a:pt x="615" y="322"/>
                    <a:pt x="616" y="321"/>
                    <a:pt x="616" y="321"/>
                  </a:cubicBezTo>
                  <a:cubicBezTo>
                    <a:pt x="616" y="321"/>
                    <a:pt x="616" y="321"/>
                    <a:pt x="616" y="321"/>
                  </a:cubicBezTo>
                  <a:cubicBezTo>
                    <a:pt x="616" y="321"/>
                    <a:pt x="617" y="322"/>
                    <a:pt x="617" y="322"/>
                  </a:cubicBezTo>
                  <a:cubicBezTo>
                    <a:pt x="617" y="322"/>
                    <a:pt x="617" y="322"/>
                    <a:pt x="617" y="322"/>
                  </a:cubicBezTo>
                  <a:cubicBezTo>
                    <a:pt x="618" y="323"/>
                    <a:pt x="617" y="323"/>
                    <a:pt x="618" y="323"/>
                  </a:cubicBezTo>
                  <a:cubicBezTo>
                    <a:pt x="618" y="323"/>
                    <a:pt x="618" y="323"/>
                    <a:pt x="618" y="323"/>
                  </a:cubicBezTo>
                  <a:cubicBezTo>
                    <a:pt x="618" y="323"/>
                    <a:pt x="618" y="323"/>
                    <a:pt x="618" y="324"/>
                  </a:cubicBezTo>
                  <a:cubicBezTo>
                    <a:pt x="618" y="324"/>
                    <a:pt x="618" y="324"/>
                    <a:pt x="618" y="324"/>
                  </a:cubicBezTo>
                  <a:cubicBezTo>
                    <a:pt x="618" y="324"/>
                    <a:pt x="617" y="327"/>
                    <a:pt x="617" y="327"/>
                  </a:cubicBezTo>
                  <a:cubicBezTo>
                    <a:pt x="617" y="327"/>
                    <a:pt x="617" y="327"/>
                    <a:pt x="617" y="327"/>
                  </a:cubicBezTo>
                  <a:cubicBezTo>
                    <a:pt x="617" y="327"/>
                    <a:pt x="617" y="328"/>
                    <a:pt x="617" y="328"/>
                  </a:cubicBezTo>
                  <a:cubicBezTo>
                    <a:pt x="617" y="328"/>
                    <a:pt x="617" y="328"/>
                    <a:pt x="617" y="328"/>
                  </a:cubicBezTo>
                  <a:cubicBezTo>
                    <a:pt x="618" y="328"/>
                    <a:pt x="618" y="328"/>
                    <a:pt x="618" y="328"/>
                  </a:cubicBezTo>
                  <a:cubicBezTo>
                    <a:pt x="618" y="328"/>
                    <a:pt x="618" y="328"/>
                    <a:pt x="618" y="328"/>
                  </a:cubicBezTo>
                  <a:cubicBezTo>
                    <a:pt x="618" y="328"/>
                    <a:pt x="618" y="328"/>
                    <a:pt x="618" y="328"/>
                  </a:cubicBezTo>
                  <a:cubicBezTo>
                    <a:pt x="618" y="328"/>
                    <a:pt x="618" y="328"/>
                    <a:pt x="618" y="328"/>
                  </a:cubicBezTo>
                  <a:cubicBezTo>
                    <a:pt x="619" y="328"/>
                    <a:pt x="621" y="327"/>
                    <a:pt x="621" y="327"/>
                  </a:cubicBezTo>
                  <a:cubicBezTo>
                    <a:pt x="621" y="327"/>
                    <a:pt x="621" y="327"/>
                    <a:pt x="621" y="327"/>
                  </a:cubicBezTo>
                  <a:cubicBezTo>
                    <a:pt x="622" y="327"/>
                    <a:pt x="622" y="327"/>
                    <a:pt x="622" y="327"/>
                  </a:cubicBezTo>
                  <a:cubicBezTo>
                    <a:pt x="622" y="327"/>
                    <a:pt x="623" y="327"/>
                    <a:pt x="625" y="328"/>
                  </a:cubicBezTo>
                  <a:cubicBezTo>
                    <a:pt x="625" y="328"/>
                    <a:pt x="625" y="328"/>
                    <a:pt x="625" y="328"/>
                  </a:cubicBezTo>
                  <a:cubicBezTo>
                    <a:pt x="625" y="329"/>
                    <a:pt x="625" y="329"/>
                    <a:pt x="625" y="329"/>
                  </a:cubicBezTo>
                  <a:cubicBezTo>
                    <a:pt x="625" y="329"/>
                    <a:pt x="625" y="329"/>
                    <a:pt x="625" y="329"/>
                  </a:cubicBezTo>
                  <a:cubicBezTo>
                    <a:pt x="626" y="329"/>
                    <a:pt x="626" y="329"/>
                    <a:pt x="626" y="329"/>
                  </a:cubicBezTo>
                  <a:cubicBezTo>
                    <a:pt x="626" y="329"/>
                    <a:pt x="626" y="329"/>
                    <a:pt x="626" y="329"/>
                  </a:cubicBezTo>
                  <a:cubicBezTo>
                    <a:pt x="627" y="328"/>
                    <a:pt x="627" y="328"/>
                    <a:pt x="627" y="328"/>
                  </a:cubicBezTo>
                  <a:cubicBezTo>
                    <a:pt x="627" y="328"/>
                    <a:pt x="628" y="327"/>
                    <a:pt x="628" y="327"/>
                  </a:cubicBezTo>
                  <a:cubicBezTo>
                    <a:pt x="628" y="327"/>
                    <a:pt x="628" y="327"/>
                    <a:pt x="628" y="327"/>
                  </a:cubicBezTo>
                  <a:cubicBezTo>
                    <a:pt x="629" y="326"/>
                    <a:pt x="630" y="326"/>
                    <a:pt x="631" y="325"/>
                  </a:cubicBezTo>
                  <a:cubicBezTo>
                    <a:pt x="631" y="325"/>
                    <a:pt x="631" y="325"/>
                    <a:pt x="631" y="325"/>
                  </a:cubicBezTo>
                  <a:cubicBezTo>
                    <a:pt x="632" y="325"/>
                    <a:pt x="633" y="324"/>
                    <a:pt x="634" y="324"/>
                  </a:cubicBezTo>
                  <a:cubicBezTo>
                    <a:pt x="634" y="324"/>
                    <a:pt x="634" y="324"/>
                    <a:pt x="634" y="324"/>
                  </a:cubicBezTo>
                  <a:cubicBezTo>
                    <a:pt x="635" y="323"/>
                    <a:pt x="636" y="323"/>
                    <a:pt x="636" y="322"/>
                  </a:cubicBezTo>
                  <a:cubicBezTo>
                    <a:pt x="636" y="322"/>
                    <a:pt x="636" y="322"/>
                    <a:pt x="636" y="322"/>
                  </a:cubicBezTo>
                  <a:cubicBezTo>
                    <a:pt x="637" y="322"/>
                    <a:pt x="639" y="321"/>
                    <a:pt x="639" y="321"/>
                  </a:cubicBezTo>
                  <a:cubicBezTo>
                    <a:pt x="639" y="321"/>
                    <a:pt x="639" y="321"/>
                    <a:pt x="639" y="321"/>
                  </a:cubicBezTo>
                  <a:cubicBezTo>
                    <a:pt x="640" y="320"/>
                    <a:pt x="640" y="320"/>
                    <a:pt x="640" y="320"/>
                  </a:cubicBezTo>
                  <a:cubicBezTo>
                    <a:pt x="641" y="320"/>
                    <a:pt x="643" y="319"/>
                    <a:pt x="643" y="319"/>
                  </a:cubicBezTo>
                  <a:cubicBezTo>
                    <a:pt x="643" y="319"/>
                    <a:pt x="643" y="319"/>
                    <a:pt x="643" y="319"/>
                  </a:cubicBezTo>
                  <a:cubicBezTo>
                    <a:pt x="644" y="319"/>
                    <a:pt x="646" y="318"/>
                    <a:pt x="646" y="318"/>
                  </a:cubicBezTo>
                  <a:cubicBezTo>
                    <a:pt x="646" y="318"/>
                    <a:pt x="646" y="318"/>
                    <a:pt x="646" y="318"/>
                  </a:cubicBezTo>
                  <a:cubicBezTo>
                    <a:pt x="648" y="317"/>
                    <a:pt x="648" y="317"/>
                    <a:pt x="648" y="317"/>
                  </a:cubicBezTo>
                  <a:cubicBezTo>
                    <a:pt x="648" y="317"/>
                    <a:pt x="650" y="316"/>
                    <a:pt x="651" y="316"/>
                  </a:cubicBezTo>
                  <a:cubicBezTo>
                    <a:pt x="651" y="316"/>
                    <a:pt x="651" y="316"/>
                    <a:pt x="651" y="316"/>
                  </a:cubicBezTo>
                  <a:cubicBezTo>
                    <a:pt x="651" y="316"/>
                    <a:pt x="654" y="315"/>
                    <a:pt x="654" y="315"/>
                  </a:cubicBezTo>
                  <a:cubicBezTo>
                    <a:pt x="654" y="315"/>
                    <a:pt x="654" y="315"/>
                    <a:pt x="654" y="315"/>
                  </a:cubicBezTo>
                  <a:cubicBezTo>
                    <a:pt x="655" y="314"/>
                    <a:pt x="655" y="314"/>
                    <a:pt x="655" y="314"/>
                  </a:cubicBezTo>
                  <a:cubicBezTo>
                    <a:pt x="655" y="314"/>
                    <a:pt x="656" y="314"/>
                    <a:pt x="657" y="314"/>
                  </a:cubicBezTo>
                  <a:cubicBezTo>
                    <a:pt x="657" y="314"/>
                    <a:pt x="657" y="314"/>
                    <a:pt x="657" y="314"/>
                  </a:cubicBezTo>
                  <a:cubicBezTo>
                    <a:pt x="658" y="313"/>
                    <a:pt x="660" y="313"/>
                    <a:pt x="660" y="312"/>
                  </a:cubicBezTo>
                  <a:cubicBezTo>
                    <a:pt x="660" y="312"/>
                    <a:pt x="660" y="312"/>
                    <a:pt x="660" y="312"/>
                  </a:cubicBezTo>
                  <a:cubicBezTo>
                    <a:pt x="662" y="312"/>
                    <a:pt x="662" y="312"/>
                    <a:pt x="662" y="312"/>
                  </a:cubicBezTo>
                  <a:cubicBezTo>
                    <a:pt x="662" y="312"/>
                    <a:pt x="663" y="312"/>
                    <a:pt x="663" y="312"/>
                  </a:cubicBezTo>
                  <a:cubicBezTo>
                    <a:pt x="663" y="312"/>
                    <a:pt x="663" y="312"/>
                    <a:pt x="663" y="312"/>
                  </a:cubicBezTo>
                  <a:cubicBezTo>
                    <a:pt x="664" y="312"/>
                    <a:pt x="665" y="311"/>
                    <a:pt x="666" y="311"/>
                  </a:cubicBezTo>
                  <a:cubicBezTo>
                    <a:pt x="666" y="311"/>
                    <a:pt x="666" y="311"/>
                    <a:pt x="666" y="311"/>
                  </a:cubicBezTo>
                  <a:cubicBezTo>
                    <a:pt x="666" y="311"/>
                    <a:pt x="667" y="311"/>
                    <a:pt x="668" y="311"/>
                  </a:cubicBezTo>
                  <a:cubicBezTo>
                    <a:pt x="668" y="311"/>
                    <a:pt x="668" y="311"/>
                    <a:pt x="668" y="311"/>
                  </a:cubicBezTo>
                  <a:cubicBezTo>
                    <a:pt x="668" y="311"/>
                    <a:pt x="669" y="310"/>
                    <a:pt x="669" y="310"/>
                  </a:cubicBezTo>
                  <a:cubicBezTo>
                    <a:pt x="669" y="310"/>
                    <a:pt x="669" y="310"/>
                    <a:pt x="669" y="310"/>
                  </a:cubicBezTo>
                  <a:cubicBezTo>
                    <a:pt x="670" y="309"/>
                    <a:pt x="671" y="309"/>
                    <a:pt x="672" y="309"/>
                  </a:cubicBezTo>
                  <a:cubicBezTo>
                    <a:pt x="672" y="309"/>
                    <a:pt x="672" y="309"/>
                    <a:pt x="672" y="309"/>
                  </a:cubicBezTo>
                  <a:cubicBezTo>
                    <a:pt x="672" y="308"/>
                    <a:pt x="673" y="308"/>
                    <a:pt x="674" y="308"/>
                  </a:cubicBezTo>
                  <a:cubicBezTo>
                    <a:pt x="674" y="308"/>
                    <a:pt x="674" y="308"/>
                    <a:pt x="674" y="308"/>
                  </a:cubicBezTo>
                  <a:cubicBezTo>
                    <a:pt x="674" y="308"/>
                    <a:pt x="674" y="308"/>
                    <a:pt x="674" y="308"/>
                  </a:cubicBezTo>
                  <a:cubicBezTo>
                    <a:pt x="674" y="308"/>
                    <a:pt x="674" y="308"/>
                    <a:pt x="674" y="308"/>
                  </a:cubicBezTo>
                  <a:cubicBezTo>
                    <a:pt x="675" y="308"/>
                    <a:pt x="675" y="309"/>
                    <a:pt x="676" y="309"/>
                  </a:cubicBezTo>
                  <a:cubicBezTo>
                    <a:pt x="676" y="309"/>
                    <a:pt x="676" y="309"/>
                    <a:pt x="676" y="309"/>
                  </a:cubicBezTo>
                  <a:cubicBezTo>
                    <a:pt x="676" y="309"/>
                    <a:pt x="677" y="309"/>
                    <a:pt x="677" y="309"/>
                  </a:cubicBezTo>
                  <a:cubicBezTo>
                    <a:pt x="677" y="309"/>
                    <a:pt x="677" y="309"/>
                    <a:pt x="677" y="309"/>
                  </a:cubicBezTo>
                  <a:cubicBezTo>
                    <a:pt x="677" y="309"/>
                    <a:pt x="677" y="309"/>
                    <a:pt x="677" y="309"/>
                  </a:cubicBezTo>
                  <a:cubicBezTo>
                    <a:pt x="677" y="309"/>
                    <a:pt x="677" y="309"/>
                    <a:pt x="677" y="309"/>
                  </a:cubicBezTo>
                  <a:cubicBezTo>
                    <a:pt x="678" y="309"/>
                    <a:pt x="678" y="309"/>
                    <a:pt x="678" y="309"/>
                  </a:cubicBezTo>
                  <a:cubicBezTo>
                    <a:pt x="678" y="309"/>
                    <a:pt x="678" y="309"/>
                    <a:pt x="678" y="309"/>
                  </a:cubicBezTo>
                  <a:cubicBezTo>
                    <a:pt x="679" y="309"/>
                    <a:pt x="680" y="310"/>
                    <a:pt x="681" y="310"/>
                  </a:cubicBezTo>
                  <a:cubicBezTo>
                    <a:pt x="681" y="310"/>
                    <a:pt x="681" y="310"/>
                    <a:pt x="681" y="310"/>
                  </a:cubicBezTo>
                  <a:cubicBezTo>
                    <a:pt x="681" y="310"/>
                    <a:pt x="681" y="310"/>
                    <a:pt x="682" y="310"/>
                  </a:cubicBezTo>
                  <a:cubicBezTo>
                    <a:pt x="682" y="310"/>
                    <a:pt x="682" y="310"/>
                    <a:pt x="682" y="310"/>
                  </a:cubicBezTo>
                  <a:cubicBezTo>
                    <a:pt x="682" y="309"/>
                    <a:pt x="683" y="309"/>
                    <a:pt x="683" y="309"/>
                  </a:cubicBezTo>
                  <a:cubicBezTo>
                    <a:pt x="683" y="309"/>
                    <a:pt x="683" y="309"/>
                    <a:pt x="683" y="309"/>
                  </a:cubicBezTo>
                  <a:cubicBezTo>
                    <a:pt x="684" y="309"/>
                    <a:pt x="685" y="309"/>
                    <a:pt x="685" y="309"/>
                  </a:cubicBezTo>
                  <a:cubicBezTo>
                    <a:pt x="685" y="309"/>
                    <a:pt x="685" y="309"/>
                    <a:pt x="685" y="309"/>
                  </a:cubicBezTo>
                  <a:cubicBezTo>
                    <a:pt x="685" y="309"/>
                    <a:pt x="685" y="309"/>
                    <a:pt x="685" y="309"/>
                  </a:cubicBezTo>
                  <a:cubicBezTo>
                    <a:pt x="685" y="309"/>
                    <a:pt x="685" y="309"/>
                    <a:pt x="685" y="309"/>
                  </a:cubicBezTo>
                  <a:cubicBezTo>
                    <a:pt x="685" y="309"/>
                    <a:pt x="685" y="309"/>
                    <a:pt x="685" y="309"/>
                  </a:cubicBezTo>
                  <a:cubicBezTo>
                    <a:pt x="685" y="309"/>
                    <a:pt x="685" y="309"/>
                    <a:pt x="685" y="309"/>
                  </a:cubicBezTo>
                  <a:cubicBezTo>
                    <a:pt x="686" y="309"/>
                    <a:pt x="686" y="308"/>
                    <a:pt x="688" y="308"/>
                  </a:cubicBezTo>
                  <a:cubicBezTo>
                    <a:pt x="688" y="308"/>
                    <a:pt x="688" y="308"/>
                    <a:pt x="688" y="308"/>
                  </a:cubicBezTo>
                  <a:cubicBezTo>
                    <a:pt x="688" y="308"/>
                    <a:pt x="689" y="308"/>
                    <a:pt x="689" y="309"/>
                  </a:cubicBezTo>
                  <a:cubicBezTo>
                    <a:pt x="689" y="309"/>
                    <a:pt x="689" y="309"/>
                    <a:pt x="689" y="309"/>
                  </a:cubicBezTo>
                  <a:cubicBezTo>
                    <a:pt x="690" y="309"/>
                    <a:pt x="692" y="309"/>
                    <a:pt x="693" y="309"/>
                  </a:cubicBezTo>
                  <a:cubicBezTo>
                    <a:pt x="693" y="309"/>
                    <a:pt x="693" y="309"/>
                    <a:pt x="693" y="309"/>
                  </a:cubicBezTo>
                  <a:cubicBezTo>
                    <a:pt x="693" y="309"/>
                    <a:pt x="694" y="309"/>
                    <a:pt x="695" y="309"/>
                  </a:cubicBezTo>
                  <a:cubicBezTo>
                    <a:pt x="695" y="309"/>
                    <a:pt x="695" y="309"/>
                    <a:pt x="695" y="309"/>
                  </a:cubicBezTo>
                  <a:cubicBezTo>
                    <a:pt x="696" y="310"/>
                    <a:pt x="697" y="310"/>
                    <a:pt x="698" y="310"/>
                  </a:cubicBezTo>
                  <a:cubicBezTo>
                    <a:pt x="698" y="310"/>
                    <a:pt x="698" y="310"/>
                    <a:pt x="698" y="310"/>
                  </a:cubicBezTo>
                  <a:cubicBezTo>
                    <a:pt x="698" y="310"/>
                    <a:pt x="698" y="310"/>
                    <a:pt x="698" y="310"/>
                  </a:cubicBezTo>
                  <a:cubicBezTo>
                    <a:pt x="698" y="310"/>
                    <a:pt x="698" y="310"/>
                    <a:pt x="698" y="310"/>
                  </a:cubicBezTo>
                  <a:cubicBezTo>
                    <a:pt x="699" y="310"/>
                    <a:pt x="699" y="310"/>
                    <a:pt x="700" y="309"/>
                  </a:cubicBezTo>
                  <a:cubicBezTo>
                    <a:pt x="700" y="309"/>
                    <a:pt x="700" y="309"/>
                    <a:pt x="700" y="309"/>
                  </a:cubicBezTo>
                  <a:cubicBezTo>
                    <a:pt x="701" y="309"/>
                    <a:pt x="702" y="308"/>
                    <a:pt x="703" y="308"/>
                  </a:cubicBezTo>
                  <a:cubicBezTo>
                    <a:pt x="703" y="308"/>
                    <a:pt x="703" y="308"/>
                    <a:pt x="703" y="308"/>
                  </a:cubicBezTo>
                  <a:cubicBezTo>
                    <a:pt x="703" y="308"/>
                    <a:pt x="703" y="308"/>
                    <a:pt x="703" y="308"/>
                  </a:cubicBezTo>
                  <a:cubicBezTo>
                    <a:pt x="703" y="308"/>
                    <a:pt x="703" y="308"/>
                    <a:pt x="703" y="308"/>
                  </a:cubicBezTo>
                  <a:cubicBezTo>
                    <a:pt x="704" y="308"/>
                    <a:pt x="704" y="308"/>
                    <a:pt x="704" y="308"/>
                  </a:cubicBezTo>
                  <a:cubicBezTo>
                    <a:pt x="704" y="308"/>
                    <a:pt x="704" y="308"/>
                    <a:pt x="704" y="308"/>
                  </a:cubicBezTo>
                  <a:cubicBezTo>
                    <a:pt x="705" y="309"/>
                    <a:pt x="705" y="309"/>
                    <a:pt x="705" y="309"/>
                  </a:cubicBezTo>
                  <a:cubicBezTo>
                    <a:pt x="705" y="309"/>
                    <a:pt x="706" y="309"/>
                    <a:pt x="707" y="309"/>
                  </a:cubicBezTo>
                  <a:cubicBezTo>
                    <a:pt x="707" y="309"/>
                    <a:pt x="707" y="309"/>
                    <a:pt x="707" y="309"/>
                  </a:cubicBezTo>
                  <a:cubicBezTo>
                    <a:pt x="708" y="309"/>
                    <a:pt x="709" y="309"/>
                    <a:pt x="710" y="309"/>
                  </a:cubicBezTo>
                  <a:cubicBezTo>
                    <a:pt x="710" y="309"/>
                    <a:pt x="710" y="309"/>
                    <a:pt x="710" y="309"/>
                  </a:cubicBezTo>
                  <a:cubicBezTo>
                    <a:pt x="710" y="309"/>
                    <a:pt x="710" y="309"/>
                    <a:pt x="710" y="309"/>
                  </a:cubicBezTo>
                  <a:cubicBezTo>
                    <a:pt x="710" y="309"/>
                    <a:pt x="710" y="309"/>
                    <a:pt x="710" y="309"/>
                  </a:cubicBezTo>
                  <a:cubicBezTo>
                    <a:pt x="710" y="309"/>
                    <a:pt x="710" y="309"/>
                    <a:pt x="710" y="309"/>
                  </a:cubicBezTo>
                  <a:cubicBezTo>
                    <a:pt x="710" y="309"/>
                    <a:pt x="711" y="309"/>
                    <a:pt x="712" y="309"/>
                  </a:cubicBezTo>
                  <a:cubicBezTo>
                    <a:pt x="712" y="309"/>
                    <a:pt x="712" y="309"/>
                    <a:pt x="712" y="309"/>
                  </a:cubicBezTo>
                  <a:cubicBezTo>
                    <a:pt x="712" y="309"/>
                    <a:pt x="712" y="309"/>
                    <a:pt x="712" y="309"/>
                  </a:cubicBezTo>
                  <a:cubicBezTo>
                    <a:pt x="712" y="309"/>
                    <a:pt x="712" y="309"/>
                    <a:pt x="712" y="309"/>
                  </a:cubicBezTo>
                  <a:cubicBezTo>
                    <a:pt x="712" y="308"/>
                    <a:pt x="714" y="307"/>
                    <a:pt x="714" y="307"/>
                  </a:cubicBezTo>
                  <a:cubicBezTo>
                    <a:pt x="714" y="307"/>
                    <a:pt x="714" y="307"/>
                    <a:pt x="714" y="307"/>
                  </a:cubicBezTo>
                  <a:cubicBezTo>
                    <a:pt x="715" y="306"/>
                    <a:pt x="715" y="306"/>
                    <a:pt x="715" y="306"/>
                  </a:cubicBezTo>
                  <a:cubicBezTo>
                    <a:pt x="715" y="306"/>
                    <a:pt x="716" y="305"/>
                    <a:pt x="717" y="304"/>
                  </a:cubicBezTo>
                  <a:cubicBezTo>
                    <a:pt x="717" y="304"/>
                    <a:pt x="717" y="304"/>
                    <a:pt x="717" y="304"/>
                  </a:cubicBezTo>
                  <a:cubicBezTo>
                    <a:pt x="718" y="304"/>
                    <a:pt x="719" y="303"/>
                    <a:pt x="720" y="303"/>
                  </a:cubicBezTo>
                  <a:cubicBezTo>
                    <a:pt x="720" y="303"/>
                    <a:pt x="720" y="303"/>
                    <a:pt x="720" y="303"/>
                  </a:cubicBezTo>
                  <a:cubicBezTo>
                    <a:pt x="720" y="303"/>
                    <a:pt x="720" y="303"/>
                    <a:pt x="721" y="303"/>
                  </a:cubicBezTo>
                  <a:cubicBezTo>
                    <a:pt x="721" y="303"/>
                    <a:pt x="721" y="303"/>
                    <a:pt x="721" y="303"/>
                  </a:cubicBezTo>
                  <a:cubicBezTo>
                    <a:pt x="721" y="303"/>
                    <a:pt x="721" y="303"/>
                    <a:pt x="722" y="303"/>
                  </a:cubicBezTo>
                  <a:cubicBezTo>
                    <a:pt x="722" y="303"/>
                    <a:pt x="722" y="303"/>
                    <a:pt x="722" y="303"/>
                  </a:cubicBezTo>
                  <a:cubicBezTo>
                    <a:pt x="723" y="303"/>
                    <a:pt x="723" y="303"/>
                    <a:pt x="724" y="302"/>
                  </a:cubicBezTo>
                  <a:cubicBezTo>
                    <a:pt x="724" y="302"/>
                    <a:pt x="724" y="302"/>
                    <a:pt x="724" y="302"/>
                  </a:cubicBezTo>
                  <a:cubicBezTo>
                    <a:pt x="725" y="301"/>
                    <a:pt x="727" y="300"/>
                    <a:pt x="728" y="300"/>
                  </a:cubicBezTo>
                  <a:cubicBezTo>
                    <a:pt x="728" y="300"/>
                    <a:pt x="728" y="300"/>
                    <a:pt x="728" y="300"/>
                  </a:cubicBezTo>
                  <a:cubicBezTo>
                    <a:pt x="729" y="300"/>
                    <a:pt x="730" y="299"/>
                    <a:pt x="730" y="299"/>
                  </a:cubicBezTo>
                  <a:cubicBezTo>
                    <a:pt x="730" y="299"/>
                    <a:pt x="730" y="299"/>
                    <a:pt x="730" y="299"/>
                  </a:cubicBezTo>
                  <a:cubicBezTo>
                    <a:pt x="731" y="297"/>
                    <a:pt x="733" y="295"/>
                    <a:pt x="733" y="295"/>
                  </a:cubicBezTo>
                  <a:cubicBezTo>
                    <a:pt x="733" y="295"/>
                    <a:pt x="733" y="295"/>
                    <a:pt x="733" y="295"/>
                  </a:cubicBezTo>
                  <a:cubicBezTo>
                    <a:pt x="734" y="293"/>
                    <a:pt x="735" y="292"/>
                    <a:pt x="736" y="291"/>
                  </a:cubicBezTo>
                  <a:cubicBezTo>
                    <a:pt x="736" y="291"/>
                    <a:pt x="736" y="291"/>
                    <a:pt x="736" y="291"/>
                  </a:cubicBezTo>
                  <a:cubicBezTo>
                    <a:pt x="736" y="291"/>
                    <a:pt x="738" y="288"/>
                    <a:pt x="738" y="287"/>
                  </a:cubicBezTo>
                  <a:cubicBezTo>
                    <a:pt x="738" y="287"/>
                    <a:pt x="738" y="287"/>
                    <a:pt x="738" y="287"/>
                  </a:cubicBezTo>
                  <a:cubicBezTo>
                    <a:pt x="739" y="287"/>
                    <a:pt x="740" y="285"/>
                    <a:pt x="742" y="284"/>
                  </a:cubicBezTo>
                  <a:cubicBezTo>
                    <a:pt x="742" y="284"/>
                    <a:pt x="742" y="284"/>
                    <a:pt x="742" y="284"/>
                  </a:cubicBezTo>
                  <a:cubicBezTo>
                    <a:pt x="744" y="283"/>
                    <a:pt x="744" y="283"/>
                    <a:pt x="745" y="283"/>
                  </a:cubicBezTo>
                  <a:cubicBezTo>
                    <a:pt x="745" y="283"/>
                    <a:pt x="745" y="283"/>
                    <a:pt x="745" y="283"/>
                  </a:cubicBezTo>
                  <a:cubicBezTo>
                    <a:pt x="747" y="282"/>
                    <a:pt x="748" y="280"/>
                    <a:pt x="749" y="280"/>
                  </a:cubicBezTo>
                  <a:cubicBezTo>
                    <a:pt x="749" y="280"/>
                    <a:pt x="749" y="280"/>
                    <a:pt x="749" y="280"/>
                  </a:cubicBezTo>
                  <a:cubicBezTo>
                    <a:pt x="750" y="280"/>
                    <a:pt x="750" y="280"/>
                    <a:pt x="750" y="280"/>
                  </a:cubicBezTo>
                  <a:cubicBezTo>
                    <a:pt x="750" y="280"/>
                    <a:pt x="750" y="280"/>
                    <a:pt x="750" y="280"/>
                  </a:cubicBezTo>
                  <a:cubicBezTo>
                    <a:pt x="751" y="280"/>
                    <a:pt x="751" y="280"/>
                    <a:pt x="751" y="280"/>
                  </a:cubicBezTo>
                  <a:cubicBezTo>
                    <a:pt x="751" y="280"/>
                    <a:pt x="751" y="280"/>
                    <a:pt x="751" y="280"/>
                  </a:cubicBezTo>
                  <a:cubicBezTo>
                    <a:pt x="751" y="280"/>
                    <a:pt x="751" y="280"/>
                    <a:pt x="751" y="280"/>
                  </a:cubicBezTo>
                  <a:cubicBezTo>
                    <a:pt x="751" y="280"/>
                    <a:pt x="751" y="280"/>
                    <a:pt x="751" y="280"/>
                  </a:cubicBezTo>
                  <a:cubicBezTo>
                    <a:pt x="751" y="280"/>
                    <a:pt x="751" y="280"/>
                    <a:pt x="751" y="280"/>
                  </a:cubicBezTo>
                  <a:cubicBezTo>
                    <a:pt x="751" y="280"/>
                    <a:pt x="751" y="280"/>
                    <a:pt x="751" y="280"/>
                  </a:cubicBezTo>
                  <a:cubicBezTo>
                    <a:pt x="752" y="279"/>
                    <a:pt x="754" y="277"/>
                    <a:pt x="754" y="277"/>
                  </a:cubicBezTo>
                  <a:cubicBezTo>
                    <a:pt x="754" y="277"/>
                    <a:pt x="754" y="277"/>
                    <a:pt x="754" y="277"/>
                  </a:cubicBezTo>
                  <a:cubicBezTo>
                    <a:pt x="755" y="277"/>
                    <a:pt x="756" y="275"/>
                    <a:pt x="757" y="275"/>
                  </a:cubicBezTo>
                  <a:cubicBezTo>
                    <a:pt x="757" y="275"/>
                    <a:pt x="757" y="275"/>
                    <a:pt x="757" y="275"/>
                  </a:cubicBezTo>
                  <a:cubicBezTo>
                    <a:pt x="758" y="274"/>
                    <a:pt x="759" y="274"/>
                    <a:pt x="759" y="274"/>
                  </a:cubicBezTo>
                  <a:cubicBezTo>
                    <a:pt x="759" y="274"/>
                    <a:pt x="759" y="274"/>
                    <a:pt x="759" y="274"/>
                  </a:cubicBezTo>
                  <a:cubicBezTo>
                    <a:pt x="759" y="273"/>
                    <a:pt x="759" y="273"/>
                    <a:pt x="759" y="273"/>
                  </a:cubicBezTo>
                  <a:cubicBezTo>
                    <a:pt x="759" y="273"/>
                    <a:pt x="759" y="273"/>
                    <a:pt x="759" y="273"/>
                  </a:cubicBezTo>
                  <a:cubicBezTo>
                    <a:pt x="759" y="272"/>
                    <a:pt x="758" y="271"/>
                    <a:pt x="757" y="270"/>
                  </a:cubicBezTo>
                  <a:cubicBezTo>
                    <a:pt x="757" y="270"/>
                    <a:pt x="757" y="270"/>
                    <a:pt x="757" y="270"/>
                  </a:cubicBezTo>
                  <a:cubicBezTo>
                    <a:pt x="757" y="270"/>
                    <a:pt x="756" y="268"/>
                    <a:pt x="755" y="268"/>
                  </a:cubicBezTo>
                  <a:cubicBezTo>
                    <a:pt x="755" y="268"/>
                    <a:pt x="755" y="268"/>
                    <a:pt x="755" y="268"/>
                  </a:cubicBezTo>
                  <a:cubicBezTo>
                    <a:pt x="754" y="267"/>
                    <a:pt x="753" y="266"/>
                    <a:pt x="752" y="266"/>
                  </a:cubicBezTo>
                  <a:cubicBezTo>
                    <a:pt x="752" y="266"/>
                    <a:pt x="752" y="266"/>
                    <a:pt x="752" y="266"/>
                  </a:cubicBezTo>
                  <a:cubicBezTo>
                    <a:pt x="751" y="264"/>
                    <a:pt x="750" y="264"/>
                    <a:pt x="750" y="263"/>
                  </a:cubicBezTo>
                  <a:cubicBezTo>
                    <a:pt x="750" y="263"/>
                    <a:pt x="750" y="263"/>
                    <a:pt x="750" y="263"/>
                  </a:cubicBezTo>
                  <a:cubicBezTo>
                    <a:pt x="750" y="263"/>
                    <a:pt x="750" y="261"/>
                    <a:pt x="750" y="261"/>
                  </a:cubicBezTo>
                  <a:cubicBezTo>
                    <a:pt x="750" y="261"/>
                    <a:pt x="750" y="261"/>
                    <a:pt x="750" y="261"/>
                  </a:cubicBezTo>
                  <a:cubicBezTo>
                    <a:pt x="750" y="260"/>
                    <a:pt x="748" y="259"/>
                    <a:pt x="748" y="257"/>
                  </a:cubicBezTo>
                  <a:cubicBezTo>
                    <a:pt x="748" y="257"/>
                    <a:pt x="748" y="257"/>
                    <a:pt x="748" y="257"/>
                  </a:cubicBezTo>
                  <a:cubicBezTo>
                    <a:pt x="748" y="257"/>
                    <a:pt x="748" y="257"/>
                    <a:pt x="748" y="257"/>
                  </a:cubicBezTo>
                  <a:cubicBezTo>
                    <a:pt x="748" y="257"/>
                    <a:pt x="748" y="257"/>
                    <a:pt x="748" y="257"/>
                  </a:cubicBezTo>
                  <a:cubicBezTo>
                    <a:pt x="748" y="255"/>
                    <a:pt x="749" y="253"/>
                    <a:pt x="750" y="252"/>
                  </a:cubicBezTo>
                  <a:cubicBezTo>
                    <a:pt x="750" y="252"/>
                    <a:pt x="750" y="252"/>
                    <a:pt x="750" y="252"/>
                  </a:cubicBezTo>
                  <a:cubicBezTo>
                    <a:pt x="750" y="252"/>
                    <a:pt x="750" y="250"/>
                    <a:pt x="750" y="249"/>
                  </a:cubicBezTo>
                  <a:cubicBezTo>
                    <a:pt x="750" y="249"/>
                    <a:pt x="750" y="249"/>
                    <a:pt x="750" y="249"/>
                  </a:cubicBezTo>
                  <a:cubicBezTo>
                    <a:pt x="751" y="248"/>
                    <a:pt x="752" y="243"/>
                    <a:pt x="754" y="241"/>
                  </a:cubicBezTo>
                  <a:cubicBezTo>
                    <a:pt x="754" y="241"/>
                    <a:pt x="754" y="241"/>
                    <a:pt x="754" y="241"/>
                  </a:cubicBezTo>
                  <a:cubicBezTo>
                    <a:pt x="755" y="239"/>
                    <a:pt x="756" y="238"/>
                    <a:pt x="758" y="237"/>
                  </a:cubicBezTo>
                  <a:cubicBezTo>
                    <a:pt x="758" y="237"/>
                    <a:pt x="758" y="237"/>
                    <a:pt x="758" y="237"/>
                  </a:cubicBezTo>
                  <a:cubicBezTo>
                    <a:pt x="759" y="237"/>
                    <a:pt x="759" y="237"/>
                    <a:pt x="760" y="237"/>
                  </a:cubicBezTo>
                  <a:cubicBezTo>
                    <a:pt x="760" y="237"/>
                    <a:pt x="760" y="237"/>
                    <a:pt x="760" y="237"/>
                  </a:cubicBezTo>
                  <a:cubicBezTo>
                    <a:pt x="761" y="237"/>
                    <a:pt x="761" y="237"/>
                    <a:pt x="761" y="237"/>
                  </a:cubicBezTo>
                  <a:cubicBezTo>
                    <a:pt x="761" y="237"/>
                    <a:pt x="761" y="237"/>
                    <a:pt x="761" y="237"/>
                  </a:cubicBezTo>
                  <a:cubicBezTo>
                    <a:pt x="762" y="237"/>
                    <a:pt x="764" y="237"/>
                    <a:pt x="766" y="237"/>
                  </a:cubicBezTo>
                  <a:cubicBezTo>
                    <a:pt x="766" y="237"/>
                    <a:pt x="766" y="237"/>
                    <a:pt x="766" y="237"/>
                  </a:cubicBezTo>
                  <a:cubicBezTo>
                    <a:pt x="766" y="237"/>
                    <a:pt x="766" y="237"/>
                    <a:pt x="766" y="237"/>
                  </a:cubicBezTo>
                  <a:cubicBezTo>
                    <a:pt x="766" y="237"/>
                    <a:pt x="766" y="237"/>
                    <a:pt x="766" y="237"/>
                  </a:cubicBezTo>
                  <a:cubicBezTo>
                    <a:pt x="766" y="237"/>
                    <a:pt x="767" y="237"/>
                    <a:pt x="767" y="237"/>
                  </a:cubicBezTo>
                  <a:cubicBezTo>
                    <a:pt x="767" y="237"/>
                    <a:pt x="767" y="237"/>
                    <a:pt x="767" y="237"/>
                  </a:cubicBezTo>
                  <a:cubicBezTo>
                    <a:pt x="768" y="237"/>
                    <a:pt x="769" y="238"/>
                    <a:pt x="770" y="239"/>
                  </a:cubicBezTo>
                  <a:cubicBezTo>
                    <a:pt x="770" y="239"/>
                    <a:pt x="770" y="239"/>
                    <a:pt x="770" y="239"/>
                  </a:cubicBezTo>
                  <a:cubicBezTo>
                    <a:pt x="771" y="241"/>
                    <a:pt x="771" y="241"/>
                    <a:pt x="773" y="242"/>
                  </a:cubicBezTo>
                  <a:cubicBezTo>
                    <a:pt x="773" y="242"/>
                    <a:pt x="773" y="242"/>
                    <a:pt x="773" y="242"/>
                  </a:cubicBezTo>
                  <a:cubicBezTo>
                    <a:pt x="776" y="243"/>
                    <a:pt x="778" y="243"/>
                    <a:pt x="778" y="243"/>
                  </a:cubicBezTo>
                  <a:cubicBezTo>
                    <a:pt x="778" y="243"/>
                    <a:pt x="778" y="243"/>
                    <a:pt x="778" y="243"/>
                  </a:cubicBezTo>
                  <a:cubicBezTo>
                    <a:pt x="779" y="244"/>
                    <a:pt x="781" y="244"/>
                    <a:pt x="782" y="244"/>
                  </a:cubicBezTo>
                  <a:cubicBezTo>
                    <a:pt x="782" y="244"/>
                    <a:pt x="782" y="244"/>
                    <a:pt x="782" y="244"/>
                  </a:cubicBezTo>
                  <a:cubicBezTo>
                    <a:pt x="782" y="244"/>
                    <a:pt x="783" y="244"/>
                    <a:pt x="784" y="244"/>
                  </a:cubicBezTo>
                  <a:cubicBezTo>
                    <a:pt x="784" y="244"/>
                    <a:pt x="784" y="244"/>
                    <a:pt x="784" y="244"/>
                  </a:cubicBezTo>
                  <a:cubicBezTo>
                    <a:pt x="786" y="244"/>
                    <a:pt x="786" y="244"/>
                    <a:pt x="787" y="245"/>
                  </a:cubicBezTo>
                  <a:cubicBezTo>
                    <a:pt x="787" y="245"/>
                    <a:pt x="787" y="245"/>
                    <a:pt x="787" y="245"/>
                  </a:cubicBezTo>
                  <a:cubicBezTo>
                    <a:pt x="787" y="245"/>
                    <a:pt x="787" y="245"/>
                    <a:pt x="787" y="245"/>
                  </a:cubicBezTo>
                  <a:cubicBezTo>
                    <a:pt x="787" y="245"/>
                    <a:pt x="787" y="245"/>
                    <a:pt x="787" y="245"/>
                  </a:cubicBezTo>
                  <a:cubicBezTo>
                    <a:pt x="787" y="245"/>
                    <a:pt x="787" y="245"/>
                    <a:pt x="787" y="245"/>
                  </a:cubicBezTo>
                  <a:cubicBezTo>
                    <a:pt x="787" y="245"/>
                    <a:pt x="787" y="245"/>
                    <a:pt x="787" y="245"/>
                  </a:cubicBezTo>
                  <a:cubicBezTo>
                    <a:pt x="787" y="245"/>
                    <a:pt x="787" y="245"/>
                    <a:pt x="787" y="245"/>
                  </a:cubicBezTo>
                  <a:cubicBezTo>
                    <a:pt x="788" y="245"/>
                    <a:pt x="788" y="245"/>
                    <a:pt x="789" y="245"/>
                  </a:cubicBezTo>
                  <a:cubicBezTo>
                    <a:pt x="789" y="245"/>
                    <a:pt x="789" y="245"/>
                    <a:pt x="789" y="245"/>
                  </a:cubicBezTo>
                  <a:cubicBezTo>
                    <a:pt x="789" y="245"/>
                    <a:pt x="790" y="245"/>
                    <a:pt x="790" y="245"/>
                  </a:cubicBezTo>
                  <a:cubicBezTo>
                    <a:pt x="790" y="245"/>
                    <a:pt x="790" y="245"/>
                    <a:pt x="790" y="245"/>
                  </a:cubicBezTo>
                  <a:cubicBezTo>
                    <a:pt x="790" y="245"/>
                    <a:pt x="790" y="245"/>
                    <a:pt x="790" y="245"/>
                  </a:cubicBezTo>
                  <a:cubicBezTo>
                    <a:pt x="791" y="244"/>
                    <a:pt x="793" y="241"/>
                    <a:pt x="795" y="240"/>
                  </a:cubicBezTo>
                  <a:cubicBezTo>
                    <a:pt x="795" y="240"/>
                    <a:pt x="795" y="240"/>
                    <a:pt x="795" y="240"/>
                  </a:cubicBezTo>
                  <a:cubicBezTo>
                    <a:pt x="797" y="240"/>
                    <a:pt x="797" y="239"/>
                    <a:pt x="798" y="238"/>
                  </a:cubicBezTo>
                  <a:cubicBezTo>
                    <a:pt x="798" y="238"/>
                    <a:pt x="798" y="238"/>
                    <a:pt x="798" y="238"/>
                  </a:cubicBezTo>
                  <a:cubicBezTo>
                    <a:pt x="799" y="237"/>
                    <a:pt x="801" y="236"/>
                    <a:pt x="801" y="235"/>
                  </a:cubicBezTo>
                  <a:cubicBezTo>
                    <a:pt x="801" y="235"/>
                    <a:pt x="801" y="235"/>
                    <a:pt x="801" y="235"/>
                  </a:cubicBezTo>
                  <a:cubicBezTo>
                    <a:pt x="802" y="235"/>
                    <a:pt x="804" y="231"/>
                    <a:pt x="804" y="231"/>
                  </a:cubicBezTo>
                  <a:cubicBezTo>
                    <a:pt x="804" y="231"/>
                    <a:pt x="804" y="231"/>
                    <a:pt x="804" y="231"/>
                  </a:cubicBezTo>
                  <a:cubicBezTo>
                    <a:pt x="805" y="230"/>
                    <a:pt x="804" y="229"/>
                    <a:pt x="805" y="228"/>
                  </a:cubicBezTo>
                  <a:cubicBezTo>
                    <a:pt x="805" y="228"/>
                    <a:pt x="805" y="228"/>
                    <a:pt x="805" y="228"/>
                  </a:cubicBezTo>
                  <a:cubicBezTo>
                    <a:pt x="806" y="227"/>
                    <a:pt x="808" y="226"/>
                    <a:pt x="809" y="226"/>
                  </a:cubicBezTo>
                  <a:cubicBezTo>
                    <a:pt x="809" y="226"/>
                    <a:pt x="809" y="226"/>
                    <a:pt x="809" y="226"/>
                  </a:cubicBezTo>
                  <a:cubicBezTo>
                    <a:pt x="809" y="226"/>
                    <a:pt x="810" y="226"/>
                    <a:pt x="810" y="226"/>
                  </a:cubicBezTo>
                  <a:cubicBezTo>
                    <a:pt x="810" y="226"/>
                    <a:pt x="810" y="226"/>
                    <a:pt x="810" y="226"/>
                  </a:cubicBezTo>
                  <a:cubicBezTo>
                    <a:pt x="810" y="226"/>
                    <a:pt x="811" y="226"/>
                    <a:pt x="812" y="226"/>
                  </a:cubicBezTo>
                  <a:cubicBezTo>
                    <a:pt x="812" y="226"/>
                    <a:pt x="812" y="226"/>
                    <a:pt x="812" y="226"/>
                  </a:cubicBezTo>
                  <a:cubicBezTo>
                    <a:pt x="812" y="226"/>
                    <a:pt x="812" y="226"/>
                    <a:pt x="812" y="226"/>
                  </a:cubicBezTo>
                  <a:cubicBezTo>
                    <a:pt x="812" y="226"/>
                    <a:pt x="812" y="226"/>
                    <a:pt x="812" y="226"/>
                  </a:cubicBezTo>
                  <a:cubicBezTo>
                    <a:pt x="812" y="226"/>
                    <a:pt x="812" y="226"/>
                    <a:pt x="812" y="226"/>
                  </a:cubicBezTo>
                  <a:cubicBezTo>
                    <a:pt x="813" y="226"/>
                    <a:pt x="814" y="226"/>
                    <a:pt x="814" y="227"/>
                  </a:cubicBezTo>
                  <a:cubicBezTo>
                    <a:pt x="814" y="227"/>
                    <a:pt x="814" y="227"/>
                    <a:pt x="814" y="227"/>
                  </a:cubicBezTo>
                  <a:cubicBezTo>
                    <a:pt x="814" y="227"/>
                    <a:pt x="815" y="227"/>
                    <a:pt x="815" y="227"/>
                  </a:cubicBezTo>
                  <a:cubicBezTo>
                    <a:pt x="815" y="227"/>
                    <a:pt x="815" y="227"/>
                    <a:pt x="815" y="227"/>
                  </a:cubicBezTo>
                  <a:cubicBezTo>
                    <a:pt x="815" y="227"/>
                    <a:pt x="817" y="226"/>
                    <a:pt x="817" y="226"/>
                  </a:cubicBezTo>
                  <a:cubicBezTo>
                    <a:pt x="817" y="226"/>
                    <a:pt x="817" y="226"/>
                    <a:pt x="817" y="226"/>
                  </a:cubicBezTo>
                  <a:cubicBezTo>
                    <a:pt x="819" y="226"/>
                    <a:pt x="822" y="226"/>
                    <a:pt x="823" y="225"/>
                  </a:cubicBezTo>
                  <a:cubicBezTo>
                    <a:pt x="823" y="225"/>
                    <a:pt x="823" y="225"/>
                    <a:pt x="823" y="225"/>
                  </a:cubicBezTo>
                  <a:cubicBezTo>
                    <a:pt x="824" y="225"/>
                    <a:pt x="826" y="224"/>
                    <a:pt x="826" y="224"/>
                  </a:cubicBezTo>
                  <a:cubicBezTo>
                    <a:pt x="826" y="224"/>
                    <a:pt x="826" y="224"/>
                    <a:pt x="826" y="224"/>
                  </a:cubicBezTo>
                  <a:cubicBezTo>
                    <a:pt x="826" y="224"/>
                    <a:pt x="826" y="224"/>
                    <a:pt x="826" y="224"/>
                  </a:cubicBezTo>
                  <a:cubicBezTo>
                    <a:pt x="827" y="222"/>
                    <a:pt x="828" y="222"/>
                    <a:pt x="829" y="221"/>
                  </a:cubicBezTo>
                  <a:cubicBezTo>
                    <a:pt x="829" y="221"/>
                    <a:pt x="829" y="221"/>
                    <a:pt x="829" y="221"/>
                  </a:cubicBezTo>
                  <a:cubicBezTo>
                    <a:pt x="830" y="220"/>
                    <a:pt x="832" y="219"/>
                    <a:pt x="831" y="218"/>
                  </a:cubicBezTo>
                  <a:cubicBezTo>
                    <a:pt x="831" y="218"/>
                    <a:pt x="831" y="218"/>
                    <a:pt x="831" y="218"/>
                  </a:cubicBezTo>
                  <a:cubicBezTo>
                    <a:pt x="833" y="217"/>
                    <a:pt x="835" y="218"/>
                    <a:pt x="835" y="217"/>
                  </a:cubicBezTo>
                  <a:cubicBezTo>
                    <a:pt x="835" y="217"/>
                    <a:pt x="835" y="217"/>
                    <a:pt x="835" y="217"/>
                  </a:cubicBezTo>
                  <a:cubicBezTo>
                    <a:pt x="835" y="216"/>
                    <a:pt x="836" y="216"/>
                    <a:pt x="836" y="215"/>
                  </a:cubicBezTo>
                  <a:cubicBezTo>
                    <a:pt x="836" y="215"/>
                    <a:pt x="836" y="215"/>
                    <a:pt x="836" y="215"/>
                  </a:cubicBezTo>
                  <a:cubicBezTo>
                    <a:pt x="836" y="215"/>
                    <a:pt x="836" y="215"/>
                    <a:pt x="836" y="215"/>
                  </a:cubicBezTo>
                  <a:cubicBezTo>
                    <a:pt x="836" y="215"/>
                    <a:pt x="836" y="215"/>
                    <a:pt x="836" y="215"/>
                  </a:cubicBezTo>
                  <a:cubicBezTo>
                    <a:pt x="835" y="214"/>
                    <a:pt x="835" y="213"/>
                    <a:pt x="835" y="212"/>
                  </a:cubicBezTo>
                  <a:cubicBezTo>
                    <a:pt x="835" y="212"/>
                    <a:pt x="835" y="212"/>
                    <a:pt x="835" y="212"/>
                  </a:cubicBezTo>
                  <a:cubicBezTo>
                    <a:pt x="835" y="212"/>
                    <a:pt x="835" y="211"/>
                    <a:pt x="836" y="210"/>
                  </a:cubicBezTo>
                  <a:cubicBezTo>
                    <a:pt x="836" y="210"/>
                    <a:pt x="836" y="210"/>
                    <a:pt x="836" y="210"/>
                  </a:cubicBezTo>
                  <a:cubicBezTo>
                    <a:pt x="836" y="209"/>
                    <a:pt x="838" y="207"/>
                    <a:pt x="838" y="206"/>
                  </a:cubicBezTo>
                  <a:cubicBezTo>
                    <a:pt x="838" y="206"/>
                    <a:pt x="838" y="206"/>
                    <a:pt x="838" y="206"/>
                  </a:cubicBezTo>
                  <a:cubicBezTo>
                    <a:pt x="839" y="205"/>
                    <a:pt x="840" y="202"/>
                    <a:pt x="842" y="201"/>
                  </a:cubicBezTo>
                  <a:cubicBezTo>
                    <a:pt x="842" y="201"/>
                    <a:pt x="842" y="201"/>
                    <a:pt x="842" y="201"/>
                  </a:cubicBezTo>
                  <a:cubicBezTo>
                    <a:pt x="844" y="200"/>
                    <a:pt x="846" y="198"/>
                    <a:pt x="848" y="198"/>
                  </a:cubicBezTo>
                  <a:cubicBezTo>
                    <a:pt x="848" y="198"/>
                    <a:pt x="848" y="198"/>
                    <a:pt x="848" y="198"/>
                  </a:cubicBezTo>
                  <a:cubicBezTo>
                    <a:pt x="848" y="198"/>
                    <a:pt x="848" y="198"/>
                    <a:pt x="848" y="198"/>
                  </a:cubicBezTo>
                  <a:cubicBezTo>
                    <a:pt x="848" y="198"/>
                    <a:pt x="848" y="198"/>
                    <a:pt x="848" y="198"/>
                  </a:cubicBezTo>
                  <a:cubicBezTo>
                    <a:pt x="848" y="198"/>
                    <a:pt x="849" y="198"/>
                    <a:pt x="850" y="198"/>
                  </a:cubicBezTo>
                  <a:cubicBezTo>
                    <a:pt x="850" y="198"/>
                    <a:pt x="850" y="198"/>
                    <a:pt x="850" y="198"/>
                  </a:cubicBezTo>
                  <a:cubicBezTo>
                    <a:pt x="852" y="198"/>
                    <a:pt x="855" y="198"/>
                    <a:pt x="855" y="198"/>
                  </a:cubicBezTo>
                  <a:cubicBezTo>
                    <a:pt x="855" y="198"/>
                    <a:pt x="855" y="198"/>
                    <a:pt x="855" y="198"/>
                  </a:cubicBezTo>
                  <a:cubicBezTo>
                    <a:pt x="855" y="198"/>
                    <a:pt x="856" y="196"/>
                    <a:pt x="856" y="194"/>
                  </a:cubicBezTo>
                  <a:cubicBezTo>
                    <a:pt x="856" y="194"/>
                    <a:pt x="856" y="194"/>
                    <a:pt x="856" y="194"/>
                  </a:cubicBezTo>
                  <a:cubicBezTo>
                    <a:pt x="856" y="194"/>
                    <a:pt x="856" y="193"/>
                    <a:pt x="856" y="193"/>
                  </a:cubicBezTo>
                  <a:cubicBezTo>
                    <a:pt x="856" y="193"/>
                    <a:pt x="856" y="193"/>
                    <a:pt x="856" y="193"/>
                  </a:cubicBezTo>
                  <a:cubicBezTo>
                    <a:pt x="857" y="192"/>
                    <a:pt x="857" y="192"/>
                    <a:pt x="858" y="192"/>
                  </a:cubicBezTo>
                  <a:cubicBezTo>
                    <a:pt x="858" y="192"/>
                    <a:pt x="858" y="192"/>
                    <a:pt x="858" y="192"/>
                  </a:cubicBezTo>
                  <a:cubicBezTo>
                    <a:pt x="858" y="192"/>
                    <a:pt x="858" y="192"/>
                    <a:pt x="858" y="192"/>
                  </a:cubicBezTo>
                  <a:cubicBezTo>
                    <a:pt x="858" y="192"/>
                    <a:pt x="858" y="192"/>
                    <a:pt x="858" y="192"/>
                  </a:cubicBezTo>
                  <a:cubicBezTo>
                    <a:pt x="858" y="192"/>
                    <a:pt x="858" y="192"/>
                    <a:pt x="859" y="192"/>
                  </a:cubicBezTo>
                  <a:cubicBezTo>
                    <a:pt x="859" y="192"/>
                    <a:pt x="859" y="192"/>
                    <a:pt x="859" y="192"/>
                  </a:cubicBezTo>
                  <a:cubicBezTo>
                    <a:pt x="859" y="192"/>
                    <a:pt x="859" y="192"/>
                    <a:pt x="859" y="192"/>
                  </a:cubicBezTo>
                  <a:cubicBezTo>
                    <a:pt x="859" y="192"/>
                    <a:pt x="859" y="192"/>
                    <a:pt x="859" y="192"/>
                  </a:cubicBezTo>
                  <a:cubicBezTo>
                    <a:pt x="859" y="192"/>
                    <a:pt x="859" y="191"/>
                    <a:pt x="860" y="191"/>
                  </a:cubicBezTo>
                  <a:cubicBezTo>
                    <a:pt x="860" y="191"/>
                    <a:pt x="860" y="191"/>
                    <a:pt x="860" y="191"/>
                  </a:cubicBezTo>
                  <a:cubicBezTo>
                    <a:pt x="861" y="191"/>
                    <a:pt x="861" y="192"/>
                    <a:pt x="861" y="192"/>
                  </a:cubicBezTo>
                  <a:cubicBezTo>
                    <a:pt x="861" y="192"/>
                    <a:pt x="861" y="192"/>
                    <a:pt x="861" y="192"/>
                  </a:cubicBezTo>
                  <a:cubicBezTo>
                    <a:pt x="862" y="193"/>
                    <a:pt x="863" y="193"/>
                    <a:pt x="863" y="193"/>
                  </a:cubicBezTo>
                  <a:cubicBezTo>
                    <a:pt x="863" y="193"/>
                    <a:pt x="863" y="193"/>
                    <a:pt x="863" y="193"/>
                  </a:cubicBezTo>
                  <a:cubicBezTo>
                    <a:pt x="863" y="193"/>
                    <a:pt x="863" y="193"/>
                    <a:pt x="863" y="193"/>
                  </a:cubicBezTo>
                  <a:cubicBezTo>
                    <a:pt x="863" y="193"/>
                    <a:pt x="863" y="193"/>
                    <a:pt x="863" y="193"/>
                  </a:cubicBezTo>
                  <a:cubicBezTo>
                    <a:pt x="863" y="193"/>
                    <a:pt x="864" y="193"/>
                    <a:pt x="864" y="193"/>
                  </a:cubicBezTo>
                  <a:cubicBezTo>
                    <a:pt x="864" y="193"/>
                    <a:pt x="864" y="193"/>
                    <a:pt x="864" y="193"/>
                  </a:cubicBezTo>
                  <a:cubicBezTo>
                    <a:pt x="864" y="193"/>
                    <a:pt x="864" y="193"/>
                    <a:pt x="864" y="193"/>
                  </a:cubicBezTo>
                  <a:cubicBezTo>
                    <a:pt x="864" y="193"/>
                    <a:pt x="864" y="193"/>
                    <a:pt x="864" y="193"/>
                  </a:cubicBezTo>
                  <a:cubicBezTo>
                    <a:pt x="864" y="193"/>
                    <a:pt x="864" y="193"/>
                    <a:pt x="864" y="193"/>
                  </a:cubicBezTo>
                  <a:cubicBezTo>
                    <a:pt x="864" y="191"/>
                    <a:pt x="868" y="189"/>
                    <a:pt x="868" y="189"/>
                  </a:cubicBezTo>
                  <a:cubicBezTo>
                    <a:pt x="868" y="189"/>
                    <a:pt x="868" y="189"/>
                    <a:pt x="868" y="189"/>
                  </a:cubicBezTo>
                  <a:cubicBezTo>
                    <a:pt x="869" y="189"/>
                    <a:pt x="872" y="187"/>
                    <a:pt x="872" y="187"/>
                  </a:cubicBezTo>
                  <a:cubicBezTo>
                    <a:pt x="872" y="187"/>
                    <a:pt x="872" y="187"/>
                    <a:pt x="872" y="187"/>
                  </a:cubicBezTo>
                  <a:cubicBezTo>
                    <a:pt x="872" y="187"/>
                    <a:pt x="873" y="187"/>
                    <a:pt x="874" y="187"/>
                  </a:cubicBezTo>
                  <a:cubicBezTo>
                    <a:pt x="874" y="187"/>
                    <a:pt x="874" y="187"/>
                    <a:pt x="874" y="187"/>
                  </a:cubicBezTo>
                  <a:cubicBezTo>
                    <a:pt x="875" y="187"/>
                    <a:pt x="875" y="187"/>
                    <a:pt x="876" y="187"/>
                  </a:cubicBezTo>
                  <a:cubicBezTo>
                    <a:pt x="876" y="187"/>
                    <a:pt x="876" y="187"/>
                    <a:pt x="876" y="187"/>
                  </a:cubicBezTo>
                  <a:cubicBezTo>
                    <a:pt x="876" y="187"/>
                    <a:pt x="876" y="187"/>
                    <a:pt x="876" y="187"/>
                  </a:cubicBezTo>
                  <a:cubicBezTo>
                    <a:pt x="876" y="187"/>
                    <a:pt x="876" y="187"/>
                    <a:pt x="876" y="187"/>
                  </a:cubicBezTo>
                  <a:cubicBezTo>
                    <a:pt x="876" y="187"/>
                    <a:pt x="876" y="187"/>
                    <a:pt x="876" y="187"/>
                  </a:cubicBezTo>
                  <a:cubicBezTo>
                    <a:pt x="877" y="187"/>
                    <a:pt x="878" y="187"/>
                    <a:pt x="878" y="187"/>
                  </a:cubicBezTo>
                  <a:cubicBezTo>
                    <a:pt x="878" y="187"/>
                    <a:pt x="878" y="187"/>
                    <a:pt x="878" y="187"/>
                  </a:cubicBezTo>
                  <a:cubicBezTo>
                    <a:pt x="879" y="187"/>
                    <a:pt x="879" y="187"/>
                    <a:pt x="879" y="187"/>
                  </a:cubicBezTo>
                  <a:cubicBezTo>
                    <a:pt x="879" y="187"/>
                    <a:pt x="879" y="187"/>
                    <a:pt x="879" y="187"/>
                  </a:cubicBezTo>
                  <a:cubicBezTo>
                    <a:pt x="879" y="187"/>
                    <a:pt x="880" y="187"/>
                    <a:pt x="880" y="187"/>
                  </a:cubicBezTo>
                  <a:cubicBezTo>
                    <a:pt x="880" y="187"/>
                    <a:pt x="880" y="187"/>
                    <a:pt x="880" y="187"/>
                  </a:cubicBezTo>
                  <a:cubicBezTo>
                    <a:pt x="881" y="186"/>
                    <a:pt x="882" y="185"/>
                    <a:pt x="883" y="185"/>
                  </a:cubicBezTo>
                  <a:cubicBezTo>
                    <a:pt x="883" y="185"/>
                    <a:pt x="883" y="185"/>
                    <a:pt x="883" y="185"/>
                  </a:cubicBezTo>
                  <a:cubicBezTo>
                    <a:pt x="883" y="185"/>
                    <a:pt x="883" y="185"/>
                    <a:pt x="883" y="185"/>
                  </a:cubicBezTo>
                  <a:cubicBezTo>
                    <a:pt x="883" y="185"/>
                    <a:pt x="883" y="185"/>
                    <a:pt x="883" y="185"/>
                  </a:cubicBezTo>
                  <a:cubicBezTo>
                    <a:pt x="884" y="185"/>
                    <a:pt x="885" y="185"/>
                    <a:pt x="885" y="186"/>
                  </a:cubicBezTo>
                  <a:cubicBezTo>
                    <a:pt x="885" y="186"/>
                    <a:pt x="885" y="186"/>
                    <a:pt x="885" y="186"/>
                  </a:cubicBezTo>
                  <a:cubicBezTo>
                    <a:pt x="885" y="186"/>
                    <a:pt x="885" y="186"/>
                    <a:pt x="885" y="186"/>
                  </a:cubicBezTo>
                  <a:cubicBezTo>
                    <a:pt x="885" y="186"/>
                    <a:pt x="885" y="186"/>
                    <a:pt x="885" y="186"/>
                  </a:cubicBezTo>
                  <a:cubicBezTo>
                    <a:pt x="887" y="186"/>
                    <a:pt x="888" y="187"/>
                    <a:pt x="888" y="188"/>
                  </a:cubicBezTo>
                  <a:cubicBezTo>
                    <a:pt x="888" y="188"/>
                    <a:pt x="888" y="188"/>
                    <a:pt x="888" y="188"/>
                  </a:cubicBezTo>
                  <a:cubicBezTo>
                    <a:pt x="889" y="188"/>
                    <a:pt x="889" y="188"/>
                    <a:pt x="889" y="188"/>
                  </a:cubicBezTo>
                  <a:cubicBezTo>
                    <a:pt x="889" y="188"/>
                    <a:pt x="889" y="188"/>
                    <a:pt x="889" y="188"/>
                  </a:cubicBezTo>
                  <a:cubicBezTo>
                    <a:pt x="890" y="188"/>
                    <a:pt x="890" y="188"/>
                    <a:pt x="891" y="188"/>
                  </a:cubicBezTo>
                  <a:cubicBezTo>
                    <a:pt x="891" y="188"/>
                    <a:pt x="891" y="188"/>
                    <a:pt x="891" y="188"/>
                  </a:cubicBezTo>
                  <a:cubicBezTo>
                    <a:pt x="891" y="188"/>
                    <a:pt x="891" y="188"/>
                    <a:pt x="891" y="188"/>
                  </a:cubicBezTo>
                  <a:cubicBezTo>
                    <a:pt x="891" y="188"/>
                    <a:pt x="891" y="188"/>
                    <a:pt x="891" y="188"/>
                  </a:cubicBezTo>
                  <a:cubicBezTo>
                    <a:pt x="892" y="188"/>
                    <a:pt x="892" y="188"/>
                    <a:pt x="893" y="188"/>
                  </a:cubicBezTo>
                  <a:cubicBezTo>
                    <a:pt x="893" y="188"/>
                    <a:pt x="893" y="188"/>
                    <a:pt x="893" y="188"/>
                  </a:cubicBezTo>
                  <a:cubicBezTo>
                    <a:pt x="893" y="187"/>
                    <a:pt x="894" y="187"/>
                    <a:pt x="895" y="187"/>
                  </a:cubicBezTo>
                  <a:cubicBezTo>
                    <a:pt x="895" y="187"/>
                    <a:pt x="895" y="187"/>
                    <a:pt x="895" y="187"/>
                  </a:cubicBezTo>
                  <a:cubicBezTo>
                    <a:pt x="896" y="187"/>
                    <a:pt x="897" y="188"/>
                    <a:pt x="898" y="188"/>
                  </a:cubicBezTo>
                  <a:cubicBezTo>
                    <a:pt x="898" y="188"/>
                    <a:pt x="898" y="188"/>
                    <a:pt x="898" y="188"/>
                  </a:cubicBezTo>
                  <a:cubicBezTo>
                    <a:pt x="898" y="188"/>
                    <a:pt x="898" y="188"/>
                    <a:pt x="898" y="188"/>
                  </a:cubicBezTo>
                  <a:cubicBezTo>
                    <a:pt x="898" y="188"/>
                    <a:pt x="898" y="188"/>
                    <a:pt x="898" y="188"/>
                  </a:cubicBezTo>
                  <a:cubicBezTo>
                    <a:pt x="898" y="188"/>
                    <a:pt x="898" y="188"/>
                    <a:pt x="898" y="188"/>
                  </a:cubicBezTo>
                  <a:cubicBezTo>
                    <a:pt x="898" y="188"/>
                    <a:pt x="898" y="188"/>
                    <a:pt x="898" y="188"/>
                  </a:cubicBezTo>
                  <a:cubicBezTo>
                    <a:pt x="898" y="187"/>
                    <a:pt x="898" y="187"/>
                    <a:pt x="898" y="187"/>
                  </a:cubicBezTo>
                  <a:cubicBezTo>
                    <a:pt x="898" y="187"/>
                    <a:pt x="898" y="187"/>
                    <a:pt x="898" y="187"/>
                  </a:cubicBezTo>
                  <a:cubicBezTo>
                    <a:pt x="898" y="186"/>
                    <a:pt x="899" y="186"/>
                    <a:pt x="900" y="186"/>
                  </a:cubicBezTo>
                  <a:cubicBezTo>
                    <a:pt x="900" y="186"/>
                    <a:pt x="900" y="186"/>
                    <a:pt x="900" y="186"/>
                  </a:cubicBezTo>
                  <a:cubicBezTo>
                    <a:pt x="900" y="186"/>
                    <a:pt x="900" y="186"/>
                    <a:pt x="900" y="186"/>
                  </a:cubicBezTo>
                  <a:cubicBezTo>
                    <a:pt x="900" y="186"/>
                    <a:pt x="900" y="186"/>
                    <a:pt x="900" y="186"/>
                  </a:cubicBezTo>
                  <a:cubicBezTo>
                    <a:pt x="900" y="186"/>
                    <a:pt x="900" y="186"/>
                    <a:pt x="900" y="186"/>
                  </a:cubicBezTo>
                  <a:cubicBezTo>
                    <a:pt x="900" y="185"/>
                    <a:pt x="900" y="185"/>
                    <a:pt x="900" y="185"/>
                  </a:cubicBezTo>
                  <a:cubicBezTo>
                    <a:pt x="900" y="185"/>
                    <a:pt x="900" y="182"/>
                    <a:pt x="900" y="182"/>
                  </a:cubicBezTo>
                  <a:cubicBezTo>
                    <a:pt x="900" y="182"/>
                    <a:pt x="900" y="182"/>
                    <a:pt x="900" y="182"/>
                  </a:cubicBezTo>
                  <a:cubicBezTo>
                    <a:pt x="900" y="181"/>
                    <a:pt x="900" y="181"/>
                    <a:pt x="899" y="181"/>
                  </a:cubicBezTo>
                  <a:cubicBezTo>
                    <a:pt x="899" y="181"/>
                    <a:pt x="899" y="181"/>
                    <a:pt x="899" y="181"/>
                  </a:cubicBezTo>
                  <a:cubicBezTo>
                    <a:pt x="898" y="180"/>
                    <a:pt x="898" y="178"/>
                    <a:pt x="898" y="177"/>
                  </a:cubicBezTo>
                  <a:cubicBezTo>
                    <a:pt x="898" y="177"/>
                    <a:pt x="898" y="177"/>
                    <a:pt x="898" y="177"/>
                  </a:cubicBezTo>
                  <a:cubicBezTo>
                    <a:pt x="898" y="176"/>
                    <a:pt x="898" y="175"/>
                    <a:pt x="897" y="175"/>
                  </a:cubicBezTo>
                  <a:cubicBezTo>
                    <a:pt x="897" y="175"/>
                    <a:pt x="897" y="175"/>
                    <a:pt x="897" y="175"/>
                  </a:cubicBezTo>
                  <a:cubicBezTo>
                    <a:pt x="897" y="175"/>
                    <a:pt x="897" y="175"/>
                    <a:pt x="897" y="175"/>
                  </a:cubicBezTo>
                  <a:cubicBezTo>
                    <a:pt x="896" y="174"/>
                    <a:pt x="896" y="174"/>
                    <a:pt x="896" y="174"/>
                  </a:cubicBezTo>
                  <a:cubicBezTo>
                    <a:pt x="896" y="174"/>
                    <a:pt x="896" y="174"/>
                    <a:pt x="896" y="174"/>
                  </a:cubicBezTo>
                  <a:cubicBezTo>
                    <a:pt x="895" y="174"/>
                    <a:pt x="894" y="173"/>
                    <a:pt x="893" y="172"/>
                  </a:cubicBezTo>
                  <a:cubicBezTo>
                    <a:pt x="893" y="172"/>
                    <a:pt x="893" y="172"/>
                    <a:pt x="893" y="172"/>
                  </a:cubicBezTo>
                  <a:cubicBezTo>
                    <a:pt x="893" y="172"/>
                    <a:pt x="893" y="172"/>
                    <a:pt x="893" y="172"/>
                  </a:cubicBezTo>
                  <a:cubicBezTo>
                    <a:pt x="893" y="171"/>
                    <a:pt x="892" y="171"/>
                    <a:pt x="892" y="170"/>
                  </a:cubicBezTo>
                  <a:cubicBezTo>
                    <a:pt x="892" y="170"/>
                    <a:pt x="892" y="170"/>
                    <a:pt x="892" y="170"/>
                  </a:cubicBezTo>
                  <a:cubicBezTo>
                    <a:pt x="892" y="170"/>
                    <a:pt x="891" y="170"/>
                    <a:pt x="890" y="170"/>
                  </a:cubicBezTo>
                  <a:cubicBezTo>
                    <a:pt x="890" y="170"/>
                    <a:pt x="890" y="170"/>
                    <a:pt x="890" y="170"/>
                  </a:cubicBezTo>
                  <a:cubicBezTo>
                    <a:pt x="890" y="169"/>
                    <a:pt x="889" y="169"/>
                    <a:pt x="888" y="168"/>
                  </a:cubicBezTo>
                  <a:cubicBezTo>
                    <a:pt x="888" y="168"/>
                    <a:pt x="888" y="168"/>
                    <a:pt x="888" y="168"/>
                  </a:cubicBezTo>
                  <a:cubicBezTo>
                    <a:pt x="888" y="168"/>
                    <a:pt x="888" y="167"/>
                    <a:pt x="888" y="167"/>
                  </a:cubicBezTo>
                  <a:cubicBezTo>
                    <a:pt x="888" y="167"/>
                    <a:pt x="888" y="167"/>
                    <a:pt x="888" y="167"/>
                  </a:cubicBezTo>
                  <a:cubicBezTo>
                    <a:pt x="888" y="167"/>
                    <a:pt x="888" y="167"/>
                    <a:pt x="888" y="167"/>
                  </a:cubicBezTo>
                  <a:cubicBezTo>
                    <a:pt x="888" y="167"/>
                    <a:pt x="888" y="167"/>
                    <a:pt x="888" y="167"/>
                  </a:cubicBezTo>
                  <a:cubicBezTo>
                    <a:pt x="887" y="167"/>
                    <a:pt x="885" y="167"/>
                    <a:pt x="885" y="164"/>
                  </a:cubicBezTo>
                  <a:cubicBezTo>
                    <a:pt x="885" y="164"/>
                    <a:pt x="885" y="164"/>
                    <a:pt x="885" y="164"/>
                  </a:cubicBezTo>
                  <a:cubicBezTo>
                    <a:pt x="885" y="164"/>
                    <a:pt x="885" y="163"/>
                    <a:pt x="884" y="163"/>
                  </a:cubicBezTo>
                  <a:cubicBezTo>
                    <a:pt x="884" y="163"/>
                    <a:pt x="884" y="163"/>
                    <a:pt x="884" y="163"/>
                  </a:cubicBezTo>
                  <a:cubicBezTo>
                    <a:pt x="884" y="163"/>
                    <a:pt x="884" y="163"/>
                    <a:pt x="884" y="163"/>
                  </a:cubicBezTo>
                  <a:cubicBezTo>
                    <a:pt x="884" y="163"/>
                    <a:pt x="884" y="163"/>
                    <a:pt x="884" y="163"/>
                  </a:cubicBezTo>
                  <a:cubicBezTo>
                    <a:pt x="884" y="163"/>
                    <a:pt x="884" y="163"/>
                    <a:pt x="884" y="163"/>
                  </a:cubicBezTo>
                  <a:cubicBezTo>
                    <a:pt x="884" y="163"/>
                    <a:pt x="884" y="163"/>
                    <a:pt x="884" y="163"/>
                  </a:cubicBezTo>
                  <a:cubicBezTo>
                    <a:pt x="883" y="163"/>
                    <a:pt x="881" y="162"/>
                    <a:pt x="881" y="162"/>
                  </a:cubicBezTo>
                  <a:cubicBezTo>
                    <a:pt x="881" y="162"/>
                    <a:pt x="881" y="162"/>
                    <a:pt x="881" y="162"/>
                  </a:cubicBezTo>
                  <a:cubicBezTo>
                    <a:pt x="880" y="161"/>
                    <a:pt x="880" y="161"/>
                    <a:pt x="879" y="161"/>
                  </a:cubicBezTo>
                  <a:cubicBezTo>
                    <a:pt x="879" y="161"/>
                    <a:pt x="879" y="161"/>
                    <a:pt x="879" y="161"/>
                  </a:cubicBezTo>
                  <a:cubicBezTo>
                    <a:pt x="879" y="161"/>
                    <a:pt x="879" y="161"/>
                    <a:pt x="879" y="161"/>
                  </a:cubicBezTo>
                  <a:cubicBezTo>
                    <a:pt x="879" y="161"/>
                    <a:pt x="879" y="161"/>
                    <a:pt x="879" y="161"/>
                  </a:cubicBezTo>
                  <a:cubicBezTo>
                    <a:pt x="879" y="161"/>
                    <a:pt x="879" y="161"/>
                    <a:pt x="879" y="161"/>
                  </a:cubicBezTo>
                  <a:cubicBezTo>
                    <a:pt x="877" y="161"/>
                    <a:pt x="877" y="160"/>
                    <a:pt x="876" y="160"/>
                  </a:cubicBezTo>
                  <a:cubicBezTo>
                    <a:pt x="876" y="160"/>
                    <a:pt x="876" y="160"/>
                    <a:pt x="876" y="160"/>
                  </a:cubicBezTo>
                  <a:cubicBezTo>
                    <a:pt x="876" y="159"/>
                    <a:pt x="875" y="158"/>
                    <a:pt x="874" y="156"/>
                  </a:cubicBezTo>
                  <a:cubicBezTo>
                    <a:pt x="874" y="156"/>
                    <a:pt x="874" y="156"/>
                    <a:pt x="874" y="156"/>
                  </a:cubicBezTo>
                  <a:cubicBezTo>
                    <a:pt x="874" y="156"/>
                    <a:pt x="873" y="156"/>
                    <a:pt x="873" y="155"/>
                  </a:cubicBezTo>
                  <a:cubicBezTo>
                    <a:pt x="873" y="155"/>
                    <a:pt x="873" y="155"/>
                    <a:pt x="873" y="155"/>
                  </a:cubicBezTo>
                  <a:cubicBezTo>
                    <a:pt x="873" y="155"/>
                    <a:pt x="873" y="156"/>
                    <a:pt x="872" y="156"/>
                  </a:cubicBezTo>
                  <a:cubicBezTo>
                    <a:pt x="872" y="156"/>
                    <a:pt x="872" y="156"/>
                    <a:pt x="872" y="156"/>
                  </a:cubicBezTo>
                  <a:cubicBezTo>
                    <a:pt x="872" y="156"/>
                    <a:pt x="871" y="155"/>
                    <a:pt x="871" y="155"/>
                  </a:cubicBezTo>
                  <a:cubicBezTo>
                    <a:pt x="871" y="155"/>
                    <a:pt x="871" y="155"/>
                    <a:pt x="871" y="155"/>
                  </a:cubicBezTo>
                  <a:cubicBezTo>
                    <a:pt x="871" y="155"/>
                    <a:pt x="871" y="155"/>
                    <a:pt x="871" y="155"/>
                  </a:cubicBezTo>
                  <a:cubicBezTo>
                    <a:pt x="871" y="155"/>
                    <a:pt x="871" y="155"/>
                    <a:pt x="871" y="155"/>
                  </a:cubicBezTo>
                  <a:cubicBezTo>
                    <a:pt x="871" y="155"/>
                    <a:pt x="871" y="155"/>
                    <a:pt x="871" y="155"/>
                  </a:cubicBezTo>
                  <a:cubicBezTo>
                    <a:pt x="871" y="155"/>
                    <a:pt x="871" y="155"/>
                    <a:pt x="871" y="155"/>
                  </a:cubicBezTo>
                  <a:cubicBezTo>
                    <a:pt x="870" y="155"/>
                    <a:pt x="870" y="155"/>
                    <a:pt x="869" y="155"/>
                  </a:cubicBezTo>
                  <a:cubicBezTo>
                    <a:pt x="869" y="155"/>
                    <a:pt x="869" y="155"/>
                    <a:pt x="869" y="155"/>
                  </a:cubicBezTo>
                  <a:cubicBezTo>
                    <a:pt x="869" y="155"/>
                    <a:pt x="868" y="155"/>
                    <a:pt x="868" y="155"/>
                  </a:cubicBezTo>
                  <a:cubicBezTo>
                    <a:pt x="868" y="155"/>
                    <a:pt x="868" y="155"/>
                    <a:pt x="868" y="155"/>
                  </a:cubicBezTo>
                  <a:cubicBezTo>
                    <a:pt x="868" y="155"/>
                    <a:pt x="868" y="155"/>
                    <a:pt x="868" y="155"/>
                  </a:cubicBezTo>
                  <a:cubicBezTo>
                    <a:pt x="868" y="155"/>
                    <a:pt x="868" y="155"/>
                    <a:pt x="868" y="155"/>
                  </a:cubicBezTo>
                  <a:cubicBezTo>
                    <a:pt x="868" y="155"/>
                    <a:pt x="868" y="155"/>
                    <a:pt x="867" y="155"/>
                  </a:cubicBezTo>
                  <a:cubicBezTo>
                    <a:pt x="867" y="155"/>
                    <a:pt x="867" y="155"/>
                    <a:pt x="867" y="155"/>
                  </a:cubicBezTo>
                  <a:cubicBezTo>
                    <a:pt x="867" y="155"/>
                    <a:pt x="867" y="155"/>
                    <a:pt x="866" y="155"/>
                  </a:cubicBezTo>
                  <a:cubicBezTo>
                    <a:pt x="866" y="155"/>
                    <a:pt x="866" y="155"/>
                    <a:pt x="866" y="155"/>
                  </a:cubicBezTo>
                  <a:cubicBezTo>
                    <a:pt x="866" y="155"/>
                    <a:pt x="866" y="155"/>
                    <a:pt x="866" y="155"/>
                  </a:cubicBezTo>
                  <a:cubicBezTo>
                    <a:pt x="866" y="155"/>
                    <a:pt x="866" y="155"/>
                    <a:pt x="866" y="155"/>
                  </a:cubicBezTo>
                  <a:cubicBezTo>
                    <a:pt x="866" y="155"/>
                    <a:pt x="866" y="155"/>
                    <a:pt x="866" y="155"/>
                  </a:cubicBezTo>
                  <a:cubicBezTo>
                    <a:pt x="866" y="155"/>
                    <a:pt x="866" y="155"/>
                    <a:pt x="866" y="155"/>
                  </a:cubicBezTo>
                  <a:cubicBezTo>
                    <a:pt x="865" y="155"/>
                    <a:pt x="864" y="155"/>
                    <a:pt x="863" y="155"/>
                  </a:cubicBezTo>
                  <a:cubicBezTo>
                    <a:pt x="863" y="155"/>
                    <a:pt x="863" y="155"/>
                    <a:pt x="863" y="155"/>
                  </a:cubicBezTo>
                  <a:cubicBezTo>
                    <a:pt x="862" y="156"/>
                    <a:pt x="862" y="156"/>
                    <a:pt x="862" y="156"/>
                  </a:cubicBezTo>
                  <a:cubicBezTo>
                    <a:pt x="862" y="156"/>
                    <a:pt x="862" y="156"/>
                    <a:pt x="862" y="156"/>
                  </a:cubicBezTo>
                  <a:cubicBezTo>
                    <a:pt x="861" y="156"/>
                    <a:pt x="861" y="156"/>
                    <a:pt x="861" y="156"/>
                  </a:cubicBezTo>
                  <a:cubicBezTo>
                    <a:pt x="861" y="156"/>
                    <a:pt x="861" y="156"/>
                    <a:pt x="861" y="156"/>
                  </a:cubicBezTo>
                  <a:cubicBezTo>
                    <a:pt x="861" y="156"/>
                    <a:pt x="860" y="156"/>
                    <a:pt x="860" y="157"/>
                  </a:cubicBezTo>
                  <a:cubicBezTo>
                    <a:pt x="860" y="157"/>
                    <a:pt x="860" y="157"/>
                    <a:pt x="860" y="157"/>
                  </a:cubicBezTo>
                  <a:cubicBezTo>
                    <a:pt x="860" y="158"/>
                    <a:pt x="858" y="160"/>
                    <a:pt x="858" y="160"/>
                  </a:cubicBezTo>
                  <a:cubicBezTo>
                    <a:pt x="858" y="160"/>
                    <a:pt x="858" y="160"/>
                    <a:pt x="858" y="160"/>
                  </a:cubicBezTo>
                  <a:cubicBezTo>
                    <a:pt x="858" y="161"/>
                    <a:pt x="858" y="162"/>
                    <a:pt x="856" y="163"/>
                  </a:cubicBezTo>
                  <a:cubicBezTo>
                    <a:pt x="856" y="163"/>
                    <a:pt x="856" y="163"/>
                    <a:pt x="856" y="163"/>
                  </a:cubicBezTo>
                  <a:cubicBezTo>
                    <a:pt x="856" y="163"/>
                    <a:pt x="855" y="164"/>
                    <a:pt x="855" y="164"/>
                  </a:cubicBezTo>
                  <a:cubicBezTo>
                    <a:pt x="855" y="164"/>
                    <a:pt x="855" y="164"/>
                    <a:pt x="855" y="164"/>
                  </a:cubicBezTo>
                  <a:cubicBezTo>
                    <a:pt x="855" y="164"/>
                    <a:pt x="855" y="166"/>
                    <a:pt x="854" y="166"/>
                  </a:cubicBezTo>
                  <a:cubicBezTo>
                    <a:pt x="854" y="166"/>
                    <a:pt x="854" y="166"/>
                    <a:pt x="854" y="166"/>
                  </a:cubicBezTo>
                  <a:cubicBezTo>
                    <a:pt x="853" y="166"/>
                    <a:pt x="852" y="166"/>
                    <a:pt x="852" y="165"/>
                  </a:cubicBezTo>
                  <a:cubicBezTo>
                    <a:pt x="852" y="165"/>
                    <a:pt x="852" y="165"/>
                    <a:pt x="852" y="165"/>
                  </a:cubicBezTo>
                  <a:cubicBezTo>
                    <a:pt x="851" y="164"/>
                    <a:pt x="846" y="161"/>
                    <a:pt x="845" y="160"/>
                  </a:cubicBezTo>
                  <a:cubicBezTo>
                    <a:pt x="845" y="160"/>
                    <a:pt x="845" y="160"/>
                    <a:pt x="845" y="160"/>
                  </a:cubicBezTo>
                  <a:cubicBezTo>
                    <a:pt x="844" y="160"/>
                    <a:pt x="843" y="160"/>
                    <a:pt x="843" y="160"/>
                  </a:cubicBezTo>
                  <a:cubicBezTo>
                    <a:pt x="843" y="160"/>
                    <a:pt x="843" y="160"/>
                    <a:pt x="843" y="160"/>
                  </a:cubicBezTo>
                  <a:cubicBezTo>
                    <a:pt x="842" y="160"/>
                    <a:pt x="841" y="160"/>
                    <a:pt x="840" y="161"/>
                  </a:cubicBezTo>
                  <a:cubicBezTo>
                    <a:pt x="840" y="161"/>
                    <a:pt x="840" y="161"/>
                    <a:pt x="840" y="161"/>
                  </a:cubicBezTo>
                  <a:cubicBezTo>
                    <a:pt x="839" y="161"/>
                    <a:pt x="839" y="162"/>
                    <a:pt x="837" y="162"/>
                  </a:cubicBezTo>
                  <a:cubicBezTo>
                    <a:pt x="837" y="162"/>
                    <a:pt x="837" y="162"/>
                    <a:pt x="837" y="162"/>
                  </a:cubicBezTo>
                  <a:cubicBezTo>
                    <a:pt x="837" y="162"/>
                    <a:pt x="837" y="162"/>
                    <a:pt x="837" y="162"/>
                  </a:cubicBezTo>
                  <a:cubicBezTo>
                    <a:pt x="837" y="162"/>
                    <a:pt x="837" y="162"/>
                    <a:pt x="837" y="162"/>
                  </a:cubicBezTo>
                  <a:cubicBezTo>
                    <a:pt x="836" y="162"/>
                    <a:pt x="835" y="162"/>
                    <a:pt x="834" y="161"/>
                  </a:cubicBezTo>
                  <a:cubicBezTo>
                    <a:pt x="834" y="161"/>
                    <a:pt x="834" y="161"/>
                    <a:pt x="834" y="161"/>
                  </a:cubicBezTo>
                  <a:cubicBezTo>
                    <a:pt x="834" y="161"/>
                    <a:pt x="834" y="161"/>
                    <a:pt x="834" y="161"/>
                  </a:cubicBezTo>
                  <a:cubicBezTo>
                    <a:pt x="834" y="161"/>
                    <a:pt x="834" y="161"/>
                    <a:pt x="834" y="161"/>
                  </a:cubicBezTo>
                  <a:cubicBezTo>
                    <a:pt x="833" y="161"/>
                    <a:pt x="833" y="162"/>
                    <a:pt x="833" y="162"/>
                  </a:cubicBezTo>
                  <a:cubicBezTo>
                    <a:pt x="833" y="162"/>
                    <a:pt x="833" y="162"/>
                    <a:pt x="833" y="162"/>
                  </a:cubicBezTo>
                  <a:cubicBezTo>
                    <a:pt x="832" y="163"/>
                    <a:pt x="831" y="164"/>
                    <a:pt x="830" y="165"/>
                  </a:cubicBezTo>
                  <a:cubicBezTo>
                    <a:pt x="830" y="165"/>
                    <a:pt x="830" y="165"/>
                    <a:pt x="830" y="165"/>
                  </a:cubicBezTo>
                  <a:cubicBezTo>
                    <a:pt x="830" y="165"/>
                    <a:pt x="830" y="166"/>
                    <a:pt x="829" y="166"/>
                  </a:cubicBezTo>
                  <a:cubicBezTo>
                    <a:pt x="829" y="166"/>
                    <a:pt x="829" y="166"/>
                    <a:pt x="829" y="166"/>
                  </a:cubicBezTo>
                  <a:cubicBezTo>
                    <a:pt x="828" y="166"/>
                    <a:pt x="828" y="166"/>
                    <a:pt x="827" y="166"/>
                  </a:cubicBezTo>
                  <a:cubicBezTo>
                    <a:pt x="827" y="166"/>
                    <a:pt x="827" y="166"/>
                    <a:pt x="827" y="166"/>
                  </a:cubicBezTo>
                  <a:cubicBezTo>
                    <a:pt x="826" y="165"/>
                    <a:pt x="823" y="164"/>
                    <a:pt x="822" y="162"/>
                  </a:cubicBezTo>
                  <a:cubicBezTo>
                    <a:pt x="822" y="162"/>
                    <a:pt x="822" y="162"/>
                    <a:pt x="822" y="162"/>
                  </a:cubicBezTo>
                  <a:cubicBezTo>
                    <a:pt x="822" y="162"/>
                    <a:pt x="820" y="161"/>
                    <a:pt x="820" y="159"/>
                  </a:cubicBezTo>
                  <a:cubicBezTo>
                    <a:pt x="820" y="159"/>
                    <a:pt x="820" y="159"/>
                    <a:pt x="820" y="159"/>
                  </a:cubicBezTo>
                  <a:cubicBezTo>
                    <a:pt x="820" y="158"/>
                    <a:pt x="820" y="158"/>
                    <a:pt x="820" y="157"/>
                  </a:cubicBezTo>
                  <a:cubicBezTo>
                    <a:pt x="820" y="157"/>
                    <a:pt x="820" y="157"/>
                    <a:pt x="820" y="157"/>
                  </a:cubicBezTo>
                  <a:cubicBezTo>
                    <a:pt x="819" y="157"/>
                    <a:pt x="819" y="157"/>
                    <a:pt x="819" y="157"/>
                  </a:cubicBezTo>
                  <a:cubicBezTo>
                    <a:pt x="819" y="157"/>
                    <a:pt x="819" y="157"/>
                    <a:pt x="819" y="157"/>
                  </a:cubicBezTo>
                  <a:cubicBezTo>
                    <a:pt x="819" y="157"/>
                    <a:pt x="820" y="157"/>
                    <a:pt x="820" y="156"/>
                  </a:cubicBezTo>
                  <a:cubicBezTo>
                    <a:pt x="820" y="156"/>
                    <a:pt x="820" y="156"/>
                    <a:pt x="820" y="156"/>
                  </a:cubicBezTo>
                  <a:cubicBezTo>
                    <a:pt x="820" y="156"/>
                    <a:pt x="819" y="156"/>
                    <a:pt x="819" y="156"/>
                  </a:cubicBezTo>
                  <a:cubicBezTo>
                    <a:pt x="819" y="156"/>
                    <a:pt x="819" y="156"/>
                    <a:pt x="819" y="156"/>
                  </a:cubicBezTo>
                  <a:cubicBezTo>
                    <a:pt x="819" y="156"/>
                    <a:pt x="819" y="155"/>
                    <a:pt x="819" y="155"/>
                  </a:cubicBezTo>
                  <a:cubicBezTo>
                    <a:pt x="819" y="155"/>
                    <a:pt x="819" y="155"/>
                    <a:pt x="819" y="155"/>
                  </a:cubicBezTo>
                  <a:cubicBezTo>
                    <a:pt x="819" y="153"/>
                    <a:pt x="820" y="153"/>
                    <a:pt x="821" y="152"/>
                  </a:cubicBezTo>
                  <a:cubicBezTo>
                    <a:pt x="821" y="152"/>
                    <a:pt x="821" y="152"/>
                    <a:pt x="821" y="152"/>
                  </a:cubicBezTo>
                  <a:cubicBezTo>
                    <a:pt x="821" y="152"/>
                    <a:pt x="821" y="152"/>
                    <a:pt x="821" y="152"/>
                  </a:cubicBezTo>
                  <a:cubicBezTo>
                    <a:pt x="821" y="152"/>
                    <a:pt x="821" y="152"/>
                    <a:pt x="821" y="152"/>
                  </a:cubicBezTo>
                  <a:cubicBezTo>
                    <a:pt x="821" y="152"/>
                    <a:pt x="821" y="152"/>
                    <a:pt x="822" y="152"/>
                  </a:cubicBezTo>
                  <a:cubicBezTo>
                    <a:pt x="822" y="152"/>
                    <a:pt x="822" y="152"/>
                    <a:pt x="822" y="152"/>
                  </a:cubicBezTo>
                  <a:cubicBezTo>
                    <a:pt x="823" y="151"/>
                    <a:pt x="824" y="151"/>
                    <a:pt x="824" y="150"/>
                  </a:cubicBezTo>
                  <a:cubicBezTo>
                    <a:pt x="824" y="150"/>
                    <a:pt x="824" y="150"/>
                    <a:pt x="824" y="150"/>
                  </a:cubicBezTo>
                  <a:cubicBezTo>
                    <a:pt x="824" y="150"/>
                    <a:pt x="824" y="150"/>
                    <a:pt x="824" y="150"/>
                  </a:cubicBezTo>
                  <a:cubicBezTo>
                    <a:pt x="824" y="150"/>
                    <a:pt x="824" y="150"/>
                    <a:pt x="824" y="150"/>
                  </a:cubicBezTo>
                  <a:cubicBezTo>
                    <a:pt x="824" y="150"/>
                    <a:pt x="824" y="150"/>
                    <a:pt x="824" y="150"/>
                  </a:cubicBezTo>
                  <a:cubicBezTo>
                    <a:pt x="824" y="150"/>
                    <a:pt x="824" y="150"/>
                    <a:pt x="824" y="150"/>
                  </a:cubicBezTo>
                  <a:cubicBezTo>
                    <a:pt x="824" y="150"/>
                    <a:pt x="824" y="150"/>
                    <a:pt x="824" y="150"/>
                  </a:cubicBezTo>
                  <a:cubicBezTo>
                    <a:pt x="824" y="149"/>
                    <a:pt x="823" y="147"/>
                    <a:pt x="823" y="145"/>
                  </a:cubicBezTo>
                  <a:cubicBezTo>
                    <a:pt x="823" y="145"/>
                    <a:pt x="823" y="145"/>
                    <a:pt x="823" y="145"/>
                  </a:cubicBezTo>
                  <a:cubicBezTo>
                    <a:pt x="823" y="144"/>
                    <a:pt x="823" y="143"/>
                    <a:pt x="824" y="142"/>
                  </a:cubicBezTo>
                  <a:cubicBezTo>
                    <a:pt x="824" y="142"/>
                    <a:pt x="824" y="142"/>
                    <a:pt x="824" y="142"/>
                  </a:cubicBezTo>
                  <a:cubicBezTo>
                    <a:pt x="828" y="136"/>
                    <a:pt x="828" y="136"/>
                    <a:pt x="828" y="136"/>
                  </a:cubicBezTo>
                  <a:cubicBezTo>
                    <a:pt x="828" y="136"/>
                    <a:pt x="828" y="136"/>
                    <a:pt x="827" y="136"/>
                  </a:cubicBezTo>
                  <a:cubicBezTo>
                    <a:pt x="827" y="136"/>
                    <a:pt x="827" y="136"/>
                    <a:pt x="827" y="136"/>
                  </a:cubicBezTo>
                  <a:cubicBezTo>
                    <a:pt x="827" y="135"/>
                    <a:pt x="827" y="135"/>
                    <a:pt x="827" y="134"/>
                  </a:cubicBezTo>
                  <a:cubicBezTo>
                    <a:pt x="827" y="134"/>
                    <a:pt x="827" y="134"/>
                    <a:pt x="827" y="134"/>
                  </a:cubicBezTo>
                  <a:cubicBezTo>
                    <a:pt x="827" y="133"/>
                    <a:pt x="827" y="133"/>
                    <a:pt x="827" y="132"/>
                  </a:cubicBezTo>
                  <a:cubicBezTo>
                    <a:pt x="827" y="132"/>
                    <a:pt x="827" y="132"/>
                    <a:pt x="827" y="132"/>
                  </a:cubicBezTo>
                  <a:cubicBezTo>
                    <a:pt x="828" y="132"/>
                    <a:pt x="835" y="112"/>
                    <a:pt x="837" y="108"/>
                  </a:cubicBezTo>
                  <a:cubicBezTo>
                    <a:pt x="837" y="108"/>
                    <a:pt x="837" y="108"/>
                    <a:pt x="837" y="108"/>
                  </a:cubicBezTo>
                  <a:cubicBezTo>
                    <a:pt x="837" y="107"/>
                    <a:pt x="838" y="107"/>
                    <a:pt x="839" y="107"/>
                  </a:cubicBezTo>
                  <a:cubicBezTo>
                    <a:pt x="839" y="107"/>
                    <a:pt x="839" y="107"/>
                    <a:pt x="839" y="107"/>
                  </a:cubicBezTo>
                  <a:cubicBezTo>
                    <a:pt x="840" y="107"/>
                    <a:pt x="841" y="108"/>
                    <a:pt x="842" y="109"/>
                  </a:cubicBezTo>
                  <a:cubicBezTo>
                    <a:pt x="842" y="109"/>
                    <a:pt x="842" y="109"/>
                    <a:pt x="842" y="109"/>
                  </a:cubicBezTo>
                  <a:cubicBezTo>
                    <a:pt x="842" y="109"/>
                    <a:pt x="846" y="111"/>
                    <a:pt x="847" y="111"/>
                  </a:cubicBezTo>
                  <a:cubicBezTo>
                    <a:pt x="847" y="111"/>
                    <a:pt x="847" y="111"/>
                    <a:pt x="847" y="111"/>
                  </a:cubicBezTo>
                  <a:cubicBezTo>
                    <a:pt x="848" y="111"/>
                    <a:pt x="848" y="112"/>
                    <a:pt x="849" y="112"/>
                  </a:cubicBezTo>
                  <a:cubicBezTo>
                    <a:pt x="849" y="112"/>
                    <a:pt x="849" y="112"/>
                    <a:pt x="849" y="112"/>
                  </a:cubicBezTo>
                  <a:cubicBezTo>
                    <a:pt x="849" y="112"/>
                    <a:pt x="849" y="112"/>
                    <a:pt x="850" y="112"/>
                  </a:cubicBezTo>
                  <a:cubicBezTo>
                    <a:pt x="850" y="112"/>
                    <a:pt x="850" y="112"/>
                    <a:pt x="850" y="112"/>
                  </a:cubicBezTo>
                  <a:cubicBezTo>
                    <a:pt x="850" y="112"/>
                    <a:pt x="850" y="112"/>
                    <a:pt x="851" y="112"/>
                  </a:cubicBezTo>
                  <a:cubicBezTo>
                    <a:pt x="851" y="112"/>
                    <a:pt x="851" y="112"/>
                    <a:pt x="851" y="112"/>
                  </a:cubicBezTo>
                  <a:cubicBezTo>
                    <a:pt x="853" y="112"/>
                    <a:pt x="854" y="112"/>
                    <a:pt x="855" y="113"/>
                  </a:cubicBezTo>
                  <a:cubicBezTo>
                    <a:pt x="855" y="113"/>
                    <a:pt x="855" y="113"/>
                    <a:pt x="855" y="113"/>
                  </a:cubicBezTo>
                  <a:cubicBezTo>
                    <a:pt x="856" y="113"/>
                    <a:pt x="856" y="114"/>
                    <a:pt x="856" y="114"/>
                  </a:cubicBezTo>
                  <a:cubicBezTo>
                    <a:pt x="856" y="114"/>
                    <a:pt x="856" y="114"/>
                    <a:pt x="856" y="114"/>
                  </a:cubicBezTo>
                  <a:cubicBezTo>
                    <a:pt x="856" y="114"/>
                    <a:pt x="856" y="114"/>
                    <a:pt x="857" y="113"/>
                  </a:cubicBezTo>
                  <a:cubicBezTo>
                    <a:pt x="857" y="113"/>
                    <a:pt x="857" y="113"/>
                    <a:pt x="857" y="113"/>
                  </a:cubicBezTo>
                  <a:cubicBezTo>
                    <a:pt x="857" y="113"/>
                    <a:pt x="857" y="113"/>
                    <a:pt x="857" y="113"/>
                  </a:cubicBezTo>
                  <a:cubicBezTo>
                    <a:pt x="857" y="113"/>
                    <a:pt x="858" y="112"/>
                    <a:pt x="859" y="112"/>
                  </a:cubicBezTo>
                  <a:cubicBezTo>
                    <a:pt x="859" y="112"/>
                    <a:pt x="859" y="112"/>
                    <a:pt x="859" y="112"/>
                  </a:cubicBezTo>
                  <a:cubicBezTo>
                    <a:pt x="861" y="111"/>
                    <a:pt x="861" y="112"/>
                    <a:pt x="862" y="110"/>
                  </a:cubicBezTo>
                  <a:cubicBezTo>
                    <a:pt x="862" y="110"/>
                    <a:pt x="862" y="110"/>
                    <a:pt x="862" y="110"/>
                  </a:cubicBezTo>
                  <a:cubicBezTo>
                    <a:pt x="863" y="109"/>
                    <a:pt x="865" y="108"/>
                    <a:pt x="865" y="107"/>
                  </a:cubicBezTo>
                  <a:cubicBezTo>
                    <a:pt x="865" y="107"/>
                    <a:pt x="865" y="107"/>
                    <a:pt x="865" y="107"/>
                  </a:cubicBezTo>
                  <a:cubicBezTo>
                    <a:pt x="866" y="106"/>
                    <a:pt x="867" y="106"/>
                    <a:pt x="867" y="105"/>
                  </a:cubicBezTo>
                  <a:cubicBezTo>
                    <a:pt x="867" y="105"/>
                    <a:pt x="867" y="105"/>
                    <a:pt x="867" y="105"/>
                  </a:cubicBezTo>
                  <a:cubicBezTo>
                    <a:pt x="867" y="105"/>
                    <a:pt x="868" y="104"/>
                    <a:pt x="869" y="103"/>
                  </a:cubicBezTo>
                  <a:cubicBezTo>
                    <a:pt x="869" y="103"/>
                    <a:pt x="869" y="103"/>
                    <a:pt x="869" y="103"/>
                  </a:cubicBezTo>
                  <a:cubicBezTo>
                    <a:pt x="871" y="102"/>
                    <a:pt x="873" y="102"/>
                    <a:pt x="874" y="102"/>
                  </a:cubicBezTo>
                  <a:cubicBezTo>
                    <a:pt x="874" y="102"/>
                    <a:pt x="874" y="102"/>
                    <a:pt x="874" y="102"/>
                  </a:cubicBezTo>
                  <a:cubicBezTo>
                    <a:pt x="876" y="101"/>
                    <a:pt x="876" y="101"/>
                    <a:pt x="877" y="100"/>
                  </a:cubicBezTo>
                  <a:cubicBezTo>
                    <a:pt x="877" y="100"/>
                    <a:pt x="877" y="100"/>
                    <a:pt x="877" y="100"/>
                  </a:cubicBezTo>
                  <a:cubicBezTo>
                    <a:pt x="878" y="100"/>
                    <a:pt x="879" y="99"/>
                    <a:pt x="880" y="98"/>
                  </a:cubicBezTo>
                  <a:cubicBezTo>
                    <a:pt x="880" y="98"/>
                    <a:pt x="880" y="98"/>
                    <a:pt x="880" y="98"/>
                  </a:cubicBezTo>
                  <a:cubicBezTo>
                    <a:pt x="880" y="98"/>
                    <a:pt x="880" y="98"/>
                    <a:pt x="881" y="97"/>
                  </a:cubicBezTo>
                  <a:cubicBezTo>
                    <a:pt x="881" y="97"/>
                    <a:pt x="881" y="97"/>
                    <a:pt x="881" y="97"/>
                  </a:cubicBezTo>
                  <a:cubicBezTo>
                    <a:pt x="882" y="96"/>
                    <a:pt x="882" y="96"/>
                    <a:pt x="882" y="95"/>
                  </a:cubicBezTo>
                  <a:cubicBezTo>
                    <a:pt x="882" y="95"/>
                    <a:pt x="882" y="95"/>
                    <a:pt x="882" y="95"/>
                  </a:cubicBezTo>
                  <a:cubicBezTo>
                    <a:pt x="882" y="95"/>
                    <a:pt x="881" y="95"/>
                    <a:pt x="881" y="94"/>
                  </a:cubicBezTo>
                  <a:cubicBezTo>
                    <a:pt x="881" y="94"/>
                    <a:pt x="881" y="94"/>
                    <a:pt x="881" y="94"/>
                  </a:cubicBezTo>
                  <a:cubicBezTo>
                    <a:pt x="881" y="94"/>
                    <a:pt x="881" y="93"/>
                    <a:pt x="882" y="93"/>
                  </a:cubicBezTo>
                  <a:cubicBezTo>
                    <a:pt x="882" y="93"/>
                    <a:pt x="882" y="93"/>
                    <a:pt x="882" y="93"/>
                  </a:cubicBezTo>
                  <a:cubicBezTo>
                    <a:pt x="882" y="93"/>
                    <a:pt x="882" y="93"/>
                    <a:pt x="882" y="93"/>
                  </a:cubicBezTo>
                  <a:cubicBezTo>
                    <a:pt x="882" y="93"/>
                    <a:pt x="882" y="93"/>
                    <a:pt x="882" y="93"/>
                  </a:cubicBezTo>
                  <a:cubicBezTo>
                    <a:pt x="882" y="93"/>
                    <a:pt x="882" y="93"/>
                    <a:pt x="882" y="93"/>
                  </a:cubicBezTo>
                  <a:cubicBezTo>
                    <a:pt x="882" y="93"/>
                    <a:pt x="882" y="93"/>
                    <a:pt x="882" y="93"/>
                  </a:cubicBezTo>
                  <a:cubicBezTo>
                    <a:pt x="881" y="93"/>
                    <a:pt x="881" y="93"/>
                    <a:pt x="880" y="93"/>
                  </a:cubicBezTo>
                  <a:cubicBezTo>
                    <a:pt x="880" y="93"/>
                    <a:pt x="880" y="93"/>
                    <a:pt x="880" y="93"/>
                  </a:cubicBezTo>
                  <a:cubicBezTo>
                    <a:pt x="880" y="93"/>
                    <a:pt x="879" y="93"/>
                    <a:pt x="878" y="92"/>
                  </a:cubicBezTo>
                  <a:cubicBezTo>
                    <a:pt x="878" y="92"/>
                    <a:pt x="878" y="92"/>
                    <a:pt x="878" y="92"/>
                  </a:cubicBezTo>
                  <a:cubicBezTo>
                    <a:pt x="878" y="92"/>
                    <a:pt x="877" y="92"/>
                    <a:pt x="877" y="91"/>
                  </a:cubicBezTo>
                  <a:cubicBezTo>
                    <a:pt x="877" y="91"/>
                    <a:pt x="877" y="91"/>
                    <a:pt x="877" y="91"/>
                  </a:cubicBezTo>
                  <a:cubicBezTo>
                    <a:pt x="877" y="90"/>
                    <a:pt x="878" y="89"/>
                    <a:pt x="879" y="89"/>
                  </a:cubicBezTo>
                  <a:cubicBezTo>
                    <a:pt x="879" y="89"/>
                    <a:pt x="879" y="89"/>
                    <a:pt x="879" y="89"/>
                  </a:cubicBezTo>
                  <a:cubicBezTo>
                    <a:pt x="879" y="89"/>
                    <a:pt x="879" y="88"/>
                    <a:pt x="879" y="87"/>
                  </a:cubicBezTo>
                  <a:cubicBezTo>
                    <a:pt x="879" y="87"/>
                    <a:pt x="879" y="87"/>
                    <a:pt x="879" y="87"/>
                  </a:cubicBezTo>
                  <a:cubicBezTo>
                    <a:pt x="879" y="87"/>
                    <a:pt x="879" y="87"/>
                    <a:pt x="879" y="87"/>
                  </a:cubicBezTo>
                  <a:cubicBezTo>
                    <a:pt x="879" y="87"/>
                    <a:pt x="879" y="87"/>
                    <a:pt x="879" y="87"/>
                  </a:cubicBezTo>
                  <a:cubicBezTo>
                    <a:pt x="879" y="87"/>
                    <a:pt x="879" y="86"/>
                    <a:pt x="879" y="86"/>
                  </a:cubicBezTo>
                  <a:cubicBezTo>
                    <a:pt x="879" y="86"/>
                    <a:pt x="879" y="86"/>
                    <a:pt x="879" y="86"/>
                  </a:cubicBezTo>
                  <a:cubicBezTo>
                    <a:pt x="879" y="85"/>
                    <a:pt x="880" y="83"/>
                    <a:pt x="882" y="82"/>
                  </a:cubicBezTo>
                  <a:cubicBezTo>
                    <a:pt x="882" y="82"/>
                    <a:pt x="882" y="82"/>
                    <a:pt x="882" y="82"/>
                  </a:cubicBezTo>
                  <a:cubicBezTo>
                    <a:pt x="882" y="82"/>
                    <a:pt x="883" y="80"/>
                    <a:pt x="883" y="78"/>
                  </a:cubicBezTo>
                  <a:cubicBezTo>
                    <a:pt x="883" y="78"/>
                    <a:pt x="883" y="78"/>
                    <a:pt x="883" y="78"/>
                  </a:cubicBezTo>
                  <a:cubicBezTo>
                    <a:pt x="883" y="78"/>
                    <a:pt x="883" y="78"/>
                    <a:pt x="883" y="77"/>
                  </a:cubicBezTo>
                  <a:cubicBezTo>
                    <a:pt x="883" y="77"/>
                    <a:pt x="883" y="77"/>
                    <a:pt x="883" y="77"/>
                  </a:cubicBezTo>
                  <a:cubicBezTo>
                    <a:pt x="883" y="75"/>
                    <a:pt x="885" y="73"/>
                    <a:pt x="886" y="73"/>
                  </a:cubicBezTo>
                  <a:cubicBezTo>
                    <a:pt x="886" y="73"/>
                    <a:pt x="886" y="73"/>
                    <a:pt x="886" y="73"/>
                  </a:cubicBezTo>
                  <a:cubicBezTo>
                    <a:pt x="886" y="72"/>
                    <a:pt x="887" y="71"/>
                    <a:pt x="887" y="70"/>
                  </a:cubicBezTo>
                  <a:cubicBezTo>
                    <a:pt x="887" y="70"/>
                    <a:pt x="887" y="70"/>
                    <a:pt x="887" y="70"/>
                  </a:cubicBezTo>
                  <a:cubicBezTo>
                    <a:pt x="887" y="70"/>
                    <a:pt x="887" y="70"/>
                    <a:pt x="887" y="70"/>
                  </a:cubicBezTo>
                  <a:cubicBezTo>
                    <a:pt x="887" y="70"/>
                    <a:pt x="887" y="70"/>
                    <a:pt x="887" y="70"/>
                  </a:cubicBezTo>
                  <a:cubicBezTo>
                    <a:pt x="886" y="69"/>
                    <a:pt x="886" y="69"/>
                    <a:pt x="886" y="68"/>
                  </a:cubicBezTo>
                  <a:cubicBezTo>
                    <a:pt x="886" y="68"/>
                    <a:pt x="886" y="68"/>
                    <a:pt x="886" y="68"/>
                  </a:cubicBezTo>
                  <a:cubicBezTo>
                    <a:pt x="886" y="67"/>
                    <a:pt x="887" y="66"/>
                    <a:pt x="888" y="66"/>
                  </a:cubicBezTo>
                  <a:cubicBezTo>
                    <a:pt x="888" y="66"/>
                    <a:pt x="888" y="66"/>
                    <a:pt x="888" y="66"/>
                  </a:cubicBezTo>
                  <a:cubicBezTo>
                    <a:pt x="888" y="66"/>
                    <a:pt x="889" y="65"/>
                    <a:pt x="889" y="65"/>
                  </a:cubicBezTo>
                  <a:cubicBezTo>
                    <a:pt x="889" y="65"/>
                    <a:pt x="889" y="65"/>
                    <a:pt x="889" y="65"/>
                  </a:cubicBezTo>
                  <a:cubicBezTo>
                    <a:pt x="889" y="65"/>
                    <a:pt x="889" y="65"/>
                    <a:pt x="889" y="65"/>
                  </a:cubicBezTo>
                  <a:cubicBezTo>
                    <a:pt x="889" y="65"/>
                    <a:pt x="889" y="65"/>
                    <a:pt x="889" y="65"/>
                  </a:cubicBezTo>
                  <a:cubicBezTo>
                    <a:pt x="889" y="64"/>
                    <a:pt x="889" y="64"/>
                    <a:pt x="889" y="64"/>
                  </a:cubicBezTo>
                  <a:cubicBezTo>
                    <a:pt x="889" y="64"/>
                    <a:pt x="889" y="64"/>
                    <a:pt x="889" y="64"/>
                  </a:cubicBezTo>
                  <a:cubicBezTo>
                    <a:pt x="889" y="63"/>
                    <a:pt x="889" y="63"/>
                    <a:pt x="889" y="62"/>
                  </a:cubicBezTo>
                  <a:cubicBezTo>
                    <a:pt x="889" y="62"/>
                    <a:pt x="889" y="62"/>
                    <a:pt x="889" y="62"/>
                  </a:cubicBezTo>
                  <a:cubicBezTo>
                    <a:pt x="889" y="62"/>
                    <a:pt x="889" y="63"/>
                    <a:pt x="890" y="61"/>
                  </a:cubicBezTo>
                  <a:cubicBezTo>
                    <a:pt x="890" y="61"/>
                    <a:pt x="890" y="61"/>
                    <a:pt x="890" y="61"/>
                  </a:cubicBezTo>
                  <a:cubicBezTo>
                    <a:pt x="890" y="61"/>
                    <a:pt x="890" y="59"/>
                    <a:pt x="890" y="57"/>
                  </a:cubicBezTo>
                  <a:cubicBezTo>
                    <a:pt x="890" y="57"/>
                    <a:pt x="890" y="57"/>
                    <a:pt x="890" y="57"/>
                  </a:cubicBezTo>
                  <a:cubicBezTo>
                    <a:pt x="891" y="56"/>
                    <a:pt x="890" y="55"/>
                    <a:pt x="892" y="54"/>
                  </a:cubicBezTo>
                  <a:cubicBezTo>
                    <a:pt x="892" y="54"/>
                    <a:pt x="892" y="54"/>
                    <a:pt x="892" y="54"/>
                  </a:cubicBezTo>
                  <a:cubicBezTo>
                    <a:pt x="892" y="54"/>
                    <a:pt x="893" y="54"/>
                    <a:pt x="893" y="53"/>
                  </a:cubicBezTo>
                  <a:cubicBezTo>
                    <a:pt x="893" y="53"/>
                    <a:pt x="893" y="53"/>
                    <a:pt x="893" y="53"/>
                  </a:cubicBezTo>
                  <a:cubicBezTo>
                    <a:pt x="893" y="52"/>
                    <a:pt x="894" y="51"/>
                    <a:pt x="895" y="50"/>
                  </a:cubicBezTo>
                  <a:cubicBezTo>
                    <a:pt x="895" y="50"/>
                    <a:pt x="895" y="50"/>
                    <a:pt x="895" y="50"/>
                  </a:cubicBezTo>
                  <a:cubicBezTo>
                    <a:pt x="896" y="50"/>
                    <a:pt x="897" y="49"/>
                    <a:pt x="897" y="49"/>
                  </a:cubicBezTo>
                  <a:cubicBezTo>
                    <a:pt x="897" y="49"/>
                    <a:pt x="897" y="49"/>
                    <a:pt x="897" y="49"/>
                  </a:cubicBezTo>
                  <a:cubicBezTo>
                    <a:pt x="898" y="48"/>
                    <a:pt x="899" y="48"/>
                    <a:pt x="900" y="47"/>
                  </a:cubicBezTo>
                  <a:cubicBezTo>
                    <a:pt x="900" y="47"/>
                    <a:pt x="900" y="47"/>
                    <a:pt x="900" y="47"/>
                  </a:cubicBezTo>
                  <a:cubicBezTo>
                    <a:pt x="900" y="47"/>
                    <a:pt x="900" y="47"/>
                    <a:pt x="900" y="47"/>
                  </a:cubicBezTo>
                  <a:cubicBezTo>
                    <a:pt x="900" y="47"/>
                    <a:pt x="900" y="47"/>
                    <a:pt x="900" y="47"/>
                  </a:cubicBezTo>
                  <a:cubicBezTo>
                    <a:pt x="900" y="47"/>
                    <a:pt x="900" y="47"/>
                    <a:pt x="900" y="46"/>
                  </a:cubicBezTo>
                  <a:cubicBezTo>
                    <a:pt x="900" y="46"/>
                    <a:pt x="900" y="46"/>
                    <a:pt x="900" y="46"/>
                  </a:cubicBezTo>
                  <a:cubicBezTo>
                    <a:pt x="900" y="46"/>
                    <a:pt x="899" y="46"/>
                    <a:pt x="899" y="45"/>
                  </a:cubicBezTo>
                  <a:cubicBezTo>
                    <a:pt x="899" y="45"/>
                    <a:pt x="899" y="45"/>
                    <a:pt x="899" y="45"/>
                  </a:cubicBezTo>
                  <a:cubicBezTo>
                    <a:pt x="899" y="44"/>
                    <a:pt x="900" y="44"/>
                    <a:pt x="900" y="44"/>
                  </a:cubicBezTo>
                  <a:cubicBezTo>
                    <a:pt x="900" y="44"/>
                    <a:pt x="900" y="44"/>
                    <a:pt x="900" y="44"/>
                  </a:cubicBezTo>
                  <a:cubicBezTo>
                    <a:pt x="901" y="43"/>
                    <a:pt x="901" y="43"/>
                    <a:pt x="901" y="42"/>
                  </a:cubicBezTo>
                  <a:cubicBezTo>
                    <a:pt x="901" y="42"/>
                    <a:pt x="901" y="42"/>
                    <a:pt x="901" y="42"/>
                  </a:cubicBezTo>
                  <a:cubicBezTo>
                    <a:pt x="901" y="42"/>
                    <a:pt x="901" y="42"/>
                    <a:pt x="901" y="42"/>
                  </a:cubicBezTo>
                  <a:cubicBezTo>
                    <a:pt x="901" y="42"/>
                    <a:pt x="901" y="42"/>
                    <a:pt x="901" y="42"/>
                  </a:cubicBezTo>
                  <a:cubicBezTo>
                    <a:pt x="901" y="41"/>
                    <a:pt x="901" y="41"/>
                    <a:pt x="900" y="40"/>
                  </a:cubicBezTo>
                  <a:cubicBezTo>
                    <a:pt x="900" y="40"/>
                    <a:pt x="900" y="40"/>
                    <a:pt x="900" y="40"/>
                  </a:cubicBezTo>
                  <a:cubicBezTo>
                    <a:pt x="898" y="40"/>
                    <a:pt x="898" y="38"/>
                    <a:pt x="898" y="37"/>
                  </a:cubicBezTo>
                  <a:cubicBezTo>
                    <a:pt x="898" y="37"/>
                    <a:pt x="898" y="37"/>
                    <a:pt x="898" y="37"/>
                  </a:cubicBezTo>
                  <a:cubicBezTo>
                    <a:pt x="898" y="37"/>
                    <a:pt x="898" y="36"/>
                    <a:pt x="898" y="35"/>
                  </a:cubicBezTo>
                  <a:cubicBezTo>
                    <a:pt x="898" y="35"/>
                    <a:pt x="898" y="35"/>
                    <a:pt x="898" y="35"/>
                  </a:cubicBezTo>
                  <a:cubicBezTo>
                    <a:pt x="898" y="35"/>
                    <a:pt x="898" y="35"/>
                    <a:pt x="898" y="35"/>
                  </a:cubicBezTo>
                  <a:cubicBezTo>
                    <a:pt x="898" y="35"/>
                    <a:pt x="898" y="35"/>
                    <a:pt x="898" y="35"/>
                  </a:cubicBezTo>
                  <a:cubicBezTo>
                    <a:pt x="898" y="35"/>
                    <a:pt x="898" y="35"/>
                    <a:pt x="898" y="34"/>
                  </a:cubicBezTo>
                  <a:cubicBezTo>
                    <a:pt x="898" y="34"/>
                    <a:pt x="898" y="34"/>
                    <a:pt x="898" y="34"/>
                  </a:cubicBezTo>
                  <a:cubicBezTo>
                    <a:pt x="898" y="34"/>
                    <a:pt x="898" y="34"/>
                    <a:pt x="898" y="33"/>
                  </a:cubicBezTo>
                  <a:cubicBezTo>
                    <a:pt x="898" y="33"/>
                    <a:pt x="898" y="33"/>
                    <a:pt x="898" y="33"/>
                  </a:cubicBezTo>
                  <a:cubicBezTo>
                    <a:pt x="898" y="33"/>
                    <a:pt x="898" y="33"/>
                    <a:pt x="898" y="33"/>
                  </a:cubicBezTo>
                  <a:cubicBezTo>
                    <a:pt x="898" y="33"/>
                    <a:pt x="898" y="33"/>
                    <a:pt x="898" y="33"/>
                  </a:cubicBezTo>
                  <a:cubicBezTo>
                    <a:pt x="898" y="33"/>
                    <a:pt x="897" y="32"/>
                    <a:pt x="896" y="32"/>
                  </a:cubicBezTo>
                  <a:cubicBezTo>
                    <a:pt x="896" y="32"/>
                    <a:pt x="896" y="32"/>
                    <a:pt x="896" y="32"/>
                  </a:cubicBezTo>
                  <a:cubicBezTo>
                    <a:pt x="895" y="32"/>
                    <a:pt x="895" y="32"/>
                    <a:pt x="895" y="32"/>
                  </a:cubicBezTo>
                  <a:cubicBezTo>
                    <a:pt x="895" y="32"/>
                    <a:pt x="895" y="32"/>
                    <a:pt x="895" y="32"/>
                  </a:cubicBezTo>
                  <a:cubicBezTo>
                    <a:pt x="895" y="32"/>
                    <a:pt x="895" y="32"/>
                    <a:pt x="895" y="32"/>
                  </a:cubicBezTo>
                  <a:cubicBezTo>
                    <a:pt x="895" y="32"/>
                    <a:pt x="895" y="32"/>
                    <a:pt x="895" y="32"/>
                  </a:cubicBezTo>
                  <a:cubicBezTo>
                    <a:pt x="894" y="32"/>
                    <a:pt x="893" y="33"/>
                    <a:pt x="892" y="34"/>
                  </a:cubicBezTo>
                  <a:cubicBezTo>
                    <a:pt x="892" y="34"/>
                    <a:pt x="892" y="34"/>
                    <a:pt x="892" y="34"/>
                  </a:cubicBezTo>
                  <a:cubicBezTo>
                    <a:pt x="891" y="34"/>
                    <a:pt x="891" y="34"/>
                    <a:pt x="890" y="34"/>
                  </a:cubicBezTo>
                  <a:cubicBezTo>
                    <a:pt x="890" y="34"/>
                    <a:pt x="890" y="34"/>
                    <a:pt x="890" y="34"/>
                  </a:cubicBezTo>
                  <a:cubicBezTo>
                    <a:pt x="888" y="34"/>
                    <a:pt x="888" y="33"/>
                    <a:pt x="888" y="32"/>
                  </a:cubicBezTo>
                  <a:cubicBezTo>
                    <a:pt x="888" y="32"/>
                    <a:pt x="888" y="32"/>
                    <a:pt x="888" y="32"/>
                  </a:cubicBezTo>
                  <a:cubicBezTo>
                    <a:pt x="888" y="31"/>
                    <a:pt x="888" y="31"/>
                    <a:pt x="888" y="31"/>
                  </a:cubicBezTo>
                  <a:cubicBezTo>
                    <a:pt x="888" y="31"/>
                    <a:pt x="888" y="31"/>
                    <a:pt x="888" y="31"/>
                  </a:cubicBezTo>
                  <a:cubicBezTo>
                    <a:pt x="888" y="31"/>
                    <a:pt x="888" y="30"/>
                    <a:pt x="888" y="30"/>
                  </a:cubicBezTo>
                  <a:cubicBezTo>
                    <a:pt x="888" y="30"/>
                    <a:pt x="888" y="30"/>
                    <a:pt x="888" y="30"/>
                  </a:cubicBezTo>
                  <a:cubicBezTo>
                    <a:pt x="888" y="30"/>
                    <a:pt x="887" y="29"/>
                    <a:pt x="887" y="29"/>
                  </a:cubicBezTo>
                  <a:cubicBezTo>
                    <a:pt x="887" y="29"/>
                    <a:pt x="887" y="29"/>
                    <a:pt x="887" y="29"/>
                  </a:cubicBezTo>
                  <a:cubicBezTo>
                    <a:pt x="887" y="29"/>
                    <a:pt x="887" y="28"/>
                    <a:pt x="887" y="28"/>
                  </a:cubicBezTo>
                  <a:cubicBezTo>
                    <a:pt x="887" y="28"/>
                    <a:pt x="887" y="28"/>
                    <a:pt x="887" y="28"/>
                  </a:cubicBezTo>
                  <a:cubicBezTo>
                    <a:pt x="887" y="27"/>
                    <a:pt x="888" y="26"/>
                    <a:pt x="890" y="26"/>
                  </a:cubicBezTo>
                  <a:cubicBezTo>
                    <a:pt x="890" y="26"/>
                    <a:pt x="890" y="26"/>
                    <a:pt x="890" y="26"/>
                  </a:cubicBezTo>
                  <a:cubicBezTo>
                    <a:pt x="891" y="25"/>
                    <a:pt x="892" y="24"/>
                    <a:pt x="892" y="22"/>
                  </a:cubicBezTo>
                  <a:cubicBezTo>
                    <a:pt x="892" y="22"/>
                    <a:pt x="892" y="22"/>
                    <a:pt x="892" y="22"/>
                  </a:cubicBezTo>
                  <a:cubicBezTo>
                    <a:pt x="893" y="21"/>
                    <a:pt x="894" y="20"/>
                    <a:pt x="895" y="19"/>
                  </a:cubicBezTo>
                  <a:cubicBezTo>
                    <a:pt x="895" y="19"/>
                    <a:pt x="895" y="19"/>
                    <a:pt x="895" y="19"/>
                  </a:cubicBezTo>
                  <a:cubicBezTo>
                    <a:pt x="895" y="19"/>
                    <a:pt x="896" y="18"/>
                    <a:pt x="896" y="18"/>
                  </a:cubicBezTo>
                  <a:cubicBezTo>
                    <a:pt x="896" y="18"/>
                    <a:pt x="896" y="18"/>
                    <a:pt x="896" y="18"/>
                  </a:cubicBezTo>
                  <a:cubicBezTo>
                    <a:pt x="896" y="17"/>
                    <a:pt x="896" y="16"/>
                    <a:pt x="897" y="15"/>
                  </a:cubicBezTo>
                  <a:cubicBezTo>
                    <a:pt x="897" y="15"/>
                    <a:pt x="897" y="15"/>
                    <a:pt x="897" y="15"/>
                  </a:cubicBezTo>
                  <a:cubicBezTo>
                    <a:pt x="897" y="15"/>
                    <a:pt x="898" y="14"/>
                    <a:pt x="898" y="13"/>
                  </a:cubicBezTo>
                  <a:cubicBezTo>
                    <a:pt x="898" y="13"/>
                    <a:pt x="898" y="13"/>
                    <a:pt x="898" y="13"/>
                  </a:cubicBezTo>
                  <a:cubicBezTo>
                    <a:pt x="900" y="12"/>
                    <a:pt x="901" y="13"/>
                    <a:pt x="902" y="12"/>
                  </a:cubicBezTo>
                  <a:cubicBezTo>
                    <a:pt x="902" y="12"/>
                    <a:pt x="902" y="12"/>
                    <a:pt x="902" y="12"/>
                  </a:cubicBezTo>
                  <a:cubicBezTo>
                    <a:pt x="902" y="12"/>
                    <a:pt x="903" y="12"/>
                    <a:pt x="903" y="12"/>
                  </a:cubicBezTo>
                  <a:cubicBezTo>
                    <a:pt x="903" y="12"/>
                    <a:pt x="903" y="12"/>
                    <a:pt x="903" y="12"/>
                  </a:cubicBezTo>
                  <a:cubicBezTo>
                    <a:pt x="904" y="12"/>
                    <a:pt x="904" y="12"/>
                    <a:pt x="904" y="12"/>
                  </a:cubicBezTo>
                  <a:cubicBezTo>
                    <a:pt x="904" y="12"/>
                    <a:pt x="904" y="12"/>
                    <a:pt x="904" y="12"/>
                  </a:cubicBezTo>
                  <a:cubicBezTo>
                    <a:pt x="904" y="12"/>
                    <a:pt x="904" y="12"/>
                    <a:pt x="904" y="12"/>
                  </a:cubicBezTo>
                  <a:cubicBezTo>
                    <a:pt x="904" y="12"/>
                    <a:pt x="904" y="12"/>
                    <a:pt x="904" y="12"/>
                  </a:cubicBezTo>
                  <a:cubicBezTo>
                    <a:pt x="906" y="12"/>
                    <a:pt x="907" y="11"/>
                    <a:pt x="908" y="11"/>
                  </a:cubicBezTo>
                  <a:cubicBezTo>
                    <a:pt x="908" y="11"/>
                    <a:pt x="908" y="11"/>
                    <a:pt x="908" y="11"/>
                  </a:cubicBezTo>
                  <a:cubicBezTo>
                    <a:pt x="908" y="10"/>
                    <a:pt x="909" y="10"/>
                    <a:pt x="911" y="9"/>
                  </a:cubicBezTo>
                  <a:cubicBezTo>
                    <a:pt x="911" y="9"/>
                    <a:pt x="911" y="9"/>
                    <a:pt x="911" y="9"/>
                  </a:cubicBezTo>
                  <a:cubicBezTo>
                    <a:pt x="912" y="9"/>
                    <a:pt x="914" y="8"/>
                    <a:pt x="914" y="8"/>
                  </a:cubicBezTo>
                  <a:cubicBezTo>
                    <a:pt x="914" y="8"/>
                    <a:pt x="914" y="8"/>
                    <a:pt x="914" y="8"/>
                  </a:cubicBezTo>
                  <a:cubicBezTo>
                    <a:pt x="915" y="7"/>
                    <a:pt x="916" y="7"/>
                    <a:pt x="918" y="7"/>
                  </a:cubicBezTo>
                  <a:cubicBezTo>
                    <a:pt x="918" y="7"/>
                    <a:pt x="918" y="7"/>
                    <a:pt x="918" y="7"/>
                  </a:cubicBezTo>
                  <a:cubicBezTo>
                    <a:pt x="919" y="7"/>
                    <a:pt x="919" y="6"/>
                    <a:pt x="920" y="6"/>
                  </a:cubicBezTo>
                  <a:cubicBezTo>
                    <a:pt x="920" y="6"/>
                    <a:pt x="920" y="6"/>
                    <a:pt x="920" y="6"/>
                  </a:cubicBezTo>
                  <a:cubicBezTo>
                    <a:pt x="920" y="5"/>
                    <a:pt x="921" y="4"/>
                    <a:pt x="923" y="4"/>
                  </a:cubicBezTo>
                  <a:cubicBezTo>
                    <a:pt x="923" y="4"/>
                    <a:pt x="923" y="4"/>
                    <a:pt x="923" y="4"/>
                  </a:cubicBezTo>
                  <a:cubicBezTo>
                    <a:pt x="923" y="4"/>
                    <a:pt x="924" y="5"/>
                    <a:pt x="924" y="5"/>
                  </a:cubicBezTo>
                  <a:cubicBezTo>
                    <a:pt x="924" y="5"/>
                    <a:pt x="924" y="5"/>
                    <a:pt x="924" y="5"/>
                  </a:cubicBezTo>
                  <a:cubicBezTo>
                    <a:pt x="925" y="5"/>
                    <a:pt x="925" y="5"/>
                    <a:pt x="925" y="5"/>
                  </a:cubicBezTo>
                  <a:cubicBezTo>
                    <a:pt x="925" y="5"/>
                    <a:pt x="925" y="5"/>
                    <a:pt x="925" y="5"/>
                  </a:cubicBezTo>
                  <a:cubicBezTo>
                    <a:pt x="926" y="5"/>
                    <a:pt x="926" y="5"/>
                    <a:pt x="926" y="5"/>
                  </a:cubicBezTo>
                  <a:cubicBezTo>
                    <a:pt x="926" y="5"/>
                    <a:pt x="926" y="5"/>
                    <a:pt x="926" y="5"/>
                  </a:cubicBezTo>
                  <a:cubicBezTo>
                    <a:pt x="927" y="4"/>
                    <a:pt x="928" y="4"/>
                    <a:pt x="929" y="4"/>
                  </a:cubicBezTo>
                  <a:cubicBezTo>
                    <a:pt x="929" y="4"/>
                    <a:pt x="929" y="4"/>
                    <a:pt x="929" y="4"/>
                  </a:cubicBezTo>
                  <a:cubicBezTo>
                    <a:pt x="930" y="4"/>
                    <a:pt x="930" y="4"/>
                    <a:pt x="931" y="4"/>
                  </a:cubicBezTo>
                  <a:cubicBezTo>
                    <a:pt x="931" y="4"/>
                    <a:pt x="931" y="4"/>
                    <a:pt x="931" y="4"/>
                  </a:cubicBezTo>
                  <a:cubicBezTo>
                    <a:pt x="931" y="4"/>
                    <a:pt x="931" y="4"/>
                    <a:pt x="931" y="4"/>
                  </a:cubicBezTo>
                  <a:cubicBezTo>
                    <a:pt x="931" y="4"/>
                    <a:pt x="931" y="4"/>
                    <a:pt x="931" y="4"/>
                  </a:cubicBezTo>
                  <a:cubicBezTo>
                    <a:pt x="931" y="4"/>
                    <a:pt x="932" y="4"/>
                    <a:pt x="933" y="3"/>
                  </a:cubicBezTo>
                  <a:cubicBezTo>
                    <a:pt x="933" y="3"/>
                    <a:pt x="933" y="3"/>
                    <a:pt x="933" y="3"/>
                  </a:cubicBezTo>
                  <a:cubicBezTo>
                    <a:pt x="933" y="3"/>
                    <a:pt x="934" y="2"/>
                    <a:pt x="935" y="2"/>
                  </a:cubicBezTo>
                  <a:cubicBezTo>
                    <a:pt x="935" y="2"/>
                    <a:pt x="935" y="2"/>
                    <a:pt x="935" y="2"/>
                  </a:cubicBezTo>
                  <a:cubicBezTo>
                    <a:pt x="935" y="2"/>
                    <a:pt x="936" y="2"/>
                    <a:pt x="936" y="2"/>
                  </a:cubicBezTo>
                  <a:cubicBezTo>
                    <a:pt x="936" y="2"/>
                    <a:pt x="936" y="2"/>
                    <a:pt x="936" y="2"/>
                  </a:cubicBezTo>
                  <a:cubicBezTo>
                    <a:pt x="936" y="2"/>
                    <a:pt x="936" y="2"/>
                    <a:pt x="936" y="2"/>
                  </a:cubicBezTo>
                  <a:cubicBezTo>
                    <a:pt x="936" y="2"/>
                    <a:pt x="936" y="2"/>
                    <a:pt x="936" y="2"/>
                  </a:cubicBezTo>
                  <a:cubicBezTo>
                    <a:pt x="936" y="2"/>
                    <a:pt x="936" y="2"/>
                    <a:pt x="937" y="1"/>
                  </a:cubicBezTo>
                  <a:cubicBezTo>
                    <a:pt x="937" y="1"/>
                    <a:pt x="937" y="1"/>
                    <a:pt x="937" y="1"/>
                  </a:cubicBezTo>
                  <a:cubicBezTo>
                    <a:pt x="937" y="1"/>
                    <a:pt x="938" y="0"/>
                    <a:pt x="939" y="0"/>
                  </a:cubicBezTo>
                  <a:cubicBezTo>
                    <a:pt x="939" y="0"/>
                    <a:pt x="939" y="0"/>
                    <a:pt x="939" y="0"/>
                  </a:cubicBezTo>
                  <a:cubicBezTo>
                    <a:pt x="939" y="0"/>
                    <a:pt x="940" y="0"/>
                    <a:pt x="941" y="1"/>
                  </a:cubicBezTo>
                  <a:cubicBezTo>
                    <a:pt x="941" y="1"/>
                    <a:pt x="941" y="1"/>
                    <a:pt x="941" y="1"/>
                  </a:cubicBezTo>
                  <a:cubicBezTo>
                    <a:pt x="941" y="1"/>
                    <a:pt x="941" y="1"/>
                    <a:pt x="941" y="1"/>
                  </a:cubicBezTo>
                  <a:cubicBezTo>
                    <a:pt x="941" y="1"/>
                    <a:pt x="941" y="1"/>
                    <a:pt x="941" y="1"/>
                  </a:cubicBezTo>
                  <a:cubicBezTo>
                    <a:pt x="941" y="1"/>
                    <a:pt x="941" y="1"/>
                    <a:pt x="941" y="1"/>
                  </a:cubicBezTo>
                  <a:cubicBezTo>
                    <a:pt x="941" y="1"/>
                    <a:pt x="941" y="1"/>
                    <a:pt x="941" y="1"/>
                  </a:cubicBezTo>
                  <a:cubicBezTo>
                    <a:pt x="941" y="1"/>
                    <a:pt x="941" y="0"/>
                    <a:pt x="943" y="0"/>
                  </a:cubicBezTo>
                  <a:cubicBezTo>
                    <a:pt x="943" y="0"/>
                    <a:pt x="943" y="0"/>
                    <a:pt x="943" y="0"/>
                  </a:cubicBezTo>
                  <a:cubicBezTo>
                    <a:pt x="943" y="0"/>
                    <a:pt x="943" y="0"/>
                    <a:pt x="944" y="0"/>
                  </a:cubicBezTo>
                  <a:cubicBezTo>
                    <a:pt x="944" y="0"/>
                    <a:pt x="944" y="0"/>
                    <a:pt x="944" y="0"/>
                  </a:cubicBezTo>
                  <a:cubicBezTo>
                    <a:pt x="944" y="0"/>
                    <a:pt x="944" y="0"/>
                    <a:pt x="945" y="0"/>
                  </a:cubicBezTo>
                  <a:cubicBezTo>
                    <a:pt x="945" y="0"/>
                    <a:pt x="945" y="0"/>
                    <a:pt x="945" y="0"/>
                  </a:cubicBezTo>
                  <a:cubicBezTo>
                    <a:pt x="945" y="0"/>
                    <a:pt x="946" y="0"/>
                    <a:pt x="946" y="0"/>
                  </a:cubicBezTo>
                  <a:cubicBezTo>
                    <a:pt x="946" y="0"/>
                    <a:pt x="946" y="0"/>
                    <a:pt x="946" y="0"/>
                  </a:cubicBezTo>
                  <a:cubicBezTo>
                    <a:pt x="947" y="1"/>
                    <a:pt x="947" y="1"/>
                    <a:pt x="948" y="1"/>
                  </a:cubicBezTo>
                  <a:cubicBezTo>
                    <a:pt x="948" y="1"/>
                    <a:pt x="948" y="1"/>
                    <a:pt x="948" y="1"/>
                  </a:cubicBezTo>
                  <a:cubicBezTo>
                    <a:pt x="948" y="1"/>
                    <a:pt x="948" y="1"/>
                    <a:pt x="948" y="1"/>
                  </a:cubicBezTo>
                  <a:cubicBezTo>
                    <a:pt x="948" y="1"/>
                    <a:pt x="948" y="1"/>
                    <a:pt x="948" y="1"/>
                  </a:cubicBezTo>
                  <a:cubicBezTo>
                    <a:pt x="948" y="1"/>
                    <a:pt x="948" y="1"/>
                    <a:pt x="948" y="1"/>
                  </a:cubicBezTo>
                  <a:cubicBezTo>
                    <a:pt x="948" y="1"/>
                    <a:pt x="948" y="1"/>
                    <a:pt x="949" y="1"/>
                  </a:cubicBezTo>
                  <a:cubicBezTo>
                    <a:pt x="949" y="1"/>
                    <a:pt x="949" y="1"/>
                    <a:pt x="949" y="1"/>
                  </a:cubicBezTo>
                  <a:cubicBezTo>
                    <a:pt x="949" y="1"/>
                    <a:pt x="951" y="1"/>
                    <a:pt x="951" y="3"/>
                  </a:cubicBezTo>
                  <a:cubicBezTo>
                    <a:pt x="951" y="3"/>
                    <a:pt x="951" y="3"/>
                    <a:pt x="951" y="3"/>
                  </a:cubicBezTo>
                  <a:cubicBezTo>
                    <a:pt x="951" y="3"/>
                    <a:pt x="951" y="3"/>
                    <a:pt x="952" y="3"/>
                  </a:cubicBezTo>
                  <a:cubicBezTo>
                    <a:pt x="952" y="3"/>
                    <a:pt x="952" y="3"/>
                    <a:pt x="952" y="3"/>
                  </a:cubicBezTo>
                  <a:cubicBezTo>
                    <a:pt x="952" y="3"/>
                    <a:pt x="953" y="3"/>
                    <a:pt x="954" y="3"/>
                  </a:cubicBezTo>
                  <a:cubicBezTo>
                    <a:pt x="954" y="3"/>
                    <a:pt x="954" y="3"/>
                    <a:pt x="954" y="3"/>
                  </a:cubicBezTo>
                  <a:cubicBezTo>
                    <a:pt x="954" y="3"/>
                    <a:pt x="954" y="3"/>
                    <a:pt x="955" y="3"/>
                  </a:cubicBezTo>
                  <a:cubicBezTo>
                    <a:pt x="955" y="3"/>
                    <a:pt x="955" y="3"/>
                    <a:pt x="955" y="3"/>
                  </a:cubicBezTo>
                  <a:cubicBezTo>
                    <a:pt x="956" y="3"/>
                    <a:pt x="958" y="3"/>
                    <a:pt x="958" y="5"/>
                  </a:cubicBezTo>
                  <a:cubicBezTo>
                    <a:pt x="958" y="5"/>
                    <a:pt x="958" y="5"/>
                    <a:pt x="958" y="5"/>
                  </a:cubicBezTo>
                  <a:cubicBezTo>
                    <a:pt x="958" y="6"/>
                    <a:pt x="959" y="6"/>
                    <a:pt x="960" y="6"/>
                  </a:cubicBezTo>
                  <a:cubicBezTo>
                    <a:pt x="960" y="6"/>
                    <a:pt x="960" y="6"/>
                    <a:pt x="960" y="6"/>
                  </a:cubicBezTo>
                  <a:cubicBezTo>
                    <a:pt x="960" y="6"/>
                    <a:pt x="960" y="6"/>
                    <a:pt x="960" y="6"/>
                  </a:cubicBezTo>
                  <a:cubicBezTo>
                    <a:pt x="960" y="6"/>
                    <a:pt x="960" y="6"/>
                    <a:pt x="960" y="6"/>
                  </a:cubicBezTo>
                  <a:cubicBezTo>
                    <a:pt x="961" y="6"/>
                    <a:pt x="961" y="6"/>
                    <a:pt x="962" y="6"/>
                  </a:cubicBezTo>
                  <a:cubicBezTo>
                    <a:pt x="962" y="6"/>
                    <a:pt x="962" y="6"/>
                    <a:pt x="962" y="6"/>
                  </a:cubicBezTo>
                  <a:cubicBezTo>
                    <a:pt x="963" y="6"/>
                    <a:pt x="963" y="6"/>
                    <a:pt x="964" y="7"/>
                  </a:cubicBezTo>
                  <a:cubicBezTo>
                    <a:pt x="964" y="7"/>
                    <a:pt x="964" y="7"/>
                    <a:pt x="964" y="7"/>
                  </a:cubicBezTo>
                  <a:cubicBezTo>
                    <a:pt x="965" y="8"/>
                    <a:pt x="965" y="8"/>
                    <a:pt x="965" y="8"/>
                  </a:cubicBezTo>
                  <a:cubicBezTo>
                    <a:pt x="965" y="8"/>
                    <a:pt x="965" y="8"/>
                    <a:pt x="965" y="8"/>
                  </a:cubicBezTo>
                  <a:cubicBezTo>
                    <a:pt x="965" y="8"/>
                    <a:pt x="965" y="7"/>
                    <a:pt x="966" y="7"/>
                  </a:cubicBezTo>
                  <a:cubicBezTo>
                    <a:pt x="966" y="7"/>
                    <a:pt x="966" y="7"/>
                    <a:pt x="966" y="7"/>
                  </a:cubicBezTo>
                  <a:cubicBezTo>
                    <a:pt x="966" y="5"/>
                    <a:pt x="969" y="5"/>
                    <a:pt x="969" y="5"/>
                  </a:cubicBezTo>
                  <a:cubicBezTo>
                    <a:pt x="969" y="5"/>
                    <a:pt x="969" y="5"/>
                    <a:pt x="969" y="5"/>
                  </a:cubicBezTo>
                  <a:cubicBezTo>
                    <a:pt x="969" y="5"/>
                    <a:pt x="969" y="5"/>
                    <a:pt x="970" y="5"/>
                  </a:cubicBezTo>
                  <a:cubicBezTo>
                    <a:pt x="970" y="5"/>
                    <a:pt x="970" y="5"/>
                    <a:pt x="970" y="5"/>
                  </a:cubicBezTo>
                  <a:cubicBezTo>
                    <a:pt x="971" y="5"/>
                    <a:pt x="972" y="5"/>
                    <a:pt x="973" y="6"/>
                  </a:cubicBezTo>
                  <a:cubicBezTo>
                    <a:pt x="973" y="6"/>
                    <a:pt x="973" y="6"/>
                    <a:pt x="973" y="6"/>
                  </a:cubicBezTo>
                  <a:cubicBezTo>
                    <a:pt x="973" y="6"/>
                    <a:pt x="977" y="8"/>
                    <a:pt x="978" y="8"/>
                  </a:cubicBezTo>
                  <a:cubicBezTo>
                    <a:pt x="978" y="8"/>
                    <a:pt x="978" y="8"/>
                    <a:pt x="978" y="8"/>
                  </a:cubicBezTo>
                  <a:cubicBezTo>
                    <a:pt x="979" y="8"/>
                    <a:pt x="981" y="8"/>
                    <a:pt x="981" y="10"/>
                  </a:cubicBezTo>
                  <a:cubicBezTo>
                    <a:pt x="981" y="10"/>
                    <a:pt x="981" y="10"/>
                    <a:pt x="981" y="10"/>
                  </a:cubicBezTo>
                  <a:cubicBezTo>
                    <a:pt x="981" y="10"/>
                    <a:pt x="981" y="10"/>
                    <a:pt x="981" y="11"/>
                  </a:cubicBezTo>
                  <a:cubicBezTo>
                    <a:pt x="981" y="11"/>
                    <a:pt x="981" y="11"/>
                    <a:pt x="981" y="11"/>
                  </a:cubicBezTo>
                  <a:cubicBezTo>
                    <a:pt x="981" y="11"/>
                    <a:pt x="981" y="11"/>
                    <a:pt x="981" y="11"/>
                  </a:cubicBezTo>
                  <a:cubicBezTo>
                    <a:pt x="981" y="11"/>
                    <a:pt x="981" y="11"/>
                    <a:pt x="981" y="11"/>
                  </a:cubicBezTo>
                  <a:cubicBezTo>
                    <a:pt x="983" y="11"/>
                    <a:pt x="984" y="11"/>
                    <a:pt x="984" y="13"/>
                  </a:cubicBezTo>
                  <a:cubicBezTo>
                    <a:pt x="984" y="13"/>
                    <a:pt x="984" y="13"/>
                    <a:pt x="984" y="13"/>
                  </a:cubicBezTo>
                  <a:cubicBezTo>
                    <a:pt x="985" y="13"/>
                    <a:pt x="985" y="13"/>
                    <a:pt x="985" y="13"/>
                  </a:cubicBezTo>
                  <a:cubicBezTo>
                    <a:pt x="985" y="13"/>
                    <a:pt x="985" y="13"/>
                    <a:pt x="985" y="13"/>
                  </a:cubicBezTo>
                  <a:cubicBezTo>
                    <a:pt x="985" y="13"/>
                    <a:pt x="986" y="13"/>
                    <a:pt x="986" y="13"/>
                  </a:cubicBezTo>
                  <a:cubicBezTo>
                    <a:pt x="986" y="13"/>
                    <a:pt x="986" y="13"/>
                    <a:pt x="986" y="13"/>
                  </a:cubicBezTo>
                  <a:cubicBezTo>
                    <a:pt x="986" y="13"/>
                    <a:pt x="986" y="13"/>
                    <a:pt x="987" y="13"/>
                  </a:cubicBezTo>
                  <a:cubicBezTo>
                    <a:pt x="987" y="13"/>
                    <a:pt x="987" y="13"/>
                    <a:pt x="987" y="13"/>
                  </a:cubicBezTo>
                  <a:cubicBezTo>
                    <a:pt x="988" y="13"/>
                    <a:pt x="988" y="14"/>
                    <a:pt x="988" y="15"/>
                  </a:cubicBezTo>
                  <a:cubicBezTo>
                    <a:pt x="988" y="15"/>
                    <a:pt x="988" y="15"/>
                    <a:pt x="988" y="15"/>
                  </a:cubicBezTo>
                  <a:cubicBezTo>
                    <a:pt x="988" y="15"/>
                    <a:pt x="988" y="15"/>
                    <a:pt x="988" y="15"/>
                  </a:cubicBezTo>
                  <a:cubicBezTo>
                    <a:pt x="988" y="15"/>
                    <a:pt x="988" y="15"/>
                    <a:pt x="988" y="15"/>
                  </a:cubicBezTo>
                  <a:cubicBezTo>
                    <a:pt x="988" y="15"/>
                    <a:pt x="988" y="15"/>
                    <a:pt x="988" y="15"/>
                  </a:cubicBezTo>
                  <a:cubicBezTo>
                    <a:pt x="988" y="16"/>
                    <a:pt x="988" y="16"/>
                    <a:pt x="988" y="16"/>
                  </a:cubicBezTo>
                  <a:cubicBezTo>
                    <a:pt x="988" y="16"/>
                    <a:pt x="988" y="16"/>
                    <a:pt x="988" y="16"/>
                  </a:cubicBezTo>
                  <a:cubicBezTo>
                    <a:pt x="988" y="16"/>
                    <a:pt x="988" y="16"/>
                    <a:pt x="988" y="16"/>
                  </a:cubicBezTo>
                  <a:cubicBezTo>
                    <a:pt x="988" y="17"/>
                    <a:pt x="988" y="18"/>
                    <a:pt x="987" y="18"/>
                  </a:cubicBezTo>
                  <a:cubicBezTo>
                    <a:pt x="987" y="18"/>
                    <a:pt x="987" y="18"/>
                    <a:pt x="987" y="18"/>
                  </a:cubicBezTo>
                  <a:cubicBezTo>
                    <a:pt x="987" y="18"/>
                    <a:pt x="987" y="18"/>
                    <a:pt x="987" y="18"/>
                  </a:cubicBezTo>
                  <a:cubicBezTo>
                    <a:pt x="987" y="18"/>
                    <a:pt x="987" y="18"/>
                    <a:pt x="987" y="18"/>
                  </a:cubicBezTo>
                  <a:cubicBezTo>
                    <a:pt x="987" y="18"/>
                    <a:pt x="987" y="18"/>
                    <a:pt x="987" y="18"/>
                  </a:cubicBezTo>
                  <a:cubicBezTo>
                    <a:pt x="987" y="18"/>
                    <a:pt x="987" y="18"/>
                    <a:pt x="987" y="18"/>
                  </a:cubicBezTo>
                  <a:cubicBezTo>
                    <a:pt x="988" y="18"/>
                    <a:pt x="990" y="18"/>
                    <a:pt x="990" y="20"/>
                  </a:cubicBezTo>
                  <a:cubicBezTo>
                    <a:pt x="990" y="20"/>
                    <a:pt x="990" y="20"/>
                    <a:pt x="990" y="20"/>
                  </a:cubicBezTo>
                  <a:cubicBezTo>
                    <a:pt x="990" y="20"/>
                    <a:pt x="991" y="21"/>
                    <a:pt x="991" y="21"/>
                  </a:cubicBezTo>
                  <a:cubicBezTo>
                    <a:pt x="991" y="21"/>
                    <a:pt x="991" y="21"/>
                    <a:pt x="991" y="21"/>
                  </a:cubicBezTo>
                  <a:cubicBezTo>
                    <a:pt x="993" y="21"/>
                    <a:pt x="994" y="22"/>
                    <a:pt x="994" y="24"/>
                  </a:cubicBezTo>
                  <a:cubicBezTo>
                    <a:pt x="994" y="24"/>
                    <a:pt x="994" y="24"/>
                    <a:pt x="994" y="24"/>
                  </a:cubicBezTo>
                  <a:cubicBezTo>
                    <a:pt x="994" y="24"/>
                    <a:pt x="994" y="24"/>
                    <a:pt x="994" y="24"/>
                  </a:cubicBezTo>
                  <a:cubicBezTo>
                    <a:pt x="994" y="24"/>
                    <a:pt x="994" y="24"/>
                    <a:pt x="994" y="24"/>
                  </a:cubicBezTo>
                  <a:cubicBezTo>
                    <a:pt x="994" y="24"/>
                    <a:pt x="995" y="25"/>
                    <a:pt x="995" y="26"/>
                  </a:cubicBezTo>
                  <a:cubicBezTo>
                    <a:pt x="995" y="26"/>
                    <a:pt x="995" y="26"/>
                    <a:pt x="995" y="26"/>
                  </a:cubicBezTo>
                  <a:cubicBezTo>
                    <a:pt x="995" y="27"/>
                    <a:pt x="994" y="27"/>
                    <a:pt x="994" y="27"/>
                  </a:cubicBezTo>
                  <a:cubicBezTo>
                    <a:pt x="994" y="27"/>
                    <a:pt x="994" y="27"/>
                    <a:pt x="994" y="27"/>
                  </a:cubicBezTo>
                  <a:cubicBezTo>
                    <a:pt x="994" y="27"/>
                    <a:pt x="994" y="27"/>
                    <a:pt x="994" y="27"/>
                  </a:cubicBezTo>
                  <a:cubicBezTo>
                    <a:pt x="994" y="27"/>
                    <a:pt x="994" y="27"/>
                    <a:pt x="994" y="27"/>
                  </a:cubicBezTo>
                  <a:cubicBezTo>
                    <a:pt x="994" y="27"/>
                    <a:pt x="994" y="27"/>
                    <a:pt x="994" y="27"/>
                  </a:cubicBezTo>
                  <a:cubicBezTo>
                    <a:pt x="994" y="27"/>
                    <a:pt x="994" y="27"/>
                    <a:pt x="994" y="27"/>
                  </a:cubicBezTo>
                  <a:cubicBezTo>
                    <a:pt x="994" y="27"/>
                    <a:pt x="994" y="27"/>
                    <a:pt x="995" y="27"/>
                  </a:cubicBezTo>
                  <a:cubicBezTo>
                    <a:pt x="995" y="27"/>
                    <a:pt x="995" y="27"/>
                    <a:pt x="995" y="27"/>
                  </a:cubicBezTo>
                  <a:cubicBezTo>
                    <a:pt x="996" y="27"/>
                    <a:pt x="997" y="28"/>
                    <a:pt x="998" y="29"/>
                  </a:cubicBezTo>
                  <a:cubicBezTo>
                    <a:pt x="998" y="29"/>
                    <a:pt x="998" y="29"/>
                    <a:pt x="998" y="29"/>
                  </a:cubicBezTo>
                  <a:cubicBezTo>
                    <a:pt x="998" y="30"/>
                    <a:pt x="998" y="30"/>
                    <a:pt x="998" y="30"/>
                  </a:cubicBezTo>
                  <a:cubicBezTo>
                    <a:pt x="998" y="30"/>
                    <a:pt x="998" y="30"/>
                    <a:pt x="998" y="30"/>
                  </a:cubicBezTo>
                  <a:cubicBezTo>
                    <a:pt x="998" y="32"/>
                    <a:pt x="997" y="32"/>
                    <a:pt x="997" y="33"/>
                  </a:cubicBezTo>
                  <a:cubicBezTo>
                    <a:pt x="997" y="33"/>
                    <a:pt x="997" y="33"/>
                    <a:pt x="997" y="33"/>
                  </a:cubicBezTo>
                  <a:cubicBezTo>
                    <a:pt x="997" y="33"/>
                    <a:pt x="998" y="35"/>
                    <a:pt x="998" y="35"/>
                  </a:cubicBezTo>
                  <a:cubicBezTo>
                    <a:pt x="998" y="35"/>
                    <a:pt x="998" y="35"/>
                    <a:pt x="998" y="35"/>
                  </a:cubicBezTo>
                  <a:cubicBezTo>
                    <a:pt x="999" y="35"/>
                    <a:pt x="1000" y="37"/>
                    <a:pt x="1001" y="38"/>
                  </a:cubicBezTo>
                  <a:cubicBezTo>
                    <a:pt x="1001" y="38"/>
                    <a:pt x="1001" y="38"/>
                    <a:pt x="1001" y="38"/>
                  </a:cubicBezTo>
                  <a:cubicBezTo>
                    <a:pt x="1001" y="38"/>
                    <a:pt x="1001" y="38"/>
                    <a:pt x="1001" y="38"/>
                  </a:cubicBezTo>
                  <a:cubicBezTo>
                    <a:pt x="1001" y="38"/>
                    <a:pt x="1003" y="39"/>
                    <a:pt x="1003" y="41"/>
                  </a:cubicBezTo>
                  <a:cubicBezTo>
                    <a:pt x="1003" y="41"/>
                    <a:pt x="1003" y="41"/>
                    <a:pt x="1003" y="41"/>
                  </a:cubicBezTo>
                  <a:cubicBezTo>
                    <a:pt x="1003" y="41"/>
                    <a:pt x="1003" y="41"/>
                    <a:pt x="1003" y="42"/>
                  </a:cubicBezTo>
                  <a:cubicBezTo>
                    <a:pt x="1003" y="42"/>
                    <a:pt x="1003" y="42"/>
                    <a:pt x="1003" y="42"/>
                  </a:cubicBezTo>
                  <a:cubicBezTo>
                    <a:pt x="1003" y="42"/>
                    <a:pt x="1003" y="42"/>
                    <a:pt x="1003" y="42"/>
                  </a:cubicBezTo>
                  <a:cubicBezTo>
                    <a:pt x="1003" y="42"/>
                    <a:pt x="1003" y="42"/>
                    <a:pt x="1003" y="42"/>
                  </a:cubicBezTo>
                  <a:cubicBezTo>
                    <a:pt x="1004" y="42"/>
                    <a:pt x="1005" y="42"/>
                    <a:pt x="1006" y="44"/>
                  </a:cubicBezTo>
                  <a:cubicBezTo>
                    <a:pt x="1006" y="44"/>
                    <a:pt x="1006" y="44"/>
                    <a:pt x="1006" y="44"/>
                  </a:cubicBezTo>
                  <a:cubicBezTo>
                    <a:pt x="1006" y="45"/>
                    <a:pt x="1005" y="45"/>
                    <a:pt x="1005" y="45"/>
                  </a:cubicBezTo>
                  <a:cubicBezTo>
                    <a:pt x="1005" y="45"/>
                    <a:pt x="1005" y="45"/>
                    <a:pt x="1005" y="45"/>
                  </a:cubicBezTo>
                  <a:cubicBezTo>
                    <a:pt x="1005" y="45"/>
                    <a:pt x="1006" y="45"/>
                    <a:pt x="1006" y="46"/>
                  </a:cubicBezTo>
                  <a:cubicBezTo>
                    <a:pt x="1006" y="46"/>
                    <a:pt x="1006" y="46"/>
                    <a:pt x="1006" y="46"/>
                  </a:cubicBezTo>
                  <a:cubicBezTo>
                    <a:pt x="1007" y="46"/>
                    <a:pt x="1007" y="46"/>
                    <a:pt x="1007" y="47"/>
                  </a:cubicBezTo>
                  <a:cubicBezTo>
                    <a:pt x="1007" y="47"/>
                    <a:pt x="1007" y="47"/>
                    <a:pt x="1007" y="47"/>
                  </a:cubicBezTo>
                  <a:cubicBezTo>
                    <a:pt x="1007" y="47"/>
                    <a:pt x="1007" y="47"/>
                    <a:pt x="1007" y="47"/>
                  </a:cubicBezTo>
                  <a:cubicBezTo>
                    <a:pt x="1007" y="47"/>
                    <a:pt x="1007" y="47"/>
                    <a:pt x="1007" y="47"/>
                  </a:cubicBezTo>
                  <a:cubicBezTo>
                    <a:pt x="1007" y="47"/>
                    <a:pt x="1007" y="47"/>
                    <a:pt x="1007" y="47"/>
                  </a:cubicBezTo>
                  <a:cubicBezTo>
                    <a:pt x="1007" y="47"/>
                    <a:pt x="1007" y="47"/>
                    <a:pt x="1007" y="47"/>
                  </a:cubicBezTo>
                  <a:cubicBezTo>
                    <a:pt x="1008" y="47"/>
                    <a:pt x="1008" y="48"/>
                    <a:pt x="1009" y="48"/>
                  </a:cubicBezTo>
                  <a:cubicBezTo>
                    <a:pt x="1009" y="48"/>
                    <a:pt x="1009" y="48"/>
                    <a:pt x="1009" y="48"/>
                  </a:cubicBezTo>
                  <a:cubicBezTo>
                    <a:pt x="1009" y="49"/>
                    <a:pt x="1009" y="49"/>
                    <a:pt x="1009" y="50"/>
                  </a:cubicBezTo>
                  <a:cubicBezTo>
                    <a:pt x="1009" y="50"/>
                    <a:pt x="1009" y="50"/>
                    <a:pt x="1009" y="50"/>
                  </a:cubicBezTo>
                  <a:cubicBezTo>
                    <a:pt x="1009" y="51"/>
                    <a:pt x="1009" y="52"/>
                    <a:pt x="1009" y="53"/>
                  </a:cubicBezTo>
                  <a:cubicBezTo>
                    <a:pt x="1009" y="53"/>
                    <a:pt x="1009" y="53"/>
                    <a:pt x="1009" y="53"/>
                  </a:cubicBezTo>
                  <a:cubicBezTo>
                    <a:pt x="1009" y="53"/>
                    <a:pt x="1009" y="53"/>
                    <a:pt x="1009" y="54"/>
                  </a:cubicBezTo>
                  <a:cubicBezTo>
                    <a:pt x="1009" y="54"/>
                    <a:pt x="1009" y="54"/>
                    <a:pt x="1009" y="54"/>
                  </a:cubicBezTo>
                  <a:cubicBezTo>
                    <a:pt x="1009" y="54"/>
                    <a:pt x="1010" y="55"/>
                    <a:pt x="1011" y="56"/>
                  </a:cubicBezTo>
                  <a:cubicBezTo>
                    <a:pt x="1011" y="56"/>
                    <a:pt x="1011" y="56"/>
                    <a:pt x="1011" y="56"/>
                  </a:cubicBezTo>
                  <a:cubicBezTo>
                    <a:pt x="1012" y="57"/>
                    <a:pt x="1013" y="58"/>
                    <a:pt x="1014" y="59"/>
                  </a:cubicBezTo>
                  <a:cubicBezTo>
                    <a:pt x="1014" y="59"/>
                    <a:pt x="1014" y="59"/>
                    <a:pt x="1014" y="59"/>
                  </a:cubicBezTo>
                  <a:cubicBezTo>
                    <a:pt x="1014" y="59"/>
                    <a:pt x="1015" y="60"/>
                    <a:pt x="1015" y="60"/>
                  </a:cubicBezTo>
                  <a:cubicBezTo>
                    <a:pt x="1015" y="60"/>
                    <a:pt x="1015" y="60"/>
                    <a:pt x="1015" y="60"/>
                  </a:cubicBezTo>
                  <a:cubicBezTo>
                    <a:pt x="1016" y="61"/>
                    <a:pt x="1017" y="61"/>
                    <a:pt x="1017" y="63"/>
                  </a:cubicBezTo>
                  <a:cubicBezTo>
                    <a:pt x="1017" y="63"/>
                    <a:pt x="1017" y="63"/>
                    <a:pt x="1017" y="63"/>
                  </a:cubicBezTo>
                  <a:cubicBezTo>
                    <a:pt x="1017" y="63"/>
                    <a:pt x="1017" y="64"/>
                    <a:pt x="1018" y="64"/>
                  </a:cubicBezTo>
                  <a:cubicBezTo>
                    <a:pt x="1018" y="64"/>
                    <a:pt x="1018" y="64"/>
                    <a:pt x="1018" y="64"/>
                  </a:cubicBezTo>
                  <a:cubicBezTo>
                    <a:pt x="1018" y="65"/>
                    <a:pt x="1019" y="66"/>
                    <a:pt x="1019" y="67"/>
                  </a:cubicBezTo>
                  <a:cubicBezTo>
                    <a:pt x="1019" y="67"/>
                    <a:pt x="1019" y="67"/>
                    <a:pt x="1019" y="67"/>
                  </a:cubicBezTo>
                  <a:cubicBezTo>
                    <a:pt x="1019" y="67"/>
                    <a:pt x="1019" y="68"/>
                    <a:pt x="1018" y="68"/>
                  </a:cubicBezTo>
                  <a:cubicBezTo>
                    <a:pt x="1018" y="68"/>
                    <a:pt x="1018" y="68"/>
                    <a:pt x="1018" y="68"/>
                  </a:cubicBezTo>
                  <a:cubicBezTo>
                    <a:pt x="1018" y="69"/>
                    <a:pt x="1018" y="69"/>
                    <a:pt x="1018" y="69"/>
                  </a:cubicBezTo>
                  <a:cubicBezTo>
                    <a:pt x="1018" y="69"/>
                    <a:pt x="1018" y="69"/>
                    <a:pt x="1018" y="69"/>
                  </a:cubicBezTo>
                  <a:cubicBezTo>
                    <a:pt x="1018" y="69"/>
                    <a:pt x="1018" y="69"/>
                    <a:pt x="1019" y="69"/>
                  </a:cubicBezTo>
                  <a:cubicBezTo>
                    <a:pt x="1019" y="69"/>
                    <a:pt x="1019" y="69"/>
                    <a:pt x="1019" y="69"/>
                  </a:cubicBezTo>
                  <a:cubicBezTo>
                    <a:pt x="1019" y="70"/>
                    <a:pt x="1020" y="71"/>
                    <a:pt x="1020" y="73"/>
                  </a:cubicBezTo>
                  <a:cubicBezTo>
                    <a:pt x="1020" y="73"/>
                    <a:pt x="1020" y="73"/>
                    <a:pt x="1020" y="73"/>
                  </a:cubicBezTo>
                  <a:cubicBezTo>
                    <a:pt x="1020" y="73"/>
                    <a:pt x="1021" y="74"/>
                    <a:pt x="1023" y="74"/>
                  </a:cubicBezTo>
                  <a:cubicBezTo>
                    <a:pt x="1023" y="74"/>
                    <a:pt x="1023" y="74"/>
                    <a:pt x="1023" y="74"/>
                  </a:cubicBezTo>
                  <a:cubicBezTo>
                    <a:pt x="1024" y="74"/>
                    <a:pt x="1024" y="75"/>
                    <a:pt x="1024" y="76"/>
                  </a:cubicBezTo>
                  <a:cubicBezTo>
                    <a:pt x="1024" y="76"/>
                    <a:pt x="1024" y="76"/>
                    <a:pt x="1024" y="76"/>
                  </a:cubicBezTo>
                  <a:cubicBezTo>
                    <a:pt x="1024" y="77"/>
                    <a:pt x="1024" y="78"/>
                    <a:pt x="1024" y="79"/>
                  </a:cubicBezTo>
                  <a:cubicBezTo>
                    <a:pt x="1024" y="79"/>
                    <a:pt x="1024" y="79"/>
                    <a:pt x="1024" y="79"/>
                  </a:cubicBezTo>
                  <a:cubicBezTo>
                    <a:pt x="1024" y="79"/>
                    <a:pt x="1023" y="79"/>
                    <a:pt x="1023" y="80"/>
                  </a:cubicBezTo>
                  <a:cubicBezTo>
                    <a:pt x="1023" y="80"/>
                    <a:pt x="1023" y="80"/>
                    <a:pt x="1023" y="80"/>
                  </a:cubicBezTo>
                  <a:cubicBezTo>
                    <a:pt x="1023" y="80"/>
                    <a:pt x="1024" y="81"/>
                    <a:pt x="1024" y="81"/>
                  </a:cubicBezTo>
                  <a:cubicBezTo>
                    <a:pt x="1024" y="81"/>
                    <a:pt x="1024" y="81"/>
                    <a:pt x="1024" y="81"/>
                  </a:cubicBezTo>
                  <a:cubicBezTo>
                    <a:pt x="1024" y="82"/>
                    <a:pt x="1025" y="82"/>
                    <a:pt x="1025" y="83"/>
                  </a:cubicBezTo>
                  <a:cubicBezTo>
                    <a:pt x="1025" y="83"/>
                    <a:pt x="1025" y="83"/>
                    <a:pt x="1025" y="83"/>
                  </a:cubicBezTo>
                  <a:cubicBezTo>
                    <a:pt x="1025" y="84"/>
                    <a:pt x="1025" y="84"/>
                    <a:pt x="1025" y="84"/>
                  </a:cubicBezTo>
                  <a:cubicBezTo>
                    <a:pt x="1025" y="84"/>
                    <a:pt x="1025" y="84"/>
                    <a:pt x="1025" y="84"/>
                  </a:cubicBezTo>
                  <a:cubicBezTo>
                    <a:pt x="1025" y="84"/>
                    <a:pt x="1025" y="85"/>
                    <a:pt x="1025" y="85"/>
                  </a:cubicBezTo>
                  <a:cubicBezTo>
                    <a:pt x="1025" y="85"/>
                    <a:pt x="1025" y="85"/>
                    <a:pt x="1025" y="85"/>
                  </a:cubicBezTo>
                  <a:cubicBezTo>
                    <a:pt x="1024" y="85"/>
                    <a:pt x="1025" y="85"/>
                    <a:pt x="1026" y="86"/>
                  </a:cubicBezTo>
                  <a:cubicBezTo>
                    <a:pt x="1026" y="86"/>
                    <a:pt x="1026" y="86"/>
                    <a:pt x="1026" y="86"/>
                  </a:cubicBezTo>
                  <a:cubicBezTo>
                    <a:pt x="1027" y="86"/>
                    <a:pt x="1028" y="87"/>
                    <a:pt x="1028" y="88"/>
                  </a:cubicBezTo>
                  <a:cubicBezTo>
                    <a:pt x="1028" y="88"/>
                    <a:pt x="1028" y="88"/>
                    <a:pt x="1028" y="88"/>
                  </a:cubicBezTo>
                  <a:cubicBezTo>
                    <a:pt x="1028" y="88"/>
                    <a:pt x="1028" y="88"/>
                    <a:pt x="1028" y="88"/>
                  </a:cubicBezTo>
                  <a:cubicBezTo>
                    <a:pt x="1028" y="88"/>
                    <a:pt x="1028" y="88"/>
                    <a:pt x="1028" y="88"/>
                  </a:cubicBezTo>
                  <a:cubicBezTo>
                    <a:pt x="1028" y="88"/>
                    <a:pt x="1029" y="89"/>
                    <a:pt x="1030" y="89"/>
                  </a:cubicBezTo>
                  <a:cubicBezTo>
                    <a:pt x="1030" y="89"/>
                    <a:pt x="1030" y="89"/>
                    <a:pt x="1030" y="89"/>
                  </a:cubicBezTo>
                  <a:cubicBezTo>
                    <a:pt x="1030" y="89"/>
                    <a:pt x="1030" y="90"/>
                    <a:pt x="1030" y="90"/>
                  </a:cubicBezTo>
                  <a:cubicBezTo>
                    <a:pt x="1030" y="90"/>
                    <a:pt x="1030" y="90"/>
                    <a:pt x="1030" y="90"/>
                  </a:cubicBezTo>
                  <a:cubicBezTo>
                    <a:pt x="1030" y="90"/>
                    <a:pt x="1031" y="90"/>
                    <a:pt x="1031" y="90"/>
                  </a:cubicBezTo>
                  <a:cubicBezTo>
                    <a:pt x="1031" y="90"/>
                    <a:pt x="1031" y="90"/>
                    <a:pt x="1031" y="90"/>
                  </a:cubicBezTo>
                  <a:cubicBezTo>
                    <a:pt x="1031" y="90"/>
                    <a:pt x="1031" y="89"/>
                    <a:pt x="1031" y="89"/>
                  </a:cubicBezTo>
                  <a:cubicBezTo>
                    <a:pt x="1031" y="89"/>
                    <a:pt x="1031" y="89"/>
                    <a:pt x="1031" y="89"/>
                  </a:cubicBezTo>
                  <a:cubicBezTo>
                    <a:pt x="1031" y="89"/>
                    <a:pt x="1032" y="89"/>
                    <a:pt x="1033" y="89"/>
                  </a:cubicBezTo>
                  <a:cubicBezTo>
                    <a:pt x="1033" y="89"/>
                    <a:pt x="1033" y="89"/>
                    <a:pt x="1033" y="89"/>
                  </a:cubicBezTo>
                  <a:cubicBezTo>
                    <a:pt x="1033" y="89"/>
                    <a:pt x="1034" y="89"/>
                    <a:pt x="1034" y="89"/>
                  </a:cubicBezTo>
                  <a:cubicBezTo>
                    <a:pt x="1034" y="89"/>
                    <a:pt x="1034" y="89"/>
                    <a:pt x="1034" y="89"/>
                  </a:cubicBezTo>
                  <a:cubicBezTo>
                    <a:pt x="1034" y="89"/>
                    <a:pt x="1035" y="90"/>
                    <a:pt x="1035" y="90"/>
                  </a:cubicBezTo>
                  <a:cubicBezTo>
                    <a:pt x="1035" y="90"/>
                    <a:pt x="1035" y="90"/>
                    <a:pt x="1035" y="90"/>
                  </a:cubicBezTo>
                  <a:cubicBezTo>
                    <a:pt x="1035" y="90"/>
                    <a:pt x="1035" y="90"/>
                    <a:pt x="1035" y="90"/>
                  </a:cubicBezTo>
                  <a:cubicBezTo>
                    <a:pt x="1035" y="90"/>
                    <a:pt x="1035" y="90"/>
                    <a:pt x="1035" y="90"/>
                  </a:cubicBezTo>
                  <a:cubicBezTo>
                    <a:pt x="1037" y="89"/>
                    <a:pt x="1037" y="89"/>
                    <a:pt x="1038" y="89"/>
                  </a:cubicBezTo>
                  <a:cubicBezTo>
                    <a:pt x="1038" y="89"/>
                    <a:pt x="1038" y="89"/>
                    <a:pt x="1038" y="89"/>
                  </a:cubicBezTo>
                  <a:cubicBezTo>
                    <a:pt x="1039" y="89"/>
                    <a:pt x="1039" y="88"/>
                    <a:pt x="1040" y="88"/>
                  </a:cubicBezTo>
                  <a:cubicBezTo>
                    <a:pt x="1040" y="88"/>
                    <a:pt x="1040" y="88"/>
                    <a:pt x="1040" y="88"/>
                  </a:cubicBezTo>
                  <a:cubicBezTo>
                    <a:pt x="1041" y="87"/>
                    <a:pt x="1042" y="87"/>
                    <a:pt x="1042" y="87"/>
                  </a:cubicBezTo>
                  <a:cubicBezTo>
                    <a:pt x="1042" y="87"/>
                    <a:pt x="1042" y="87"/>
                    <a:pt x="1042" y="87"/>
                  </a:cubicBezTo>
                  <a:cubicBezTo>
                    <a:pt x="1043" y="87"/>
                    <a:pt x="1044" y="87"/>
                    <a:pt x="1044" y="87"/>
                  </a:cubicBezTo>
                  <a:cubicBezTo>
                    <a:pt x="1044" y="87"/>
                    <a:pt x="1044" y="87"/>
                    <a:pt x="1044" y="87"/>
                  </a:cubicBezTo>
                  <a:cubicBezTo>
                    <a:pt x="1045" y="87"/>
                    <a:pt x="1045" y="87"/>
                    <a:pt x="1045" y="87"/>
                  </a:cubicBezTo>
                  <a:cubicBezTo>
                    <a:pt x="1045" y="87"/>
                    <a:pt x="1045" y="87"/>
                    <a:pt x="1045" y="87"/>
                  </a:cubicBezTo>
                  <a:cubicBezTo>
                    <a:pt x="1045" y="87"/>
                    <a:pt x="1045" y="87"/>
                    <a:pt x="1046" y="87"/>
                  </a:cubicBezTo>
                  <a:cubicBezTo>
                    <a:pt x="1046" y="87"/>
                    <a:pt x="1046" y="87"/>
                    <a:pt x="1046" y="87"/>
                  </a:cubicBezTo>
                  <a:cubicBezTo>
                    <a:pt x="1046" y="87"/>
                    <a:pt x="1046" y="87"/>
                    <a:pt x="1047" y="87"/>
                  </a:cubicBezTo>
                  <a:cubicBezTo>
                    <a:pt x="1047" y="87"/>
                    <a:pt x="1047" y="87"/>
                    <a:pt x="1047" y="87"/>
                  </a:cubicBezTo>
                  <a:cubicBezTo>
                    <a:pt x="1047" y="88"/>
                    <a:pt x="1047" y="88"/>
                    <a:pt x="1047" y="89"/>
                  </a:cubicBezTo>
                  <a:cubicBezTo>
                    <a:pt x="1047" y="89"/>
                    <a:pt x="1047" y="89"/>
                    <a:pt x="1047" y="89"/>
                  </a:cubicBezTo>
                  <a:cubicBezTo>
                    <a:pt x="1047" y="89"/>
                    <a:pt x="1047" y="89"/>
                    <a:pt x="1047" y="89"/>
                  </a:cubicBezTo>
                  <a:cubicBezTo>
                    <a:pt x="1047" y="89"/>
                    <a:pt x="1047" y="89"/>
                    <a:pt x="1047" y="89"/>
                  </a:cubicBezTo>
                  <a:cubicBezTo>
                    <a:pt x="1047" y="89"/>
                    <a:pt x="1047" y="89"/>
                    <a:pt x="1047" y="89"/>
                  </a:cubicBezTo>
                  <a:cubicBezTo>
                    <a:pt x="1047" y="89"/>
                    <a:pt x="1047" y="89"/>
                    <a:pt x="1047" y="89"/>
                  </a:cubicBezTo>
                  <a:cubicBezTo>
                    <a:pt x="1048" y="89"/>
                    <a:pt x="1048" y="89"/>
                    <a:pt x="1048" y="89"/>
                  </a:cubicBezTo>
                  <a:cubicBezTo>
                    <a:pt x="1048" y="89"/>
                    <a:pt x="1048" y="89"/>
                    <a:pt x="1048" y="89"/>
                  </a:cubicBezTo>
                  <a:cubicBezTo>
                    <a:pt x="1048" y="89"/>
                    <a:pt x="1049" y="89"/>
                    <a:pt x="1049" y="89"/>
                  </a:cubicBezTo>
                  <a:cubicBezTo>
                    <a:pt x="1049" y="89"/>
                    <a:pt x="1049" y="89"/>
                    <a:pt x="1049" y="89"/>
                  </a:cubicBezTo>
                  <a:cubicBezTo>
                    <a:pt x="1050" y="89"/>
                    <a:pt x="1051" y="90"/>
                    <a:pt x="1052" y="91"/>
                  </a:cubicBezTo>
                  <a:cubicBezTo>
                    <a:pt x="1052" y="91"/>
                    <a:pt x="1052" y="91"/>
                    <a:pt x="1052" y="91"/>
                  </a:cubicBezTo>
                  <a:cubicBezTo>
                    <a:pt x="1052" y="91"/>
                    <a:pt x="1053" y="91"/>
                    <a:pt x="1053" y="91"/>
                  </a:cubicBezTo>
                  <a:cubicBezTo>
                    <a:pt x="1053" y="91"/>
                    <a:pt x="1053" y="91"/>
                    <a:pt x="1053" y="91"/>
                  </a:cubicBezTo>
                  <a:cubicBezTo>
                    <a:pt x="1053" y="91"/>
                    <a:pt x="1054" y="91"/>
                    <a:pt x="1054" y="91"/>
                  </a:cubicBezTo>
                  <a:cubicBezTo>
                    <a:pt x="1054" y="91"/>
                    <a:pt x="1054" y="91"/>
                    <a:pt x="1054" y="91"/>
                  </a:cubicBezTo>
                  <a:cubicBezTo>
                    <a:pt x="1054" y="91"/>
                    <a:pt x="1055" y="90"/>
                    <a:pt x="1055" y="90"/>
                  </a:cubicBezTo>
                  <a:cubicBezTo>
                    <a:pt x="1055" y="90"/>
                    <a:pt x="1055" y="90"/>
                    <a:pt x="1055" y="90"/>
                  </a:cubicBezTo>
                  <a:cubicBezTo>
                    <a:pt x="1056" y="90"/>
                    <a:pt x="1056" y="90"/>
                    <a:pt x="1057" y="91"/>
                  </a:cubicBezTo>
                  <a:cubicBezTo>
                    <a:pt x="1057" y="91"/>
                    <a:pt x="1057" y="91"/>
                    <a:pt x="1057" y="91"/>
                  </a:cubicBezTo>
                  <a:cubicBezTo>
                    <a:pt x="1057" y="91"/>
                    <a:pt x="1057" y="91"/>
                    <a:pt x="1057" y="91"/>
                  </a:cubicBezTo>
                  <a:cubicBezTo>
                    <a:pt x="1057" y="91"/>
                    <a:pt x="1057" y="90"/>
                    <a:pt x="1057" y="90"/>
                  </a:cubicBezTo>
                  <a:cubicBezTo>
                    <a:pt x="1057" y="90"/>
                    <a:pt x="1057" y="90"/>
                    <a:pt x="1057" y="90"/>
                  </a:cubicBezTo>
                  <a:cubicBezTo>
                    <a:pt x="1057" y="90"/>
                    <a:pt x="1057" y="90"/>
                    <a:pt x="1057" y="90"/>
                  </a:cubicBezTo>
                  <a:cubicBezTo>
                    <a:pt x="1057" y="90"/>
                    <a:pt x="1057" y="90"/>
                    <a:pt x="1057" y="90"/>
                  </a:cubicBezTo>
                  <a:cubicBezTo>
                    <a:pt x="1057" y="90"/>
                    <a:pt x="1058" y="88"/>
                    <a:pt x="1059" y="88"/>
                  </a:cubicBezTo>
                  <a:cubicBezTo>
                    <a:pt x="1059" y="88"/>
                    <a:pt x="1059" y="88"/>
                    <a:pt x="1059" y="88"/>
                  </a:cubicBezTo>
                  <a:cubicBezTo>
                    <a:pt x="1059" y="88"/>
                    <a:pt x="1059" y="88"/>
                    <a:pt x="1059" y="88"/>
                  </a:cubicBezTo>
                  <a:cubicBezTo>
                    <a:pt x="1059" y="88"/>
                    <a:pt x="1059" y="88"/>
                    <a:pt x="1059" y="88"/>
                  </a:cubicBezTo>
                  <a:cubicBezTo>
                    <a:pt x="1061" y="88"/>
                    <a:pt x="1061" y="91"/>
                    <a:pt x="1062" y="91"/>
                  </a:cubicBezTo>
                  <a:cubicBezTo>
                    <a:pt x="1062" y="91"/>
                    <a:pt x="1062" y="91"/>
                    <a:pt x="1062" y="91"/>
                  </a:cubicBezTo>
                  <a:cubicBezTo>
                    <a:pt x="1062" y="92"/>
                    <a:pt x="1062" y="92"/>
                    <a:pt x="1062" y="92"/>
                  </a:cubicBezTo>
                  <a:cubicBezTo>
                    <a:pt x="1062" y="92"/>
                    <a:pt x="1062" y="92"/>
                    <a:pt x="1062" y="92"/>
                  </a:cubicBezTo>
                  <a:cubicBezTo>
                    <a:pt x="1062" y="92"/>
                    <a:pt x="1062" y="92"/>
                    <a:pt x="1062" y="92"/>
                  </a:cubicBezTo>
                  <a:cubicBezTo>
                    <a:pt x="1062" y="92"/>
                    <a:pt x="1062" y="92"/>
                    <a:pt x="1062" y="92"/>
                  </a:cubicBezTo>
                  <a:cubicBezTo>
                    <a:pt x="1063" y="92"/>
                    <a:pt x="1063" y="92"/>
                    <a:pt x="1063" y="92"/>
                  </a:cubicBezTo>
                  <a:cubicBezTo>
                    <a:pt x="1063" y="92"/>
                    <a:pt x="1063" y="92"/>
                    <a:pt x="1063" y="92"/>
                  </a:cubicBezTo>
                  <a:cubicBezTo>
                    <a:pt x="1064" y="92"/>
                    <a:pt x="1065" y="92"/>
                    <a:pt x="1065" y="93"/>
                  </a:cubicBezTo>
                  <a:cubicBezTo>
                    <a:pt x="1065" y="93"/>
                    <a:pt x="1065" y="93"/>
                    <a:pt x="1065" y="93"/>
                  </a:cubicBezTo>
                  <a:cubicBezTo>
                    <a:pt x="1065" y="93"/>
                    <a:pt x="1065" y="93"/>
                    <a:pt x="1066" y="93"/>
                  </a:cubicBezTo>
                  <a:cubicBezTo>
                    <a:pt x="1066" y="93"/>
                    <a:pt x="1066" y="93"/>
                    <a:pt x="1066" y="93"/>
                  </a:cubicBezTo>
                  <a:cubicBezTo>
                    <a:pt x="1067" y="94"/>
                    <a:pt x="1069" y="95"/>
                    <a:pt x="1070" y="97"/>
                  </a:cubicBezTo>
                  <a:cubicBezTo>
                    <a:pt x="1070" y="97"/>
                    <a:pt x="1070" y="97"/>
                    <a:pt x="1070" y="97"/>
                  </a:cubicBezTo>
                  <a:cubicBezTo>
                    <a:pt x="1070" y="98"/>
                    <a:pt x="1072" y="98"/>
                    <a:pt x="1073" y="99"/>
                  </a:cubicBezTo>
                  <a:cubicBezTo>
                    <a:pt x="1073" y="99"/>
                    <a:pt x="1073" y="99"/>
                    <a:pt x="1073" y="99"/>
                  </a:cubicBezTo>
                  <a:cubicBezTo>
                    <a:pt x="1074" y="99"/>
                    <a:pt x="1074" y="99"/>
                    <a:pt x="1074" y="99"/>
                  </a:cubicBezTo>
                  <a:cubicBezTo>
                    <a:pt x="1074" y="99"/>
                    <a:pt x="1074" y="99"/>
                    <a:pt x="1074" y="99"/>
                  </a:cubicBezTo>
                  <a:cubicBezTo>
                    <a:pt x="1075" y="99"/>
                    <a:pt x="1075" y="99"/>
                    <a:pt x="1075" y="99"/>
                  </a:cubicBezTo>
                  <a:cubicBezTo>
                    <a:pt x="1075" y="99"/>
                    <a:pt x="1075" y="99"/>
                    <a:pt x="1075" y="99"/>
                  </a:cubicBezTo>
                  <a:cubicBezTo>
                    <a:pt x="1076" y="99"/>
                    <a:pt x="1076" y="99"/>
                    <a:pt x="1076" y="99"/>
                  </a:cubicBezTo>
                  <a:cubicBezTo>
                    <a:pt x="1076" y="99"/>
                    <a:pt x="1076" y="99"/>
                    <a:pt x="1076" y="99"/>
                  </a:cubicBezTo>
                  <a:cubicBezTo>
                    <a:pt x="1076" y="99"/>
                    <a:pt x="1077" y="99"/>
                    <a:pt x="1078" y="99"/>
                  </a:cubicBezTo>
                  <a:cubicBezTo>
                    <a:pt x="1078" y="99"/>
                    <a:pt x="1078" y="99"/>
                    <a:pt x="1078" y="99"/>
                  </a:cubicBezTo>
                  <a:cubicBezTo>
                    <a:pt x="1079" y="99"/>
                    <a:pt x="1079" y="99"/>
                    <a:pt x="1080" y="99"/>
                  </a:cubicBezTo>
                  <a:cubicBezTo>
                    <a:pt x="1080" y="99"/>
                    <a:pt x="1080" y="99"/>
                    <a:pt x="1080" y="99"/>
                  </a:cubicBezTo>
                  <a:cubicBezTo>
                    <a:pt x="1080" y="99"/>
                    <a:pt x="1080" y="99"/>
                    <a:pt x="1080" y="99"/>
                  </a:cubicBezTo>
                  <a:cubicBezTo>
                    <a:pt x="1080" y="99"/>
                    <a:pt x="1080" y="99"/>
                    <a:pt x="1080" y="99"/>
                  </a:cubicBezTo>
                  <a:cubicBezTo>
                    <a:pt x="1080" y="99"/>
                    <a:pt x="1081" y="99"/>
                    <a:pt x="1081" y="98"/>
                  </a:cubicBezTo>
                  <a:cubicBezTo>
                    <a:pt x="1081" y="98"/>
                    <a:pt x="1081" y="98"/>
                    <a:pt x="1081" y="98"/>
                  </a:cubicBezTo>
                  <a:cubicBezTo>
                    <a:pt x="1082" y="98"/>
                    <a:pt x="1082" y="98"/>
                    <a:pt x="1082" y="98"/>
                  </a:cubicBezTo>
                  <a:cubicBezTo>
                    <a:pt x="1082" y="98"/>
                    <a:pt x="1082" y="98"/>
                    <a:pt x="1082" y="98"/>
                  </a:cubicBezTo>
                  <a:cubicBezTo>
                    <a:pt x="1084" y="98"/>
                    <a:pt x="1084" y="99"/>
                    <a:pt x="1084" y="100"/>
                  </a:cubicBezTo>
                  <a:cubicBezTo>
                    <a:pt x="1084" y="100"/>
                    <a:pt x="1084" y="100"/>
                    <a:pt x="1084" y="100"/>
                  </a:cubicBezTo>
                  <a:cubicBezTo>
                    <a:pt x="1084" y="101"/>
                    <a:pt x="1084" y="102"/>
                    <a:pt x="1083" y="102"/>
                  </a:cubicBezTo>
                  <a:cubicBezTo>
                    <a:pt x="1083" y="102"/>
                    <a:pt x="1083" y="102"/>
                    <a:pt x="1083" y="102"/>
                  </a:cubicBezTo>
                  <a:cubicBezTo>
                    <a:pt x="1083" y="103"/>
                    <a:pt x="1083" y="103"/>
                    <a:pt x="1083" y="103"/>
                  </a:cubicBezTo>
                  <a:cubicBezTo>
                    <a:pt x="1083" y="103"/>
                    <a:pt x="1083" y="103"/>
                    <a:pt x="1083" y="103"/>
                  </a:cubicBezTo>
                  <a:cubicBezTo>
                    <a:pt x="1083" y="103"/>
                    <a:pt x="1083" y="103"/>
                    <a:pt x="1083" y="104"/>
                  </a:cubicBezTo>
                  <a:cubicBezTo>
                    <a:pt x="1083" y="104"/>
                    <a:pt x="1083" y="104"/>
                    <a:pt x="1083" y="104"/>
                  </a:cubicBezTo>
                  <a:cubicBezTo>
                    <a:pt x="1083" y="104"/>
                    <a:pt x="1083" y="104"/>
                    <a:pt x="1083" y="105"/>
                  </a:cubicBezTo>
                  <a:cubicBezTo>
                    <a:pt x="1083" y="105"/>
                    <a:pt x="1083" y="105"/>
                    <a:pt x="1083" y="105"/>
                  </a:cubicBezTo>
                  <a:cubicBezTo>
                    <a:pt x="1083" y="105"/>
                    <a:pt x="1083" y="105"/>
                    <a:pt x="1083" y="105"/>
                  </a:cubicBezTo>
                  <a:cubicBezTo>
                    <a:pt x="1083" y="105"/>
                    <a:pt x="1083" y="105"/>
                    <a:pt x="1083" y="105"/>
                  </a:cubicBezTo>
                  <a:cubicBezTo>
                    <a:pt x="1083" y="105"/>
                    <a:pt x="1083" y="105"/>
                    <a:pt x="1083" y="106"/>
                  </a:cubicBezTo>
                  <a:cubicBezTo>
                    <a:pt x="1083" y="106"/>
                    <a:pt x="1083" y="106"/>
                    <a:pt x="1083" y="106"/>
                  </a:cubicBezTo>
                  <a:cubicBezTo>
                    <a:pt x="1083" y="106"/>
                    <a:pt x="1084" y="107"/>
                    <a:pt x="1084" y="108"/>
                  </a:cubicBezTo>
                  <a:cubicBezTo>
                    <a:pt x="1084" y="108"/>
                    <a:pt x="1084" y="108"/>
                    <a:pt x="1084" y="108"/>
                  </a:cubicBezTo>
                  <a:cubicBezTo>
                    <a:pt x="1084" y="108"/>
                    <a:pt x="1084" y="108"/>
                    <a:pt x="1084" y="108"/>
                  </a:cubicBezTo>
                  <a:cubicBezTo>
                    <a:pt x="1084" y="108"/>
                    <a:pt x="1084" y="108"/>
                    <a:pt x="1084" y="108"/>
                  </a:cubicBezTo>
                  <a:cubicBezTo>
                    <a:pt x="1085" y="107"/>
                    <a:pt x="1085" y="107"/>
                    <a:pt x="1086" y="107"/>
                  </a:cubicBezTo>
                  <a:cubicBezTo>
                    <a:pt x="1086" y="107"/>
                    <a:pt x="1086" y="107"/>
                    <a:pt x="1086" y="107"/>
                  </a:cubicBezTo>
                  <a:cubicBezTo>
                    <a:pt x="1087" y="108"/>
                    <a:pt x="1088" y="108"/>
                    <a:pt x="1088" y="110"/>
                  </a:cubicBezTo>
                  <a:cubicBezTo>
                    <a:pt x="1088" y="110"/>
                    <a:pt x="1088" y="110"/>
                    <a:pt x="1088" y="110"/>
                  </a:cubicBezTo>
                  <a:cubicBezTo>
                    <a:pt x="1088" y="110"/>
                    <a:pt x="1088" y="110"/>
                    <a:pt x="1088" y="110"/>
                  </a:cubicBezTo>
                  <a:cubicBezTo>
                    <a:pt x="1088" y="110"/>
                    <a:pt x="1088" y="110"/>
                    <a:pt x="1088" y="110"/>
                  </a:cubicBezTo>
                  <a:cubicBezTo>
                    <a:pt x="1088" y="110"/>
                    <a:pt x="1088" y="110"/>
                    <a:pt x="1088" y="110"/>
                  </a:cubicBezTo>
                  <a:cubicBezTo>
                    <a:pt x="1088" y="110"/>
                    <a:pt x="1088" y="110"/>
                    <a:pt x="1088" y="110"/>
                  </a:cubicBezTo>
                  <a:cubicBezTo>
                    <a:pt x="1088" y="111"/>
                    <a:pt x="1089" y="112"/>
                    <a:pt x="1089" y="113"/>
                  </a:cubicBezTo>
                  <a:cubicBezTo>
                    <a:pt x="1089" y="113"/>
                    <a:pt x="1089" y="113"/>
                    <a:pt x="1089" y="113"/>
                  </a:cubicBezTo>
                  <a:cubicBezTo>
                    <a:pt x="1089" y="114"/>
                    <a:pt x="1089" y="114"/>
                    <a:pt x="1089" y="115"/>
                  </a:cubicBezTo>
                  <a:cubicBezTo>
                    <a:pt x="1089" y="115"/>
                    <a:pt x="1089" y="115"/>
                    <a:pt x="1089" y="115"/>
                  </a:cubicBezTo>
                  <a:cubicBezTo>
                    <a:pt x="1089" y="116"/>
                    <a:pt x="1089" y="117"/>
                    <a:pt x="1088" y="118"/>
                  </a:cubicBezTo>
                  <a:cubicBezTo>
                    <a:pt x="1088" y="118"/>
                    <a:pt x="1088" y="118"/>
                    <a:pt x="1088" y="118"/>
                  </a:cubicBezTo>
                  <a:cubicBezTo>
                    <a:pt x="1088" y="119"/>
                    <a:pt x="1088" y="119"/>
                    <a:pt x="1088" y="119"/>
                  </a:cubicBezTo>
                  <a:cubicBezTo>
                    <a:pt x="1088" y="119"/>
                    <a:pt x="1088" y="119"/>
                    <a:pt x="1088" y="119"/>
                  </a:cubicBezTo>
                  <a:cubicBezTo>
                    <a:pt x="1087" y="119"/>
                    <a:pt x="1088" y="120"/>
                    <a:pt x="1090" y="121"/>
                  </a:cubicBezTo>
                  <a:cubicBezTo>
                    <a:pt x="1090" y="121"/>
                    <a:pt x="1090" y="121"/>
                    <a:pt x="1090" y="121"/>
                  </a:cubicBezTo>
                  <a:cubicBezTo>
                    <a:pt x="1091" y="122"/>
                    <a:pt x="1093" y="124"/>
                    <a:pt x="1094" y="125"/>
                  </a:cubicBezTo>
                  <a:cubicBezTo>
                    <a:pt x="1094" y="125"/>
                    <a:pt x="1094" y="125"/>
                    <a:pt x="1094" y="125"/>
                  </a:cubicBezTo>
                  <a:cubicBezTo>
                    <a:pt x="1094" y="127"/>
                    <a:pt x="1093" y="126"/>
                    <a:pt x="1095" y="127"/>
                  </a:cubicBezTo>
                  <a:cubicBezTo>
                    <a:pt x="1095" y="127"/>
                    <a:pt x="1095" y="127"/>
                    <a:pt x="1095" y="127"/>
                  </a:cubicBezTo>
                  <a:cubicBezTo>
                    <a:pt x="1096" y="128"/>
                    <a:pt x="1096" y="128"/>
                    <a:pt x="1096" y="128"/>
                  </a:cubicBezTo>
                  <a:cubicBezTo>
                    <a:pt x="1096" y="128"/>
                    <a:pt x="1096" y="128"/>
                    <a:pt x="1096" y="128"/>
                  </a:cubicBezTo>
                  <a:cubicBezTo>
                    <a:pt x="1096" y="128"/>
                    <a:pt x="1097" y="127"/>
                    <a:pt x="1098" y="126"/>
                  </a:cubicBezTo>
                  <a:cubicBezTo>
                    <a:pt x="1098" y="126"/>
                    <a:pt x="1098" y="126"/>
                    <a:pt x="1098" y="126"/>
                  </a:cubicBezTo>
                  <a:cubicBezTo>
                    <a:pt x="1099" y="125"/>
                    <a:pt x="1100" y="125"/>
                    <a:pt x="1101" y="125"/>
                  </a:cubicBezTo>
                  <a:cubicBezTo>
                    <a:pt x="1101" y="125"/>
                    <a:pt x="1101" y="125"/>
                    <a:pt x="1101" y="125"/>
                  </a:cubicBezTo>
                  <a:cubicBezTo>
                    <a:pt x="1101" y="125"/>
                    <a:pt x="1102" y="124"/>
                    <a:pt x="1103" y="124"/>
                  </a:cubicBezTo>
                  <a:cubicBezTo>
                    <a:pt x="1103" y="124"/>
                    <a:pt x="1103" y="124"/>
                    <a:pt x="1103" y="124"/>
                  </a:cubicBezTo>
                  <a:cubicBezTo>
                    <a:pt x="1103" y="124"/>
                    <a:pt x="1104" y="125"/>
                    <a:pt x="1105" y="125"/>
                  </a:cubicBezTo>
                  <a:cubicBezTo>
                    <a:pt x="1105" y="125"/>
                    <a:pt x="1105" y="125"/>
                    <a:pt x="1105" y="125"/>
                  </a:cubicBezTo>
                  <a:cubicBezTo>
                    <a:pt x="1105" y="125"/>
                    <a:pt x="1105" y="125"/>
                    <a:pt x="1106" y="125"/>
                  </a:cubicBezTo>
                  <a:cubicBezTo>
                    <a:pt x="1106" y="125"/>
                    <a:pt x="1106" y="125"/>
                    <a:pt x="1106" y="125"/>
                  </a:cubicBezTo>
                  <a:cubicBezTo>
                    <a:pt x="1106" y="125"/>
                    <a:pt x="1106" y="125"/>
                    <a:pt x="1106" y="125"/>
                  </a:cubicBezTo>
                  <a:cubicBezTo>
                    <a:pt x="1106" y="125"/>
                    <a:pt x="1106" y="125"/>
                    <a:pt x="1106" y="125"/>
                  </a:cubicBezTo>
                  <a:cubicBezTo>
                    <a:pt x="1106" y="124"/>
                    <a:pt x="1107" y="124"/>
                    <a:pt x="1108" y="124"/>
                  </a:cubicBezTo>
                  <a:cubicBezTo>
                    <a:pt x="1108" y="124"/>
                    <a:pt x="1108" y="124"/>
                    <a:pt x="1108" y="124"/>
                  </a:cubicBezTo>
                  <a:cubicBezTo>
                    <a:pt x="1109" y="124"/>
                    <a:pt x="1109" y="124"/>
                    <a:pt x="1110" y="124"/>
                  </a:cubicBezTo>
                  <a:cubicBezTo>
                    <a:pt x="1110" y="124"/>
                    <a:pt x="1110" y="124"/>
                    <a:pt x="1110" y="124"/>
                  </a:cubicBezTo>
                  <a:cubicBezTo>
                    <a:pt x="1110" y="125"/>
                    <a:pt x="1111" y="124"/>
                    <a:pt x="1111" y="124"/>
                  </a:cubicBezTo>
                  <a:cubicBezTo>
                    <a:pt x="1111" y="124"/>
                    <a:pt x="1111" y="124"/>
                    <a:pt x="1111" y="124"/>
                  </a:cubicBezTo>
                  <a:cubicBezTo>
                    <a:pt x="1112" y="123"/>
                    <a:pt x="1113" y="123"/>
                    <a:pt x="1114" y="123"/>
                  </a:cubicBezTo>
                  <a:cubicBezTo>
                    <a:pt x="1114" y="123"/>
                    <a:pt x="1114" y="123"/>
                    <a:pt x="1114" y="123"/>
                  </a:cubicBezTo>
                  <a:cubicBezTo>
                    <a:pt x="1114" y="123"/>
                    <a:pt x="1114" y="123"/>
                    <a:pt x="1114" y="123"/>
                  </a:cubicBezTo>
                  <a:cubicBezTo>
                    <a:pt x="1114" y="123"/>
                    <a:pt x="1114" y="123"/>
                    <a:pt x="1114" y="123"/>
                  </a:cubicBezTo>
                  <a:cubicBezTo>
                    <a:pt x="1114" y="123"/>
                    <a:pt x="1114" y="123"/>
                    <a:pt x="1114" y="123"/>
                  </a:cubicBezTo>
                  <a:cubicBezTo>
                    <a:pt x="1114" y="123"/>
                    <a:pt x="1114" y="123"/>
                    <a:pt x="1114" y="123"/>
                  </a:cubicBezTo>
                  <a:cubicBezTo>
                    <a:pt x="1114" y="123"/>
                    <a:pt x="1115" y="123"/>
                    <a:pt x="1115" y="123"/>
                  </a:cubicBezTo>
                  <a:cubicBezTo>
                    <a:pt x="1115" y="123"/>
                    <a:pt x="1115" y="123"/>
                    <a:pt x="1115" y="123"/>
                  </a:cubicBezTo>
                  <a:cubicBezTo>
                    <a:pt x="1115" y="123"/>
                    <a:pt x="1115" y="122"/>
                    <a:pt x="1116" y="121"/>
                  </a:cubicBezTo>
                  <a:cubicBezTo>
                    <a:pt x="1116" y="121"/>
                    <a:pt x="1116" y="121"/>
                    <a:pt x="1116" y="121"/>
                  </a:cubicBezTo>
                  <a:cubicBezTo>
                    <a:pt x="1117" y="121"/>
                    <a:pt x="1117" y="120"/>
                    <a:pt x="1118" y="120"/>
                  </a:cubicBezTo>
                  <a:cubicBezTo>
                    <a:pt x="1118" y="120"/>
                    <a:pt x="1118" y="120"/>
                    <a:pt x="1118" y="120"/>
                  </a:cubicBezTo>
                  <a:cubicBezTo>
                    <a:pt x="1119" y="120"/>
                    <a:pt x="1119" y="121"/>
                    <a:pt x="1120" y="121"/>
                  </a:cubicBezTo>
                  <a:cubicBezTo>
                    <a:pt x="1120" y="121"/>
                    <a:pt x="1120" y="121"/>
                    <a:pt x="1120" y="121"/>
                  </a:cubicBezTo>
                  <a:cubicBezTo>
                    <a:pt x="1120" y="121"/>
                    <a:pt x="1120" y="121"/>
                    <a:pt x="1120" y="121"/>
                  </a:cubicBezTo>
                  <a:cubicBezTo>
                    <a:pt x="1120" y="121"/>
                    <a:pt x="1120" y="121"/>
                    <a:pt x="1120" y="121"/>
                  </a:cubicBezTo>
                  <a:cubicBezTo>
                    <a:pt x="1121" y="121"/>
                    <a:pt x="1121" y="121"/>
                    <a:pt x="1121" y="120"/>
                  </a:cubicBezTo>
                  <a:cubicBezTo>
                    <a:pt x="1121" y="120"/>
                    <a:pt x="1121" y="120"/>
                    <a:pt x="1121" y="120"/>
                  </a:cubicBezTo>
                  <a:cubicBezTo>
                    <a:pt x="1121" y="120"/>
                    <a:pt x="1122" y="120"/>
                    <a:pt x="1122" y="119"/>
                  </a:cubicBezTo>
                  <a:cubicBezTo>
                    <a:pt x="1122" y="119"/>
                    <a:pt x="1122" y="119"/>
                    <a:pt x="1122" y="119"/>
                  </a:cubicBezTo>
                  <a:cubicBezTo>
                    <a:pt x="1122" y="119"/>
                    <a:pt x="1122" y="119"/>
                    <a:pt x="1122" y="119"/>
                  </a:cubicBezTo>
                  <a:cubicBezTo>
                    <a:pt x="1122" y="119"/>
                    <a:pt x="1122" y="119"/>
                    <a:pt x="1122" y="119"/>
                  </a:cubicBezTo>
                  <a:cubicBezTo>
                    <a:pt x="1121" y="119"/>
                    <a:pt x="1121" y="118"/>
                    <a:pt x="1121" y="117"/>
                  </a:cubicBezTo>
                  <a:cubicBezTo>
                    <a:pt x="1121" y="117"/>
                    <a:pt x="1121" y="117"/>
                    <a:pt x="1121" y="117"/>
                  </a:cubicBezTo>
                  <a:cubicBezTo>
                    <a:pt x="1121" y="116"/>
                    <a:pt x="1121" y="116"/>
                    <a:pt x="1121" y="116"/>
                  </a:cubicBezTo>
                  <a:cubicBezTo>
                    <a:pt x="1121" y="116"/>
                    <a:pt x="1121" y="116"/>
                    <a:pt x="1121" y="116"/>
                  </a:cubicBezTo>
                  <a:cubicBezTo>
                    <a:pt x="1121" y="115"/>
                    <a:pt x="1122" y="114"/>
                    <a:pt x="1123" y="114"/>
                  </a:cubicBezTo>
                  <a:cubicBezTo>
                    <a:pt x="1123" y="114"/>
                    <a:pt x="1123" y="114"/>
                    <a:pt x="1123" y="114"/>
                  </a:cubicBezTo>
                  <a:cubicBezTo>
                    <a:pt x="1123" y="114"/>
                    <a:pt x="1124" y="114"/>
                    <a:pt x="1124" y="114"/>
                  </a:cubicBezTo>
                  <a:cubicBezTo>
                    <a:pt x="1124" y="114"/>
                    <a:pt x="1124" y="114"/>
                    <a:pt x="1124" y="114"/>
                  </a:cubicBezTo>
                  <a:cubicBezTo>
                    <a:pt x="1124" y="113"/>
                    <a:pt x="1125" y="112"/>
                    <a:pt x="1126" y="112"/>
                  </a:cubicBezTo>
                  <a:cubicBezTo>
                    <a:pt x="1126" y="112"/>
                    <a:pt x="1126" y="112"/>
                    <a:pt x="1126" y="112"/>
                  </a:cubicBezTo>
                  <a:cubicBezTo>
                    <a:pt x="1127" y="111"/>
                    <a:pt x="1127" y="112"/>
                    <a:pt x="1127" y="111"/>
                  </a:cubicBezTo>
                  <a:cubicBezTo>
                    <a:pt x="1127" y="111"/>
                    <a:pt x="1127" y="111"/>
                    <a:pt x="1127" y="111"/>
                  </a:cubicBezTo>
                  <a:cubicBezTo>
                    <a:pt x="1127" y="109"/>
                    <a:pt x="1128" y="109"/>
                    <a:pt x="1129" y="109"/>
                  </a:cubicBezTo>
                  <a:cubicBezTo>
                    <a:pt x="1129" y="109"/>
                    <a:pt x="1129" y="109"/>
                    <a:pt x="1129" y="109"/>
                  </a:cubicBezTo>
                  <a:cubicBezTo>
                    <a:pt x="1129" y="109"/>
                    <a:pt x="1129" y="109"/>
                    <a:pt x="1129" y="109"/>
                  </a:cubicBezTo>
                  <a:cubicBezTo>
                    <a:pt x="1129" y="109"/>
                    <a:pt x="1129" y="109"/>
                    <a:pt x="1129" y="109"/>
                  </a:cubicBezTo>
                  <a:cubicBezTo>
                    <a:pt x="1129" y="108"/>
                    <a:pt x="1130" y="107"/>
                    <a:pt x="1131" y="107"/>
                  </a:cubicBezTo>
                  <a:cubicBezTo>
                    <a:pt x="1131" y="107"/>
                    <a:pt x="1131" y="107"/>
                    <a:pt x="1131" y="107"/>
                  </a:cubicBezTo>
                  <a:cubicBezTo>
                    <a:pt x="1131" y="107"/>
                    <a:pt x="1131" y="107"/>
                    <a:pt x="1132" y="107"/>
                  </a:cubicBezTo>
                  <a:cubicBezTo>
                    <a:pt x="1132" y="107"/>
                    <a:pt x="1132" y="107"/>
                    <a:pt x="1132" y="107"/>
                  </a:cubicBezTo>
                  <a:cubicBezTo>
                    <a:pt x="1132" y="108"/>
                    <a:pt x="1132" y="108"/>
                    <a:pt x="1132" y="108"/>
                  </a:cubicBezTo>
                  <a:cubicBezTo>
                    <a:pt x="1132" y="108"/>
                    <a:pt x="1132" y="108"/>
                    <a:pt x="1132" y="108"/>
                  </a:cubicBezTo>
                  <a:cubicBezTo>
                    <a:pt x="1132" y="108"/>
                    <a:pt x="1132" y="108"/>
                    <a:pt x="1132" y="107"/>
                  </a:cubicBezTo>
                  <a:cubicBezTo>
                    <a:pt x="1132" y="107"/>
                    <a:pt x="1132" y="107"/>
                    <a:pt x="1132" y="107"/>
                  </a:cubicBezTo>
                  <a:cubicBezTo>
                    <a:pt x="1134" y="107"/>
                    <a:pt x="1133" y="107"/>
                    <a:pt x="1135" y="107"/>
                  </a:cubicBezTo>
                  <a:cubicBezTo>
                    <a:pt x="1135" y="107"/>
                    <a:pt x="1135" y="107"/>
                    <a:pt x="1135" y="107"/>
                  </a:cubicBezTo>
                  <a:cubicBezTo>
                    <a:pt x="1137" y="106"/>
                    <a:pt x="1137" y="106"/>
                    <a:pt x="1137" y="105"/>
                  </a:cubicBezTo>
                  <a:cubicBezTo>
                    <a:pt x="1137" y="105"/>
                    <a:pt x="1137" y="105"/>
                    <a:pt x="1137" y="105"/>
                  </a:cubicBezTo>
                  <a:cubicBezTo>
                    <a:pt x="1138" y="104"/>
                    <a:pt x="1139" y="102"/>
                    <a:pt x="1141" y="101"/>
                  </a:cubicBezTo>
                  <a:cubicBezTo>
                    <a:pt x="1141" y="101"/>
                    <a:pt x="1141" y="101"/>
                    <a:pt x="1141" y="101"/>
                  </a:cubicBezTo>
                  <a:cubicBezTo>
                    <a:pt x="1141" y="101"/>
                    <a:pt x="1142" y="101"/>
                    <a:pt x="1142" y="101"/>
                  </a:cubicBezTo>
                  <a:cubicBezTo>
                    <a:pt x="1142" y="101"/>
                    <a:pt x="1142" y="101"/>
                    <a:pt x="1142" y="101"/>
                  </a:cubicBezTo>
                  <a:cubicBezTo>
                    <a:pt x="1142" y="101"/>
                    <a:pt x="1142" y="101"/>
                    <a:pt x="1142" y="101"/>
                  </a:cubicBezTo>
                  <a:cubicBezTo>
                    <a:pt x="1142" y="101"/>
                    <a:pt x="1142" y="101"/>
                    <a:pt x="1142" y="101"/>
                  </a:cubicBezTo>
                  <a:cubicBezTo>
                    <a:pt x="1142" y="100"/>
                    <a:pt x="1142" y="99"/>
                    <a:pt x="1144" y="99"/>
                  </a:cubicBezTo>
                  <a:cubicBezTo>
                    <a:pt x="1144" y="99"/>
                    <a:pt x="1144" y="99"/>
                    <a:pt x="1144" y="99"/>
                  </a:cubicBezTo>
                  <a:cubicBezTo>
                    <a:pt x="1145" y="99"/>
                    <a:pt x="1145" y="97"/>
                    <a:pt x="1147" y="97"/>
                  </a:cubicBezTo>
                  <a:cubicBezTo>
                    <a:pt x="1147" y="97"/>
                    <a:pt x="1147" y="97"/>
                    <a:pt x="1147" y="97"/>
                  </a:cubicBezTo>
                  <a:cubicBezTo>
                    <a:pt x="1149" y="97"/>
                    <a:pt x="1150" y="96"/>
                    <a:pt x="1150" y="95"/>
                  </a:cubicBezTo>
                  <a:cubicBezTo>
                    <a:pt x="1150" y="95"/>
                    <a:pt x="1150" y="95"/>
                    <a:pt x="1150" y="95"/>
                  </a:cubicBezTo>
                  <a:cubicBezTo>
                    <a:pt x="1151" y="95"/>
                    <a:pt x="1152" y="95"/>
                    <a:pt x="1153" y="95"/>
                  </a:cubicBezTo>
                  <a:cubicBezTo>
                    <a:pt x="1153" y="95"/>
                    <a:pt x="1153" y="95"/>
                    <a:pt x="1153" y="95"/>
                  </a:cubicBezTo>
                  <a:cubicBezTo>
                    <a:pt x="1153" y="95"/>
                    <a:pt x="1154" y="95"/>
                    <a:pt x="1155" y="95"/>
                  </a:cubicBezTo>
                  <a:cubicBezTo>
                    <a:pt x="1155" y="95"/>
                    <a:pt x="1155" y="95"/>
                    <a:pt x="1155" y="95"/>
                  </a:cubicBezTo>
                  <a:cubicBezTo>
                    <a:pt x="1155" y="95"/>
                    <a:pt x="1155" y="95"/>
                    <a:pt x="1155" y="95"/>
                  </a:cubicBezTo>
                  <a:cubicBezTo>
                    <a:pt x="1155" y="95"/>
                    <a:pt x="1155" y="95"/>
                    <a:pt x="1155" y="95"/>
                  </a:cubicBezTo>
                  <a:cubicBezTo>
                    <a:pt x="1155" y="95"/>
                    <a:pt x="1155" y="95"/>
                    <a:pt x="1155" y="95"/>
                  </a:cubicBezTo>
                  <a:cubicBezTo>
                    <a:pt x="1155" y="95"/>
                    <a:pt x="1155" y="95"/>
                    <a:pt x="1155" y="95"/>
                  </a:cubicBezTo>
                  <a:cubicBezTo>
                    <a:pt x="1155" y="95"/>
                    <a:pt x="1155" y="95"/>
                    <a:pt x="1155" y="95"/>
                  </a:cubicBezTo>
                  <a:cubicBezTo>
                    <a:pt x="1155" y="95"/>
                    <a:pt x="1155" y="95"/>
                    <a:pt x="1155" y="95"/>
                  </a:cubicBezTo>
                  <a:cubicBezTo>
                    <a:pt x="1155" y="95"/>
                    <a:pt x="1155" y="95"/>
                    <a:pt x="1156" y="95"/>
                  </a:cubicBezTo>
                  <a:cubicBezTo>
                    <a:pt x="1156" y="95"/>
                    <a:pt x="1156" y="95"/>
                    <a:pt x="1156" y="95"/>
                  </a:cubicBezTo>
                  <a:cubicBezTo>
                    <a:pt x="1156" y="95"/>
                    <a:pt x="1157" y="94"/>
                    <a:pt x="1158" y="93"/>
                  </a:cubicBezTo>
                  <a:cubicBezTo>
                    <a:pt x="1158" y="93"/>
                    <a:pt x="1158" y="93"/>
                    <a:pt x="1158" y="93"/>
                  </a:cubicBezTo>
                  <a:cubicBezTo>
                    <a:pt x="1158" y="92"/>
                    <a:pt x="1159" y="92"/>
                    <a:pt x="1160" y="92"/>
                  </a:cubicBezTo>
                  <a:cubicBezTo>
                    <a:pt x="1160" y="92"/>
                    <a:pt x="1160" y="92"/>
                    <a:pt x="1160" y="92"/>
                  </a:cubicBezTo>
                  <a:cubicBezTo>
                    <a:pt x="1160" y="92"/>
                    <a:pt x="1161" y="92"/>
                    <a:pt x="1161" y="93"/>
                  </a:cubicBezTo>
                  <a:cubicBezTo>
                    <a:pt x="1161" y="93"/>
                    <a:pt x="1161" y="93"/>
                    <a:pt x="1161" y="93"/>
                  </a:cubicBezTo>
                  <a:cubicBezTo>
                    <a:pt x="1161" y="93"/>
                    <a:pt x="1161" y="93"/>
                    <a:pt x="1161" y="93"/>
                  </a:cubicBezTo>
                  <a:cubicBezTo>
                    <a:pt x="1161" y="93"/>
                    <a:pt x="1161" y="93"/>
                    <a:pt x="1161" y="93"/>
                  </a:cubicBezTo>
                  <a:cubicBezTo>
                    <a:pt x="1161" y="93"/>
                    <a:pt x="1161" y="93"/>
                    <a:pt x="1161" y="93"/>
                  </a:cubicBezTo>
                  <a:cubicBezTo>
                    <a:pt x="1161" y="93"/>
                    <a:pt x="1161" y="93"/>
                    <a:pt x="1161" y="93"/>
                  </a:cubicBezTo>
                  <a:cubicBezTo>
                    <a:pt x="1161" y="93"/>
                    <a:pt x="1161" y="93"/>
                    <a:pt x="1161" y="93"/>
                  </a:cubicBezTo>
                  <a:cubicBezTo>
                    <a:pt x="1161" y="93"/>
                    <a:pt x="1161" y="93"/>
                    <a:pt x="1161" y="94"/>
                  </a:cubicBezTo>
                  <a:cubicBezTo>
                    <a:pt x="1161" y="94"/>
                    <a:pt x="1161" y="94"/>
                    <a:pt x="1161" y="94"/>
                  </a:cubicBezTo>
                  <a:cubicBezTo>
                    <a:pt x="1161" y="94"/>
                    <a:pt x="1161" y="95"/>
                    <a:pt x="1161" y="95"/>
                  </a:cubicBezTo>
                  <a:cubicBezTo>
                    <a:pt x="1161" y="95"/>
                    <a:pt x="1161" y="95"/>
                    <a:pt x="1161" y="95"/>
                  </a:cubicBezTo>
                  <a:cubicBezTo>
                    <a:pt x="1160" y="97"/>
                    <a:pt x="1158" y="97"/>
                    <a:pt x="1157" y="98"/>
                  </a:cubicBezTo>
                  <a:cubicBezTo>
                    <a:pt x="1157" y="98"/>
                    <a:pt x="1157" y="98"/>
                    <a:pt x="1157" y="98"/>
                  </a:cubicBezTo>
                  <a:cubicBezTo>
                    <a:pt x="1157" y="99"/>
                    <a:pt x="1156" y="100"/>
                    <a:pt x="1156" y="100"/>
                  </a:cubicBezTo>
                  <a:cubicBezTo>
                    <a:pt x="1156" y="100"/>
                    <a:pt x="1156" y="100"/>
                    <a:pt x="1156" y="100"/>
                  </a:cubicBezTo>
                  <a:cubicBezTo>
                    <a:pt x="1156" y="100"/>
                    <a:pt x="1156" y="101"/>
                    <a:pt x="1156" y="101"/>
                  </a:cubicBezTo>
                  <a:cubicBezTo>
                    <a:pt x="1156" y="101"/>
                    <a:pt x="1156" y="101"/>
                    <a:pt x="1156" y="101"/>
                  </a:cubicBezTo>
                  <a:cubicBezTo>
                    <a:pt x="1156" y="102"/>
                    <a:pt x="1156" y="103"/>
                    <a:pt x="1156" y="103"/>
                  </a:cubicBezTo>
                  <a:cubicBezTo>
                    <a:pt x="1156" y="103"/>
                    <a:pt x="1156" y="103"/>
                    <a:pt x="1156" y="103"/>
                  </a:cubicBezTo>
                  <a:cubicBezTo>
                    <a:pt x="1156" y="104"/>
                    <a:pt x="1156" y="105"/>
                    <a:pt x="1155" y="106"/>
                  </a:cubicBezTo>
                  <a:cubicBezTo>
                    <a:pt x="1155" y="106"/>
                    <a:pt x="1155" y="106"/>
                    <a:pt x="1155" y="106"/>
                  </a:cubicBezTo>
                  <a:cubicBezTo>
                    <a:pt x="1155" y="106"/>
                    <a:pt x="1155" y="106"/>
                    <a:pt x="1155" y="106"/>
                  </a:cubicBezTo>
                  <a:cubicBezTo>
                    <a:pt x="1155" y="106"/>
                    <a:pt x="1155" y="106"/>
                    <a:pt x="1155" y="106"/>
                  </a:cubicBezTo>
                  <a:cubicBezTo>
                    <a:pt x="1155" y="107"/>
                    <a:pt x="1156" y="107"/>
                    <a:pt x="1156" y="107"/>
                  </a:cubicBezTo>
                  <a:cubicBezTo>
                    <a:pt x="1156" y="107"/>
                    <a:pt x="1156" y="107"/>
                    <a:pt x="1156" y="107"/>
                  </a:cubicBezTo>
                  <a:cubicBezTo>
                    <a:pt x="1156" y="107"/>
                    <a:pt x="1156" y="107"/>
                    <a:pt x="1156" y="107"/>
                  </a:cubicBezTo>
                  <a:cubicBezTo>
                    <a:pt x="1156" y="107"/>
                    <a:pt x="1156" y="107"/>
                    <a:pt x="1156" y="107"/>
                  </a:cubicBezTo>
                  <a:cubicBezTo>
                    <a:pt x="1156" y="107"/>
                    <a:pt x="1157" y="107"/>
                    <a:pt x="1157" y="107"/>
                  </a:cubicBezTo>
                  <a:cubicBezTo>
                    <a:pt x="1157" y="107"/>
                    <a:pt x="1157" y="107"/>
                    <a:pt x="1157" y="107"/>
                  </a:cubicBezTo>
                  <a:cubicBezTo>
                    <a:pt x="1158" y="107"/>
                    <a:pt x="1159" y="108"/>
                    <a:pt x="1159" y="109"/>
                  </a:cubicBezTo>
                  <a:cubicBezTo>
                    <a:pt x="1159" y="109"/>
                    <a:pt x="1159" y="109"/>
                    <a:pt x="1159" y="109"/>
                  </a:cubicBezTo>
                  <a:cubicBezTo>
                    <a:pt x="1159" y="109"/>
                    <a:pt x="1159" y="109"/>
                    <a:pt x="1159" y="109"/>
                  </a:cubicBezTo>
                  <a:cubicBezTo>
                    <a:pt x="1159" y="109"/>
                    <a:pt x="1159" y="109"/>
                    <a:pt x="1159" y="109"/>
                  </a:cubicBezTo>
                  <a:cubicBezTo>
                    <a:pt x="1159" y="109"/>
                    <a:pt x="1159" y="109"/>
                    <a:pt x="1159" y="109"/>
                  </a:cubicBezTo>
                  <a:cubicBezTo>
                    <a:pt x="1159" y="110"/>
                    <a:pt x="1160" y="110"/>
                    <a:pt x="1160" y="110"/>
                  </a:cubicBezTo>
                  <a:cubicBezTo>
                    <a:pt x="1160" y="110"/>
                    <a:pt x="1160" y="110"/>
                    <a:pt x="1160" y="110"/>
                  </a:cubicBezTo>
                  <a:cubicBezTo>
                    <a:pt x="1161" y="111"/>
                    <a:pt x="1162" y="112"/>
                    <a:pt x="1162" y="113"/>
                  </a:cubicBezTo>
                  <a:cubicBezTo>
                    <a:pt x="1162" y="113"/>
                    <a:pt x="1162" y="113"/>
                    <a:pt x="1162" y="113"/>
                  </a:cubicBezTo>
                  <a:cubicBezTo>
                    <a:pt x="1162" y="114"/>
                    <a:pt x="1161" y="114"/>
                    <a:pt x="1161" y="114"/>
                  </a:cubicBezTo>
                  <a:cubicBezTo>
                    <a:pt x="1161" y="114"/>
                    <a:pt x="1161" y="114"/>
                    <a:pt x="1161" y="114"/>
                  </a:cubicBezTo>
                  <a:cubicBezTo>
                    <a:pt x="1161" y="115"/>
                    <a:pt x="1161" y="115"/>
                    <a:pt x="1161" y="115"/>
                  </a:cubicBezTo>
                  <a:cubicBezTo>
                    <a:pt x="1161" y="115"/>
                    <a:pt x="1161" y="115"/>
                    <a:pt x="1161" y="115"/>
                  </a:cubicBezTo>
                  <a:cubicBezTo>
                    <a:pt x="1161" y="115"/>
                    <a:pt x="1161" y="115"/>
                    <a:pt x="1161" y="116"/>
                  </a:cubicBezTo>
                  <a:cubicBezTo>
                    <a:pt x="1161" y="116"/>
                    <a:pt x="1161" y="116"/>
                    <a:pt x="1161" y="116"/>
                  </a:cubicBezTo>
                  <a:cubicBezTo>
                    <a:pt x="1161" y="116"/>
                    <a:pt x="1161" y="117"/>
                    <a:pt x="1160" y="117"/>
                  </a:cubicBezTo>
                  <a:cubicBezTo>
                    <a:pt x="1160" y="117"/>
                    <a:pt x="1160" y="117"/>
                    <a:pt x="1160" y="117"/>
                  </a:cubicBezTo>
                  <a:cubicBezTo>
                    <a:pt x="1160" y="118"/>
                    <a:pt x="1160" y="121"/>
                    <a:pt x="1157" y="122"/>
                  </a:cubicBezTo>
                  <a:cubicBezTo>
                    <a:pt x="1157" y="122"/>
                    <a:pt x="1157" y="122"/>
                    <a:pt x="1157" y="122"/>
                  </a:cubicBezTo>
                  <a:cubicBezTo>
                    <a:pt x="1155" y="122"/>
                    <a:pt x="1155" y="123"/>
                    <a:pt x="1154" y="124"/>
                  </a:cubicBezTo>
                  <a:cubicBezTo>
                    <a:pt x="1154" y="124"/>
                    <a:pt x="1154" y="124"/>
                    <a:pt x="1154" y="124"/>
                  </a:cubicBezTo>
                  <a:cubicBezTo>
                    <a:pt x="1154" y="124"/>
                    <a:pt x="1154" y="125"/>
                    <a:pt x="1154" y="125"/>
                  </a:cubicBezTo>
                  <a:cubicBezTo>
                    <a:pt x="1154" y="125"/>
                    <a:pt x="1154" y="125"/>
                    <a:pt x="1154" y="125"/>
                  </a:cubicBezTo>
                  <a:cubicBezTo>
                    <a:pt x="1154" y="126"/>
                    <a:pt x="1154" y="126"/>
                    <a:pt x="1154" y="127"/>
                  </a:cubicBezTo>
                  <a:cubicBezTo>
                    <a:pt x="1154" y="127"/>
                    <a:pt x="1154" y="127"/>
                    <a:pt x="1154" y="127"/>
                  </a:cubicBezTo>
                  <a:cubicBezTo>
                    <a:pt x="1155" y="127"/>
                    <a:pt x="1155" y="128"/>
                    <a:pt x="1155" y="129"/>
                  </a:cubicBezTo>
                  <a:cubicBezTo>
                    <a:pt x="1155" y="129"/>
                    <a:pt x="1155" y="129"/>
                    <a:pt x="1155" y="129"/>
                  </a:cubicBezTo>
                  <a:cubicBezTo>
                    <a:pt x="1155" y="130"/>
                    <a:pt x="1155" y="131"/>
                    <a:pt x="1154" y="132"/>
                  </a:cubicBezTo>
                  <a:cubicBezTo>
                    <a:pt x="1154" y="132"/>
                    <a:pt x="1154" y="132"/>
                    <a:pt x="1154" y="132"/>
                  </a:cubicBezTo>
                  <a:cubicBezTo>
                    <a:pt x="1154" y="132"/>
                    <a:pt x="1154" y="133"/>
                    <a:pt x="1154" y="134"/>
                  </a:cubicBezTo>
                  <a:cubicBezTo>
                    <a:pt x="1154" y="134"/>
                    <a:pt x="1154" y="134"/>
                    <a:pt x="1154" y="134"/>
                  </a:cubicBezTo>
                  <a:cubicBezTo>
                    <a:pt x="1154" y="135"/>
                    <a:pt x="1154" y="136"/>
                    <a:pt x="1154" y="136"/>
                  </a:cubicBezTo>
                  <a:cubicBezTo>
                    <a:pt x="1154" y="136"/>
                    <a:pt x="1154" y="136"/>
                    <a:pt x="1154" y="136"/>
                  </a:cubicBezTo>
                  <a:cubicBezTo>
                    <a:pt x="1154" y="137"/>
                    <a:pt x="1154" y="138"/>
                    <a:pt x="1154" y="139"/>
                  </a:cubicBezTo>
                  <a:cubicBezTo>
                    <a:pt x="1154" y="139"/>
                    <a:pt x="1154" y="139"/>
                    <a:pt x="1154" y="139"/>
                  </a:cubicBezTo>
                  <a:cubicBezTo>
                    <a:pt x="1154" y="140"/>
                    <a:pt x="1154" y="140"/>
                    <a:pt x="1154" y="140"/>
                  </a:cubicBezTo>
                  <a:cubicBezTo>
                    <a:pt x="1154" y="140"/>
                    <a:pt x="1154" y="140"/>
                    <a:pt x="1154" y="140"/>
                  </a:cubicBezTo>
                  <a:cubicBezTo>
                    <a:pt x="1154" y="141"/>
                    <a:pt x="1154" y="141"/>
                    <a:pt x="1154" y="142"/>
                  </a:cubicBezTo>
                  <a:cubicBezTo>
                    <a:pt x="1154" y="142"/>
                    <a:pt x="1154" y="142"/>
                    <a:pt x="1154" y="142"/>
                  </a:cubicBezTo>
                  <a:cubicBezTo>
                    <a:pt x="1155" y="142"/>
                    <a:pt x="1155" y="142"/>
                    <a:pt x="1155" y="142"/>
                  </a:cubicBezTo>
                  <a:cubicBezTo>
                    <a:pt x="1155" y="142"/>
                    <a:pt x="1155" y="142"/>
                    <a:pt x="1155" y="142"/>
                  </a:cubicBezTo>
                  <a:cubicBezTo>
                    <a:pt x="1155" y="143"/>
                    <a:pt x="1155" y="143"/>
                    <a:pt x="1155" y="143"/>
                  </a:cubicBezTo>
                  <a:cubicBezTo>
                    <a:pt x="1155" y="143"/>
                    <a:pt x="1155" y="143"/>
                    <a:pt x="1155" y="143"/>
                  </a:cubicBezTo>
                  <a:cubicBezTo>
                    <a:pt x="1154" y="144"/>
                    <a:pt x="1154" y="145"/>
                    <a:pt x="1153" y="145"/>
                  </a:cubicBezTo>
                  <a:cubicBezTo>
                    <a:pt x="1153" y="145"/>
                    <a:pt x="1153" y="145"/>
                    <a:pt x="1153" y="145"/>
                  </a:cubicBezTo>
                  <a:cubicBezTo>
                    <a:pt x="1153" y="145"/>
                    <a:pt x="1153" y="146"/>
                    <a:pt x="1153" y="146"/>
                  </a:cubicBezTo>
                  <a:cubicBezTo>
                    <a:pt x="1153" y="146"/>
                    <a:pt x="1153" y="146"/>
                    <a:pt x="1153" y="146"/>
                  </a:cubicBezTo>
                  <a:cubicBezTo>
                    <a:pt x="1153" y="147"/>
                    <a:pt x="1153" y="147"/>
                    <a:pt x="1153" y="147"/>
                  </a:cubicBezTo>
                  <a:cubicBezTo>
                    <a:pt x="1153" y="147"/>
                    <a:pt x="1153" y="147"/>
                    <a:pt x="1153" y="147"/>
                  </a:cubicBezTo>
                  <a:cubicBezTo>
                    <a:pt x="1153" y="148"/>
                    <a:pt x="1154" y="149"/>
                    <a:pt x="1155" y="151"/>
                  </a:cubicBezTo>
                  <a:cubicBezTo>
                    <a:pt x="1155" y="151"/>
                    <a:pt x="1155" y="151"/>
                    <a:pt x="1155" y="151"/>
                  </a:cubicBezTo>
                  <a:cubicBezTo>
                    <a:pt x="1155" y="151"/>
                    <a:pt x="1155" y="152"/>
                    <a:pt x="1155" y="153"/>
                  </a:cubicBezTo>
                  <a:cubicBezTo>
                    <a:pt x="1155" y="153"/>
                    <a:pt x="1155" y="153"/>
                    <a:pt x="1155" y="153"/>
                  </a:cubicBezTo>
                  <a:cubicBezTo>
                    <a:pt x="1155" y="154"/>
                    <a:pt x="1155" y="155"/>
                    <a:pt x="1154" y="156"/>
                  </a:cubicBezTo>
                  <a:cubicBezTo>
                    <a:pt x="1154" y="156"/>
                    <a:pt x="1154" y="156"/>
                    <a:pt x="1154" y="156"/>
                  </a:cubicBezTo>
                  <a:cubicBezTo>
                    <a:pt x="1153" y="156"/>
                    <a:pt x="1153" y="157"/>
                    <a:pt x="1153" y="158"/>
                  </a:cubicBezTo>
                  <a:cubicBezTo>
                    <a:pt x="1153" y="158"/>
                    <a:pt x="1153" y="158"/>
                    <a:pt x="1153" y="158"/>
                  </a:cubicBezTo>
                  <a:cubicBezTo>
                    <a:pt x="1153" y="158"/>
                    <a:pt x="1153" y="158"/>
                    <a:pt x="1153" y="158"/>
                  </a:cubicBezTo>
                  <a:cubicBezTo>
                    <a:pt x="1153" y="158"/>
                    <a:pt x="1153" y="158"/>
                    <a:pt x="1153" y="158"/>
                  </a:cubicBezTo>
                  <a:cubicBezTo>
                    <a:pt x="1153" y="158"/>
                    <a:pt x="1153" y="158"/>
                    <a:pt x="1153" y="158"/>
                  </a:cubicBezTo>
                  <a:cubicBezTo>
                    <a:pt x="1153" y="158"/>
                    <a:pt x="1153" y="158"/>
                    <a:pt x="1153" y="158"/>
                  </a:cubicBezTo>
                  <a:cubicBezTo>
                    <a:pt x="1153" y="158"/>
                    <a:pt x="1154" y="159"/>
                    <a:pt x="1154" y="160"/>
                  </a:cubicBezTo>
                  <a:cubicBezTo>
                    <a:pt x="1154" y="160"/>
                    <a:pt x="1154" y="160"/>
                    <a:pt x="1154" y="160"/>
                  </a:cubicBezTo>
                  <a:cubicBezTo>
                    <a:pt x="1154" y="160"/>
                    <a:pt x="1154" y="160"/>
                    <a:pt x="1154" y="161"/>
                  </a:cubicBezTo>
                  <a:cubicBezTo>
                    <a:pt x="1154" y="161"/>
                    <a:pt x="1154" y="161"/>
                    <a:pt x="1154" y="161"/>
                  </a:cubicBezTo>
                  <a:cubicBezTo>
                    <a:pt x="1153" y="162"/>
                    <a:pt x="1152" y="163"/>
                    <a:pt x="1152" y="164"/>
                  </a:cubicBezTo>
                  <a:cubicBezTo>
                    <a:pt x="1152" y="164"/>
                    <a:pt x="1152" y="164"/>
                    <a:pt x="1152" y="164"/>
                  </a:cubicBezTo>
                  <a:cubicBezTo>
                    <a:pt x="1151" y="165"/>
                    <a:pt x="1151" y="166"/>
                    <a:pt x="1150" y="166"/>
                  </a:cubicBezTo>
                  <a:cubicBezTo>
                    <a:pt x="1150" y="166"/>
                    <a:pt x="1150" y="166"/>
                    <a:pt x="1150" y="166"/>
                  </a:cubicBezTo>
                  <a:cubicBezTo>
                    <a:pt x="1150" y="166"/>
                    <a:pt x="1150" y="166"/>
                    <a:pt x="1150" y="166"/>
                  </a:cubicBezTo>
                  <a:cubicBezTo>
                    <a:pt x="1150" y="166"/>
                    <a:pt x="1150" y="166"/>
                    <a:pt x="1150" y="166"/>
                  </a:cubicBezTo>
                  <a:cubicBezTo>
                    <a:pt x="1150" y="166"/>
                    <a:pt x="1151" y="167"/>
                    <a:pt x="1151" y="167"/>
                  </a:cubicBezTo>
                  <a:cubicBezTo>
                    <a:pt x="1151" y="167"/>
                    <a:pt x="1151" y="167"/>
                    <a:pt x="1151" y="167"/>
                  </a:cubicBezTo>
                  <a:cubicBezTo>
                    <a:pt x="1151" y="168"/>
                    <a:pt x="1151" y="168"/>
                    <a:pt x="1150" y="168"/>
                  </a:cubicBezTo>
                  <a:cubicBezTo>
                    <a:pt x="1150" y="168"/>
                    <a:pt x="1150" y="168"/>
                    <a:pt x="1150" y="168"/>
                  </a:cubicBezTo>
                  <a:cubicBezTo>
                    <a:pt x="1150" y="168"/>
                    <a:pt x="1150" y="169"/>
                    <a:pt x="1150" y="169"/>
                  </a:cubicBezTo>
                  <a:cubicBezTo>
                    <a:pt x="1150" y="169"/>
                    <a:pt x="1150" y="169"/>
                    <a:pt x="1150" y="169"/>
                  </a:cubicBezTo>
                  <a:cubicBezTo>
                    <a:pt x="1150" y="169"/>
                    <a:pt x="1150" y="169"/>
                    <a:pt x="1150" y="169"/>
                  </a:cubicBezTo>
                  <a:cubicBezTo>
                    <a:pt x="1150" y="169"/>
                    <a:pt x="1150" y="169"/>
                    <a:pt x="1150" y="169"/>
                  </a:cubicBezTo>
                  <a:cubicBezTo>
                    <a:pt x="1151" y="170"/>
                    <a:pt x="1151" y="170"/>
                    <a:pt x="1151" y="171"/>
                  </a:cubicBezTo>
                  <a:cubicBezTo>
                    <a:pt x="1151" y="171"/>
                    <a:pt x="1151" y="171"/>
                    <a:pt x="1151" y="171"/>
                  </a:cubicBezTo>
                  <a:cubicBezTo>
                    <a:pt x="1151" y="173"/>
                    <a:pt x="1149" y="174"/>
                    <a:pt x="1148" y="175"/>
                  </a:cubicBezTo>
                  <a:cubicBezTo>
                    <a:pt x="1148" y="175"/>
                    <a:pt x="1148" y="175"/>
                    <a:pt x="1148" y="175"/>
                  </a:cubicBezTo>
                  <a:cubicBezTo>
                    <a:pt x="1148" y="176"/>
                    <a:pt x="1147" y="177"/>
                    <a:pt x="1147" y="178"/>
                  </a:cubicBezTo>
                  <a:cubicBezTo>
                    <a:pt x="1147" y="178"/>
                    <a:pt x="1147" y="178"/>
                    <a:pt x="1147" y="178"/>
                  </a:cubicBezTo>
                  <a:cubicBezTo>
                    <a:pt x="1147" y="179"/>
                    <a:pt x="1147" y="180"/>
                    <a:pt x="1147" y="180"/>
                  </a:cubicBezTo>
                  <a:cubicBezTo>
                    <a:pt x="1147" y="180"/>
                    <a:pt x="1147" y="180"/>
                    <a:pt x="1147" y="180"/>
                  </a:cubicBezTo>
                  <a:cubicBezTo>
                    <a:pt x="1147" y="181"/>
                    <a:pt x="1147" y="181"/>
                    <a:pt x="1147" y="181"/>
                  </a:cubicBezTo>
                  <a:cubicBezTo>
                    <a:pt x="1147" y="181"/>
                    <a:pt x="1147" y="181"/>
                    <a:pt x="1147" y="181"/>
                  </a:cubicBezTo>
                  <a:cubicBezTo>
                    <a:pt x="1147" y="182"/>
                    <a:pt x="1147" y="182"/>
                    <a:pt x="1147" y="183"/>
                  </a:cubicBezTo>
                  <a:cubicBezTo>
                    <a:pt x="1147" y="183"/>
                    <a:pt x="1147" y="183"/>
                    <a:pt x="1147" y="183"/>
                  </a:cubicBezTo>
                  <a:cubicBezTo>
                    <a:pt x="1147" y="183"/>
                    <a:pt x="1148" y="184"/>
                    <a:pt x="1149" y="185"/>
                  </a:cubicBezTo>
                  <a:cubicBezTo>
                    <a:pt x="1149" y="185"/>
                    <a:pt x="1149" y="185"/>
                    <a:pt x="1149" y="185"/>
                  </a:cubicBezTo>
                  <a:cubicBezTo>
                    <a:pt x="1149" y="186"/>
                    <a:pt x="1149" y="186"/>
                    <a:pt x="1149" y="186"/>
                  </a:cubicBezTo>
                  <a:cubicBezTo>
                    <a:pt x="1149" y="186"/>
                    <a:pt x="1149" y="186"/>
                    <a:pt x="1149" y="186"/>
                  </a:cubicBezTo>
                  <a:cubicBezTo>
                    <a:pt x="1149" y="187"/>
                    <a:pt x="1148" y="187"/>
                    <a:pt x="1147" y="189"/>
                  </a:cubicBezTo>
                  <a:cubicBezTo>
                    <a:pt x="1147" y="189"/>
                    <a:pt x="1147" y="189"/>
                    <a:pt x="1147" y="189"/>
                  </a:cubicBezTo>
                  <a:cubicBezTo>
                    <a:pt x="1146" y="190"/>
                    <a:pt x="1145" y="190"/>
                    <a:pt x="1144" y="190"/>
                  </a:cubicBezTo>
                  <a:cubicBezTo>
                    <a:pt x="1144" y="190"/>
                    <a:pt x="1144" y="190"/>
                    <a:pt x="1144" y="190"/>
                  </a:cubicBezTo>
                  <a:cubicBezTo>
                    <a:pt x="1143" y="190"/>
                    <a:pt x="1143" y="190"/>
                    <a:pt x="1143" y="190"/>
                  </a:cubicBezTo>
                  <a:cubicBezTo>
                    <a:pt x="1143" y="190"/>
                    <a:pt x="1143" y="190"/>
                    <a:pt x="1143" y="190"/>
                  </a:cubicBezTo>
                  <a:cubicBezTo>
                    <a:pt x="1143" y="190"/>
                    <a:pt x="1143" y="190"/>
                    <a:pt x="1143" y="190"/>
                  </a:cubicBezTo>
                  <a:cubicBezTo>
                    <a:pt x="1143" y="190"/>
                    <a:pt x="1143" y="190"/>
                    <a:pt x="1143" y="190"/>
                  </a:cubicBezTo>
                  <a:cubicBezTo>
                    <a:pt x="1143" y="190"/>
                    <a:pt x="1143" y="190"/>
                    <a:pt x="1143" y="190"/>
                  </a:cubicBezTo>
                  <a:cubicBezTo>
                    <a:pt x="1143" y="190"/>
                    <a:pt x="1137" y="190"/>
                    <a:pt x="1136" y="190"/>
                  </a:cubicBezTo>
                  <a:cubicBezTo>
                    <a:pt x="1136" y="190"/>
                    <a:pt x="1136" y="190"/>
                    <a:pt x="1136" y="190"/>
                  </a:cubicBezTo>
                  <a:cubicBezTo>
                    <a:pt x="1134" y="190"/>
                    <a:pt x="1129" y="189"/>
                    <a:pt x="1128" y="189"/>
                  </a:cubicBezTo>
                  <a:cubicBezTo>
                    <a:pt x="1128" y="189"/>
                    <a:pt x="1128" y="189"/>
                    <a:pt x="1128" y="189"/>
                  </a:cubicBezTo>
                  <a:cubicBezTo>
                    <a:pt x="1128" y="189"/>
                    <a:pt x="1128" y="189"/>
                    <a:pt x="1128" y="189"/>
                  </a:cubicBezTo>
                  <a:cubicBezTo>
                    <a:pt x="1128" y="189"/>
                    <a:pt x="1128" y="189"/>
                    <a:pt x="1128" y="189"/>
                  </a:cubicBezTo>
                  <a:cubicBezTo>
                    <a:pt x="1128" y="189"/>
                    <a:pt x="1128" y="189"/>
                    <a:pt x="1128" y="189"/>
                  </a:cubicBezTo>
                  <a:cubicBezTo>
                    <a:pt x="1128" y="189"/>
                    <a:pt x="1128" y="189"/>
                    <a:pt x="1128" y="189"/>
                  </a:cubicBezTo>
                  <a:cubicBezTo>
                    <a:pt x="1126" y="189"/>
                    <a:pt x="1125" y="189"/>
                    <a:pt x="1124" y="187"/>
                  </a:cubicBezTo>
                  <a:cubicBezTo>
                    <a:pt x="1124" y="187"/>
                    <a:pt x="1124" y="187"/>
                    <a:pt x="1124" y="187"/>
                  </a:cubicBezTo>
                  <a:cubicBezTo>
                    <a:pt x="1124" y="187"/>
                    <a:pt x="1124" y="187"/>
                    <a:pt x="1124" y="187"/>
                  </a:cubicBezTo>
                  <a:cubicBezTo>
                    <a:pt x="1124" y="187"/>
                    <a:pt x="1124" y="187"/>
                    <a:pt x="1124" y="187"/>
                  </a:cubicBezTo>
                  <a:cubicBezTo>
                    <a:pt x="1124" y="188"/>
                    <a:pt x="1124" y="188"/>
                    <a:pt x="1124" y="188"/>
                  </a:cubicBezTo>
                  <a:cubicBezTo>
                    <a:pt x="1124" y="188"/>
                    <a:pt x="1124" y="188"/>
                    <a:pt x="1124" y="188"/>
                  </a:cubicBezTo>
                  <a:cubicBezTo>
                    <a:pt x="1124" y="188"/>
                    <a:pt x="1124" y="189"/>
                    <a:pt x="1123" y="189"/>
                  </a:cubicBezTo>
                  <a:cubicBezTo>
                    <a:pt x="1123" y="189"/>
                    <a:pt x="1123" y="189"/>
                    <a:pt x="1123" y="189"/>
                  </a:cubicBezTo>
                  <a:cubicBezTo>
                    <a:pt x="1123" y="190"/>
                    <a:pt x="1123" y="191"/>
                    <a:pt x="1122" y="191"/>
                  </a:cubicBezTo>
                  <a:cubicBezTo>
                    <a:pt x="1122" y="191"/>
                    <a:pt x="1122" y="191"/>
                    <a:pt x="1122" y="191"/>
                  </a:cubicBezTo>
                  <a:cubicBezTo>
                    <a:pt x="1122" y="191"/>
                    <a:pt x="1122" y="191"/>
                    <a:pt x="1122" y="191"/>
                  </a:cubicBezTo>
                  <a:cubicBezTo>
                    <a:pt x="1122" y="191"/>
                    <a:pt x="1122" y="191"/>
                    <a:pt x="1122" y="191"/>
                  </a:cubicBezTo>
                  <a:cubicBezTo>
                    <a:pt x="1122" y="191"/>
                    <a:pt x="1122" y="191"/>
                    <a:pt x="1122" y="191"/>
                  </a:cubicBezTo>
                  <a:cubicBezTo>
                    <a:pt x="1122" y="191"/>
                    <a:pt x="1122" y="191"/>
                    <a:pt x="1122" y="191"/>
                  </a:cubicBezTo>
                  <a:cubicBezTo>
                    <a:pt x="1122" y="191"/>
                    <a:pt x="1122" y="192"/>
                    <a:pt x="1122" y="192"/>
                  </a:cubicBezTo>
                  <a:cubicBezTo>
                    <a:pt x="1122" y="192"/>
                    <a:pt x="1122" y="192"/>
                    <a:pt x="1122" y="192"/>
                  </a:cubicBezTo>
                  <a:cubicBezTo>
                    <a:pt x="1122" y="193"/>
                    <a:pt x="1122" y="194"/>
                    <a:pt x="1121" y="194"/>
                  </a:cubicBezTo>
                  <a:cubicBezTo>
                    <a:pt x="1121" y="194"/>
                    <a:pt x="1121" y="194"/>
                    <a:pt x="1121" y="194"/>
                  </a:cubicBezTo>
                  <a:cubicBezTo>
                    <a:pt x="1121" y="195"/>
                    <a:pt x="1120" y="196"/>
                    <a:pt x="1119" y="196"/>
                  </a:cubicBezTo>
                  <a:cubicBezTo>
                    <a:pt x="1119" y="196"/>
                    <a:pt x="1119" y="196"/>
                    <a:pt x="1119" y="196"/>
                  </a:cubicBezTo>
                  <a:cubicBezTo>
                    <a:pt x="1119" y="197"/>
                    <a:pt x="1120" y="197"/>
                    <a:pt x="1120" y="198"/>
                  </a:cubicBezTo>
                  <a:cubicBezTo>
                    <a:pt x="1120" y="198"/>
                    <a:pt x="1120" y="198"/>
                    <a:pt x="1120" y="198"/>
                  </a:cubicBezTo>
                  <a:cubicBezTo>
                    <a:pt x="1120" y="198"/>
                    <a:pt x="1119" y="199"/>
                    <a:pt x="1118" y="199"/>
                  </a:cubicBezTo>
                  <a:cubicBezTo>
                    <a:pt x="1118" y="199"/>
                    <a:pt x="1118" y="199"/>
                    <a:pt x="1118" y="199"/>
                  </a:cubicBezTo>
                  <a:cubicBezTo>
                    <a:pt x="1118" y="199"/>
                    <a:pt x="1118" y="199"/>
                    <a:pt x="1118" y="199"/>
                  </a:cubicBezTo>
                  <a:cubicBezTo>
                    <a:pt x="1118" y="199"/>
                    <a:pt x="1118" y="199"/>
                    <a:pt x="1118" y="199"/>
                  </a:cubicBezTo>
                  <a:cubicBezTo>
                    <a:pt x="1117" y="199"/>
                    <a:pt x="1117" y="199"/>
                    <a:pt x="1116" y="199"/>
                  </a:cubicBezTo>
                  <a:cubicBezTo>
                    <a:pt x="1116" y="199"/>
                    <a:pt x="1116" y="199"/>
                    <a:pt x="1116" y="199"/>
                  </a:cubicBezTo>
                  <a:cubicBezTo>
                    <a:pt x="1116" y="200"/>
                    <a:pt x="1115" y="201"/>
                    <a:pt x="1114" y="201"/>
                  </a:cubicBezTo>
                  <a:cubicBezTo>
                    <a:pt x="1114" y="201"/>
                    <a:pt x="1114" y="201"/>
                    <a:pt x="1114" y="201"/>
                  </a:cubicBezTo>
                  <a:cubicBezTo>
                    <a:pt x="1114" y="201"/>
                    <a:pt x="1114" y="201"/>
                    <a:pt x="1113" y="201"/>
                  </a:cubicBezTo>
                  <a:cubicBezTo>
                    <a:pt x="1113" y="201"/>
                    <a:pt x="1113" y="201"/>
                    <a:pt x="1113" y="201"/>
                  </a:cubicBezTo>
                  <a:cubicBezTo>
                    <a:pt x="1113" y="201"/>
                    <a:pt x="1113" y="201"/>
                    <a:pt x="1113" y="201"/>
                  </a:cubicBezTo>
                  <a:cubicBezTo>
                    <a:pt x="1113" y="201"/>
                    <a:pt x="1113" y="201"/>
                    <a:pt x="1113" y="201"/>
                  </a:cubicBezTo>
                  <a:cubicBezTo>
                    <a:pt x="1113" y="201"/>
                    <a:pt x="1113" y="201"/>
                    <a:pt x="1113" y="201"/>
                  </a:cubicBezTo>
                  <a:cubicBezTo>
                    <a:pt x="1113" y="201"/>
                    <a:pt x="1113" y="201"/>
                    <a:pt x="1113" y="201"/>
                  </a:cubicBezTo>
                  <a:cubicBezTo>
                    <a:pt x="1113" y="201"/>
                    <a:pt x="1113" y="202"/>
                    <a:pt x="1112" y="203"/>
                  </a:cubicBezTo>
                  <a:cubicBezTo>
                    <a:pt x="1112" y="203"/>
                    <a:pt x="1112" y="203"/>
                    <a:pt x="1112" y="203"/>
                  </a:cubicBezTo>
                  <a:cubicBezTo>
                    <a:pt x="1114" y="203"/>
                    <a:pt x="1114" y="205"/>
                    <a:pt x="1114" y="205"/>
                  </a:cubicBezTo>
                  <a:cubicBezTo>
                    <a:pt x="1114" y="205"/>
                    <a:pt x="1114" y="205"/>
                    <a:pt x="1114" y="205"/>
                  </a:cubicBezTo>
                  <a:cubicBezTo>
                    <a:pt x="1114" y="206"/>
                    <a:pt x="1120" y="218"/>
                    <a:pt x="1120" y="218"/>
                  </a:cubicBezTo>
                  <a:cubicBezTo>
                    <a:pt x="1120" y="218"/>
                    <a:pt x="1120" y="218"/>
                    <a:pt x="1120" y="218"/>
                  </a:cubicBezTo>
                  <a:cubicBezTo>
                    <a:pt x="1121" y="220"/>
                    <a:pt x="1121" y="220"/>
                    <a:pt x="1121" y="220"/>
                  </a:cubicBezTo>
                  <a:cubicBezTo>
                    <a:pt x="1121" y="220"/>
                    <a:pt x="1122" y="221"/>
                    <a:pt x="1122" y="221"/>
                  </a:cubicBezTo>
                  <a:cubicBezTo>
                    <a:pt x="1122" y="221"/>
                    <a:pt x="1122" y="221"/>
                    <a:pt x="1122" y="221"/>
                  </a:cubicBezTo>
                  <a:cubicBezTo>
                    <a:pt x="1121" y="223"/>
                    <a:pt x="1121" y="223"/>
                    <a:pt x="1121" y="224"/>
                  </a:cubicBezTo>
                  <a:cubicBezTo>
                    <a:pt x="1121" y="224"/>
                    <a:pt x="1121" y="224"/>
                    <a:pt x="1121" y="224"/>
                  </a:cubicBezTo>
                  <a:cubicBezTo>
                    <a:pt x="1121" y="224"/>
                    <a:pt x="1121" y="224"/>
                    <a:pt x="1121" y="224"/>
                  </a:cubicBezTo>
                  <a:cubicBezTo>
                    <a:pt x="1121" y="224"/>
                    <a:pt x="1121" y="224"/>
                    <a:pt x="1121" y="224"/>
                  </a:cubicBezTo>
                  <a:cubicBezTo>
                    <a:pt x="1120" y="224"/>
                    <a:pt x="1121" y="224"/>
                    <a:pt x="1121" y="225"/>
                  </a:cubicBezTo>
                  <a:cubicBezTo>
                    <a:pt x="1121" y="225"/>
                    <a:pt x="1121" y="225"/>
                    <a:pt x="1121" y="225"/>
                  </a:cubicBezTo>
                  <a:cubicBezTo>
                    <a:pt x="1121" y="225"/>
                    <a:pt x="1121" y="225"/>
                    <a:pt x="1121" y="226"/>
                  </a:cubicBezTo>
                  <a:cubicBezTo>
                    <a:pt x="1121" y="226"/>
                    <a:pt x="1121" y="226"/>
                    <a:pt x="1121" y="226"/>
                  </a:cubicBezTo>
                  <a:cubicBezTo>
                    <a:pt x="1121" y="226"/>
                    <a:pt x="1121" y="227"/>
                    <a:pt x="1121" y="227"/>
                  </a:cubicBezTo>
                  <a:cubicBezTo>
                    <a:pt x="1121" y="227"/>
                    <a:pt x="1121" y="227"/>
                    <a:pt x="1121" y="227"/>
                  </a:cubicBezTo>
                  <a:cubicBezTo>
                    <a:pt x="1121" y="228"/>
                    <a:pt x="1121" y="228"/>
                    <a:pt x="1121" y="228"/>
                  </a:cubicBezTo>
                  <a:cubicBezTo>
                    <a:pt x="1121" y="228"/>
                    <a:pt x="1121" y="228"/>
                    <a:pt x="1121" y="228"/>
                  </a:cubicBezTo>
                  <a:cubicBezTo>
                    <a:pt x="1122" y="229"/>
                    <a:pt x="1122" y="231"/>
                    <a:pt x="1122" y="233"/>
                  </a:cubicBezTo>
                  <a:cubicBezTo>
                    <a:pt x="1122" y="233"/>
                    <a:pt x="1122" y="233"/>
                    <a:pt x="1122" y="233"/>
                  </a:cubicBezTo>
                  <a:cubicBezTo>
                    <a:pt x="1122" y="234"/>
                    <a:pt x="1122" y="234"/>
                    <a:pt x="1122" y="234"/>
                  </a:cubicBezTo>
                  <a:cubicBezTo>
                    <a:pt x="1122" y="234"/>
                    <a:pt x="1122" y="234"/>
                    <a:pt x="1122" y="234"/>
                  </a:cubicBezTo>
                  <a:cubicBezTo>
                    <a:pt x="1122" y="234"/>
                    <a:pt x="1122" y="234"/>
                    <a:pt x="1122" y="235"/>
                  </a:cubicBezTo>
                  <a:cubicBezTo>
                    <a:pt x="1122" y="235"/>
                    <a:pt x="1122" y="235"/>
                    <a:pt x="1122" y="235"/>
                  </a:cubicBezTo>
                  <a:cubicBezTo>
                    <a:pt x="1122" y="235"/>
                    <a:pt x="1122" y="235"/>
                    <a:pt x="1122" y="235"/>
                  </a:cubicBezTo>
                  <a:cubicBezTo>
                    <a:pt x="1122" y="235"/>
                    <a:pt x="1122" y="235"/>
                    <a:pt x="1122" y="235"/>
                  </a:cubicBezTo>
                  <a:cubicBezTo>
                    <a:pt x="1122" y="235"/>
                    <a:pt x="1122" y="235"/>
                    <a:pt x="1122" y="235"/>
                  </a:cubicBezTo>
                  <a:cubicBezTo>
                    <a:pt x="1122" y="235"/>
                    <a:pt x="1123" y="235"/>
                    <a:pt x="1123" y="235"/>
                  </a:cubicBezTo>
                  <a:cubicBezTo>
                    <a:pt x="1123" y="235"/>
                    <a:pt x="1123" y="235"/>
                    <a:pt x="1123" y="235"/>
                  </a:cubicBezTo>
                  <a:cubicBezTo>
                    <a:pt x="1123" y="235"/>
                    <a:pt x="1123" y="235"/>
                    <a:pt x="1123" y="235"/>
                  </a:cubicBezTo>
                  <a:cubicBezTo>
                    <a:pt x="1124" y="236"/>
                    <a:pt x="1124" y="236"/>
                    <a:pt x="1124" y="236"/>
                  </a:cubicBezTo>
                  <a:cubicBezTo>
                    <a:pt x="1124" y="236"/>
                    <a:pt x="1124" y="236"/>
                    <a:pt x="1124" y="236"/>
                  </a:cubicBezTo>
                  <a:cubicBezTo>
                    <a:pt x="1124" y="237"/>
                    <a:pt x="1125" y="238"/>
                    <a:pt x="1125" y="239"/>
                  </a:cubicBezTo>
                  <a:cubicBezTo>
                    <a:pt x="1125" y="239"/>
                    <a:pt x="1125" y="239"/>
                    <a:pt x="1125" y="239"/>
                  </a:cubicBezTo>
                  <a:cubicBezTo>
                    <a:pt x="1125" y="239"/>
                    <a:pt x="1125" y="239"/>
                    <a:pt x="1125" y="239"/>
                  </a:cubicBezTo>
                  <a:cubicBezTo>
                    <a:pt x="1125" y="239"/>
                    <a:pt x="1125" y="239"/>
                    <a:pt x="1125" y="239"/>
                  </a:cubicBezTo>
                  <a:cubicBezTo>
                    <a:pt x="1125" y="240"/>
                    <a:pt x="1125" y="240"/>
                    <a:pt x="1125" y="241"/>
                  </a:cubicBezTo>
                  <a:cubicBezTo>
                    <a:pt x="1125" y="241"/>
                    <a:pt x="1125" y="241"/>
                    <a:pt x="1125" y="241"/>
                  </a:cubicBezTo>
                  <a:cubicBezTo>
                    <a:pt x="1125" y="241"/>
                    <a:pt x="1125" y="241"/>
                    <a:pt x="1125" y="241"/>
                  </a:cubicBezTo>
                  <a:cubicBezTo>
                    <a:pt x="1125" y="241"/>
                    <a:pt x="1125" y="241"/>
                    <a:pt x="1125" y="241"/>
                  </a:cubicBezTo>
                  <a:cubicBezTo>
                    <a:pt x="1125" y="241"/>
                    <a:pt x="1125" y="241"/>
                    <a:pt x="1125" y="241"/>
                  </a:cubicBezTo>
                  <a:cubicBezTo>
                    <a:pt x="1125" y="241"/>
                    <a:pt x="1125" y="241"/>
                    <a:pt x="1125" y="241"/>
                  </a:cubicBezTo>
                  <a:cubicBezTo>
                    <a:pt x="1125" y="241"/>
                    <a:pt x="1125" y="241"/>
                    <a:pt x="1125" y="241"/>
                  </a:cubicBezTo>
                  <a:cubicBezTo>
                    <a:pt x="1125" y="242"/>
                    <a:pt x="1125" y="243"/>
                    <a:pt x="1124" y="244"/>
                  </a:cubicBezTo>
                  <a:cubicBezTo>
                    <a:pt x="1124" y="244"/>
                    <a:pt x="1124" y="244"/>
                    <a:pt x="1124" y="244"/>
                  </a:cubicBezTo>
                  <a:cubicBezTo>
                    <a:pt x="1124" y="244"/>
                    <a:pt x="1124" y="244"/>
                    <a:pt x="1124" y="244"/>
                  </a:cubicBezTo>
                  <a:cubicBezTo>
                    <a:pt x="1124" y="244"/>
                    <a:pt x="1124" y="244"/>
                    <a:pt x="1124" y="244"/>
                  </a:cubicBezTo>
                  <a:cubicBezTo>
                    <a:pt x="1124" y="244"/>
                    <a:pt x="1124" y="244"/>
                    <a:pt x="1124" y="244"/>
                  </a:cubicBezTo>
                  <a:cubicBezTo>
                    <a:pt x="1124" y="244"/>
                    <a:pt x="1124" y="244"/>
                    <a:pt x="1124" y="244"/>
                  </a:cubicBezTo>
                  <a:cubicBezTo>
                    <a:pt x="1125" y="245"/>
                    <a:pt x="1125" y="245"/>
                    <a:pt x="1125" y="246"/>
                  </a:cubicBezTo>
                  <a:cubicBezTo>
                    <a:pt x="1125" y="246"/>
                    <a:pt x="1125" y="246"/>
                    <a:pt x="1125" y="246"/>
                  </a:cubicBezTo>
                  <a:cubicBezTo>
                    <a:pt x="1125" y="247"/>
                    <a:pt x="1125" y="248"/>
                    <a:pt x="1124" y="249"/>
                  </a:cubicBezTo>
                  <a:cubicBezTo>
                    <a:pt x="1124" y="249"/>
                    <a:pt x="1124" y="249"/>
                    <a:pt x="1124" y="249"/>
                  </a:cubicBezTo>
                  <a:cubicBezTo>
                    <a:pt x="1123" y="249"/>
                    <a:pt x="1123" y="249"/>
                    <a:pt x="1123" y="249"/>
                  </a:cubicBezTo>
                  <a:cubicBezTo>
                    <a:pt x="1123" y="249"/>
                    <a:pt x="1123" y="249"/>
                    <a:pt x="1123" y="249"/>
                  </a:cubicBezTo>
                  <a:cubicBezTo>
                    <a:pt x="1123" y="249"/>
                    <a:pt x="1123" y="249"/>
                    <a:pt x="1123" y="249"/>
                  </a:cubicBezTo>
                  <a:cubicBezTo>
                    <a:pt x="1124" y="250"/>
                    <a:pt x="1124" y="251"/>
                    <a:pt x="1124" y="252"/>
                  </a:cubicBezTo>
                  <a:cubicBezTo>
                    <a:pt x="1124" y="252"/>
                    <a:pt x="1124" y="252"/>
                    <a:pt x="1124" y="252"/>
                  </a:cubicBezTo>
                  <a:cubicBezTo>
                    <a:pt x="1124" y="252"/>
                    <a:pt x="1124" y="252"/>
                    <a:pt x="1124" y="253"/>
                  </a:cubicBezTo>
                  <a:cubicBezTo>
                    <a:pt x="1124" y="253"/>
                    <a:pt x="1124" y="253"/>
                    <a:pt x="1124" y="253"/>
                  </a:cubicBezTo>
                  <a:cubicBezTo>
                    <a:pt x="1124" y="253"/>
                    <a:pt x="1123" y="253"/>
                    <a:pt x="1123" y="253"/>
                  </a:cubicBezTo>
                  <a:cubicBezTo>
                    <a:pt x="1123" y="253"/>
                    <a:pt x="1123" y="253"/>
                    <a:pt x="1123" y="253"/>
                  </a:cubicBezTo>
                  <a:cubicBezTo>
                    <a:pt x="1123" y="253"/>
                    <a:pt x="1123" y="253"/>
                    <a:pt x="1123" y="253"/>
                  </a:cubicBezTo>
                  <a:cubicBezTo>
                    <a:pt x="1123" y="253"/>
                    <a:pt x="1123" y="253"/>
                    <a:pt x="1123" y="253"/>
                  </a:cubicBezTo>
                  <a:cubicBezTo>
                    <a:pt x="1123" y="254"/>
                    <a:pt x="1122" y="255"/>
                    <a:pt x="1122" y="255"/>
                  </a:cubicBezTo>
                  <a:cubicBezTo>
                    <a:pt x="1122" y="255"/>
                    <a:pt x="1122" y="255"/>
                    <a:pt x="1122" y="255"/>
                  </a:cubicBezTo>
                  <a:cubicBezTo>
                    <a:pt x="1121" y="255"/>
                    <a:pt x="1121" y="255"/>
                    <a:pt x="1121" y="255"/>
                  </a:cubicBezTo>
                  <a:cubicBezTo>
                    <a:pt x="1121" y="255"/>
                    <a:pt x="1121" y="255"/>
                    <a:pt x="1121" y="255"/>
                  </a:cubicBezTo>
                  <a:cubicBezTo>
                    <a:pt x="1121" y="255"/>
                    <a:pt x="1121" y="255"/>
                    <a:pt x="1121" y="255"/>
                  </a:cubicBezTo>
                  <a:cubicBezTo>
                    <a:pt x="1121" y="255"/>
                    <a:pt x="1120" y="256"/>
                    <a:pt x="1119" y="256"/>
                  </a:cubicBezTo>
                  <a:cubicBezTo>
                    <a:pt x="1119" y="256"/>
                    <a:pt x="1119" y="256"/>
                    <a:pt x="1119" y="256"/>
                  </a:cubicBezTo>
                  <a:cubicBezTo>
                    <a:pt x="1119" y="256"/>
                    <a:pt x="1119" y="256"/>
                    <a:pt x="1119" y="256"/>
                  </a:cubicBezTo>
                  <a:cubicBezTo>
                    <a:pt x="1119" y="256"/>
                    <a:pt x="1119" y="256"/>
                    <a:pt x="1119" y="256"/>
                  </a:cubicBezTo>
                  <a:cubicBezTo>
                    <a:pt x="1119" y="256"/>
                    <a:pt x="1118" y="257"/>
                    <a:pt x="1117" y="257"/>
                  </a:cubicBezTo>
                  <a:cubicBezTo>
                    <a:pt x="1117" y="257"/>
                    <a:pt x="1117" y="257"/>
                    <a:pt x="1117" y="257"/>
                  </a:cubicBezTo>
                  <a:cubicBezTo>
                    <a:pt x="1116" y="257"/>
                    <a:pt x="1116" y="257"/>
                    <a:pt x="1115" y="257"/>
                  </a:cubicBezTo>
                  <a:cubicBezTo>
                    <a:pt x="1115" y="257"/>
                    <a:pt x="1115" y="257"/>
                    <a:pt x="1115" y="257"/>
                  </a:cubicBezTo>
                  <a:cubicBezTo>
                    <a:pt x="1115" y="257"/>
                    <a:pt x="1115" y="257"/>
                    <a:pt x="1115" y="257"/>
                  </a:cubicBezTo>
                  <a:cubicBezTo>
                    <a:pt x="1115" y="257"/>
                    <a:pt x="1115" y="257"/>
                    <a:pt x="1115" y="257"/>
                  </a:cubicBezTo>
                  <a:cubicBezTo>
                    <a:pt x="1115" y="257"/>
                    <a:pt x="1115" y="258"/>
                    <a:pt x="1114" y="259"/>
                  </a:cubicBezTo>
                  <a:cubicBezTo>
                    <a:pt x="1114" y="259"/>
                    <a:pt x="1114" y="259"/>
                    <a:pt x="1114" y="259"/>
                  </a:cubicBezTo>
                  <a:cubicBezTo>
                    <a:pt x="1114" y="259"/>
                    <a:pt x="1114" y="259"/>
                    <a:pt x="1114" y="259"/>
                  </a:cubicBezTo>
                  <a:cubicBezTo>
                    <a:pt x="1114" y="259"/>
                    <a:pt x="1114" y="259"/>
                    <a:pt x="1114" y="259"/>
                  </a:cubicBezTo>
                  <a:cubicBezTo>
                    <a:pt x="1116" y="259"/>
                    <a:pt x="1116" y="260"/>
                    <a:pt x="1116" y="260"/>
                  </a:cubicBezTo>
                  <a:cubicBezTo>
                    <a:pt x="1116" y="260"/>
                    <a:pt x="1116" y="260"/>
                    <a:pt x="1116" y="260"/>
                  </a:cubicBezTo>
                  <a:cubicBezTo>
                    <a:pt x="1116" y="261"/>
                    <a:pt x="1117" y="262"/>
                    <a:pt x="1117" y="263"/>
                  </a:cubicBezTo>
                  <a:cubicBezTo>
                    <a:pt x="1117" y="263"/>
                    <a:pt x="1117" y="263"/>
                    <a:pt x="1117" y="263"/>
                  </a:cubicBezTo>
                  <a:cubicBezTo>
                    <a:pt x="1117" y="264"/>
                    <a:pt x="1117" y="264"/>
                    <a:pt x="1117" y="264"/>
                  </a:cubicBezTo>
                  <a:cubicBezTo>
                    <a:pt x="1117" y="264"/>
                    <a:pt x="1117" y="264"/>
                    <a:pt x="1117" y="264"/>
                  </a:cubicBezTo>
                  <a:cubicBezTo>
                    <a:pt x="1117" y="264"/>
                    <a:pt x="1117" y="264"/>
                    <a:pt x="1117" y="265"/>
                  </a:cubicBezTo>
                  <a:cubicBezTo>
                    <a:pt x="1117" y="265"/>
                    <a:pt x="1117" y="265"/>
                    <a:pt x="1117" y="265"/>
                  </a:cubicBezTo>
                  <a:cubicBezTo>
                    <a:pt x="1117" y="265"/>
                    <a:pt x="1117" y="265"/>
                    <a:pt x="1117" y="265"/>
                  </a:cubicBezTo>
                  <a:cubicBezTo>
                    <a:pt x="1117" y="265"/>
                    <a:pt x="1117" y="265"/>
                    <a:pt x="1117" y="265"/>
                  </a:cubicBezTo>
                  <a:cubicBezTo>
                    <a:pt x="1118" y="265"/>
                    <a:pt x="1118" y="265"/>
                    <a:pt x="1118" y="266"/>
                  </a:cubicBezTo>
                  <a:cubicBezTo>
                    <a:pt x="1118" y="266"/>
                    <a:pt x="1118" y="266"/>
                    <a:pt x="1118" y="266"/>
                  </a:cubicBezTo>
                  <a:cubicBezTo>
                    <a:pt x="1118" y="266"/>
                    <a:pt x="1118" y="266"/>
                    <a:pt x="1118" y="266"/>
                  </a:cubicBezTo>
                  <a:cubicBezTo>
                    <a:pt x="1118" y="266"/>
                    <a:pt x="1120" y="268"/>
                    <a:pt x="1120" y="268"/>
                  </a:cubicBezTo>
                  <a:cubicBezTo>
                    <a:pt x="1120" y="268"/>
                    <a:pt x="1120" y="268"/>
                    <a:pt x="1120" y="268"/>
                  </a:cubicBezTo>
                  <a:cubicBezTo>
                    <a:pt x="1118" y="269"/>
                    <a:pt x="1118" y="269"/>
                    <a:pt x="1118" y="269"/>
                  </a:cubicBezTo>
                  <a:cubicBezTo>
                    <a:pt x="1118" y="269"/>
                    <a:pt x="1118" y="269"/>
                    <a:pt x="1117" y="268"/>
                  </a:cubicBezTo>
                  <a:cubicBezTo>
                    <a:pt x="1117" y="268"/>
                    <a:pt x="1117" y="268"/>
                    <a:pt x="1117" y="268"/>
                  </a:cubicBezTo>
                  <a:cubicBezTo>
                    <a:pt x="1117" y="268"/>
                    <a:pt x="1117" y="268"/>
                    <a:pt x="1116" y="268"/>
                  </a:cubicBezTo>
                  <a:cubicBezTo>
                    <a:pt x="1116" y="268"/>
                    <a:pt x="1116" y="268"/>
                    <a:pt x="1116" y="268"/>
                  </a:cubicBezTo>
                  <a:cubicBezTo>
                    <a:pt x="1116" y="268"/>
                    <a:pt x="1116" y="268"/>
                    <a:pt x="1115" y="268"/>
                  </a:cubicBezTo>
                  <a:cubicBezTo>
                    <a:pt x="1115" y="268"/>
                    <a:pt x="1115" y="268"/>
                    <a:pt x="1115" y="268"/>
                  </a:cubicBezTo>
                  <a:cubicBezTo>
                    <a:pt x="1115" y="267"/>
                    <a:pt x="1114" y="267"/>
                    <a:pt x="1114" y="266"/>
                  </a:cubicBezTo>
                  <a:cubicBezTo>
                    <a:pt x="1114" y="266"/>
                    <a:pt x="1114" y="266"/>
                    <a:pt x="1114" y="266"/>
                  </a:cubicBezTo>
                  <a:cubicBezTo>
                    <a:pt x="1114" y="266"/>
                    <a:pt x="1114" y="266"/>
                    <a:pt x="1114" y="266"/>
                  </a:cubicBezTo>
                  <a:cubicBezTo>
                    <a:pt x="1114" y="266"/>
                    <a:pt x="1114" y="266"/>
                    <a:pt x="1114" y="266"/>
                  </a:cubicBezTo>
                  <a:cubicBezTo>
                    <a:pt x="1113" y="266"/>
                    <a:pt x="1113" y="266"/>
                    <a:pt x="1113" y="266"/>
                  </a:cubicBezTo>
                  <a:cubicBezTo>
                    <a:pt x="1113" y="266"/>
                    <a:pt x="1113" y="266"/>
                    <a:pt x="1113" y="266"/>
                  </a:cubicBezTo>
                  <a:cubicBezTo>
                    <a:pt x="1113" y="266"/>
                    <a:pt x="1113" y="266"/>
                    <a:pt x="1113" y="266"/>
                  </a:cubicBezTo>
                  <a:cubicBezTo>
                    <a:pt x="1113" y="266"/>
                    <a:pt x="1113" y="266"/>
                    <a:pt x="1113" y="266"/>
                  </a:cubicBezTo>
                  <a:cubicBezTo>
                    <a:pt x="1112" y="266"/>
                    <a:pt x="1111" y="266"/>
                    <a:pt x="1111" y="265"/>
                  </a:cubicBezTo>
                  <a:cubicBezTo>
                    <a:pt x="1111" y="265"/>
                    <a:pt x="1111" y="265"/>
                    <a:pt x="1111" y="265"/>
                  </a:cubicBezTo>
                  <a:cubicBezTo>
                    <a:pt x="1110" y="265"/>
                    <a:pt x="1110" y="264"/>
                    <a:pt x="1110" y="264"/>
                  </a:cubicBezTo>
                  <a:cubicBezTo>
                    <a:pt x="1110" y="264"/>
                    <a:pt x="1110" y="264"/>
                    <a:pt x="1110" y="264"/>
                  </a:cubicBezTo>
                  <a:cubicBezTo>
                    <a:pt x="1109" y="263"/>
                    <a:pt x="1109" y="263"/>
                    <a:pt x="1109" y="263"/>
                  </a:cubicBezTo>
                  <a:cubicBezTo>
                    <a:pt x="1109" y="263"/>
                    <a:pt x="1109" y="263"/>
                    <a:pt x="1109" y="263"/>
                  </a:cubicBezTo>
                  <a:cubicBezTo>
                    <a:pt x="1108" y="262"/>
                    <a:pt x="1107" y="261"/>
                    <a:pt x="1107" y="260"/>
                  </a:cubicBezTo>
                  <a:cubicBezTo>
                    <a:pt x="1107" y="260"/>
                    <a:pt x="1107" y="260"/>
                    <a:pt x="1107" y="260"/>
                  </a:cubicBezTo>
                  <a:cubicBezTo>
                    <a:pt x="1107" y="259"/>
                    <a:pt x="1107" y="259"/>
                    <a:pt x="1107" y="259"/>
                  </a:cubicBezTo>
                  <a:cubicBezTo>
                    <a:pt x="1107" y="259"/>
                    <a:pt x="1107" y="259"/>
                    <a:pt x="1107" y="259"/>
                  </a:cubicBezTo>
                  <a:cubicBezTo>
                    <a:pt x="1107" y="259"/>
                    <a:pt x="1107" y="258"/>
                    <a:pt x="1107" y="258"/>
                  </a:cubicBezTo>
                  <a:cubicBezTo>
                    <a:pt x="1107" y="258"/>
                    <a:pt x="1107" y="258"/>
                    <a:pt x="1107" y="258"/>
                  </a:cubicBezTo>
                  <a:cubicBezTo>
                    <a:pt x="1107" y="258"/>
                    <a:pt x="1107" y="258"/>
                    <a:pt x="1107" y="258"/>
                  </a:cubicBezTo>
                  <a:cubicBezTo>
                    <a:pt x="1107" y="258"/>
                    <a:pt x="1107" y="258"/>
                    <a:pt x="1107" y="258"/>
                  </a:cubicBezTo>
                  <a:cubicBezTo>
                    <a:pt x="1107" y="258"/>
                    <a:pt x="1106" y="258"/>
                    <a:pt x="1106" y="258"/>
                  </a:cubicBezTo>
                  <a:cubicBezTo>
                    <a:pt x="1106" y="258"/>
                    <a:pt x="1106" y="258"/>
                    <a:pt x="1106" y="258"/>
                  </a:cubicBezTo>
                  <a:cubicBezTo>
                    <a:pt x="1105" y="258"/>
                    <a:pt x="1104" y="258"/>
                    <a:pt x="1104" y="256"/>
                  </a:cubicBezTo>
                  <a:cubicBezTo>
                    <a:pt x="1104" y="256"/>
                    <a:pt x="1104" y="256"/>
                    <a:pt x="1104" y="256"/>
                  </a:cubicBezTo>
                  <a:cubicBezTo>
                    <a:pt x="1103" y="256"/>
                    <a:pt x="1103" y="256"/>
                    <a:pt x="1103" y="256"/>
                  </a:cubicBezTo>
                  <a:cubicBezTo>
                    <a:pt x="1103" y="256"/>
                    <a:pt x="1103" y="256"/>
                    <a:pt x="1103" y="256"/>
                  </a:cubicBezTo>
                  <a:cubicBezTo>
                    <a:pt x="1103" y="256"/>
                    <a:pt x="1102" y="256"/>
                    <a:pt x="1102" y="256"/>
                  </a:cubicBezTo>
                  <a:cubicBezTo>
                    <a:pt x="1102" y="256"/>
                    <a:pt x="1102" y="256"/>
                    <a:pt x="1102" y="256"/>
                  </a:cubicBezTo>
                  <a:cubicBezTo>
                    <a:pt x="1101" y="256"/>
                    <a:pt x="1101" y="256"/>
                    <a:pt x="1101" y="256"/>
                  </a:cubicBezTo>
                  <a:cubicBezTo>
                    <a:pt x="1101" y="256"/>
                    <a:pt x="1101" y="256"/>
                    <a:pt x="1101" y="256"/>
                  </a:cubicBezTo>
                  <a:cubicBezTo>
                    <a:pt x="1101" y="256"/>
                    <a:pt x="1101" y="256"/>
                    <a:pt x="1101" y="256"/>
                  </a:cubicBezTo>
                  <a:cubicBezTo>
                    <a:pt x="1101" y="256"/>
                    <a:pt x="1101" y="256"/>
                    <a:pt x="1101" y="256"/>
                  </a:cubicBezTo>
                  <a:cubicBezTo>
                    <a:pt x="1101" y="256"/>
                    <a:pt x="1101" y="257"/>
                    <a:pt x="1101" y="257"/>
                  </a:cubicBezTo>
                  <a:cubicBezTo>
                    <a:pt x="1101" y="257"/>
                    <a:pt x="1101" y="257"/>
                    <a:pt x="1101" y="257"/>
                  </a:cubicBezTo>
                  <a:cubicBezTo>
                    <a:pt x="1101" y="257"/>
                    <a:pt x="1101" y="258"/>
                    <a:pt x="1101" y="258"/>
                  </a:cubicBezTo>
                  <a:cubicBezTo>
                    <a:pt x="1101" y="258"/>
                    <a:pt x="1101" y="258"/>
                    <a:pt x="1101" y="258"/>
                  </a:cubicBezTo>
                  <a:cubicBezTo>
                    <a:pt x="1101" y="258"/>
                    <a:pt x="1101" y="258"/>
                    <a:pt x="1101" y="258"/>
                  </a:cubicBezTo>
                  <a:cubicBezTo>
                    <a:pt x="1101" y="258"/>
                    <a:pt x="1101" y="258"/>
                    <a:pt x="1101" y="259"/>
                  </a:cubicBezTo>
                  <a:cubicBezTo>
                    <a:pt x="1101" y="259"/>
                    <a:pt x="1101" y="259"/>
                    <a:pt x="1101" y="259"/>
                  </a:cubicBezTo>
                  <a:cubicBezTo>
                    <a:pt x="1101" y="259"/>
                    <a:pt x="1101" y="260"/>
                    <a:pt x="1101" y="260"/>
                  </a:cubicBezTo>
                  <a:cubicBezTo>
                    <a:pt x="1101" y="260"/>
                    <a:pt x="1101" y="260"/>
                    <a:pt x="1101" y="260"/>
                  </a:cubicBezTo>
                  <a:cubicBezTo>
                    <a:pt x="1101" y="260"/>
                    <a:pt x="1101" y="260"/>
                    <a:pt x="1101" y="261"/>
                  </a:cubicBezTo>
                  <a:cubicBezTo>
                    <a:pt x="1101" y="261"/>
                    <a:pt x="1101" y="261"/>
                    <a:pt x="1101" y="261"/>
                  </a:cubicBezTo>
                  <a:cubicBezTo>
                    <a:pt x="1101" y="261"/>
                    <a:pt x="1101" y="261"/>
                    <a:pt x="1101" y="262"/>
                  </a:cubicBezTo>
                  <a:cubicBezTo>
                    <a:pt x="1101" y="262"/>
                    <a:pt x="1101" y="262"/>
                    <a:pt x="1101" y="262"/>
                  </a:cubicBezTo>
                  <a:cubicBezTo>
                    <a:pt x="1101" y="262"/>
                    <a:pt x="1101" y="262"/>
                    <a:pt x="1101" y="262"/>
                  </a:cubicBezTo>
                  <a:cubicBezTo>
                    <a:pt x="1101" y="262"/>
                    <a:pt x="1101" y="262"/>
                    <a:pt x="1101" y="262"/>
                  </a:cubicBezTo>
                  <a:cubicBezTo>
                    <a:pt x="1101" y="263"/>
                    <a:pt x="1101" y="263"/>
                    <a:pt x="1101" y="264"/>
                  </a:cubicBezTo>
                  <a:cubicBezTo>
                    <a:pt x="1101" y="264"/>
                    <a:pt x="1101" y="264"/>
                    <a:pt x="1101" y="264"/>
                  </a:cubicBezTo>
                  <a:cubicBezTo>
                    <a:pt x="1101" y="265"/>
                    <a:pt x="1101" y="266"/>
                    <a:pt x="1101" y="266"/>
                  </a:cubicBezTo>
                  <a:cubicBezTo>
                    <a:pt x="1101" y="266"/>
                    <a:pt x="1101" y="266"/>
                    <a:pt x="1101" y="266"/>
                  </a:cubicBezTo>
                  <a:cubicBezTo>
                    <a:pt x="1101" y="266"/>
                    <a:pt x="1101" y="267"/>
                    <a:pt x="1101" y="267"/>
                  </a:cubicBezTo>
                  <a:cubicBezTo>
                    <a:pt x="1101" y="267"/>
                    <a:pt x="1101" y="267"/>
                    <a:pt x="1101" y="267"/>
                  </a:cubicBezTo>
                  <a:cubicBezTo>
                    <a:pt x="1101" y="268"/>
                    <a:pt x="1101" y="268"/>
                    <a:pt x="1101" y="268"/>
                  </a:cubicBezTo>
                  <a:cubicBezTo>
                    <a:pt x="1101" y="268"/>
                    <a:pt x="1101" y="268"/>
                    <a:pt x="1101" y="268"/>
                  </a:cubicBezTo>
                  <a:cubicBezTo>
                    <a:pt x="1101" y="269"/>
                    <a:pt x="1101" y="269"/>
                    <a:pt x="1101" y="270"/>
                  </a:cubicBezTo>
                  <a:cubicBezTo>
                    <a:pt x="1101" y="270"/>
                    <a:pt x="1101" y="270"/>
                    <a:pt x="1101" y="270"/>
                  </a:cubicBezTo>
                  <a:cubicBezTo>
                    <a:pt x="1101" y="270"/>
                    <a:pt x="1101" y="272"/>
                    <a:pt x="1099" y="272"/>
                  </a:cubicBezTo>
                  <a:cubicBezTo>
                    <a:pt x="1099" y="272"/>
                    <a:pt x="1099" y="272"/>
                    <a:pt x="1099" y="272"/>
                  </a:cubicBezTo>
                  <a:cubicBezTo>
                    <a:pt x="1099" y="272"/>
                    <a:pt x="1099" y="272"/>
                    <a:pt x="1099" y="272"/>
                  </a:cubicBezTo>
                  <a:cubicBezTo>
                    <a:pt x="1099" y="272"/>
                    <a:pt x="1099" y="272"/>
                    <a:pt x="1099" y="272"/>
                  </a:cubicBezTo>
                  <a:cubicBezTo>
                    <a:pt x="1099" y="272"/>
                    <a:pt x="1099" y="272"/>
                    <a:pt x="1099" y="272"/>
                  </a:cubicBezTo>
                  <a:cubicBezTo>
                    <a:pt x="1099" y="272"/>
                    <a:pt x="1099" y="272"/>
                    <a:pt x="1099" y="272"/>
                  </a:cubicBezTo>
                  <a:cubicBezTo>
                    <a:pt x="1099" y="272"/>
                    <a:pt x="1099" y="272"/>
                    <a:pt x="1099" y="272"/>
                  </a:cubicBezTo>
                  <a:cubicBezTo>
                    <a:pt x="1099" y="272"/>
                    <a:pt x="1099" y="272"/>
                    <a:pt x="1099" y="272"/>
                  </a:cubicBezTo>
                  <a:cubicBezTo>
                    <a:pt x="1099" y="273"/>
                    <a:pt x="1099" y="274"/>
                    <a:pt x="1098" y="274"/>
                  </a:cubicBezTo>
                  <a:cubicBezTo>
                    <a:pt x="1098" y="274"/>
                    <a:pt x="1098" y="274"/>
                    <a:pt x="1098" y="274"/>
                  </a:cubicBezTo>
                  <a:cubicBezTo>
                    <a:pt x="1097" y="274"/>
                    <a:pt x="1097" y="274"/>
                    <a:pt x="1097" y="274"/>
                  </a:cubicBezTo>
                  <a:cubicBezTo>
                    <a:pt x="1097" y="274"/>
                    <a:pt x="1097" y="274"/>
                    <a:pt x="1097" y="274"/>
                  </a:cubicBezTo>
                  <a:cubicBezTo>
                    <a:pt x="1096" y="274"/>
                    <a:pt x="1096" y="274"/>
                    <a:pt x="1095" y="273"/>
                  </a:cubicBezTo>
                  <a:cubicBezTo>
                    <a:pt x="1095" y="273"/>
                    <a:pt x="1095" y="273"/>
                    <a:pt x="1095" y="273"/>
                  </a:cubicBezTo>
                  <a:cubicBezTo>
                    <a:pt x="1095" y="273"/>
                    <a:pt x="1095" y="273"/>
                    <a:pt x="1094" y="273"/>
                  </a:cubicBezTo>
                  <a:cubicBezTo>
                    <a:pt x="1094" y="273"/>
                    <a:pt x="1094" y="273"/>
                    <a:pt x="1094" y="273"/>
                  </a:cubicBezTo>
                  <a:cubicBezTo>
                    <a:pt x="1094" y="273"/>
                    <a:pt x="1094" y="273"/>
                    <a:pt x="1094" y="273"/>
                  </a:cubicBezTo>
                  <a:cubicBezTo>
                    <a:pt x="1094" y="273"/>
                    <a:pt x="1094" y="273"/>
                    <a:pt x="1094" y="273"/>
                  </a:cubicBezTo>
                  <a:cubicBezTo>
                    <a:pt x="1094" y="274"/>
                    <a:pt x="1093" y="274"/>
                    <a:pt x="1093" y="275"/>
                  </a:cubicBezTo>
                  <a:cubicBezTo>
                    <a:pt x="1093" y="275"/>
                    <a:pt x="1093" y="275"/>
                    <a:pt x="1093" y="275"/>
                  </a:cubicBezTo>
                  <a:cubicBezTo>
                    <a:pt x="1093" y="275"/>
                    <a:pt x="1093" y="275"/>
                    <a:pt x="1093" y="275"/>
                  </a:cubicBezTo>
                  <a:cubicBezTo>
                    <a:pt x="1093" y="275"/>
                    <a:pt x="1093" y="275"/>
                    <a:pt x="1093" y="275"/>
                  </a:cubicBezTo>
                  <a:cubicBezTo>
                    <a:pt x="1093" y="275"/>
                    <a:pt x="1093" y="275"/>
                    <a:pt x="1093" y="275"/>
                  </a:cubicBezTo>
                  <a:cubicBezTo>
                    <a:pt x="1093" y="275"/>
                    <a:pt x="1093" y="275"/>
                    <a:pt x="1093" y="275"/>
                  </a:cubicBezTo>
                  <a:cubicBezTo>
                    <a:pt x="1092" y="276"/>
                    <a:pt x="1092" y="276"/>
                    <a:pt x="1092" y="276"/>
                  </a:cubicBezTo>
                  <a:cubicBezTo>
                    <a:pt x="1092" y="276"/>
                    <a:pt x="1092" y="276"/>
                    <a:pt x="1092" y="276"/>
                  </a:cubicBezTo>
                  <a:cubicBezTo>
                    <a:pt x="1092" y="277"/>
                    <a:pt x="1092" y="277"/>
                    <a:pt x="1092" y="277"/>
                  </a:cubicBezTo>
                  <a:cubicBezTo>
                    <a:pt x="1092" y="277"/>
                    <a:pt x="1092" y="277"/>
                    <a:pt x="1092" y="277"/>
                  </a:cubicBezTo>
                  <a:cubicBezTo>
                    <a:pt x="1093" y="277"/>
                    <a:pt x="1093" y="277"/>
                    <a:pt x="1093" y="278"/>
                  </a:cubicBezTo>
                  <a:cubicBezTo>
                    <a:pt x="1093" y="278"/>
                    <a:pt x="1093" y="278"/>
                    <a:pt x="1093" y="278"/>
                  </a:cubicBezTo>
                  <a:cubicBezTo>
                    <a:pt x="1092" y="279"/>
                    <a:pt x="1092" y="281"/>
                    <a:pt x="1091" y="281"/>
                  </a:cubicBezTo>
                  <a:cubicBezTo>
                    <a:pt x="1091" y="281"/>
                    <a:pt x="1091" y="281"/>
                    <a:pt x="1091" y="281"/>
                  </a:cubicBezTo>
                  <a:cubicBezTo>
                    <a:pt x="1090" y="282"/>
                    <a:pt x="1090" y="282"/>
                    <a:pt x="1090" y="282"/>
                  </a:cubicBezTo>
                  <a:cubicBezTo>
                    <a:pt x="1090" y="282"/>
                    <a:pt x="1090" y="282"/>
                    <a:pt x="1090" y="282"/>
                  </a:cubicBezTo>
                  <a:cubicBezTo>
                    <a:pt x="1089" y="282"/>
                    <a:pt x="1089" y="282"/>
                    <a:pt x="1089" y="282"/>
                  </a:cubicBezTo>
                  <a:cubicBezTo>
                    <a:pt x="1090" y="282"/>
                    <a:pt x="1090" y="282"/>
                    <a:pt x="1090" y="282"/>
                  </a:cubicBezTo>
                  <a:cubicBezTo>
                    <a:pt x="1090" y="282"/>
                    <a:pt x="1090" y="283"/>
                    <a:pt x="1090" y="283"/>
                  </a:cubicBezTo>
                  <a:cubicBezTo>
                    <a:pt x="1090" y="283"/>
                    <a:pt x="1090" y="283"/>
                    <a:pt x="1090" y="283"/>
                  </a:cubicBezTo>
                  <a:cubicBezTo>
                    <a:pt x="1090" y="284"/>
                    <a:pt x="1090" y="284"/>
                    <a:pt x="1090" y="285"/>
                  </a:cubicBezTo>
                  <a:cubicBezTo>
                    <a:pt x="1090" y="285"/>
                    <a:pt x="1090" y="285"/>
                    <a:pt x="1090" y="285"/>
                  </a:cubicBezTo>
                  <a:cubicBezTo>
                    <a:pt x="1089" y="286"/>
                    <a:pt x="1087" y="286"/>
                    <a:pt x="1086" y="286"/>
                  </a:cubicBezTo>
                  <a:cubicBezTo>
                    <a:pt x="1086" y="286"/>
                    <a:pt x="1086" y="286"/>
                    <a:pt x="1086" y="286"/>
                  </a:cubicBezTo>
                  <a:cubicBezTo>
                    <a:pt x="1085" y="286"/>
                    <a:pt x="1084" y="286"/>
                    <a:pt x="1084" y="286"/>
                  </a:cubicBezTo>
                  <a:cubicBezTo>
                    <a:pt x="1084" y="286"/>
                    <a:pt x="1084" y="286"/>
                    <a:pt x="1084" y="286"/>
                  </a:cubicBezTo>
                  <a:cubicBezTo>
                    <a:pt x="1084" y="286"/>
                    <a:pt x="1084" y="286"/>
                    <a:pt x="1084" y="286"/>
                  </a:cubicBezTo>
                  <a:cubicBezTo>
                    <a:pt x="1083" y="286"/>
                    <a:pt x="1082" y="287"/>
                    <a:pt x="1081" y="287"/>
                  </a:cubicBezTo>
                  <a:cubicBezTo>
                    <a:pt x="1081" y="287"/>
                    <a:pt x="1081" y="287"/>
                    <a:pt x="1081" y="287"/>
                  </a:cubicBezTo>
                  <a:cubicBezTo>
                    <a:pt x="1081" y="288"/>
                    <a:pt x="1081" y="287"/>
                    <a:pt x="1080" y="288"/>
                  </a:cubicBezTo>
                  <a:cubicBezTo>
                    <a:pt x="1080" y="288"/>
                    <a:pt x="1080" y="288"/>
                    <a:pt x="1080" y="288"/>
                  </a:cubicBezTo>
                  <a:cubicBezTo>
                    <a:pt x="1080" y="288"/>
                    <a:pt x="1080" y="288"/>
                    <a:pt x="1080" y="288"/>
                  </a:cubicBezTo>
                  <a:cubicBezTo>
                    <a:pt x="1080" y="288"/>
                    <a:pt x="1080" y="288"/>
                    <a:pt x="1080" y="288"/>
                  </a:cubicBezTo>
                  <a:cubicBezTo>
                    <a:pt x="1079" y="288"/>
                    <a:pt x="1078" y="288"/>
                    <a:pt x="1077" y="289"/>
                  </a:cubicBezTo>
                  <a:cubicBezTo>
                    <a:pt x="1077" y="289"/>
                    <a:pt x="1077" y="289"/>
                    <a:pt x="1077" y="289"/>
                  </a:cubicBezTo>
                  <a:cubicBezTo>
                    <a:pt x="1076" y="289"/>
                    <a:pt x="1075" y="289"/>
                    <a:pt x="1074" y="289"/>
                  </a:cubicBezTo>
                  <a:cubicBezTo>
                    <a:pt x="1074" y="289"/>
                    <a:pt x="1074" y="289"/>
                    <a:pt x="1074" y="289"/>
                  </a:cubicBezTo>
                  <a:cubicBezTo>
                    <a:pt x="1074" y="289"/>
                    <a:pt x="1073" y="289"/>
                    <a:pt x="1073" y="289"/>
                  </a:cubicBezTo>
                  <a:cubicBezTo>
                    <a:pt x="1073" y="289"/>
                    <a:pt x="1073" y="289"/>
                    <a:pt x="1073" y="289"/>
                  </a:cubicBezTo>
                  <a:cubicBezTo>
                    <a:pt x="1072" y="289"/>
                    <a:pt x="1072" y="289"/>
                    <a:pt x="1072" y="289"/>
                  </a:cubicBezTo>
                  <a:cubicBezTo>
                    <a:pt x="1072" y="289"/>
                    <a:pt x="1072" y="289"/>
                    <a:pt x="1072" y="289"/>
                  </a:cubicBezTo>
                  <a:cubicBezTo>
                    <a:pt x="1073" y="289"/>
                    <a:pt x="1073" y="290"/>
                    <a:pt x="1073" y="290"/>
                  </a:cubicBezTo>
                  <a:cubicBezTo>
                    <a:pt x="1073" y="290"/>
                    <a:pt x="1073" y="290"/>
                    <a:pt x="1073" y="290"/>
                  </a:cubicBezTo>
                  <a:cubicBezTo>
                    <a:pt x="1074" y="292"/>
                    <a:pt x="1074" y="293"/>
                    <a:pt x="1074" y="293"/>
                  </a:cubicBezTo>
                  <a:cubicBezTo>
                    <a:pt x="1074" y="293"/>
                    <a:pt x="1074" y="293"/>
                    <a:pt x="1074" y="293"/>
                  </a:cubicBezTo>
                  <a:cubicBezTo>
                    <a:pt x="1074" y="294"/>
                    <a:pt x="1074" y="294"/>
                    <a:pt x="1074" y="294"/>
                  </a:cubicBezTo>
                  <a:cubicBezTo>
                    <a:pt x="1074" y="294"/>
                    <a:pt x="1074" y="294"/>
                    <a:pt x="1074" y="294"/>
                  </a:cubicBezTo>
                  <a:cubicBezTo>
                    <a:pt x="1075" y="295"/>
                    <a:pt x="1075" y="295"/>
                    <a:pt x="1075" y="295"/>
                  </a:cubicBezTo>
                  <a:cubicBezTo>
                    <a:pt x="1075" y="295"/>
                    <a:pt x="1075" y="295"/>
                    <a:pt x="1075" y="295"/>
                  </a:cubicBezTo>
                  <a:cubicBezTo>
                    <a:pt x="1075" y="295"/>
                    <a:pt x="1075" y="295"/>
                    <a:pt x="1075" y="295"/>
                  </a:cubicBezTo>
                  <a:cubicBezTo>
                    <a:pt x="1075" y="295"/>
                    <a:pt x="1077" y="295"/>
                    <a:pt x="1078" y="297"/>
                  </a:cubicBezTo>
                  <a:cubicBezTo>
                    <a:pt x="1078" y="297"/>
                    <a:pt x="1078" y="297"/>
                    <a:pt x="1078" y="297"/>
                  </a:cubicBezTo>
                  <a:cubicBezTo>
                    <a:pt x="1078" y="298"/>
                    <a:pt x="1078" y="298"/>
                    <a:pt x="1079" y="298"/>
                  </a:cubicBezTo>
                  <a:cubicBezTo>
                    <a:pt x="1079" y="298"/>
                    <a:pt x="1079" y="298"/>
                    <a:pt x="1079" y="298"/>
                  </a:cubicBezTo>
                  <a:cubicBezTo>
                    <a:pt x="1079" y="299"/>
                    <a:pt x="1079" y="299"/>
                    <a:pt x="1079" y="300"/>
                  </a:cubicBezTo>
                  <a:cubicBezTo>
                    <a:pt x="1079" y="300"/>
                    <a:pt x="1079" y="300"/>
                    <a:pt x="1079" y="300"/>
                  </a:cubicBezTo>
                  <a:cubicBezTo>
                    <a:pt x="1079" y="300"/>
                    <a:pt x="1079" y="301"/>
                    <a:pt x="1079" y="301"/>
                  </a:cubicBezTo>
                  <a:cubicBezTo>
                    <a:pt x="1079" y="301"/>
                    <a:pt x="1079" y="301"/>
                    <a:pt x="1079" y="301"/>
                  </a:cubicBezTo>
                  <a:cubicBezTo>
                    <a:pt x="1078" y="302"/>
                    <a:pt x="1078" y="302"/>
                    <a:pt x="1078" y="302"/>
                  </a:cubicBezTo>
                  <a:cubicBezTo>
                    <a:pt x="1078" y="302"/>
                    <a:pt x="1078" y="302"/>
                    <a:pt x="1078" y="302"/>
                  </a:cubicBezTo>
                  <a:cubicBezTo>
                    <a:pt x="1078" y="303"/>
                    <a:pt x="1078" y="303"/>
                    <a:pt x="1078" y="303"/>
                  </a:cubicBezTo>
                  <a:cubicBezTo>
                    <a:pt x="1078" y="303"/>
                    <a:pt x="1078" y="303"/>
                    <a:pt x="1078" y="303"/>
                  </a:cubicBezTo>
                  <a:cubicBezTo>
                    <a:pt x="1078" y="303"/>
                    <a:pt x="1078" y="304"/>
                    <a:pt x="1078" y="304"/>
                  </a:cubicBezTo>
                  <a:cubicBezTo>
                    <a:pt x="1078" y="304"/>
                    <a:pt x="1078" y="304"/>
                    <a:pt x="1078" y="304"/>
                  </a:cubicBezTo>
                  <a:cubicBezTo>
                    <a:pt x="1078" y="305"/>
                    <a:pt x="1077" y="305"/>
                    <a:pt x="1077" y="306"/>
                  </a:cubicBezTo>
                  <a:cubicBezTo>
                    <a:pt x="1077" y="306"/>
                    <a:pt x="1077" y="306"/>
                    <a:pt x="1077" y="306"/>
                  </a:cubicBezTo>
                  <a:cubicBezTo>
                    <a:pt x="1076" y="306"/>
                    <a:pt x="1076" y="306"/>
                    <a:pt x="1075" y="306"/>
                  </a:cubicBezTo>
                  <a:cubicBezTo>
                    <a:pt x="1075" y="306"/>
                    <a:pt x="1075" y="306"/>
                    <a:pt x="1075" y="306"/>
                  </a:cubicBezTo>
                  <a:cubicBezTo>
                    <a:pt x="1074" y="306"/>
                    <a:pt x="1074" y="306"/>
                    <a:pt x="1073" y="305"/>
                  </a:cubicBezTo>
                  <a:cubicBezTo>
                    <a:pt x="1073" y="305"/>
                    <a:pt x="1073" y="305"/>
                    <a:pt x="1073" y="305"/>
                  </a:cubicBezTo>
                  <a:cubicBezTo>
                    <a:pt x="1073" y="305"/>
                    <a:pt x="1073" y="305"/>
                    <a:pt x="1073" y="305"/>
                  </a:cubicBezTo>
                  <a:cubicBezTo>
                    <a:pt x="1073" y="305"/>
                    <a:pt x="1073" y="305"/>
                    <a:pt x="1073" y="305"/>
                  </a:cubicBezTo>
                  <a:cubicBezTo>
                    <a:pt x="1072" y="305"/>
                    <a:pt x="1072" y="305"/>
                    <a:pt x="1072" y="305"/>
                  </a:cubicBezTo>
                  <a:cubicBezTo>
                    <a:pt x="1072" y="305"/>
                    <a:pt x="1072" y="305"/>
                    <a:pt x="1072" y="305"/>
                  </a:cubicBezTo>
                  <a:cubicBezTo>
                    <a:pt x="1072" y="305"/>
                    <a:pt x="1072" y="305"/>
                    <a:pt x="1072" y="305"/>
                  </a:cubicBezTo>
                  <a:cubicBezTo>
                    <a:pt x="1072" y="305"/>
                    <a:pt x="1072" y="305"/>
                    <a:pt x="1072" y="305"/>
                  </a:cubicBezTo>
                  <a:cubicBezTo>
                    <a:pt x="1071" y="306"/>
                    <a:pt x="1070" y="306"/>
                    <a:pt x="1069" y="306"/>
                  </a:cubicBezTo>
                  <a:cubicBezTo>
                    <a:pt x="1069" y="306"/>
                    <a:pt x="1069" y="306"/>
                    <a:pt x="1069" y="306"/>
                  </a:cubicBezTo>
                  <a:cubicBezTo>
                    <a:pt x="1068" y="307"/>
                    <a:pt x="1067" y="307"/>
                    <a:pt x="1067" y="307"/>
                  </a:cubicBezTo>
                  <a:cubicBezTo>
                    <a:pt x="1067" y="307"/>
                    <a:pt x="1067" y="307"/>
                    <a:pt x="1067" y="307"/>
                  </a:cubicBezTo>
                  <a:cubicBezTo>
                    <a:pt x="1067" y="307"/>
                    <a:pt x="1066" y="307"/>
                    <a:pt x="1066" y="307"/>
                  </a:cubicBezTo>
                  <a:cubicBezTo>
                    <a:pt x="1066" y="307"/>
                    <a:pt x="1066" y="307"/>
                    <a:pt x="1066" y="307"/>
                  </a:cubicBezTo>
                  <a:cubicBezTo>
                    <a:pt x="1065" y="307"/>
                    <a:pt x="1064" y="307"/>
                    <a:pt x="1063" y="306"/>
                  </a:cubicBezTo>
                  <a:cubicBezTo>
                    <a:pt x="1063" y="306"/>
                    <a:pt x="1063" y="306"/>
                    <a:pt x="1063" y="306"/>
                  </a:cubicBezTo>
                  <a:cubicBezTo>
                    <a:pt x="1063" y="306"/>
                    <a:pt x="1063" y="306"/>
                    <a:pt x="1063" y="306"/>
                  </a:cubicBezTo>
                  <a:cubicBezTo>
                    <a:pt x="1063" y="306"/>
                    <a:pt x="1063" y="306"/>
                    <a:pt x="1063" y="306"/>
                  </a:cubicBezTo>
                  <a:cubicBezTo>
                    <a:pt x="1063" y="306"/>
                    <a:pt x="1062" y="306"/>
                    <a:pt x="1061" y="306"/>
                  </a:cubicBezTo>
                  <a:cubicBezTo>
                    <a:pt x="1061" y="306"/>
                    <a:pt x="1061" y="306"/>
                    <a:pt x="1061" y="306"/>
                  </a:cubicBezTo>
                  <a:cubicBezTo>
                    <a:pt x="1061" y="306"/>
                    <a:pt x="1061" y="306"/>
                    <a:pt x="1061" y="306"/>
                  </a:cubicBezTo>
                  <a:cubicBezTo>
                    <a:pt x="1061" y="306"/>
                    <a:pt x="1061" y="306"/>
                    <a:pt x="1061" y="306"/>
                  </a:cubicBezTo>
                  <a:cubicBezTo>
                    <a:pt x="1061" y="306"/>
                    <a:pt x="1060" y="306"/>
                    <a:pt x="1060" y="306"/>
                  </a:cubicBezTo>
                  <a:cubicBezTo>
                    <a:pt x="1060" y="306"/>
                    <a:pt x="1060" y="306"/>
                    <a:pt x="1060" y="306"/>
                  </a:cubicBezTo>
                  <a:cubicBezTo>
                    <a:pt x="1060" y="306"/>
                    <a:pt x="1060" y="306"/>
                    <a:pt x="1060" y="306"/>
                  </a:cubicBezTo>
                  <a:cubicBezTo>
                    <a:pt x="1060" y="306"/>
                    <a:pt x="1060" y="306"/>
                    <a:pt x="1060" y="306"/>
                  </a:cubicBezTo>
                  <a:cubicBezTo>
                    <a:pt x="1059" y="306"/>
                    <a:pt x="1058" y="306"/>
                    <a:pt x="1058" y="306"/>
                  </a:cubicBezTo>
                  <a:cubicBezTo>
                    <a:pt x="1058" y="306"/>
                    <a:pt x="1058" y="306"/>
                    <a:pt x="1058" y="306"/>
                  </a:cubicBezTo>
                  <a:cubicBezTo>
                    <a:pt x="1057" y="305"/>
                    <a:pt x="1057" y="305"/>
                    <a:pt x="1057" y="305"/>
                  </a:cubicBezTo>
                  <a:cubicBezTo>
                    <a:pt x="1057" y="305"/>
                    <a:pt x="1057" y="305"/>
                    <a:pt x="1057" y="305"/>
                  </a:cubicBezTo>
                  <a:cubicBezTo>
                    <a:pt x="1057" y="305"/>
                    <a:pt x="1057" y="305"/>
                    <a:pt x="1057" y="305"/>
                  </a:cubicBezTo>
                  <a:cubicBezTo>
                    <a:pt x="1057" y="305"/>
                    <a:pt x="1057" y="305"/>
                    <a:pt x="1057" y="305"/>
                  </a:cubicBezTo>
                  <a:cubicBezTo>
                    <a:pt x="1057" y="305"/>
                    <a:pt x="1057" y="305"/>
                    <a:pt x="1057" y="305"/>
                  </a:cubicBezTo>
                  <a:cubicBezTo>
                    <a:pt x="1057" y="305"/>
                    <a:pt x="1057" y="305"/>
                    <a:pt x="1057" y="305"/>
                  </a:cubicBezTo>
                  <a:cubicBezTo>
                    <a:pt x="1057" y="305"/>
                    <a:pt x="1056" y="305"/>
                    <a:pt x="1056" y="305"/>
                  </a:cubicBezTo>
                  <a:cubicBezTo>
                    <a:pt x="1056" y="305"/>
                    <a:pt x="1056" y="305"/>
                    <a:pt x="1056" y="305"/>
                  </a:cubicBezTo>
                  <a:cubicBezTo>
                    <a:pt x="1055" y="305"/>
                    <a:pt x="1055" y="304"/>
                    <a:pt x="1055" y="304"/>
                  </a:cubicBezTo>
                  <a:cubicBezTo>
                    <a:pt x="1055" y="304"/>
                    <a:pt x="1055" y="304"/>
                    <a:pt x="1055" y="304"/>
                  </a:cubicBezTo>
                  <a:cubicBezTo>
                    <a:pt x="1055" y="303"/>
                    <a:pt x="1055" y="303"/>
                    <a:pt x="1055" y="303"/>
                  </a:cubicBezTo>
                  <a:cubicBezTo>
                    <a:pt x="1055" y="303"/>
                    <a:pt x="1055" y="303"/>
                    <a:pt x="1055" y="303"/>
                  </a:cubicBezTo>
                  <a:cubicBezTo>
                    <a:pt x="1054" y="303"/>
                    <a:pt x="1053" y="302"/>
                    <a:pt x="1052" y="300"/>
                  </a:cubicBezTo>
                  <a:cubicBezTo>
                    <a:pt x="1052" y="300"/>
                    <a:pt x="1052" y="300"/>
                    <a:pt x="1052" y="300"/>
                  </a:cubicBezTo>
                  <a:cubicBezTo>
                    <a:pt x="1052" y="300"/>
                    <a:pt x="1052" y="300"/>
                    <a:pt x="1052" y="300"/>
                  </a:cubicBezTo>
                  <a:cubicBezTo>
                    <a:pt x="1052" y="300"/>
                    <a:pt x="1052" y="300"/>
                    <a:pt x="1052" y="300"/>
                  </a:cubicBezTo>
                  <a:cubicBezTo>
                    <a:pt x="1052" y="300"/>
                    <a:pt x="1051" y="300"/>
                    <a:pt x="1051" y="300"/>
                  </a:cubicBezTo>
                  <a:cubicBezTo>
                    <a:pt x="1051" y="300"/>
                    <a:pt x="1051" y="300"/>
                    <a:pt x="1051" y="300"/>
                  </a:cubicBezTo>
                  <a:cubicBezTo>
                    <a:pt x="1051" y="300"/>
                    <a:pt x="1050" y="301"/>
                    <a:pt x="1049" y="302"/>
                  </a:cubicBezTo>
                  <a:cubicBezTo>
                    <a:pt x="1049" y="302"/>
                    <a:pt x="1049" y="302"/>
                    <a:pt x="1049" y="302"/>
                  </a:cubicBezTo>
                  <a:cubicBezTo>
                    <a:pt x="1049" y="302"/>
                    <a:pt x="1049" y="302"/>
                    <a:pt x="1049" y="302"/>
                  </a:cubicBezTo>
                  <a:cubicBezTo>
                    <a:pt x="1049" y="302"/>
                    <a:pt x="1049" y="302"/>
                    <a:pt x="1049" y="302"/>
                  </a:cubicBezTo>
                  <a:cubicBezTo>
                    <a:pt x="1048" y="302"/>
                    <a:pt x="1048" y="302"/>
                    <a:pt x="1048" y="302"/>
                  </a:cubicBezTo>
                  <a:cubicBezTo>
                    <a:pt x="1048" y="302"/>
                    <a:pt x="1048" y="302"/>
                    <a:pt x="1048" y="302"/>
                  </a:cubicBezTo>
                  <a:cubicBezTo>
                    <a:pt x="1048" y="302"/>
                    <a:pt x="1048" y="303"/>
                    <a:pt x="1047" y="303"/>
                  </a:cubicBezTo>
                  <a:cubicBezTo>
                    <a:pt x="1047" y="303"/>
                    <a:pt x="1047" y="303"/>
                    <a:pt x="1047" y="303"/>
                  </a:cubicBezTo>
                  <a:cubicBezTo>
                    <a:pt x="1047" y="303"/>
                    <a:pt x="1047" y="303"/>
                    <a:pt x="1046" y="303"/>
                  </a:cubicBezTo>
                  <a:cubicBezTo>
                    <a:pt x="1046" y="303"/>
                    <a:pt x="1046" y="303"/>
                    <a:pt x="1046" y="303"/>
                  </a:cubicBezTo>
                  <a:cubicBezTo>
                    <a:pt x="1046" y="303"/>
                    <a:pt x="1046" y="304"/>
                    <a:pt x="1046" y="304"/>
                  </a:cubicBezTo>
                  <a:cubicBezTo>
                    <a:pt x="1046" y="304"/>
                    <a:pt x="1046" y="304"/>
                    <a:pt x="1046" y="304"/>
                  </a:cubicBezTo>
                  <a:cubicBezTo>
                    <a:pt x="1046" y="304"/>
                    <a:pt x="1046" y="304"/>
                    <a:pt x="1046" y="304"/>
                  </a:cubicBezTo>
                  <a:cubicBezTo>
                    <a:pt x="1046" y="304"/>
                    <a:pt x="1046" y="304"/>
                    <a:pt x="1046" y="304"/>
                  </a:cubicBezTo>
                  <a:cubicBezTo>
                    <a:pt x="1046" y="305"/>
                    <a:pt x="1046" y="305"/>
                    <a:pt x="1046" y="305"/>
                  </a:cubicBezTo>
                  <a:cubicBezTo>
                    <a:pt x="1046" y="305"/>
                    <a:pt x="1046" y="305"/>
                    <a:pt x="1046" y="305"/>
                  </a:cubicBezTo>
                  <a:cubicBezTo>
                    <a:pt x="1046" y="306"/>
                    <a:pt x="1046" y="307"/>
                    <a:pt x="1046" y="307"/>
                  </a:cubicBezTo>
                  <a:cubicBezTo>
                    <a:pt x="1046" y="307"/>
                    <a:pt x="1046" y="307"/>
                    <a:pt x="1046" y="307"/>
                  </a:cubicBezTo>
                  <a:cubicBezTo>
                    <a:pt x="1046" y="307"/>
                    <a:pt x="1046" y="308"/>
                    <a:pt x="1045" y="309"/>
                  </a:cubicBezTo>
                  <a:cubicBezTo>
                    <a:pt x="1045" y="309"/>
                    <a:pt x="1045" y="309"/>
                    <a:pt x="1045" y="309"/>
                  </a:cubicBezTo>
                  <a:cubicBezTo>
                    <a:pt x="1045" y="309"/>
                    <a:pt x="1045" y="309"/>
                    <a:pt x="1045" y="309"/>
                  </a:cubicBezTo>
                  <a:cubicBezTo>
                    <a:pt x="1045" y="309"/>
                    <a:pt x="1045" y="309"/>
                    <a:pt x="1045" y="309"/>
                  </a:cubicBezTo>
                  <a:cubicBezTo>
                    <a:pt x="1045" y="309"/>
                    <a:pt x="1045" y="309"/>
                    <a:pt x="1045" y="309"/>
                  </a:cubicBezTo>
                  <a:cubicBezTo>
                    <a:pt x="1045" y="309"/>
                    <a:pt x="1045" y="309"/>
                    <a:pt x="1045" y="309"/>
                  </a:cubicBezTo>
                  <a:cubicBezTo>
                    <a:pt x="1046" y="309"/>
                    <a:pt x="1046" y="309"/>
                    <a:pt x="1046" y="309"/>
                  </a:cubicBezTo>
                  <a:cubicBezTo>
                    <a:pt x="1046" y="309"/>
                    <a:pt x="1046" y="309"/>
                    <a:pt x="1046" y="309"/>
                  </a:cubicBezTo>
                  <a:cubicBezTo>
                    <a:pt x="1046" y="310"/>
                    <a:pt x="1046" y="310"/>
                    <a:pt x="1046" y="311"/>
                  </a:cubicBezTo>
                  <a:cubicBezTo>
                    <a:pt x="1046" y="311"/>
                    <a:pt x="1046" y="311"/>
                    <a:pt x="1046" y="311"/>
                  </a:cubicBezTo>
                  <a:cubicBezTo>
                    <a:pt x="1046" y="312"/>
                    <a:pt x="1045" y="312"/>
                    <a:pt x="1044" y="312"/>
                  </a:cubicBezTo>
                  <a:cubicBezTo>
                    <a:pt x="1044" y="312"/>
                    <a:pt x="1044" y="312"/>
                    <a:pt x="1044" y="312"/>
                  </a:cubicBezTo>
                  <a:cubicBezTo>
                    <a:pt x="1044" y="312"/>
                    <a:pt x="1044" y="312"/>
                    <a:pt x="1044" y="312"/>
                  </a:cubicBezTo>
                  <a:cubicBezTo>
                    <a:pt x="1044" y="312"/>
                    <a:pt x="1044" y="312"/>
                    <a:pt x="1044" y="312"/>
                  </a:cubicBezTo>
                  <a:cubicBezTo>
                    <a:pt x="1044" y="312"/>
                    <a:pt x="1044" y="312"/>
                    <a:pt x="1044" y="312"/>
                  </a:cubicBezTo>
                  <a:cubicBezTo>
                    <a:pt x="1044" y="312"/>
                    <a:pt x="1044" y="312"/>
                    <a:pt x="1044" y="312"/>
                  </a:cubicBezTo>
                  <a:cubicBezTo>
                    <a:pt x="1044" y="312"/>
                    <a:pt x="1044" y="312"/>
                    <a:pt x="1044" y="312"/>
                  </a:cubicBezTo>
                  <a:cubicBezTo>
                    <a:pt x="1043" y="314"/>
                    <a:pt x="1042" y="316"/>
                    <a:pt x="1042" y="317"/>
                  </a:cubicBezTo>
                  <a:cubicBezTo>
                    <a:pt x="1042" y="317"/>
                    <a:pt x="1042" y="317"/>
                    <a:pt x="1042" y="317"/>
                  </a:cubicBezTo>
                  <a:cubicBezTo>
                    <a:pt x="1041" y="319"/>
                    <a:pt x="1040" y="320"/>
                    <a:pt x="1039" y="321"/>
                  </a:cubicBezTo>
                  <a:cubicBezTo>
                    <a:pt x="1039" y="321"/>
                    <a:pt x="1039" y="321"/>
                    <a:pt x="1039" y="321"/>
                  </a:cubicBezTo>
                  <a:cubicBezTo>
                    <a:pt x="1039" y="320"/>
                    <a:pt x="1040" y="321"/>
                    <a:pt x="1039" y="322"/>
                  </a:cubicBezTo>
                  <a:cubicBezTo>
                    <a:pt x="1039" y="322"/>
                    <a:pt x="1039" y="322"/>
                    <a:pt x="1039" y="322"/>
                  </a:cubicBezTo>
                  <a:cubicBezTo>
                    <a:pt x="1038" y="323"/>
                    <a:pt x="1038" y="323"/>
                    <a:pt x="1038" y="323"/>
                  </a:cubicBezTo>
                  <a:cubicBezTo>
                    <a:pt x="1038" y="323"/>
                    <a:pt x="1038" y="323"/>
                    <a:pt x="1038" y="323"/>
                  </a:cubicBezTo>
                  <a:cubicBezTo>
                    <a:pt x="1038" y="323"/>
                    <a:pt x="1038" y="324"/>
                    <a:pt x="1038" y="324"/>
                  </a:cubicBezTo>
                  <a:cubicBezTo>
                    <a:pt x="1038" y="324"/>
                    <a:pt x="1038" y="324"/>
                    <a:pt x="1038" y="324"/>
                  </a:cubicBezTo>
                  <a:cubicBezTo>
                    <a:pt x="1038" y="324"/>
                    <a:pt x="1038" y="324"/>
                    <a:pt x="1038" y="324"/>
                  </a:cubicBezTo>
                  <a:cubicBezTo>
                    <a:pt x="1038" y="324"/>
                    <a:pt x="1038" y="324"/>
                    <a:pt x="1038" y="324"/>
                  </a:cubicBezTo>
                  <a:cubicBezTo>
                    <a:pt x="1038" y="324"/>
                    <a:pt x="1038" y="325"/>
                    <a:pt x="1038" y="325"/>
                  </a:cubicBezTo>
                  <a:cubicBezTo>
                    <a:pt x="1038" y="325"/>
                    <a:pt x="1038" y="325"/>
                    <a:pt x="1038" y="325"/>
                  </a:cubicBezTo>
                  <a:cubicBezTo>
                    <a:pt x="1037" y="326"/>
                    <a:pt x="1037" y="326"/>
                    <a:pt x="1036" y="326"/>
                  </a:cubicBezTo>
                  <a:cubicBezTo>
                    <a:pt x="1036" y="326"/>
                    <a:pt x="1036" y="326"/>
                    <a:pt x="1036" y="326"/>
                  </a:cubicBezTo>
                  <a:cubicBezTo>
                    <a:pt x="1036" y="326"/>
                    <a:pt x="1036" y="326"/>
                    <a:pt x="1035" y="326"/>
                  </a:cubicBezTo>
                  <a:cubicBezTo>
                    <a:pt x="1035" y="326"/>
                    <a:pt x="1035" y="326"/>
                    <a:pt x="1035" y="326"/>
                  </a:cubicBezTo>
                  <a:cubicBezTo>
                    <a:pt x="1035" y="326"/>
                    <a:pt x="1035" y="326"/>
                    <a:pt x="1035" y="326"/>
                  </a:cubicBezTo>
                  <a:cubicBezTo>
                    <a:pt x="1035" y="326"/>
                    <a:pt x="1035" y="326"/>
                    <a:pt x="1035" y="326"/>
                  </a:cubicBezTo>
                  <a:cubicBezTo>
                    <a:pt x="1034" y="326"/>
                    <a:pt x="1035" y="326"/>
                    <a:pt x="1034" y="326"/>
                  </a:cubicBezTo>
                  <a:cubicBezTo>
                    <a:pt x="1034" y="326"/>
                    <a:pt x="1034" y="326"/>
                    <a:pt x="1034" y="326"/>
                  </a:cubicBezTo>
                  <a:cubicBezTo>
                    <a:pt x="1034" y="327"/>
                    <a:pt x="1032" y="327"/>
                    <a:pt x="1032" y="328"/>
                  </a:cubicBezTo>
                  <a:cubicBezTo>
                    <a:pt x="1032" y="328"/>
                    <a:pt x="1032" y="328"/>
                    <a:pt x="1032" y="328"/>
                  </a:cubicBezTo>
                  <a:cubicBezTo>
                    <a:pt x="1032" y="328"/>
                    <a:pt x="1032" y="328"/>
                    <a:pt x="1032" y="328"/>
                  </a:cubicBezTo>
                  <a:cubicBezTo>
                    <a:pt x="1032" y="328"/>
                    <a:pt x="1032" y="328"/>
                    <a:pt x="1032" y="328"/>
                  </a:cubicBezTo>
                  <a:cubicBezTo>
                    <a:pt x="1032" y="328"/>
                    <a:pt x="1032" y="328"/>
                    <a:pt x="1032" y="328"/>
                  </a:cubicBezTo>
                  <a:cubicBezTo>
                    <a:pt x="1032" y="328"/>
                    <a:pt x="1032" y="328"/>
                    <a:pt x="1032" y="328"/>
                  </a:cubicBezTo>
                  <a:cubicBezTo>
                    <a:pt x="1032" y="328"/>
                    <a:pt x="1032" y="328"/>
                    <a:pt x="1032" y="328"/>
                  </a:cubicBezTo>
                  <a:cubicBezTo>
                    <a:pt x="1032" y="328"/>
                    <a:pt x="1032" y="328"/>
                    <a:pt x="1032" y="328"/>
                  </a:cubicBezTo>
                  <a:cubicBezTo>
                    <a:pt x="1032" y="328"/>
                    <a:pt x="1032" y="328"/>
                    <a:pt x="1032" y="328"/>
                  </a:cubicBezTo>
                  <a:cubicBezTo>
                    <a:pt x="1031" y="328"/>
                    <a:pt x="1031" y="328"/>
                    <a:pt x="1031" y="328"/>
                  </a:cubicBezTo>
                  <a:cubicBezTo>
                    <a:pt x="1031" y="328"/>
                    <a:pt x="1031" y="328"/>
                    <a:pt x="1031" y="328"/>
                  </a:cubicBezTo>
                  <a:cubicBezTo>
                    <a:pt x="1031" y="329"/>
                    <a:pt x="1032" y="329"/>
                    <a:pt x="1032" y="329"/>
                  </a:cubicBezTo>
                  <a:cubicBezTo>
                    <a:pt x="1032" y="329"/>
                    <a:pt x="1032" y="329"/>
                    <a:pt x="1032" y="329"/>
                  </a:cubicBezTo>
                  <a:cubicBezTo>
                    <a:pt x="1031" y="331"/>
                    <a:pt x="1030" y="331"/>
                    <a:pt x="1030" y="331"/>
                  </a:cubicBezTo>
                  <a:cubicBezTo>
                    <a:pt x="1030" y="331"/>
                    <a:pt x="1030" y="331"/>
                    <a:pt x="1030" y="331"/>
                  </a:cubicBezTo>
                  <a:cubicBezTo>
                    <a:pt x="1030" y="331"/>
                    <a:pt x="1029" y="331"/>
                    <a:pt x="1029" y="331"/>
                  </a:cubicBezTo>
                  <a:cubicBezTo>
                    <a:pt x="1029" y="331"/>
                    <a:pt x="1029" y="331"/>
                    <a:pt x="1029" y="331"/>
                  </a:cubicBezTo>
                  <a:cubicBezTo>
                    <a:pt x="1029" y="331"/>
                    <a:pt x="1028" y="332"/>
                    <a:pt x="1028" y="333"/>
                  </a:cubicBezTo>
                  <a:cubicBezTo>
                    <a:pt x="1028" y="333"/>
                    <a:pt x="1028" y="333"/>
                    <a:pt x="1028" y="333"/>
                  </a:cubicBezTo>
                  <a:cubicBezTo>
                    <a:pt x="1028" y="333"/>
                    <a:pt x="1028" y="333"/>
                    <a:pt x="1027" y="334"/>
                  </a:cubicBezTo>
                  <a:cubicBezTo>
                    <a:pt x="1027" y="334"/>
                    <a:pt x="1027" y="334"/>
                    <a:pt x="1027" y="334"/>
                  </a:cubicBezTo>
                  <a:cubicBezTo>
                    <a:pt x="1027" y="334"/>
                    <a:pt x="1026" y="335"/>
                    <a:pt x="1025" y="335"/>
                  </a:cubicBezTo>
                  <a:cubicBezTo>
                    <a:pt x="1025" y="335"/>
                    <a:pt x="1025" y="335"/>
                    <a:pt x="1025" y="335"/>
                  </a:cubicBezTo>
                  <a:cubicBezTo>
                    <a:pt x="1024" y="335"/>
                    <a:pt x="1023" y="336"/>
                    <a:pt x="1023" y="336"/>
                  </a:cubicBezTo>
                  <a:cubicBezTo>
                    <a:pt x="1023" y="336"/>
                    <a:pt x="1023" y="336"/>
                    <a:pt x="1023" y="336"/>
                  </a:cubicBezTo>
                  <a:cubicBezTo>
                    <a:pt x="1022" y="337"/>
                    <a:pt x="1021" y="337"/>
                    <a:pt x="1020" y="338"/>
                  </a:cubicBezTo>
                  <a:cubicBezTo>
                    <a:pt x="1020" y="338"/>
                    <a:pt x="1020" y="338"/>
                    <a:pt x="1020" y="338"/>
                  </a:cubicBezTo>
                  <a:cubicBezTo>
                    <a:pt x="1020" y="338"/>
                    <a:pt x="1020" y="338"/>
                    <a:pt x="1020" y="338"/>
                  </a:cubicBezTo>
                  <a:cubicBezTo>
                    <a:pt x="1020" y="338"/>
                    <a:pt x="1020" y="338"/>
                    <a:pt x="1020" y="338"/>
                  </a:cubicBezTo>
                  <a:cubicBezTo>
                    <a:pt x="1020" y="338"/>
                    <a:pt x="1020" y="338"/>
                    <a:pt x="1020" y="339"/>
                  </a:cubicBezTo>
                  <a:cubicBezTo>
                    <a:pt x="1020" y="339"/>
                    <a:pt x="1020" y="339"/>
                    <a:pt x="1020" y="339"/>
                  </a:cubicBezTo>
                  <a:cubicBezTo>
                    <a:pt x="1019" y="340"/>
                    <a:pt x="1019" y="340"/>
                    <a:pt x="1019" y="340"/>
                  </a:cubicBezTo>
                  <a:cubicBezTo>
                    <a:pt x="1019" y="340"/>
                    <a:pt x="1019" y="340"/>
                    <a:pt x="1019" y="340"/>
                  </a:cubicBezTo>
                  <a:cubicBezTo>
                    <a:pt x="1018" y="341"/>
                    <a:pt x="1018" y="341"/>
                    <a:pt x="1018" y="341"/>
                  </a:cubicBezTo>
                  <a:cubicBezTo>
                    <a:pt x="1018" y="341"/>
                    <a:pt x="1018" y="341"/>
                    <a:pt x="1018" y="341"/>
                  </a:cubicBezTo>
                  <a:cubicBezTo>
                    <a:pt x="1018" y="341"/>
                    <a:pt x="1017" y="341"/>
                    <a:pt x="1016" y="342"/>
                  </a:cubicBezTo>
                  <a:cubicBezTo>
                    <a:pt x="1016" y="342"/>
                    <a:pt x="1016" y="342"/>
                    <a:pt x="1016" y="342"/>
                  </a:cubicBezTo>
                  <a:cubicBezTo>
                    <a:pt x="1016" y="342"/>
                    <a:pt x="1015" y="342"/>
                    <a:pt x="1015" y="343"/>
                  </a:cubicBezTo>
                  <a:cubicBezTo>
                    <a:pt x="1015" y="343"/>
                    <a:pt x="1015" y="343"/>
                    <a:pt x="1015" y="343"/>
                  </a:cubicBezTo>
                  <a:cubicBezTo>
                    <a:pt x="1015" y="343"/>
                    <a:pt x="1015" y="343"/>
                    <a:pt x="1015" y="343"/>
                  </a:cubicBezTo>
                  <a:cubicBezTo>
                    <a:pt x="1015" y="343"/>
                    <a:pt x="1015" y="343"/>
                    <a:pt x="1015" y="343"/>
                  </a:cubicBezTo>
                  <a:cubicBezTo>
                    <a:pt x="1015" y="343"/>
                    <a:pt x="1015" y="345"/>
                    <a:pt x="1013" y="346"/>
                  </a:cubicBezTo>
                  <a:cubicBezTo>
                    <a:pt x="1013" y="346"/>
                    <a:pt x="1013" y="346"/>
                    <a:pt x="1013" y="346"/>
                  </a:cubicBezTo>
                  <a:cubicBezTo>
                    <a:pt x="1013" y="346"/>
                    <a:pt x="1012" y="349"/>
                    <a:pt x="1010" y="350"/>
                  </a:cubicBezTo>
                  <a:cubicBezTo>
                    <a:pt x="1010" y="350"/>
                    <a:pt x="1010" y="350"/>
                    <a:pt x="1010" y="350"/>
                  </a:cubicBezTo>
                  <a:cubicBezTo>
                    <a:pt x="1010" y="350"/>
                    <a:pt x="1009" y="350"/>
                    <a:pt x="1009" y="351"/>
                  </a:cubicBezTo>
                  <a:cubicBezTo>
                    <a:pt x="1009" y="351"/>
                    <a:pt x="1009" y="351"/>
                    <a:pt x="1009" y="351"/>
                  </a:cubicBezTo>
                  <a:cubicBezTo>
                    <a:pt x="1009" y="351"/>
                    <a:pt x="1009" y="351"/>
                    <a:pt x="1009" y="351"/>
                  </a:cubicBezTo>
                  <a:cubicBezTo>
                    <a:pt x="1009" y="351"/>
                    <a:pt x="1009" y="351"/>
                    <a:pt x="1009" y="351"/>
                  </a:cubicBezTo>
                  <a:cubicBezTo>
                    <a:pt x="1008" y="351"/>
                    <a:pt x="1008" y="351"/>
                    <a:pt x="1008" y="351"/>
                  </a:cubicBezTo>
                  <a:cubicBezTo>
                    <a:pt x="1007" y="351"/>
                    <a:pt x="1007" y="351"/>
                    <a:pt x="1007" y="351"/>
                  </a:cubicBezTo>
                  <a:cubicBezTo>
                    <a:pt x="1007" y="351"/>
                    <a:pt x="1007" y="351"/>
                    <a:pt x="1007" y="351"/>
                  </a:cubicBezTo>
                  <a:close/>
                  <a:moveTo>
                    <a:pt x="1033" y="325"/>
                  </a:moveTo>
                  <a:cubicBezTo>
                    <a:pt x="1033" y="325"/>
                    <a:pt x="1033" y="325"/>
                    <a:pt x="1033" y="325"/>
                  </a:cubicBezTo>
                  <a:cubicBezTo>
                    <a:pt x="1033" y="325"/>
                    <a:pt x="1033" y="325"/>
                    <a:pt x="1033" y="325"/>
                  </a:cubicBezTo>
                  <a:cubicBezTo>
                    <a:pt x="1033" y="325"/>
                    <a:pt x="1033" y="325"/>
                    <a:pt x="1033" y="325"/>
                  </a:cubicBezTo>
                  <a:close/>
                  <a:moveTo>
                    <a:pt x="1045" y="309"/>
                  </a:moveTo>
                  <a:cubicBezTo>
                    <a:pt x="1045" y="309"/>
                    <a:pt x="1045" y="309"/>
                    <a:pt x="1045" y="309"/>
                  </a:cubicBezTo>
                  <a:cubicBezTo>
                    <a:pt x="1045" y="309"/>
                    <a:pt x="1045" y="309"/>
                    <a:pt x="1045" y="309"/>
                  </a:cubicBezTo>
                  <a:close/>
                  <a:moveTo>
                    <a:pt x="1056" y="303"/>
                  </a:moveTo>
                  <a:cubicBezTo>
                    <a:pt x="1056" y="303"/>
                    <a:pt x="1056" y="303"/>
                    <a:pt x="1056" y="303"/>
                  </a:cubicBezTo>
                  <a:cubicBezTo>
                    <a:pt x="1056" y="303"/>
                    <a:pt x="1056" y="303"/>
                    <a:pt x="1056" y="303"/>
                  </a:cubicBezTo>
                  <a:cubicBezTo>
                    <a:pt x="1056" y="303"/>
                    <a:pt x="1056" y="303"/>
                    <a:pt x="1056" y="303"/>
                  </a:cubicBezTo>
                  <a:cubicBezTo>
                    <a:pt x="1056" y="303"/>
                    <a:pt x="1056" y="303"/>
                    <a:pt x="1056" y="303"/>
                  </a:cubicBezTo>
                  <a:close/>
                  <a:moveTo>
                    <a:pt x="1072" y="289"/>
                  </a:moveTo>
                  <a:cubicBezTo>
                    <a:pt x="1072" y="289"/>
                    <a:pt x="1072" y="289"/>
                    <a:pt x="1072" y="289"/>
                  </a:cubicBezTo>
                  <a:cubicBezTo>
                    <a:pt x="1072" y="289"/>
                    <a:pt x="1072" y="289"/>
                    <a:pt x="1072" y="289"/>
                  </a:cubicBezTo>
                  <a:close/>
                  <a:moveTo>
                    <a:pt x="1080" y="286"/>
                  </a:moveTo>
                  <a:cubicBezTo>
                    <a:pt x="1080" y="286"/>
                    <a:pt x="1080" y="286"/>
                    <a:pt x="1080" y="286"/>
                  </a:cubicBezTo>
                  <a:cubicBezTo>
                    <a:pt x="1080" y="286"/>
                    <a:pt x="1080" y="286"/>
                    <a:pt x="1080" y="286"/>
                  </a:cubicBezTo>
                  <a:cubicBezTo>
                    <a:pt x="1080" y="286"/>
                    <a:pt x="1080" y="286"/>
                    <a:pt x="1080" y="286"/>
                  </a:cubicBezTo>
                  <a:cubicBezTo>
                    <a:pt x="1080" y="286"/>
                    <a:pt x="1080" y="286"/>
                    <a:pt x="1080" y="286"/>
                  </a:cubicBezTo>
                  <a:cubicBezTo>
                    <a:pt x="1080" y="286"/>
                    <a:pt x="1080" y="286"/>
                    <a:pt x="1080" y="286"/>
                  </a:cubicBezTo>
                  <a:close/>
                  <a:moveTo>
                    <a:pt x="1080" y="286"/>
                  </a:moveTo>
                  <a:cubicBezTo>
                    <a:pt x="1080" y="286"/>
                    <a:pt x="1080" y="286"/>
                    <a:pt x="1080" y="286"/>
                  </a:cubicBezTo>
                  <a:cubicBezTo>
                    <a:pt x="1080" y="286"/>
                    <a:pt x="1080" y="286"/>
                    <a:pt x="1080" y="286"/>
                  </a:cubicBezTo>
                  <a:cubicBezTo>
                    <a:pt x="1080" y="286"/>
                    <a:pt x="1080" y="286"/>
                    <a:pt x="1080" y="286"/>
                  </a:cubicBezTo>
                  <a:close/>
                  <a:moveTo>
                    <a:pt x="1099" y="272"/>
                  </a:moveTo>
                  <a:cubicBezTo>
                    <a:pt x="1099" y="272"/>
                    <a:pt x="1099" y="272"/>
                    <a:pt x="1099" y="272"/>
                  </a:cubicBezTo>
                  <a:cubicBezTo>
                    <a:pt x="1099" y="272"/>
                    <a:pt x="1099" y="272"/>
                    <a:pt x="1099" y="272"/>
                  </a:cubicBezTo>
                  <a:close/>
                  <a:moveTo>
                    <a:pt x="1116" y="267"/>
                  </a:moveTo>
                  <a:cubicBezTo>
                    <a:pt x="1116" y="267"/>
                    <a:pt x="1116" y="267"/>
                    <a:pt x="1116" y="267"/>
                  </a:cubicBezTo>
                  <a:cubicBezTo>
                    <a:pt x="1116" y="267"/>
                    <a:pt x="1116" y="267"/>
                    <a:pt x="1116" y="267"/>
                  </a:cubicBezTo>
                  <a:cubicBezTo>
                    <a:pt x="1116" y="267"/>
                    <a:pt x="1116" y="267"/>
                    <a:pt x="1116" y="267"/>
                  </a:cubicBezTo>
                  <a:cubicBezTo>
                    <a:pt x="1116" y="267"/>
                    <a:pt x="1116" y="267"/>
                    <a:pt x="1116" y="267"/>
                  </a:cubicBezTo>
                  <a:close/>
                  <a:moveTo>
                    <a:pt x="26" y="247"/>
                  </a:moveTo>
                  <a:cubicBezTo>
                    <a:pt x="26" y="247"/>
                    <a:pt x="26" y="247"/>
                    <a:pt x="26" y="247"/>
                  </a:cubicBezTo>
                  <a:cubicBezTo>
                    <a:pt x="26" y="247"/>
                    <a:pt x="26" y="247"/>
                    <a:pt x="26" y="247"/>
                  </a:cubicBezTo>
                  <a:cubicBezTo>
                    <a:pt x="26" y="247"/>
                    <a:pt x="26" y="247"/>
                    <a:pt x="26" y="247"/>
                  </a:cubicBezTo>
                  <a:cubicBezTo>
                    <a:pt x="26" y="247"/>
                    <a:pt x="26" y="247"/>
                    <a:pt x="26" y="247"/>
                  </a:cubicBezTo>
                  <a:close/>
                  <a:moveTo>
                    <a:pt x="146" y="236"/>
                  </a:moveTo>
                  <a:cubicBezTo>
                    <a:pt x="146" y="236"/>
                    <a:pt x="146" y="236"/>
                    <a:pt x="146" y="236"/>
                  </a:cubicBezTo>
                  <a:cubicBezTo>
                    <a:pt x="146" y="236"/>
                    <a:pt x="146" y="236"/>
                    <a:pt x="146" y="236"/>
                  </a:cubicBezTo>
                  <a:close/>
                  <a:moveTo>
                    <a:pt x="1121" y="191"/>
                  </a:moveTo>
                  <a:cubicBezTo>
                    <a:pt x="1121" y="191"/>
                    <a:pt x="1121" y="191"/>
                    <a:pt x="1121" y="191"/>
                  </a:cubicBezTo>
                  <a:cubicBezTo>
                    <a:pt x="1121" y="191"/>
                    <a:pt x="1121" y="191"/>
                    <a:pt x="1121" y="191"/>
                  </a:cubicBezTo>
                  <a:close/>
                  <a:moveTo>
                    <a:pt x="883" y="187"/>
                  </a:moveTo>
                  <a:cubicBezTo>
                    <a:pt x="883" y="187"/>
                    <a:pt x="883" y="187"/>
                    <a:pt x="883" y="187"/>
                  </a:cubicBezTo>
                  <a:cubicBezTo>
                    <a:pt x="883" y="187"/>
                    <a:pt x="883" y="187"/>
                    <a:pt x="883" y="187"/>
                  </a:cubicBezTo>
                  <a:cubicBezTo>
                    <a:pt x="883" y="187"/>
                    <a:pt x="883" y="187"/>
                    <a:pt x="883" y="187"/>
                  </a:cubicBezTo>
                  <a:close/>
                  <a:moveTo>
                    <a:pt x="172" y="160"/>
                  </a:moveTo>
                  <a:cubicBezTo>
                    <a:pt x="172" y="160"/>
                    <a:pt x="172" y="160"/>
                    <a:pt x="172" y="160"/>
                  </a:cubicBezTo>
                  <a:cubicBezTo>
                    <a:pt x="172" y="160"/>
                    <a:pt x="172" y="160"/>
                    <a:pt x="172" y="160"/>
                  </a:cubicBezTo>
                  <a:close/>
                  <a:moveTo>
                    <a:pt x="172" y="160"/>
                  </a:moveTo>
                  <a:cubicBezTo>
                    <a:pt x="172" y="160"/>
                    <a:pt x="172" y="160"/>
                    <a:pt x="172" y="160"/>
                  </a:cubicBezTo>
                  <a:cubicBezTo>
                    <a:pt x="172" y="160"/>
                    <a:pt x="172" y="160"/>
                    <a:pt x="172" y="160"/>
                  </a:cubicBezTo>
                  <a:cubicBezTo>
                    <a:pt x="172" y="160"/>
                    <a:pt x="172" y="160"/>
                    <a:pt x="172" y="160"/>
                  </a:cubicBezTo>
                  <a:close/>
                  <a:moveTo>
                    <a:pt x="243" y="119"/>
                  </a:moveTo>
                  <a:cubicBezTo>
                    <a:pt x="243" y="119"/>
                    <a:pt x="243" y="119"/>
                    <a:pt x="243" y="119"/>
                  </a:cubicBezTo>
                  <a:cubicBezTo>
                    <a:pt x="243" y="119"/>
                    <a:pt x="243" y="119"/>
                    <a:pt x="243" y="119"/>
                  </a:cubicBezTo>
                  <a:close/>
                  <a:moveTo>
                    <a:pt x="1086" y="110"/>
                  </a:moveTo>
                  <a:cubicBezTo>
                    <a:pt x="1086" y="110"/>
                    <a:pt x="1086" y="110"/>
                    <a:pt x="1086" y="110"/>
                  </a:cubicBezTo>
                  <a:cubicBezTo>
                    <a:pt x="1086" y="110"/>
                    <a:pt x="1086" y="110"/>
                    <a:pt x="1086" y="110"/>
                  </a:cubicBezTo>
                  <a:cubicBezTo>
                    <a:pt x="1086" y="110"/>
                    <a:pt x="1086" y="110"/>
                    <a:pt x="1086" y="110"/>
                  </a:cubicBezTo>
                  <a:close/>
                  <a:moveTo>
                    <a:pt x="1005" y="47"/>
                  </a:moveTo>
                  <a:cubicBezTo>
                    <a:pt x="1005" y="47"/>
                    <a:pt x="1005" y="47"/>
                    <a:pt x="1005" y="47"/>
                  </a:cubicBezTo>
                  <a:cubicBezTo>
                    <a:pt x="1005" y="47"/>
                    <a:pt x="1005" y="47"/>
                    <a:pt x="1005" y="47"/>
                  </a:cubicBezTo>
                  <a:cubicBezTo>
                    <a:pt x="1005" y="47"/>
                    <a:pt x="1005" y="47"/>
                    <a:pt x="1005" y="47"/>
                  </a:cubicBezTo>
                  <a:close/>
                  <a:moveTo>
                    <a:pt x="994" y="27"/>
                  </a:moveTo>
                  <a:cubicBezTo>
                    <a:pt x="994" y="27"/>
                    <a:pt x="994" y="27"/>
                    <a:pt x="994" y="27"/>
                  </a:cubicBezTo>
                  <a:cubicBezTo>
                    <a:pt x="994" y="27"/>
                    <a:pt x="994" y="27"/>
                    <a:pt x="994" y="27"/>
                  </a:cubicBezTo>
                  <a:cubicBezTo>
                    <a:pt x="994" y="27"/>
                    <a:pt x="994" y="27"/>
                    <a:pt x="994" y="27"/>
                  </a:cubicBezTo>
                  <a:close/>
                  <a:moveTo>
                    <a:pt x="943" y="2"/>
                  </a:moveTo>
                  <a:cubicBezTo>
                    <a:pt x="943" y="2"/>
                    <a:pt x="943" y="2"/>
                    <a:pt x="943" y="2"/>
                  </a:cubicBezTo>
                  <a:cubicBezTo>
                    <a:pt x="943" y="2"/>
                    <a:pt x="943" y="2"/>
                    <a:pt x="943" y="2"/>
                  </a:cubicBezTo>
                  <a:cubicBezTo>
                    <a:pt x="943" y="2"/>
                    <a:pt x="943" y="2"/>
                    <a:pt x="943" y="2"/>
                  </a:cubicBezTo>
                  <a:close/>
                  <a:moveTo>
                    <a:pt x="15" y="325"/>
                  </a:moveTo>
                  <a:cubicBezTo>
                    <a:pt x="15" y="325"/>
                    <a:pt x="15" y="325"/>
                    <a:pt x="14" y="325"/>
                  </a:cubicBezTo>
                  <a:cubicBezTo>
                    <a:pt x="14" y="325"/>
                    <a:pt x="14" y="325"/>
                    <a:pt x="14" y="325"/>
                  </a:cubicBezTo>
                  <a:cubicBezTo>
                    <a:pt x="14" y="323"/>
                    <a:pt x="14" y="323"/>
                    <a:pt x="14" y="323"/>
                  </a:cubicBezTo>
                  <a:cubicBezTo>
                    <a:pt x="15" y="323"/>
                    <a:pt x="15" y="323"/>
                    <a:pt x="15" y="323"/>
                  </a:cubicBezTo>
                  <a:cubicBezTo>
                    <a:pt x="15" y="323"/>
                    <a:pt x="15" y="323"/>
                    <a:pt x="15" y="323"/>
                  </a:cubicBezTo>
                  <a:cubicBezTo>
                    <a:pt x="17" y="323"/>
                    <a:pt x="16" y="323"/>
                    <a:pt x="17" y="322"/>
                  </a:cubicBezTo>
                  <a:cubicBezTo>
                    <a:pt x="17" y="322"/>
                    <a:pt x="17" y="322"/>
                    <a:pt x="17" y="322"/>
                  </a:cubicBezTo>
                  <a:cubicBezTo>
                    <a:pt x="17" y="322"/>
                    <a:pt x="17" y="322"/>
                    <a:pt x="17" y="321"/>
                  </a:cubicBezTo>
                  <a:cubicBezTo>
                    <a:pt x="17" y="321"/>
                    <a:pt x="17" y="321"/>
                    <a:pt x="17" y="321"/>
                  </a:cubicBezTo>
                  <a:cubicBezTo>
                    <a:pt x="17" y="321"/>
                    <a:pt x="17" y="321"/>
                    <a:pt x="17" y="321"/>
                  </a:cubicBezTo>
                  <a:cubicBezTo>
                    <a:pt x="17" y="321"/>
                    <a:pt x="17" y="321"/>
                    <a:pt x="17" y="321"/>
                  </a:cubicBezTo>
                  <a:cubicBezTo>
                    <a:pt x="17" y="320"/>
                    <a:pt x="17" y="319"/>
                    <a:pt x="16" y="317"/>
                  </a:cubicBezTo>
                  <a:cubicBezTo>
                    <a:pt x="16" y="317"/>
                    <a:pt x="16" y="317"/>
                    <a:pt x="16" y="317"/>
                  </a:cubicBezTo>
                  <a:cubicBezTo>
                    <a:pt x="15" y="316"/>
                    <a:pt x="15" y="316"/>
                    <a:pt x="15" y="315"/>
                  </a:cubicBezTo>
                  <a:cubicBezTo>
                    <a:pt x="15" y="315"/>
                    <a:pt x="15" y="315"/>
                    <a:pt x="15" y="315"/>
                  </a:cubicBezTo>
                  <a:cubicBezTo>
                    <a:pt x="15" y="314"/>
                    <a:pt x="15" y="314"/>
                    <a:pt x="15" y="313"/>
                  </a:cubicBezTo>
                  <a:cubicBezTo>
                    <a:pt x="15" y="313"/>
                    <a:pt x="15" y="313"/>
                    <a:pt x="15" y="313"/>
                  </a:cubicBezTo>
                  <a:cubicBezTo>
                    <a:pt x="16" y="313"/>
                    <a:pt x="16" y="312"/>
                    <a:pt x="17" y="312"/>
                  </a:cubicBezTo>
                  <a:cubicBezTo>
                    <a:pt x="17" y="312"/>
                    <a:pt x="17" y="312"/>
                    <a:pt x="17" y="312"/>
                  </a:cubicBezTo>
                  <a:cubicBezTo>
                    <a:pt x="18" y="313"/>
                    <a:pt x="18" y="313"/>
                    <a:pt x="18" y="313"/>
                  </a:cubicBezTo>
                  <a:cubicBezTo>
                    <a:pt x="18" y="314"/>
                    <a:pt x="17" y="314"/>
                    <a:pt x="17" y="314"/>
                  </a:cubicBezTo>
                  <a:cubicBezTo>
                    <a:pt x="17" y="314"/>
                    <a:pt x="17" y="314"/>
                    <a:pt x="17" y="314"/>
                  </a:cubicBezTo>
                  <a:cubicBezTo>
                    <a:pt x="17" y="315"/>
                    <a:pt x="17" y="315"/>
                    <a:pt x="17" y="315"/>
                  </a:cubicBezTo>
                  <a:cubicBezTo>
                    <a:pt x="17" y="315"/>
                    <a:pt x="17" y="315"/>
                    <a:pt x="17" y="315"/>
                  </a:cubicBezTo>
                  <a:cubicBezTo>
                    <a:pt x="17" y="315"/>
                    <a:pt x="17" y="316"/>
                    <a:pt x="17" y="316"/>
                  </a:cubicBezTo>
                  <a:cubicBezTo>
                    <a:pt x="17" y="316"/>
                    <a:pt x="17" y="316"/>
                    <a:pt x="17" y="316"/>
                  </a:cubicBezTo>
                  <a:cubicBezTo>
                    <a:pt x="18" y="318"/>
                    <a:pt x="19" y="319"/>
                    <a:pt x="19" y="321"/>
                  </a:cubicBezTo>
                  <a:cubicBezTo>
                    <a:pt x="19" y="321"/>
                    <a:pt x="19" y="321"/>
                    <a:pt x="19" y="321"/>
                  </a:cubicBezTo>
                  <a:cubicBezTo>
                    <a:pt x="19" y="321"/>
                    <a:pt x="19" y="321"/>
                    <a:pt x="19" y="322"/>
                  </a:cubicBezTo>
                  <a:cubicBezTo>
                    <a:pt x="19" y="322"/>
                    <a:pt x="19" y="322"/>
                    <a:pt x="19" y="322"/>
                  </a:cubicBezTo>
                  <a:cubicBezTo>
                    <a:pt x="19" y="322"/>
                    <a:pt x="19" y="323"/>
                    <a:pt x="18" y="323"/>
                  </a:cubicBezTo>
                  <a:cubicBezTo>
                    <a:pt x="18" y="323"/>
                    <a:pt x="18" y="323"/>
                    <a:pt x="18" y="323"/>
                  </a:cubicBezTo>
                  <a:cubicBezTo>
                    <a:pt x="18" y="324"/>
                    <a:pt x="17" y="325"/>
                    <a:pt x="16" y="325"/>
                  </a:cubicBezTo>
                  <a:cubicBezTo>
                    <a:pt x="16" y="325"/>
                    <a:pt x="16" y="325"/>
                    <a:pt x="16" y="325"/>
                  </a:cubicBezTo>
                  <a:cubicBezTo>
                    <a:pt x="16" y="325"/>
                    <a:pt x="15" y="325"/>
                    <a:pt x="15" y="325"/>
                  </a:cubicBezTo>
                  <a:close/>
                  <a:moveTo>
                    <a:pt x="18" y="309"/>
                  </a:moveTo>
                  <a:cubicBezTo>
                    <a:pt x="17" y="308"/>
                    <a:pt x="17" y="308"/>
                    <a:pt x="17" y="307"/>
                  </a:cubicBezTo>
                  <a:cubicBezTo>
                    <a:pt x="17" y="307"/>
                    <a:pt x="17" y="307"/>
                    <a:pt x="17" y="307"/>
                  </a:cubicBezTo>
                  <a:cubicBezTo>
                    <a:pt x="17" y="306"/>
                    <a:pt x="18" y="305"/>
                    <a:pt x="18" y="305"/>
                  </a:cubicBezTo>
                  <a:cubicBezTo>
                    <a:pt x="18" y="305"/>
                    <a:pt x="18" y="305"/>
                    <a:pt x="18" y="305"/>
                  </a:cubicBezTo>
                  <a:cubicBezTo>
                    <a:pt x="19" y="304"/>
                    <a:pt x="19" y="304"/>
                    <a:pt x="19" y="304"/>
                  </a:cubicBezTo>
                  <a:cubicBezTo>
                    <a:pt x="19" y="304"/>
                    <a:pt x="19" y="304"/>
                    <a:pt x="19" y="304"/>
                  </a:cubicBezTo>
                  <a:cubicBezTo>
                    <a:pt x="18" y="304"/>
                    <a:pt x="18" y="304"/>
                    <a:pt x="18" y="304"/>
                  </a:cubicBezTo>
                  <a:cubicBezTo>
                    <a:pt x="18" y="304"/>
                    <a:pt x="18" y="304"/>
                    <a:pt x="18" y="303"/>
                  </a:cubicBezTo>
                  <a:cubicBezTo>
                    <a:pt x="18" y="303"/>
                    <a:pt x="18" y="303"/>
                    <a:pt x="18" y="303"/>
                  </a:cubicBezTo>
                  <a:cubicBezTo>
                    <a:pt x="18" y="303"/>
                    <a:pt x="18" y="302"/>
                    <a:pt x="18" y="302"/>
                  </a:cubicBezTo>
                  <a:cubicBezTo>
                    <a:pt x="18" y="302"/>
                    <a:pt x="18" y="302"/>
                    <a:pt x="18" y="302"/>
                  </a:cubicBezTo>
                  <a:cubicBezTo>
                    <a:pt x="18" y="301"/>
                    <a:pt x="18" y="301"/>
                    <a:pt x="18" y="301"/>
                  </a:cubicBezTo>
                  <a:cubicBezTo>
                    <a:pt x="18" y="301"/>
                    <a:pt x="18" y="301"/>
                    <a:pt x="18" y="301"/>
                  </a:cubicBezTo>
                  <a:cubicBezTo>
                    <a:pt x="18" y="301"/>
                    <a:pt x="18" y="300"/>
                    <a:pt x="18" y="300"/>
                  </a:cubicBezTo>
                  <a:cubicBezTo>
                    <a:pt x="18" y="300"/>
                    <a:pt x="18" y="300"/>
                    <a:pt x="18" y="300"/>
                  </a:cubicBezTo>
                  <a:cubicBezTo>
                    <a:pt x="18" y="300"/>
                    <a:pt x="18" y="300"/>
                    <a:pt x="18" y="300"/>
                  </a:cubicBezTo>
                  <a:cubicBezTo>
                    <a:pt x="18" y="300"/>
                    <a:pt x="18" y="300"/>
                    <a:pt x="18" y="300"/>
                  </a:cubicBezTo>
                  <a:cubicBezTo>
                    <a:pt x="18" y="299"/>
                    <a:pt x="18" y="299"/>
                    <a:pt x="18" y="298"/>
                  </a:cubicBezTo>
                  <a:cubicBezTo>
                    <a:pt x="18" y="298"/>
                    <a:pt x="18" y="298"/>
                    <a:pt x="18" y="298"/>
                  </a:cubicBezTo>
                  <a:cubicBezTo>
                    <a:pt x="18" y="298"/>
                    <a:pt x="18" y="298"/>
                    <a:pt x="18" y="298"/>
                  </a:cubicBezTo>
                  <a:cubicBezTo>
                    <a:pt x="20" y="299"/>
                    <a:pt x="20" y="299"/>
                    <a:pt x="20" y="299"/>
                  </a:cubicBezTo>
                  <a:cubicBezTo>
                    <a:pt x="20" y="299"/>
                    <a:pt x="20" y="299"/>
                    <a:pt x="20" y="300"/>
                  </a:cubicBezTo>
                  <a:cubicBezTo>
                    <a:pt x="20" y="300"/>
                    <a:pt x="20" y="300"/>
                    <a:pt x="20" y="300"/>
                  </a:cubicBezTo>
                  <a:cubicBezTo>
                    <a:pt x="20" y="300"/>
                    <a:pt x="20" y="300"/>
                    <a:pt x="20" y="300"/>
                  </a:cubicBezTo>
                  <a:cubicBezTo>
                    <a:pt x="20" y="300"/>
                    <a:pt x="20" y="300"/>
                    <a:pt x="20" y="300"/>
                  </a:cubicBezTo>
                  <a:cubicBezTo>
                    <a:pt x="20" y="300"/>
                    <a:pt x="20" y="301"/>
                    <a:pt x="20" y="301"/>
                  </a:cubicBezTo>
                  <a:cubicBezTo>
                    <a:pt x="20" y="301"/>
                    <a:pt x="20" y="301"/>
                    <a:pt x="20" y="301"/>
                  </a:cubicBezTo>
                  <a:cubicBezTo>
                    <a:pt x="20" y="301"/>
                    <a:pt x="20" y="302"/>
                    <a:pt x="20" y="302"/>
                  </a:cubicBezTo>
                  <a:cubicBezTo>
                    <a:pt x="20" y="302"/>
                    <a:pt x="20" y="302"/>
                    <a:pt x="20" y="302"/>
                  </a:cubicBezTo>
                  <a:cubicBezTo>
                    <a:pt x="20" y="302"/>
                    <a:pt x="20" y="302"/>
                    <a:pt x="20" y="302"/>
                  </a:cubicBezTo>
                  <a:cubicBezTo>
                    <a:pt x="20" y="302"/>
                    <a:pt x="20" y="302"/>
                    <a:pt x="20" y="302"/>
                  </a:cubicBezTo>
                  <a:cubicBezTo>
                    <a:pt x="20" y="303"/>
                    <a:pt x="20" y="303"/>
                    <a:pt x="21" y="304"/>
                  </a:cubicBezTo>
                  <a:cubicBezTo>
                    <a:pt x="21" y="304"/>
                    <a:pt x="21" y="304"/>
                    <a:pt x="21" y="304"/>
                  </a:cubicBezTo>
                  <a:cubicBezTo>
                    <a:pt x="21" y="305"/>
                    <a:pt x="20" y="305"/>
                    <a:pt x="20" y="306"/>
                  </a:cubicBezTo>
                  <a:cubicBezTo>
                    <a:pt x="20" y="306"/>
                    <a:pt x="20" y="306"/>
                    <a:pt x="20" y="306"/>
                  </a:cubicBezTo>
                  <a:cubicBezTo>
                    <a:pt x="20" y="306"/>
                    <a:pt x="19" y="307"/>
                    <a:pt x="19" y="307"/>
                  </a:cubicBezTo>
                  <a:cubicBezTo>
                    <a:pt x="19" y="307"/>
                    <a:pt x="19" y="307"/>
                    <a:pt x="19" y="307"/>
                  </a:cubicBezTo>
                  <a:cubicBezTo>
                    <a:pt x="19" y="307"/>
                    <a:pt x="19" y="307"/>
                    <a:pt x="19" y="307"/>
                  </a:cubicBezTo>
                  <a:cubicBezTo>
                    <a:pt x="19" y="307"/>
                    <a:pt x="19" y="307"/>
                    <a:pt x="19" y="307"/>
                  </a:cubicBezTo>
                  <a:cubicBezTo>
                    <a:pt x="19" y="307"/>
                    <a:pt x="19" y="307"/>
                    <a:pt x="19" y="308"/>
                  </a:cubicBezTo>
                  <a:cubicBezTo>
                    <a:pt x="19" y="308"/>
                    <a:pt x="19" y="308"/>
                    <a:pt x="19" y="308"/>
                  </a:cubicBezTo>
                  <a:cubicBezTo>
                    <a:pt x="20" y="308"/>
                    <a:pt x="20" y="309"/>
                    <a:pt x="20" y="309"/>
                  </a:cubicBezTo>
                  <a:cubicBezTo>
                    <a:pt x="20" y="309"/>
                    <a:pt x="20" y="309"/>
                    <a:pt x="20" y="309"/>
                  </a:cubicBezTo>
                  <a:cubicBezTo>
                    <a:pt x="18" y="310"/>
                    <a:pt x="18" y="310"/>
                    <a:pt x="18" y="310"/>
                  </a:cubicBezTo>
                  <a:cubicBezTo>
                    <a:pt x="18" y="310"/>
                    <a:pt x="18" y="309"/>
                    <a:pt x="18" y="309"/>
                  </a:cubicBezTo>
                  <a:close/>
                  <a:moveTo>
                    <a:pt x="19" y="295"/>
                  </a:moveTo>
                  <a:cubicBezTo>
                    <a:pt x="20" y="295"/>
                    <a:pt x="20" y="294"/>
                    <a:pt x="20" y="294"/>
                  </a:cubicBezTo>
                  <a:cubicBezTo>
                    <a:pt x="20" y="294"/>
                    <a:pt x="20" y="294"/>
                    <a:pt x="20" y="294"/>
                  </a:cubicBezTo>
                  <a:cubicBezTo>
                    <a:pt x="21" y="293"/>
                    <a:pt x="21" y="292"/>
                    <a:pt x="21" y="292"/>
                  </a:cubicBezTo>
                  <a:cubicBezTo>
                    <a:pt x="21" y="292"/>
                    <a:pt x="21" y="292"/>
                    <a:pt x="21" y="292"/>
                  </a:cubicBezTo>
                  <a:cubicBezTo>
                    <a:pt x="21" y="292"/>
                    <a:pt x="21" y="292"/>
                    <a:pt x="20" y="291"/>
                  </a:cubicBezTo>
                  <a:cubicBezTo>
                    <a:pt x="20" y="291"/>
                    <a:pt x="20" y="291"/>
                    <a:pt x="20" y="291"/>
                  </a:cubicBezTo>
                  <a:cubicBezTo>
                    <a:pt x="19" y="290"/>
                    <a:pt x="19" y="289"/>
                    <a:pt x="18" y="288"/>
                  </a:cubicBezTo>
                  <a:cubicBezTo>
                    <a:pt x="18" y="288"/>
                    <a:pt x="18" y="288"/>
                    <a:pt x="18" y="288"/>
                  </a:cubicBezTo>
                  <a:cubicBezTo>
                    <a:pt x="18" y="287"/>
                    <a:pt x="18" y="287"/>
                    <a:pt x="17" y="287"/>
                  </a:cubicBezTo>
                  <a:cubicBezTo>
                    <a:pt x="17" y="287"/>
                    <a:pt x="17" y="287"/>
                    <a:pt x="17" y="287"/>
                  </a:cubicBezTo>
                  <a:cubicBezTo>
                    <a:pt x="17" y="287"/>
                    <a:pt x="17" y="287"/>
                    <a:pt x="17" y="287"/>
                  </a:cubicBezTo>
                  <a:cubicBezTo>
                    <a:pt x="18" y="285"/>
                    <a:pt x="18" y="285"/>
                    <a:pt x="18" y="285"/>
                  </a:cubicBezTo>
                  <a:cubicBezTo>
                    <a:pt x="19" y="285"/>
                    <a:pt x="20" y="286"/>
                    <a:pt x="20" y="287"/>
                  </a:cubicBezTo>
                  <a:cubicBezTo>
                    <a:pt x="20" y="287"/>
                    <a:pt x="20" y="287"/>
                    <a:pt x="20" y="287"/>
                  </a:cubicBezTo>
                  <a:cubicBezTo>
                    <a:pt x="21" y="289"/>
                    <a:pt x="20" y="288"/>
                    <a:pt x="22" y="290"/>
                  </a:cubicBezTo>
                  <a:cubicBezTo>
                    <a:pt x="22" y="290"/>
                    <a:pt x="22" y="290"/>
                    <a:pt x="22" y="290"/>
                  </a:cubicBezTo>
                  <a:cubicBezTo>
                    <a:pt x="22" y="290"/>
                    <a:pt x="23" y="291"/>
                    <a:pt x="23" y="292"/>
                  </a:cubicBezTo>
                  <a:cubicBezTo>
                    <a:pt x="23" y="292"/>
                    <a:pt x="23" y="292"/>
                    <a:pt x="23" y="292"/>
                  </a:cubicBezTo>
                  <a:cubicBezTo>
                    <a:pt x="23" y="293"/>
                    <a:pt x="23" y="294"/>
                    <a:pt x="22" y="295"/>
                  </a:cubicBezTo>
                  <a:cubicBezTo>
                    <a:pt x="22" y="295"/>
                    <a:pt x="22" y="295"/>
                    <a:pt x="22" y="295"/>
                  </a:cubicBezTo>
                  <a:cubicBezTo>
                    <a:pt x="22" y="295"/>
                    <a:pt x="21" y="296"/>
                    <a:pt x="21" y="296"/>
                  </a:cubicBezTo>
                  <a:cubicBezTo>
                    <a:pt x="21" y="296"/>
                    <a:pt x="21" y="296"/>
                    <a:pt x="21" y="296"/>
                  </a:cubicBezTo>
                  <a:cubicBezTo>
                    <a:pt x="19" y="295"/>
                    <a:pt x="19" y="295"/>
                    <a:pt x="19" y="295"/>
                  </a:cubicBezTo>
                  <a:close/>
                  <a:moveTo>
                    <a:pt x="3" y="283"/>
                  </a:moveTo>
                  <a:cubicBezTo>
                    <a:pt x="5" y="282"/>
                    <a:pt x="5" y="282"/>
                    <a:pt x="5" y="282"/>
                  </a:cubicBezTo>
                  <a:cubicBezTo>
                    <a:pt x="5" y="282"/>
                    <a:pt x="6" y="284"/>
                    <a:pt x="7" y="284"/>
                  </a:cubicBezTo>
                  <a:cubicBezTo>
                    <a:pt x="7" y="284"/>
                    <a:pt x="7" y="284"/>
                    <a:pt x="7" y="284"/>
                  </a:cubicBezTo>
                  <a:cubicBezTo>
                    <a:pt x="7" y="284"/>
                    <a:pt x="7" y="284"/>
                    <a:pt x="7" y="283"/>
                  </a:cubicBezTo>
                  <a:cubicBezTo>
                    <a:pt x="7" y="283"/>
                    <a:pt x="7" y="283"/>
                    <a:pt x="7" y="283"/>
                  </a:cubicBezTo>
                  <a:cubicBezTo>
                    <a:pt x="9" y="282"/>
                    <a:pt x="10" y="282"/>
                    <a:pt x="11" y="282"/>
                  </a:cubicBezTo>
                  <a:cubicBezTo>
                    <a:pt x="11" y="282"/>
                    <a:pt x="11" y="282"/>
                    <a:pt x="11" y="282"/>
                  </a:cubicBezTo>
                  <a:cubicBezTo>
                    <a:pt x="12" y="282"/>
                    <a:pt x="14" y="282"/>
                    <a:pt x="15" y="283"/>
                  </a:cubicBezTo>
                  <a:cubicBezTo>
                    <a:pt x="15" y="283"/>
                    <a:pt x="15" y="283"/>
                    <a:pt x="15" y="283"/>
                  </a:cubicBezTo>
                  <a:cubicBezTo>
                    <a:pt x="15" y="283"/>
                    <a:pt x="15" y="283"/>
                    <a:pt x="15" y="283"/>
                  </a:cubicBezTo>
                  <a:cubicBezTo>
                    <a:pt x="15" y="283"/>
                    <a:pt x="15" y="283"/>
                    <a:pt x="15" y="283"/>
                  </a:cubicBezTo>
                  <a:cubicBezTo>
                    <a:pt x="14" y="285"/>
                    <a:pt x="14" y="285"/>
                    <a:pt x="14" y="285"/>
                  </a:cubicBezTo>
                  <a:cubicBezTo>
                    <a:pt x="14" y="285"/>
                    <a:pt x="14" y="285"/>
                    <a:pt x="14" y="285"/>
                  </a:cubicBezTo>
                  <a:cubicBezTo>
                    <a:pt x="14" y="285"/>
                    <a:pt x="14" y="285"/>
                    <a:pt x="14" y="285"/>
                  </a:cubicBezTo>
                  <a:cubicBezTo>
                    <a:pt x="13" y="284"/>
                    <a:pt x="12" y="284"/>
                    <a:pt x="11" y="284"/>
                  </a:cubicBezTo>
                  <a:cubicBezTo>
                    <a:pt x="11" y="284"/>
                    <a:pt x="11" y="284"/>
                    <a:pt x="11" y="284"/>
                  </a:cubicBezTo>
                  <a:cubicBezTo>
                    <a:pt x="10" y="284"/>
                    <a:pt x="10" y="284"/>
                    <a:pt x="9" y="285"/>
                  </a:cubicBezTo>
                  <a:cubicBezTo>
                    <a:pt x="9" y="285"/>
                    <a:pt x="9" y="285"/>
                    <a:pt x="9" y="285"/>
                  </a:cubicBezTo>
                  <a:cubicBezTo>
                    <a:pt x="8" y="285"/>
                    <a:pt x="8" y="286"/>
                    <a:pt x="7" y="286"/>
                  </a:cubicBezTo>
                  <a:cubicBezTo>
                    <a:pt x="7" y="286"/>
                    <a:pt x="7" y="286"/>
                    <a:pt x="7" y="286"/>
                  </a:cubicBezTo>
                  <a:cubicBezTo>
                    <a:pt x="5" y="285"/>
                    <a:pt x="4" y="283"/>
                    <a:pt x="3" y="283"/>
                  </a:cubicBezTo>
                  <a:close/>
                  <a:moveTo>
                    <a:pt x="3" y="283"/>
                  </a:moveTo>
                  <a:cubicBezTo>
                    <a:pt x="3" y="283"/>
                    <a:pt x="3" y="283"/>
                    <a:pt x="3" y="283"/>
                  </a:cubicBezTo>
                  <a:cubicBezTo>
                    <a:pt x="3" y="283"/>
                    <a:pt x="3" y="283"/>
                    <a:pt x="3" y="283"/>
                  </a:cubicBezTo>
                  <a:cubicBezTo>
                    <a:pt x="3" y="283"/>
                    <a:pt x="3" y="283"/>
                    <a:pt x="3" y="283"/>
                  </a:cubicBezTo>
                  <a:cubicBezTo>
                    <a:pt x="3" y="283"/>
                    <a:pt x="3" y="283"/>
                    <a:pt x="3" y="283"/>
                  </a:cubicBezTo>
                  <a:close/>
                  <a:moveTo>
                    <a:pt x="857" y="115"/>
                  </a:moveTo>
                  <a:cubicBezTo>
                    <a:pt x="857" y="115"/>
                    <a:pt x="857" y="115"/>
                    <a:pt x="857" y="115"/>
                  </a:cubicBezTo>
                  <a:cubicBezTo>
                    <a:pt x="857" y="115"/>
                    <a:pt x="857" y="115"/>
                    <a:pt x="857" y="115"/>
                  </a:cubicBezTo>
                  <a:cubicBezTo>
                    <a:pt x="857" y="115"/>
                    <a:pt x="857" y="115"/>
                    <a:pt x="857" y="115"/>
                  </a:cubicBezTo>
                  <a:cubicBezTo>
                    <a:pt x="857" y="115"/>
                    <a:pt x="857" y="115"/>
                    <a:pt x="857" y="1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fontAlgn="base"/>
              <a:endParaRPr/>
            </a:p>
          </p:txBody>
        </p:sp>
        <p:sp>
          <p:nvSpPr>
            <p:cNvPr id="30795" name="椭圆 1250"/>
            <p:cNvSpPr/>
            <p:nvPr/>
          </p:nvSpPr>
          <p:spPr>
            <a:xfrm>
              <a:off x="6718531" y="3136385"/>
              <a:ext cx="34493" cy="32193"/>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796" name="椭圆 1268"/>
            <p:cNvSpPr/>
            <p:nvPr/>
          </p:nvSpPr>
          <p:spPr>
            <a:xfrm>
              <a:off x="6700135" y="5166877"/>
              <a:ext cx="36793" cy="36793"/>
            </a:xfrm>
            <a:prstGeom prst="ellipse">
              <a:avLst/>
            </a:prstGeom>
            <a:solidFill>
              <a:srgbClr val="F4B4D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797" name="任意多边形 1269"/>
            <p:cNvSpPr/>
            <p:nvPr/>
          </p:nvSpPr>
          <p:spPr>
            <a:xfrm>
              <a:off x="6700135" y="5162277"/>
              <a:ext cx="43692" cy="45990"/>
            </a:xfrm>
            <a:custGeom>
              <a:avLst/>
              <a:gdLst/>
              <a:ahLst/>
              <a:cxnLst>
                <a:cxn ang="0">
                  <a:pos x="0" y="22995"/>
                </a:cxn>
                <a:cxn ang="0">
                  <a:pos x="19418" y="0"/>
                </a:cxn>
                <a:cxn ang="0">
                  <a:pos x="19418" y="0"/>
                </a:cxn>
                <a:cxn ang="0">
                  <a:pos x="19418" y="4599"/>
                </a:cxn>
                <a:cxn ang="0">
                  <a:pos x="19418" y="9198"/>
                </a:cxn>
                <a:cxn ang="0">
                  <a:pos x="4854" y="22995"/>
                </a:cxn>
                <a:cxn ang="0">
                  <a:pos x="4854" y="22995"/>
                </a:cxn>
                <a:cxn ang="0">
                  <a:pos x="19418" y="36792"/>
                </a:cxn>
                <a:cxn ang="0">
                  <a:pos x="19418" y="36792"/>
                </a:cxn>
                <a:cxn ang="0">
                  <a:pos x="33982" y="22995"/>
                </a:cxn>
                <a:cxn ang="0">
                  <a:pos x="33982" y="22995"/>
                </a:cxn>
                <a:cxn ang="0">
                  <a:pos x="19418" y="9198"/>
                </a:cxn>
                <a:cxn ang="0">
                  <a:pos x="19418" y="9198"/>
                </a:cxn>
                <a:cxn ang="0">
                  <a:pos x="19418" y="4599"/>
                </a:cxn>
                <a:cxn ang="0">
                  <a:pos x="19418" y="0"/>
                </a:cxn>
                <a:cxn ang="0">
                  <a:pos x="43692" y="22995"/>
                </a:cxn>
                <a:cxn ang="0">
                  <a:pos x="43692" y="22995"/>
                </a:cxn>
                <a:cxn ang="0">
                  <a:pos x="19418" y="45990"/>
                </a:cxn>
                <a:cxn ang="0">
                  <a:pos x="19418" y="45990"/>
                </a:cxn>
                <a:cxn ang="0">
                  <a:pos x="0" y="22995"/>
                </a:cxn>
              </a:cxnLst>
              <a:rect l="0" t="0" r="0" b="0"/>
              <a:pathLst>
                <a:path w="9" h="10">
                  <a:moveTo>
                    <a:pt x="0" y="5"/>
                  </a:moveTo>
                  <a:cubicBezTo>
                    <a:pt x="0" y="2"/>
                    <a:pt x="2" y="0"/>
                    <a:pt x="4" y="0"/>
                  </a:cubicBezTo>
                  <a:cubicBezTo>
                    <a:pt x="4" y="0"/>
                    <a:pt x="4" y="0"/>
                    <a:pt x="4" y="0"/>
                  </a:cubicBezTo>
                  <a:cubicBezTo>
                    <a:pt x="4" y="1"/>
                    <a:pt x="4" y="1"/>
                    <a:pt x="4" y="1"/>
                  </a:cubicBezTo>
                  <a:cubicBezTo>
                    <a:pt x="4" y="2"/>
                    <a:pt x="4" y="2"/>
                    <a:pt x="4" y="2"/>
                  </a:cubicBezTo>
                  <a:cubicBezTo>
                    <a:pt x="3" y="2"/>
                    <a:pt x="1" y="3"/>
                    <a:pt x="1" y="5"/>
                  </a:cubicBezTo>
                  <a:cubicBezTo>
                    <a:pt x="1" y="5"/>
                    <a:pt x="1" y="5"/>
                    <a:pt x="1" y="5"/>
                  </a:cubicBezTo>
                  <a:cubicBezTo>
                    <a:pt x="1" y="7"/>
                    <a:pt x="3" y="8"/>
                    <a:pt x="4" y="8"/>
                  </a:cubicBezTo>
                  <a:cubicBezTo>
                    <a:pt x="4" y="8"/>
                    <a:pt x="4" y="8"/>
                    <a:pt x="4" y="8"/>
                  </a:cubicBezTo>
                  <a:cubicBezTo>
                    <a:pt x="6" y="8"/>
                    <a:pt x="7" y="7"/>
                    <a:pt x="7" y="5"/>
                  </a:cubicBezTo>
                  <a:cubicBezTo>
                    <a:pt x="7" y="5"/>
                    <a:pt x="7" y="5"/>
                    <a:pt x="7" y="5"/>
                  </a:cubicBezTo>
                  <a:cubicBezTo>
                    <a:pt x="7" y="3"/>
                    <a:pt x="6" y="2"/>
                    <a:pt x="4" y="2"/>
                  </a:cubicBezTo>
                  <a:cubicBezTo>
                    <a:pt x="4" y="2"/>
                    <a:pt x="4" y="2"/>
                    <a:pt x="4" y="2"/>
                  </a:cubicBezTo>
                  <a:cubicBezTo>
                    <a:pt x="4" y="1"/>
                    <a:pt x="4" y="1"/>
                    <a:pt x="4" y="1"/>
                  </a:cubicBezTo>
                  <a:cubicBezTo>
                    <a:pt x="4" y="0"/>
                    <a:pt x="4" y="0"/>
                    <a:pt x="4" y="0"/>
                  </a:cubicBezTo>
                  <a:cubicBezTo>
                    <a:pt x="7" y="0"/>
                    <a:pt x="9" y="2"/>
                    <a:pt x="9" y="5"/>
                  </a:cubicBezTo>
                  <a:cubicBezTo>
                    <a:pt x="9" y="5"/>
                    <a:pt x="9" y="5"/>
                    <a:pt x="9" y="5"/>
                  </a:cubicBezTo>
                  <a:cubicBezTo>
                    <a:pt x="9" y="8"/>
                    <a:pt x="7" y="10"/>
                    <a:pt x="4" y="10"/>
                  </a:cubicBezTo>
                  <a:cubicBezTo>
                    <a:pt x="4" y="10"/>
                    <a:pt x="4" y="10"/>
                    <a:pt x="4" y="10"/>
                  </a:cubicBezTo>
                  <a:cubicBezTo>
                    <a:pt x="2" y="10"/>
                    <a:pt x="0" y="8"/>
                    <a:pt x="0" y="5"/>
                  </a:cubicBezTo>
                  <a:close/>
                </a:path>
              </a:pathLst>
            </a:custGeom>
            <a:solidFill>
              <a:srgbClr val="000000"/>
            </a:solidFill>
            <a:ln w="9525">
              <a:noFill/>
            </a:ln>
          </p:spPr>
          <p:txBody>
            <a:bodyPr/>
            <a:lstStyle/>
            <a:p>
              <a:endParaRPr lang="zh-CN" altLang="en-US"/>
            </a:p>
          </p:txBody>
        </p:sp>
        <p:sp>
          <p:nvSpPr>
            <p:cNvPr id="30798" name="椭圆 1298"/>
            <p:cNvSpPr/>
            <p:nvPr/>
          </p:nvSpPr>
          <p:spPr>
            <a:xfrm>
              <a:off x="6713932" y="5180674"/>
              <a:ext cx="9198" cy="9198"/>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799" name="椭圆 1302"/>
            <p:cNvSpPr/>
            <p:nvPr/>
          </p:nvSpPr>
          <p:spPr>
            <a:xfrm>
              <a:off x="6776019" y="5141581"/>
              <a:ext cx="39093" cy="39093"/>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800" name="任意多边形 1303"/>
            <p:cNvSpPr/>
            <p:nvPr/>
          </p:nvSpPr>
          <p:spPr>
            <a:xfrm>
              <a:off x="6776019" y="5141581"/>
              <a:ext cx="43692" cy="43692"/>
            </a:xfrm>
            <a:custGeom>
              <a:avLst/>
              <a:gdLst/>
              <a:ahLst/>
              <a:cxnLst>
                <a:cxn ang="0">
                  <a:pos x="0" y="19418"/>
                </a:cxn>
                <a:cxn ang="0">
                  <a:pos x="19418" y="0"/>
                </a:cxn>
                <a:cxn ang="0">
                  <a:pos x="19418" y="0"/>
                </a:cxn>
                <a:cxn ang="0">
                  <a:pos x="19418" y="0"/>
                </a:cxn>
                <a:cxn ang="0">
                  <a:pos x="19418" y="4854"/>
                </a:cxn>
                <a:cxn ang="0">
                  <a:pos x="4854" y="19418"/>
                </a:cxn>
                <a:cxn ang="0">
                  <a:pos x="4854" y="19418"/>
                </a:cxn>
                <a:cxn ang="0">
                  <a:pos x="19418" y="33982"/>
                </a:cxn>
                <a:cxn ang="0">
                  <a:pos x="19418" y="33982"/>
                </a:cxn>
                <a:cxn ang="0">
                  <a:pos x="33982" y="19418"/>
                </a:cxn>
                <a:cxn ang="0">
                  <a:pos x="33982" y="19418"/>
                </a:cxn>
                <a:cxn ang="0">
                  <a:pos x="19418" y="4854"/>
                </a:cxn>
                <a:cxn ang="0">
                  <a:pos x="19418" y="4854"/>
                </a:cxn>
                <a:cxn ang="0">
                  <a:pos x="19418" y="0"/>
                </a:cxn>
                <a:cxn ang="0">
                  <a:pos x="19418" y="0"/>
                </a:cxn>
                <a:cxn ang="0">
                  <a:pos x="43692" y="19418"/>
                </a:cxn>
                <a:cxn ang="0">
                  <a:pos x="43692" y="19418"/>
                </a:cxn>
                <a:cxn ang="0">
                  <a:pos x="19418" y="43692"/>
                </a:cxn>
                <a:cxn ang="0">
                  <a:pos x="19418" y="43692"/>
                </a:cxn>
                <a:cxn ang="0">
                  <a:pos x="0" y="19418"/>
                </a:cxn>
              </a:cxnLst>
              <a:rect l="0" t="0" r="0" b="0"/>
              <a:pathLst>
                <a:path w="9" h="9">
                  <a:moveTo>
                    <a:pt x="0" y="4"/>
                  </a:moveTo>
                  <a:cubicBezTo>
                    <a:pt x="0" y="2"/>
                    <a:pt x="2" y="0"/>
                    <a:pt x="4" y="0"/>
                  </a:cubicBezTo>
                  <a:cubicBezTo>
                    <a:pt x="4" y="0"/>
                    <a:pt x="4" y="0"/>
                    <a:pt x="4" y="0"/>
                  </a:cubicBezTo>
                  <a:cubicBezTo>
                    <a:pt x="4" y="0"/>
                    <a:pt x="4" y="0"/>
                    <a:pt x="4" y="0"/>
                  </a:cubicBezTo>
                  <a:cubicBezTo>
                    <a:pt x="4" y="1"/>
                    <a:pt x="4" y="1"/>
                    <a:pt x="4" y="1"/>
                  </a:cubicBezTo>
                  <a:cubicBezTo>
                    <a:pt x="3" y="1"/>
                    <a:pt x="1" y="3"/>
                    <a:pt x="1" y="4"/>
                  </a:cubicBezTo>
                  <a:cubicBezTo>
                    <a:pt x="1" y="4"/>
                    <a:pt x="1" y="4"/>
                    <a:pt x="1" y="4"/>
                  </a:cubicBezTo>
                  <a:cubicBezTo>
                    <a:pt x="1" y="6"/>
                    <a:pt x="3" y="7"/>
                    <a:pt x="4" y="7"/>
                  </a:cubicBezTo>
                  <a:cubicBezTo>
                    <a:pt x="4" y="7"/>
                    <a:pt x="4" y="7"/>
                    <a:pt x="4" y="7"/>
                  </a:cubicBezTo>
                  <a:cubicBezTo>
                    <a:pt x="6" y="7"/>
                    <a:pt x="7" y="6"/>
                    <a:pt x="7" y="4"/>
                  </a:cubicBezTo>
                  <a:cubicBezTo>
                    <a:pt x="7" y="4"/>
                    <a:pt x="7" y="4"/>
                    <a:pt x="7" y="4"/>
                  </a:cubicBezTo>
                  <a:cubicBezTo>
                    <a:pt x="7" y="3"/>
                    <a:pt x="6" y="1"/>
                    <a:pt x="4" y="1"/>
                  </a:cubicBezTo>
                  <a:cubicBezTo>
                    <a:pt x="4" y="1"/>
                    <a:pt x="4" y="1"/>
                    <a:pt x="4" y="1"/>
                  </a:cubicBezTo>
                  <a:cubicBezTo>
                    <a:pt x="4" y="0"/>
                    <a:pt x="4" y="0"/>
                    <a:pt x="4" y="0"/>
                  </a:cubicBezTo>
                  <a:cubicBezTo>
                    <a:pt x="4" y="0"/>
                    <a:pt x="4" y="0"/>
                    <a:pt x="4" y="0"/>
                  </a:cubicBezTo>
                  <a:cubicBezTo>
                    <a:pt x="7" y="0"/>
                    <a:pt x="9" y="2"/>
                    <a:pt x="9" y="4"/>
                  </a:cubicBezTo>
                  <a:cubicBezTo>
                    <a:pt x="9" y="4"/>
                    <a:pt x="9" y="4"/>
                    <a:pt x="9" y="4"/>
                  </a:cubicBezTo>
                  <a:cubicBezTo>
                    <a:pt x="9" y="7"/>
                    <a:pt x="7" y="9"/>
                    <a:pt x="4" y="9"/>
                  </a:cubicBezTo>
                  <a:cubicBezTo>
                    <a:pt x="4" y="9"/>
                    <a:pt x="4" y="9"/>
                    <a:pt x="4" y="9"/>
                  </a:cubicBezTo>
                  <a:cubicBezTo>
                    <a:pt x="2" y="9"/>
                    <a:pt x="0" y="7"/>
                    <a:pt x="0" y="4"/>
                  </a:cubicBezTo>
                  <a:close/>
                </a:path>
              </a:pathLst>
            </a:custGeom>
            <a:solidFill>
              <a:srgbClr val="000000"/>
            </a:solidFill>
            <a:ln w="9525">
              <a:noFill/>
            </a:ln>
          </p:spPr>
          <p:txBody>
            <a:bodyPr/>
            <a:lstStyle/>
            <a:p>
              <a:endParaRPr lang="zh-CN" altLang="en-US"/>
            </a:p>
          </p:txBody>
        </p:sp>
        <p:sp>
          <p:nvSpPr>
            <p:cNvPr id="30801" name="椭圆 1304"/>
            <p:cNvSpPr/>
            <p:nvPr/>
          </p:nvSpPr>
          <p:spPr>
            <a:xfrm>
              <a:off x="6789816" y="5157678"/>
              <a:ext cx="11499" cy="9198"/>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802" name="任意多边形 983"/>
            <p:cNvSpPr/>
            <p:nvPr/>
          </p:nvSpPr>
          <p:spPr>
            <a:xfrm>
              <a:off x="6695535" y="2853543"/>
              <a:ext cx="89682" cy="87382"/>
            </a:xfrm>
            <a:custGeom>
              <a:avLst/>
              <a:gdLst/>
              <a:ahLst/>
              <a:cxnLst>
                <a:cxn ang="0">
                  <a:pos x="23600" y="67963"/>
                </a:cxn>
                <a:cxn ang="0">
                  <a:pos x="28320" y="38836"/>
                </a:cxn>
                <a:cxn ang="0">
                  <a:pos x="4720" y="38836"/>
                </a:cxn>
                <a:cxn ang="0">
                  <a:pos x="4720" y="33981"/>
                </a:cxn>
                <a:cxn ang="0">
                  <a:pos x="14160" y="29127"/>
                </a:cxn>
                <a:cxn ang="0">
                  <a:pos x="28320" y="19418"/>
                </a:cxn>
                <a:cxn ang="0">
                  <a:pos x="28320" y="0"/>
                </a:cxn>
                <a:cxn ang="0">
                  <a:pos x="37760" y="0"/>
                </a:cxn>
                <a:cxn ang="0">
                  <a:pos x="37760" y="19418"/>
                </a:cxn>
                <a:cxn ang="0">
                  <a:pos x="37760" y="82527"/>
                </a:cxn>
                <a:cxn ang="0">
                  <a:pos x="33040" y="87382"/>
                </a:cxn>
                <a:cxn ang="0">
                  <a:pos x="28320" y="82527"/>
                </a:cxn>
                <a:cxn ang="0">
                  <a:pos x="28320" y="72818"/>
                </a:cxn>
                <a:cxn ang="0">
                  <a:pos x="4720" y="82527"/>
                </a:cxn>
                <a:cxn ang="0">
                  <a:pos x="0" y="72818"/>
                </a:cxn>
                <a:cxn ang="0">
                  <a:pos x="51921" y="0"/>
                </a:cxn>
                <a:cxn ang="0">
                  <a:pos x="56641" y="9709"/>
                </a:cxn>
                <a:cxn ang="0">
                  <a:pos x="56641" y="33981"/>
                </a:cxn>
                <a:cxn ang="0">
                  <a:pos x="75521" y="24272"/>
                </a:cxn>
                <a:cxn ang="0">
                  <a:pos x="84961" y="29127"/>
                </a:cxn>
                <a:cxn ang="0">
                  <a:pos x="66081" y="38836"/>
                </a:cxn>
                <a:cxn ang="0">
                  <a:pos x="56641" y="72818"/>
                </a:cxn>
                <a:cxn ang="0">
                  <a:pos x="61361" y="77672"/>
                </a:cxn>
                <a:cxn ang="0">
                  <a:pos x="75521" y="77672"/>
                </a:cxn>
                <a:cxn ang="0">
                  <a:pos x="75521" y="72818"/>
                </a:cxn>
                <a:cxn ang="0">
                  <a:pos x="75521" y="63109"/>
                </a:cxn>
                <a:cxn ang="0">
                  <a:pos x="89682" y="72818"/>
                </a:cxn>
                <a:cxn ang="0">
                  <a:pos x="84961" y="77672"/>
                </a:cxn>
                <a:cxn ang="0">
                  <a:pos x="80241" y="87382"/>
                </a:cxn>
                <a:cxn ang="0">
                  <a:pos x="61361" y="87382"/>
                </a:cxn>
                <a:cxn ang="0">
                  <a:pos x="51921" y="82527"/>
                </a:cxn>
                <a:cxn ang="0">
                  <a:pos x="47201" y="19418"/>
                </a:cxn>
                <a:cxn ang="0">
                  <a:pos x="47201" y="0"/>
                </a:cxn>
              </a:cxnLst>
              <a:rect l="0" t="0" r="0" b="0"/>
              <a:pathLst>
                <a:path w="19" h="18">
                  <a:moveTo>
                    <a:pt x="0" y="15"/>
                  </a:moveTo>
                  <a:cubicBezTo>
                    <a:pt x="2" y="14"/>
                    <a:pt x="4" y="14"/>
                    <a:pt x="5" y="14"/>
                  </a:cubicBezTo>
                  <a:cubicBezTo>
                    <a:pt x="6" y="13"/>
                    <a:pt x="6" y="13"/>
                    <a:pt x="6" y="13"/>
                  </a:cubicBezTo>
                  <a:cubicBezTo>
                    <a:pt x="6" y="8"/>
                    <a:pt x="6" y="8"/>
                    <a:pt x="6" y="8"/>
                  </a:cubicBezTo>
                  <a:cubicBezTo>
                    <a:pt x="3" y="8"/>
                    <a:pt x="3" y="8"/>
                    <a:pt x="3" y="8"/>
                  </a:cubicBezTo>
                  <a:cubicBezTo>
                    <a:pt x="3" y="8"/>
                    <a:pt x="2" y="8"/>
                    <a:pt x="1" y="8"/>
                  </a:cubicBezTo>
                  <a:cubicBezTo>
                    <a:pt x="1" y="7"/>
                    <a:pt x="1" y="7"/>
                    <a:pt x="1" y="7"/>
                  </a:cubicBezTo>
                  <a:cubicBezTo>
                    <a:pt x="1" y="7"/>
                    <a:pt x="1" y="7"/>
                    <a:pt x="1" y="7"/>
                  </a:cubicBezTo>
                  <a:cubicBezTo>
                    <a:pt x="1" y="7"/>
                    <a:pt x="1" y="6"/>
                    <a:pt x="1" y="6"/>
                  </a:cubicBezTo>
                  <a:cubicBezTo>
                    <a:pt x="2" y="6"/>
                    <a:pt x="2" y="6"/>
                    <a:pt x="3" y="6"/>
                  </a:cubicBezTo>
                  <a:cubicBezTo>
                    <a:pt x="6" y="6"/>
                    <a:pt x="6" y="6"/>
                    <a:pt x="6" y="6"/>
                  </a:cubicBezTo>
                  <a:cubicBezTo>
                    <a:pt x="6" y="4"/>
                    <a:pt x="6" y="4"/>
                    <a:pt x="6" y="4"/>
                  </a:cubicBezTo>
                  <a:cubicBezTo>
                    <a:pt x="6" y="2"/>
                    <a:pt x="6" y="2"/>
                    <a:pt x="6" y="2"/>
                  </a:cubicBezTo>
                  <a:cubicBezTo>
                    <a:pt x="6" y="0"/>
                    <a:pt x="6" y="0"/>
                    <a:pt x="6" y="0"/>
                  </a:cubicBezTo>
                  <a:cubicBezTo>
                    <a:pt x="6" y="0"/>
                    <a:pt x="7" y="0"/>
                    <a:pt x="7" y="0"/>
                  </a:cubicBezTo>
                  <a:cubicBezTo>
                    <a:pt x="7" y="0"/>
                    <a:pt x="7" y="0"/>
                    <a:pt x="8" y="0"/>
                  </a:cubicBezTo>
                  <a:cubicBezTo>
                    <a:pt x="8" y="1"/>
                    <a:pt x="8" y="2"/>
                    <a:pt x="8" y="2"/>
                  </a:cubicBezTo>
                  <a:cubicBezTo>
                    <a:pt x="8" y="3"/>
                    <a:pt x="8" y="3"/>
                    <a:pt x="8" y="4"/>
                  </a:cubicBezTo>
                  <a:cubicBezTo>
                    <a:pt x="8" y="15"/>
                    <a:pt x="8" y="15"/>
                    <a:pt x="8" y="15"/>
                  </a:cubicBezTo>
                  <a:cubicBezTo>
                    <a:pt x="8" y="15"/>
                    <a:pt x="8" y="16"/>
                    <a:pt x="8" y="17"/>
                  </a:cubicBezTo>
                  <a:cubicBezTo>
                    <a:pt x="8" y="18"/>
                    <a:pt x="8" y="18"/>
                    <a:pt x="8" y="18"/>
                  </a:cubicBezTo>
                  <a:cubicBezTo>
                    <a:pt x="7" y="18"/>
                    <a:pt x="7" y="18"/>
                    <a:pt x="7" y="18"/>
                  </a:cubicBezTo>
                  <a:cubicBezTo>
                    <a:pt x="7" y="18"/>
                    <a:pt x="6" y="18"/>
                    <a:pt x="6" y="18"/>
                  </a:cubicBezTo>
                  <a:cubicBezTo>
                    <a:pt x="6" y="18"/>
                    <a:pt x="6" y="17"/>
                    <a:pt x="6" y="17"/>
                  </a:cubicBezTo>
                  <a:cubicBezTo>
                    <a:pt x="6" y="17"/>
                    <a:pt x="6" y="16"/>
                    <a:pt x="6" y="16"/>
                  </a:cubicBezTo>
                  <a:cubicBezTo>
                    <a:pt x="6" y="15"/>
                    <a:pt x="6" y="15"/>
                    <a:pt x="6" y="15"/>
                  </a:cubicBezTo>
                  <a:cubicBezTo>
                    <a:pt x="4" y="15"/>
                    <a:pt x="4" y="15"/>
                    <a:pt x="4" y="15"/>
                  </a:cubicBezTo>
                  <a:cubicBezTo>
                    <a:pt x="3" y="16"/>
                    <a:pt x="2" y="16"/>
                    <a:pt x="1" y="17"/>
                  </a:cubicBezTo>
                  <a:cubicBezTo>
                    <a:pt x="1" y="16"/>
                    <a:pt x="0" y="16"/>
                    <a:pt x="0" y="16"/>
                  </a:cubicBezTo>
                  <a:cubicBezTo>
                    <a:pt x="0" y="15"/>
                    <a:pt x="0" y="15"/>
                    <a:pt x="0" y="15"/>
                  </a:cubicBezTo>
                  <a:close/>
                  <a:moveTo>
                    <a:pt x="10" y="0"/>
                  </a:moveTo>
                  <a:cubicBezTo>
                    <a:pt x="11" y="0"/>
                    <a:pt x="11" y="0"/>
                    <a:pt x="11" y="0"/>
                  </a:cubicBezTo>
                  <a:cubicBezTo>
                    <a:pt x="11" y="0"/>
                    <a:pt x="12" y="0"/>
                    <a:pt x="12" y="0"/>
                  </a:cubicBezTo>
                  <a:cubicBezTo>
                    <a:pt x="12" y="1"/>
                    <a:pt x="12" y="2"/>
                    <a:pt x="12" y="2"/>
                  </a:cubicBezTo>
                  <a:cubicBezTo>
                    <a:pt x="12" y="3"/>
                    <a:pt x="12" y="3"/>
                    <a:pt x="12" y="4"/>
                  </a:cubicBezTo>
                  <a:cubicBezTo>
                    <a:pt x="12" y="7"/>
                    <a:pt x="12" y="7"/>
                    <a:pt x="12" y="7"/>
                  </a:cubicBezTo>
                  <a:cubicBezTo>
                    <a:pt x="13" y="7"/>
                    <a:pt x="13" y="7"/>
                    <a:pt x="13" y="7"/>
                  </a:cubicBezTo>
                  <a:cubicBezTo>
                    <a:pt x="14" y="6"/>
                    <a:pt x="15" y="6"/>
                    <a:pt x="16" y="5"/>
                  </a:cubicBezTo>
                  <a:cubicBezTo>
                    <a:pt x="16" y="4"/>
                    <a:pt x="16" y="4"/>
                    <a:pt x="16" y="4"/>
                  </a:cubicBezTo>
                  <a:cubicBezTo>
                    <a:pt x="17" y="5"/>
                    <a:pt x="17" y="6"/>
                    <a:pt x="18" y="6"/>
                  </a:cubicBezTo>
                  <a:cubicBezTo>
                    <a:pt x="16" y="7"/>
                    <a:pt x="16" y="7"/>
                    <a:pt x="16" y="7"/>
                  </a:cubicBezTo>
                  <a:cubicBezTo>
                    <a:pt x="14" y="8"/>
                    <a:pt x="14" y="8"/>
                    <a:pt x="14" y="8"/>
                  </a:cubicBezTo>
                  <a:cubicBezTo>
                    <a:pt x="12" y="9"/>
                    <a:pt x="12" y="9"/>
                    <a:pt x="12" y="9"/>
                  </a:cubicBezTo>
                  <a:cubicBezTo>
                    <a:pt x="12" y="15"/>
                    <a:pt x="12" y="15"/>
                    <a:pt x="12" y="15"/>
                  </a:cubicBezTo>
                  <a:cubicBezTo>
                    <a:pt x="12" y="15"/>
                    <a:pt x="12" y="16"/>
                    <a:pt x="12" y="16"/>
                  </a:cubicBezTo>
                  <a:cubicBezTo>
                    <a:pt x="12" y="16"/>
                    <a:pt x="13" y="16"/>
                    <a:pt x="13" y="16"/>
                  </a:cubicBezTo>
                  <a:cubicBezTo>
                    <a:pt x="14" y="16"/>
                    <a:pt x="14" y="16"/>
                    <a:pt x="14" y="16"/>
                  </a:cubicBezTo>
                  <a:cubicBezTo>
                    <a:pt x="15" y="16"/>
                    <a:pt x="15" y="16"/>
                    <a:pt x="16" y="16"/>
                  </a:cubicBezTo>
                  <a:cubicBezTo>
                    <a:pt x="16" y="16"/>
                    <a:pt x="16" y="16"/>
                    <a:pt x="16" y="15"/>
                  </a:cubicBezTo>
                  <a:cubicBezTo>
                    <a:pt x="16" y="15"/>
                    <a:pt x="16" y="15"/>
                    <a:pt x="16" y="15"/>
                  </a:cubicBezTo>
                  <a:cubicBezTo>
                    <a:pt x="16" y="14"/>
                    <a:pt x="16" y="14"/>
                    <a:pt x="16" y="14"/>
                  </a:cubicBezTo>
                  <a:cubicBezTo>
                    <a:pt x="16" y="13"/>
                    <a:pt x="16" y="13"/>
                    <a:pt x="16" y="13"/>
                  </a:cubicBezTo>
                  <a:cubicBezTo>
                    <a:pt x="17" y="14"/>
                    <a:pt x="17" y="14"/>
                    <a:pt x="17" y="14"/>
                  </a:cubicBezTo>
                  <a:cubicBezTo>
                    <a:pt x="18" y="14"/>
                    <a:pt x="18" y="15"/>
                    <a:pt x="19" y="15"/>
                  </a:cubicBezTo>
                  <a:cubicBezTo>
                    <a:pt x="18" y="15"/>
                    <a:pt x="18" y="15"/>
                    <a:pt x="18" y="15"/>
                  </a:cubicBezTo>
                  <a:cubicBezTo>
                    <a:pt x="18" y="15"/>
                    <a:pt x="18" y="15"/>
                    <a:pt x="18" y="16"/>
                  </a:cubicBezTo>
                  <a:cubicBezTo>
                    <a:pt x="18" y="16"/>
                    <a:pt x="18" y="17"/>
                    <a:pt x="18" y="17"/>
                  </a:cubicBezTo>
                  <a:cubicBezTo>
                    <a:pt x="17" y="17"/>
                    <a:pt x="17" y="17"/>
                    <a:pt x="17" y="18"/>
                  </a:cubicBezTo>
                  <a:cubicBezTo>
                    <a:pt x="17" y="18"/>
                    <a:pt x="16" y="18"/>
                    <a:pt x="16" y="18"/>
                  </a:cubicBezTo>
                  <a:cubicBezTo>
                    <a:pt x="13" y="18"/>
                    <a:pt x="13" y="18"/>
                    <a:pt x="13" y="18"/>
                  </a:cubicBezTo>
                  <a:cubicBezTo>
                    <a:pt x="13" y="18"/>
                    <a:pt x="12" y="18"/>
                    <a:pt x="12" y="18"/>
                  </a:cubicBezTo>
                  <a:cubicBezTo>
                    <a:pt x="11" y="18"/>
                    <a:pt x="11" y="17"/>
                    <a:pt x="11" y="17"/>
                  </a:cubicBezTo>
                  <a:cubicBezTo>
                    <a:pt x="10" y="17"/>
                    <a:pt x="10" y="16"/>
                    <a:pt x="10" y="15"/>
                  </a:cubicBezTo>
                  <a:cubicBezTo>
                    <a:pt x="10" y="4"/>
                    <a:pt x="10" y="4"/>
                    <a:pt x="10" y="4"/>
                  </a:cubicBezTo>
                  <a:cubicBezTo>
                    <a:pt x="10" y="3"/>
                    <a:pt x="10" y="3"/>
                    <a:pt x="10" y="2"/>
                  </a:cubicBezTo>
                  <a:cubicBezTo>
                    <a:pt x="10" y="0"/>
                    <a:pt x="10" y="0"/>
                    <a:pt x="10" y="0"/>
                  </a:cubicBezTo>
                  <a:close/>
                </a:path>
              </a:pathLst>
            </a:custGeom>
            <a:solidFill>
              <a:srgbClr val="E60012"/>
            </a:solidFill>
            <a:ln w="9525">
              <a:noFill/>
            </a:ln>
          </p:spPr>
          <p:txBody>
            <a:bodyPr/>
            <a:lstStyle/>
            <a:p>
              <a:endParaRPr lang="zh-CN" altLang="en-US"/>
            </a:p>
          </p:txBody>
        </p:sp>
        <p:sp>
          <p:nvSpPr>
            <p:cNvPr id="30803" name="任意多边形 984"/>
            <p:cNvSpPr/>
            <p:nvPr/>
          </p:nvSpPr>
          <p:spPr>
            <a:xfrm>
              <a:off x="6794415" y="2853543"/>
              <a:ext cx="87382" cy="87382"/>
            </a:xfrm>
            <a:custGeom>
              <a:avLst/>
              <a:gdLst/>
              <a:ahLst/>
              <a:cxnLst>
                <a:cxn ang="0">
                  <a:pos x="0" y="77672"/>
                </a:cxn>
                <a:cxn ang="0">
                  <a:pos x="19418" y="58254"/>
                </a:cxn>
                <a:cxn ang="0">
                  <a:pos x="24272" y="67963"/>
                </a:cxn>
                <a:cxn ang="0">
                  <a:pos x="9709" y="77672"/>
                </a:cxn>
                <a:cxn ang="0">
                  <a:pos x="4854" y="82527"/>
                </a:cxn>
                <a:cxn ang="0">
                  <a:pos x="0" y="77672"/>
                </a:cxn>
                <a:cxn ang="0">
                  <a:pos x="9709" y="9709"/>
                </a:cxn>
                <a:cxn ang="0">
                  <a:pos x="38836" y="4854"/>
                </a:cxn>
                <a:cxn ang="0">
                  <a:pos x="43691" y="0"/>
                </a:cxn>
                <a:cxn ang="0">
                  <a:pos x="72818" y="9709"/>
                </a:cxn>
                <a:cxn ang="0">
                  <a:pos x="82527" y="14563"/>
                </a:cxn>
                <a:cxn ang="0">
                  <a:pos x="87382" y="19418"/>
                </a:cxn>
                <a:cxn ang="0">
                  <a:pos x="9709" y="19418"/>
                </a:cxn>
                <a:cxn ang="0">
                  <a:pos x="0" y="14563"/>
                </a:cxn>
                <a:cxn ang="0">
                  <a:pos x="0" y="9709"/>
                </a:cxn>
                <a:cxn ang="0">
                  <a:pos x="9709" y="48545"/>
                </a:cxn>
                <a:cxn ang="0">
                  <a:pos x="9709" y="33981"/>
                </a:cxn>
                <a:cxn ang="0">
                  <a:pos x="9709" y="24272"/>
                </a:cxn>
                <a:cxn ang="0">
                  <a:pos x="63109" y="24272"/>
                </a:cxn>
                <a:cxn ang="0">
                  <a:pos x="72818" y="29127"/>
                </a:cxn>
                <a:cxn ang="0">
                  <a:pos x="72818" y="48545"/>
                </a:cxn>
                <a:cxn ang="0">
                  <a:pos x="72818" y="53400"/>
                </a:cxn>
                <a:cxn ang="0">
                  <a:pos x="63109" y="53400"/>
                </a:cxn>
                <a:cxn ang="0">
                  <a:pos x="43691" y="82527"/>
                </a:cxn>
                <a:cxn ang="0">
                  <a:pos x="43691" y="87382"/>
                </a:cxn>
                <a:cxn ang="0">
                  <a:pos x="29127" y="82527"/>
                </a:cxn>
                <a:cxn ang="0">
                  <a:pos x="29127" y="82527"/>
                </a:cxn>
                <a:cxn ang="0">
                  <a:pos x="38836" y="72818"/>
                </a:cxn>
                <a:cxn ang="0">
                  <a:pos x="24272" y="53400"/>
                </a:cxn>
                <a:cxn ang="0">
                  <a:pos x="19418" y="48545"/>
                </a:cxn>
                <a:cxn ang="0">
                  <a:pos x="63109" y="33981"/>
                </a:cxn>
                <a:cxn ang="0">
                  <a:pos x="19418" y="48545"/>
                </a:cxn>
                <a:cxn ang="0">
                  <a:pos x="63109" y="58254"/>
                </a:cxn>
                <a:cxn ang="0">
                  <a:pos x="72818" y="82527"/>
                </a:cxn>
                <a:cxn ang="0">
                  <a:pos x="58254" y="67963"/>
                </a:cxn>
              </a:cxnLst>
              <a:rect l="0" t="0" r="0" b="0"/>
              <a:pathLst>
                <a:path w="18" h="18">
                  <a:moveTo>
                    <a:pt x="0" y="16"/>
                  </a:moveTo>
                  <a:cubicBezTo>
                    <a:pt x="0" y="16"/>
                    <a:pt x="0" y="16"/>
                    <a:pt x="0" y="16"/>
                  </a:cubicBezTo>
                  <a:cubicBezTo>
                    <a:pt x="1" y="15"/>
                    <a:pt x="3" y="14"/>
                    <a:pt x="4" y="13"/>
                  </a:cubicBezTo>
                  <a:cubicBezTo>
                    <a:pt x="4" y="12"/>
                    <a:pt x="4" y="12"/>
                    <a:pt x="4" y="12"/>
                  </a:cubicBezTo>
                  <a:cubicBezTo>
                    <a:pt x="5" y="13"/>
                    <a:pt x="5" y="13"/>
                    <a:pt x="6" y="13"/>
                  </a:cubicBezTo>
                  <a:cubicBezTo>
                    <a:pt x="5" y="14"/>
                    <a:pt x="5" y="14"/>
                    <a:pt x="5" y="14"/>
                  </a:cubicBezTo>
                  <a:cubicBezTo>
                    <a:pt x="5" y="14"/>
                    <a:pt x="5" y="14"/>
                    <a:pt x="4" y="15"/>
                  </a:cubicBezTo>
                  <a:cubicBezTo>
                    <a:pt x="4" y="15"/>
                    <a:pt x="3" y="16"/>
                    <a:pt x="2" y="16"/>
                  </a:cubicBezTo>
                  <a:cubicBezTo>
                    <a:pt x="2" y="17"/>
                    <a:pt x="1" y="17"/>
                    <a:pt x="1" y="17"/>
                  </a:cubicBezTo>
                  <a:cubicBezTo>
                    <a:pt x="1" y="17"/>
                    <a:pt x="1" y="17"/>
                    <a:pt x="1" y="17"/>
                  </a:cubicBezTo>
                  <a:cubicBezTo>
                    <a:pt x="1" y="17"/>
                    <a:pt x="0" y="17"/>
                    <a:pt x="0" y="17"/>
                  </a:cubicBezTo>
                  <a:cubicBezTo>
                    <a:pt x="0" y="16"/>
                    <a:pt x="0" y="16"/>
                    <a:pt x="0" y="16"/>
                  </a:cubicBezTo>
                  <a:close/>
                  <a:moveTo>
                    <a:pt x="0" y="2"/>
                  </a:moveTo>
                  <a:cubicBezTo>
                    <a:pt x="1" y="2"/>
                    <a:pt x="2" y="2"/>
                    <a:pt x="2" y="2"/>
                  </a:cubicBezTo>
                  <a:cubicBezTo>
                    <a:pt x="8" y="2"/>
                    <a:pt x="8" y="2"/>
                    <a:pt x="8" y="2"/>
                  </a:cubicBezTo>
                  <a:cubicBezTo>
                    <a:pt x="8" y="2"/>
                    <a:pt x="8" y="2"/>
                    <a:pt x="8" y="1"/>
                  </a:cubicBezTo>
                  <a:cubicBezTo>
                    <a:pt x="7" y="0"/>
                    <a:pt x="7" y="0"/>
                    <a:pt x="7" y="0"/>
                  </a:cubicBezTo>
                  <a:cubicBezTo>
                    <a:pt x="8" y="0"/>
                    <a:pt x="8" y="0"/>
                    <a:pt x="9" y="0"/>
                  </a:cubicBezTo>
                  <a:cubicBezTo>
                    <a:pt x="10" y="2"/>
                    <a:pt x="10" y="2"/>
                    <a:pt x="10" y="2"/>
                  </a:cubicBezTo>
                  <a:cubicBezTo>
                    <a:pt x="15" y="2"/>
                    <a:pt x="15" y="2"/>
                    <a:pt x="15" y="2"/>
                  </a:cubicBezTo>
                  <a:cubicBezTo>
                    <a:pt x="15" y="2"/>
                    <a:pt x="16" y="2"/>
                    <a:pt x="18" y="2"/>
                  </a:cubicBezTo>
                  <a:cubicBezTo>
                    <a:pt x="18" y="2"/>
                    <a:pt x="17" y="2"/>
                    <a:pt x="17" y="3"/>
                  </a:cubicBezTo>
                  <a:cubicBezTo>
                    <a:pt x="17" y="3"/>
                    <a:pt x="17" y="3"/>
                    <a:pt x="17" y="3"/>
                  </a:cubicBezTo>
                  <a:cubicBezTo>
                    <a:pt x="17" y="3"/>
                    <a:pt x="17" y="3"/>
                    <a:pt x="18" y="4"/>
                  </a:cubicBezTo>
                  <a:cubicBezTo>
                    <a:pt x="16" y="4"/>
                    <a:pt x="15" y="4"/>
                    <a:pt x="15" y="4"/>
                  </a:cubicBezTo>
                  <a:cubicBezTo>
                    <a:pt x="2" y="4"/>
                    <a:pt x="2" y="4"/>
                    <a:pt x="2" y="4"/>
                  </a:cubicBezTo>
                  <a:cubicBezTo>
                    <a:pt x="2" y="4"/>
                    <a:pt x="1" y="4"/>
                    <a:pt x="0" y="4"/>
                  </a:cubicBezTo>
                  <a:cubicBezTo>
                    <a:pt x="0" y="4"/>
                    <a:pt x="0" y="3"/>
                    <a:pt x="0" y="3"/>
                  </a:cubicBezTo>
                  <a:cubicBezTo>
                    <a:pt x="0" y="3"/>
                    <a:pt x="0" y="3"/>
                    <a:pt x="0" y="3"/>
                  </a:cubicBezTo>
                  <a:cubicBezTo>
                    <a:pt x="0" y="3"/>
                    <a:pt x="0" y="3"/>
                    <a:pt x="0" y="2"/>
                  </a:cubicBezTo>
                  <a:close/>
                  <a:moveTo>
                    <a:pt x="2" y="11"/>
                  </a:moveTo>
                  <a:cubicBezTo>
                    <a:pt x="2" y="11"/>
                    <a:pt x="2" y="11"/>
                    <a:pt x="2" y="10"/>
                  </a:cubicBezTo>
                  <a:cubicBezTo>
                    <a:pt x="2" y="10"/>
                    <a:pt x="2" y="10"/>
                    <a:pt x="2" y="10"/>
                  </a:cubicBezTo>
                  <a:cubicBezTo>
                    <a:pt x="2" y="7"/>
                    <a:pt x="2" y="7"/>
                    <a:pt x="2" y="7"/>
                  </a:cubicBezTo>
                  <a:cubicBezTo>
                    <a:pt x="2" y="7"/>
                    <a:pt x="2" y="7"/>
                    <a:pt x="2" y="6"/>
                  </a:cubicBezTo>
                  <a:cubicBezTo>
                    <a:pt x="2" y="5"/>
                    <a:pt x="2" y="5"/>
                    <a:pt x="2" y="5"/>
                  </a:cubicBezTo>
                  <a:cubicBezTo>
                    <a:pt x="3" y="5"/>
                    <a:pt x="4" y="5"/>
                    <a:pt x="5" y="5"/>
                  </a:cubicBezTo>
                  <a:cubicBezTo>
                    <a:pt x="13" y="5"/>
                    <a:pt x="13" y="5"/>
                    <a:pt x="13" y="5"/>
                  </a:cubicBezTo>
                  <a:cubicBezTo>
                    <a:pt x="13" y="5"/>
                    <a:pt x="14" y="5"/>
                    <a:pt x="15" y="5"/>
                  </a:cubicBezTo>
                  <a:cubicBezTo>
                    <a:pt x="15" y="6"/>
                    <a:pt x="15" y="6"/>
                    <a:pt x="15" y="6"/>
                  </a:cubicBezTo>
                  <a:cubicBezTo>
                    <a:pt x="15" y="7"/>
                    <a:pt x="15" y="7"/>
                    <a:pt x="15" y="7"/>
                  </a:cubicBezTo>
                  <a:cubicBezTo>
                    <a:pt x="15" y="10"/>
                    <a:pt x="15" y="10"/>
                    <a:pt x="15" y="10"/>
                  </a:cubicBezTo>
                  <a:cubicBezTo>
                    <a:pt x="15" y="10"/>
                    <a:pt x="15" y="10"/>
                    <a:pt x="15" y="11"/>
                  </a:cubicBezTo>
                  <a:cubicBezTo>
                    <a:pt x="15" y="11"/>
                    <a:pt x="15" y="11"/>
                    <a:pt x="15" y="11"/>
                  </a:cubicBezTo>
                  <a:cubicBezTo>
                    <a:pt x="14" y="11"/>
                    <a:pt x="14" y="11"/>
                    <a:pt x="14" y="11"/>
                  </a:cubicBezTo>
                  <a:cubicBezTo>
                    <a:pt x="13" y="11"/>
                    <a:pt x="13" y="11"/>
                    <a:pt x="13" y="11"/>
                  </a:cubicBezTo>
                  <a:cubicBezTo>
                    <a:pt x="9" y="11"/>
                    <a:pt x="9" y="11"/>
                    <a:pt x="9" y="11"/>
                  </a:cubicBezTo>
                  <a:cubicBezTo>
                    <a:pt x="9" y="17"/>
                    <a:pt x="9" y="17"/>
                    <a:pt x="9" y="17"/>
                  </a:cubicBezTo>
                  <a:cubicBezTo>
                    <a:pt x="9" y="17"/>
                    <a:pt x="9" y="17"/>
                    <a:pt x="9" y="17"/>
                  </a:cubicBezTo>
                  <a:cubicBezTo>
                    <a:pt x="9" y="18"/>
                    <a:pt x="9" y="18"/>
                    <a:pt x="9" y="18"/>
                  </a:cubicBezTo>
                  <a:cubicBezTo>
                    <a:pt x="8" y="18"/>
                    <a:pt x="8" y="18"/>
                    <a:pt x="6" y="18"/>
                  </a:cubicBezTo>
                  <a:cubicBezTo>
                    <a:pt x="6" y="18"/>
                    <a:pt x="6" y="17"/>
                    <a:pt x="6" y="17"/>
                  </a:cubicBezTo>
                  <a:cubicBezTo>
                    <a:pt x="6" y="16"/>
                    <a:pt x="6" y="16"/>
                    <a:pt x="6" y="16"/>
                  </a:cubicBezTo>
                  <a:cubicBezTo>
                    <a:pt x="6" y="17"/>
                    <a:pt x="6" y="17"/>
                    <a:pt x="6" y="17"/>
                  </a:cubicBezTo>
                  <a:cubicBezTo>
                    <a:pt x="7" y="17"/>
                    <a:pt x="7" y="17"/>
                    <a:pt x="8" y="16"/>
                  </a:cubicBezTo>
                  <a:cubicBezTo>
                    <a:pt x="8" y="16"/>
                    <a:pt x="8" y="16"/>
                    <a:pt x="8" y="15"/>
                  </a:cubicBezTo>
                  <a:cubicBezTo>
                    <a:pt x="8" y="11"/>
                    <a:pt x="8" y="11"/>
                    <a:pt x="8" y="11"/>
                  </a:cubicBezTo>
                  <a:cubicBezTo>
                    <a:pt x="5" y="11"/>
                    <a:pt x="5" y="11"/>
                    <a:pt x="5" y="11"/>
                  </a:cubicBezTo>
                  <a:cubicBezTo>
                    <a:pt x="4" y="11"/>
                    <a:pt x="4" y="11"/>
                    <a:pt x="2" y="11"/>
                  </a:cubicBezTo>
                  <a:close/>
                  <a:moveTo>
                    <a:pt x="4" y="10"/>
                  </a:moveTo>
                  <a:cubicBezTo>
                    <a:pt x="13" y="10"/>
                    <a:pt x="13" y="10"/>
                    <a:pt x="13" y="10"/>
                  </a:cubicBezTo>
                  <a:cubicBezTo>
                    <a:pt x="13" y="7"/>
                    <a:pt x="13" y="7"/>
                    <a:pt x="13" y="7"/>
                  </a:cubicBezTo>
                  <a:cubicBezTo>
                    <a:pt x="4" y="7"/>
                    <a:pt x="4" y="7"/>
                    <a:pt x="4" y="7"/>
                  </a:cubicBezTo>
                  <a:cubicBezTo>
                    <a:pt x="4" y="10"/>
                    <a:pt x="4" y="10"/>
                    <a:pt x="4" y="10"/>
                  </a:cubicBezTo>
                  <a:close/>
                  <a:moveTo>
                    <a:pt x="11" y="13"/>
                  </a:moveTo>
                  <a:cubicBezTo>
                    <a:pt x="12" y="13"/>
                    <a:pt x="12" y="13"/>
                    <a:pt x="13" y="12"/>
                  </a:cubicBezTo>
                  <a:cubicBezTo>
                    <a:pt x="17" y="16"/>
                    <a:pt x="17" y="16"/>
                    <a:pt x="17" y="16"/>
                  </a:cubicBezTo>
                  <a:cubicBezTo>
                    <a:pt x="16" y="16"/>
                    <a:pt x="16" y="17"/>
                    <a:pt x="15" y="17"/>
                  </a:cubicBezTo>
                  <a:cubicBezTo>
                    <a:pt x="15" y="17"/>
                    <a:pt x="15" y="17"/>
                    <a:pt x="15" y="17"/>
                  </a:cubicBezTo>
                  <a:cubicBezTo>
                    <a:pt x="15" y="16"/>
                    <a:pt x="13" y="15"/>
                    <a:pt x="12" y="14"/>
                  </a:cubicBezTo>
                  <a:cubicBezTo>
                    <a:pt x="11" y="13"/>
                    <a:pt x="11" y="13"/>
                    <a:pt x="11" y="13"/>
                  </a:cubicBezTo>
                  <a:close/>
                </a:path>
              </a:pathLst>
            </a:custGeom>
            <a:solidFill>
              <a:srgbClr val="E60012"/>
            </a:solidFill>
            <a:ln w="9525">
              <a:noFill/>
            </a:ln>
          </p:spPr>
          <p:txBody>
            <a:bodyPr/>
            <a:lstStyle/>
            <a:p>
              <a:endParaRPr lang="zh-CN" altLang="en-US"/>
            </a:p>
          </p:txBody>
        </p:sp>
        <p:sp>
          <p:nvSpPr>
            <p:cNvPr id="30804" name="任意多边形 985"/>
            <p:cNvSpPr/>
            <p:nvPr/>
          </p:nvSpPr>
          <p:spPr>
            <a:xfrm>
              <a:off x="6881797" y="2869640"/>
              <a:ext cx="48291" cy="50590"/>
            </a:xfrm>
            <a:custGeom>
              <a:avLst/>
              <a:gdLst/>
              <a:ahLst/>
              <a:cxnLst>
                <a:cxn ang="0">
                  <a:pos x="13797" y="27594"/>
                </a:cxn>
                <a:cxn ang="0">
                  <a:pos x="0" y="18396"/>
                </a:cxn>
                <a:cxn ang="0">
                  <a:pos x="18396" y="18396"/>
                </a:cxn>
                <a:cxn ang="0">
                  <a:pos x="22995" y="0"/>
                </a:cxn>
                <a:cxn ang="0">
                  <a:pos x="27594" y="18396"/>
                </a:cxn>
                <a:cxn ang="0">
                  <a:pos x="48291" y="18396"/>
                </a:cxn>
                <a:cxn ang="0">
                  <a:pos x="32194" y="27594"/>
                </a:cxn>
                <a:cxn ang="0">
                  <a:pos x="43691" y="50590"/>
                </a:cxn>
                <a:cxn ang="0">
                  <a:pos x="22995" y="36792"/>
                </a:cxn>
                <a:cxn ang="0">
                  <a:pos x="9198" y="50590"/>
                </a:cxn>
                <a:cxn ang="0">
                  <a:pos x="13797" y="27594"/>
                </a:cxn>
                <a:cxn ang="0">
                  <a:pos x="13797" y="27594"/>
                </a:cxn>
              </a:cxnLst>
              <a:rect l="0" t="0" r="0" b="0"/>
              <a:pathLst>
                <a:path w="21" h="22">
                  <a:moveTo>
                    <a:pt x="6" y="12"/>
                  </a:moveTo>
                  <a:lnTo>
                    <a:pt x="0" y="8"/>
                  </a:lnTo>
                  <a:lnTo>
                    <a:pt x="8" y="8"/>
                  </a:lnTo>
                  <a:lnTo>
                    <a:pt x="10" y="0"/>
                  </a:lnTo>
                  <a:lnTo>
                    <a:pt x="12" y="8"/>
                  </a:lnTo>
                  <a:lnTo>
                    <a:pt x="21" y="8"/>
                  </a:lnTo>
                  <a:lnTo>
                    <a:pt x="14" y="12"/>
                  </a:lnTo>
                  <a:lnTo>
                    <a:pt x="19" y="22"/>
                  </a:lnTo>
                  <a:lnTo>
                    <a:pt x="10" y="16"/>
                  </a:lnTo>
                  <a:lnTo>
                    <a:pt x="4" y="22"/>
                  </a:lnTo>
                  <a:lnTo>
                    <a:pt x="6" y="12"/>
                  </a:lnTo>
                  <a:lnTo>
                    <a:pt x="6" y="12"/>
                  </a:lnTo>
                  <a:close/>
                </a:path>
              </a:pathLst>
            </a:custGeom>
            <a:solidFill>
              <a:srgbClr val="E60012"/>
            </a:solidFill>
            <a:ln w="9525">
              <a:noFill/>
            </a:ln>
          </p:spPr>
          <p:txBody>
            <a:bodyPr/>
            <a:lstStyle/>
            <a:p>
              <a:endParaRPr lang="zh-CN" altLang="en-US"/>
            </a:p>
          </p:txBody>
        </p:sp>
        <p:sp>
          <p:nvSpPr>
            <p:cNvPr id="30805" name="任意多边形 986"/>
            <p:cNvSpPr/>
            <p:nvPr/>
          </p:nvSpPr>
          <p:spPr>
            <a:xfrm>
              <a:off x="8330506" y="4302251"/>
              <a:ext cx="372525" cy="151769"/>
            </a:xfrm>
            <a:custGeom>
              <a:avLst/>
              <a:gdLst/>
              <a:ahLst/>
              <a:cxnLst>
                <a:cxn ang="0">
                  <a:pos x="4775" y="42685"/>
                </a:cxn>
                <a:cxn ang="0">
                  <a:pos x="38207" y="47427"/>
                </a:cxn>
                <a:cxn ang="0">
                  <a:pos x="52535" y="56913"/>
                </a:cxn>
                <a:cxn ang="0">
                  <a:pos x="62087" y="71141"/>
                </a:cxn>
                <a:cxn ang="0">
                  <a:pos x="62087" y="99598"/>
                </a:cxn>
                <a:cxn ang="0">
                  <a:pos x="85967" y="123312"/>
                </a:cxn>
                <a:cxn ang="0">
                  <a:pos x="119399" y="137540"/>
                </a:cxn>
                <a:cxn ang="0">
                  <a:pos x="138502" y="142283"/>
                </a:cxn>
                <a:cxn ang="0">
                  <a:pos x="143278" y="142283"/>
                </a:cxn>
                <a:cxn ang="0">
                  <a:pos x="152830" y="137540"/>
                </a:cxn>
                <a:cxn ang="0">
                  <a:pos x="157606" y="137540"/>
                </a:cxn>
                <a:cxn ang="0">
                  <a:pos x="167158" y="132797"/>
                </a:cxn>
                <a:cxn ang="0">
                  <a:pos x="167158" y="137540"/>
                </a:cxn>
                <a:cxn ang="0">
                  <a:pos x="171934" y="132797"/>
                </a:cxn>
                <a:cxn ang="0">
                  <a:pos x="176710" y="132797"/>
                </a:cxn>
                <a:cxn ang="0">
                  <a:pos x="176710" y="132797"/>
                </a:cxn>
                <a:cxn ang="0">
                  <a:pos x="181486" y="137540"/>
                </a:cxn>
                <a:cxn ang="0">
                  <a:pos x="186262" y="132797"/>
                </a:cxn>
                <a:cxn ang="0">
                  <a:pos x="181486" y="123312"/>
                </a:cxn>
                <a:cxn ang="0">
                  <a:pos x="186262" y="118569"/>
                </a:cxn>
                <a:cxn ang="0">
                  <a:pos x="191038" y="128055"/>
                </a:cxn>
                <a:cxn ang="0">
                  <a:pos x="195814" y="132797"/>
                </a:cxn>
                <a:cxn ang="0">
                  <a:pos x="200590" y="137540"/>
                </a:cxn>
                <a:cxn ang="0">
                  <a:pos x="200590" y="132797"/>
                </a:cxn>
                <a:cxn ang="0">
                  <a:pos x="200590" y="123312"/>
                </a:cxn>
                <a:cxn ang="0">
                  <a:pos x="205366" y="128055"/>
                </a:cxn>
                <a:cxn ang="0">
                  <a:pos x="210142" y="132797"/>
                </a:cxn>
                <a:cxn ang="0">
                  <a:pos x="219694" y="137540"/>
                </a:cxn>
                <a:cxn ang="0">
                  <a:pos x="214918" y="147026"/>
                </a:cxn>
                <a:cxn ang="0">
                  <a:pos x="224470" y="147026"/>
                </a:cxn>
                <a:cxn ang="0">
                  <a:pos x="229246" y="147026"/>
                </a:cxn>
                <a:cxn ang="0">
                  <a:pos x="238798" y="142283"/>
                </a:cxn>
                <a:cxn ang="0">
                  <a:pos x="243574" y="137540"/>
                </a:cxn>
                <a:cxn ang="0">
                  <a:pos x="243574" y="128055"/>
                </a:cxn>
                <a:cxn ang="0">
                  <a:pos x="248350" y="132797"/>
                </a:cxn>
                <a:cxn ang="0">
                  <a:pos x="253125" y="137540"/>
                </a:cxn>
                <a:cxn ang="0">
                  <a:pos x="262677" y="137540"/>
                </a:cxn>
                <a:cxn ang="0">
                  <a:pos x="277005" y="118569"/>
                </a:cxn>
                <a:cxn ang="0">
                  <a:pos x="291333" y="113826"/>
                </a:cxn>
                <a:cxn ang="0">
                  <a:pos x="296109" y="99598"/>
                </a:cxn>
                <a:cxn ang="0">
                  <a:pos x="310437" y="94855"/>
                </a:cxn>
                <a:cxn ang="0">
                  <a:pos x="315213" y="90112"/>
                </a:cxn>
                <a:cxn ang="0">
                  <a:pos x="324765" y="75884"/>
                </a:cxn>
                <a:cxn ang="0">
                  <a:pos x="348645" y="56913"/>
                </a:cxn>
                <a:cxn ang="0">
                  <a:pos x="353421" y="42685"/>
                </a:cxn>
                <a:cxn ang="0">
                  <a:pos x="358197" y="18971"/>
                </a:cxn>
                <a:cxn ang="0">
                  <a:pos x="372525" y="0"/>
                </a:cxn>
                <a:cxn ang="0">
                  <a:pos x="85967" y="0"/>
                </a:cxn>
                <a:cxn ang="0">
                  <a:pos x="0" y="0"/>
                </a:cxn>
                <a:cxn ang="0">
                  <a:pos x="4775" y="42685"/>
                </a:cxn>
              </a:cxnLst>
              <a:rect l="0" t="0" r="0" b="0"/>
              <a:pathLst>
                <a:path w="78" h="32">
                  <a:moveTo>
                    <a:pt x="1" y="9"/>
                  </a:moveTo>
                  <a:cubicBezTo>
                    <a:pt x="1" y="9"/>
                    <a:pt x="7" y="10"/>
                    <a:pt x="8" y="10"/>
                  </a:cubicBezTo>
                  <a:cubicBezTo>
                    <a:pt x="9" y="11"/>
                    <a:pt x="11" y="11"/>
                    <a:pt x="11" y="12"/>
                  </a:cubicBezTo>
                  <a:cubicBezTo>
                    <a:pt x="11" y="13"/>
                    <a:pt x="13" y="12"/>
                    <a:pt x="13" y="15"/>
                  </a:cubicBezTo>
                  <a:cubicBezTo>
                    <a:pt x="13" y="17"/>
                    <a:pt x="12" y="19"/>
                    <a:pt x="13" y="21"/>
                  </a:cubicBezTo>
                  <a:cubicBezTo>
                    <a:pt x="14" y="24"/>
                    <a:pt x="16" y="24"/>
                    <a:pt x="18" y="26"/>
                  </a:cubicBezTo>
                  <a:cubicBezTo>
                    <a:pt x="21" y="28"/>
                    <a:pt x="22" y="28"/>
                    <a:pt x="25" y="29"/>
                  </a:cubicBezTo>
                  <a:cubicBezTo>
                    <a:pt x="27" y="30"/>
                    <a:pt x="29" y="30"/>
                    <a:pt x="29" y="30"/>
                  </a:cubicBezTo>
                  <a:cubicBezTo>
                    <a:pt x="29" y="30"/>
                    <a:pt x="29" y="30"/>
                    <a:pt x="30" y="30"/>
                  </a:cubicBezTo>
                  <a:cubicBezTo>
                    <a:pt x="31" y="30"/>
                    <a:pt x="31" y="30"/>
                    <a:pt x="32" y="29"/>
                  </a:cubicBezTo>
                  <a:cubicBezTo>
                    <a:pt x="33" y="29"/>
                    <a:pt x="33" y="29"/>
                    <a:pt x="33" y="29"/>
                  </a:cubicBezTo>
                  <a:cubicBezTo>
                    <a:pt x="33" y="29"/>
                    <a:pt x="35" y="27"/>
                    <a:pt x="35" y="28"/>
                  </a:cubicBezTo>
                  <a:cubicBezTo>
                    <a:pt x="35" y="29"/>
                    <a:pt x="35" y="30"/>
                    <a:pt x="35" y="29"/>
                  </a:cubicBezTo>
                  <a:cubicBezTo>
                    <a:pt x="36" y="29"/>
                    <a:pt x="36" y="29"/>
                    <a:pt x="36" y="28"/>
                  </a:cubicBezTo>
                  <a:cubicBezTo>
                    <a:pt x="36" y="28"/>
                    <a:pt x="36" y="28"/>
                    <a:pt x="37" y="28"/>
                  </a:cubicBezTo>
                  <a:cubicBezTo>
                    <a:pt x="37" y="28"/>
                    <a:pt x="37" y="28"/>
                    <a:pt x="37" y="28"/>
                  </a:cubicBezTo>
                  <a:cubicBezTo>
                    <a:pt x="37" y="29"/>
                    <a:pt x="38" y="29"/>
                    <a:pt x="38" y="29"/>
                  </a:cubicBezTo>
                  <a:cubicBezTo>
                    <a:pt x="38" y="29"/>
                    <a:pt x="39" y="28"/>
                    <a:pt x="39" y="28"/>
                  </a:cubicBezTo>
                  <a:cubicBezTo>
                    <a:pt x="39" y="27"/>
                    <a:pt x="38" y="26"/>
                    <a:pt x="38" y="26"/>
                  </a:cubicBezTo>
                  <a:cubicBezTo>
                    <a:pt x="38" y="25"/>
                    <a:pt x="39" y="24"/>
                    <a:pt x="39" y="25"/>
                  </a:cubicBezTo>
                  <a:cubicBezTo>
                    <a:pt x="39" y="26"/>
                    <a:pt x="39" y="27"/>
                    <a:pt x="40" y="27"/>
                  </a:cubicBezTo>
                  <a:cubicBezTo>
                    <a:pt x="40" y="27"/>
                    <a:pt x="41" y="27"/>
                    <a:pt x="41" y="28"/>
                  </a:cubicBezTo>
                  <a:cubicBezTo>
                    <a:pt x="41" y="28"/>
                    <a:pt x="41" y="29"/>
                    <a:pt x="42" y="29"/>
                  </a:cubicBezTo>
                  <a:cubicBezTo>
                    <a:pt x="42" y="29"/>
                    <a:pt x="42" y="28"/>
                    <a:pt x="42" y="28"/>
                  </a:cubicBezTo>
                  <a:cubicBezTo>
                    <a:pt x="42" y="27"/>
                    <a:pt x="42" y="26"/>
                    <a:pt x="42" y="26"/>
                  </a:cubicBezTo>
                  <a:cubicBezTo>
                    <a:pt x="43" y="27"/>
                    <a:pt x="43" y="27"/>
                    <a:pt x="43" y="27"/>
                  </a:cubicBezTo>
                  <a:cubicBezTo>
                    <a:pt x="43" y="28"/>
                    <a:pt x="43" y="28"/>
                    <a:pt x="44" y="28"/>
                  </a:cubicBezTo>
                  <a:cubicBezTo>
                    <a:pt x="45" y="29"/>
                    <a:pt x="46" y="29"/>
                    <a:pt x="46" y="29"/>
                  </a:cubicBezTo>
                  <a:cubicBezTo>
                    <a:pt x="45" y="30"/>
                    <a:pt x="45" y="31"/>
                    <a:pt x="45" y="31"/>
                  </a:cubicBezTo>
                  <a:cubicBezTo>
                    <a:pt x="46" y="31"/>
                    <a:pt x="46" y="32"/>
                    <a:pt x="47" y="31"/>
                  </a:cubicBezTo>
                  <a:cubicBezTo>
                    <a:pt x="47" y="31"/>
                    <a:pt x="47" y="31"/>
                    <a:pt x="48" y="31"/>
                  </a:cubicBezTo>
                  <a:cubicBezTo>
                    <a:pt x="50" y="31"/>
                    <a:pt x="50" y="30"/>
                    <a:pt x="50" y="30"/>
                  </a:cubicBezTo>
                  <a:cubicBezTo>
                    <a:pt x="51" y="29"/>
                    <a:pt x="51" y="30"/>
                    <a:pt x="51" y="29"/>
                  </a:cubicBezTo>
                  <a:cubicBezTo>
                    <a:pt x="51" y="29"/>
                    <a:pt x="50" y="27"/>
                    <a:pt x="51" y="27"/>
                  </a:cubicBezTo>
                  <a:cubicBezTo>
                    <a:pt x="52" y="27"/>
                    <a:pt x="51" y="27"/>
                    <a:pt x="52" y="28"/>
                  </a:cubicBezTo>
                  <a:cubicBezTo>
                    <a:pt x="53" y="28"/>
                    <a:pt x="53" y="29"/>
                    <a:pt x="53" y="29"/>
                  </a:cubicBezTo>
                  <a:cubicBezTo>
                    <a:pt x="53" y="29"/>
                    <a:pt x="54" y="29"/>
                    <a:pt x="55" y="29"/>
                  </a:cubicBezTo>
                  <a:cubicBezTo>
                    <a:pt x="56" y="28"/>
                    <a:pt x="55" y="26"/>
                    <a:pt x="58" y="25"/>
                  </a:cubicBezTo>
                  <a:cubicBezTo>
                    <a:pt x="60" y="25"/>
                    <a:pt x="61" y="25"/>
                    <a:pt x="61" y="24"/>
                  </a:cubicBezTo>
                  <a:cubicBezTo>
                    <a:pt x="62" y="23"/>
                    <a:pt x="60" y="21"/>
                    <a:pt x="62" y="21"/>
                  </a:cubicBezTo>
                  <a:cubicBezTo>
                    <a:pt x="64" y="22"/>
                    <a:pt x="65" y="21"/>
                    <a:pt x="65" y="20"/>
                  </a:cubicBezTo>
                  <a:cubicBezTo>
                    <a:pt x="66" y="19"/>
                    <a:pt x="65" y="20"/>
                    <a:pt x="66" y="19"/>
                  </a:cubicBezTo>
                  <a:cubicBezTo>
                    <a:pt x="66" y="17"/>
                    <a:pt x="67" y="16"/>
                    <a:pt x="68" y="16"/>
                  </a:cubicBezTo>
                  <a:cubicBezTo>
                    <a:pt x="69" y="16"/>
                    <a:pt x="72" y="13"/>
                    <a:pt x="73" y="12"/>
                  </a:cubicBezTo>
                  <a:cubicBezTo>
                    <a:pt x="74" y="11"/>
                    <a:pt x="74" y="10"/>
                    <a:pt x="74" y="9"/>
                  </a:cubicBezTo>
                  <a:cubicBezTo>
                    <a:pt x="74" y="7"/>
                    <a:pt x="75" y="6"/>
                    <a:pt x="75" y="4"/>
                  </a:cubicBezTo>
                  <a:cubicBezTo>
                    <a:pt x="76" y="2"/>
                    <a:pt x="78" y="0"/>
                    <a:pt x="78" y="0"/>
                  </a:cubicBezTo>
                  <a:cubicBezTo>
                    <a:pt x="18" y="0"/>
                    <a:pt x="18" y="0"/>
                    <a:pt x="18" y="0"/>
                  </a:cubicBezTo>
                  <a:cubicBezTo>
                    <a:pt x="0" y="0"/>
                    <a:pt x="0" y="0"/>
                    <a:pt x="0" y="0"/>
                  </a:cubicBezTo>
                  <a:cubicBezTo>
                    <a:pt x="0" y="3"/>
                    <a:pt x="0" y="7"/>
                    <a:pt x="1" y="9"/>
                  </a:cubicBezTo>
                  <a:close/>
                </a:path>
              </a:pathLst>
            </a:custGeom>
            <a:solidFill>
              <a:srgbClr val="FFFFFF"/>
            </a:solidFill>
            <a:ln w="9525">
              <a:noFill/>
            </a:ln>
          </p:spPr>
          <p:txBody>
            <a:bodyPr/>
            <a:lstStyle/>
            <a:p>
              <a:endParaRPr lang="zh-CN" altLang="en-US"/>
            </a:p>
          </p:txBody>
        </p:sp>
        <p:sp>
          <p:nvSpPr>
            <p:cNvPr id="30806" name="任意多边形 987"/>
            <p:cNvSpPr/>
            <p:nvPr/>
          </p:nvSpPr>
          <p:spPr>
            <a:xfrm>
              <a:off x="9195130" y="4293052"/>
              <a:ext cx="87382" cy="117277"/>
            </a:xfrm>
            <a:custGeom>
              <a:avLst/>
              <a:gdLst/>
              <a:ahLst/>
              <a:cxnLst>
                <a:cxn ang="0">
                  <a:pos x="87382" y="4691"/>
                </a:cxn>
                <a:cxn ang="0">
                  <a:pos x="87382" y="14073"/>
                </a:cxn>
                <a:cxn ang="0">
                  <a:pos x="87382" y="23455"/>
                </a:cxn>
                <a:cxn ang="0">
                  <a:pos x="77672" y="42219"/>
                </a:cxn>
                <a:cxn ang="0">
                  <a:pos x="67963" y="60984"/>
                </a:cxn>
                <a:cxn ang="0">
                  <a:pos x="63109" y="70366"/>
                </a:cxn>
                <a:cxn ang="0">
                  <a:pos x="53400" y="84439"/>
                </a:cxn>
                <a:cxn ang="0">
                  <a:pos x="53400" y="98512"/>
                </a:cxn>
                <a:cxn ang="0">
                  <a:pos x="53400" y="112585"/>
                </a:cxn>
                <a:cxn ang="0">
                  <a:pos x="53400" y="117277"/>
                </a:cxn>
                <a:cxn ang="0">
                  <a:pos x="48545" y="112585"/>
                </a:cxn>
                <a:cxn ang="0">
                  <a:pos x="38836" y="112585"/>
                </a:cxn>
                <a:cxn ang="0">
                  <a:pos x="38836" y="98512"/>
                </a:cxn>
                <a:cxn ang="0">
                  <a:pos x="19418" y="79748"/>
                </a:cxn>
                <a:cxn ang="0">
                  <a:pos x="9709" y="70366"/>
                </a:cxn>
                <a:cxn ang="0">
                  <a:pos x="9709" y="60984"/>
                </a:cxn>
                <a:cxn ang="0">
                  <a:pos x="0" y="46910"/>
                </a:cxn>
                <a:cxn ang="0">
                  <a:pos x="0" y="37528"/>
                </a:cxn>
                <a:cxn ang="0">
                  <a:pos x="4854" y="28146"/>
                </a:cxn>
                <a:cxn ang="0">
                  <a:pos x="4854" y="23455"/>
                </a:cxn>
                <a:cxn ang="0">
                  <a:pos x="4854" y="14073"/>
                </a:cxn>
                <a:cxn ang="0">
                  <a:pos x="4854" y="4691"/>
                </a:cxn>
                <a:cxn ang="0">
                  <a:pos x="9709" y="0"/>
                </a:cxn>
                <a:cxn ang="0">
                  <a:pos x="87382" y="0"/>
                </a:cxn>
                <a:cxn ang="0">
                  <a:pos x="87382" y="4691"/>
                </a:cxn>
              </a:cxnLst>
              <a:rect l="0" t="0" r="0" b="0"/>
              <a:pathLst>
                <a:path w="18" h="25">
                  <a:moveTo>
                    <a:pt x="18" y="1"/>
                  </a:moveTo>
                  <a:cubicBezTo>
                    <a:pt x="18" y="1"/>
                    <a:pt x="18" y="2"/>
                    <a:pt x="18" y="3"/>
                  </a:cubicBezTo>
                  <a:cubicBezTo>
                    <a:pt x="18" y="3"/>
                    <a:pt x="18" y="4"/>
                    <a:pt x="18" y="5"/>
                  </a:cubicBezTo>
                  <a:cubicBezTo>
                    <a:pt x="18" y="5"/>
                    <a:pt x="16" y="9"/>
                    <a:pt x="16" y="9"/>
                  </a:cubicBezTo>
                  <a:cubicBezTo>
                    <a:pt x="16" y="9"/>
                    <a:pt x="15" y="13"/>
                    <a:pt x="14" y="13"/>
                  </a:cubicBezTo>
                  <a:cubicBezTo>
                    <a:pt x="14" y="14"/>
                    <a:pt x="14" y="14"/>
                    <a:pt x="13" y="15"/>
                  </a:cubicBezTo>
                  <a:cubicBezTo>
                    <a:pt x="12" y="15"/>
                    <a:pt x="12" y="17"/>
                    <a:pt x="11" y="18"/>
                  </a:cubicBezTo>
                  <a:cubicBezTo>
                    <a:pt x="10" y="19"/>
                    <a:pt x="11" y="21"/>
                    <a:pt x="11" y="21"/>
                  </a:cubicBezTo>
                  <a:cubicBezTo>
                    <a:pt x="11" y="22"/>
                    <a:pt x="11" y="24"/>
                    <a:pt x="11" y="24"/>
                  </a:cubicBezTo>
                  <a:cubicBezTo>
                    <a:pt x="11" y="25"/>
                    <a:pt x="11" y="25"/>
                    <a:pt x="11" y="25"/>
                  </a:cubicBezTo>
                  <a:cubicBezTo>
                    <a:pt x="11" y="25"/>
                    <a:pt x="10" y="25"/>
                    <a:pt x="10" y="24"/>
                  </a:cubicBezTo>
                  <a:cubicBezTo>
                    <a:pt x="9" y="24"/>
                    <a:pt x="9" y="24"/>
                    <a:pt x="8" y="24"/>
                  </a:cubicBezTo>
                  <a:cubicBezTo>
                    <a:pt x="8" y="24"/>
                    <a:pt x="8" y="23"/>
                    <a:pt x="8" y="21"/>
                  </a:cubicBezTo>
                  <a:cubicBezTo>
                    <a:pt x="7" y="19"/>
                    <a:pt x="5" y="18"/>
                    <a:pt x="4" y="17"/>
                  </a:cubicBezTo>
                  <a:cubicBezTo>
                    <a:pt x="2" y="17"/>
                    <a:pt x="2" y="16"/>
                    <a:pt x="2" y="15"/>
                  </a:cubicBezTo>
                  <a:cubicBezTo>
                    <a:pt x="2" y="15"/>
                    <a:pt x="2" y="14"/>
                    <a:pt x="2" y="13"/>
                  </a:cubicBezTo>
                  <a:cubicBezTo>
                    <a:pt x="2" y="12"/>
                    <a:pt x="1" y="11"/>
                    <a:pt x="0" y="10"/>
                  </a:cubicBezTo>
                  <a:cubicBezTo>
                    <a:pt x="0" y="10"/>
                    <a:pt x="0" y="8"/>
                    <a:pt x="0" y="8"/>
                  </a:cubicBezTo>
                  <a:cubicBezTo>
                    <a:pt x="0" y="7"/>
                    <a:pt x="0" y="6"/>
                    <a:pt x="1" y="6"/>
                  </a:cubicBezTo>
                  <a:cubicBezTo>
                    <a:pt x="1" y="6"/>
                    <a:pt x="1" y="5"/>
                    <a:pt x="1" y="5"/>
                  </a:cubicBezTo>
                  <a:cubicBezTo>
                    <a:pt x="1" y="5"/>
                    <a:pt x="1" y="3"/>
                    <a:pt x="1" y="3"/>
                  </a:cubicBezTo>
                  <a:cubicBezTo>
                    <a:pt x="1" y="2"/>
                    <a:pt x="1" y="1"/>
                    <a:pt x="1" y="1"/>
                  </a:cubicBezTo>
                  <a:cubicBezTo>
                    <a:pt x="2" y="0"/>
                    <a:pt x="2" y="0"/>
                    <a:pt x="2" y="0"/>
                  </a:cubicBezTo>
                  <a:cubicBezTo>
                    <a:pt x="18" y="0"/>
                    <a:pt x="18" y="0"/>
                    <a:pt x="18" y="0"/>
                  </a:cubicBezTo>
                  <a:cubicBezTo>
                    <a:pt x="18" y="1"/>
                    <a:pt x="18" y="1"/>
                    <a:pt x="18" y="1"/>
                  </a:cubicBezTo>
                  <a:close/>
                </a:path>
              </a:pathLst>
            </a:custGeom>
            <a:solidFill>
              <a:srgbClr val="FFFFFF"/>
            </a:solidFill>
            <a:ln w="9525">
              <a:noFill/>
            </a:ln>
          </p:spPr>
          <p:txBody>
            <a:bodyPr/>
            <a:lstStyle/>
            <a:p>
              <a:endParaRPr lang="zh-CN" altLang="en-US"/>
            </a:p>
          </p:txBody>
        </p:sp>
        <p:sp>
          <p:nvSpPr>
            <p:cNvPr id="30807" name="任意多边形 988"/>
            <p:cNvSpPr/>
            <p:nvPr/>
          </p:nvSpPr>
          <p:spPr>
            <a:xfrm>
              <a:off x="8516768" y="4525306"/>
              <a:ext cx="142572" cy="128774"/>
            </a:xfrm>
            <a:custGeom>
              <a:avLst/>
              <a:gdLst/>
              <a:ahLst/>
              <a:cxnLst>
                <a:cxn ang="0">
                  <a:pos x="9504" y="47694"/>
                </a:cxn>
                <a:cxn ang="0">
                  <a:pos x="4752" y="62002"/>
                </a:cxn>
                <a:cxn ang="0">
                  <a:pos x="0" y="66771"/>
                </a:cxn>
                <a:cxn ang="0">
                  <a:pos x="0" y="81079"/>
                </a:cxn>
                <a:cxn ang="0">
                  <a:pos x="4752" y="100157"/>
                </a:cxn>
                <a:cxn ang="0">
                  <a:pos x="19009" y="114465"/>
                </a:cxn>
                <a:cxn ang="0">
                  <a:pos x="33266" y="119235"/>
                </a:cxn>
                <a:cxn ang="0">
                  <a:pos x="47524" y="124004"/>
                </a:cxn>
                <a:cxn ang="0">
                  <a:pos x="57028" y="124004"/>
                </a:cxn>
                <a:cxn ang="0">
                  <a:pos x="66533" y="124004"/>
                </a:cxn>
                <a:cxn ang="0">
                  <a:pos x="66533" y="119235"/>
                </a:cxn>
                <a:cxn ang="0">
                  <a:pos x="71286" y="114465"/>
                </a:cxn>
                <a:cxn ang="0">
                  <a:pos x="80790" y="114465"/>
                </a:cxn>
                <a:cxn ang="0">
                  <a:pos x="85543" y="114465"/>
                </a:cxn>
                <a:cxn ang="0">
                  <a:pos x="95048" y="100157"/>
                </a:cxn>
                <a:cxn ang="0">
                  <a:pos x="104552" y="95388"/>
                </a:cxn>
                <a:cxn ang="0">
                  <a:pos x="114057" y="90618"/>
                </a:cxn>
                <a:cxn ang="0">
                  <a:pos x="114057" y="85849"/>
                </a:cxn>
                <a:cxn ang="0">
                  <a:pos x="114057" y="81079"/>
                </a:cxn>
                <a:cxn ang="0">
                  <a:pos x="114057" y="71541"/>
                </a:cxn>
                <a:cxn ang="0">
                  <a:pos x="123562" y="57232"/>
                </a:cxn>
                <a:cxn ang="0">
                  <a:pos x="123562" y="47694"/>
                </a:cxn>
                <a:cxn ang="0">
                  <a:pos x="133067" y="38155"/>
                </a:cxn>
                <a:cxn ang="0">
                  <a:pos x="137819" y="33385"/>
                </a:cxn>
                <a:cxn ang="0">
                  <a:pos x="137819" y="42924"/>
                </a:cxn>
                <a:cxn ang="0">
                  <a:pos x="142572" y="33385"/>
                </a:cxn>
                <a:cxn ang="0">
                  <a:pos x="142572" y="19077"/>
                </a:cxn>
                <a:cxn ang="0">
                  <a:pos x="123562" y="4769"/>
                </a:cxn>
                <a:cxn ang="0">
                  <a:pos x="118810" y="9538"/>
                </a:cxn>
                <a:cxn ang="0">
                  <a:pos x="109305" y="4769"/>
                </a:cxn>
                <a:cxn ang="0">
                  <a:pos x="95048" y="4769"/>
                </a:cxn>
                <a:cxn ang="0">
                  <a:pos x="90295" y="9538"/>
                </a:cxn>
                <a:cxn ang="0">
                  <a:pos x="80790" y="14308"/>
                </a:cxn>
                <a:cxn ang="0">
                  <a:pos x="76038" y="14308"/>
                </a:cxn>
                <a:cxn ang="0">
                  <a:pos x="66533" y="9538"/>
                </a:cxn>
                <a:cxn ang="0">
                  <a:pos x="57028" y="19077"/>
                </a:cxn>
                <a:cxn ang="0">
                  <a:pos x="47524" y="19077"/>
                </a:cxn>
                <a:cxn ang="0">
                  <a:pos x="38019" y="19077"/>
                </a:cxn>
                <a:cxn ang="0">
                  <a:pos x="33266" y="28616"/>
                </a:cxn>
                <a:cxn ang="0">
                  <a:pos x="38019" y="28616"/>
                </a:cxn>
                <a:cxn ang="0">
                  <a:pos x="28514" y="33385"/>
                </a:cxn>
              </a:cxnLst>
              <a:rect l="0" t="0" r="0" b="0"/>
              <a:pathLst>
                <a:path w="30" h="27">
                  <a:moveTo>
                    <a:pt x="4" y="9"/>
                  </a:moveTo>
                  <a:cubicBezTo>
                    <a:pt x="4" y="9"/>
                    <a:pt x="3" y="10"/>
                    <a:pt x="2" y="10"/>
                  </a:cubicBezTo>
                  <a:cubicBezTo>
                    <a:pt x="1" y="11"/>
                    <a:pt x="1" y="11"/>
                    <a:pt x="1" y="12"/>
                  </a:cubicBezTo>
                  <a:cubicBezTo>
                    <a:pt x="1" y="12"/>
                    <a:pt x="1" y="12"/>
                    <a:pt x="1" y="13"/>
                  </a:cubicBezTo>
                  <a:cubicBezTo>
                    <a:pt x="0" y="13"/>
                    <a:pt x="1" y="13"/>
                    <a:pt x="1" y="13"/>
                  </a:cubicBezTo>
                  <a:cubicBezTo>
                    <a:pt x="1" y="14"/>
                    <a:pt x="1" y="14"/>
                    <a:pt x="0" y="14"/>
                  </a:cubicBezTo>
                  <a:cubicBezTo>
                    <a:pt x="0" y="15"/>
                    <a:pt x="0" y="15"/>
                    <a:pt x="0" y="15"/>
                  </a:cubicBezTo>
                  <a:cubicBezTo>
                    <a:pt x="1" y="16"/>
                    <a:pt x="1" y="16"/>
                    <a:pt x="0" y="17"/>
                  </a:cubicBezTo>
                  <a:cubicBezTo>
                    <a:pt x="0" y="18"/>
                    <a:pt x="0" y="18"/>
                    <a:pt x="1" y="18"/>
                  </a:cubicBezTo>
                  <a:cubicBezTo>
                    <a:pt x="1" y="19"/>
                    <a:pt x="1" y="19"/>
                    <a:pt x="1" y="21"/>
                  </a:cubicBezTo>
                  <a:cubicBezTo>
                    <a:pt x="1" y="22"/>
                    <a:pt x="1" y="22"/>
                    <a:pt x="2" y="23"/>
                  </a:cubicBezTo>
                  <a:cubicBezTo>
                    <a:pt x="2" y="23"/>
                    <a:pt x="4" y="23"/>
                    <a:pt x="4" y="24"/>
                  </a:cubicBezTo>
                  <a:cubicBezTo>
                    <a:pt x="5" y="24"/>
                    <a:pt x="5" y="24"/>
                    <a:pt x="5" y="24"/>
                  </a:cubicBezTo>
                  <a:cubicBezTo>
                    <a:pt x="6" y="24"/>
                    <a:pt x="6" y="24"/>
                    <a:pt x="7" y="25"/>
                  </a:cubicBezTo>
                  <a:cubicBezTo>
                    <a:pt x="7" y="25"/>
                    <a:pt x="7" y="26"/>
                    <a:pt x="8" y="26"/>
                  </a:cubicBezTo>
                  <a:cubicBezTo>
                    <a:pt x="8" y="26"/>
                    <a:pt x="10" y="25"/>
                    <a:pt x="10" y="26"/>
                  </a:cubicBezTo>
                  <a:cubicBezTo>
                    <a:pt x="11" y="26"/>
                    <a:pt x="11" y="27"/>
                    <a:pt x="11" y="26"/>
                  </a:cubicBezTo>
                  <a:cubicBezTo>
                    <a:pt x="12" y="26"/>
                    <a:pt x="12" y="26"/>
                    <a:pt x="12" y="26"/>
                  </a:cubicBezTo>
                  <a:cubicBezTo>
                    <a:pt x="12" y="27"/>
                    <a:pt x="13" y="27"/>
                    <a:pt x="13" y="26"/>
                  </a:cubicBezTo>
                  <a:cubicBezTo>
                    <a:pt x="13" y="26"/>
                    <a:pt x="13" y="26"/>
                    <a:pt x="14" y="26"/>
                  </a:cubicBezTo>
                  <a:cubicBezTo>
                    <a:pt x="14" y="26"/>
                    <a:pt x="14" y="26"/>
                    <a:pt x="14" y="26"/>
                  </a:cubicBezTo>
                  <a:cubicBezTo>
                    <a:pt x="14" y="26"/>
                    <a:pt x="14" y="25"/>
                    <a:pt x="14" y="25"/>
                  </a:cubicBezTo>
                  <a:cubicBezTo>
                    <a:pt x="14" y="25"/>
                    <a:pt x="14" y="25"/>
                    <a:pt x="15" y="24"/>
                  </a:cubicBezTo>
                  <a:cubicBezTo>
                    <a:pt x="15" y="24"/>
                    <a:pt x="15" y="24"/>
                    <a:pt x="15" y="24"/>
                  </a:cubicBezTo>
                  <a:cubicBezTo>
                    <a:pt x="16" y="24"/>
                    <a:pt x="16" y="24"/>
                    <a:pt x="16" y="24"/>
                  </a:cubicBezTo>
                  <a:cubicBezTo>
                    <a:pt x="17" y="23"/>
                    <a:pt x="17" y="23"/>
                    <a:pt x="17" y="24"/>
                  </a:cubicBezTo>
                  <a:cubicBezTo>
                    <a:pt x="17" y="24"/>
                    <a:pt x="17" y="24"/>
                    <a:pt x="17" y="24"/>
                  </a:cubicBezTo>
                  <a:cubicBezTo>
                    <a:pt x="18" y="24"/>
                    <a:pt x="18" y="24"/>
                    <a:pt x="18" y="24"/>
                  </a:cubicBezTo>
                  <a:cubicBezTo>
                    <a:pt x="19" y="23"/>
                    <a:pt x="19" y="23"/>
                    <a:pt x="19" y="23"/>
                  </a:cubicBezTo>
                  <a:cubicBezTo>
                    <a:pt x="19" y="23"/>
                    <a:pt x="19" y="21"/>
                    <a:pt x="20" y="21"/>
                  </a:cubicBezTo>
                  <a:cubicBezTo>
                    <a:pt x="20" y="21"/>
                    <a:pt x="20" y="21"/>
                    <a:pt x="20" y="21"/>
                  </a:cubicBezTo>
                  <a:cubicBezTo>
                    <a:pt x="21" y="21"/>
                    <a:pt x="22" y="20"/>
                    <a:pt x="22" y="20"/>
                  </a:cubicBezTo>
                  <a:cubicBezTo>
                    <a:pt x="22" y="20"/>
                    <a:pt x="22" y="20"/>
                    <a:pt x="22" y="20"/>
                  </a:cubicBezTo>
                  <a:cubicBezTo>
                    <a:pt x="23" y="20"/>
                    <a:pt x="23" y="19"/>
                    <a:pt x="24" y="19"/>
                  </a:cubicBezTo>
                  <a:cubicBezTo>
                    <a:pt x="24" y="19"/>
                    <a:pt x="24" y="19"/>
                    <a:pt x="24" y="18"/>
                  </a:cubicBezTo>
                  <a:cubicBezTo>
                    <a:pt x="24" y="18"/>
                    <a:pt x="24" y="18"/>
                    <a:pt x="24" y="18"/>
                  </a:cubicBezTo>
                  <a:cubicBezTo>
                    <a:pt x="24" y="18"/>
                    <a:pt x="24" y="18"/>
                    <a:pt x="23" y="18"/>
                  </a:cubicBezTo>
                  <a:cubicBezTo>
                    <a:pt x="23" y="18"/>
                    <a:pt x="24" y="17"/>
                    <a:pt x="24" y="17"/>
                  </a:cubicBezTo>
                  <a:cubicBezTo>
                    <a:pt x="24" y="17"/>
                    <a:pt x="24" y="16"/>
                    <a:pt x="24" y="16"/>
                  </a:cubicBezTo>
                  <a:cubicBezTo>
                    <a:pt x="24" y="16"/>
                    <a:pt x="24" y="15"/>
                    <a:pt x="24" y="15"/>
                  </a:cubicBezTo>
                  <a:cubicBezTo>
                    <a:pt x="25" y="15"/>
                    <a:pt x="25" y="15"/>
                    <a:pt x="25" y="14"/>
                  </a:cubicBezTo>
                  <a:cubicBezTo>
                    <a:pt x="25" y="14"/>
                    <a:pt x="25" y="12"/>
                    <a:pt x="26" y="12"/>
                  </a:cubicBezTo>
                  <a:cubicBezTo>
                    <a:pt x="26" y="12"/>
                    <a:pt x="26" y="11"/>
                    <a:pt x="26" y="11"/>
                  </a:cubicBezTo>
                  <a:cubicBezTo>
                    <a:pt x="26" y="11"/>
                    <a:pt x="26" y="11"/>
                    <a:pt x="26" y="10"/>
                  </a:cubicBezTo>
                  <a:cubicBezTo>
                    <a:pt x="27" y="10"/>
                    <a:pt x="28" y="9"/>
                    <a:pt x="28" y="9"/>
                  </a:cubicBezTo>
                  <a:cubicBezTo>
                    <a:pt x="28" y="9"/>
                    <a:pt x="28" y="8"/>
                    <a:pt x="28" y="8"/>
                  </a:cubicBezTo>
                  <a:cubicBezTo>
                    <a:pt x="27" y="8"/>
                    <a:pt x="27" y="8"/>
                    <a:pt x="28" y="7"/>
                  </a:cubicBezTo>
                  <a:cubicBezTo>
                    <a:pt x="28" y="7"/>
                    <a:pt x="29" y="7"/>
                    <a:pt x="29" y="7"/>
                  </a:cubicBezTo>
                  <a:cubicBezTo>
                    <a:pt x="28" y="7"/>
                    <a:pt x="28" y="8"/>
                    <a:pt x="28" y="8"/>
                  </a:cubicBezTo>
                  <a:cubicBezTo>
                    <a:pt x="28" y="8"/>
                    <a:pt x="28" y="9"/>
                    <a:pt x="29" y="9"/>
                  </a:cubicBezTo>
                  <a:cubicBezTo>
                    <a:pt x="29" y="9"/>
                    <a:pt x="29" y="9"/>
                    <a:pt x="29" y="8"/>
                  </a:cubicBezTo>
                  <a:cubicBezTo>
                    <a:pt x="29" y="8"/>
                    <a:pt x="29" y="8"/>
                    <a:pt x="30" y="7"/>
                  </a:cubicBezTo>
                  <a:cubicBezTo>
                    <a:pt x="30" y="7"/>
                    <a:pt x="30" y="7"/>
                    <a:pt x="30" y="6"/>
                  </a:cubicBezTo>
                  <a:cubicBezTo>
                    <a:pt x="30" y="6"/>
                    <a:pt x="30" y="5"/>
                    <a:pt x="30" y="4"/>
                  </a:cubicBezTo>
                  <a:cubicBezTo>
                    <a:pt x="30" y="3"/>
                    <a:pt x="29" y="2"/>
                    <a:pt x="28" y="2"/>
                  </a:cubicBezTo>
                  <a:cubicBezTo>
                    <a:pt x="28" y="2"/>
                    <a:pt x="26" y="2"/>
                    <a:pt x="26" y="1"/>
                  </a:cubicBezTo>
                  <a:cubicBezTo>
                    <a:pt x="26" y="0"/>
                    <a:pt x="26" y="0"/>
                    <a:pt x="26" y="0"/>
                  </a:cubicBezTo>
                  <a:cubicBezTo>
                    <a:pt x="25" y="1"/>
                    <a:pt x="25" y="1"/>
                    <a:pt x="25" y="2"/>
                  </a:cubicBezTo>
                  <a:cubicBezTo>
                    <a:pt x="25" y="3"/>
                    <a:pt x="24" y="3"/>
                    <a:pt x="24" y="2"/>
                  </a:cubicBezTo>
                  <a:cubicBezTo>
                    <a:pt x="24" y="2"/>
                    <a:pt x="24" y="2"/>
                    <a:pt x="23" y="1"/>
                  </a:cubicBezTo>
                  <a:cubicBezTo>
                    <a:pt x="23" y="1"/>
                    <a:pt x="22" y="1"/>
                    <a:pt x="22" y="1"/>
                  </a:cubicBezTo>
                  <a:cubicBezTo>
                    <a:pt x="22" y="1"/>
                    <a:pt x="21" y="1"/>
                    <a:pt x="20" y="1"/>
                  </a:cubicBezTo>
                  <a:cubicBezTo>
                    <a:pt x="20" y="1"/>
                    <a:pt x="19" y="1"/>
                    <a:pt x="19" y="1"/>
                  </a:cubicBezTo>
                  <a:cubicBezTo>
                    <a:pt x="19" y="2"/>
                    <a:pt x="19" y="2"/>
                    <a:pt x="19" y="2"/>
                  </a:cubicBezTo>
                  <a:cubicBezTo>
                    <a:pt x="19" y="2"/>
                    <a:pt x="18" y="3"/>
                    <a:pt x="18" y="3"/>
                  </a:cubicBezTo>
                  <a:cubicBezTo>
                    <a:pt x="18" y="3"/>
                    <a:pt x="17" y="3"/>
                    <a:pt x="17" y="3"/>
                  </a:cubicBezTo>
                  <a:cubicBezTo>
                    <a:pt x="17" y="3"/>
                    <a:pt x="16" y="2"/>
                    <a:pt x="16" y="3"/>
                  </a:cubicBezTo>
                  <a:cubicBezTo>
                    <a:pt x="16" y="3"/>
                    <a:pt x="16" y="3"/>
                    <a:pt x="16" y="3"/>
                  </a:cubicBezTo>
                  <a:cubicBezTo>
                    <a:pt x="15" y="3"/>
                    <a:pt x="15" y="3"/>
                    <a:pt x="15" y="3"/>
                  </a:cubicBezTo>
                  <a:cubicBezTo>
                    <a:pt x="14" y="2"/>
                    <a:pt x="14" y="2"/>
                    <a:pt x="14" y="2"/>
                  </a:cubicBezTo>
                  <a:cubicBezTo>
                    <a:pt x="13" y="2"/>
                    <a:pt x="13" y="2"/>
                    <a:pt x="13" y="2"/>
                  </a:cubicBezTo>
                  <a:cubicBezTo>
                    <a:pt x="12" y="3"/>
                    <a:pt x="12" y="3"/>
                    <a:pt x="12" y="4"/>
                  </a:cubicBezTo>
                  <a:cubicBezTo>
                    <a:pt x="12" y="4"/>
                    <a:pt x="12" y="4"/>
                    <a:pt x="11" y="5"/>
                  </a:cubicBezTo>
                  <a:cubicBezTo>
                    <a:pt x="11" y="5"/>
                    <a:pt x="10" y="5"/>
                    <a:pt x="10" y="4"/>
                  </a:cubicBezTo>
                  <a:cubicBezTo>
                    <a:pt x="10" y="4"/>
                    <a:pt x="10" y="4"/>
                    <a:pt x="9" y="4"/>
                  </a:cubicBezTo>
                  <a:cubicBezTo>
                    <a:pt x="9" y="4"/>
                    <a:pt x="8" y="4"/>
                    <a:pt x="8" y="4"/>
                  </a:cubicBezTo>
                  <a:cubicBezTo>
                    <a:pt x="8" y="5"/>
                    <a:pt x="7" y="5"/>
                    <a:pt x="7" y="5"/>
                  </a:cubicBezTo>
                  <a:cubicBezTo>
                    <a:pt x="7" y="6"/>
                    <a:pt x="7" y="6"/>
                    <a:pt x="7" y="6"/>
                  </a:cubicBezTo>
                  <a:cubicBezTo>
                    <a:pt x="8" y="6"/>
                    <a:pt x="8" y="5"/>
                    <a:pt x="8" y="6"/>
                  </a:cubicBezTo>
                  <a:cubicBezTo>
                    <a:pt x="8" y="6"/>
                    <a:pt x="8" y="6"/>
                    <a:pt x="8" y="6"/>
                  </a:cubicBezTo>
                  <a:cubicBezTo>
                    <a:pt x="7" y="6"/>
                    <a:pt x="7" y="6"/>
                    <a:pt x="7" y="7"/>
                  </a:cubicBezTo>
                  <a:cubicBezTo>
                    <a:pt x="7" y="7"/>
                    <a:pt x="6" y="7"/>
                    <a:pt x="6" y="7"/>
                  </a:cubicBezTo>
                  <a:cubicBezTo>
                    <a:pt x="5" y="8"/>
                    <a:pt x="5" y="8"/>
                    <a:pt x="4" y="9"/>
                  </a:cubicBezTo>
                  <a:close/>
                </a:path>
              </a:pathLst>
            </a:custGeom>
            <a:solidFill>
              <a:srgbClr val="FFFFFF"/>
            </a:solidFill>
            <a:ln w="9525">
              <a:noFill/>
            </a:ln>
          </p:spPr>
          <p:txBody>
            <a:bodyPr/>
            <a:lstStyle/>
            <a:p>
              <a:endParaRPr lang="zh-CN" altLang="en-US"/>
            </a:p>
          </p:txBody>
        </p:sp>
        <p:sp>
          <p:nvSpPr>
            <p:cNvPr id="30808" name="任意多边形 989"/>
            <p:cNvSpPr/>
            <p:nvPr/>
          </p:nvSpPr>
          <p:spPr>
            <a:xfrm>
              <a:off x="9043361" y="5074895"/>
              <a:ext cx="156369" cy="195461"/>
            </a:xfrm>
            <a:custGeom>
              <a:avLst/>
              <a:gdLst/>
              <a:ahLst/>
              <a:cxnLst>
                <a:cxn ang="0">
                  <a:pos x="142153" y="0"/>
                </a:cxn>
                <a:cxn ang="0">
                  <a:pos x="137415" y="9534"/>
                </a:cxn>
                <a:cxn ang="0">
                  <a:pos x="132676" y="23836"/>
                </a:cxn>
                <a:cxn ang="0">
                  <a:pos x="132676" y="33371"/>
                </a:cxn>
                <a:cxn ang="0">
                  <a:pos x="137415" y="42906"/>
                </a:cxn>
                <a:cxn ang="0">
                  <a:pos x="127938" y="28604"/>
                </a:cxn>
                <a:cxn ang="0">
                  <a:pos x="127938" y="38138"/>
                </a:cxn>
                <a:cxn ang="0">
                  <a:pos x="132676" y="47673"/>
                </a:cxn>
                <a:cxn ang="0">
                  <a:pos x="123199" y="61975"/>
                </a:cxn>
                <a:cxn ang="0">
                  <a:pos x="118461" y="61975"/>
                </a:cxn>
                <a:cxn ang="0">
                  <a:pos x="113722" y="71510"/>
                </a:cxn>
                <a:cxn ang="0">
                  <a:pos x="99507" y="81044"/>
                </a:cxn>
                <a:cxn ang="0">
                  <a:pos x="94769" y="85812"/>
                </a:cxn>
                <a:cxn ang="0">
                  <a:pos x="75815" y="109648"/>
                </a:cxn>
                <a:cxn ang="0">
                  <a:pos x="66338" y="119183"/>
                </a:cxn>
                <a:cxn ang="0">
                  <a:pos x="52123" y="138252"/>
                </a:cxn>
                <a:cxn ang="0">
                  <a:pos x="33169" y="152554"/>
                </a:cxn>
                <a:cxn ang="0">
                  <a:pos x="9476" y="176391"/>
                </a:cxn>
                <a:cxn ang="0">
                  <a:pos x="0" y="195461"/>
                </a:cxn>
                <a:cxn ang="0">
                  <a:pos x="18953" y="185926"/>
                </a:cxn>
                <a:cxn ang="0">
                  <a:pos x="28430" y="176391"/>
                </a:cxn>
                <a:cxn ang="0">
                  <a:pos x="37907" y="171624"/>
                </a:cxn>
                <a:cxn ang="0">
                  <a:pos x="56861" y="152554"/>
                </a:cxn>
                <a:cxn ang="0">
                  <a:pos x="75815" y="143020"/>
                </a:cxn>
                <a:cxn ang="0">
                  <a:pos x="94769" y="114416"/>
                </a:cxn>
                <a:cxn ang="0">
                  <a:pos x="94769" y="104881"/>
                </a:cxn>
                <a:cxn ang="0">
                  <a:pos x="104246" y="90579"/>
                </a:cxn>
                <a:cxn ang="0">
                  <a:pos x="127938" y="81044"/>
                </a:cxn>
                <a:cxn ang="0">
                  <a:pos x="146892" y="66742"/>
                </a:cxn>
                <a:cxn ang="0">
                  <a:pos x="151630" y="52440"/>
                </a:cxn>
                <a:cxn ang="0">
                  <a:pos x="151630" y="42906"/>
                </a:cxn>
                <a:cxn ang="0">
                  <a:pos x="146892" y="38138"/>
                </a:cxn>
                <a:cxn ang="0">
                  <a:pos x="146892" y="23836"/>
                </a:cxn>
                <a:cxn ang="0">
                  <a:pos x="146892" y="4767"/>
                </a:cxn>
                <a:cxn ang="0">
                  <a:pos x="142153" y="4767"/>
                </a:cxn>
              </a:cxnLst>
              <a:rect l="0" t="0" r="0" b="0"/>
              <a:pathLst>
                <a:path w="33" h="41">
                  <a:moveTo>
                    <a:pt x="30" y="1"/>
                  </a:moveTo>
                  <a:cubicBezTo>
                    <a:pt x="30" y="1"/>
                    <a:pt x="30" y="0"/>
                    <a:pt x="30" y="0"/>
                  </a:cubicBezTo>
                  <a:cubicBezTo>
                    <a:pt x="30" y="0"/>
                    <a:pt x="30" y="0"/>
                    <a:pt x="29" y="1"/>
                  </a:cubicBezTo>
                  <a:cubicBezTo>
                    <a:pt x="29" y="1"/>
                    <a:pt x="29" y="1"/>
                    <a:pt x="29" y="2"/>
                  </a:cubicBezTo>
                  <a:cubicBezTo>
                    <a:pt x="29" y="2"/>
                    <a:pt x="29" y="3"/>
                    <a:pt x="28" y="3"/>
                  </a:cubicBezTo>
                  <a:cubicBezTo>
                    <a:pt x="28" y="4"/>
                    <a:pt x="28" y="5"/>
                    <a:pt x="28" y="5"/>
                  </a:cubicBezTo>
                  <a:cubicBezTo>
                    <a:pt x="28" y="5"/>
                    <a:pt x="27" y="4"/>
                    <a:pt x="27" y="5"/>
                  </a:cubicBezTo>
                  <a:cubicBezTo>
                    <a:pt x="27" y="5"/>
                    <a:pt x="28" y="7"/>
                    <a:pt x="28" y="7"/>
                  </a:cubicBezTo>
                  <a:cubicBezTo>
                    <a:pt x="29" y="8"/>
                    <a:pt x="29" y="8"/>
                    <a:pt x="29" y="8"/>
                  </a:cubicBezTo>
                  <a:cubicBezTo>
                    <a:pt x="29" y="9"/>
                    <a:pt x="29" y="9"/>
                    <a:pt x="29" y="9"/>
                  </a:cubicBezTo>
                  <a:cubicBezTo>
                    <a:pt x="29" y="9"/>
                    <a:pt x="28" y="8"/>
                    <a:pt x="28" y="7"/>
                  </a:cubicBezTo>
                  <a:cubicBezTo>
                    <a:pt x="27" y="7"/>
                    <a:pt x="27" y="6"/>
                    <a:pt x="27" y="6"/>
                  </a:cubicBezTo>
                  <a:cubicBezTo>
                    <a:pt x="27" y="6"/>
                    <a:pt x="27" y="7"/>
                    <a:pt x="27" y="7"/>
                  </a:cubicBezTo>
                  <a:cubicBezTo>
                    <a:pt x="27" y="7"/>
                    <a:pt x="27" y="7"/>
                    <a:pt x="27" y="8"/>
                  </a:cubicBezTo>
                  <a:cubicBezTo>
                    <a:pt x="26" y="8"/>
                    <a:pt x="27" y="8"/>
                    <a:pt x="27" y="8"/>
                  </a:cubicBezTo>
                  <a:cubicBezTo>
                    <a:pt x="27" y="9"/>
                    <a:pt x="28" y="9"/>
                    <a:pt x="28" y="10"/>
                  </a:cubicBezTo>
                  <a:cubicBezTo>
                    <a:pt x="28" y="10"/>
                    <a:pt x="28" y="11"/>
                    <a:pt x="27" y="11"/>
                  </a:cubicBezTo>
                  <a:cubicBezTo>
                    <a:pt x="27" y="12"/>
                    <a:pt x="26" y="13"/>
                    <a:pt x="26" y="13"/>
                  </a:cubicBezTo>
                  <a:cubicBezTo>
                    <a:pt x="25" y="14"/>
                    <a:pt x="25" y="14"/>
                    <a:pt x="25" y="13"/>
                  </a:cubicBezTo>
                  <a:cubicBezTo>
                    <a:pt x="25" y="13"/>
                    <a:pt x="25" y="13"/>
                    <a:pt x="25" y="13"/>
                  </a:cubicBezTo>
                  <a:cubicBezTo>
                    <a:pt x="25" y="13"/>
                    <a:pt x="24" y="14"/>
                    <a:pt x="24" y="14"/>
                  </a:cubicBezTo>
                  <a:cubicBezTo>
                    <a:pt x="24" y="14"/>
                    <a:pt x="24" y="14"/>
                    <a:pt x="24" y="15"/>
                  </a:cubicBezTo>
                  <a:cubicBezTo>
                    <a:pt x="23" y="15"/>
                    <a:pt x="23" y="16"/>
                    <a:pt x="22" y="16"/>
                  </a:cubicBezTo>
                  <a:cubicBezTo>
                    <a:pt x="21" y="16"/>
                    <a:pt x="21" y="17"/>
                    <a:pt x="21" y="17"/>
                  </a:cubicBezTo>
                  <a:cubicBezTo>
                    <a:pt x="21" y="18"/>
                    <a:pt x="21" y="18"/>
                    <a:pt x="21" y="18"/>
                  </a:cubicBezTo>
                  <a:cubicBezTo>
                    <a:pt x="21" y="18"/>
                    <a:pt x="20" y="18"/>
                    <a:pt x="20" y="18"/>
                  </a:cubicBezTo>
                  <a:cubicBezTo>
                    <a:pt x="20" y="19"/>
                    <a:pt x="18" y="21"/>
                    <a:pt x="18" y="22"/>
                  </a:cubicBezTo>
                  <a:cubicBezTo>
                    <a:pt x="17" y="22"/>
                    <a:pt x="17" y="23"/>
                    <a:pt x="16" y="23"/>
                  </a:cubicBezTo>
                  <a:cubicBezTo>
                    <a:pt x="16" y="23"/>
                    <a:pt x="15" y="24"/>
                    <a:pt x="15" y="24"/>
                  </a:cubicBezTo>
                  <a:cubicBezTo>
                    <a:pt x="15" y="25"/>
                    <a:pt x="15" y="25"/>
                    <a:pt x="14" y="25"/>
                  </a:cubicBezTo>
                  <a:cubicBezTo>
                    <a:pt x="14" y="26"/>
                    <a:pt x="13" y="26"/>
                    <a:pt x="13" y="27"/>
                  </a:cubicBezTo>
                  <a:cubicBezTo>
                    <a:pt x="12" y="28"/>
                    <a:pt x="12" y="29"/>
                    <a:pt x="11" y="29"/>
                  </a:cubicBezTo>
                  <a:cubicBezTo>
                    <a:pt x="11" y="29"/>
                    <a:pt x="10" y="29"/>
                    <a:pt x="9" y="29"/>
                  </a:cubicBezTo>
                  <a:cubicBezTo>
                    <a:pt x="9" y="30"/>
                    <a:pt x="8" y="31"/>
                    <a:pt x="7" y="32"/>
                  </a:cubicBezTo>
                  <a:cubicBezTo>
                    <a:pt x="5" y="33"/>
                    <a:pt x="4" y="34"/>
                    <a:pt x="4" y="35"/>
                  </a:cubicBezTo>
                  <a:cubicBezTo>
                    <a:pt x="3" y="36"/>
                    <a:pt x="3" y="36"/>
                    <a:pt x="2" y="37"/>
                  </a:cubicBezTo>
                  <a:cubicBezTo>
                    <a:pt x="1" y="38"/>
                    <a:pt x="1" y="38"/>
                    <a:pt x="0" y="39"/>
                  </a:cubicBezTo>
                  <a:cubicBezTo>
                    <a:pt x="0" y="40"/>
                    <a:pt x="0" y="41"/>
                    <a:pt x="0" y="41"/>
                  </a:cubicBezTo>
                  <a:cubicBezTo>
                    <a:pt x="0" y="41"/>
                    <a:pt x="1" y="41"/>
                    <a:pt x="1" y="40"/>
                  </a:cubicBezTo>
                  <a:cubicBezTo>
                    <a:pt x="2" y="40"/>
                    <a:pt x="3" y="39"/>
                    <a:pt x="4" y="39"/>
                  </a:cubicBezTo>
                  <a:cubicBezTo>
                    <a:pt x="5" y="38"/>
                    <a:pt x="5" y="38"/>
                    <a:pt x="5" y="38"/>
                  </a:cubicBezTo>
                  <a:cubicBezTo>
                    <a:pt x="5" y="37"/>
                    <a:pt x="5" y="37"/>
                    <a:pt x="6" y="37"/>
                  </a:cubicBezTo>
                  <a:cubicBezTo>
                    <a:pt x="6" y="37"/>
                    <a:pt x="7" y="37"/>
                    <a:pt x="7" y="37"/>
                  </a:cubicBezTo>
                  <a:cubicBezTo>
                    <a:pt x="8" y="37"/>
                    <a:pt x="8" y="36"/>
                    <a:pt x="8" y="36"/>
                  </a:cubicBezTo>
                  <a:cubicBezTo>
                    <a:pt x="9" y="36"/>
                    <a:pt x="10" y="35"/>
                    <a:pt x="11" y="34"/>
                  </a:cubicBezTo>
                  <a:cubicBezTo>
                    <a:pt x="11" y="34"/>
                    <a:pt x="12" y="33"/>
                    <a:pt x="12" y="32"/>
                  </a:cubicBezTo>
                  <a:cubicBezTo>
                    <a:pt x="12" y="32"/>
                    <a:pt x="13" y="30"/>
                    <a:pt x="13" y="30"/>
                  </a:cubicBezTo>
                  <a:cubicBezTo>
                    <a:pt x="14" y="30"/>
                    <a:pt x="15" y="30"/>
                    <a:pt x="16" y="30"/>
                  </a:cubicBezTo>
                  <a:cubicBezTo>
                    <a:pt x="16" y="29"/>
                    <a:pt x="17" y="28"/>
                    <a:pt x="18" y="27"/>
                  </a:cubicBezTo>
                  <a:cubicBezTo>
                    <a:pt x="18" y="27"/>
                    <a:pt x="20" y="24"/>
                    <a:pt x="20" y="24"/>
                  </a:cubicBezTo>
                  <a:cubicBezTo>
                    <a:pt x="21" y="24"/>
                    <a:pt x="21" y="23"/>
                    <a:pt x="20" y="23"/>
                  </a:cubicBezTo>
                  <a:cubicBezTo>
                    <a:pt x="20" y="22"/>
                    <a:pt x="20" y="22"/>
                    <a:pt x="20" y="22"/>
                  </a:cubicBezTo>
                  <a:cubicBezTo>
                    <a:pt x="20" y="22"/>
                    <a:pt x="21" y="21"/>
                    <a:pt x="21" y="21"/>
                  </a:cubicBezTo>
                  <a:cubicBezTo>
                    <a:pt x="21" y="20"/>
                    <a:pt x="21" y="19"/>
                    <a:pt x="22" y="19"/>
                  </a:cubicBezTo>
                  <a:cubicBezTo>
                    <a:pt x="23" y="19"/>
                    <a:pt x="25" y="19"/>
                    <a:pt x="25" y="18"/>
                  </a:cubicBezTo>
                  <a:cubicBezTo>
                    <a:pt x="26" y="18"/>
                    <a:pt x="26" y="17"/>
                    <a:pt x="27" y="17"/>
                  </a:cubicBezTo>
                  <a:cubicBezTo>
                    <a:pt x="27" y="16"/>
                    <a:pt x="28" y="15"/>
                    <a:pt x="29" y="15"/>
                  </a:cubicBezTo>
                  <a:cubicBezTo>
                    <a:pt x="30" y="14"/>
                    <a:pt x="31" y="14"/>
                    <a:pt x="31" y="14"/>
                  </a:cubicBezTo>
                  <a:cubicBezTo>
                    <a:pt x="32" y="13"/>
                    <a:pt x="32" y="12"/>
                    <a:pt x="32" y="12"/>
                  </a:cubicBezTo>
                  <a:cubicBezTo>
                    <a:pt x="33" y="12"/>
                    <a:pt x="33" y="11"/>
                    <a:pt x="32" y="11"/>
                  </a:cubicBezTo>
                  <a:cubicBezTo>
                    <a:pt x="32" y="10"/>
                    <a:pt x="32" y="10"/>
                    <a:pt x="32" y="10"/>
                  </a:cubicBezTo>
                  <a:cubicBezTo>
                    <a:pt x="32" y="10"/>
                    <a:pt x="32" y="10"/>
                    <a:pt x="32" y="9"/>
                  </a:cubicBezTo>
                  <a:cubicBezTo>
                    <a:pt x="31" y="9"/>
                    <a:pt x="31" y="9"/>
                    <a:pt x="31" y="9"/>
                  </a:cubicBezTo>
                  <a:cubicBezTo>
                    <a:pt x="31" y="9"/>
                    <a:pt x="31" y="8"/>
                    <a:pt x="31" y="8"/>
                  </a:cubicBezTo>
                  <a:cubicBezTo>
                    <a:pt x="31" y="8"/>
                    <a:pt x="31" y="7"/>
                    <a:pt x="31" y="7"/>
                  </a:cubicBezTo>
                  <a:cubicBezTo>
                    <a:pt x="31" y="6"/>
                    <a:pt x="31" y="5"/>
                    <a:pt x="31" y="5"/>
                  </a:cubicBezTo>
                  <a:cubicBezTo>
                    <a:pt x="31" y="5"/>
                    <a:pt x="31" y="3"/>
                    <a:pt x="31" y="3"/>
                  </a:cubicBezTo>
                  <a:cubicBezTo>
                    <a:pt x="31" y="2"/>
                    <a:pt x="31" y="2"/>
                    <a:pt x="31" y="1"/>
                  </a:cubicBezTo>
                  <a:cubicBezTo>
                    <a:pt x="30" y="1"/>
                    <a:pt x="30" y="1"/>
                    <a:pt x="30" y="1"/>
                  </a:cubicBezTo>
                  <a:cubicBezTo>
                    <a:pt x="30" y="1"/>
                    <a:pt x="30" y="1"/>
                    <a:pt x="30" y="1"/>
                  </a:cubicBezTo>
                  <a:close/>
                </a:path>
              </a:pathLst>
            </a:custGeom>
            <a:solidFill>
              <a:srgbClr val="FFFFFF"/>
            </a:solidFill>
            <a:ln w="9525">
              <a:noFill/>
            </a:ln>
          </p:spPr>
          <p:txBody>
            <a:bodyPr/>
            <a:lstStyle/>
            <a:p>
              <a:endParaRPr lang="zh-CN" altLang="en-US"/>
            </a:p>
          </p:txBody>
        </p:sp>
        <p:sp>
          <p:nvSpPr>
            <p:cNvPr id="30809" name="任意多边形 990"/>
            <p:cNvSpPr/>
            <p:nvPr/>
          </p:nvSpPr>
          <p:spPr>
            <a:xfrm>
              <a:off x="8827205" y="4391933"/>
              <a:ext cx="13797" cy="9198"/>
            </a:xfrm>
            <a:custGeom>
              <a:avLst/>
              <a:gdLst/>
              <a:ahLst/>
              <a:cxnLst>
                <a:cxn ang="0">
                  <a:pos x="4599" y="4599"/>
                </a:cxn>
                <a:cxn ang="0">
                  <a:pos x="0" y="4599"/>
                </a:cxn>
                <a:cxn ang="0">
                  <a:pos x="4599" y="9198"/>
                </a:cxn>
                <a:cxn ang="0">
                  <a:pos x="9198" y="9198"/>
                </a:cxn>
                <a:cxn ang="0">
                  <a:pos x="9198" y="4599"/>
                </a:cxn>
                <a:cxn ang="0">
                  <a:pos x="13797" y="0"/>
                </a:cxn>
                <a:cxn ang="0">
                  <a:pos x="13797" y="0"/>
                </a:cxn>
                <a:cxn ang="0">
                  <a:pos x="4599" y="4599"/>
                </a:cxn>
              </a:cxnLst>
              <a:rect l="0" t="0" r="0" b="0"/>
              <a:pathLst>
                <a:path w="3" h="2">
                  <a:moveTo>
                    <a:pt x="1" y="1"/>
                  </a:moveTo>
                  <a:cubicBezTo>
                    <a:pt x="0" y="1"/>
                    <a:pt x="0" y="1"/>
                    <a:pt x="0" y="1"/>
                  </a:cubicBezTo>
                  <a:cubicBezTo>
                    <a:pt x="0" y="2"/>
                    <a:pt x="0" y="2"/>
                    <a:pt x="1" y="2"/>
                  </a:cubicBezTo>
                  <a:cubicBezTo>
                    <a:pt x="1" y="2"/>
                    <a:pt x="1" y="1"/>
                    <a:pt x="2" y="2"/>
                  </a:cubicBezTo>
                  <a:cubicBezTo>
                    <a:pt x="2" y="2"/>
                    <a:pt x="2" y="1"/>
                    <a:pt x="2" y="1"/>
                  </a:cubicBezTo>
                  <a:cubicBezTo>
                    <a:pt x="2" y="1"/>
                    <a:pt x="2" y="1"/>
                    <a:pt x="3" y="0"/>
                  </a:cubicBezTo>
                  <a:cubicBezTo>
                    <a:pt x="3" y="0"/>
                    <a:pt x="3" y="0"/>
                    <a:pt x="3" y="0"/>
                  </a:cubicBezTo>
                  <a:cubicBezTo>
                    <a:pt x="2" y="0"/>
                    <a:pt x="1" y="1"/>
                    <a:pt x="1" y="1"/>
                  </a:cubicBezTo>
                  <a:close/>
                </a:path>
              </a:pathLst>
            </a:custGeom>
            <a:solidFill>
              <a:srgbClr val="FFFFFF"/>
            </a:solidFill>
            <a:ln w="9525">
              <a:noFill/>
            </a:ln>
          </p:spPr>
          <p:txBody>
            <a:bodyPr/>
            <a:lstStyle/>
            <a:p>
              <a:endParaRPr lang="zh-CN" altLang="en-US"/>
            </a:p>
          </p:txBody>
        </p:sp>
        <p:sp>
          <p:nvSpPr>
            <p:cNvPr id="30810" name="任意多边形 991"/>
            <p:cNvSpPr/>
            <p:nvPr/>
          </p:nvSpPr>
          <p:spPr>
            <a:xfrm>
              <a:off x="9282513" y="4401131"/>
              <a:ext cx="9198" cy="4599"/>
            </a:xfrm>
            <a:custGeom>
              <a:avLst/>
              <a:gdLst/>
              <a:ahLst/>
              <a:cxnLst>
                <a:cxn ang="0">
                  <a:pos x="0" y="0"/>
                </a:cxn>
                <a:cxn ang="0">
                  <a:pos x="4599" y="4599"/>
                </a:cxn>
                <a:cxn ang="0">
                  <a:pos x="9198" y="4599"/>
                </a:cxn>
                <a:cxn ang="0">
                  <a:pos x="4599" y="0"/>
                </a:cxn>
                <a:cxn ang="0">
                  <a:pos x="0" y="0"/>
                </a:cxn>
                <a:cxn ang="0">
                  <a:pos x="0" y="0"/>
                </a:cxn>
              </a:cxnLst>
              <a:rect l="0" t="0" r="0" b="0"/>
              <a:pathLst>
                <a:path w="2" h="1">
                  <a:moveTo>
                    <a:pt x="0" y="0"/>
                  </a:moveTo>
                  <a:cubicBezTo>
                    <a:pt x="0" y="0"/>
                    <a:pt x="0" y="1"/>
                    <a:pt x="1" y="1"/>
                  </a:cubicBezTo>
                  <a:cubicBezTo>
                    <a:pt x="1" y="1"/>
                    <a:pt x="2" y="1"/>
                    <a:pt x="2" y="1"/>
                  </a:cubicBezTo>
                  <a:cubicBezTo>
                    <a:pt x="2" y="0"/>
                    <a:pt x="2" y="0"/>
                    <a:pt x="1" y="0"/>
                  </a:cubicBezTo>
                  <a:cubicBezTo>
                    <a:pt x="1" y="0"/>
                    <a:pt x="0" y="0"/>
                    <a:pt x="0" y="0"/>
                  </a:cubicBezTo>
                  <a:cubicBezTo>
                    <a:pt x="0" y="0"/>
                    <a:pt x="0" y="0"/>
                    <a:pt x="0" y="0"/>
                  </a:cubicBezTo>
                  <a:close/>
                </a:path>
              </a:pathLst>
            </a:custGeom>
            <a:solidFill>
              <a:srgbClr val="FFFFFF"/>
            </a:solidFill>
            <a:ln w="9525">
              <a:noFill/>
            </a:ln>
          </p:spPr>
          <p:txBody>
            <a:bodyPr/>
            <a:lstStyle/>
            <a:p>
              <a:endParaRPr lang="zh-CN" altLang="en-US"/>
            </a:p>
          </p:txBody>
        </p:sp>
        <p:sp>
          <p:nvSpPr>
            <p:cNvPr id="30811" name="任意多边形 992"/>
            <p:cNvSpPr/>
            <p:nvPr/>
          </p:nvSpPr>
          <p:spPr>
            <a:xfrm>
              <a:off x="9027266" y="5291051"/>
              <a:ext cx="11499" cy="13797"/>
            </a:xfrm>
            <a:custGeom>
              <a:avLst/>
              <a:gdLst/>
              <a:ahLst/>
              <a:cxnLst>
                <a:cxn ang="0">
                  <a:pos x="5749" y="0"/>
                </a:cxn>
                <a:cxn ang="0">
                  <a:pos x="5749" y="4599"/>
                </a:cxn>
                <a:cxn ang="0">
                  <a:pos x="5749" y="9198"/>
                </a:cxn>
                <a:cxn ang="0">
                  <a:pos x="5749" y="13797"/>
                </a:cxn>
                <a:cxn ang="0">
                  <a:pos x="11499" y="13797"/>
                </a:cxn>
                <a:cxn ang="0">
                  <a:pos x="11499" y="9198"/>
                </a:cxn>
                <a:cxn ang="0">
                  <a:pos x="11499" y="4599"/>
                </a:cxn>
                <a:cxn ang="0">
                  <a:pos x="5749" y="0"/>
                </a:cxn>
              </a:cxnLst>
              <a:rect l="0" t="0" r="0" b="0"/>
              <a:pathLst>
                <a:path w="2" h="3">
                  <a:moveTo>
                    <a:pt x="1" y="0"/>
                  </a:moveTo>
                  <a:cubicBezTo>
                    <a:pt x="1" y="0"/>
                    <a:pt x="1" y="0"/>
                    <a:pt x="1" y="1"/>
                  </a:cubicBezTo>
                  <a:cubicBezTo>
                    <a:pt x="1" y="1"/>
                    <a:pt x="0" y="2"/>
                    <a:pt x="1" y="2"/>
                  </a:cubicBezTo>
                  <a:cubicBezTo>
                    <a:pt x="1" y="2"/>
                    <a:pt x="1" y="2"/>
                    <a:pt x="1" y="3"/>
                  </a:cubicBezTo>
                  <a:cubicBezTo>
                    <a:pt x="1" y="3"/>
                    <a:pt x="1" y="3"/>
                    <a:pt x="2" y="3"/>
                  </a:cubicBezTo>
                  <a:cubicBezTo>
                    <a:pt x="2" y="3"/>
                    <a:pt x="2" y="3"/>
                    <a:pt x="2" y="2"/>
                  </a:cubicBezTo>
                  <a:cubicBezTo>
                    <a:pt x="2" y="2"/>
                    <a:pt x="2" y="1"/>
                    <a:pt x="2" y="1"/>
                  </a:cubicBezTo>
                  <a:cubicBezTo>
                    <a:pt x="2" y="1"/>
                    <a:pt x="2" y="0"/>
                    <a:pt x="1" y="0"/>
                  </a:cubicBezTo>
                  <a:close/>
                </a:path>
              </a:pathLst>
            </a:custGeom>
            <a:solidFill>
              <a:srgbClr val="FFFFFF"/>
            </a:solidFill>
            <a:ln w="9525">
              <a:noFill/>
            </a:ln>
          </p:spPr>
          <p:txBody>
            <a:bodyPr/>
            <a:lstStyle/>
            <a:p>
              <a:endParaRPr lang="zh-CN" altLang="en-US"/>
            </a:p>
          </p:txBody>
        </p:sp>
        <p:sp>
          <p:nvSpPr>
            <p:cNvPr id="30812" name="任意多边形 993"/>
            <p:cNvSpPr/>
            <p:nvPr/>
          </p:nvSpPr>
          <p:spPr>
            <a:xfrm>
              <a:off x="8358100" y="4302251"/>
              <a:ext cx="694460" cy="218457"/>
            </a:xfrm>
            <a:custGeom>
              <a:avLst/>
              <a:gdLst/>
              <a:ahLst/>
              <a:cxnLst>
                <a:cxn ang="0">
                  <a:pos x="52683" y="61737"/>
                </a:cxn>
                <a:cxn ang="0">
                  <a:pos x="67051" y="118726"/>
                </a:cxn>
                <a:cxn ang="0">
                  <a:pos x="129313" y="137722"/>
                </a:cxn>
                <a:cxn ang="0">
                  <a:pos x="143681" y="128224"/>
                </a:cxn>
                <a:cxn ang="0">
                  <a:pos x="153260" y="123475"/>
                </a:cxn>
                <a:cxn ang="0">
                  <a:pos x="172417" y="137722"/>
                </a:cxn>
                <a:cxn ang="0">
                  <a:pos x="177207" y="128224"/>
                </a:cxn>
                <a:cxn ang="0">
                  <a:pos x="186785" y="142471"/>
                </a:cxn>
                <a:cxn ang="0">
                  <a:pos x="215522" y="137722"/>
                </a:cxn>
                <a:cxn ang="0">
                  <a:pos x="220311" y="137722"/>
                </a:cxn>
                <a:cxn ang="0">
                  <a:pos x="234679" y="142471"/>
                </a:cxn>
                <a:cxn ang="0">
                  <a:pos x="225100" y="166217"/>
                </a:cxn>
                <a:cxn ang="0">
                  <a:pos x="229890" y="189962"/>
                </a:cxn>
                <a:cxn ang="0">
                  <a:pos x="239468" y="204209"/>
                </a:cxn>
                <a:cxn ang="0">
                  <a:pos x="249047" y="218457"/>
                </a:cxn>
                <a:cxn ang="0">
                  <a:pos x="263415" y="194711"/>
                </a:cxn>
                <a:cxn ang="0">
                  <a:pos x="253837" y="180464"/>
                </a:cxn>
                <a:cxn ang="0">
                  <a:pos x="258626" y="166217"/>
                </a:cxn>
                <a:cxn ang="0">
                  <a:pos x="272994" y="166217"/>
                </a:cxn>
                <a:cxn ang="0">
                  <a:pos x="263415" y="142471"/>
                </a:cxn>
                <a:cxn ang="0">
                  <a:pos x="272994" y="151970"/>
                </a:cxn>
                <a:cxn ang="0">
                  <a:pos x="311309" y="142471"/>
                </a:cxn>
                <a:cxn ang="0">
                  <a:pos x="320888" y="147221"/>
                </a:cxn>
                <a:cxn ang="0">
                  <a:pos x="340045" y="142471"/>
                </a:cxn>
                <a:cxn ang="0">
                  <a:pos x="344835" y="128224"/>
                </a:cxn>
                <a:cxn ang="0">
                  <a:pos x="354414" y="137722"/>
                </a:cxn>
                <a:cxn ang="0">
                  <a:pos x="368782" y="123475"/>
                </a:cxn>
                <a:cxn ang="0">
                  <a:pos x="383150" y="113977"/>
                </a:cxn>
                <a:cxn ang="0">
                  <a:pos x="397518" y="128224"/>
                </a:cxn>
                <a:cxn ang="0">
                  <a:pos x="421465" y="113977"/>
                </a:cxn>
                <a:cxn ang="0">
                  <a:pos x="421465" y="85483"/>
                </a:cxn>
                <a:cxn ang="0">
                  <a:pos x="431044" y="104479"/>
                </a:cxn>
                <a:cxn ang="0">
                  <a:pos x="435833" y="113977"/>
                </a:cxn>
                <a:cxn ang="0">
                  <a:pos x="440622" y="113977"/>
                </a:cxn>
                <a:cxn ang="0">
                  <a:pos x="435833" y="109228"/>
                </a:cxn>
                <a:cxn ang="0">
                  <a:pos x="445412" y="109228"/>
                </a:cxn>
                <a:cxn ang="0">
                  <a:pos x="450201" y="104479"/>
                </a:cxn>
                <a:cxn ang="0">
                  <a:pos x="454991" y="75985"/>
                </a:cxn>
                <a:cxn ang="0">
                  <a:pos x="450201" y="52239"/>
                </a:cxn>
                <a:cxn ang="0">
                  <a:pos x="464569" y="66486"/>
                </a:cxn>
                <a:cxn ang="0">
                  <a:pos x="478937" y="85483"/>
                </a:cxn>
                <a:cxn ang="0">
                  <a:pos x="502884" y="85483"/>
                </a:cxn>
                <a:cxn ang="0">
                  <a:pos x="498095" y="80734"/>
                </a:cxn>
                <a:cxn ang="0">
                  <a:pos x="517252" y="80734"/>
                </a:cxn>
                <a:cxn ang="0">
                  <a:pos x="522042" y="61737"/>
                </a:cxn>
                <a:cxn ang="0">
                  <a:pos x="536410" y="71235"/>
                </a:cxn>
                <a:cxn ang="0">
                  <a:pos x="541199" y="66486"/>
                </a:cxn>
                <a:cxn ang="0">
                  <a:pos x="560357" y="61737"/>
                </a:cxn>
                <a:cxn ang="0">
                  <a:pos x="569936" y="61737"/>
                </a:cxn>
                <a:cxn ang="0">
                  <a:pos x="589093" y="61737"/>
                </a:cxn>
                <a:cxn ang="0">
                  <a:pos x="632198" y="42741"/>
                </a:cxn>
                <a:cxn ang="0">
                  <a:pos x="636987" y="33243"/>
                </a:cxn>
                <a:cxn ang="0">
                  <a:pos x="641776" y="23745"/>
                </a:cxn>
                <a:cxn ang="0">
                  <a:pos x="665723" y="9498"/>
                </a:cxn>
                <a:cxn ang="0">
                  <a:pos x="680091" y="9498"/>
                </a:cxn>
                <a:cxn ang="0">
                  <a:pos x="86208" y="4749"/>
                </a:cxn>
              </a:cxnLst>
              <a:rect l="0" t="0" r="0" b="0"/>
              <a:pathLst>
                <a:path w="145" h="46">
                  <a:moveTo>
                    <a:pt x="1" y="10"/>
                  </a:moveTo>
                  <a:cubicBezTo>
                    <a:pt x="1" y="10"/>
                    <a:pt x="2" y="10"/>
                    <a:pt x="2" y="10"/>
                  </a:cubicBezTo>
                  <a:cubicBezTo>
                    <a:pt x="3" y="10"/>
                    <a:pt x="4" y="10"/>
                    <a:pt x="4" y="10"/>
                  </a:cubicBezTo>
                  <a:cubicBezTo>
                    <a:pt x="5" y="11"/>
                    <a:pt x="8" y="11"/>
                    <a:pt x="9" y="11"/>
                  </a:cubicBezTo>
                  <a:cubicBezTo>
                    <a:pt x="9" y="11"/>
                    <a:pt x="11" y="12"/>
                    <a:pt x="11" y="13"/>
                  </a:cubicBezTo>
                  <a:cubicBezTo>
                    <a:pt x="11" y="14"/>
                    <a:pt x="9" y="15"/>
                    <a:pt x="8" y="16"/>
                  </a:cubicBezTo>
                  <a:cubicBezTo>
                    <a:pt x="8" y="17"/>
                    <a:pt x="8" y="17"/>
                    <a:pt x="9" y="18"/>
                  </a:cubicBezTo>
                  <a:cubicBezTo>
                    <a:pt x="9" y="19"/>
                    <a:pt x="10" y="20"/>
                    <a:pt x="9" y="21"/>
                  </a:cubicBezTo>
                  <a:cubicBezTo>
                    <a:pt x="9" y="22"/>
                    <a:pt x="10" y="22"/>
                    <a:pt x="11" y="23"/>
                  </a:cubicBezTo>
                  <a:cubicBezTo>
                    <a:pt x="11" y="23"/>
                    <a:pt x="14" y="24"/>
                    <a:pt x="14" y="25"/>
                  </a:cubicBezTo>
                  <a:cubicBezTo>
                    <a:pt x="14" y="26"/>
                    <a:pt x="16" y="27"/>
                    <a:pt x="18" y="27"/>
                  </a:cubicBezTo>
                  <a:cubicBezTo>
                    <a:pt x="20" y="28"/>
                    <a:pt x="22" y="28"/>
                    <a:pt x="23" y="28"/>
                  </a:cubicBezTo>
                  <a:cubicBezTo>
                    <a:pt x="24" y="28"/>
                    <a:pt x="26" y="29"/>
                    <a:pt x="25" y="29"/>
                  </a:cubicBezTo>
                  <a:cubicBezTo>
                    <a:pt x="25" y="29"/>
                    <a:pt x="26" y="29"/>
                    <a:pt x="26" y="29"/>
                  </a:cubicBezTo>
                  <a:cubicBezTo>
                    <a:pt x="26" y="29"/>
                    <a:pt x="27" y="29"/>
                    <a:pt x="27" y="29"/>
                  </a:cubicBezTo>
                  <a:cubicBezTo>
                    <a:pt x="27" y="28"/>
                    <a:pt x="27" y="28"/>
                    <a:pt x="28" y="28"/>
                  </a:cubicBezTo>
                  <a:cubicBezTo>
                    <a:pt x="28" y="28"/>
                    <a:pt x="29" y="28"/>
                    <a:pt x="29" y="28"/>
                  </a:cubicBezTo>
                  <a:cubicBezTo>
                    <a:pt x="28" y="29"/>
                    <a:pt x="28" y="29"/>
                    <a:pt x="28" y="29"/>
                  </a:cubicBezTo>
                  <a:cubicBezTo>
                    <a:pt x="29" y="30"/>
                    <a:pt x="30" y="29"/>
                    <a:pt x="30" y="29"/>
                  </a:cubicBezTo>
                  <a:cubicBezTo>
                    <a:pt x="30" y="28"/>
                    <a:pt x="30" y="27"/>
                    <a:pt x="30" y="27"/>
                  </a:cubicBezTo>
                  <a:cubicBezTo>
                    <a:pt x="31" y="28"/>
                    <a:pt x="31" y="27"/>
                    <a:pt x="31" y="28"/>
                  </a:cubicBezTo>
                  <a:cubicBezTo>
                    <a:pt x="31" y="29"/>
                    <a:pt x="31" y="29"/>
                    <a:pt x="32" y="29"/>
                  </a:cubicBezTo>
                  <a:cubicBezTo>
                    <a:pt x="32" y="29"/>
                    <a:pt x="32" y="28"/>
                    <a:pt x="32" y="28"/>
                  </a:cubicBezTo>
                  <a:cubicBezTo>
                    <a:pt x="33" y="28"/>
                    <a:pt x="32" y="27"/>
                    <a:pt x="32" y="27"/>
                  </a:cubicBezTo>
                  <a:cubicBezTo>
                    <a:pt x="32" y="27"/>
                    <a:pt x="32" y="26"/>
                    <a:pt x="32" y="26"/>
                  </a:cubicBezTo>
                  <a:cubicBezTo>
                    <a:pt x="32" y="26"/>
                    <a:pt x="32" y="24"/>
                    <a:pt x="33" y="24"/>
                  </a:cubicBezTo>
                  <a:cubicBezTo>
                    <a:pt x="33" y="25"/>
                    <a:pt x="33" y="25"/>
                    <a:pt x="33" y="26"/>
                  </a:cubicBezTo>
                  <a:cubicBezTo>
                    <a:pt x="33" y="26"/>
                    <a:pt x="33" y="27"/>
                    <a:pt x="34" y="27"/>
                  </a:cubicBezTo>
                  <a:cubicBezTo>
                    <a:pt x="35" y="27"/>
                    <a:pt x="35" y="27"/>
                    <a:pt x="35" y="27"/>
                  </a:cubicBezTo>
                  <a:cubicBezTo>
                    <a:pt x="35" y="28"/>
                    <a:pt x="35" y="29"/>
                    <a:pt x="36" y="29"/>
                  </a:cubicBezTo>
                  <a:cubicBezTo>
                    <a:pt x="36" y="29"/>
                    <a:pt x="36" y="28"/>
                    <a:pt x="36" y="28"/>
                  </a:cubicBezTo>
                  <a:cubicBezTo>
                    <a:pt x="36" y="28"/>
                    <a:pt x="36" y="27"/>
                    <a:pt x="36" y="27"/>
                  </a:cubicBezTo>
                  <a:cubicBezTo>
                    <a:pt x="36" y="27"/>
                    <a:pt x="36" y="27"/>
                    <a:pt x="36" y="26"/>
                  </a:cubicBezTo>
                  <a:cubicBezTo>
                    <a:pt x="36" y="26"/>
                    <a:pt x="36" y="26"/>
                    <a:pt x="36" y="26"/>
                  </a:cubicBezTo>
                  <a:cubicBezTo>
                    <a:pt x="37" y="26"/>
                    <a:pt x="37" y="27"/>
                    <a:pt x="37" y="27"/>
                  </a:cubicBezTo>
                  <a:cubicBezTo>
                    <a:pt x="37" y="27"/>
                    <a:pt x="37" y="28"/>
                    <a:pt x="37" y="28"/>
                  </a:cubicBezTo>
                  <a:cubicBezTo>
                    <a:pt x="37" y="28"/>
                    <a:pt x="38" y="29"/>
                    <a:pt x="38" y="28"/>
                  </a:cubicBezTo>
                  <a:cubicBezTo>
                    <a:pt x="39" y="28"/>
                    <a:pt x="39" y="28"/>
                    <a:pt x="39" y="29"/>
                  </a:cubicBezTo>
                  <a:cubicBezTo>
                    <a:pt x="40" y="29"/>
                    <a:pt x="40" y="29"/>
                    <a:pt x="40" y="29"/>
                  </a:cubicBezTo>
                  <a:cubicBezTo>
                    <a:pt x="39" y="30"/>
                    <a:pt x="39" y="30"/>
                    <a:pt x="39" y="30"/>
                  </a:cubicBezTo>
                  <a:cubicBezTo>
                    <a:pt x="39" y="31"/>
                    <a:pt x="39" y="31"/>
                    <a:pt x="40" y="31"/>
                  </a:cubicBezTo>
                  <a:cubicBezTo>
                    <a:pt x="40" y="32"/>
                    <a:pt x="41" y="31"/>
                    <a:pt x="41" y="31"/>
                  </a:cubicBezTo>
                  <a:cubicBezTo>
                    <a:pt x="41" y="30"/>
                    <a:pt x="42" y="30"/>
                    <a:pt x="42" y="31"/>
                  </a:cubicBezTo>
                  <a:cubicBezTo>
                    <a:pt x="42" y="31"/>
                    <a:pt x="43" y="31"/>
                    <a:pt x="44" y="30"/>
                  </a:cubicBezTo>
                  <a:cubicBezTo>
                    <a:pt x="44" y="30"/>
                    <a:pt x="45" y="30"/>
                    <a:pt x="45" y="29"/>
                  </a:cubicBezTo>
                  <a:cubicBezTo>
                    <a:pt x="46" y="29"/>
                    <a:pt x="45" y="28"/>
                    <a:pt x="45" y="28"/>
                  </a:cubicBezTo>
                  <a:cubicBezTo>
                    <a:pt x="44" y="28"/>
                    <a:pt x="44" y="28"/>
                    <a:pt x="45" y="27"/>
                  </a:cubicBezTo>
                  <a:cubicBezTo>
                    <a:pt x="45" y="27"/>
                    <a:pt x="45" y="27"/>
                    <a:pt x="45" y="27"/>
                  </a:cubicBezTo>
                  <a:cubicBezTo>
                    <a:pt x="46" y="27"/>
                    <a:pt x="46" y="27"/>
                    <a:pt x="46" y="27"/>
                  </a:cubicBezTo>
                  <a:cubicBezTo>
                    <a:pt x="46" y="27"/>
                    <a:pt x="46" y="29"/>
                    <a:pt x="46" y="29"/>
                  </a:cubicBezTo>
                  <a:cubicBezTo>
                    <a:pt x="47" y="28"/>
                    <a:pt x="47" y="28"/>
                    <a:pt x="47" y="29"/>
                  </a:cubicBezTo>
                  <a:cubicBezTo>
                    <a:pt x="47" y="29"/>
                    <a:pt x="47" y="30"/>
                    <a:pt x="47" y="30"/>
                  </a:cubicBezTo>
                  <a:cubicBezTo>
                    <a:pt x="48" y="30"/>
                    <a:pt x="48" y="30"/>
                    <a:pt x="48" y="30"/>
                  </a:cubicBezTo>
                  <a:cubicBezTo>
                    <a:pt x="48" y="29"/>
                    <a:pt x="48" y="30"/>
                    <a:pt x="48" y="30"/>
                  </a:cubicBezTo>
                  <a:cubicBezTo>
                    <a:pt x="48" y="30"/>
                    <a:pt x="49" y="30"/>
                    <a:pt x="49" y="30"/>
                  </a:cubicBezTo>
                  <a:cubicBezTo>
                    <a:pt x="50" y="30"/>
                    <a:pt x="50" y="30"/>
                    <a:pt x="50" y="31"/>
                  </a:cubicBezTo>
                  <a:cubicBezTo>
                    <a:pt x="50" y="31"/>
                    <a:pt x="50" y="32"/>
                    <a:pt x="49" y="32"/>
                  </a:cubicBezTo>
                  <a:cubicBezTo>
                    <a:pt x="49" y="32"/>
                    <a:pt x="48" y="32"/>
                    <a:pt x="48" y="33"/>
                  </a:cubicBezTo>
                  <a:cubicBezTo>
                    <a:pt x="48" y="33"/>
                    <a:pt x="48" y="33"/>
                    <a:pt x="48" y="34"/>
                  </a:cubicBezTo>
                  <a:cubicBezTo>
                    <a:pt x="47" y="34"/>
                    <a:pt x="47" y="34"/>
                    <a:pt x="47" y="35"/>
                  </a:cubicBezTo>
                  <a:cubicBezTo>
                    <a:pt x="47" y="36"/>
                    <a:pt x="47" y="36"/>
                    <a:pt x="47" y="37"/>
                  </a:cubicBezTo>
                  <a:cubicBezTo>
                    <a:pt x="47" y="37"/>
                    <a:pt x="47" y="38"/>
                    <a:pt x="47" y="38"/>
                  </a:cubicBezTo>
                  <a:cubicBezTo>
                    <a:pt x="48" y="38"/>
                    <a:pt x="48" y="38"/>
                    <a:pt x="48" y="38"/>
                  </a:cubicBezTo>
                  <a:cubicBezTo>
                    <a:pt x="48" y="39"/>
                    <a:pt x="48" y="39"/>
                    <a:pt x="48" y="39"/>
                  </a:cubicBezTo>
                  <a:cubicBezTo>
                    <a:pt x="48" y="39"/>
                    <a:pt x="49" y="39"/>
                    <a:pt x="48" y="40"/>
                  </a:cubicBezTo>
                  <a:cubicBezTo>
                    <a:pt x="48" y="40"/>
                    <a:pt x="48" y="41"/>
                    <a:pt x="48" y="41"/>
                  </a:cubicBezTo>
                  <a:cubicBezTo>
                    <a:pt x="48" y="41"/>
                    <a:pt x="48" y="41"/>
                    <a:pt x="48" y="42"/>
                  </a:cubicBezTo>
                  <a:cubicBezTo>
                    <a:pt x="48" y="42"/>
                    <a:pt x="48" y="42"/>
                    <a:pt x="49" y="43"/>
                  </a:cubicBezTo>
                  <a:cubicBezTo>
                    <a:pt x="49" y="43"/>
                    <a:pt x="49" y="43"/>
                    <a:pt x="50" y="43"/>
                  </a:cubicBezTo>
                  <a:cubicBezTo>
                    <a:pt x="50" y="43"/>
                    <a:pt x="51" y="43"/>
                    <a:pt x="50" y="43"/>
                  </a:cubicBezTo>
                  <a:cubicBezTo>
                    <a:pt x="50" y="44"/>
                    <a:pt x="49" y="43"/>
                    <a:pt x="49" y="44"/>
                  </a:cubicBezTo>
                  <a:cubicBezTo>
                    <a:pt x="49" y="44"/>
                    <a:pt x="49" y="44"/>
                    <a:pt x="49" y="45"/>
                  </a:cubicBezTo>
                  <a:cubicBezTo>
                    <a:pt x="49" y="45"/>
                    <a:pt x="49" y="46"/>
                    <a:pt x="50" y="46"/>
                  </a:cubicBezTo>
                  <a:cubicBezTo>
                    <a:pt x="50" y="46"/>
                    <a:pt x="51" y="46"/>
                    <a:pt x="51" y="46"/>
                  </a:cubicBezTo>
                  <a:cubicBezTo>
                    <a:pt x="51" y="46"/>
                    <a:pt x="51" y="45"/>
                    <a:pt x="52" y="46"/>
                  </a:cubicBezTo>
                  <a:cubicBezTo>
                    <a:pt x="52" y="46"/>
                    <a:pt x="54" y="46"/>
                    <a:pt x="55" y="45"/>
                  </a:cubicBezTo>
                  <a:cubicBezTo>
                    <a:pt x="55" y="45"/>
                    <a:pt x="56" y="44"/>
                    <a:pt x="56" y="44"/>
                  </a:cubicBezTo>
                  <a:cubicBezTo>
                    <a:pt x="57" y="43"/>
                    <a:pt x="57" y="42"/>
                    <a:pt x="57" y="42"/>
                  </a:cubicBezTo>
                  <a:cubicBezTo>
                    <a:pt x="56" y="42"/>
                    <a:pt x="56" y="42"/>
                    <a:pt x="56" y="41"/>
                  </a:cubicBezTo>
                  <a:cubicBezTo>
                    <a:pt x="55" y="41"/>
                    <a:pt x="55" y="41"/>
                    <a:pt x="55" y="41"/>
                  </a:cubicBezTo>
                  <a:cubicBezTo>
                    <a:pt x="54" y="40"/>
                    <a:pt x="54" y="40"/>
                    <a:pt x="54" y="40"/>
                  </a:cubicBezTo>
                  <a:cubicBezTo>
                    <a:pt x="54" y="39"/>
                    <a:pt x="54" y="39"/>
                    <a:pt x="55" y="39"/>
                  </a:cubicBezTo>
                  <a:cubicBezTo>
                    <a:pt x="55" y="41"/>
                    <a:pt x="56" y="39"/>
                    <a:pt x="55" y="38"/>
                  </a:cubicBezTo>
                  <a:cubicBezTo>
                    <a:pt x="54" y="38"/>
                    <a:pt x="54" y="38"/>
                    <a:pt x="53" y="38"/>
                  </a:cubicBezTo>
                  <a:cubicBezTo>
                    <a:pt x="53" y="38"/>
                    <a:pt x="53" y="38"/>
                    <a:pt x="53" y="38"/>
                  </a:cubicBezTo>
                  <a:cubicBezTo>
                    <a:pt x="53" y="37"/>
                    <a:pt x="53" y="37"/>
                    <a:pt x="53" y="37"/>
                  </a:cubicBezTo>
                  <a:cubicBezTo>
                    <a:pt x="53" y="36"/>
                    <a:pt x="53" y="36"/>
                    <a:pt x="53" y="36"/>
                  </a:cubicBezTo>
                  <a:cubicBezTo>
                    <a:pt x="52" y="36"/>
                    <a:pt x="52" y="36"/>
                    <a:pt x="53" y="35"/>
                  </a:cubicBezTo>
                  <a:cubicBezTo>
                    <a:pt x="53" y="35"/>
                    <a:pt x="54" y="34"/>
                    <a:pt x="54" y="35"/>
                  </a:cubicBezTo>
                  <a:cubicBezTo>
                    <a:pt x="54" y="35"/>
                    <a:pt x="54" y="35"/>
                    <a:pt x="54" y="35"/>
                  </a:cubicBezTo>
                  <a:cubicBezTo>
                    <a:pt x="54" y="35"/>
                    <a:pt x="54" y="36"/>
                    <a:pt x="54" y="36"/>
                  </a:cubicBezTo>
                  <a:cubicBezTo>
                    <a:pt x="54" y="36"/>
                    <a:pt x="54" y="36"/>
                    <a:pt x="55" y="36"/>
                  </a:cubicBezTo>
                  <a:cubicBezTo>
                    <a:pt x="55" y="36"/>
                    <a:pt x="55" y="36"/>
                    <a:pt x="56" y="36"/>
                  </a:cubicBezTo>
                  <a:cubicBezTo>
                    <a:pt x="56" y="37"/>
                    <a:pt x="57" y="37"/>
                    <a:pt x="57" y="36"/>
                  </a:cubicBezTo>
                  <a:cubicBezTo>
                    <a:pt x="57" y="36"/>
                    <a:pt x="57" y="35"/>
                    <a:pt x="57" y="35"/>
                  </a:cubicBezTo>
                  <a:cubicBezTo>
                    <a:pt x="56" y="35"/>
                    <a:pt x="55" y="35"/>
                    <a:pt x="55" y="35"/>
                  </a:cubicBezTo>
                  <a:cubicBezTo>
                    <a:pt x="55" y="35"/>
                    <a:pt x="55" y="34"/>
                    <a:pt x="55" y="34"/>
                  </a:cubicBezTo>
                  <a:cubicBezTo>
                    <a:pt x="55" y="34"/>
                    <a:pt x="56" y="33"/>
                    <a:pt x="56" y="33"/>
                  </a:cubicBezTo>
                  <a:cubicBezTo>
                    <a:pt x="56" y="32"/>
                    <a:pt x="56" y="32"/>
                    <a:pt x="56" y="31"/>
                  </a:cubicBezTo>
                  <a:cubicBezTo>
                    <a:pt x="55" y="31"/>
                    <a:pt x="55" y="31"/>
                    <a:pt x="55" y="30"/>
                  </a:cubicBezTo>
                  <a:cubicBezTo>
                    <a:pt x="55" y="30"/>
                    <a:pt x="56" y="30"/>
                    <a:pt x="56" y="30"/>
                  </a:cubicBezTo>
                  <a:cubicBezTo>
                    <a:pt x="56" y="31"/>
                    <a:pt x="56" y="31"/>
                    <a:pt x="56" y="31"/>
                  </a:cubicBezTo>
                  <a:cubicBezTo>
                    <a:pt x="56" y="31"/>
                    <a:pt x="56" y="31"/>
                    <a:pt x="56" y="31"/>
                  </a:cubicBezTo>
                  <a:cubicBezTo>
                    <a:pt x="56" y="31"/>
                    <a:pt x="56" y="32"/>
                    <a:pt x="56" y="32"/>
                  </a:cubicBezTo>
                  <a:cubicBezTo>
                    <a:pt x="57" y="32"/>
                    <a:pt x="57" y="32"/>
                    <a:pt x="57" y="32"/>
                  </a:cubicBezTo>
                  <a:cubicBezTo>
                    <a:pt x="57" y="32"/>
                    <a:pt x="56" y="33"/>
                    <a:pt x="57" y="33"/>
                  </a:cubicBezTo>
                  <a:cubicBezTo>
                    <a:pt x="57" y="33"/>
                    <a:pt x="59" y="33"/>
                    <a:pt x="59" y="32"/>
                  </a:cubicBezTo>
                  <a:cubicBezTo>
                    <a:pt x="59" y="32"/>
                    <a:pt x="60" y="31"/>
                    <a:pt x="60" y="31"/>
                  </a:cubicBezTo>
                  <a:cubicBezTo>
                    <a:pt x="61" y="31"/>
                    <a:pt x="62" y="31"/>
                    <a:pt x="63" y="30"/>
                  </a:cubicBezTo>
                  <a:cubicBezTo>
                    <a:pt x="64" y="30"/>
                    <a:pt x="64" y="30"/>
                    <a:pt x="65" y="30"/>
                  </a:cubicBezTo>
                  <a:cubicBezTo>
                    <a:pt x="65" y="30"/>
                    <a:pt x="66" y="30"/>
                    <a:pt x="66" y="30"/>
                  </a:cubicBezTo>
                  <a:cubicBezTo>
                    <a:pt x="66" y="30"/>
                    <a:pt x="66" y="29"/>
                    <a:pt x="66" y="30"/>
                  </a:cubicBezTo>
                  <a:cubicBezTo>
                    <a:pt x="66" y="30"/>
                    <a:pt x="67" y="30"/>
                    <a:pt x="67" y="30"/>
                  </a:cubicBezTo>
                  <a:cubicBezTo>
                    <a:pt x="66" y="30"/>
                    <a:pt x="66" y="30"/>
                    <a:pt x="66" y="31"/>
                  </a:cubicBezTo>
                  <a:cubicBezTo>
                    <a:pt x="66" y="31"/>
                    <a:pt x="67" y="31"/>
                    <a:pt x="67" y="31"/>
                  </a:cubicBezTo>
                  <a:cubicBezTo>
                    <a:pt x="67" y="31"/>
                    <a:pt x="67" y="30"/>
                    <a:pt x="68" y="30"/>
                  </a:cubicBezTo>
                  <a:cubicBezTo>
                    <a:pt x="68" y="30"/>
                    <a:pt x="68" y="30"/>
                    <a:pt x="68" y="30"/>
                  </a:cubicBezTo>
                  <a:cubicBezTo>
                    <a:pt x="68" y="30"/>
                    <a:pt x="68" y="29"/>
                    <a:pt x="68" y="29"/>
                  </a:cubicBezTo>
                  <a:cubicBezTo>
                    <a:pt x="69" y="29"/>
                    <a:pt x="69" y="29"/>
                    <a:pt x="69" y="30"/>
                  </a:cubicBezTo>
                  <a:cubicBezTo>
                    <a:pt x="70" y="30"/>
                    <a:pt x="70" y="30"/>
                    <a:pt x="71" y="30"/>
                  </a:cubicBezTo>
                  <a:cubicBezTo>
                    <a:pt x="71" y="29"/>
                    <a:pt x="71" y="29"/>
                    <a:pt x="71" y="29"/>
                  </a:cubicBezTo>
                  <a:cubicBezTo>
                    <a:pt x="71" y="30"/>
                    <a:pt x="72" y="30"/>
                    <a:pt x="72" y="29"/>
                  </a:cubicBezTo>
                  <a:cubicBezTo>
                    <a:pt x="72" y="29"/>
                    <a:pt x="72" y="29"/>
                    <a:pt x="73" y="28"/>
                  </a:cubicBezTo>
                  <a:cubicBezTo>
                    <a:pt x="73" y="28"/>
                    <a:pt x="73" y="28"/>
                    <a:pt x="73" y="27"/>
                  </a:cubicBezTo>
                  <a:cubicBezTo>
                    <a:pt x="72" y="27"/>
                    <a:pt x="72" y="27"/>
                    <a:pt x="72" y="27"/>
                  </a:cubicBezTo>
                  <a:cubicBezTo>
                    <a:pt x="73" y="27"/>
                    <a:pt x="73" y="27"/>
                    <a:pt x="74" y="27"/>
                  </a:cubicBezTo>
                  <a:cubicBezTo>
                    <a:pt x="74" y="28"/>
                    <a:pt x="74" y="28"/>
                    <a:pt x="74" y="28"/>
                  </a:cubicBezTo>
                  <a:cubicBezTo>
                    <a:pt x="74" y="28"/>
                    <a:pt x="74" y="28"/>
                    <a:pt x="74" y="28"/>
                  </a:cubicBezTo>
                  <a:cubicBezTo>
                    <a:pt x="74" y="29"/>
                    <a:pt x="73" y="29"/>
                    <a:pt x="74" y="29"/>
                  </a:cubicBezTo>
                  <a:cubicBezTo>
                    <a:pt x="74" y="30"/>
                    <a:pt x="74" y="29"/>
                    <a:pt x="74" y="29"/>
                  </a:cubicBezTo>
                  <a:cubicBezTo>
                    <a:pt x="75" y="29"/>
                    <a:pt x="75" y="29"/>
                    <a:pt x="75" y="29"/>
                  </a:cubicBezTo>
                  <a:cubicBezTo>
                    <a:pt x="76" y="29"/>
                    <a:pt x="76" y="28"/>
                    <a:pt x="76" y="28"/>
                  </a:cubicBezTo>
                  <a:cubicBezTo>
                    <a:pt x="75" y="28"/>
                    <a:pt x="75" y="28"/>
                    <a:pt x="75" y="27"/>
                  </a:cubicBezTo>
                  <a:cubicBezTo>
                    <a:pt x="76" y="27"/>
                    <a:pt x="76" y="27"/>
                    <a:pt x="76" y="27"/>
                  </a:cubicBezTo>
                  <a:cubicBezTo>
                    <a:pt x="75" y="26"/>
                    <a:pt x="76" y="26"/>
                    <a:pt x="77" y="26"/>
                  </a:cubicBezTo>
                  <a:cubicBezTo>
                    <a:pt x="77" y="26"/>
                    <a:pt x="77" y="26"/>
                    <a:pt x="78" y="26"/>
                  </a:cubicBezTo>
                  <a:cubicBezTo>
                    <a:pt x="78" y="26"/>
                    <a:pt x="78" y="26"/>
                    <a:pt x="78" y="27"/>
                  </a:cubicBezTo>
                  <a:cubicBezTo>
                    <a:pt x="78" y="27"/>
                    <a:pt x="79" y="27"/>
                    <a:pt x="79" y="27"/>
                  </a:cubicBezTo>
                  <a:cubicBezTo>
                    <a:pt x="80" y="27"/>
                    <a:pt x="80" y="27"/>
                    <a:pt x="81" y="26"/>
                  </a:cubicBezTo>
                  <a:cubicBezTo>
                    <a:pt x="81" y="26"/>
                    <a:pt x="80" y="25"/>
                    <a:pt x="80" y="24"/>
                  </a:cubicBezTo>
                  <a:cubicBezTo>
                    <a:pt x="80" y="23"/>
                    <a:pt x="80" y="23"/>
                    <a:pt x="81" y="23"/>
                  </a:cubicBezTo>
                  <a:cubicBezTo>
                    <a:pt x="81" y="24"/>
                    <a:pt x="81" y="24"/>
                    <a:pt x="81" y="24"/>
                  </a:cubicBezTo>
                  <a:cubicBezTo>
                    <a:pt x="82" y="24"/>
                    <a:pt x="81" y="24"/>
                    <a:pt x="81" y="25"/>
                  </a:cubicBezTo>
                  <a:cubicBezTo>
                    <a:pt x="81" y="25"/>
                    <a:pt x="81" y="26"/>
                    <a:pt x="81" y="26"/>
                  </a:cubicBezTo>
                  <a:cubicBezTo>
                    <a:pt x="82" y="27"/>
                    <a:pt x="82" y="27"/>
                    <a:pt x="83" y="27"/>
                  </a:cubicBezTo>
                  <a:cubicBezTo>
                    <a:pt x="83" y="27"/>
                    <a:pt x="84" y="26"/>
                    <a:pt x="84" y="26"/>
                  </a:cubicBezTo>
                  <a:cubicBezTo>
                    <a:pt x="84" y="25"/>
                    <a:pt x="85" y="24"/>
                    <a:pt x="85" y="24"/>
                  </a:cubicBezTo>
                  <a:cubicBezTo>
                    <a:pt x="86" y="24"/>
                    <a:pt x="86" y="24"/>
                    <a:pt x="87" y="25"/>
                  </a:cubicBezTo>
                  <a:cubicBezTo>
                    <a:pt x="87" y="25"/>
                    <a:pt x="87" y="25"/>
                    <a:pt x="88" y="25"/>
                  </a:cubicBezTo>
                  <a:cubicBezTo>
                    <a:pt x="88" y="25"/>
                    <a:pt x="88" y="24"/>
                    <a:pt x="88" y="24"/>
                  </a:cubicBezTo>
                  <a:cubicBezTo>
                    <a:pt x="89" y="24"/>
                    <a:pt x="89" y="23"/>
                    <a:pt x="88" y="23"/>
                  </a:cubicBezTo>
                  <a:cubicBezTo>
                    <a:pt x="88" y="23"/>
                    <a:pt x="88" y="22"/>
                    <a:pt x="88" y="22"/>
                  </a:cubicBezTo>
                  <a:cubicBezTo>
                    <a:pt x="89" y="22"/>
                    <a:pt x="89" y="21"/>
                    <a:pt x="89" y="21"/>
                  </a:cubicBezTo>
                  <a:cubicBezTo>
                    <a:pt x="89" y="21"/>
                    <a:pt x="89" y="20"/>
                    <a:pt x="89" y="20"/>
                  </a:cubicBezTo>
                  <a:cubicBezTo>
                    <a:pt x="88" y="20"/>
                    <a:pt x="88" y="19"/>
                    <a:pt x="88" y="18"/>
                  </a:cubicBezTo>
                  <a:cubicBezTo>
                    <a:pt x="88" y="18"/>
                    <a:pt x="88" y="17"/>
                    <a:pt x="89" y="18"/>
                  </a:cubicBezTo>
                  <a:cubicBezTo>
                    <a:pt x="89" y="18"/>
                    <a:pt x="89" y="18"/>
                    <a:pt x="89" y="19"/>
                  </a:cubicBezTo>
                  <a:cubicBezTo>
                    <a:pt x="89" y="19"/>
                    <a:pt x="89" y="20"/>
                    <a:pt x="89" y="21"/>
                  </a:cubicBezTo>
                  <a:cubicBezTo>
                    <a:pt x="89" y="21"/>
                    <a:pt x="89" y="21"/>
                    <a:pt x="89" y="21"/>
                  </a:cubicBezTo>
                  <a:cubicBezTo>
                    <a:pt x="89" y="22"/>
                    <a:pt x="90" y="22"/>
                    <a:pt x="90" y="22"/>
                  </a:cubicBezTo>
                  <a:cubicBezTo>
                    <a:pt x="90" y="22"/>
                    <a:pt x="90" y="23"/>
                    <a:pt x="90" y="23"/>
                  </a:cubicBezTo>
                  <a:cubicBezTo>
                    <a:pt x="90" y="23"/>
                    <a:pt x="90" y="23"/>
                    <a:pt x="90" y="23"/>
                  </a:cubicBezTo>
                  <a:cubicBezTo>
                    <a:pt x="90" y="23"/>
                    <a:pt x="90" y="23"/>
                    <a:pt x="90" y="23"/>
                  </a:cubicBezTo>
                  <a:cubicBezTo>
                    <a:pt x="90" y="23"/>
                    <a:pt x="90" y="24"/>
                    <a:pt x="90" y="24"/>
                  </a:cubicBezTo>
                  <a:cubicBezTo>
                    <a:pt x="90" y="24"/>
                    <a:pt x="91" y="24"/>
                    <a:pt x="91" y="24"/>
                  </a:cubicBezTo>
                  <a:cubicBezTo>
                    <a:pt x="91" y="24"/>
                    <a:pt x="91" y="24"/>
                    <a:pt x="91" y="24"/>
                  </a:cubicBezTo>
                  <a:cubicBezTo>
                    <a:pt x="91" y="24"/>
                    <a:pt x="91" y="25"/>
                    <a:pt x="91" y="25"/>
                  </a:cubicBezTo>
                  <a:cubicBezTo>
                    <a:pt x="91" y="25"/>
                    <a:pt x="91" y="25"/>
                    <a:pt x="91" y="25"/>
                  </a:cubicBezTo>
                  <a:cubicBezTo>
                    <a:pt x="92" y="25"/>
                    <a:pt x="92" y="25"/>
                    <a:pt x="92" y="25"/>
                  </a:cubicBezTo>
                  <a:cubicBezTo>
                    <a:pt x="92" y="25"/>
                    <a:pt x="92" y="24"/>
                    <a:pt x="92" y="24"/>
                  </a:cubicBezTo>
                  <a:cubicBezTo>
                    <a:pt x="92" y="24"/>
                    <a:pt x="91" y="24"/>
                    <a:pt x="91" y="24"/>
                  </a:cubicBezTo>
                  <a:cubicBezTo>
                    <a:pt x="91" y="24"/>
                    <a:pt x="91" y="24"/>
                    <a:pt x="91" y="24"/>
                  </a:cubicBezTo>
                  <a:cubicBezTo>
                    <a:pt x="91" y="24"/>
                    <a:pt x="91" y="24"/>
                    <a:pt x="91" y="23"/>
                  </a:cubicBezTo>
                  <a:cubicBezTo>
                    <a:pt x="91" y="23"/>
                    <a:pt x="91" y="23"/>
                    <a:pt x="91" y="23"/>
                  </a:cubicBezTo>
                  <a:cubicBezTo>
                    <a:pt x="91" y="23"/>
                    <a:pt x="91" y="23"/>
                    <a:pt x="91" y="23"/>
                  </a:cubicBezTo>
                  <a:cubicBezTo>
                    <a:pt x="91" y="23"/>
                    <a:pt x="92" y="23"/>
                    <a:pt x="92" y="23"/>
                  </a:cubicBezTo>
                  <a:cubicBezTo>
                    <a:pt x="92" y="22"/>
                    <a:pt x="92" y="23"/>
                    <a:pt x="92" y="23"/>
                  </a:cubicBezTo>
                  <a:cubicBezTo>
                    <a:pt x="92" y="23"/>
                    <a:pt x="92" y="23"/>
                    <a:pt x="92" y="23"/>
                  </a:cubicBezTo>
                  <a:cubicBezTo>
                    <a:pt x="92" y="23"/>
                    <a:pt x="92" y="23"/>
                    <a:pt x="92" y="23"/>
                  </a:cubicBezTo>
                  <a:cubicBezTo>
                    <a:pt x="92" y="23"/>
                    <a:pt x="93" y="24"/>
                    <a:pt x="93" y="23"/>
                  </a:cubicBezTo>
                  <a:cubicBezTo>
                    <a:pt x="93" y="23"/>
                    <a:pt x="93" y="23"/>
                    <a:pt x="93" y="23"/>
                  </a:cubicBezTo>
                  <a:cubicBezTo>
                    <a:pt x="93" y="23"/>
                    <a:pt x="93" y="23"/>
                    <a:pt x="93" y="22"/>
                  </a:cubicBezTo>
                  <a:cubicBezTo>
                    <a:pt x="93" y="22"/>
                    <a:pt x="93" y="22"/>
                    <a:pt x="93" y="22"/>
                  </a:cubicBezTo>
                  <a:cubicBezTo>
                    <a:pt x="93" y="21"/>
                    <a:pt x="93" y="21"/>
                    <a:pt x="93" y="21"/>
                  </a:cubicBezTo>
                  <a:cubicBezTo>
                    <a:pt x="93" y="21"/>
                    <a:pt x="94" y="22"/>
                    <a:pt x="94" y="22"/>
                  </a:cubicBezTo>
                  <a:cubicBezTo>
                    <a:pt x="95" y="21"/>
                    <a:pt x="95" y="21"/>
                    <a:pt x="95" y="20"/>
                  </a:cubicBezTo>
                  <a:cubicBezTo>
                    <a:pt x="95" y="20"/>
                    <a:pt x="95" y="20"/>
                    <a:pt x="95" y="19"/>
                  </a:cubicBezTo>
                  <a:cubicBezTo>
                    <a:pt x="95" y="19"/>
                    <a:pt x="95" y="19"/>
                    <a:pt x="95" y="18"/>
                  </a:cubicBezTo>
                  <a:cubicBezTo>
                    <a:pt x="95" y="18"/>
                    <a:pt x="95" y="18"/>
                    <a:pt x="95" y="17"/>
                  </a:cubicBezTo>
                  <a:cubicBezTo>
                    <a:pt x="95" y="17"/>
                    <a:pt x="95" y="16"/>
                    <a:pt x="95" y="16"/>
                  </a:cubicBezTo>
                  <a:cubicBezTo>
                    <a:pt x="94" y="15"/>
                    <a:pt x="94" y="15"/>
                    <a:pt x="95" y="15"/>
                  </a:cubicBezTo>
                  <a:cubicBezTo>
                    <a:pt x="95" y="15"/>
                    <a:pt x="95" y="15"/>
                    <a:pt x="95" y="14"/>
                  </a:cubicBezTo>
                  <a:cubicBezTo>
                    <a:pt x="95" y="14"/>
                    <a:pt x="95" y="14"/>
                    <a:pt x="95" y="14"/>
                  </a:cubicBezTo>
                  <a:cubicBezTo>
                    <a:pt x="95" y="14"/>
                    <a:pt x="95" y="13"/>
                    <a:pt x="95" y="13"/>
                  </a:cubicBezTo>
                  <a:cubicBezTo>
                    <a:pt x="94" y="12"/>
                    <a:pt x="94" y="12"/>
                    <a:pt x="94" y="11"/>
                  </a:cubicBezTo>
                  <a:cubicBezTo>
                    <a:pt x="94" y="10"/>
                    <a:pt x="94" y="10"/>
                    <a:pt x="95" y="10"/>
                  </a:cubicBezTo>
                  <a:cubicBezTo>
                    <a:pt x="95" y="11"/>
                    <a:pt x="96" y="11"/>
                    <a:pt x="96" y="11"/>
                  </a:cubicBezTo>
                  <a:cubicBezTo>
                    <a:pt x="95" y="12"/>
                    <a:pt x="95" y="12"/>
                    <a:pt x="95" y="12"/>
                  </a:cubicBezTo>
                  <a:cubicBezTo>
                    <a:pt x="96" y="13"/>
                    <a:pt x="96" y="13"/>
                    <a:pt x="96" y="13"/>
                  </a:cubicBezTo>
                  <a:cubicBezTo>
                    <a:pt x="96" y="14"/>
                    <a:pt x="96" y="14"/>
                    <a:pt x="97" y="14"/>
                  </a:cubicBezTo>
                  <a:cubicBezTo>
                    <a:pt x="97" y="14"/>
                    <a:pt x="98" y="14"/>
                    <a:pt x="98" y="14"/>
                  </a:cubicBezTo>
                  <a:cubicBezTo>
                    <a:pt x="98" y="14"/>
                    <a:pt x="98" y="15"/>
                    <a:pt x="98" y="16"/>
                  </a:cubicBezTo>
                  <a:cubicBezTo>
                    <a:pt x="98" y="16"/>
                    <a:pt x="99" y="17"/>
                    <a:pt x="99" y="17"/>
                  </a:cubicBezTo>
                  <a:cubicBezTo>
                    <a:pt x="100" y="17"/>
                    <a:pt x="100" y="16"/>
                    <a:pt x="100" y="17"/>
                  </a:cubicBezTo>
                  <a:cubicBezTo>
                    <a:pt x="101" y="17"/>
                    <a:pt x="100" y="17"/>
                    <a:pt x="100" y="18"/>
                  </a:cubicBezTo>
                  <a:cubicBezTo>
                    <a:pt x="100" y="18"/>
                    <a:pt x="99" y="18"/>
                    <a:pt x="99" y="18"/>
                  </a:cubicBezTo>
                  <a:cubicBezTo>
                    <a:pt x="99" y="19"/>
                    <a:pt x="100" y="19"/>
                    <a:pt x="100" y="19"/>
                  </a:cubicBezTo>
                  <a:cubicBezTo>
                    <a:pt x="101" y="19"/>
                    <a:pt x="102" y="19"/>
                    <a:pt x="102" y="19"/>
                  </a:cubicBezTo>
                  <a:cubicBezTo>
                    <a:pt x="103" y="19"/>
                    <a:pt x="104" y="19"/>
                    <a:pt x="104" y="19"/>
                  </a:cubicBezTo>
                  <a:cubicBezTo>
                    <a:pt x="105" y="19"/>
                    <a:pt x="105" y="19"/>
                    <a:pt x="105" y="18"/>
                  </a:cubicBezTo>
                  <a:cubicBezTo>
                    <a:pt x="105" y="18"/>
                    <a:pt x="104" y="18"/>
                    <a:pt x="104" y="18"/>
                  </a:cubicBezTo>
                  <a:cubicBezTo>
                    <a:pt x="103" y="18"/>
                    <a:pt x="103" y="18"/>
                    <a:pt x="103" y="18"/>
                  </a:cubicBezTo>
                  <a:cubicBezTo>
                    <a:pt x="103" y="18"/>
                    <a:pt x="103" y="17"/>
                    <a:pt x="103" y="17"/>
                  </a:cubicBezTo>
                  <a:cubicBezTo>
                    <a:pt x="104" y="17"/>
                    <a:pt x="105" y="17"/>
                    <a:pt x="104" y="17"/>
                  </a:cubicBezTo>
                  <a:cubicBezTo>
                    <a:pt x="104" y="17"/>
                    <a:pt x="104" y="17"/>
                    <a:pt x="104" y="17"/>
                  </a:cubicBezTo>
                  <a:cubicBezTo>
                    <a:pt x="104" y="16"/>
                    <a:pt x="104" y="16"/>
                    <a:pt x="104" y="16"/>
                  </a:cubicBezTo>
                  <a:cubicBezTo>
                    <a:pt x="103" y="16"/>
                    <a:pt x="103" y="16"/>
                    <a:pt x="104" y="16"/>
                  </a:cubicBezTo>
                  <a:cubicBezTo>
                    <a:pt x="104" y="16"/>
                    <a:pt x="105" y="15"/>
                    <a:pt x="105" y="16"/>
                  </a:cubicBezTo>
                  <a:cubicBezTo>
                    <a:pt x="105" y="17"/>
                    <a:pt x="105" y="18"/>
                    <a:pt x="106" y="18"/>
                  </a:cubicBezTo>
                  <a:cubicBezTo>
                    <a:pt x="107" y="18"/>
                    <a:pt x="108" y="17"/>
                    <a:pt x="108" y="17"/>
                  </a:cubicBezTo>
                  <a:cubicBezTo>
                    <a:pt x="108" y="17"/>
                    <a:pt x="108" y="16"/>
                    <a:pt x="108" y="16"/>
                  </a:cubicBezTo>
                  <a:cubicBezTo>
                    <a:pt x="107" y="16"/>
                    <a:pt x="107" y="16"/>
                    <a:pt x="107" y="15"/>
                  </a:cubicBezTo>
                  <a:cubicBezTo>
                    <a:pt x="108" y="15"/>
                    <a:pt x="108" y="15"/>
                    <a:pt x="107" y="15"/>
                  </a:cubicBezTo>
                  <a:cubicBezTo>
                    <a:pt x="107" y="14"/>
                    <a:pt x="107" y="14"/>
                    <a:pt x="108" y="14"/>
                  </a:cubicBezTo>
                  <a:cubicBezTo>
                    <a:pt x="108" y="14"/>
                    <a:pt x="109" y="14"/>
                    <a:pt x="109" y="13"/>
                  </a:cubicBezTo>
                  <a:cubicBezTo>
                    <a:pt x="110" y="13"/>
                    <a:pt x="110" y="12"/>
                    <a:pt x="110" y="13"/>
                  </a:cubicBezTo>
                  <a:cubicBezTo>
                    <a:pt x="110" y="13"/>
                    <a:pt x="109" y="14"/>
                    <a:pt x="109" y="14"/>
                  </a:cubicBezTo>
                  <a:cubicBezTo>
                    <a:pt x="109" y="14"/>
                    <a:pt x="109" y="15"/>
                    <a:pt x="110" y="15"/>
                  </a:cubicBezTo>
                  <a:cubicBezTo>
                    <a:pt x="110" y="16"/>
                    <a:pt x="111" y="16"/>
                    <a:pt x="111" y="16"/>
                  </a:cubicBezTo>
                  <a:cubicBezTo>
                    <a:pt x="111" y="16"/>
                    <a:pt x="111" y="16"/>
                    <a:pt x="112" y="15"/>
                  </a:cubicBezTo>
                  <a:cubicBezTo>
                    <a:pt x="112" y="15"/>
                    <a:pt x="112" y="14"/>
                    <a:pt x="112" y="14"/>
                  </a:cubicBezTo>
                  <a:cubicBezTo>
                    <a:pt x="111" y="14"/>
                    <a:pt x="111" y="14"/>
                    <a:pt x="111" y="14"/>
                  </a:cubicBezTo>
                  <a:cubicBezTo>
                    <a:pt x="111" y="14"/>
                    <a:pt x="111" y="13"/>
                    <a:pt x="111" y="13"/>
                  </a:cubicBezTo>
                  <a:cubicBezTo>
                    <a:pt x="111" y="13"/>
                    <a:pt x="111" y="13"/>
                    <a:pt x="112" y="14"/>
                  </a:cubicBezTo>
                  <a:cubicBezTo>
                    <a:pt x="112" y="14"/>
                    <a:pt x="112" y="14"/>
                    <a:pt x="113" y="14"/>
                  </a:cubicBezTo>
                  <a:cubicBezTo>
                    <a:pt x="113" y="13"/>
                    <a:pt x="113" y="13"/>
                    <a:pt x="114" y="13"/>
                  </a:cubicBezTo>
                  <a:cubicBezTo>
                    <a:pt x="115" y="13"/>
                    <a:pt x="115" y="12"/>
                    <a:pt x="115" y="12"/>
                  </a:cubicBezTo>
                  <a:cubicBezTo>
                    <a:pt x="115" y="12"/>
                    <a:pt x="115" y="12"/>
                    <a:pt x="116" y="13"/>
                  </a:cubicBezTo>
                  <a:cubicBezTo>
                    <a:pt x="116" y="13"/>
                    <a:pt x="116" y="13"/>
                    <a:pt x="116" y="13"/>
                  </a:cubicBezTo>
                  <a:cubicBezTo>
                    <a:pt x="117" y="13"/>
                    <a:pt x="118" y="13"/>
                    <a:pt x="117" y="13"/>
                  </a:cubicBezTo>
                  <a:cubicBezTo>
                    <a:pt x="117" y="14"/>
                    <a:pt x="117" y="14"/>
                    <a:pt x="117" y="14"/>
                  </a:cubicBezTo>
                  <a:cubicBezTo>
                    <a:pt x="118" y="14"/>
                    <a:pt x="118" y="14"/>
                    <a:pt x="119" y="14"/>
                  </a:cubicBezTo>
                  <a:cubicBezTo>
                    <a:pt x="119" y="14"/>
                    <a:pt x="119" y="14"/>
                    <a:pt x="120" y="14"/>
                  </a:cubicBezTo>
                  <a:cubicBezTo>
                    <a:pt x="120" y="13"/>
                    <a:pt x="120" y="13"/>
                    <a:pt x="119" y="13"/>
                  </a:cubicBezTo>
                  <a:cubicBezTo>
                    <a:pt x="119" y="13"/>
                    <a:pt x="119" y="13"/>
                    <a:pt x="119" y="13"/>
                  </a:cubicBezTo>
                  <a:cubicBezTo>
                    <a:pt x="119" y="13"/>
                    <a:pt x="120" y="12"/>
                    <a:pt x="120" y="12"/>
                  </a:cubicBezTo>
                  <a:cubicBezTo>
                    <a:pt x="121" y="11"/>
                    <a:pt x="121" y="11"/>
                    <a:pt x="121" y="12"/>
                  </a:cubicBezTo>
                  <a:cubicBezTo>
                    <a:pt x="121" y="12"/>
                    <a:pt x="121" y="12"/>
                    <a:pt x="122" y="12"/>
                  </a:cubicBezTo>
                  <a:cubicBezTo>
                    <a:pt x="122" y="12"/>
                    <a:pt x="122" y="12"/>
                    <a:pt x="122" y="13"/>
                  </a:cubicBezTo>
                  <a:cubicBezTo>
                    <a:pt x="122" y="13"/>
                    <a:pt x="123" y="13"/>
                    <a:pt x="123" y="13"/>
                  </a:cubicBezTo>
                  <a:cubicBezTo>
                    <a:pt x="124" y="13"/>
                    <a:pt x="125" y="12"/>
                    <a:pt x="126" y="12"/>
                  </a:cubicBezTo>
                  <a:cubicBezTo>
                    <a:pt x="126" y="12"/>
                    <a:pt x="127" y="12"/>
                    <a:pt x="127" y="12"/>
                  </a:cubicBezTo>
                  <a:cubicBezTo>
                    <a:pt x="127" y="11"/>
                    <a:pt x="128" y="11"/>
                    <a:pt x="129" y="11"/>
                  </a:cubicBezTo>
                  <a:cubicBezTo>
                    <a:pt x="130" y="11"/>
                    <a:pt x="130" y="10"/>
                    <a:pt x="131" y="10"/>
                  </a:cubicBezTo>
                  <a:cubicBezTo>
                    <a:pt x="131" y="10"/>
                    <a:pt x="132" y="9"/>
                    <a:pt x="132" y="9"/>
                  </a:cubicBezTo>
                  <a:cubicBezTo>
                    <a:pt x="132" y="8"/>
                    <a:pt x="132" y="9"/>
                    <a:pt x="132" y="8"/>
                  </a:cubicBezTo>
                  <a:cubicBezTo>
                    <a:pt x="132" y="8"/>
                    <a:pt x="132" y="7"/>
                    <a:pt x="132" y="7"/>
                  </a:cubicBezTo>
                  <a:cubicBezTo>
                    <a:pt x="131" y="7"/>
                    <a:pt x="132" y="7"/>
                    <a:pt x="132" y="7"/>
                  </a:cubicBezTo>
                  <a:cubicBezTo>
                    <a:pt x="132" y="7"/>
                    <a:pt x="132" y="7"/>
                    <a:pt x="132" y="7"/>
                  </a:cubicBezTo>
                  <a:cubicBezTo>
                    <a:pt x="132" y="7"/>
                    <a:pt x="133" y="7"/>
                    <a:pt x="133" y="7"/>
                  </a:cubicBezTo>
                  <a:cubicBezTo>
                    <a:pt x="133" y="7"/>
                    <a:pt x="133" y="8"/>
                    <a:pt x="133" y="7"/>
                  </a:cubicBezTo>
                  <a:cubicBezTo>
                    <a:pt x="133" y="7"/>
                    <a:pt x="133" y="7"/>
                    <a:pt x="134" y="7"/>
                  </a:cubicBezTo>
                  <a:cubicBezTo>
                    <a:pt x="134" y="7"/>
                    <a:pt x="135" y="7"/>
                    <a:pt x="135" y="7"/>
                  </a:cubicBezTo>
                  <a:cubicBezTo>
                    <a:pt x="135" y="7"/>
                    <a:pt x="134" y="6"/>
                    <a:pt x="134" y="6"/>
                  </a:cubicBezTo>
                  <a:cubicBezTo>
                    <a:pt x="134" y="6"/>
                    <a:pt x="134" y="6"/>
                    <a:pt x="134" y="5"/>
                  </a:cubicBezTo>
                  <a:cubicBezTo>
                    <a:pt x="135" y="5"/>
                    <a:pt x="135" y="4"/>
                    <a:pt x="135" y="4"/>
                  </a:cubicBezTo>
                  <a:cubicBezTo>
                    <a:pt x="136" y="3"/>
                    <a:pt x="136" y="3"/>
                    <a:pt x="136" y="2"/>
                  </a:cubicBezTo>
                  <a:cubicBezTo>
                    <a:pt x="136" y="2"/>
                    <a:pt x="136" y="2"/>
                    <a:pt x="136" y="2"/>
                  </a:cubicBezTo>
                  <a:cubicBezTo>
                    <a:pt x="137" y="2"/>
                    <a:pt x="137" y="2"/>
                    <a:pt x="138" y="2"/>
                  </a:cubicBezTo>
                  <a:cubicBezTo>
                    <a:pt x="138" y="2"/>
                    <a:pt x="139" y="2"/>
                    <a:pt x="139" y="2"/>
                  </a:cubicBezTo>
                  <a:cubicBezTo>
                    <a:pt x="140" y="2"/>
                    <a:pt x="140" y="2"/>
                    <a:pt x="140" y="1"/>
                  </a:cubicBezTo>
                  <a:cubicBezTo>
                    <a:pt x="140" y="1"/>
                    <a:pt x="140" y="0"/>
                    <a:pt x="141" y="0"/>
                  </a:cubicBezTo>
                  <a:cubicBezTo>
                    <a:pt x="141" y="0"/>
                    <a:pt x="141" y="1"/>
                    <a:pt x="141" y="1"/>
                  </a:cubicBezTo>
                  <a:cubicBezTo>
                    <a:pt x="141" y="1"/>
                    <a:pt x="142" y="1"/>
                    <a:pt x="141" y="2"/>
                  </a:cubicBezTo>
                  <a:cubicBezTo>
                    <a:pt x="141" y="2"/>
                    <a:pt x="141" y="2"/>
                    <a:pt x="142" y="2"/>
                  </a:cubicBezTo>
                  <a:cubicBezTo>
                    <a:pt x="142" y="2"/>
                    <a:pt x="143" y="2"/>
                    <a:pt x="143" y="1"/>
                  </a:cubicBezTo>
                  <a:cubicBezTo>
                    <a:pt x="143" y="1"/>
                    <a:pt x="143" y="1"/>
                    <a:pt x="143" y="1"/>
                  </a:cubicBezTo>
                  <a:cubicBezTo>
                    <a:pt x="144" y="1"/>
                    <a:pt x="145" y="1"/>
                    <a:pt x="145" y="0"/>
                  </a:cubicBezTo>
                  <a:cubicBezTo>
                    <a:pt x="144" y="0"/>
                    <a:pt x="131" y="0"/>
                    <a:pt x="129" y="1"/>
                  </a:cubicBezTo>
                  <a:cubicBezTo>
                    <a:pt x="18" y="1"/>
                    <a:pt x="18" y="1"/>
                    <a:pt x="18" y="1"/>
                  </a:cubicBezTo>
                  <a:cubicBezTo>
                    <a:pt x="10" y="0"/>
                    <a:pt x="10" y="0"/>
                    <a:pt x="10" y="0"/>
                  </a:cubicBezTo>
                  <a:cubicBezTo>
                    <a:pt x="7" y="5"/>
                    <a:pt x="0" y="7"/>
                    <a:pt x="1" y="10"/>
                  </a:cubicBezTo>
                  <a:close/>
                </a:path>
              </a:pathLst>
            </a:custGeom>
            <a:solidFill>
              <a:srgbClr val="FFFDE6"/>
            </a:solidFill>
            <a:ln w="9525">
              <a:noFill/>
            </a:ln>
          </p:spPr>
          <p:txBody>
            <a:bodyPr/>
            <a:lstStyle/>
            <a:p>
              <a:endParaRPr lang="zh-CN" altLang="en-US"/>
            </a:p>
          </p:txBody>
        </p:sp>
        <p:sp>
          <p:nvSpPr>
            <p:cNvPr id="30813" name="任意多边形 994"/>
            <p:cNvSpPr/>
            <p:nvPr/>
          </p:nvSpPr>
          <p:spPr>
            <a:xfrm>
              <a:off x="8330506" y="4302251"/>
              <a:ext cx="372525" cy="151769"/>
            </a:xfrm>
            <a:custGeom>
              <a:avLst/>
              <a:gdLst/>
              <a:ahLst/>
              <a:cxnLst>
                <a:cxn ang="0">
                  <a:pos x="4775" y="42685"/>
                </a:cxn>
                <a:cxn ang="0">
                  <a:pos x="38207" y="47427"/>
                </a:cxn>
                <a:cxn ang="0">
                  <a:pos x="52535" y="56913"/>
                </a:cxn>
                <a:cxn ang="0">
                  <a:pos x="62087" y="71141"/>
                </a:cxn>
                <a:cxn ang="0">
                  <a:pos x="62087" y="99598"/>
                </a:cxn>
                <a:cxn ang="0">
                  <a:pos x="85967" y="123312"/>
                </a:cxn>
                <a:cxn ang="0">
                  <a:pos x="119399" y="137540"/>
                </a:cxn>
                <a:cxn ang="0">
                  <a:pos x="138502" y="142283"/>
                </a:cxn>
                <a:cxn ang="0">
                  <a:pos x="143278" y="142283"/>
                </a:cxn>
                <a:cxn ang="0">
                  <a:pos x="152830" y="137540"/>
                </a:cxn>
                <a:cxn ang="0">
                  <a:pos x="157606" y="137540"/>
                </a:cxn>
                <a:cxn ang="0">
                  <a:pos x="167158" y="132797"/>
                </a:cxn>
                <a:cxn ang="0">
                  <a:pos x="167158" y="137540"/>
                </a:cxn>
                <a:cxn ang="0">
                  <a:pos x="171934" y="132797"/>
                </a:cxn>
                <a:cxn ang="0">
                  <a:pos x="176710" y="132797"/>
                </a:cxn>
                <a:cxn ang="0">
                  <a:pos x="176710" y="132797"/>
                </a:cxn>
                <a:cxn ang="0">
                  <a:pos x="181486" y="137540"/>
                </a:cxn>
                <a:cxn ang="0">
                  <a:pos x="186262" y="132797"/>
                </a:cxn>
                <a:cxn ang="0">
                  <a:pos x="181486" y="123312"/>
                </a:cxn>
                <a:cxn ang="0">
                  <a:pos x="186262" y="118569"/>
                </a:cxn>
                <a:cxn ang="0">
                  <a:pos x="191038" y="128055"/>
                </a:cxn>
                <a:cxn ang="0">
                  <a:pos x="195814" y="132797"/>
                </a:cxn>
                <a:cxn ang="0">
                  <a:pos x="200590" y="137540"/>
                </a:cxn>
                <a:cxn ang="0">
                  <a:pos x="200590" y="132797"/>
                </a:cxn>
                <a:cxn ang="0">
                  <a:pos x="200590" y="123312"/>
                </a:cxn>
                <a:cxn ang="0">
                  <a:pos x="205366" y="128055"/>
                </a:cxn>
                <a:cxn ang="0">
                  <a:pos x="210142" y="132797"/>
                </a:cxn>
                <a:cxn ang="0">
                  <a:pos x="219694" y="137540"/>
                </a:cxn>
                <a:cxn ang="0">
                  <a:pos x="214918" y="147026"/>
                </a:cxn>
                <a:cxn ang="0">
                  <a:pos x="224470" y="147026"/>
                </a:cxn>
                <a:cxn ang="0">
                  <a:pos x="229246" y="147026"/>
                </a:cxn>
                <a:cxn ang="0">
                  <a:pos x="238798" y="142283"/>
                </a:cxn>
                <a:cxn ang="0">
                  <a:pos x="243574" y="137540"/>
                </a:cxn>
                <a:cxn ang="0">
                  <a:pos x="243574" y="128055"/>
                </a:cxn>
                <a:cxn ang="0">
                  <a:pos x="248350" y="132797"/>
                </a:cxn>
                <a:cxn ang="0">
                  <a:pos x="253125" y="137540"/>
                </a:cxn>
                <a:cxn ang="0">
                  <a:pos x="262677" y="137540"/>
                </a:cxn>
                <a:cxn ang="0">
                  <a:pos x="277005" y="118569"/>
                </a:cxn>
                <a:cxn ang="0">
                  <a:pos x="291333" y="113826"/>
                </a:cxn>
                <a:cxn ang="0">
                  <a:pos x="296109" y="99598"/>
                </a:cxn>
                <a:cxn ang="0">
                  <a:pos x="310437" y="94855"/>
                </a:cxn>
                <a:cxn ang="0">
                  <a:pos x="315213" y="90112"/>
                </a:cxn>
                <a:cxn ang="0">
                  <a:pos x="324765" y="75884"/>
                </a:cxn>
                <a:cxn ang="0">
                  <a:pos x="348645" y="56913"/>
                </a:cxn>
                <a:cxn ang="0">
                  <a:pos x="353421" y="42685"/>
                </a:cxn>
                <a:cxn ang="0">
                  <a:pos x="358197" y="18971"/>
                </a:cxn>
                <a:cxn ang="0">
                  <a:pos x="372525" y="4742"/>
                </a:cxn>
                <a:cxn ang="0">
                  <a:pos x="85967" y="0"/>
                </a:cxn>
                <a:cxn ang="0">
                  <a:pos x="0" y="0"/>
                </a:cxn>
                <a:cxn ang="0">
                  <a:pos x="4775" y="42685"/>
                </a:cxn>
              </a:cxnLst>
              <a:rect l="0" t="0" r="0" b="0"/>
              <a:pathLst>
                <a:path w="78" h="32">
                  <a:moveTo>
                    <a:pt x="1" y="9"/>
                  </a:moveTo>
                  <a:cubicBezTo>
                    <a:pt x="1" y="9"/>
                    <a:pt x="7" y="10"/>
                    <a:pt x="8" y="10"/>
                  </a:cubicBezTo>
                  <a:cubicBezTo>
                    <a:pt x="9" y="11"/>
                    <a:pt x="11" y="11"/>
                    <a:pt x="11" y="12"/>
                  </a:cubicBezTo>
                  <a:cubicBezTo>
                    <a:pt x="11" y="13"/>
                    <a:pt x="13" y="12"/>
                    <a:pt x="13" y="15"/>
                  </a:cubicBezTo>
                  <a:cubicBezTo>
                    <a:pt x="13" y="17"/>
                    <a:pt x="12" y="19"/>
                    <a:pt x="13" y="21"/>
                  </a:cubicBezTo>
                  <a:cubicBezTo>
                    <a:pt x="14" y="24"/>
                    <a:pt x="16" y="24"/>
                    <a:pt x="18" y="26"/>
                  </a:cubicBezTo>
                  <a:cubicBezTo>
                    <a:pt x="21" y="28"/>
                    <a:pt x="22" y="28"/>
                    <a:pt x="25" y="29"/>
                  </a:cubicBezTo>
                  <a:cubicBezTo>
                    <a:pt x="27" y="30"/>
                    <a:pt x="29" y="30"/>
                    <a:pt x="29" y="30"/>
                  </a:cubicBezTo>
                  <a:cubicBezTo>
                    <a:pt x="29" y="30"/>
                    <a:pt x="29" y="30"/>
                    <a:pt x="30" y="30"/>
                  </a:cubicBezTo>
                  <a:cubicBezTo>
                    <a:pt x="31" y="30"/>
                    <a:pt x="31" y="30"/>
                    <a:pt x="32" y="29"/>
                  </a:cubicBezTo>
                  <a:cubicBezTo>
                    <a:pt x="33" y="29"/>
                    <a:pt x="33" y="29"/>
                    <a:pt x="33" y="29"/>
                  </a:cubicBezTo>
                  <a:cubicBezTo>
                    <a:pt x="33" y="29"/>
                    <a:pt x="35" y="27"/>
                    <a:pt x="35" y="28"/>
                  </a:cubicBezTo>
                  <a:cubicBezTo>
                    <a:pt x="35" y="29"/>
                    <a:pt x="35" y="30"/>
                    <a:pt x="35" y="29"/>
                  </a:cubicBezTo>
                  <a:cubicBezTo>
                    <a:pt x="36" y="29"/>
                    <a:pt x="36" y="29"/>
                    <a:pt x="36" y="28"/>
                  </a:cubicBezTo>
                  <a:cubicBezTo>
                    <a:pt x="36" y="28"/>
                    <a:pt x="36" y="28"/>
                    <a:pt x="37" y="28"/>
                  </a:cubicBezTo>
                  <a:cubicBezTo>
                    <a:pt x="37" y="28"/>
                    <a:pt x="37" y="28"/>
                    <a:pt x="37" y="28"/>
                  </a:cubicBezTo>
                  <a:cubicBezTo>
                    <a:pt x="37" y="29"/>
                    <a:pt x="38" y="29"/>
                    <a:pt x="38" y="29"/>
                  </a:cubicBezTo>
                  <a:cubicBezTo>
                    <a:pt x="38" y="29"/>
                    <a:pt x="39" y="28"/>
                    <a:pt x="39" y="28"/>
                  </a:cubicBezTo>
                  <a:cubicBezTo>
                    <a:pt x="39" y="27"/>
                    <a:pt x="38" y="26"/>
                    <a:pt x="38" y="26"/>
                  </a:cubicBezTo>
                  <a:cubicBezTo>
                    <a:pt x="38" y="25"/>
                    <a:pt x="39" y="24"/>
                    <a:pt x="39" y="25"/>
                  </a:cubicBezTo>
                  <a:cubicBezTo>
                    <a:pt x="39" y="26"/>
                    <a:pt x="39" y="27"/>
                    <a:pt x="40" y="27"/>
                  </a:cubicBezTo>
                  <a:cubicBezTo>
                    <a:pt x="40" y="27"/>
                    <a:pt x="41" y="27"/>
                    <a:pt x="41" y="28"/>
                  </a:cubicBezTo>
                  <a:cubicBezTo>
                    <a:pt x="41" y="28"/>
                    <a:pt x="41" y="29"/>
                    <a:pt x="42" y="29"/>
                  </a:cubicBezTo>
                  <a:cubicBezTo>
                    <a:pt x="42" y="29"/>
                    <a:pt x="42" y="28"/>
                    <a:pt x="42" y="28"/>
                  </a:cubicBezTo>
                  <a:cubicBezTo>
                    <a:pt x="42" y="27"/>
                    <a:pt x="42" y="26"/>
                    <a:pt x="42" y="26"/>
                  </a:cubicBezTo>
                  <a:cubicBezTo>
                    <a:pt x="43" y="27"/>
                    <a:pt x="43" y="27"/>
                    <a:pt x="43" y="27"/>
                  </a:cubicBezTo>
                  <a:cubicBezTo>
                    <a:pt x="43" y="28"/>
                    <a:pt x="43" y="28"/>
                    <a:pt x="44" y="28"/>
                  </a:cubicBezTo>
                  <a:cubicBezTo>
                    <a:pt x="45" y="29"/>
                    <a:pt x="46" y="29"/>
                    <a:pt x="46" y="29"/>
                  </a:cubicBezTo>
                  <a:cubicBezTo>
                    <a:pt x="45" y="30"/>
                    <a:pt x="45" y="31"/>
                    <a:pt x="45" y="31"/>
                  </a:cubicBezTo>
                  <a:cubicBezTo>
                    <a:pt x="46" y="31"/>
                    <a:pt x="46" y="32"/>
                    <a:pt x="47" y="31"/>
                  </a:cubicBezTo>
                  <a:cubicBezTo>
                    <a:pt x="47" y="31"/>
                    <a:pt x="47" y="31"/>
                    <a:pt x="48" y="31"/>
                  </a:cubicBezTo>
                  <a:cubicBezTo>
                    <a:pt x="50" y="31"/>
                    <a:pt x="50" y="30"/>
                    <a:pt x="50" y="30"/>
                  </a:cubicBezTo>
                  <a:cubicBezTo>
                    <a:pt x="51" y="29"/>
                    <a:pt x="51" y="30"/>
                    <a:pt x="51" y="29"/>
                  </a:cubicBezTo>
                  <a:cubicBezTo>
                    <a:pt x="51" y="29"/>
                    <a:pt x="50" y="27"/>
                    <a:pt x="51" y="27"/>
                  </a:cubicBezTo>
                  <a:cubicBezTo>
                    <a:pt x="52" y="27"/>
                    <a:pt x="51" y="27"/>
                    <a:pt x="52" y="28"/>
                  </a:cubicBezTo>
                  <a:cubicBezTo>
                    <a:pt x="53" y="28"/>
                    <a:pt x="53" y="29"/>
                    <a:pt x="53" y="29"/>
                  </a:cubicBezTo>
                  <a:cubicBezTo>
                    <a:pt x="53" y="29"/>
                    <a:pt x="54" y="29"/>
                    <a:pt x="55" y="29"/>
                  </a:cubicBezTo>
                  <a:cubicBezTo>
                    <a:pt x="56" y="28"/>
                    <a:pt x="55" y="26"/>
                    <a:pt x="58" y="25"/>
                  </a:cubicBezTo>
                  <a:cubicBezTo>
                    <a:pt x="60" y="25"/>
                    <a:pt x="61" y="25"/>
                    <a:pt x="61" y="24"/>
                  </a:cubicBezTo>
                  <a:cubicBezTo>
                    <a:pt x="62" y="23"/>
                    <a:pt x="60" y="21"/>
                    <a:pt x="62" y="21"/>
                  </a:cubicBezTo>
                  <a:cubicBezTo>
                    <a:pt x="64" y="22"/>
                    <a:pt x="65" y="21"/>
                    <a:pt x="65" y="20"/>
                  </a:cubicBezTo>
                  <a:cubicBezTo>
                    <a:pt x="66" y="19"/>
                    <a:pt x="65" y="20"/>
                    <a:pt x="66" y="19"/>
                  </a:cubicBezTo>
                  <a:cubicBezTo>
                    <a:pt x="66" y="17"/>
                    <a:pt x="67" y="16"/>
                    <a:pt x="68" y="16"/>
                  </a:cubicBezTo>
                  <a:cubicBezTo>
                    <a:pt x="69" y="16"/>
                    <a:pt x="72" y="13"/>
                    <a:pt x="73" y="12"/>
                  </a:cubicBezTo>
                  <a:cubicBezTo>
                    <a:pt x="74" y="11"/>
                    <a:pt x="74" y="10"/>
                    <a:pt x="74" y="9"/>
                  </a:cubicBezTo>
                  <a:cubicBezTo>
                    <a:pt x="74" y="7"/>
                    <a:pt x="75" y="6"/>
                    <a:pt x="75" y="4"/>
                  </a:cubicBezTo>
                  <a:cubicBezTo>
                    <a:pt x="76" y="2"/>
                    <a:pt x="78" y="1"/>
                    <a:pt x="78" y="1"/>
                  </a:cubicBezTo>
                  <a:cubicBezTo>
                    <a:pt x="18" y="0"/>
                    <a:pt x="18" y="0"/>
                    <a:pt x="18" y="0"/>
                  </a:cubicBezTo>
                  <a:cubicBezTo>
                    <a:pt x="0" y="0"/>
                    <a:pt x="0" y="0"/>
                    <a:pt x="0" y="0"/>
                  </a:cubicBezTo>
                  <a:cubicBezTo>
                    <a:pt x="0" y="3"/>
                    <a:pt x="0" y="7"/>
                    <a:pt x="1" y="9"/>
                  </a:cubicBezTo>
                  <a:close/>
                </a:path>
              </a:pathLst>
            </a:custGeom>
            <a:solidFill>
              <a:srgbClr val="FADCE9"/>
            </a:solidFill>
            <a:ln w="9525">
              <a:noFill/>
            </a:ln>
          </p:spPr>
          <p:txBody>
            <a:bodyPr/>
            <a:lstStyle/>
            <a:p>
              <a:endParaRPr lang="zh-CN" altLang="en-US"/>
            </a:p>
          </p:txBody>
        </p:sp>
        <p:sp>
          <p:nvSpPr>
            <p:cNvPr id="30814" name="任意多边形 995"/>
            <p:cNvSpPr/>
            <p:nvPr/>
          </p:nvSpPr>
          <p:spPr>
            <a:xfrm>
              <a:off x="9195130" y="4302251"/>
              <a:ext cx="87382" cy="108079"/>
            </a:xfrm>
            <a:custGeom>
              <a:avLst/>
              <a:gdLst/>
              <a:ahLst/>
              <a:cxnLst>
                <a:cxn ang="0">
                  <a:pos x="77672" y="4699"/>
                </a:cxn>
                <a:cxn ang="0">
                  <a:pos x="87382" y="4699"/>
                </a:cxn>
                <a:cxn ang="0">
                  <a:pos x="87382" y="14097"/>
                </a:cxn>
                <a:cxn ang="0">
                  <a:pos x="77672" y="32893"/>
                </a:cxn>
                <a:cxn ang="0">
                  <a:pos x="67963" y="51689"/>
                </a:cxn>
                <a:cxn ang="0">
                  <a:pos x="63109" y="61088"/>
                </a:cxn>
                <a:cxn ang="0">
                  <a:pos x="53400" y="75185"/>
                </a:cxn>
                <a:cxn ang="0">
                  <a:pos x="53400" y="89282"/>
                </a:cxn>
                <a:cxn ang="0">
                  <a:pos x="53400" y="103379"/>
                </a:cxn>
                <a:cxn ang="0">
                  <a:pos x="53400" y="108079"/>
                </a:cxn>
                <a:cxn ang="0">
                  <a:pos x="48545" y="103379"/>
                </a:cxn>
                <a:cxn ang="0">
                  <a:pos x="38836" y="103379"/>
                </a:cxn>
                <a:cxn ang="0">
                  <a:pos x="38836" y="89282"/>
                </a:cxn>
                <a:cxn ang="0">
                  <a:pos x="19418" y="70486"/>
                </a:cxn>
                <a:cxn ang="0">
                  <a:pos x="9709" y="61088"/>
                </a:cxn>
                <a:cxn ang="0">
                  <a:pos x="9709" y="51689"/>
                </a:cxn>
                <a:cxn ang="0">
                  <a:pos x="0" y="37592"/>
                </a:cxn>
                <a:cxn ang="0">
                  <a:pos x="0" y="28194"/>
                </a:cxn>
                <a:cxn ang="0">
                  <a:pos x="4854" y="18796"/>
                </a:cxn>
                <a:cxn ang="0">
                  <a:pos x="4854" y="14097"/>
                </a:cxn>
                <a:cxn ang="0">
                  <a:pos x="4854" y="4699"/>
                </a:cxn>
                <a:cxn ang="0">
                  <a:pos x="9709" y="4699"/>
                </a:cxn>
                <a:cxn ang="0">
                  <a:pos x="24272" y="4699"/>
                </a:cxn>
                <a:cxn ang="0">
                  <a:pos x="67963" y="4699"/>
                </a:cxn>
                <a:cxn ang="0">
                  <a:pos x="77672" y="4699"/>
                </a:cxn>
              </a:cxnLst>
              <a:rect l="0" t="0" r="0" b="0"/>
              <a:pathLst>
                <a:path w="18" h="23">
                  <a:moveTo>
                    <a:pt x="16" y="1"/>
                  </a:moveTo>
                  <a:cubicBezTo>
                    <a:pt x="16" y="1"/>
                    <a:pt x="18" y="0"/>
                    <a:pt x="18" y="1"/>
                  </a:cubicBezTo>
                  <a:cubicBezTo>
                    <a:pt x="18" y="1"/>
                    <a:pt x="18" y="2"/>
                    <a:pt x="18" y="3"/>
                  </a:cubicBezTo>
                  <a:cubicBezTo>
                    <a:pt x="18" y="3"/>
                    <a:pt x="16" y="7"/>
                    <a:pt x="16" y="7"/>
                  </a:cubicBezTo>
                  <a:cubicBezTo>
                    <a:pt x="16" y="7"/>
                    <a:pt x="15" y="11"/>
                    <a:pt x="14" y="11"/>
                  </a:cubicBezTo>
                  <a:cubicBezTo>
                    <a:pt x="14" y="12"/>
                    <a:pt x="14" y="12"/>
                    <a:pt x="13" y="13"/>
                  </a:cubicBezTo>
                  <a:cubicBezTo>
                    <a:pt x="12" y="13"/>
                    <a:pt x="12" y="15"/>
                    <a:pt x="11" y="16"/>
                  </a:cubicBezTo>
                  <a:cubicBezTo>
                    <a:pt x="10" y="17"/>
                    <a:pt x="11" y="19"/>
                    <a:pt x="11" y="19"/>
                  </a:cubicBezTo>
                  <a:cubicBezTo>
                    <a:pt x="11" y="20"/>
                    <a:pt x="11" y="22"/>
                    <a:pt x="11" y="22"/>
                  </a:cubicBezTo>
                  <a:cubicBezTo>
                    <a:pt x="11" y="23"/>
                    <a:pt x="11" y="23"/>
                    <a:pt x="11" y="23"/>
                  </a:cubicBezTo>
                  <a:cubicBezTo>
                    <a:pt x="11" y="23"/>
                    <a:pt x="10" y="23"/>
                    <a:pt x="10" y="22"/>
                  </a:cubicBezTo>
                  <a:cubicBezTo>
                    <a:pt x="9" y="22"/>
                    <a:pt x="9" y="22"/>
                    <a:pt x="8" y="22"/>
                  </a:cubicBezTo>
                  <a:cubicBezTo>
                    <a:pt x="8" y="22"/>
                    <a:pt x="8" y="21"/>
                    <a:pt x="8" y="19"/>
                  </a:cubicBezTo>
                  <a:cubicBezTo>
                    <a:pt x="7" y="17"/>
                    <a:pt x="5" y="16"/>
                    <a:pt x="4" y="15"/>
                  </a:cubicBezTo>
                  <a:cubicBezTo>
                    <a:pt x="2" y="15"/>
                    <a:pt x="2" y="14"/>
                    <a:pt x="2" y="13"/>
                  </a:cubicBezTo>
                  <a:cubicBezTo>
                    <a:pt x="2" y="13"/>
                    <a:pt x="2" y="12"/>
                    <a:pt x="2" y="11"/>
                  </a:cubicBezTo>
                  <a:cubicBezTo>
                    <a:pt x="2" y="10"/>
                    <a:pt x="1" y="9"/>
                    <a:pt x="0" y="8"/>
                  </a:cubicBezTo>
                  <a:cubicBezTo>
                    <a:pt x="0" y="8"/>
                    <a:pt x="0" y="6"/>
                    <a:pt x="0" y="6"/>
                  </a:cubicBezTo>
                  <a:cubicBezTo>
                    <a:pt x="0" y="5"/>
                    <a:pt x="0" y="4"/>
                    <a:pt x="1" y="4"/>
                  </a:cubicBezTo>
                  <a:cubicBezTo>
                    <a:pt x="1" y="4"/>
                    <a:pt x="1" y="3"/>
                    <a:pt x="1" y="3"/>
                  </a:cubicBezTo>
                  <a:cubicBezTo>
                    <a:pt x="1" y="3"/>
                    <a:pt x="1" y="1"/>
                    <a:pt x="1" y="1"/>
                  </a:cubicBezTo>
                  <a:cubicBezTo>
                    <a:pt x="1" y="0"/>
                    <a:pt x="2" y="1"/>
                    <a:pt x="2" y="1"/>
                  </a:cubicBezTo>
                  <a:cubicBezTo>
                    <a:pt x="5" y="1"/>
                    <a:pt x="5" y="1"/>
                    <a:pt x="5" y="1"/>
                  </a:cubicBezTo>
                  <a:cubicBezTo>
                    <a:pt x="14" y="1"/>
                    <a:pt x="14" y="1"/>
                    <a:pt x="14" y="1"/>
                  </a:cubicBezTo>
                  <a:cubicBezTo>
                    <a:pt x="16" y="1"/>
                    <a:pt x="16" y="1"/>
                    <a:pt x="16" y="1"/>
                  </a:cubicBezTo>
                  <a:close/>
                </a:path>
              </a:pathLst>
            </a:custGeom>
            <a:solidFill>
              <a:srgbClr val="E0F0E2"/>
            </a:solidFill>
            <a:ln w="9525">
              <a:noFill/>
            </a:ln>
          </p:spPr>
          <p:txBody>
            <a:bodyPr/>
            <a:lstStyle/>
            <a:p>
              <a:endParaRPr lang="zh-CN" altLang="en-US"/>
            </a:p>
          </p:txBody>
        </p:sp>
        <p:sp>
          <p:nvSpPr>
            <p:cNvPr id="30815" name="任意多边形 996"/>
            <p:cNvSpPr/>
            <p:nvPr/>
          </p:nvSpPr>
          <p:spPr>
            <a:xfrm>
              <a:off x="8516768" y="4525306"/>
              <a:ext cx="142572" cy="128774"/>
            </a:xfrm>
            <a:custGeom>
              <a:avLst/>
              <a:gdLst/>
              <a:ahLst/>
              <a:cxnLst>
                <a:cxn ang="0">
                  <a:pos x="9504" y="47694"/>
                </a:cxn>
                <a:cxn ang="0">
                  <a:pos x="4752" y="62002"/>
                </a:cxn>
                <a:cxn ang="0">
                  <a:pos x="0" y="66771"/>
                </a:cxn>
                <a:cxn ang="0">
                  <a:pos x="0" y="81079"/>
                </a:cxn>
                <a:cxn ang="0">
                  <a:pos x="4752" y="100157"/>
                </a:cxn>
                <a:cxn ang="0">
                  <a:pos x="19009" y="114465"/>
                </a:cxn>
                <a:cxn ang="0">
                  <a:pos x="33266" y="119235"/>
                </a:cxn>
                <a:cxn ang="0">
                  <a:pos x="47524" y="124004"/>
                </a:cxn>
                <a:cxn ang="0">
                  <a:pos x="57028" y="124004"/>
                </a:cxn>
                <a:cxn ang="0">
                  <a:pos x="66533" y="124004"/>
                </a:cxn>
                <a:cxn ang="0">
                  <a:pos x="66533" y="119235"/>
                </a:cxn>
                <a:cxn ang="0">
                  <a:pos x="71286" y="114465"/>
                </a:cxn>
                <a:cxn ang="0">
                  <a:pos x="80790" y="114465"/>
                </a:cxn>
                <a:cxn ang="0">
                  <a:pos x="85543" y="114465"/>
                </a:cxn>
                <a:cxn ang="0">
                  <a:pos x="95048" y="100157"/>
                </a:cxn>
                <a:cxn ang="0">
                  <a:pos x="104552" y="95388"/>
                </a:cxn>
                <a:cxn ang="0">
                  <a:pos x="114057" y="90618"/>
                </a:cxn>
                <a:cxn ang="0">
                  <a:pos x="114057" y="85849"/>
                </a:cxn>
                <a:cxn ang="0">
                  <a:pos x="114057" y="81079"/>
                </a:cxn>
                <a:cxn ang="0">
                  <a:pos x="114057" y="71541"/>
                </a:cxn>
                <a:cxn ang="0">
                  <a:pos x="123562" y="57232"/>
                </a:cxn>
                <a:cxn ang="0">
                  <a:pos x="123562" y="47694"/>
                </a:cxn>
                <a:cxn ang="0">
                  <a:pos x="133067" y="38155"/>
                </a:cxn>
                <a:cxn ang="0">
                  <a:pos x="137819" y="33385"/>
                </a:cxn>
                <a:cxn ang="0">
                  <a:pos x="137819" y="42924"/>
                </a:cxn>
                <a:cxn ang="0">
                  <a:pos x="142572" y="33385"/>
                </a:cxn>
                <a:cxn ang="0">
                  <a:pos x="142572" y="19077"/>
                </a:cxn>
                <a:cxn ang="0">
                  <a:pos x="123562" y="4769"/>
                </a:cxn>
                <a:cxn ang="0">
                  <a:pos x="118810" y="9538"/>
                </a:cxn>
                <a:cxn ang="0">
                  <a:pos x="109305" y="4769"/>
                </a:cxn>
                <a:cxn ang="0">
                  <a:pos x="95048" y="4769"/>
                </a:cxn>
                <a:cxn ang="0">
                  <a:pos x="90295" y="9538"/>
                </a:cxn>
                <a:cxn ang="0">
                  <a:pos x="80790" y="14308"/>
                </a:cxn>
                <a:cxn ang="0">
                  <a:pos x="76038" y="14308"/>
                </a:cxn>
                <a:cxn ang="0">
                  <a:pos x="66533" y="9538"/>
                </a:cxn>
                <a:cxn ang="0">
                  <a:pos x="57028" y="19077"/>
                </a:cxn>
                <a:cxn ang="0">
                  <a:pos x="47524" y="19077"/>
                </a:cxn>
                <a:cxn ang="0">
                  <a:pos x="38019" y="19077"/>
                </a:cxn>
                <a:cxn ang="0">
                  <a:pos x="33266" y="28616"/>
                </a:cxn>
                <a:cxn ang="0">
                  <a:pos x="38019" y="28616"/>
                </a:cxn>
                <a:cxn ang="0">
                  <a:pos x="28514" y="33385"/>
                </a:cxn>
              </a:cxnLst>
              <a:rect l="0" t="0" r="0" b="0"/>
              <a:pathLst>
                <a:path w="30" h="27">
                  <a:moveTo>
                    <a:pt x="4" y="9"/>
                  </a:moveTo>
                  <a:cubicBezTo>
                    <a:pt x="4" y="9"/>
                    <a:pt x="3" y="10"/>
                    <a:pt x="2" y="10"/>
                  </a:cubicBezTo>
                  <a:cubicBezTo>
                    <a:pt x="1" y="11"/>
                    <a:pt x="1" y="11"/>
                    <a:pt x="1" y="12"/>
                  </a:cubicBezTo>
                  <a:cubicBezTo>
                    <a:pt x="1" y="12"/>
                    <a:pt x="1" y="12"/>
                    <a:pt x="1" y="13"/>
                  </a:cubicBezTo>
                  <a:cubicBezTo>
                    <a:pt x="0" y="13"/>
                    <a:pt x="1" y="13"/>
                    <a:pt x="1" y="13"/>
                  </a:cubicBezTo>
                  <a:cubicBezTo>
                    <a:pt x="1" y="14"/>
                    <a:pt x="1" y="14"/>
                    <a:pt x="0" y="14"/>
                  </a:cubicBezTo>
                  <a:cubicBezTo>
                    <a:pt x="0" y="15"/>
                    <a:pt x="0" y="15"/>
                    <a:pt x="0" y="15"/>
                  </a:cubicBezTo>
                  <a:cubicBezTo>
                    <a:pt x="1" y="16"/>
                    <a:pt x="1" y="16"/>
                    <a:pt x="0" y="17"/>
                  </a:cubicBezTo>
                  <a:cubicBezTo>
                    <a:pt x="0" y="18"/>
                    <a:pt x="0" y="18"/>
                    <a:pt x="1" y="18"/>
                  </a:cubicBezTo>
                  <a:cubicBezTo>
                    <a:pt x="1" y="19"/>
                    <a:pt x="1" y="19"/>
                    <a:pt x="1" y="21"/>
                  </a:cubicBezTo>
                  <a:cubicBezTo>
                    <a:pt x="1" y="22"/>
                    <a:pt x="1" y="22"/>
                    <a:pt x="2" y="23"/>
                  </a:cubicBezTo>
                  <a:cubicBezTo>
                    <a:pt x="2" y="23"/>
                    <a:pt x="4" y="23"/>
                    <a:pt x="4" y="24"/>
                  </a:cubicBezTo>
                  <a:cubicBezTo>
                    <a:pt x="5" y="24"/>
                    <a:pt x="5" y="24"/>
                    <a:pt x="5" y="24"/>
                  </a:cubicBezTo>
                  <a:cubicBezTo>
                    <a:pt x="6" y="24"/>
                    <a:pt x="6" y="24"/>
                    <a:pt x="7" y="25"/>
                  </a:cubicBezTo>
                  <a:cubicBezTo>
                    <a:pt x="7" y="25"/>
                    <a:pt x="7" y="26"/>
                    <a:pt x="8" y="26"/>
                  </a:cubicBezTo>
                  <a:cubicBezTo>
                    <a:pt x="8" y="26"/>
                    <a:pt x="10" y="25"/>
                    <a:pt x="10" y="26"/>
                  </a:cubicBezTo>
                  <a:cubicBezTo>
                    <a:pt x="11" y="26"/>
                    <a:pt x="11" y="27"/>
                    <a:pt x="11" y="26"/>
                  </a:cubicBezTo>
                  <a:cubicBezTo>
                    <a:pt x="12" y="26"/>
                    <a:pt x="12" y="26"/>
                    <a:pt x="12" y="26"/>
                  </a:cubicBezTo>
                  <a:cubicBezTo>
                    <a:pt x="12" y="27"/>
                    <a:pt x="13" y="27"/>
                    <a:pt x="13" y="26"/>
                  </a:cubicBezTo>
                  <a:cubicBezTo>
                    <a:pt x="13" y="26"/>
                    <a:pt x="13" y="26"/>
                    <a:pt x="14" y="26"/>
                  </a:cubicBezTo>
                  <a:cubicBezTo>
                    <a:pt x="14" y="26"/>
                    <a:pt x="14" y="26"/>
                    <a:pt x="14" y="26"/>
                  </a:cubicBezTo>
                  <a:cubicBezTo>
                    <a:pt x="14" y="26"/>
                    <a:pt x="14" y="25"/>
                    <a:pt x="14" y="25"/>
                  </a:cubicBezTo>
                  <a:cubicBezTo>
                    <a:pt x="14" y="25"/>
                    <a:pt x="14" y="25"/>
                    <a:pt x="15" y="24"/>
                  </a:cubicBezTo>
                  <a:cubicBezTo>
                    <a:pt x="15" y="24"/>
                    <a:pt x="15" y="24"/>
                    <a:pt x="15" y="24"/>
                  </a:cubicBezTo>
                  <a:cubicBezTo>
                    <a:pt x="16" y="24"/>
                    <a:pt x="16" y="24"/>
                    <a:pt x="16" y="24"/>
                  </a:cubicBezTo>
                  <a:cubicBezTo>
                    <a:pt x="17" y="23"/>
                    <a:pt x="17" y="23"/>
                    <a:pt x="17" y="24"/>
                  </a:cubicBezTo>
                  <a:cubicBezTo>
                    <a:pt x="17" y="24"/>
                    <a:pt x="17" y="24"/>
                    <a:pt x="17" y="24"/>
                  </a:cubicBezTo>
                  <a:cubicBezTo>
                    <a:pt x="18" y="24"/>
                    <a:pt x="18" y="24"/>
                    <a:pt x="18" y="24"/>
                  </a:cubicBezTo>
                  <a:cubicBezTo>
                    <a:pt x="19" y="23"/>
                    <a:pt x="19" y="23"/>
                    <a:pt x="19" y="23"/>
                  </a:cubicBezTo>
                  <a:cubicBezTo>
                    <a:pt x="19" y="23"/>
                    <a:pt x="19" y="21"/>
                    <a:pt x="20" y="21"/>
                  </a:cubicBezTo>
                  <a:cubicBezTo>
                    <a:pt x="20" y="21"/>
                    <a:pt x="20" y="21"/>
                    <a:pt x="20" y="21"/>
                  </a:cubicBezTo>
                  <a:cubicBezTo>
                    <a:pt x="21" y="21"/>
                    <a:pt x="22" y="20"/>
                    <a:pt x="22" y="20"/>
                  </a:cubicBezTo>
                  <a:cubicBezTo>
                    <a:pt x="22" y="20"/>
                    <a:pt x="22" y="20"/>
                    <a:pt x="22" y="20"/>
                  </a:cubicBezTo>
                  <a:cubicBezTo>
                    <a:pt x="23" y="20"/>
                    <a:pt x="23" y="19"/>
                    <a:pt x="24" y="19"/>
                  </a:cubicBezTo>
                  <a:cubicBezTo>
                    <a:pt x="24" y="19"/>
                    <a:pt x="24" y="19"/>
                    <a:pt x="24" y="18"/>
                  </a:cubicBezTo>
                  <a:cubicBezTo>
                    <a:pt x="24" y="18"/>
                    <a:pt x="24" y="18"/>
                    <a:pt x="24" y="18"/>
                  </a:cubicBezTo>
                  <a:cubicBezTo>
                    <a:pt x="24" y="18"/>
                    <a:pt x="24" y="18"/>
                    <a:pt x="23" y="18"/>
                  </a:cubicBezTo>
                  <a:cubicBezTo>
                    <a:pt x="23" y="18"/>
                    <a:pt x="24" y="17"/>
                    <a:pt x="24" y="17"/>
                  </a:cubicBezTo>
                  <a:cubicBezTo>
                    <a:pt x="24" y="17"/>
                    <a:pt x="24" y="16"/>
                    <a:pt x="24" y="16"/>
                  </a:cubicBezTo>
                  <a:cubicBezTo>
                    <a:pt x="24" y="16"/>
                    <a:pt x="24" y="15"/>
                    <a:pt x="24" y="15"/>
                  </a:cubicBezTo>
                  <a:cubicBezTo>
                    <a:pt x="25" y="15"/>
                    <a:pt x="25" y="15"/>
                    <a:pt x="25" y="14"/>
                  </a:cubicBezTo>
                  <a:cubicBezTo>
                    <a:pt x="25" y="14"/>
                    <a:pt x="25" y="12"/>
                    <a:pt x="26" y="12"/>
                  </a:cubicBezTo>
                  <a:cubicBezTo>
                    <a:pt x="26" y="12"/>
                    <a:pt x="26" y="11"/>
                    <a:pt x="26" y="11"/>
                  </a:cubicBezTo>
                  <a:cubicBezTo>
                    <a:pt x="26" y="11"/>
                    <a:pt x="26" y="11"/>
                    <a:pt x="26" y="10"/>
                  </a:cubicBezTo>
                  <a:cubicBezTo>
                    <a:pt x="27" y="10"/>
                    <a:pt x="28" y="9"/>
                    <a:pt x="28" y="9"/>
                  </a:cubicBezTo>
                  <a:cubicBezTo>
                    <a:pt x="28" y="9"/>
                    <a:pt x="28" y="8"/>
                    <a:pt x="28" y="8"/>
                  </a:cubicBezTo>
                  <a:cubicBezTo>
                    <a:pt x="27" y="8"/>
                    <a:pt x="27" y="8"/>
                    <a:pt x="28" y="7"/>
                  </a:cubicBezTo>
                  <a:cubicBezTo>
                    <a:pt x="28" y="7"/>
                    <a:pt x="29" y="7"/>
                    <a:pt x="29" y="7"/>
                  </a:cubicBezTo>
                  <a:cubicBezTo>
                    <a:pt x="28" y="7"/>
                    <a:pt x="28" y="8"/>
                    <a:pt x="28" y="8"/>
                  </a:cubicBezTo>
                  <a:cubicBezTo>
                    <a:pt x="28" y="8"/>
                    <a:pt x="28" y="9"/>
                    <a:pt x="29" y="9"/>
                  </a:cubicBezTo>
                  <a:cubicBezTo>
                    <a:pt x="29" y="9"/>
                    <a:pt x="29" y="9"/>
                    <a:pt x="29" y="8"/>
                  </a:cubicBezTo>
                  <a:cubicBezTo>
                    <a:pt x="29" y="8"/>
                    <a:pt x="29" y="8"/>
                    <a:pt x="30" y="7"/>
                  </a:cubicBezTo>
                  <a:cubicBezTo>
                    <a:pt x="30" y="7"/>
                    <a:pt x="30" y="7"/>
                    <a:pt x="30" y="6"/>
                  </a:cubicBezTo>
                  <a:cubicBezTo>
                    <a:pt x="30" y="6"/>
                    <a:pt x="30" y="5"/>
                    <a:pt x="30" y="4"/>
                  </a:cubicBezTo>
                  <a:cubicBezTo>
                    <a:pt x="30" y="3"/>
                    <a:pt x="29" y="2"/>
                    <a:pt x="28" y="2"/>
                  </a:cubicBezTo>
                  <a:cubicBezTo>
                    <a:pt x="28" y="2"/>
                    <a:pt x="26" y="2"/>
                    <a:pt x="26" y="1"/>
                  </a:cubicBezTo>
                  <a:cubicBezTo>
                    <a:pt x="26" y="0"/>
                    <a:pt x="26" y="0"/>
                    <a:pt x="26" y="0"/>
                  </a:cubicBezTo>
                  <a:cubicBezTo>
                    <a:pt x="25" y="1"/>
                    <a:pt x="25" y="1"/>
                    <a:pt x="25" y="2"/>
                  </a:cubicBezTo>
                  <a:cubicBezTo>
                    <a:pt x="25" y="3"/>
                    <a:pt x="24" y="3"/>
                    <a:pt x="24" y="2"/>
                  </a:cubicBezTo>
                  <a:cubicBezTo>
                    <a:pt x="24" y="2"/>
                    <a:pt x="24" y="2"/>
                    <a:pt x="23" y="1"/>
                  </a:cubicBezTo>
                  <a:cubicBezTo>
                    <a:pt x="23" y="1"/>
                    <a:pt x="22" y="1"/>
                    <a:pt x="22" y="1"/>
                  </a:cubicBezTo>
                  <a:cubicBezTo>
                    <a:pt x="22" y="1"/>
                    <a:pt x="21" y="1"/>
                    <a:pt x="20" y="1"/>
                  </a:cubicBezTo>
                  <a:cubicBezTo>
                    <a:pt x="20" y="1"/>
                    <a:pt x="19" y="1"/>
                    <a:pt x="19" y="1"/>
                  </a:cubicBezTo>
                  <a:cubicBezTo>
                    <a:pt x="19" y="2"/>
                    <a:pt x="19" y="2"/>
                    <a:pt x="19" y="2"/>
                  </a:cubicBezTo>
                  <a:cubicBezTo>
                    <a:pt x="19" y="2"/>
                    <a:pt x="18" y="3"/>
                    <a:pt x="18" y="3"/>
                  </a:cubicBezTo>
                  <a:cubicBezTo>
                    <a:pt x="18" y="3"/>
                    <a:pt x="17" y="3"/>
                    <a:pt x="17" y="3"/>
                  </a:cubicBezTo>
                  <a:cubicBezTo>
                    <a:pt x="17" y="3"/>
                    <a:pt x="16" y="2"/>
                    <a:pt x="16" y="3"/>
                  </a:cubicBezTo>
                  <a:cubicBezTo>
                    <a:pt x="16" y="3"/>
                    <a:pt x="16" y="3"/>
                    <a:pt x="16" y="3"/>
                  </a:cubicBezTo>
                  <a:cubicBezTo>
                    <a:pt x="15" y="3"/>
                    <a:pt x="15" y="3"/>
                    <a:pt x="15" y="3"/>
                  </a:cubicBezTo>
                  <a:cubicBezTo>
                    <a:pt x="14" y="2"/>
                    <a:pt x="14" y="2"/>
                    <a:pt x="14" y="2"/>
                  </a:cubicBezTo>
                  <a:cubicBezTo>
                    <a:pt x="13" y="2"/>
                    <a:pt x="13" y="2"/>
                    <a:pt x="13" y="2"/>
                  </a:cubicBezTo>
                  <a:cubicBezTo>
                    <a:pt x="12" y="3"/>
                    <a:pt x="12" y="3"/>
                    <a:pt x="12" y="4"/>
                  </a:cubicBezTo>
                  <a:cubicBezTo>
                    <a:pt x="12" y="4"/>
                    <a:pt x="12" y="4"/>
                    <a:pt x="11" y="5"/>
                  </a:cubicBezTo>
                  <a:cubicBezTo>
                    <a:pt x="11" y="5"/>
                    <a:pt x="10" y="5"/>
                    <a:pt x="10" y="4"/>
                  </a:cubicBezTo>
                  <a:cubicBezTo>
                    <a:pt x="10" y="4"/>
                    <a:pt x="10" y="4"/>
                    <a:pt x="9" y="4"/>
                  </a:cubicBezTo>
                  <a:cubicBezTo>
                    <a:pt x="9" y="4"/>
                    <a:pt x="8" y="4"/>
                    <a:pt x="8" y="4"/>
                  </a:cubicBezTo>
                  <a:cubicBezTo>
                    <a:pt x="8" y="5"/>
                    <a:pt x="7" y="5"/>
                    <a:pt x="7" y="5"/>
                  </a:cubicBezTo>
                  <a:cubicBezTo>
                    <a:pt x="7" y="6"/>
                    <a:pt x="7" y="6"/>
                    <a:pt x="7" y="6"/>
                  </a:cubicBezTo>
                  <a:cubicBezTo>
                    <a:pt x="8" y="6"/>
                    <a:pt x="8" y="5"/>
                    <a:pt x="8" y="6"/>
                  </a:cubicBezTo>
                  <a:cubicBezTo>
                    <a:pt x="8" y="6"/>
                    <a:pt x="8" y="6"/>
                    <a:pt x="8" y="6"/>
                  </a:cubicBezTo>
                  <a:cubicBezTo>
                    <a:pt x="7" y="6"/>
                    <a:pt x="7" y="6"/>
                    <a:pt x="7" y="7"/>
                  </a:cubicBezTo>
                  <a:cubicBezTo>
                    <a:pt x="7" y="7"/>
                    <a:pt x="6" y="7"/>
                    <a:pt x="6" y="7"/>
                  </a:cubicBezTo>
                  <a:cubicBezTo>
                    <a:pt x="5" y="8"/>
                    <a:pt x="5" y="8"/>
                    <a:pt x="4" y="9"/>
                  </a:cubicBezTo>
                  <a:close/>
                </a:path>
              </a:pathLst>
            </a:custGeom>
            <a:solidFill>
              <a:srgbClr val="FEECD2"/>
            </a:solidFill>
            <a:ln w="9525">
              <a:noFill/>
            </a:ln>
          </p:spPr>
          <p:txBody>
            <a:bodyPr/>
            <a:lstStyle/>
            <a:p>
              <a:endParaRPr lang="zh-CN" altLang="en-US"/>
            </a:p>
          </p:txBody>
        </p:sp>
        <p:sp>
          <p:nvSpPr>
            <p:cNvPr id="30816" name="任意多边形 997"/>
            <p:cNvSpPr/>
            <p:nvPr/>
          </p:nvSpPr>
          <p:spPr>
            <a:xfrm>
              <a:off x="8827205" y="4391933"/>
              <a:ext cx="13797" cy="9198"/>
            </a:xfrm>
            <a:custGeom>
              <a:avLst/>
              <a:gdLst/>
              <a:ahLst/>
              <a:cxnLst>
                <a:cxn ang="0">
                  <a:pos x="4599" y="4599"/>
                </a:cxn>
                <a:cxn ang="0">
                  <a:pos x="0" y="4599"/>
                </a:cxn>
                <a:cxn ang="0">
                  <a:pos x="4599" y="9198"/>
                </a:cxn>
                <a:cxn ang="0">
                  <a:pos x="9198" y="9198"/>
                </a:cxn>
                <a:cxn ang="0">
                  <a:pos x="9198" y="4599"/>
                </a:cxn>
                <a:cxn ang="0">
                  <a:pos x="13797" y="0"/>
                </a:cxn>
                <a:cxn ang="0">
                  <a:pos x="13797" y="0"/>
                </a:cxn>
                <a:cxn ang="0">
                  <a:pos x="4599" y="4599"/>
                </a:cxn>
              </a:cxnLst>
              <a:rect l="0" t="0" r="0" b="0"/>
              <a:pathLst>
                <a:path w="3" h="2">
                  <a:moveTo>
                    <a:pt x="1" y="1"/>
                  </a:moveTo>
                  <a:cubicBezTo>
                    <a:pt x="0" y="1"/>
                    <a:pt x="0" y="1"/>
                    <a:pt x="0" y="1"/>
                  </a:cubicBezTo>
                  <a:cubicBezTo>
                    <a:pt x="0" y="2"/>
                    <a:pt x="0" y="2"/>
                    <a:pt x="1" y="2"/>
                  </a:cubicBezTo>
                  <a:cubicBezTo>
                    <a:pt x="1" y="2"/>
                    <a:pt x="1" y="1"/>
                    <a:pt x="2" y="2"/>
                  </a:cubicBezTo>
                  <a:cubicBezTo>
                    <a:pt x="2" y="2"/>
                    <a:pt x="2" y="1"/>
                    <a:pt x="2" y="1"/>
                  </a:cubicBezTo>
                  <a:cubicBezTo>
                    <a:pt x="2" y="1"/>
                    <a:pt x="2" y="1"/>
                    <a:pt x="3" y="0"/>
                  </a:cubicBezTo>
                  <a:cubicBezTo>
                    <a:pt x="3" y="0"/>
                    <a:pt x="3" y="0"/>
                    <a:pt x="3" y="0"/>
                  </a:cubicBezTo>
                  <a:cubicBezTo>
                    <a:pt x="2" y="0"/>
                    <a:pt x="1" y="1"/>
                    <a:pt x="1" y="1"/>
                  </a:cubicBezTo>
                  <a:close/>
                </a:path>
              </a:pathLst>
            </a:custGeom>
            <a:solidFill>
              <a:srgbClr val="F9D3E3"/>
            </a:solidFill>
            <a:ln w="9525">
              <a:noFill/>
            </a:ln>
          </p:spPr>
          <p:txBody>
            <a:bodyPr/>
            <a:lstStyle/>
            <a:p>
              <a:endParaRPr lang="zh-CN" altLang="en-US"/>
            </a:p>
          </p:txBody>
        </p:sp>
        <p:sp>
          <p:nvSpPr>
            <p:cNvPr id="30817" name="任意多边形 998"/>
            <p:cNvSpPr/>
            <p:nvPr/>
          </p:nvSpPr>
          <p:spPr>
            <a:xfrm>
              <a:off x="8831804" y="4378136"/>
              <a:ext cx="29895" cy="13797"/>
            </a:xfrm>
            <a:custGeom>
              <a:avLst/>
              <a:gdLst/>
              <a:ahLst/>
              <a:cxnLst>
                <a:cxn ang="0">
                  <a:pos x="0" y="9198"/>
                </a:cxn>
                <a:cxn ang="0">
                  <a:pos x="19930" y="4599"/>
                </a:cxn>
                <a:cxn ang="0">
                  <a:pos x="29895" y="9198"/>
                </a:cxn>
                <a:cxn ang="0">
                  <a:pos x="19930" y="13797"/>
                </a:cxn>
                <a:cxn ang="0">
                  <a:pos x="9965" y="13797"/>
                </a:cxn>
                <a:cxn ang="0">
                  <a:pos x="0" y="9198"/>
                </a:cxn>
              </a:cxnLst>
              <a:rect l="0" t="0" r="0" b="0"/>
              <a:pathLst>
                <a:path w="6" h="3">
                  <a:moveTo>
                    <a:pt x="0" y="2"/>
                  </a:moveTo>
                  <a:cubicBezTo>
                    <a:pt x="0" y="2"/>
                    <a:pt x="2" y="1"/>
                    <a:pt x="4" y="1"/>
                  </a:cubicBezTo>
                  <a:cubicBezTo>
                    <a:pt x="5" y="0"/>
                    <a:pt x="6" y="1"/>
                    <a:pt x="6" y="2"/>
                  </a:cubicBezTo>
                  <a:cubicBezTo>
                    <a:pt x="6" y="3"/>
                    <a:pt x="5" y="3"/>
                    <a:pt x="4" y="3"/>
                  </a:cubicBezTo>
                  <a:cubicBezTo>
                    <a:pt x="3" y="3"/>
                    <a:pt x="3" y="3"/>
                    <a:pt x="2" y="3"/>
                  </a:cubicBezTo>
                  <a:cubicBezTo>
                    <a:pt x="1" y="3"/>
                    <a:pt x="0" y="2"/>
                    <a:pt x="0" y="2"/>
                  </a:cubicBezTo>
                  <a:close/>
                </a:path>
              </a:pathLst>
            </a:custGeom>
            <a:solidFill>
              <a:srgbClr val="BEDFC2"/>
            </a:solidFill>
            <a:ln w="9525">
              <a:noFill/>
            </a:ln>
          </p:spPr>
          <p:txBody>
            <a:bodyPr/>
            <a:lstStyle/>
            <a:p>
              <a:endParaRPr lang="zh-CN" altLang="en-US"/>
            </a:p>
          </p:txBody>
        </p:sp>
        <p:sp>
          <p:nvSpPr>
            <p:cNvPr id="30818" name="任意多边形 999"/>
            <p:cNvSpPr/>
            <p:nvPr/>
          </p:nvSpPr>
          <p:spPr>
            <a:xfrm>
              <a:off x="8703030" y="5557798"/>
              <a:ext cx="96580" cy="66687"/>
            </a:xfrm>
            <a:custGeom>
              <a:avLst/>
              <a:gdLst/>
              <a:ahLst/>
              <a:cxnLst>
                <a:cxn ang="0">
                  <a:pos x="0" y="23816"/>
                </a:cxn>
                <a:cxn ang="0">
                  <a:pos x="9658" y="66687"/>
                </a:cxn>
                <a:cxn ang="0">
                  <a:pos x="48290" y="61923"/>
                </a:cxn>
                <a:cxn ang="0">
                  <a:pos x="91751" y="42870"/>
                </a:cxn>
                <a:cxn ang="0">
                  <a:pos x="96580" y="42870"/>
                </a:cxn>
                <a:cxn ang="0">
                  <a:pos x="77264" y="0"/>
                </a:cxn>
                <a:cxn ang="0">
                  <a:pos x="43461" y="19053"/>
                </a:cxn>
                <a:cxn ang="0">
                  <a:pos x="0" y="23816"/>
                </a:cxn>
              </a:cxnLst>
              <a:rect l="0" t="0" r="0" b="0"/>
              <a:pathLst>
                <a:path w="20" h="14">
                  <a:moveTo>
                    <a:pt x="0" y="5"/>
                  </a:moveTo>
                  <a:cubicBezTo>
                    <a:pt x="2" y="14"/>
                    <a:pt x="2" y="14"/>
                    <a:pt x="2" y="14"/>
                  </a:cubicBezTo>
                  <a:cubicBezTo>
                    <a:pt x="5" y="14"/>
                    <a:pt x="7" y="13"/>
                    <a:pt x="10" y="13"/>
                  </a:cubicBezTo>
                  <a:cubicBezTo>
                    <a:pt x="13" y="12"/>
                    <a:pt x="16" y="11"/>
                    <a:pt x="19" y="9"/>
                  </a:cubicBezTo>
                  <a:cubicBezTo>
                    <a:pt x="19" y="9"/>
                    <a:pt x="20" y="9"/>
                    <a:pt x="20" y="9"/>
                  </a:cubicBezTo>
                  <a:cubicBezTo>
                    <a:pt x="16" y="0"/>
                    <a:pt x="16" y="0"/>
                    <a:pt x="16" y="0"/>
                  </a:cubicBezTo>
                  <a:cubicBezTo>
                    <a:pt x="13" y="2"/>
                    <a:pt x="9" y="4"/>
                    <a:pt x="9" y="4"/>
                  </a:cubicBezTo>
                  <a:cubicBezTo>
                    <a:pt x="9" y="4"/>
                    <a:pt x="5" y="5"/>
                    <a:pt x="0" y="5"/>
                  </a:cubicBezTo>
                  <a:close/>
                </a:path>
              </a:pathLst>
            </a:custGeom>
            <a:solidFill>
              <a:srgbClr val="D2D5EC"/>
            </a:solidFill>
            <a:ln w="9525">
              <a:noFill/>
            </a:ln>
          </p:spPr>
          <p:txBody>
            <a:bodyPr/>
            <a:lstStyle/>
            <a:p>
              <a:endParaRPr lang="zh-CN" altLang="en-US"/>
            </a:p>
          </p:txBody>
        </p:sp>
        <p:sp>
          <p:nvSpPr>
            <p:cNvPr id="30819" name="任意多边形 1000"/>
            <p:cNvSpPr/>
            <p:nvPr/>
          </p:nvSpPr>
          <p:spPr>
            <a:xfrm>
              <a:off x="8703030" y="5557798"/>
              <a:ext cx="85083" cy="48291"/>
            </a:xfrm>
            <a:custGeom>
              <a:avLst/>
              <a:gdLst/>
              <a:ahLst/>
              <a:cxnLst>
                <a:cxn ang="0">
                  <a:pos x="0" y="24145"/>
                </a:cxn>
                <a:cxn ang="0">
                  <a:pos x="4726" y="48291"/>
                </a:cxn>
                <a:cxn ang="0">
                  <a:pos x="47268" y="38632"/>
                </a:cxn>
                <a:cxn ang="0">
                  <a:pos x="85083" y="24145"/>
                </a:cxn>
                <a:cxn ang="0">
                  <a:pos x="85083" y="24145"/>
                </a:cxn>
                <a:cxn ang="0">
                  <a:pos x="75629" y="0"/>
                </a:cxn>
                <a:cxn ang="0">
                  <a:pos x="42541" y="19316"/>
                </a:cxn>
                <a:cxn ang="0">
                  <a:pos x="0" y="24145"/>
                </a:cxn>
              </a:cxnLst>
              <a:rect l="0" t="0" r="0" b="0"/>
              <a:pathLst>
                <a:path w="18" h="10">
                  <a:moveTo>
                    <a:pt x="0" y="5"/>
                  </a:moveTo>
                  <a:cubicBezTo>
                    <a:pt x="1" y="10"/>
                    <a:pt x="1" y="10"/>
                    <a:pt x="1" y="10"/>
                  </a:cubicBezTo>
                  <a:cubicBezTo>
                    <a:pt x="4" y="9"/>
                    <a:pt x="7" y="9"/>
                    <a:pt x="10" y="8"/>
                  </a:cubicBezTo>
                  <a:cubicBezTo>
                    <a:pt x="13" y="7"/>
                    <a:pt x="15" y="6"/>
                    <a:pt x="18" y="5"/>
                  </a:cubicBezTo>
                  <a:cubicBezTo>
                    <a:pt x="18" y="5"/>
                    <a:pt x="18" y="5"/>
                    <a:pt x="18" y="5"/>
                  </a:cubicBezTo>
                  <a:cubicBezTo>
                    <a:pt x="16" y="0"/>
                    <a:pt x="16" y="0"/>
                    <a:pt x="16" y="0"/>
                  </a:cubicBezTo>
                  <a:cubicBezTo>
                    <a:pt x="13" y="2"/>
                    <a:pt x="9" y="4"/>
                    <a:pt x="9" y="4"/>
                  </a:cubicBezTo>
                  <a:cubicBezTo>
                    <a:pt x="9" y="4"/>
                    <a:pt x="5" y="5"/>
                    <a:pt x="0" y="5"/>
                  </a:cubicBezTo>
                  <a:close/>
                </a:path>
              </a:pathLst>
            </a:custGeom>
            <a:solidFill>
              <a:srgbClr val="BBB3D8"/>
            </a:solidFill>
            <a:ln w="9525">
              <a:noFill/>
            </a:ln>
          </p:spPr>
          <p:txBody>
            <a:bodyPr/>
            <a:lstStyle/>
            <a:p>
              <a:endParaRPr lang="zh-CN" altLang="en-US"/>
            </a:p>
          </p:txBody>
        </p:sp>
        <p:sp>
          <p:nvSpPr>
            <p:cNvPr id="30820" name="任意多边形 1001"/>
            <p:cNvSpPr/>
            <p:nvPr/>
          </p:nvSpPr>
          <p:spPr>
            <a:xfrm>
              <a:off x="9167536" y="4596592"/>
              <a:ext cx="71286" cy="91982"/>
            </a:xfrm>
            <a:custGeom>
              <a:avLst/>
              <a:gdLst/>
              <a:ahLst/>
              <a:cxnLst>
                <a:cxn ang="0">
                  <a:pos x="0" y="72617"/>
                </a:cxn>
                <a:cxn ang="0">
                  <a:pos x="42771" y="91982"/>
                </a:cxn>
                <a:cxn ang="0">
                  <a:pos x="42771" y="82299"/>
                </a:cxn>
                <a:cxn ang="0">
                  <a:pos x="57028" y="53252"/>
                </a:cxn>
                <a:cxn ang="0">
                  <a:pos x="71286" y="24205"/>
                </a:cxn>
                <a:cxn ang="0">
                  <a:pos x="71286" y="19364"/>
                </a:cxn>
                <a:cxn ang="0">
                  <a:pos x="33266" y="0"/>
                </a:cxn>
                <a:cxn ang="0">
                  <a:pos x="19009" y="33888"/>
                </a:cxn>
                <a:cxn ang="0">
                  <a:pos x="0" y="72617"/>
                </a:cxn>
              </a:cxnLst>
              <a:rect l="0" t="0" r="0" b="0"/>
              <a:pathLst>
                <a:path w="15" h="19">
                  <a:moveTo>
                    <a:pt x="0" y="15"/>
                  </a:moveTo>
                  <a:cubicBezTo>
                    <a:pt x="9" y="19"/>
                    <a:pt x="9" y="19"/>
                    <a:pt x="9" y="19"/>
                  </a:cubicBezTo>
                  <a:cubicBezTo>
                    <a:pt x="9" y="17"/>
                    <a:pt x="9" y="17"/>
                    <a:pt x="9" y="17"/>
                  </a:cubicBezTo>
                  <a:cubicBezTo>
                    <a:pt x="10" y="15"/>
                    <a:pt x="11" y="13"/>
                    <a:pt x="12" y="11"/>
                  </a:cubicBezTo>
                  <a:cubicBezTo>
                    <a:pt x="13" y="9"/>
                    <a:pt x="14" y="7"/>
                    <a:pt x="15" y="5"/>
                  </a:cubicBezTo>
                  <a:cubicBezTo>
                    <a:pt x="15" y="4"/>
                    <a:pt x="15" y="4"/>
                    <a:pt x="15" y="4"/>
                  </a:cubicBezTo>
                  <a:cubicBezTo>
                    <a:pt x="7" y="0"/>
                    <a:pt x="7" y="0"/>
                    <a:pt x="7" y="0"/>
                  </a:cubicBezTo>
                  <a:cubicBezTo>
                    <a:pt x="7" y="0"/>
                    <a:pt x="5" y="5"/>
                    <a:pt x="4" y="7"/>
                  </a:cubicBezTo>
                  <a:cubicBezTo>
                    <a:pt x="2" y="9"/>
                    <a:pt x="0" y="15"/>
                    <a:pt x="0" y="15"/>
                  </a:cubicBezTo>
                  <a:close/>
                </a:path>
              </a:pathLst>
            </a:custGeom>
            <a:solidFill>
              <a:srgbClr val="D2D5EC"/>
            </a:solidFill>
            <a:ln w="9525">
              <a:noFill/>
            </a:ln>
          </p:spPr>
          <p:txBody>
            <a:bodyPr/>
            <a:lstStyle/>
            <a:p>
              <a:endParaRPr lang="zh-CN" altLang="en-US"/>
            </a:p>
          </p:txBody>
        </p:sp>
        <p:sp>
          <p:nvSpPr>
            <p:cNvPr id="30821" name="任意多边形 1002"/>
            <p:cNvSpPr/>
            <p:nvPr/>
          </p:nvSpPr>
          <p:spPr>
            <a:xfrm>
              <a:off x="9167536" y="4596592"/>
              <a:ext cx="52890" cy="82783"/>
            </a:xfrm>
            <a:custGeom>
              <a:avLst/>
              <a:gdLst/>
              <a:ahLst/>
              <a:cxnLst>
                <a:cxn ang="0">
                  <a:pos x="0" y="73043"/>
                </a:cxn>
                <a:cxn ang="0">
                  <a:pos x="24040" y="82783"/>
                </a:cxn>
                <a:cxn ang="0">
                  <a:pos x="24040" y="77913"/>
                </a:cxn>
                <a:cxn ang="0">
                  <a:pos x="33657" y="43826"/>
                </a:cxn>
                <a:cxn ang="0">
                  <a:pos x="52890" y="9739"/>
                </a:cxn>
                <a:cxn ang="0">
                  <a:pos x="52890" y="9739"/>
                </a:cxn>
                <a:cxn ang="0">
                  <a:pos x="33657" y="0"/>
                </a:cxn>
                <a:cxn ang="0">
                  <a:pos x="19232" y="34087"/>
                </a:cxn>
                <a:cxn ang="0">
                  <a:pos x="0" y="73043"/>
                </a:cxn>
              </a:cxnLst>
              <a:rect l="0" t="0" r="0" b="0"/>
              <a:pathLst>
                <a:path w="11" h="17">
                  <a:moveTo>
                    <a:pt x="0" y="15"/>
                  </a:moveTo>
                  <a:cubicBezTo>
                    <a:pt x="5" y="17"/>
                    <a:pt x="5" y="17"/>
                    <a:pt x="5" y="17"/>
                  </a:cubicBezTo>
                  <a:cubicBezTo>
                    <a:pt x="5" y="16"/>
                    <a:pt x="5" y="16"/>
                    <a:pt x="5" y="16"/>
                  </a:cubicBezTo>
                  <a:cubicBezTo>
                    <a:pt x="6" y="14"/>
                    <a:pt x="6" y="11"/>
                    <a:pt x="7" y="9"/>
                  </a:cubicBezTo>
                  <a:cubicBezTo>
                    <a:pt x="9" y="7"/>
                    <a:pt x="10" y="5"/>
                    <a:pt x="11" y="2"/>
                  </a:cubicBezTo>
                  <a:cubicBezTo>
                    <a:pt x="11" y="2"/>
                    <a:pt x="11" y="2"/>
                    <a:pt x="11" y="2"/>
                  </a:cubicBezTo>
                  <a:cubicBezTo>
                    <a:pt x="7" y="0"/>
                    <a:pt x="7" y="0"/>
                    <a:pt x="7" y="0"/>
                  </a:cubicBezTo>
                  <a:cubicBezTo>
                    <a:pt x="7" y="0"/>
                    <a:pt x="5" y="5"/>
                    <a:pt x="4" y="7"/>
                  </a:cubicBezTo>
                  <a:cubicBezTo>
                    <a:pt x="2" y="9"/>
                    <a:pt x="0" y="15"/>
                    <a:pt x="0" y="15"/>
                  </a:cubicBezTo>
                  <a:close/>
                </a:path>
              </a:pathLst>
            </a:custGeom>
            <a:solidFill>
              <a:srgbClr val="BBB3D8"/>
            </a:solidFill>
            <a:ln w="9525">
              <a:noFill/>
            </a:ln>
          </p:spPr>
          <p:txBody>
            <a:bodyPr/>
            <a:lstStyle/>
            <a:p>
              <a:endParaRPr lang="zh-CN" altLang="en-US"/>
            </a:p>
          </p:txBody>
        </p:sp>
        <p:sp>
          <p:nvSpPr>
            <p:cNvPr id="30822" name="任意多边形 1003"/>
            <p:cNvSpPr/>
            <p:nvPr/>
          </p:nvSpPr>
          <p:spPr>
            <a:xfrm>
              <a:off x="8516768" y="4778255"/>
              <a:ext cx="71286" cy="91982"/>
            </a:xfrm>
            <a:custGeom>
              <a:avLst/>
              <a:gdLst/>
              <a:ahLst/>
              <a:cxnLst>
                <a:cxn ang="0">
                  <a:pos x="33266" y="91982"/>
                </a:cxn>
                <a:cxn ang="0">
                  <a:pos x="23762" y="67776"/>
                </a:cxn>
                <a:cxn ang="0">
                  <a:pos x="0" y="24205"/>
                </a:cxn>
                <a:cxn ang="0">
                  <a:pos x="38019" y="0"/>
                </a:cxn>
                <a:cxn ang="0">
                  <a:pos x="47524" y="14523"/>
                </a:cxn>
                <a:cxn ang="0">
                  <a:pos x="66533" y="58093"/>
                </a:cxn>
                <a:cxn ang="0">
                  <a:pos x="71286" y="72617"/>
                </a:cxn>
                <a:cxn ang="0">
                  <a:pos x="33266" y="91982"/>
                </a:cxn>
              </a:cxnLst>
              <a:rect l="0" t="0" r="0" b="0"/>
              <a:pathLst>
                <a:path w="15" h="19">
                  <a:moveTo>
                    <a:pt x="7" y="19"/>
                  </a:moveTo>
                  <a:cubicBezTo>
                    <a:pt x="5" y="14"/>
                    <a:pt x="5" y="14"/>
                    <a:pt x="5" y="14"/>
                  </a:cubicBezTo>
                  <a:cubicBezTo>
                    <a:pt x="4" y="11"/>
                    <a:pt x="2" y="7"/>
                    <a:pt x="0" y="5"/>
                  </a:cubicBezTo>
                  <a:cubicBezTo>
                    <a:pt x="8" y="0"/>
                    <a:pt x="8" y="0"/>
                    <a:pt x="8" y="0"/>
                  </a:cubicBezTo>
                  <a:cubicBezTo>
                    <a:pt x="8" y="0"/>
                    <a:pt x="10" y="3"/>
                    <a:pt x="10" y="3"/>
                  </a:cubicBezTo>
                  <a:cubicBezTo>
                    <a:pt x="11" y="5"/>
                    <a:pt x="13" y="8"/>
                    <a:pt x="14" y="12"/>
                  </a:cubicBezTo>
                  <a:cubicBezTo>
                    <a:pt x="14" y="12"/>
                    <a:pt x="15" y="15"/>
                    <a:pt x="15" y="15"/>
                  </a:cubicBezTo>
                  <a:cubicBezTo>
                    <a:pt x="7" y="19"/>
                    <a:pt x="7" y="19"/>
                    <a:pt x="7" y="19"/>
                  </a:cubicBezTo>
                  <a:close/>
                </a:path>
              </a:pathLst>
            </a:custGeom>
            <a:solidFill>
              <a:srgbClr val="D2D5EC"/>
            </a:solidFill>
            <a:ln w="9525">
              <a:noFill/>
            </a:ln>
          </p:spPr>
          <p:txBody>
            <a:bodyPr/>
            <a:lstStyle/>
            <a:p>
              <a:endParaRPr lang="zh-CN" altLang="en-US"/>
            </a:p>
          </p:txBody>
        </p:sp>
        <p:sp>
          <p:nvSpPr>
            <p:cNvPr id="30823" name="任意多边形 1004"/>
            <p:cNvSpPr/>
            <p:nvPr/>
          </p:nvSpPr>
          <p:spPr>
            <a:xfrm>
              <a:off x="8535165" y="4778255"/>
              <a:ext cx="52890" cy="82783"/>
            </a:xfrm>
            <a:custGeom>
              <a:avLst/>
              <a:gdLst/>
              <a:ahLst/>
              <a:cxnLst>
                <a:cxn ang="0">
                  <a:pos x="33657" y="82783"/>
                </a:cxn>
                <a:cxn ang="0">
                  <a:pos x="52890" y="73043"/>
                </a:cxn>
                <a:cxn ang="0">
                  <a:pos x="48081" y="58435"/>
                </a:cxn>
                <a:cxn ang="0">
                  <a:pos x="28849" y="14608"/>
                </a:cxn>
                <a:cxn ang="0">
                  <a:pos x="19232" y="0"/>
                </a:cxn>
                <a:cxn ang="0">
                  <a:pos x="0" y="9739"/>
                </a:cxn>
                <a:cxn ang="0">
                  <a:pos x="19232" y="43826"/>
                </a:cxn>
                <a:cxn ang="0">
                  <a:pos x="33657" y="82783"/>
                </a:cxn>
              </a:cxnLst>
              <a:rect l="0" t="0" r="0" b="0"/>
              <a:pathLst>
                <a:path w="11" h="17">
                  <a:moveTo>
                    <a:pt x="7" y="17"/>
                  </a:moveTo>
                  <a:cubicBezTo>
                    <a:pt x="11" y="15"/>
                    <a:pt x="11" y="15"/>
                    <a:pt x="11" y="15"/>
                  </a:cubicBezTo>
                  <a:cubicBezTo>
                    <a:pt x="11" y="15"/>
                    <a:pt x="10" y="12"/>
                    <a:pt x="10" y="12"/>
                  </a:cubicBezTo>
                  <a:cubicBezTo>
                    <a:pt x="9" y="8"/>
                    <a:pt x="7" y="5"/>
                    <a:pt x="6" y="3"/>
                  </a:cubicBezTo>
                  <a:cubicBezTo>
                    <a:pt x="6" y="2"/>
                    <a:pt x="4" y="0"/>
                    <a:pt x="4" y="0"/>
                  </a:cubicBezTo>
                  <a:cubicBezTo>
                    <a:pt x="0" y="2"/>
                    <a:pt x="0" y="2"/>
                    <a:pt x="0" y="2"/>
                  </a:cubicBezTo>
                  <a:cubicBezTo>
                    <a:pt x="1" y="4"/>
                    <a:pt x="3" y="7"/>
                    <a:pt x="4" y="9"/>
                  </a:cubicBezTo>
                  <a:cubicBezTo>
                    <a:pt x="6" y="12"/>
                    <a:pt x="7" y="15"/>
                    <a:pt x="7" y="17"/>
                  </a:cubicBezTo>
                  <a:close/>
                </a:path>
              </a:pathLst>
            </a:custGeom>
            <a:solidFill>
              <a:srgbClr val="BBB3D8"/>
            </a:solidFill>
            <a:ln w="9525">
              <a:noFill/>
            </a:ln>
          </p:spPr>
          <p:txBody>
            <a:bodyPr/>
            <a:lstStyle/>
            <a:p>
              <a:endParaRPr lang="zh-CN" altLang="en-US"/>
            </a:p>
          </p:txBody>
        </p:sp>
        <p:sp>
          <p:nvSpPr>
            <p:cNvPr id="30824" name="任意多边形 1005"/>
            <p:cNvSpPr/>
            <p:nvPr/>
          </p:nvSpPr>
          <p:spPr>
            <a:xfrm>
              <a:off x="9004270" y="4493113"/>
              <a:ext cx="9198" cy="4599"/>
            </a:xfrm>
            <a:custGeom>
              <a:avLst/>
              <a:gdLst/>
              <a:ahLst/>
              <a:cxnLst>
                <a:cxn ang="0">
                  <a:pos x="0" y="0"/>
                </a:cxn>
                <a:cxn ang="0">
                  <a:pos x="0" y="4599"/>
                </a:cxn>
                <a:cxn ang="0">
                  <a:pos x="4599" y="0"/>
                </a:cxn>
                <a:cxn ang="0">
                  <a:pos x="0" y="0"/>
                </a:cxn>
              </a:cxnLst>
              <a:rect l="0" t="0" r="0" b="0"/>
              <a:pathLst>
                <a:path w="2" h="1">
                  <a:moveTo>
                    <a:pt x="0" y="0"/>
                  </a:moveTo>
                  <a:cubicBezTo>
                    <a:pt x="0" y="0"/>
                    <a:pt x="0" y="1"/>
                    <a:pt x="0" y="1"/>
                  </a:cubicBezTo>
                  <a:cubicBezTo>
                    <a:pt x="1" y="1"/>
                    <a:pt x="2" y="0"/>
                    <a:pt x="1" y="0"/>
                  </a:cubicBezTo>
                  <a:cubicBezTo>
                    <a:pt x="1" y="0"/>
                    <a:pt x="0" y="0"/>
                    <a:pt x="0" y="0"/>
                  </a:cubicBezTo>
                  <a:close/>
                </a:path>
              </a:pathLst>
            </a:custGeom>
            <a:solidFill>
              <a:srgbClr val="00A0E9"/>
            </a:solidFill>
            <a:ln w="9525">
              <a:noFill/>
            </a:ln>
          </p:spPr>
          <p:txBody>
            <a:bodyPr/>
            <a:lstStyle/>
            <a:p>
              <a:endParaRPr lang="zh-CN" altLang="en-US"/>
            </a:p>
          </p:txBody>
        </p:sp>
        <p:sp>
          <p:nvSpPr>
            <p:cNvPr id="30825" name="任意多边形 1006"/>
            <p:cNvSpPr/>
            <p:nvPr/>
          </p:nvSpPr>
          <p:spPr>
            <a:xfrm>
              <a:off x="8999671" y="4493113"/>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26" name="任意多边形 1007"/>
            <p:cNvSpPr/>
            <p:nvPr/>
          </p:nvSpPr>
          <p:spPr>
            <a:xfrm>
              <a:off x="8732925" y="4727665"/>
              <a:ext cx="9198" cy="4599"/>
            </a:xfrm>
            <a:custGeom>
              <a:avLst/>
              <a:gdLst/>
              <a:ahLst/>
              <a:cxnLst>
                <a:cxn ang="0">
                  <a:pos x="0" y="0"/>
                </a:cxn>
                <a:cxn ang="0">
                  <a:pos x="0" y="4599"/>
                </a:cxn>
                <a:cxn ang="0">
                  <a:pos x="9198" y="0"/>
                </a:cxn>
                <a:cxn ang="0">
                  <a:pos x="0" y="0"/>
                </a:cxn>
              </a:cxnLst>
              <a:rect l="0" t="0" r="0" b="0"/>
              <a:pathLst>
                <a:path w="2" h="1">
                  <a:moveTo>
                    <a:pt x="0" y="0"/>
                  </a:moveTo>
                  <a:cubicBezTo>
                    <a:pt x="0" y="0"/>
                    <a:pt x="0" y="1"/>
                    <a:pt x="0" y="1"/>
                  </a:cubicBezTo>
                  <a:cubicBezTo>
                    <a:pt x="1" y="1"/>
                    <a:pt x="2" y="0"/>
                    <a:pt x="2" y="0"/>
                  </a:cubicBezTo>
                  <a:cubicBezTo>
                    <a:pt x="1" y="0"/>
                    <a:pt x="0" y="0"/>
                    <a:pt x="0" y="0"/>
                  </a:cubicBezTo>
                  <a:close/>
                </a:path>
              </a:pathLst>
            </a:custGeom>
            <a:solidFill>
              <a:srgbClr val="00A0E9"/>
            </a:solidFill>
            <a:ln w="9525">
              <a:noFill/>
            </a:ln>
          </p:spPr>
          <p:txBody>
            <a:bodyPr/>
            <a:lstStyle/>
            <a:p>
              <a:endParaRPr lang="zh-CN" altLang="en-US"/>
            </a:p>
          </p:txBody>
        </p:sp>
        <p:sp>
          <p:nvSpPr>
            <p:cNvPr id="30827" name="任意多边形 1008"/>
            <p:cNvSpPr/>
            <p:nvPr/>
          </p:nvSpPr>
          <p:spPr>
            <a:xfrm>
              <a:off x="8732925" y="4723067"/>
              <a:ext cx="9198" cy="9198"/>
            </a:xfrm>
            <a:custGeom>
              <a:avLst/>
              <a:gdLst/>
              <a:ahLst/>
              <a:cxnLst>
                <a:cxn ang="0">
                  <a:pos x="0" y="4599"/>
                </a:cxn>
                <a:cxn ang="0">
                  <a:pos x="0" y="0"/>
                </a:cxn>
                <a:cxn ang="0">
                  <a:pos x="0" y="0"/>
                </a:cxn>
                <a:cxn ang="0">
                  <a:pos x="0" y="0"/>
                </a:cxn>
                <a:cxn ang="0">
                  <a:pos x="0" y="0"/>
                </a:cxn>
                <a:cxn ang="0">
                  <a:pos x="9198" y="0"/>
                </a:cxn>
                <a:cxn ang="0">
                  <a:pos x="9198" y="0"/>
                </a:cxn>
                <a:cxn ang="0">
                  <a:pos x="9198" y="4599"/>
                </a:cxn>
                <a:cxn ang="0">
                  <a:pos x="9198" y="4599"/>
                </a:cxn>
                <a:cxn ang="0">
                  <a:pos x="0" y="9198"/>
                </a:cxn>
                <a:cxn ang="0">
                  <a:pos x="0" y="9198"/>
                </a:cxn>
                <a:cxn ang="0">
                  <a:pos x="0" y="4599"/>
                </a:cxn>
                <a:cxn ang="0">
                  <a:pos x="0" y="4599"/>
                </a:cxn>
                <a:cxn ang="0">
                  <a:pos x="0" y="4599"/>
                </a:cxn>
                <a:cxn ang="0">
                  <a:pos x="0" y="4599"/>
                </a:cxn>
              </a:cxnLst>
              <a:rect l="0" t="0" r="0" b="0"/>
              <a:pathLst>
                <a:path w="2" h="2">
                  <a:moveTo>
                    <a:pt x="0" y="1"/>
                  </a:moveTo>
                  <a:cubicBezTo>
                    <a:pt x="0" y="1"/>
                    <a:pt x="0" y="0"/>
                    <a:pt x="0" y="0"/>
                  </a:cubicBezTo>
                  <a:cubicBezTo>
                    <a:pt x="0" y="0"/>
                    <a:pt x="0" y="0"/>
                    <a:pt x="0" y="0"/>
                  </a:cubicBezTo>
                  <a:cubicBezTo>
                    <a:pt x="0" y="0"/>
                    <a:pt x="0" y="0"/>
                    <a:pt x="0" y="0"/>
                  </a:cubicBezTo>
                  <a:cubicBezTo>
                    <a:pt x="0" y="0"/>
                    <a:pt x="0" y="0"/>
                    <a:pt x="0" y="0"/>
                  </a:cubicBezTo>
                  <a:cubicBezTo>
                    <a:pt x="0" y="0"/>
                    <a:pt x="1" y="0"/>
                    <a:pt x="2" y="0"/>
                  </a:cubicBezTo>
                  <a:cubicBezTo>
                    <a:pt x="2" y="0"/>
                    <a:pt x="2" y="0"/>
                    <a:pt x="2" y="0"/>
                  </a:cubicBezTo>
                  <a:cubicBezTo>
                    <a:pt x="2" y="0"/>
                    <a:pt x="2" y="0"/>
                    <a:pt x="2" y="1"/>
                  </a:cubicBezTo>
                  <a:cubicBezTo>
                    <a:pt x="2" y="1"/>
                    <a:pt x="2" y="1"/>
                    <a:pt x="2" y="1"/>
                  </a:cubicBezTo>
                  <a:cubicBezTo>
                    <a:pt x="2" y="2"/>
                    <a:pt x="1" y="2"/>
                    <a:pt x="0" y="2"/>
                  </a:cubicBezTo>
                  <a:cubicBezTo>
                    <a:pt x="0" y="2"/>
                    <a:pt x="0" y="2"/>
                    <a:pt x="0" y="2"/>
                  </a:cubicBezTo>
                  <a:cubicBezTo>
                    <a:pt x="0" y="2"/>
                    <a:pt x="0" y="2"/>
                    <a:pt x="0" y="1"/>
                  </a:cubicBezTo>
                  <a:close/>
                  <a:moveTo>
                    <a:pt x="0" y="1"/>
                  </a:moveTo>
                  <a:cubicBezTo>
                    <a:pt x="0" y="1"/>
                    <a:pt x="0" y="1"/>
                    <a:pt x="0" y="1"/>
                  </a:cubicBezTo>
                  <a:cubicBezTo>
                    <a:pt x="0" y="1"/>
                    <a:pt x="0" y="1"/>
                    <a:pt x="0" y="1"/>
                  </a:cubicBezTo>
                  <a:close/>
                </a:path>
              </a:pathLst>
            </a:custGeom>
            <a:solidFill>
              <a:srgbClr val="00A0E9"/>
            </a:solidFill>
            <a:ln w="9525">
              <a:noFill/>
            </a:ln>
          </p:spPr>
          <p:txBody>
            <a:bodyPr/>
            <a:lstStyle/>
            <a:p>
              <a:endParaRPr lang="zh-CN" altLang="en-US"/>
            </a:p>
          </p:txBody>
        </p:sp>
        <p:sp>
          <p:nvSpPr>
            <p:cNvPr id="30828" name="任意多边形 1009"/>
            <p:cNvSpPr/>
            <p:nvPr/>
          </p:nvSpPr>
          <p:spPr>
            <a:xfrm>
              <a:off x="8760519" y="4746062"/>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1"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29" name="任意多边形 1010"/>
            <p:cNvSpPr/>
            <p:nvPr/>
          </p:nvSpPr>
          <p:spPr>
            <a:xfrm>
              <a:off x="8760519" y="4746062"/>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1"/>
                    <a:pt x="2" y="2"/>
                    <a:pt x="1" y="2"/>
                  </a:cubicBezTo>
                  <a:cubicBezTo>
                    <a:pt x="1" y="2"/>
                    <a:pt x="1" y="2"/>
                    <a:pt x="1" y="2"/>
                  </a:cubicBezTo>
                  <a:cubicBezTo>
                    <a:pt x="0"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30" name="任意多边形 1011"/>
            <p:cNvSpPr/>
            <p:nvPr/>
          </p:nvSpPr>
          <p:spPr>
            <a:xfrm>
              <a:off x="8693832" y="4755260"/>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31" name="任意多边形 1012"/>
            <p:cNvSpPr/>
            <p:nvPr/>
          </p:nvSpPr>
          <p:spPr>
            <a:xfrm>
              <a:off x="8693832" y="4750661"/>
              <a:ext cx="13797" cy="13797"/>
            </a:xfrm>
            <a:custGeom>
              <a:avLst/>
              <a:gdLst/>
              <a:ahLst/>
              <a:cxnLst>
                <a:cxn ang="0">
                  <a:pos x="0" y="9198"/>
                </a:cxn>
                <a:cxn ang="0">
                  <a:pos x="4599" y="4599"/>
                </a:cxn>
                <a:cxn ang="0">
                  <a:pos x="4599" y="4599"/>
                </a:cxn>
                <a:cxn ang="0">
                  <a:pos x="4599" y="0"/>
                </a:cxn>
                <a:cxn ang="0">
                  <a:pos x="4599" y="0"/>
                </a:cxn>
                <a:cxn ang="0">
                  <a:pos x="9198" y="0"/>
                </a:cxn>
                <a:cxn ang="0">
                  <a:pos x="9198" y="0"/>
                </a:cxn>
                <a:cxn ang="0">
                  <a:pos x="13797" y="4599"/>
                </a:cxn>
                <a:cxn ang="0">
                  <a:pos x="13797" y="4599"/>
                </a:cxn>
                <a:cxn ang="0">
                  <a:pos x="4599" y="13797"/>
                </a:cxn>
                <a:cxn ang="0">
                  <a:pos x="4599" y="13797"/>
                </a:cxn>
                <a:cxn ang="0">
                  <a:pos x="0" y="9198"/>
                </a:cxn>
                <a:cxn ang="0">
                  <a:pos x="4599" y="9198"/>
                </a:cxn>
                <a:cxn ang="0">
                  <a:pos x="4599" y="4599"/>
                </a:cxn>
                <a:cxn ang="0">
                  <a:pos x="4599" y="9198"/>
                </a:cxn>
              </a:cxnLst>
              <a:rect l="0" t="0" r="0" b="0"/>
              <a:pathLst>
                <a:path w="3" h="3">
                  <a:moveTo>
                    <a:pt x="0" y="2"/>
                  </a:moveTo>
                  <a:cubicBezTo>
                    <a:pt x="0" y="1"/>
                    <a:pt x="1" y="1"/>
                    <a:pt x="1" y="1"/>
                  </a:cubicBezTo>
                  <a:cubicBezTo>
                    <a:pt x="1" y="1"/>
                    <a:pt x="1" y="1"/>
                    <a:pt x="1" y="1"/>
                  </a:cubicBezTo>
                  <a:cubicBezTo>
                    <a:pt x="1" y="0"/>
                    <a:pt x="1" y="0"/>
                    <a:pt x="1" y="0"/>
                  </a:cubicBezTo>
                  <a:cubicBezTo>
                    <a:pt x="1" y="0"/>
                    <a:pt x="1" y="0"/>
                    <a:pt x="1" y="0"/>
                  </a:cubicBezTo>
                  <a:cubicBezTo>
                    <a:pt x="1" y="0"/>
                    <a:pt x="2" y="0"/>
                    <a:pt x="2" y="0"/>
                  </a:cubicBezTo>
                  <a:cubicBezTo>
                    <a:pt x="2" y="0"/>
                    <a:pt x="2" y="0"/>
                    <a:pt x="2" y="0"/>
                  </a:cubicBezTo>
                  <a:cubicBezTo>
                    <a:pt x="2" y="0"/>
                    <a:pt x="3" y="1"/>
                    <a:pt x="3" y="1"/>
                  </a:cubicBezTo>
                  <a:cubicBezTo>
                    <a:pt x="3" y="1"/>
                    <a:pt x="3" y="1"/>
                    <a:pt x="3" y="1"/>
                  </a:cubicBezTo>
                  <a:cubicBezTo>
                    <a:pt x="3" y="2"/>
                    <a:pt x="2" y="2"/>
                    <a:pt x="1" y="3"/>
                  </a:cubicBezTo>
                  <a:cubicBezTo>
                    <a:pt x="1" y="3"/>
                    <a:pt x="1" y="3"/>
                    <a:pt x="1" y="3"/>
                  </a:cubicBezTo>
                  <a:cubicBezTo>
                    <a:pt x="1" y="3"/>
                    <a:pt x="0" y="2"/>
                    <a:pt x="0" y="2"/>
                  </a:cubicBezTo>
                  <a:close/>
                  <a:moveTo>
                    <a:pt x="1" y="2"/>
                  </a:moveTo>
                  <a:cubicBezTo>
                    <a:pt x="1" y="1"/>
                    <a:pt x="1" y="1"/>
                    <a:pt x="1" y="1"/>
                  </a:cubicBezTo>
                  <a:cubicBezTo>
                    <a:pt x="1" y="2"/>
                    <a:pt x="1" y="2"/>
                    <a:pt x="1" y="2"/>
                  </a:cubicBezTo>
                  <a:close/>
                </a:path>
              </a:pathLst>
            </a:custGeom>
            <a:solidFill>
              <a:srgbClr val="00A0E9"/>
            </a:solidFill>
            <a:ln w="9525">
              <a:noFill/>
            </a:ln>
          </p:spPr>
          <p:txBody>
            <a:bodyPr/>
            <a:lstStyle/>
            <a:p>
              <a:endParaRPr lang="zh-CN" altLang="en-US"/>
            </a:p>
          </p:txBody>
        </p:sp>
        <p:sp>
          <p:nvSpPr>
            <p:cNvPr id="30832" name="任意多边形 1013"/>
            <p:cNvSpPr/>
            <p:nvPr/>
          </p:nvSpPr>
          <p:spPr>
            <a:xfrm>
              <a:off x="8668537" y="4803550"/>
              <a:ext cx="11499" cy="4599"/>
            </a:xfrm>
            <a:custGeom>
              <a:avLst/>
              <a:gdLst/>
              <a:ahLst/>
              <a:cxnLst>
                <a:cxn ang="0">
                  <a:pos x="0" y="0"/>
                </a:cxn>
                <a:cxn ang="0">
                  <a:pos x="0" y="4599"/>
                </a:cxn>
                <a:cxn ang="0">
                  <a:pos x="11499" y="0"/>
                </a:cxn>
                <a:cxn ang="0">
                  <a:pos x="0" y="0"/>
                </a:cxn>
              </a:cxnLst>
              <a:rect l="0" t="0" r="0" b="0"/>
              <a:pathLst>
                <a:path w="2" h="1">
                  <a:moveTo>
                    <a:pt x="0" y="0"/>
                  </a:moveTo>
                  <a:cubicBezTo>
                    <a:pt x="0" y="0"/>
                    <a:pt x="0" y="1"/>
                    <a:pt x="0" y="1"/>
                  </a:cubicBezTo>
                  <a:cubicBezTo>
                    <a:pt x="1" y="1"/>
                    <a:pt x="2" y="0"/>
                    <a:pt x="2" y="0"/>
                  </a:cubicBezTo>
                  <a:cubicBezTo>
                    <a:pt x="1" y="0"/>
                    <a:pt x="0" y="0"/>
                    <a:pt x="0" y="0"/>
                  </a:cubicBezTo>
                  <a:close/>
                </a:path>
              </a:pathLst>
            </a:custGeom>
            <a:solidFill>
              <a:srgbClr val="00A0E9"/>
            </a:solidFill>
            <a:ln w="9525">
              <a:noFill/>
            </a:ln>
          </p:spPr>
          <p:txBody>
            <a:bodyPr/>
            <a:lstStyle/>
            <a:p>
              <a:endParaRPr lang="zh-CN" altLang="en-US"/>
            </a:p>
          </p:txBody>
        </p:sp>
        <p:sp>
          <p:nvSpPr>
            <p:cNvPr id="30833" name="任意多边形 1014"/>
            <p:cNvSpPr/>
            <p:nvPr/>
          </p:nvSpPr>
          <p:spPr>
            <a:xfrm>
              <a:off x="8663939" y="4803550"/>
              <a:ext cx="16097" cy="9198"/>
            </a:xfrm>
            <a:custGeom>
              <a:avLst/>
              <a:gdLst/>
              <a:ahLst/>
              <a:cxnLst>
                <a:cxn ang="0">
                  <a:pos x="0" y="4599"/>
                </a:cxn>
                <a:cxn ang="0">
                  <a:pos x="5365" y="0"/>
                </a:cxn>
                <a:cxn ang="0">
                  <a:pos x="5365" y="0"/>
                </a:cxn>
                <a:cxn ang="0">
                  <a:pos x="5365" y="0"/>
                </a:cxn>
                <a:cxn ang="0">
                  <a:pos x="5365" y="0"/>
                </a:cxn>
                <a:cxn ang="0">
                  <a:pos x="16097" y="0"/>
                </a:cxn>
                <a:cxn ang="0">
                  <a:pos x="16097" y="0"/>
                </a:cxn>
                <a:cxn ang="0">
                  <a:pos x="16097" y="0"/>
                </a:cxn>
                <a:cxn ang="0">
                  <a:pos x="16097" y="0"/>
                </a:cxn>
                <a:cxn ang="0">
                  <a:pos x="5365" y="9198"/>
                </a:cxn>
                <a:cxn ang="0">
                  <a:pos x="5365" y="9198"/>
                </a:cxn>
                <a:cxn ang="0">
                  <a:pos x="0" y="4599"/>
                </a:cxn>
                <a:cxn ang="0">
                  <a:pos x="5365" y="4599"/>
                </a:cxn>
                <a:cxn ang="0">
                  <a:pos x="5365" y="0"/>
                </a:cxn>
                <a:cxn ang="0">
                  <a:pos x="5365" y="4599"/>
                </a:cxn>
                <a:cxn ang="0">
                  <a:pos x="10731" y="0"/>
                </a:cxn>
                <a:cxn ang="0">
                  <a:pos x="10731" y="0"/>
                </a:cxn>
                <a:cxn ang="0">
                  <a:pos x="10731" y="0"/>
                </a:cxn>
                <a:cxn ang="0">
                  <a:pos x="10731" y="0"/>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3" y="0"/>
                  </a:cubicBezTo>
                  <a:cubicBezTo>
                    <a:pt x="3" y="0"/>
                    <a:pt x="3" y="0"/>
                    <a:pt x="3" y="0"/>
                  </a:cubicBezTo>
                  <a:cubicBezTo>
                    <a:pt x="3"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moveTo>
                    <a:pt x="2" y="0"/>
                  </a:moveTo>
                  <a:cubicBezTo>
                    <a:pt x="2" y="0"/>
                    <a:pt x="2" y="0"/>
                    <a:pt x="2" y="0"/>
                  </a:cubicBezTo>
                  <a:cubicBezTo>
                    <a:pt x="2" y="0"/>
                    <a:pt x="2" y="0"/>
                    <a:pt x="2" y="0"/>
                  </a:cubicBezTo>
                  <a:cubicBezTo>
                    <a:pt x="2" y="0"/>
                    <a:pt x="2" y="0"/>
                    <a:pt x="2" y="0"/>
                  </a:cubicBezTo>
                  <a:close/>
                </a:path>
              </a:pathLst>
            </a:custGeom>
            <a:solidFill>
              <a:srgbClr val="00A0E9"/>
            </a:solidFill>
            <a:ln w="9525">
              <a:noFill/>
            </a:ln>
          </p:spPr>
          <p:txBody>
            <a:bodyPr/>
            <a:lstStyle/>
            <a:p>
              <a:endParaRPr lang="zh-CN" altLang="en-US"/>
            </a:p>
          </p:txBody>
        </p:sp>
        <p:sp>
          <p:nvSpPr>
            <p:cNvPr id="30834" name="任意多边形 1015"/>
            <p:cNvSpPr/>
            <p:nvPr/>
          </p:nvSpPr>
          <p:spPr>
            <a:xfrm>
              <a:off x="8746722" y="4789752"/>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1"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35" name="任意多边形 1016"/>
            <p:cNvSpPr/>
            <p:nvPr/>
          </p:nvSpPr>
          <p:spPr>
            <a:xfrm>
              <a:off x="8746722" y="4785154"/>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Lst>
              <a:rect l="0" t="0" r="0" b="0"/>
              <a:pathLst>
                <a:path w="3" h="2">
                  <a:moveTo>
                    <a:pt x="0" y="1"/>
                  </a:moveTo>
                  <a:cubicBezTo>
                    <a:pt x="0" y="1"/>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2"/>
                    <a:pt x="2" y="2"/>
                    <a:pt x="1" y="2"/>
                  </a:cubicBezTo>
                  <a:cubicBezTo>
                    <a:pt x="1" y="2"/>
                    <a:pt x="1" y="2"/>
                    <a:pt x="1" y="2"/>
                  </a:cubicBezTo>
                  <a:cubicBezTo>
                    <a:pt x="0"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36" name="任意多边形 1017"/>
            <p:cNvSpPr/>
            <p:nvPr/>
          </p:nvSpPr>
          <p:spPr>
            <a:xfrm>
              <a:off x="8737523" y="4736864"/>
              <a:ext cx="9198" cy="4599"/>
            </a:xfrm>
            <a:custGeom>
              <a:avLst/>
              <a:gdLst/>
              <a:ahLst/>
              <a:cxnLst>
                <a:cxn ang="0">
                  <a:pos x="4599" y="0"/>
                </a:cxn>
                <a:cxn ang="0">
                  <a:pos x="4599" y="4599"/>
                </a:cxn>
                <a:cxn ang="0">
                  <a:pos x="9198" y="0"/>
                </a:cxn>
                <a:cxn ang="0">
                  <a:pos x="4599" y="0"/>
                </a:cxn>
              </a:cxnLst>
              <a:rect l="0" t="0" r="0" b="0"/>
              <a:pathLst>
                <a:path w="2" h="1">
                  <a:moveTo>
                    <a:pt x="1" y="0"/>
                  </a:moveTo>
                  <a:cubicBezTo>
                    <a:pt x="1" y="0"/>
                    <a:pt x="0" y="1"/>
                    <a:pt x="1" y="1"/>
                  </a:cubicBezTo>
                  <a:cubicBezTo>
                    <a:pt x="1" y="1"/>
                    <a:pt x="2"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37" name="任意多边形 1018"/>
            <p:cNvSpPr/>
            <p:nvPr/>
          </p:nvSpPr>
          <p:spPr>
            <a:xfrm>
              <a:off x="8737523" y="4736864"/>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0"/>
                  </a:cubicBezTo>
                  <a:cubicBezTo>
                    <a:pt x="3" y="0"/>
                    <a:pt x="3" y="0"/>
                    <a:pt x="3" y="0"/>
                  </a:cubicBezTo>
                  <a:cubicBezTo>
                    <a:pt x="2" y="1"/>
                    <a:pt x="1" y="2"/>
                    <a:pt x="1" y="2"/>
                  </a:cubicBezTo>
                  <a:cubicBezTo>
                    <a:pt x="1" y="2"/>
                    <a:pt x="1" y="2"/>
                    <a:pt x="1" y="2"/>
                  </a:cubicBezTo>
                  <a:cubicBezTo>
                    <a:pt x="0"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38" name="任意多边形 1019"/>
            <p:cNvSpPr/>
            <p:nvPr/>
          </p:nvSpPr>
          <p:spPr>
            <a:xfrm>
              <a:off x="9066357" y="4840342"/>
              <a:ext cx="13797" cy="6899"/>
            </a:xfrm>
            <a:custGeom>
              <a:avLst/>
              <a:gdLst/>
              <a:ahLst/>
              <a:cxnLst>
                <a:cxn ang="0">
                  <a:pos x="4599" y="0"/>
                </a:cxn>
                <a:cxn ang="0">
                  <a:pos x="4599" y="68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39" name="任意多边形 1020"/>
            <p:cNvSpPr/>
            <p:nvPr/>
          </p:nvSpPr>
          <p:spPr>
            <a:xfrm>
              <a:off x="9066357" y="4835743"/>
              <a:ext cx="13797" cy="11499"/>
            </a:xfrm>
            <a:custGeom>
              <a:avLst/>
              <a:gdLst/>
              <a:ahLst/>
              <a:cxnLst>
                <a:cxn ang="0">
                  <a:pos x="0" y="11499"/>
                </a:cxn>
                <a:cxn ang="0">
                  <a:pos x="0" y="0"/>
                </a:cxn>
                <a:cxn ang="0">
                  <a:pos x="0" y="0"/>
                </a:cxn>
                <a:cxn ang="0">
                  <a:pos x="4599" y="0"/>
                </a:cxn>
                <a:cxn ang="0">
                  <a:pos x="4599" y="0"/>
                </a:cxn>
                <a:cxn ang="0">
                  <a:pos x="9198" y="0"/>
                </a:cxn>
                <a:cxn ang="0">
                  <a:pos x="9198" y="0"/>
                </a:cxn>
                <a:cxn ang="0">
                  <a:pos x="13797" y="5749"/>
                </a:cxn>
                <a:cxn ang="0">
                  <a:pos x="13797" y="5749"/>
                </a:cxn>
                <a:cxn ang="0">
                  <a:pos x="4599" y="11499"/>
                </a:cxn>
                <a:cxn ang="0">
                  <a:pos x="4599" y="11499"/>
                </a:cxn>
                <a:cxn ang="0">
                  <a:pos x="0" y="11499"/>
                </a:cxn>
                <a:cxn ang="0">
                  <a:pos x="4599" y="5749"/>
                </a:cxn>
                <a:cxn ang="0">
                  <a:pos x="4599" y="5749"/>
                </a:cxn>
                <a:cxn ang="0">
                  <a:pos x="4599" y="5749"/>
                </a:cxn>
              </a:cxnLst>
              <a:rect l="0" t="0" r="0" b="0"/>
              <a:pathLst>
                <a:path w="3" h="2">
                  <a:moveTo>
                    <a:pt x="0" y="2"/>
                  </a:moveTo>
                  <a:cubicBezTo>
                    <a:pt x="0" y="1"/>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0" y="2"/>
                    <a:pt x="0" y="2"/>
                    <a:pt x="0" y="2"/>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40" name="任意多边形 1021"/>
            <p:cNvSpPr/>
            <p:nvPr/>
          </p:nvSpPr>
          <p:spPr>
            <a:xfrm>
              <a:off x="8831804" y="4821946"/>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41" name="任意多边形 1022"/>
            <p:cNvSpPr/>
            <p:nvPr/>
          </p:nvSpPr>
          <p:spPr>
            <a:xfrm>
              <a:off x="8831804" y="4817347"/>
              <a:ext cx="13797" cy="9198"/>
            </a:xfrm>
            <a:custGeom>
              <a:avLst/>
              <a:gdLst/>
              <a:ahLst/>
              <a:cxnLst>
                <a:cxn ang="0">
                  <a:pos x="0" y="4599"/>
                </a:cxn>
                <a:cxn ang="0">
                  <a:pos x="0" y="0"/>
                </a:cxn>
                <a:cxn ang="0">
                  <a:pos x="0"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Lst>
              <a:rect l="0" t="0" r="0" b="0"/>
              <a:pathLst>
                <a:path w="3" h="2">
                  <a:moveTo>
                    <a:pt x="0" y="1"/>
                  </a:moveTo>
                  <a:cubicBezTo>
                    <a:pt x="0" y="1"/>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42" name="任意多边形 1023"/>
            <p:cNvSpPr/>
            <p:nvPr/>
          </p:nvSpPr>
          <p:spPr>
            <a:xfrm>
              <a:off x="8870897" y="4808148"/>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43" name="任意多边形 1024"/>
            <p:cNvSpPr/>
            <p:nvPr/>
          </p:nvSpPr>
          <p:spPr>
            <a:xfrm>
              <a:off x="8870897" y="4808148"/>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44" name="任意多边形 1025"/>
            <p:cNvSpPr/>
            <p:nvPr/>
          </p:nvSpPr>
          <p:spPr>
            <a:xfrm>
              <a:off x="8884694" y="4778255"/>
              <a:ext cx="13797" cy="6899"/>
            </a:xfrm>
            <a:custGeom>
              <a:avLst/>
              <a:gdLst/>
              <a:ahLst/>
              <a:cxnLst>
                <a:cxn ang="0">
                  <a:pos x="4599" y="0"/>
                </a:cxn>
                <a:cxn ang="0">
                  <a:pos x="4599" y="68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45" name="任意多边形 1026"/>
            <p:cNvSpPr/>
            <p:nvPr/>
          </p:nvSpPr>
          <p:spPr>
            <a:xfrm>
              <a:off x="8884694" y="4778255"/>
              <a:ext cx="13797" cy="11499"/>
            </a:xfrm>
            <a:custGeom>
              <a:avLst/>
              <a:gdLst/>
              <a:ahLst/>
              <a:cxnLst>
                <a:cxn ang="0">
                  <a:pos x="0" y="5749"/>
                </a:cxn>
                <a:cxn ang="0">
                  <a:pos x="4599" y="0"/>
                </a:cxn>
                <a:cxn ang="0">
                  <a:pos x="4599" y="0"/>
                </a:cxn>
                <a:cxn ang="0">
                  <a:pos x="4599" y="0"/>
                </a:cxn>
                <a:cxn ang="0">
                  <a:pos x="4599" y="0"/>
                </a:cxn>
                <a:cxn ang="0">
                  <a:pos x="9198" y="0"/>
                </a:cxn>
                <a:cxn ang="0">
                  <a:pos x="9198" y="0"/>
                </a:cxn>
                <a:cxn ang="0">
                  <a:pos x="13797" y="0"/>
                </a:cxn>
                <a:cxn ang="0">
                  <a:pos x="13797" y="0"/>
                </a:cxn>
                <a:cxn ang="0">
                  <a:pos x="4599" y="11499"/>
                </a:cxn>
                <a:cxn ang="0">
                  <a:pos x="4599" y="11499"/>
                </a:cxn>
                <a:cxn ang="0">
                  <a:pos x="0" y="5749"/>
                </a:cxn>
                <a:cxn ang="0">
                  <a:pos x="4599" y="5749"/>
                </a:cxn>
                <a:cxn ang="0">
                  <a:pos x="4599" y="0"/>
                </a:cxn>
                <a:cxn ang="0">
                  <a:pos x="4599" y="574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46" name="任意多边形 1027"/>
            <p:cNvSpPr/>
            <p:nvPr/>
          </p:nvSpPr>
          <p:spPr>
            <a:xfrm>
              <a:off x="8861699" y="4769057"/>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47" name="任意多边形 1028"/>
            <p:cNvSpPr/>
            <p:nvPr/>
          </p:nvSpPr>
          <p:spPr>
            <a:xfrm>
              <a:off x="8861699" y="4769057"/>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0"/>
                  </a:cubicBezTo>
                  <a:cubicBezTo>
                    <a:pt x="3" y="0"/>
                    <a:pt x="3" y="0"/>
                    <a:pt x="3" y="0"/>
                  </a:cubicBezTo>
                  <a:cubicBezTo>
                    <a:pt x="2" y="1"/>
                    <a:pt x="2" y="2"/>
                    <a:pt x="1" y="2"/>
                  </a:cubicBezTo>
                  <a:cubicBezTo>
                    <a:pt x="1" y="2"/>
                    <a:pt x="1" y="2"/>
                    <a:pt x="1" y="2"/>
                  </a:cubicBezTo>
                  <a:cubicBezTo>
                    <a:pt x="0"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48" name="任意多边形 1029"/>
            <p:cNvSpPr/>
            <p:nvPr/>
          </p:nvSpPr>
          <p:spPr>
            <a:xfrm>
              <a:off x="8831804" y="4789752"/>
              <a:ext cx="9198" cy="4599"/>
            </a:xfrm>
            <a:custGeom>
              <a:avLst/>
              <a:gdLst/>
              <a:ahLst/>
              <a:cxnLst>
                <a:cxn ang="0">
                  <a:pos x="4599" y="0"/>
                </a:cxn>
                <a:cxn ang="0">
                  <a:pos x="4599" y="4599"/>
                </a:cxn>
                <a:cxn ang="0">
                  <a:pos x="9198" y="0"/>
                </a:cxn>
                <a:cxn ang="0">
                  <a:pos x="4599" y="0"/>
                </a:cxn>
              </a:cxnLst>
              <a:rect l="0" t="0" r="0" b="0"/>
              <a:pathLst>
                <a:path w="2" h="1">
                  <a:moveTo>
                    <a:pt x="1" y="0"/>
                  </a:moveTo>
                  <a:cubicBezTo>
                    <a:pt x="1" y="0"/>
                    <a:pt x="0" y="1"/>
                    <a:pt x="1" y="1"/>
                  </a:cubicBezTo>
                  <a:cubicBezTo>
                    <a:pt x="1" y="1"/>
                    <a:pt x="2"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49" name="任意多边形 1030"/>
            <p:cNvSpPr/>
            <p:nvPr/>
          </p:nvSpPr>
          <p:spPr>
            <a:xfrm>
              <a:off x="8831804" y="4785154"/>
              <a:ext cx="9198" cy="9198"/>
            </a:xfrm>
            <a:custGeom>
              <a:avLst/>
              <a:gdLst/>
              <a:ahLst/>
              <a:cxnLst>
                <a:cxn ang="0">
                  <a:pos x="0" y="4599"/>
                </a:cxn>
                <a:cxn ang="0">
                  <a:pos x="0" y="0"/>
                </a:cxn>
                <a:cxn ang="0">
                  <a:pos x="0" y="0"/>
                </a:cxn>
                <a:cxn ang="0">
                  <a:pos x="0" y="0"/>
                </a:cxn>
                <a:cxn ang="0">
                  <a:pos x="4599" y="0"/>
                </a:cxn>
                <a:cxn ang="0">
                  <a:pos x="9198" y="0"/>
                </a:cxn>
                <a:cxn ang="0">
                  <a:pos x="9198" y="0"/>
                </a:cxn>
                <a:cxn ang="0">
                  <a:pos x="9198" y="4599"/>
                </a:cxn>
                <a:cxn ang="0">
                  <a:pos x="9198" y="4599"/>
                </a:cxn>
                <a:cxn ang="0">
                  <a:pos x="4599" y="9198"/>
                </a:cxn>
                <a:cxn ang="0">
                  <a:pos x="4599" y="9198"/>
                </a:cxn>
                <a:cxn ang="0">
                  <a:pos x="0" y="4599"/>
                </a:cxn>
                <a:cxn ang="0">
                  <a:pos x="4599" y="4599"/>
                </a:cxn>
                <a:cxn ang="0">
                  <a:pos x="4599" y="4599"/>
                </a:cxn>
                <a:cxn ang="0">
                  <a:pos x="4599" y="4599"/>
                </a:cxn>
              </a:cxnLst>
              <a:rect l="0" t="0" r="0" b="0"/>
              <a:pathLst>
                <a:path w="2" h="2">
                  <a:moveTo>
                    <a:pt x="0" y="1"/>
                  </a:moveTo>
                  <a:cubicBezTo>
                    <a:pt x="0" y="1"/>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2" y="0"/>
                    <a:pt x="2" y="1"/>
                  </a:cubicBezTo>
                  <a:cubicBezTo>
                    <a:pt x="2" y="1"/>
                    <a:pt x="2" y="1"/>
                    <a:pt x="2" y="1"/>
                  </a:cubicBezTo>
                  <a:cubicBezTo>
                    <a:pt x="2" y="2"/>
                    <a:pt x="1" y="2"/>
                    <a:pt x="1" y="2"/>
                  </a:cubicBezTo>
                  <a:cubicBezTo>
                    <a:pt x="1" y="2"/>
                    <a:pt x="1" y="2"/>
                    <a:pt x="1" y="2"/>
                  </a:cubicBezTo>
                  <a:cubicBezTo>
                    <a:pt x="0"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50" name="任意多边形 1031"/>
            <p:cNvSpPr/>
            <p:nvPr/>
          </p:nvSpPr>
          <p:spPr>
            <a:xfrm>
              <a:off x="8861699" y="5095591"/>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1"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51" name="任意多边形 1032"/>
            <p:cNvSpPr/>
            <p:nvPr/>
          </p:nvSpPr>
          <p:spPr>
            <a:xfrm>
              <a:off x="8861699" y="5095591"/>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1"/>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2"/>
                    <a:pt x="2" y="2"/>
                    <a:pt x="1" y="2"/>
                  </a:cubicBezTo>
                  <a:cubicBezTo>
                    <a:pt x="1" y="2"/>
                    <a:pt x="1" y="2"/>
                    <a:pt x="1" y="2"/>
                  </a:cubicBezTo>
                  <a:cubicBezTo>
                    <a:pt x="0" y="2"/>
                    <a:pt x="0" y="2"/>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52" name="任意多边形 1033"/>
            <p:cNvSpPr/>
            <p:nvPr/>
          </p:nvSpPr>
          <p:spPr>
            <a:xfrm>
              <a:off x="8880095" y="5176074"/>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1"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53" name="任意多边形 1034"/>
            <p:cNvSpPr/>
            <p:nvPr/>
          </p:nvSpPr>
          <p:spPr>
            <a:xfrm>
              <a:off x="8880095" y="5171475"/>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Lst>
              <a:rect l="0" t="0" r="0" b="0"/>
              <a:pathLst>
                <a:path w="3" h="2">
                  <a:moveTo>
                    <a:pt x="0" y="1"/>
                  </a:moveTo>
                  <a:cubicBezTo>
                    <a:pt x="0" y="1"/>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2"/>
                    <a:pt x="2" y="2"/>
                    <a:pt x="1" y="2"/>
                  </a:cubicBezTo>
                  <a:cubicBezTo>
                    <a:pt x="1" y="2"/>
                    <a:pt x="1" y="2"/>
                    <a:pt x="1" y="2"/>
                  </a:cubicBezTo>
                  <a:cubicBezTo>
                    <a:pt x="0"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54" name="任意多边形 1035"/>
            <p:cNvSpPr/>
            <p:nvPr/>
          </p:nvSpPr>
          <p:spPr>
            <a:xfrm>
              <a:off x="8857099" y="5189871"/>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55" name="任意多边形 1036"/>
            <p:cNvSpPr/>
            <p:nvPr/>
          </p:nvSpPr>
          <p:spPr>
            <a:xfrm>
              <a:off x="8857099" y="5185273"/>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56" name="任意多边形 1037"/>
            <p:cNvSpPr/>
            <p:nvPr/>
          </p:nvSpPr>
          <p:spPr>
            <a:xfrm>
              <a:off x="8861699" y="5157678"/>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57" name="任意多边形 1038"/>
            <p:cNvSpPr/>
            <p:nvPr/>
          </p:nvSpPr>
          <p:spPr>
            <a:xfrm>
              <a:off x="8861699" y="5150780"/>
              <a:ext cx="13797" cy="11499"/>
            </a:xfrm>
            <a:custGeom>
              <a:avLst/>
              <a:gdLst/>
              <a:ahLst/>
              <a:cxnLst>
                <a:cxn ang="0">
                  <a:pos x="0" y="11499"/>
                </a:cxn>
                <a:cxn ang="0">
                  <a:pos x="4599" y="5749"/>
                </a:cxn>
                <a:cxn ang="0">
                  <a:pos x="4599" y="5749"/>
                </a:cxn>
                <a:cxn ang="0">
                  <a:pos x="4599" y="0"/>
                </a:cxn>
                <a:cxn ang="0">
                  <a:pos x="4599" y="0"/>
                </a:cxn>
                <a:cxn ang="0">
                  <a:pos x="9198" y="0"/>
                </a:cxn>
                <a:cxn ang="0">
                  <a:pos x="9198" y="0"/>
                </a:cxn>
                <a:cxn ang="0">
                  <a:pos x="13797" y="5749"/>
                </a:cxn>
                <a:cxn ang="0">
                  <a:pos x="13797" y="5749"/>
                </a:cxn>
                <a:cxn ang="0">
                  <a:pos x="4599" y="11499"/>
                </a:cxn>
                <a:cxn ang="0">
                  <a:pos x="4599" y="11499"/>
                </a:cxn>
                <a:cxn ang="0">
                  <a:pos x="0" y="11499"/>
                </a:cxn>
                <a:cxn ang="0">
                  <a:pos x="4599" y="5749"/>
                </a:cxn>
                <a:cxn ang="0">
                  <a:pos x="4599" y="5749"/>
                </a:cxn>
                <a:cxn ang="0">
                  <a:pos x="4599" y="5749"/>
                </a:cxn>
              </a:cxnLst>
              <a:rect l="0" t="0" r="0" b="0"/>
              <a:pathLst>
                <a:path w="3" h="2">
                  <a:moveTo>
                    <a:pt x="0" y="2"/>
                  </a:moveTo>
                  <a:cubicBezTo>
                    <a:pt x="0" y="1"/>
                    <a:pt x="1" y="1"/>
                    <a:pt x="1" y="1"/>
                  </a:cubicBezTo>
                  <a:cubicBezTo>
                    <a:pt x="1" y="1"/>
                    <a:pt x="1" y="1"/>
                    <a:pt x="1" y="1"/>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1" y="2"/>
                    <a:pt x="0" y="2"/>
                    <a:pt x="0" y="2"/>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58" name="任意多边形 1039"/>
            <p:cNvSpPr/>
            <p:nvPr/>
          </p:nvSpPr>
          <p:spPr>
            <a:xfrm>
              <a:off x="8866298" y="5141582"/>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59" name="任意多边形 1040"/>
            <p:cNvSpPr/>
            <p:nvPr/>
          </p:nvSpPr>
          <p:spPr>
            <a:xfrm>
              <a:off x="8866298" y="5136983"/>
              <a:ext cx="13797" cy="9198"/>
            </a:xfrm>
            <a:custGeom>
              <a:avLst/>
              <a:gdLst/>
              <a:ahLst/>
              <a:cxnLst>
                <a:cxn ang="0">
                  <a:pos x="0" y="4599"/>
                </a:cxn>
                <a:cxn ang="0">
                  <a:pos x="0" y="0"/>
                </a:cxn>
                <a:cxn ang="0">
                  <a:pos x="0"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Lst>
              <a:rect l="0" t="0" r="0" b="0"/>
              <a:pathLst>
                <a:path w="3" h="2">
                  <a:moveTo>
                    <a:pt x="0" y="1"/>
                  </a:moveTo>
                  <a:cubicBezTo>
                    <a:pt x="0" y="1"/>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0"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60" name="任意多边形 1041"/>
            <p:cNvSpPr/>
            <p:nvPr/>
          </p:nvSpPr>
          <p:spPr>
            <a:xfrm>
              <a:off x="8841002" y="5109388"/>
              <a:ext cx="16097" cy="4599"/>
            </a:xfrm>
            <a:custGeom>
              <a:avLst/>
              <a:gdLst/>
              <a:ahLst/>
              <a:cxnLst>
                <a:cxn ang="0">
                  <a:pos x="5365" y="0"/>
                </a:cxn>
                <a:cxn ang="0">
                  <a:pos x="5365" y="4599"/>
                </a:cxn>
                <a:cxn ang="0">
                  <a:pos x="10731" y="0"/>
                </a:cxn>
                <a:cxn ang="0">
                  <a:pos x="5365"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61" name="任意多边形 1042"/>
            <p:cNvSpPr/>
            <p:nvPr/>
          </p:nvSpPr>
          <p:spPr>
            <a:xfrm>
              <a:off x="8841002" y="5109388"/>
              <a:ext cx="16097" cy="9198"/>
            </a:xfrm>
            <a:custGeom>
              <a:avLst/>
              <a:gdLst/>
              <a:ahLst/>
              <a:cxnLst>
                <a:cxn ang="0">
                  <a:pos x="0" y="4599"/>
                </a:cxn>
                <a:cxn ang="0">
                  <a:pos x="0" y="0"/>
                </a:cxn>
                <a:cxn ang="0">
                  <a:pos x="0" y="0"/>
                </a:cxn>
                <a:cxn ang="0">
                  <a:pos x="5365" y="0"/>
                </a:cxn>
                <a:cxn ang="0">
                  <a:pos x="5365" y="0"/>
                </a:cxn>
                <a:cxn ang="0">
                  <a:pos x="10731" y="0"/>
                </a:cxn>
                <a:cxn ang="0">
                  <a:pos x="10731" y="0"/>
                </a:cxn>
                <a:cxn ang="0">
                  <a:pos x="16097" y="4599"/>
                </a:cxn>
                <a:cxn ang="0">
                  <a:pos x="16097" y="4599"/>
                </a:cxn>
                <a:cxn ang="0">
                  <a:pos x="5365" y="9198"/>
                </a:cxn>
                <a:cxn ang="0">
                  <a:pos x="5365" y="9198"/>
                </a:cxn>
                <a:cxn ang="0">
                  <a:pos x="0" y="4599"/>
                </a:cxn>
                <a:cxn ang="0">
                  <a:pos x="5365" y="4599"/>
                </a:cxn>
                <a:cxn ang="0">
                  <a:pos x="5365" y="0"/>
                </a:cxn>
                <a:cxn ang="0">
                  <a:pos x="5365" y="4599"/>
                </a:cxn>
              </a:cxnLst>
              <a:rect l="0" t="0" r="0" b="0"/>
              <a:pathLst>
                <a:path w="3" h="2">
                  <a:moveTo>
                    <a:pt x="0" y="1"/>
                  </a:moveTo>
                  <a:cubicBezTo>
                    <a:pt x="0" y="0"/>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1"/>
                    <a:pt x="2" y="2"/>
                    <a:pt x="1" y="2"/>
                  </a:cubicBezTo>
                  <a:cubicBezTo>
                    <a:pt x="1" y="2"/>
                    <a:pt x="1" y="2"/>
                    <a:pt x="1" y="2"/>
                  </a:cubicBezTo>
                  <a:cubicBezTo>
                    <a:pt x="0"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62" name="任意多边形 1043"/>
            <p:cNvSpPr/>
            <p:nvPr/>
          </p:nvSpPr>
          <p:spPr>
            <a:xfrm>
              <a:off x="8861699" y="5074895"/>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63" name="任意多边形 1044"/>
            <p:cNvSpPr/>
            <p:nvPr/>
          </p:nvSpPr>
          <p:spPr>
            <a:xfrm>
              <a:off x="8861699" y="5070296"/>
              <a:ext cx="13797" cy="9198"/>
            </a:xfrm>
            <a:custGeom>
              <a:avLst/>
              <a:gdLst/>
              <a:ahLst/>
              <a:cxnLst>
                <a:cxn ang="0">
                  <a:pos x="0" y="9198"/>
                </a:cxn>
                <a:cxn ang="0">
                  <a:pos x="0" y="0"/>
                </a:cxn>
                <a:cxn ang="0">
                  <a:pos x="0" y="0"/>
                </a:cxn>
                <a:cxn ang="0">
                  <a:pos x="4599" y="0"/>
                </a:cxn>
                <a:cxn ang="0">
                  <a:pos x="4599" y="0"/>
                </a:cxn>
                <a:cxn ang="0">
                  <a:pos x="9198" y="0"/>
                </a:cxn>
                <a:cxn ang="0">
                  <a:pos x="9198" y="0"/>
                </a:cxn>
                <a:cxn ang="0">
                  <a:pos x="13797" y="4599"/>
                </a:cxn>
                <a:cxn ang="0">
                  <a:pos x="13797" y="4599"/>
                </a:cxn>
                <a:cxn ang="0">
                  <a:pos x="4599" y="9198"/>
                </a:cxn>
                <a:cxn ang="0">
                  <a:pos x="4599" y="9198"/>
                </a:cxn>
                <a:cxn ang="0">
                  <a:pos x="0" y="9198"/>
                </a:cxn>
                <a:cxn ang="0">
                  <a:pos x="4599" y="4599"/>
                </a:cxn>
                <a:cxn ang="0">
                  <a:pos x="4599" y="4599"/>
                </a:cxn>
                <a:cxn ang="0">
                  <a:pos x="4599" y="4599"/>
                </a:cxn>
                <a:cxn ang="0">
                  <a:pos x="9198" y="4599"/>
                </a:cxn>
                <a:cxn ang="0">
                  <a:pos x="9198" y="4599"/>
                </a:cxn>
                <a:cxn ang="0">
                  <a:pos x="9198" y="4599"/>
                </a:cxn>
                <a:cxn ang="0">
                  <a:pos x="9198" y="4599"/>
                </a:cxn>
              </a:cxnLst>
              <a:rect l="0" t="0" r="0" b="0"/>
              <a:pathLst>
                <a:path w="3" h="2">
                  <a:moveTo>
                    <a:pt x="0" y="2"/>
                  </a:moveTo>
                  <a:cubicBezTo>
                    <a:pt x="0" y="1"/>
                    <a:pt x="0" y="1"/>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0" y="2"/>
                    <a:pt x="0" y="2"/>
                    <a:pt x="0" y="2"/>
                  </a:cubicBezTo>
                  <a:close/>
                  <a:moveTo>
                    <a:pt x="1" y="1"/>
                  </a:moveTo>
                  <a:cubicBezTo>
                    <a:pt x="1" y="1"/>
                    <a:pt x="1" y="1"/>
                    <a:pt x="1" y="1"/>
                  </a:cubicBezTo>
                  <a:cubicBezTo>
                    <a:pt x="1" y="1"/>
                    <a:pt x="1" y="1"/>
                    <a:pt x="1" y="1"/>
                  </a:cubicBezTo>
                  <a:close/>
                  <a:moveTo>
                    <a:pt x="2" y="1"/>
                  </a:move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864" name="任意多边形 1045"/>
            <p:cNvSpPr/>
            <p:nvPr/>
          </p:nvSpPr>
          <p:spPr>
            <a:xfrm>
              <a:off x="8769717" y="5238163"/>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65" name="任意多边形 1046"/>
            <p:cNvSpPr/>
            <p:nvPr/>
          </p:nvSpPr>
          <p:spPr>
            <a:xfrm>
              <a:off x="8769717" y="5233564"/>
              <a:ext cx="13797" cy="9198"/>
            </a:xfrm>
            <a:custGeom>
              <a:avLst/>
              <a:gdLst/>
              <a:ahLst/>
              <a:cxnLst>
                <a:cxn ang="0">
                  <a:pos x="0" y="4599"/>
                </a:cxn>
                <a:cxn ang="0">
                  <a:pos x="0" y="0"/>
                </a:cxn>
                <a:cxn ang="0">
                  <a:pos x="0"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 ang="0">
                  <a:pos x="9198" y="4599"/>
                </a:cxn>
                <a:cxn ang="0">
                  <a:pos x="9198" y="4599"/>
                </a:cxn>
                <a:cxn ang="0">
                  <a:pos x="9198" y="4599"/>
                </a:cxn>
                <a:cxn ang="0">
                  <a:pos x="9198" y="4599"/>
                </a:cxn>
              </a:cxnLst>
              <a:rect l="0" t="0" r="0" b="0"/>
              <a:pathLst>
                <a:path w="3" h="2">
                  <a:moveTo>
                    <a:pt x="0" y="1"/>
                  </a:moveTo>
                  <a:cubicBezTo>
                    <a:pt x="0" y="1"/>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0" y="2"/>
                    <a:pt x="0" y="2"/>
                    <a:pt x="0" y="1"/>
                  </a:cubicBezTo>
                  <a:close/>
                  <a:moveTo>
                    <a:pt x="1" y="1"/>
                  </a:moveTo>
                  <a:cubicBezTo>
                    <a:pt x="1" y="1"/>
                    <a:pt x="1" y="1"/>
                    <a:pt x="1" y="1"/>
                  </a:cubicBezTo>
                  <a:cubicBezTo>
                    <a:pt x="1" y="1"/>
                    <a:pt x="1" y="1"/>
                    <a:pt x="1" y="1"/>
                  </a:cubicBezTo>
                  <a:close/>
                  <a:moveTo>
                    <a:pt x="2" y="1"/>
                  </a:move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866" name="任意多边形 1047"/>
            <p:cNvSpPr/>
            <p:nvPr/>
          </p:nvSpPr>
          <p:spPr>
            <a:xfrm>
              <a:off x="8769717" y="5189871"/>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67" name="任意多边形 1048"/>
            <p:cNvSpPr/>
            <p:nvPr/>
          </p:nvSpPr>
          <p:spPr>
            <a:xfrm>
              <a:off x="8769717" y="5189871"/>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1" y="0"/>
                    <a:pt x="2" y="0"/>
                  </a:cubicBezTo>
                  <a:cubicBezTo>
                    <a:pt x="2" y="0"/>
                    <a:pt x="2" y="0"/>
                    <a:pt x="2" y="0"/>
                  </a:cubicBezTo>
                  <a:cubicBezTo>
                    <a:pt x="2"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68" name="任意多边形 1049"/>
            <p:cNvSpPr/>
            <p:nvPr/>
          </p:nvSpPr>
          <p:spPr>
            <a:xfrm>
              <a:off x="8799610" y="5274956"/>
              <a:ext cx="13797" cy="6899"/>
            </a:xfrm>
            <a:custGeom>
              <a:avLst/>
              <a:gdLst/>
              <a:ahLst/>
              <a:cxnLst>
                <a:cxn ang="0">
                  <a:pos x="4599" y="0"/>
                </a:cxn>
                <a:cxn ang="0">
                  <a:pos x="4599" y="68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69" name="任意多边形 1050"/>
            <p:cNvSpPr/>
            <p:nvPr/>
          </p:nvSpPr>
          <p:spPr>
            <a:xfrm>
              <a:off x="8799610" y="5274956"/>
              <a:ext cx="13797" cy="11499"/>
            </a:xfrm>
            <a:custGeom>
              <a:avLst/>
              <a:gdLst/>
              <a:ahLst/>
              <a:cxnLst>
                <a:cxn ang="0">
                  <a:pos x="0" y="5749"/>
                </a:cxn>
                <a:cxn ang="0">
                  <a:pos x="4599" y="0"/>
                </a:cxn>
                <a:cxn ang="0">
                  <a:pos x="4599" y="0"/>
                </a:cxn>
                <a:cxn ang="0">
                  <a:pos x="4599" y="0"/>
                </a:cxn>
                <a:cxn ang="0">
                  <a:pos x="4599" y="0"/>
                </a:cxn>
                <a:cxn ang="0">
                  <a:pos x="9198" y="0"/>
                </a:cxn>
                <a:cxn ang="0">
                  <a:pos x="9198" y="0"/>
                </a:cxn>
                <a:cxn ang="0">
                  <a:pos x="13797" y="0"/>
                </a:cxn>
                <a:cxn ang="0">
                  <a:pos x="13797" y="0"/>
                </a:cxn>
                <a:cxn ang="0">
                  <a:pos x="4599" y="11499"/>
                </a:cxn>
                <a:cxn ang="0">
                  <a:pos x="4599" y="11499"/>
                </a:cxn>
                <a:cxn ang="0">
                  <a:pos x="0" y="5749"/>
                </a:cxn>
                <a:cxn ang="0">
                  <a:pos x="4599" y="5749"/>
                </a:cxn>
                <a:cxn ang="0">
                  <a:pos x="4599" y="0"/>
                </a:cxn>
                <a:cxn ang="0">
                  <a:pos x="4599" y="574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70" name="任意多边形 1051"/>
            <p:cNvSpPr/>
            <p:nvPr/>
          </p:nvSpPr>
          <p:spPr>
            <a:xfrm>
              <a:off x="8850200" y="5238163"/>
              <a:ext cx="16097" cy="4599"/>
            </a:xfrm>
            <a:custGeom>
              <a:avLst/>
              <a:gdLst/>
              <a:ahLst/>
              <a:cxnLst>
                <a:cxn ang="0">
                  <a:pos x="5365" y="0"/>
                </a:cxn>
                <a:cxn ang="0">
                  <a:pos x="5365" y="4599"/>
                </a:cxn>
                <a:cxn ang="0">
                  <a:pos x="10731" y="0"/>
                </a:cxn>
                <a:cxn ang="0">
                  <a:pos x="5365" y="0"/>
                </a:cxn>
              </a:cxnLst>
              <a:rect l="0" t="0" r="0" b="0"/>
              <a:pathLst>
                <a:path w="3" h="1">
                  <a:moveTo>
                    <a:pt x="1" y="0"/>
                  </a:moveTo>
                  <a:cubicBezTo>
                    <a:pt x="1" y="0"/>
                    <a:pt x="0" y="1"/>
                    <a:pt x="1" y="1"/>
                  </a:cubicBezTo>
                  <a:cubicBezTo>
                    <a:pt x="1"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71" name="任意多边形 1052"/>
            <p:cNvSpPr/>
            <p:nvPr/>
          </p:nvSpPr>
          <p:spPr>
            <a:xfrm>
              <a:off x="8850200" y="5238163"/>
              <a:ext cx="16097" cy="9198"/>
            </a:xfrm>
            <a:custGeom>
              <a:avLst/>
              <a:gdLst/>
              <a:ahLst/>
              <a:cxnLst>
                <a:cxn ang="0">
                  <a:pos x="0" y="4599"/>
                </a:cxn>
                <a:cxn ang="0">
                  <a:pos x="0" y="0"/>
                </a:cxn>
                <a:cxn ang="0">
                  <a:pos x="0" y="0"/>
                </a:cxn>
                <a:cxn ang="0">
                  <a:pos x="0" y="0"/>
                </a:cxn>
                <a:cxn ang="0">
                  <a:pos x="5365" y="0"/>
                </a:cxn>
                <a:cxn ang="0">
                  <a:pos x="10731" y="0"/>
                </a:cxn>
                <a:cxn ang="0">
                  <a:pos x="10731" y="0"/>
                </a:cxn>
                <a:cxn ang="0">
                  <a:pos x="16097" y="4599"/>
                </a:cxn>
                <a:cxn ang="0">
                  <a:pos x="16097" y="4599"/>
                </a:cxn>
                <a:cxn ang="0">
                  <a:pos x="5365" y="9198"/>
                </a:cxn>
                <a:cxn ang="0">
                  <a:pos x="5365" y="9198"/>
                </a:cxn>
                <a:cxn ang="0">
                  <a:pos x="0" y="4599"/>
                </a:cxn>
                <a:cxn ang="0">
                  <a:pos x="5365" y="4599"/>
                </a:cxn>
                <a:cxn ang="0">
                  <a:pos x="5365" y="0"/>
                </a:cxn>
                <a:cxn ang="0">
                  <a:pos x="5365" y="4599"/>
                </a:cxn>
              </a:cxnLst>
              <a:rect l="0" t="0" r="0" b="0"/>
              <a:pathLst>
                <a:path w="3" h="2">
                  <a:moveTo>
                    <a:pt x="0" y="1"/>
                  </a:moveTo>
                  <a:cubicBezTo>
                    <a:pt x="0" y="0"/>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2"/>
                    <a:pt x="2" y="2"/>
                    <a:pt x="1" y="2"/>
                  </a:cubicBezTo>
                  <a:cubicBezTo>
                    <a:pt x="1" y="2"/>
                    <a:pt x="1" y="2"/>
                    <a:pt x="1" y="2"/>
                  </a:cubicBezTo>
                  <a:cubicBezTo>
                    <a:pt x="0" y="2"/>
                    <a:pt x="0" y="2"/>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72" name="任意多边形 1053"/>
            <p:cNvSpPr/>
            <p:nvPr/>
          </p:nvSpPr>
          <p:spPr>
            <a:xfrm>
              <a:off x="8569657" y="5323245"/>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73" name="任意多边形 1054"/>
            <p:cNvSpPr/>
            <p:nvPr/>
          </p:nvSpPr>
          <p:spPr>
            <a:xfrm>
              <a:off x="8569657" y="5318646"/>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 ang="0">
                  <a:pos x="9198" y="4599"/>
                </a:cxn>
                <a:cxn ang="0">
                  <a:pos x="9198" y="4599"/>
                </a:cxn>
                <a:cxn ang="0">
                  <a:pos x="9198" y="4599"/>
                </a:cxn>
                <a:cxn ang="0">
                  <a:pos x="9198" y="459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moveTo>
                    <a:pt x="2" y="1"/>
                  </a:move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874" name="任意多边形 1055"/>
            <p:cNvSpPr/>
            <p:nvPr/>
          </p:nvSpPr>
          <p:spPr>
            <a:xfrm>
              <a:off x="8889293" y="5286453"/>
              <a:ext cx="9198" cy="4599"/>
            </a:xfrm>
            <a:custGeom>
              <a:avLst/>
              <a:gdLst/>
              <a:ahLst/>
              <a:cxnLst>
                <a:cxn ang="0">
                  <a:pos x="0" y="0"/>
                </a:cxn>
                <a:cxn ang="0">
                  <a:pos x="0" y="4599"/>
                </a:cxn>
                <a:cxn ang="0">
                  <a:pos x="4599" y="0"/>
                </a:cxn>
                <a:cxn ang="0">
                  <a:pos x="0" y="0"/>
                </a:cxn>
              </a:cxnLst>
              <a:rect l="0" t="0" r="0" b="0"/>
              <a:pathLst>
                <a:path w="2" h="1">
                  <a:moveTo>
                    <a:pt x="0" y="0"/>
                  </a:moveTo>
                  <a:cubicBezTo>
                    <a:pt x="0" y="0"/>
                    <a:pt x="0" y="1"/>
                    <a:pt x="0" y="1"/>
                  </a:cubicBezTo>
                  <a:cubicBezTo>
                    <a:pt x="1" y="1"/>
                    <a:pt x="2" y="0"/>
                    <a:pt x="1" y="0"/>
                  </a:cubicBezTo>
                  <a:cubicBezTo>
                    <a:pt x="1" y="0"/>
                    <a:pt x="0" y="0"/>
                    <a:pt x="0" y="0"/>
                  </a:cubicBezTo>
                  <a:close/>
                </a:path>
              </a:pathLst>
            </a:custGeom>
            <a:solidFill>
              <a:srgbClr val="00A0E9"/>
            </a:solidFill>
            <a:ln w="9525">
              <a:noFill/>
            </a:ln>
          </p:spPr>
          <p:txBody>
            <a:bodyPr/>
            <a:lstStyle/>
            <a:p>
              <a:endParaRPr lang="zh-CN" altLang="en-US"/>
            </a:p>
          </p:txBody>
        </p:sp>
        <p:sp>
          <p:nvSpPr>
            <p:cNvPr id="30875" name="任意多边形 1056"/>
            <p:cNvSpPr/>
            <p:nvPr/>
          </p:nvSpPr>
          <p:spPr>
            <a:xfrm>
              <a:off x="8884694" y="5286453"/>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76" name="任意多边形 1057"/>
            <p:cNvSpPr/>
            <p:nvPr/>
          </p:nvSpPr>
          <p:spPr>
            <a:xfrm>
              <a:off x="8919186" y="5261158"/>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77" name="任意多边形 1058"/>
            <p:cNvSpPr/>
            <p:nvPr/>
          </p:nvSpPr>
          <p:spPr>
            <a:xfrm>
              <a:off x="8919186" y="5261158"/>
              <a:ext cx="13797" cy="9198"/>
            </a:xfrm>
            <a:custGeom>
              <a:avLst/>
              <a:gdLst/>
              <a:ahLst/>
              <a:cxnLst>
                <a:cxn ang="0">
                  <a:pos x="0" y="4599"/>
                </a:cxn>
                <a:cxn ang="0">
                  <a:pos x="0" y="0"/>
                </a:cxn>
                <a:cxn ang="0">
                  <a:pos x="0" y="0"/>
                </a:cxn>
                <a:cxn ang="0">
                  <a:pos x="0"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0" y="0"/>
                    <a:pt x="0" y="0"/>
                  </a:cubicBezTo>
                  <a:cubicBezTo>
                    <a:pt x="0" y="0"/>
                    <a:pt x="0" y="0"/>
                    <a:pt x="0" y="0"/>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1"/>
                    <a:pt x="2" y="2"/>
                    <a:pt x="1" y="2"/>
                  </a:cubicBezTo>
                  <a:cubicBezTo>
                    <a:pt x="1" y="2"/>
                    <a:pt x="1" y="2"/>
                    <a:pt x="1" y="2"/>
                  </a:cubicBezTo>
                  <a:cubicBezTo>
                    <a:pt x="0"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78" name="任意多边形 1059"/>
            <p:cNvSpPr/>
            <p:nvPr/>
          </p:nvSpPr>
          <p:spPr>
            <a:xfrm>
              <a:off x="8617948" y="5286453"/>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79" name="任意多边形 1060"/>
            <p:cNvSpPr/>
            <p:nvPr/>
          </p:nvSpPr>
          <p:spPr>
            <a:xfrm>
              <a:off x="8617948" y="5281853"/>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4599"/>
                </a:cxn>
                <a:cxn ang="0">
                  <a:pos x="4599" y="4599"/>
                </a:cxn>
                <a:cxn ang="0">
                  <a:pos x="9198" y="4599"/>
                </a:cxn>
                <a:cxn ang="0">
                  <a:pos x="9198" y="4599"/>
                </a:cxn>
                <a:cxn ang="0">
                  <a:pos x="9198" y="4599"/>
                </a:cxn>
                <a:cxn ang="0">
                  <a:pos x="9198" y="459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moveTo>
                    <a:pt x="2" y="1"/>
                  </a:move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880" name="任意多边形 1061"/>
            <p:cNvSpPr/>
            <p:nvPr/>
          </p:nvSpPr>
          <p:spPr>
            <a:xfrm>
              <a:off x="8707629" y="5247361"/>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81" name="任意多边形 1062"/>
            <p:cNvSpPr/>
            <p:nvPr/>
          </p:nvSpPr>
          <p:spPr>
            <a:xfrm>
              <a:off x="8707629" y="5247361"/>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1" y="0"/>
                    <a:pt x="2" y="0"/>
                  </a:cubicBezTo>
                  <a:cubicBezTo>
                    <a:pt x="2" y="0"/>
                    <a:pt x="2" y="0"/>
                    <a:pt x="2" y="0"/>
                  </a:cubicBezTo>
                  <a:cubicBezTo>
                    <a:pt x="2" y="0"/>
                    <a:pt x="3" y="0"/>
                    <a:pt x="3" y="0"/>
                  </a:cubicBezTo>
                  <a:cubicBezTo>
                    <a:pt x="3" y="0"/>
                    <a:pt x="3" y="0"/>
                    <a:pt x="3" y="0"/>
                  </a:cubicBezTo>
                  <a:cubicBezTo>
                    <a:pt x="3" y="1"/>
                    <a:pt x="2" y="2"/>
                    <a:pt x="1" y="2"/>
                  </a:cubicBezTo>
                  <a:cubicBezTo>
                    <a:pt x="1" y="2"/>
                    <a:pt x="1" y="2"/>
                    <a:pt x="1" y="2"/>
                  </a:cubicBezTo>
                  <a:cubicBezTo>
                    <a:pt x="1"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82" name="任意多边形 1063"/>
            <p:cNvSpPr/>
            <p:nvPr/>
          </p:nvSpPr>
          <p:spPr>
            <a:xfrm>
              <a:off x="8716827" y="5304849"/>
              <a:ext cx="9198" cy="4599"/>
            </a:xfrm>
            <a:custGeom>
              <a:avLst/>
              <a:gdLst/>
              <a:ahLst/>
              <a:cxnLst>
                <a:cxn ang="0">
                  <a:pos x="0" y="0"/>
                </a:cxn>
                <a:cxn ang="0">
                  <a:pos x="0" y="4599"/>
                </a:cxn>
                <a:cxn ang="0">
                  <a:pos x="9198" y="0"/>
                </a:cxn>
                <a:cxn ang="0">
                  <a:pos x="0" y="0"/>
                </a:cxn>
              </a:cxnLst>
              <a:rect l="0" t="0" r="0" b="0"/>
              <a:pathLst>
                <a:path w="2" h="1">
                  <a:moveTo>
                    <a:pt x="0" y="0"/>
                  </a:moveTo>
                  <a:cubicBezTo>
                    <a:pt x="0" y="0"/>
                    <a:pt x="0" y="1"/>
                    <a:pt x="0" y="1"/>
                  </a:cubicBezTo>
                  <a:cubicBezTo>
                    <a:pt x="1" y="1"/>
                    <a:pt x="2" y="0"/>
                    <a:pt x="2" y="0"/>
                  </a:cubicBezTo>
                  <a:cubicBezTo>
                    <a:pt x="1" y="0"/>
                    <a:pt x="0" y="0"/>
                    <a:pt x="0" y="0"/>
                  </a:cubicBezTo>
                  <a:close/>
                </a:path>
              </a:pathLst>
            </a:custGeom>
            <a:solidFill>
              <a:srgbClr val="00A0E9"/>
            </a:solidFill>
            <a:ln w="9525">
              <a:noFill/>
            </a:ln>
          </p:spPr>
          <p:txBody>
            <a:bodyPr/>
            <a:lstStyle/>
            <a:p>
              <a:endParaRPr lang="zh-CN" altLang="en-US"/>
            </a:p>
          </p:txBody>
        </p:sp>
        <p:sp>
          <p:nvSpPr>
            <p:cNvPr id="30883" name="任意多边形 1064"/>
            <p:cNvSpPr/>
            <p:nvPr/>
          </p:nvSpPr>
          <p:spPr>
            <a:xfrm>
              <a:off x="8712228" y="5300250"/>
              <a:ext cx="13797" cy="13797"/>
            </a:xfrm>
            <a:custGeom>
              <a:avLst/>
              <a:gdLst/>
              <a:ahLst/>
              <a:cxnLst>
                <a:cxn ang="0">
                  <a:pos x="0" y="9198"/>
                </a:cxn>
                <a:cxn ang="0">
                  <a:pos x="4599" y="4599"/>
                </a:cxn>
                <a:cxn ang="0">
                  <a:pos x="4599" y="4599"/>
                </a:cxn>
                <a:cxn ang="0">
                  <a:pos x="4599" y="0"/>
                </a:cxn>
                <a:cxn ang="0">
                  <a:pos x="4599" y="0"/>
                </a:cxn>
                <a:cxn ang="0">
                  <a:pos x="13797" y="0"/>
                </a:cxn>
                <a:cxn ang="0">
                  <a:pos x="13797" y="0"/>
                </a:cxn>
                <a:cxn ang="0">
                  <a:pos x="13797" y="4599"/>
                </a:cxn>
                <a:cxn ang="0">
                  <a:pos x="13797" y="4599"/>
                </a:cxn>
                <a:cxn ang="0">
                  <a:pos x="4599" y="13797"/>
                </a:cxn>
                <a:cxn ang="0">
                  <a:pos x="4599" y="13797"/>
                </a:cxn>
                <a:cxn ang="0">
                  <a:pos x="0" y="9198"/>
                </a:cxn>
                <a:cxn ang="0">
                  <a:pos x="4599" y="9198"/>
                </a:cxn>
                <a:cxn ang="0">
                  <a:pos x="4599" y="4599"/>
                </a:cxn>
                <a:cxn ang="0">
                  <a:pos x="4599" y="9198"/>
                </a:cxn>
              </a:cxnLst>
              <a:rect l="0" t="0" r="0" b="0"/>
              <a:pathLst>
                <a:path w="3" h="3">
                  <a:moveTo>
                    <a:pt x="0" y="2"/>
                  </a:moveTo>
                  <a:cubicBezTo>
                    <a:pt x="1" y="1"/>
                    <a:pt x="1" y="1"/>
                    <a:pt x="1" y="1"/>
                  </a:cubicBezTo>
                  <a:cubicBezTo>
                    <a:pt x="1" y="1"/>
                    <a:pt x="1" y="1"/>
                    <a:pt x="1" y="1"/>
                  </a:cubicBezTo>
                  <a:cubicBezTo>
                    <a:pt x="1" y="0"/>
                    <a:pt x="1" y="0"/>
                    <a:pt x="1" y="0"/>
                  </a:cubicBezTo>
                  <a:cubicBezTo>
                    <a:pt x="1" y="0"/>
                    <a:pt x="1" y="0"/>
                    <a:pt x="1" y="0"/>
                  </a:cubicBezTo>
                  <a:cubicBezTo>
                    <a:pt x="1" y="0"/>
                    <a:pt x="2" y="0"/>
                    <a:pt x="3" y="0"/>
                  </a:cubicBezTo>
                  <a:cubicBezTo>
                    <a:pt x="3" y="0"/>
                    <a:pt x="3" y="0"/>
                    <a:pt x="3" y="0"/>
                  </a:cubicBezTo>
                  <a:cubicBezTo>
                    <a:pt x="3" y="0"/>
                    <a:pt x="3" y="1"/>
                    <a:pt x="3" y="1"/>
                  </a:cubicBezTo>
                  <a:cubicBezTo>
                    <a:pt x="3" y="1"/>
                    <a:pt x="3" y="1"/>
                    <a:pt x="3" y="1"/>
                  </a:cubicBezTo>
                  <a:cubicBezTo>
                    <a:pt x="3" y="2"/>
                    <a:pt x="2" y="2"/>
                    <a:pt x="1" y="3"/>
                  </a:cubicBezTo>
                  <a:cubicBezTo>
                    <a:pt x="1" y="3"/>
                    <a:pt x="1" y="3"/>
                    <a:pt x="1" y="3"/>
                  </a:cubicBezTo>
                  <a:cubicBezTo>
                    <a:pt x="1" y="3"/>
                    <a:pt x="0" y="2"/>
                    <a:pt x="0" y="2"/>
                  </a:cubicBezTo>
                  <a:close/>
                  <a:moveTo>
                    <a:pt x="1" y="2"/>
                  </a:moveTo>
                  <a:cubicBezTo>
                    <a:pt x="1" y="1"/>
                    <a:pt x="1" y="1"/>
                    <a:pt x="1" y="1"/>
                  </a:cubicBezTo>
                  <a:cubicBezTo>
                    <a:pt x="1" y="2"/>
                    <a:pt x="1" y="2"/>
                    <a:pt x="1" y="2"/>
                  </a:cubicBezTo>
                  <a:close/>
                </a:path>
              </a:pathLst>
            </a:custGeom>
            <a:solidFill>
              <a:srgbClr val="00A0E9"/>
            </a:solidFill>
            <a:ln w="9525">
              <a:noFill/>
            </a:ln>
          </p:spPr>
          <p:txBody>
            <a:bodyPr/>
            <a:lstStyle/>
            <a:p>
              <a:endParaRPr lang="zh-CN" altLang="en-US"/>
            </a:p>
          </p:txBody>
        </p:sp>
        <p:sp>
          <p:nvSpPr>
            <p:cNvPr id="30884" name="任意多边形 1065"/>
            <p:cNvSpPr/>
            <p:nvPr/>
          </p:nvSpPr>
          <p:spPr>
            <a:xfrm>
              <a:off x="8726026" y="5553198"/>
              <a:ext cx="16097" cy="4599"/>
            </a:xfrm>
            <a:custGeom>
              <a:avLst/>
              <a:gdLst/>
              <a:ahLst/>
              <a:cxnLst>
                <a:cxn ang="0">
                  <a:pos x="5365" y="0"/>
                </a:cxn>
                <a:cxn ang="0">
                  <a:pos x="5365" y="4599"/>
                </a:cxn>
                <a:cxn ang="0">
                  <a:pos x="10731" y="0"/>
                </a:cxn>
                <a:cxn ang="0">
                  <a:pos x="5365"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85" name="任意多边形 1066"/>
            <p:cNvSpPr/>
            <p:nvPr/>
          </p:nvSpPr>
          <p:spPr>
            <a:xfrm>
              <a:off x="8726026" y="5548599"/>
              <a:ext cx="16097" cy="9198"/>
            </a:xfrm>
            <a:custGeom>
              <a:avLst/>
              <a:gdLst/>
              <a:ahLst/>
              <a:cxnLst>
                <a:cxn ang="0">
                  <a:pos x="0" y="4599"/>
                </a:cxn>
                <a:cxn ang="0">
                  <a:pos x="5365" y="0"/>
                </a:cxn>
                <a:cxn ang="0">
                  <a:pos x="5365" y="0"/>
                </a:cxn>
                <a:cxn ang="0">
                  <a:pos x="5365" y="0"/>
                </a:cxn>
                <a:cxn ang="0">
                  <a:pos x="5365" y="0"/>
                </a:cxn>
                <a:cxn ang="0">
                  <a:pos x="10731" y="0"/>
                </a:cxn>
                <a:cxn ang="0">
                  <a:pos x="10731" y="0"/>
                </a:cxn>
                <a:cxn ang="0">
                  <a:pos x="16097" y="4599"/>
                </a:cxn>
                <a:cxn ang="0">
                  <a:pos x="16097" y="4599"/>
                </a:cxn>
                <a:cxn ang="0">
                  <a:pos x="5365" y="9198"/>
                </a:cxn>
                <a:cxn ang="0">
                  <a:pos x="5365" y="9198"/>
                </a:cxn>
                <a:cxn ang="0">
                  <a:pos x="0" y="4599"/>
                </a:cxn>
                <a:cxn ang="0">
                  <a:pos x="5365" y="4599"/>
                </a:cxn>
                <a:cxn ang="0">
                  <a:pos x="5365" y="4599"/>
                </a:cxn>
                <a:cxn ang="0">
                  <a:pos x="5365" y="459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86" name="任意多边形 1067"/>
            <p:cNvSpPr/>
            <p:nvPr/>
          </p:nvSpPr>
          <p:spPr>
            <a:xfrm>
              <a:off x="8795012" y="5394531"/>
              <a:ext cx="9198" cy="4599"/>
            </a:xfrm>
            <a:custGeom>
              <a:avLst/>
              <a:gdLst/>
              <a:ahLst/>
              <a:cxnLst>
                <a:cxn ang="0">
                  <a:pos x="0" y="0"/>
                </a:cxn>
                <a:cxn ang="0">
                  <a:pos x="0" y="4599"/>
                </a:cxn>
                <a:cxn ang="0">
                  <a:pos x="9198" y="0"/>
                </a:cxn>
                <a:cxn ang="0">
                  <a:pos x="0" y="0"/>
                </a:cxn>
              </a:cxnLst>
              <a:rect l="0" t="0" r="0" b="0"/>
              <a:pathLst>
                <a:path w="2" h="1">
                  <a:moveTo>
                    <a:pt x="0" y="0"/>
                  </a:moveTo>
                  <a:cubicBezTo>
                    <a:pt x="0" y="0"/>
                    <a:pt x="0" y="1"/>
                    <a:pt x="0" y="1"/>
                  </a:cubicBezTo>
                  <a:cubicBezTo>
                    <a:pt x="1" y="1"/>
                    <a:pt x="2" y="0"/>
                    <a:pt x="2" y="0"/>
                  </a:cubicBezTo>
                  <a:cubicBezTo>
                    <a:pt x="1" y="0"/>
                    <a:pt x="0" y="0"/>
                    <a:pt x="0" y="0"/>
                  </a:cubicBezTo>
                  <a:close/>
                </a:path>
              </a:pathLst>
            </a:custGeom>
            <a:solidFill>
              <a:srgbClr val="00A0E9"/>
            </a:solidFill>
            <a:ln w="9525">
              <a:noFill/>
            </a:ln>
          </p:spPr>
          <p:txBody>
            <a:bodyPr/>
            <a:lstStyle/>
            <a:p>
              <a:endParaRPr lang="zh-CN" altLang="en-US"/>
            </a:p>
          </p:txBody>
        </p:sp>
        <p:sp>
          <p:nvSpPr>
            <p:cNvPr id="30887" name="任意多边形 1068"/>
            <p:cNvSpPr/>
            <p:nvPr/>
          </p:nvSpPr>
          <p:spPr>
            <a:xfrm>
              <a:off x="8795012" y="5389932"/>
              <a:ext cx="9198" cy="16097"/>
            </a:xfrm>
            <a:custGeom>
              <a:avLst/>
              <a:gdLst/>
              <a:ahLst/>
              <a:cxnLst>
                <a:cxn ang="0">
                  <a:pos x="0" y="10731"/>
                </a:cxn>
                <a:cxn ang="0">
                  <a:pos x="0" y="5365"/>
                </a:cxn>
                <a:cxn ang="0">
                  <a:pos x="0" y="5365"/>
                </a:cxn>
                <a:cxn ang="0">
                  <a:pos x="0" y="0"/>
                </a:cxn>
                <a:cxn ang="0">
                  <a:pos x="0" y="0"/>
                </a:cxn>
                <a:cxn ang="0">
                  <a:pos x="9198" y="0"/>
                </a:cxn>
                <a:cxn ang="0">
                  <a:pos x="9198" y="0"/>
                </a:cxn>
                <a:cxn ang="0">
                  <a:pos x="9198" y="5365"/>
                </a:cxn>
                <a:cxn ang="0">
                  <a:pos x="9198" y="5365"/>
                </a:cxn>
                <a:cxn ang="0">
                  <a:pos x="0" y="16097"/>
                </a:cxn>
                <a:cxn ang="0">
                  <a:pos x="0" y="16097"/>
                </a:cxn>
                <a:cxn ang="0">
                  <a:pos x="0" y="10731"/>
                </a:cxn>
                <a:cxn ang="0">
                  <a:pos x="0" y="10731"/>
                </a:cxn>
                <a:cxn ang="0">
                  <a:pos x="0" y="5365"/>
                </a:cxn>
                <a:cxn ang="0">
                  <a:pos x="0" y="10731"/>
                </a:cxn>
                <a:cxn ang="0">
                  <a:pos x="4599" y="5365"/>
                </a:cxn>
                <a:cxn ang="0">
                  <a:pos x="4599" y="5365"/>
                </a:cxn>
                <a:cxn ang="0">
                  <a:pos x="4599" y="5365"/>
                </a:cxn>
                <a:cxn ang="0">
                  <a:pos x="4599" y="5365"/>
                </a:cxn>
              </a:cxnLst>
              <a:rect l="0" t="0" r="0" b="0"/>
              <a:pathLst>
                <a:path w="2" h="3">
                  <a:moveTo>
                    <a:pt x="0" y="2"/>
                  </a:moveTo>
                  <a:cubicBezTo>
                    <a:pt x="0" y="1"/>
                    <a:pt x="0" y="1"/>
                    <a:pt x="0" y="1"/>
                  </a:cubicBezTo>
                  <a:cubicBezTo>
                    <a:pt x="0" y="1"/>
                    <a:pt x="0" y="1"/>
                    <a:pt x="0" y="1"/>
                  </a:cubicBezTo>
                  <a:cubicBezTo>
                    <a:pt x="0" y="0"/>
                    <a:pt x="0" y="0"/>
                    <a:pt x="0" y="0"/>
                  </a:cubicBezTo>
                  <a:cubicBezTo>
                    <a:pt x="0" y="0"/>
                    <a:pt x="0" y="0"/>
                    <a:pt x="0" y="0"/>
                  </a:cubicBezTo>
                  <a:cubicBezTo>
                    <a:pt x="0" y="0"/>
                    <a:pt x="1" y="0"/>
                    <a:pt x="2" y="0"/>
                  </a:cubicBezTo>
                  <a:cubicBezTo>
                    <a:pt x="2" y="0"/>
                    <a:pt x="2" y="0"/>
                    <a:pt x="2" y="0"/>
                  </a:cubicBezTo>
                  <a:cubicBezTo>
                    <a:pt x="2" y="0"/>
                    <a:pt x="2" y="1"/>
                    <a:pt x="2" y="1"/>
                  </a:cubicBezTo>
                  <a:cubicBezTo>
                    <a:pt x="2" y="1"/>
                    <a:pt x="2" y="1"/>
                    <a:pt x="2" y="1"/>
                  </a:cubicBezTo>
                  <a:cubicBezTo>
                    <a:pt x="2" y="2"/>
                    <a:pt x="1" y="2"/>
                    <a:pt x="0" y="3"/>
                  </a:cubicBezTo>
                  <a:cubicBezTo>
                    <a:pt x="0" y="3"/>
                    <a:pt x="0" y="3"/>
                    <a:pt x="0" y="3"/>
                  </a:cubicBezTo>
                  <a:cubicBezTo>
                    <a:pt x="0" y="3"/>
                    <a:pt x="0" y="2"/>
                    <a:pt x="0" y="2"/>
                  </a:cubicBezTo>
                  <a:close/>
                  <a:moveTo>
                    <a:pt x="0" y="2"/>
                  </a:moveTo>
                  <a:cubicBezTo>
                    <a:pt x="0" y="1"/>
                    <a:pt x="0" y="1"/>
                    <a:pt x="0" y="1"/>
                  </a:cubicBezTo>
                  <a:cubicBezTo>
                    <a:pt x="0" y="2"/>
                    <a:pt x="0" y="2"/>
                    <a:pt x="0" y="2"/>
                  </a:cubicBezTo>
                  <a:close/>
                  <a:moveTo>
                    <a:pt x="1" y="1"/>
                  </a:moveTo>
                  <a:cubicBezTo>
                    <a:pt x="1" y="1"/>
                    <a:pt x="1" y="1"/>
                    <a:pt x="1" y="1"/>
                  </a:cubicBez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88" name="任意多边形 1069"/>
            <p:cNvSpPr/>
            <p:nvPr/>
          </p:nvSpPr>
          <p:spPr>
            <a:xfrm>
              <a:off x="8751321" y="5433622"/>
              <a:ext cx="9198" cy="4599"/>
            </a:xfrm>
            <a:custGeom>
              <a:avLst/>
              <a:gdLst/>
              <a:ahLst/>
              <a:cxnLst>
                <a:cxn ang="0">
                  <a:pos x="0" y="0"/>
                </a:cxn>
                <a:cxn ang="0">
                  <a:pos x="0" y="4599"/>
                </a:cxn>
                <a:cxn ang="0">
                  <a:pos x="4599" y="0"/>
                </a:cxn>
                <a:cxn ang="0">
                  <a:pos x="0" y="0"/>
                </a:cxn>
              </a:cxnLst>
              <a:rect l="0" t="0" r="0" b="0"/>
              <a:pathLst>
                <a:path w="2" h="1">
                  <a:moveTo>
                    <a:pt x="0" y="0"/>
                  </a:moveTo>
                  <a:cubicBezTo>
                    <a:pt x="0" y="0"/>
                    <a:pt x="0" y="1"/>
                    <a:pt x="0" y="1"/>
                  </a:cubicBezTo>
                  <a:cubicBezTo>
                    <a:pt x="1" y="1"/>
                    <a:pt x="2" y="0"/>
                    <a:pt x="1" y="0"/>
                  </a:cubicBezTo>
                  <a:cubicBezTo>
                    <a:pt x="1" y="0"/>
                    <a:pt x="0" y="0"/>
                    <a:pt x="0" y="0"/>
                  </a:cubicBezTo>
                  <a:close/>
                </a:path>
              </a:pathLst>
            </a:custGeom>
            <a:solidFill>
              <a:srgbClr val="00A0E9"/>
            </a:solidFill>
            <a:ln w="9525">
              <a:noFill/>
            </a:ln>
          </p:spPr>
          <p:txBody>
            <a:bodyPr/>
            <a:lstStyle/>
            <a:p>
              <a:endParaRPr lang="zh-CN" altLang="en-US"/>
            </a:p>
          </p:txBody>
        </p:sp>
        <p:sp>
          <p:nvSpPr>
            <p:cNvPr id="30889" name="任意多边形 1070"/>
            <p:cNvSpPr/>
            <p:nvPr/>
          </p:nvSpPr>
          <p:spPr>
            <a:xfrm>
              <a:off x="8746722" y="5433622"/>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90" name="任意多边形 1071"/>
            <p:cNvSpPr/>
            <p:nvPr/>
          </p:nvSpPr>
          <p:spPr>
            <a:xfrm>
              <a:off x="8818007" y="5357739"/>
              <a:ext cx="9198" cy="9198"/>
            </a:xfrm>
            <a:custGeom>
              <a:avLst/>
              <a:gdLst/>
              <a:ahLst/>
              <a:cxnLst>
                <a:cxn ang="0">
                  <a:pos x="0" y="0"/>
                </a:cxn>
                <a:cxn ang="0">
                  <a:pos x="0" y="9198"/>
                </a:cxn>
                <a:cxn ang="0">
                  <a:pos x="4599" y="0"/>
                </a:cxn>
                <a:cxn ang="0">
                  <a:pos x="0" y="0"/>
                </a:cxn>
              </a:cxnLst>
              <a:rect l="0" t="0" r="0" b="0"/>
              <a:pathLst>
                <a:path w="2" h="2">
                  <a:moveTo>
                    <a:pt x="0" y="0"/>
                  </a:moveTo>
                  <a:cubicBezTo>
                    <a:pt x="0" y="0"/>
                    <a:pt x="0" y="2"/>
                    <a:pt x="0" y="2"/>
                  </a:cubicBezTo>
                  <a:cubicBezTo>
                    <a:pt x="1" y="2"/>
                    <a:pt x="2" y="0"/>
                    <a:pt x="1" y="0"/>
                  </a:cubicBezTo>
                  <a:cubicBezTo>
                    <a:pt x="1" y="0"/>
                    <a:pt x="0" y="0"/>
                    <a:pt x="0" y="0"/>
                  </a:cubicBezTo>
                  <a:close/>
                </a:path>
              </a:pathLst>
            </a:custGeom>
            <a:solidFill>
              <a:srgbClr val="00A0E9"/>
            </a:solidFill>
            <a:ln w="9525">
              <a:noFill/>
            </a:ln>
          </p:spPr>
          <p:txBody>
            <a:bodyPr/>
            <a:lstStyle/>
            <a:p>
              <a:endParaRPr lang="zh-CN" altLang="en-US"/>
            </a:p>
          </p:txBody>
        </p:sp>
        <p:sp>
          <p:nvSpPr>
            <p:cNvPr id="30891" name="任意多边形 1072"/>
            <p:cNvSpPr/>
            <p:nvPr/>
          </p:nvSpPr>
          <p:spPr>
            <a:xfrm>
              <a:off x="8813408" y="5357739"/>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92" name="任意多边形 1073"/>
            <p:cNvSpPr/>
            <p:nvPr/>
          </p:nvSpPr>
          <p:spPr>
            <a:xfrm>
              <a:off x="9004270" y="5127785"/>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93" name="任意多边形 1074"/>
            <p:cNvSpPr/>
            <p:nvPr/>
          </p:nvSpPr>
          <p:spPr>
            <a:xfrm>
              <a:off x="9004270" y="5123186"/>
              <a:ext cx="13797" cy="13797"/>
            </a:xfrm>
            <a:custGeom>
              <a:avLst/>
              <a:gdLst/>
              <a:ahLst/>
              <a:cxnLst>
                <a:cxn ang="0">
                  <a:pos x="0" y="9198"/>
                </a:cxn>
                <a:cxn ang="0">
                  <a:pos x="4599" y="4599"/>
                </a:cxn>
                <a:cxn ang="0">
                  <a:pos x="4599" y="4599"/>
                </a:cxn>
                <a:cxn ang="0">
                  <a:pos x="4599" y="0"/>
                </a:cxn>
                <a:cxn ang="0">
                  <a:pos x="4599" y="0"/>
                </a:cxn>
                <a:cxn ang="0">
                  <a:pos x="9198" y="0"/>
                </a:cxn>
                <a:cxn ang="0">
                  <a:pos x="9198" y="0"/>
                </a:cxn>
                <a:cxn ang="0">
                  <a:pos x="13797" y="4599"/>
                </a:cxn>
                <a:cxn ang="0">
                  <a:pos x="13797" y="4599"/>
                </a:cxn>
                <a:cxn ang="0">
                  <a:pos x="4599" y="13797"/>
                </a:cxn>
                <a:cxn ang="0">
                  <a:pos x="4599" y="13797"/>
                </a:cxn>
                <a:cxn ang="0">
                  <a:pos x="0" y="9198"/>
                </a:cxn>
                <a:cxn ang="0">
                  <a:pos x="4599" y="9198"/>
                </a:cxn>
                <a:cxn ang="0">
                  <a:pos x="4599" y="4599"/>
                </a:cxn>
                <a:cxn ang="0">
                  <a:pos x="4599" y="9198"/>
                </a:cxn>
              </a:cxnLst>
              <a:rect l="0" t="0" r="0" b="0"/>
              <a:pathLst>
                <a:path w="3" h="3">
                  <a:moveTo>
                    <a:pt x="0" y="2"/>
                  </a:moveTo>
                  <a:cubicBezTo>
                    <a:pt x="0" y="1"/>
                    <a:pt x="1" y="1"/>
                    <a:pt x="1" y="1"/>
                  </a:cubicBezTo>
                  <a:cubicBezTo>
                    <a:pt x="1" y="1"/>
                    <a:pt x="1" y="1"/>
                    <a:pt x="1" y="1"/>
                  </a:cubicBezTo>
                  <a:cubicBezTo>
                    <a:pt x="1" y="0"/>
                    <a:pt x="1" y="0"/>
                    <a:pt x="1" y="0"/>
                  </a:cubicBezTo>
                  <a:cubicBezTo>
                    <a:pt x="1" y="0"/>
                    <a:pt x="1" y="0"/>
                    <a:pt x="1" y="0"/>
                  </a:cubicBezTo>
                  <a:cubicBezTo>
                    <a:pt x="1" y="0"/>
                    <a:pt x="1" y="0"/>
                    <a:pt x="2" y="0"/>
                  </a:cubicBezTo>
                  <a:cubicBezTo>
                    <a:pt x="2" y="0"/>
                    <a:pt x="2" y="0"/>
                    <a:pt x="2" y="0"/>
                  </a:cubicBezTo>
                  <a:cubicBezTo>
                    <a:pt x="2" y="0"/>
                    <a:pt x="3" y="1"/>
                    <a:pt x="3" y="1"/>
                  </a:cubicBezTo>
                  <a:cubicBezTo>
                    <a:pt x="3" y="1"/>
                    <a:pt x="3" y="1"/>
                    <a:pt x="3" y="1"/>
                  </a:cubicBezTo>
                  <a:cubicBezTo>
                    <a:pt x="3" y="2"/>
                    <a:pt x="2" y="2"/>
                    <a:pt x="1" y="3"/>
                  </a:cubicBezTo>
                  <a:cubicBezTo>
                    <a:pt x="1" y="3"/>
                    <a:pt x="1" y="3"/>
                    <a:pt x="1" y="3"/>
                  </a:cubicBezTo>
                  <a:cubicBezTo>
                    <a:pt x="1" y="3"/>
                    <a:pt x="0" y="2"/>
                    <a:pt x="0" y="2"/>
                  </a:cubicBezTo>
                  <a:close/>
                  <a:moveTo>
                    <a:pt x="1" y="2"/>
                  </a:moveTo>
                  <a:cubicBezTo>
                    <a:pt x="1" y="1"/>
                    <a:pt x="1" y="1"/>
                    <a:pt x="1" y="1"/>
                  </a:cubicBezTo>
                  <a:cubicBezTo>
                    <a:pt x="1" y="2"/>
                    <a:pt x="1" y="2"/>
                    <a:pt x="1" y="2"/>
                  </a:cubicBezTo>
                  <a:close/>
                </a:path>
              </a:pathLst>
            </a:custGeom>
            <a:solidFill>
              <a:srgbClr val="00A0E9"/>
            </a:solidFill>
            <a:ln w="9525">
              <a:noFill/>
            </a:ln>
          </p:spPr>
          <p:txBody>
            <a:bodyPr/>
            <a:lstStyle/>
            <a:p>
              <a:endParaRPr lang="zh-CN" altLang="en-US"/>
            </a:p>
          </p:txBody>
        </p:sp>
        <p:sp>
          <p:nvSpPr>
            <p:cNvPr id="30894" name="任意多边形 1075"/>
            <p:cNvSpPr/>
            <p:nvPr/>
          </p:nvSpPr>
          <p:spPr>
            <a:xfrm>
              <a:off x="8955979" y="5109388"/>
              <a:ext cx="9198" cy="4599"/>
            </a:xfrm>
            <a:custGeom>
              <a:avLst/>
              <a:gdLst/>
              <a:ahLst/>
              <a:cxnLst>
                <a:cxn ang="0">
                  <a:pos x="0" y="0"/>
                </a:cxn>
                <a:cxn ang="0">
                  <a:pos x="0" y="4599"/>
                </a:cxn>
                <a:cxn ang="0">
                  <a:pos x="4599" y="0"/>
                </a:cxn>
                <a:cxn ang="0">
                  <a:pos x="0" y="0"/>
                </a:cxn>
              </a:cxnLst>
              <a:rect l="0" t="0" r="0" b="0"/>
              <a:pathLst>
                <a:path w="2" h="1">
                  <a:moveTo>
                    <a:pt x="0" y="0"/>
                  </a:moveTo>
                  <a:cubicBezTo>
                    <a:pt x="0" y="0"/>
                    <a:pt x="0" y="1"/>
                    <a:pt x="0" y="1"/>
                  </a:cubicBezTo>
                  <a:cubicBezTo>
                    <a:pt x="1" y="1"/>
                    <a:pt x="2" y="0"/>
                    <a:pt x="1" y="0"/>
                  </a:cubicBezTo>
                  <a:cubicBezTo>
                    <a:pt x="1" y="0"/>
                    <a:pt x="0" y="0"/>
                    <a:pt x="0" y="0"/>
                  </a:cubicBezTo>
                  <a:close/>
                </a:path>
              </a:pathLst>
            </a:custGeom>
            <a:solidFill>
              <a:srgbClr val="00A0E9"/>
            </a:solidFill>
            <a:ln w="9525">
              <a:noFill/>
            </a:ln>
          </p:spPr>
          <p:txBody>
            <a:bodyPr/>
            <a:lstStyle/>
            <a:p>
              <a:endParaRPr lang="zh-CN" altLang="en-US"/>
            </a:p>
          </p:txBody>
        </p:sp>
        <p:sp>
          <p:nvSpPr>
            <p:cNvPr id="30895" name="任意多边形 1076"/>
            <p:cNvSpPr/>
            <p:nvPr/>
          </p:nvSpPr>
          <p:spPr>
            <a:xfrm>
              <a:off x="8951380" y="5109388"/>
              <a:ext cx="13797" cy="9198"/>
            </a:xfrm>
            <a:custGeom>
              <a:avLst/>
              <a:gdLst/>
              <a:ahLst/>
              <a:cxnLst>
                <a:cxn ang="0">
                  <a:pos x="0" y="4599"/>
                </a:cxn>
                <a:cxn ang="0">
                  <a:pos x="4599" y="0"/>
                </a:cxn>
                <a:cxn ang="0">
                  <a:pos x="4599" y="0"/>
                </a:cxn>
                <a:cxn ang="0">
                  <a:pos x="4599" y="0"/>
                </a:cxn>
                <a:cxn ang="0">
                  <a:pos x="4599" y="0"/>
                </a:cxn>
                <a:cxn ang="0">
                  <a:pos x="9198" y="0"/>
                </a:cxn>
                <a:cxn ang="0">
                  <a:pos x="9198" y="0"/>
                </a:cxn>
                <a:cxn ang="0">
                  <a:pos x="13797" y="4599"/>
                </a:cxn>
                <a:cxn ang="0">
                  <a:pos x="13797" y="4599"/>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896" name="任意多边形 1077"/>
            <p:cNvSpPr/>
            <p:nvPr/>
          </p:nvSpPr>
          <p:spPr>
            <a:xfrm>
              <a:off x="9008870" y="5042702"/>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897" name="任意多边形 1078"/>
            <p:cNvSpPr/>
            <p:nvPr/>
          </p:nvSpPr>
          <p:spPr>
            <a:xfrm>
              <a:off x="9008870" y="5038102"/>
              <a:ext cx="13797" cy="9198"/>
            </a:xfrm>
            <a:custGeom>
              <a:avLst/>
              <a:gdLst/>
              <a:ahLst/>
              <a:cxnLst>
                <a:cxn ang="0">
                  <a:pos x="0" y="9198"/>
                </a:cxn>
                <a:cxn ang="0">
                  <a:pos x="4599" y="4599"/>
                </a:cxn>
                <a:cxn ang="0">
                  <a:pos x="4599" y="4599"/>
                </a:cxn>
                <a:cxn ang="0">
                  <a:pos x="4599" y="0"/>
                </a:cxn>
                <a:cxn ang="0">
                  <a:pos x="4599" y="0"/>
                </a:cxn>
                <a:cxn ang="0">
                  <a:pos x="9198" y="0"/>
                </a:cxn>
                <a:cxn ang="0">
                  <a:pos x="9198" y="0"/>
                </a:cxn>
                <a:cxn ang="0">
                  <a:pos x="13797" y="4599"/>
                </a:cxn>
                <a:cxn ang="0">
                  <a:pos x="13797" y="4599"/>
                </a:cxn>
                <a:cxn ang="0">
                  <a:pos x="4599" y="9198"/>
                </a:cxn>
                <a:cxn ang="0">
                  <a:pos x="4599" y="9198"/>
                </a:cxn>
                <a:cxn ang="0">
                  <a:pos x="0" y="9198"/>
                </a:cxn>
                <a:cxn ang="0">
                  <a:pos x="4599" y="4599"/>
                </a:cxn>
                <a:cxn ang="0">
                  <a:pos x="4599" y="4599"/>
                </a:cxn>
                <a:cxn ang="0">
                  <a:pos x="4599" y="4599"/>
                </a:cxn>
              </a:cxnLst>
              <a:rect l="0" t="0" r="0" b="0"/>
              <a:pathLst>
                <a:path w="3" h="2">
                  <a:moveTo>
                    <a:pt x="0" y="2"/>
                  </a:moveTo>
                  <a:cubicBezTo>
                    <a:pt x="0" y="1"/>
                    <a:pt x="1" y="1"/>
                    <a:pt x="1" y="1"/>
                  </a:cubicBezTo>
                  <a:cubicBezTo>
                    <a:pt x="1" y="1"/>
                    <a:pt x="1" y="1"/>
                    <a:pt x="1" y="1"/>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2"/>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898" name="任意多边形 1079"/>
            <p:cNvSpPr/>
            <p:nvPr/>
          </p:nvSpPr>
          <p:spPr>
            <a:xfrm>
              <a:off x="9075555" y="5109388"/>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1"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899" name="任意多边形 1080"/>
            <p:cNvSpPr/>
            <p:nvPr/>
          </p:nvSpPr>
          <p:spPr>
            <a:xfrm>
              <a:off x="9075555" y="5104790"/>
              <a:ext cx="13797" cy="13797"/>
            </a:xfrm>
            <a:custGeom>
              <a:avLst/>
              <a:gdLst/>
              <a:ahLst/>
              <a:cxnLst>
                <a:cxn ang="0">
                  <a:pos x="0" y="9198"/>
                </a:cxn>
                <a:cxn ang="0">
                  <a:pos x="0" y="4599"/>
                </a:cxn>
                <a:cxn ang="0">
                  <a:pos x="0" y="4599"/>
                </a:cxn>
                <a:cxn ang="0">
                  <a:pos x="0" y="0"/>
                </a:cxn>
                <a:cxn ang="0">
                  <a:pos x="4599" y="0"/>
                </a:cxn>
                <a:cxn ang="0">
                  <a:pos x="9198" y="0"/>
                </a:cxn>
                <a:cxn ang="0">
                  <a:pos x="9198" y="0"/>
                </a:cxn>
                <a:cxn ang="0">
                  <a:pos x="13797" y="4599"/>
                </a:cxn>
                <a:cxn ang="0">
                  <a:pos x="13797" y="4599"/>
                </a:cxn>
                <a:cxn ang="0">
                  <a:pos x="4599" y="13797"/>
                </a:cxn>
                <a:cxn ang="0">
                  <a:pos x="4599" y="13797"/>
                </a:cxn>
                <a:cxn ang="0">
                  <a:pos x="0" y="9198"/>
                </a:cxn>
                <a:cxn ang="0">
                  <a:pos x="4599" y="4599"/>
                </a:cxn>
                <a:cxn ang="0">
                  <a:pos x="4599" y="4599"/>
                </a:cxn>
                <a:cxn ang="0">
                  <a:pos x="4599" y="4599"/>
                </a:cxn>
              </a:cxnLst>
              <a:rect l="0" t="0" r="0" b="0"/>
              <a:pathLst>
                <a:path w="3" h="3">
                  <a:moveTo>
                    <a:pt x="0" y="2"/>
                  </a:moveTo>
                  <a:cubicBezTo>
                    <a:pt x="0" y="1"/>
                    <a:pt x="0" y="1"/>
                    <a:pt x="0" y="1"/>
                  </a:cubicBezTo>
                  <a:cubicBezTo>
                    <a:pt x="0" y="1"/>
                    <a:pt x="0" y="1"/>
                    <a:pt x="0" y="1"/>
                  </a:cubicBezTo>
                  <a:cubicBezTo>
                    <a:pt x="0" y="0"/>
                    <a:pt x="0" y="0"/>
                    <a:pt x="0"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2" y="2"/>
                    <a:pt x="2" y="2"/>
                    <a:pt x="1" y="3"/>
                  </a:cubicBezTo>
                  <a:cubicBezTo>
                    <a:pt x="1" y="3"/>
                    <a:pt x="1" y="3"/>
                    <a:pt x="1" y="3"/>
                  </a:cubicBezTo>
                  <a:cubicBezTo>
                    <a:pt x="0" y="3"/>
                    <a:pt x="0" y="2"/>
                    <a:pt x="0" y="2"/>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00" name="任意多边形 1081"/>
            <p:cNvSpPr/>
            <p:nvPr/>
          </p:nvSpPr>
          <p:spPr>
            <a:xfrm>
              <a:off x="9022667" y="5199070"/>
              <a:ext cx="16097" cy="4599"/>
            </a:xfrm>
            <a:custGeom>
              <a:avLst/>
              <a:gdLst/>
              <a:ahLst/>
              <a:cxnLst>
                <a:cxn ang="0">
                  <a:pos x="5365" y="0"/>
                </a:cxn>
                <a:cxn ang="0">
                  <a:pos x="5365" y="4599"/>
                </a:cxn>
                <a:cxn ang="0">
                  <a:pos x="10731" y="0"/>
                </a:cxn>
                <a:cxn ang="0">
                  <a:pos x="5365"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901" name="任意多边形 1082"/>
            <p:cNvSpPr/>
            <p:nvPr/>
          </p:nvSpPr>
          <p:spPr>
            <a:xfrm>
              <a:off x="9022667" y="5194471"/>
              <a:ext cx="16097" cy="9198"/>
            </a:xfrm>
            <a:custGeom>
              <a:avLst/>
              <a:gdLst/>
              <a:ahLst/>
              <a:cxnLst>
                <a:cxn ang="0">
                  <a:pos x="0" y="4599"/>
                </a:cxn>
                <a:cxn ang="0">
                  <a:pos x="0" y="0"/>
                </a:cxn>
                <a:cxn ang="0">
                  <a:pos x="0" y="0"/>
                </a:cxn>
                <a:cxn ang="0">
                  <a:pos x="5365" y="0"/>
                </a:cxn>
                <a:cxn ang="0">
                  <a:pos x="5365" y="0"/>
                </a:cxn>
                <a:cxn ang="0">
                  <a:pos x="10731" y="0"/>
                </a:cxn>
                <a:cxn ang="0">
                  <a:pos x="10731" y="0"/>
                </a:cxn>
                <a:cxn ang="0">
                  <a:pos x="16097" y="4599"/>
                </a:cxn>
                <a:cxn ang="0">
                  <a:pos x="16097" y="4599"/>
                </a:cxn>
                <a:cxn ang="0">
                  <a:pos x="5365" y="9198"/>
                </a:cxn>
                <a:cxn ang="0">
                  <a:pos x="5365" y="9198"/>
                </a:cxn>
                <a:cxn ang="0">
                  <a:pos x="0" y="4599"/>
                </a:cxn>
                <a:cxn ang="0">
                  <a:pos x="5365" y="4599"/>
                </a:cxn>
                <a:cxn ang="0">
                  <a:pos x="5365" y="4599"/>
                </a:cxn>
                <a:cxn ang="0">
                  <a:pos x="5365" y="4599"/>
                </a:cxn>
              </a:cxnLst>
              <a:rect l="0" t="0" r="0" b="0"/>
              <a:pathLst>
                <a:path w="3" h="2">
                  <a:moveTo>
                    <a:pt x="0" y="1"/>
                  </a:moveTo>
                  <a:cubicBezTo>
                    <a:pt x="0" y="1"/>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1"/>
                  </a:cubicBezTo>
                  <a:cubicBezTo>
                    <a:pt x="3" y="1"/>
                    <a:pt x="3" y="1"/>
                    <a:pt x="3" y="1"/>
                  </a:cubicBezTo>
                  <a:cubicBezTo>
                    <a:pt x="3" y="2"/>
                    <a:pt x="2" y="2"/>
                    <a:pt x="1" y="2"/>
                  </a:cubicBezTo>
                  <a:cubicBezTo>
                    <a:pt x="1" y="2"/>
                    <a:pt x="1" y="2"/>
                    <a:pt x="1" y="2"/>
                  </a:cubicBezTo>
                  <a:cubicBezTo>
                    <a:pt x="0"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02" name="任意多边形 1083"/>
            <p:cNvSpPr/>
            <p:nvPr/>
          </p:nvSpPr>
          <p:spPr>
            <a:xfrm>
              <a:off x="8960578" y="5208268"/>
              <a:ext cx="16097" cy="4599"/>
            </a:xfrm>
            <a:custGeom>
              <a:avLst/>
              <a:gdLst/>
              <a:ahLst/>
              <a:cxnLst>
                <a:cxn ang="0">
                  <a:pos x="5365" y="0"/>
                </a:cxn>
                <a:cxn ang="0">
                  <a:pos x="5365" y="4599"/>
                </a:cxn>
                <a:cxn ang="0">
                  <a:pos x="10731" y="0"/>
                </a:cxn>
                <a:cxn ang="0">
                  <a:pos x="5365"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903" name="任意多边形 1084"/>
            <p:cNvSpPr/>
            <p:nvPr/>
          </p:nvSpPr>
          <p:spPr>
            <a:xfrm>
              <a:off x="8960578" y="5203669"/>
              <a:ext cx="16097" cy="9198"/>
            </a:xfrm>
            <a:custGeom>
              <a:avLst/>
              <a:gdLst/>
              <a:ahLst/>
              <a:cxnLst>
                <a:cxn ang="0">
                  <a:pos x="0" y="4599"/>
                </a:cxn>
                <a:cxn ang="0">
                  <a:pos x="5365" y="0"/>
                </a:cxn>
                <a:cxn ang="0">
                  <a:pos x="5365" y="0"/>
                </a:cxn>
                <a:cxn ang="0">
                  <a:pos x="5365" y="0"/>
                </a:cxn>
                <a:cxn ang="0">
                  <a:pos x="5365" y="0"/>
                </a:cxn>
                <a:cxn ang="0">
                  <a:pos x="10731" y="0"/>
                </a:cxn>
                <a:cxn ang="0">
                  <a:pos x="10731" y="0"/>
                </a:cxn>
                <a:cxn ang="0">
                  <a:pos x="16097" y="4599"/>
                </a:cxn>
                <a:cxn ang="0">
                  <a:pos x="16097" y="4599"/>
                </a:cxn>
                <a:cxn ang="0">
                  <a:pos x="5365" y="9198"/>
                </a:cxn>
                <a:cxn ang="0">
                  <a:pos x="5365" y="9198"/>
                </a:cxn>
                <a:cxn ang="0">
                  <a:pos x="0" y="4599"/>
                </a:cxn>
                <a:cxn ang="0">
                  <a:pos x="5365" y="4599"/>
                </a:cxn>
                <a:cxn ang="0">
                  <a:pos x="5365" y="4599"/>
                </a:cxn>
                <a:cxn ang="0">
                  <a:pos x="5365" y="4599"/>
                </a:cxn>
                <a:cxn ang="0">
                  <a:pos x="10731" y="4599"/>
                </a:cxn>
                <a:cxn ang="0">
                  <a:pos x="10731" y="4599"/>
                </a:cxn>
                <a:cxn ang="0">
                  <a:pos x="10731" y="4599"/>
                </a:cxn>
                <a:cxn ang="0">
                  <a:pos x="10731" y="459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moveTo>
                    <a:pt x="2" y="1"/>
                  </a:move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904" name="任意多边形 1085"/>
            <p:cNvSpPr/>
            <p:nvPr/>
          </p:nvSpPr>
          <p:spPr>
            <a:xfrm>
              <a:off x="8955979" y="5176074"/>
              <a:ext cx="9198" cy="4599"/>
            </a:xfrm>
            <a:custGeom>
              <a:avLst/>
              <a:gdLst/>
              <a:ahLst/>
              <a:cxnLst>
                <a:cxn ang="0">
                  <a:pos x="0" y="0"/>
                </a:cxn>
                <a:cxn ang="0">
                  <a:pos x="0" y="4599"/>
                </a:cxn>
                <a:cxn ang="0">
                  <a:pos x="9198" y="0"/>
                </a:cxn>
                <a:cxn ang="0">
                  <a:pos x="0" y="0"/>
                </a:cxn>
              </a:cxnLst>
              <a:rect l="0" t="0" r="0" b="0"/>
              <a:pathLst>
                <a:path w="2" h="1">
                  <a:moveTo>
                    <a:pt x="0" y="0"/>
                  </a:moveTo>
                  <a:cubicBezTo>
                    <a:pt x="0" y="0"/>
                    <a:pt x="0" y="1"/>
                    <a:pt x="0" y="1"/>
                  </a:cubicBezTo>
                  <a:cubicBezTo>
                    <a:pt x="1" y="1"/>
                    <a:pt x="2" y="0"/>
                    <a:pt x="2" y="0"/>
                  </a:cubicBezTo>
                  <a:cubicBezTo>
                    <a:pt x="1" y="0"/>
                    <a:pt x="0" y="0"/>
                    <a:pt x="0" y="0"/>
                  </a:cubicBezTo>
                  <a:close/>
                </a:path>
              </a:pathLst>
            </a:custGeom>
            <a:solidFill>
              <a:srgbClr val="00A0E9"/>
            </a:solidFill>
            <a:ln w="9525">
              <a:noFill/>
            </a:ln>
          </p:spPr>
          <p:txBody>
            <a:bodyPr/>
            <a:lstStyle/>
            <a:p>
              <a:endParaRPr lang="zh-CN" altLang="en-US"/>
            </a:p>
          </p:txBody>
        </p:sp>
        <p:sp>
          <p:nvSpPr>
            <p:cNvPr id="30905" name="任意多边形 1086"/>
            <p:cNvSpPr/>
            <p:nvPr/>
          </p:nvSpPr>
          <p:spPr>
            <a:xfrm>
              <a:off x="8951380" y="5171475"/>
              <a:ext cx="13797" cy="13797"/>
            </a:xfrm>
            <a:custGeom>
              <a:avLst/>
              <a:gdLst/>
              <a:ahLst/>
              <a:cxnLst>
                <a:cxn ang="0">
                  <a:pos x="0" y="9198"/>
                </a:cxn>
                <a:cxn ang="0">
                  <a:pos x="4599" y="4599"/>
                </a:cxn>
                <a:cxn ang="0">
                  <a:pos x="4599" y="4599"/>
                </a:cxn>
                <a:cxn ang="0">
                  <a:pos x="4599" y="0"/>
                </a:cxn>
                <a:cxn ang="0">
                  <a:pos x="4599" y="0"/>
                </a:cxn>
                <a:cxn ang="0">
                  <a:pos x="13797" y="0"/>
                </a:cxn>
                <a:cxn ang="0">
                  <a:pos x="13797" y="0"/>
                </a:cxn>
                <a:cxn ang="0">
                  <a:pos x="13797" y="4599"/>
                </a:cxn>
                <a:cxn ang="0">
                  <a:pos x="13797" y="4599"/>
                </a:cxn>
                <a:cxn ang="0">
                  <a:pos x="4599" y="13797"/>
                </a:cxn>
                <a:cxn ang="0">
                  <a:pos x="4599" y="13797"/>
                </a:cxn>
                <a:cxn ang="0">
                  <a:pos x="0" y="9198"/>
                </a:cxn>
                <a:cxn ang="0">
                  <a:pos x="4599" y="4599"/>
                </a:cxn>
                <a:cxn ang="0">
                  <a:pos x="4599" y="4599"/>
                </a:cxn>
                <a:cxn ang="0">
                  <a:pos x="4599" y="4599"/>
                </a:cxn>
              </a:cxnLst>
              <a:rect l="0" t="0" r="0" b="0"/>
              <a:pathLst>
                <a:path w="3" h="3">
                  <a:moveTo>
                    <a:pt x="0" y="2"/>
                  </a:moveTo>
                  <a:cubicBezTo>
                    <a:pt x="1" y="1"/>
                    <a:pt x="1" y="1"/>
                    <a:pt x="1" y="1"/>
                  </a:cubicBezTo>
                  <a:cubicBezTo>
                    <a:pt x="1" y="1"/>
                    <a:pt x="1" y="1"/>
                    <a:pt x="1" y="1"/>
                  </a:cubicBezTo>
                  <a:cubicBezTo>
                    <a:pt x="1" y="0"/>
                    <a:pt x="1" y="0"/>
                    <a:pt x="1" y="0"/>
                  </a:cubicBezTo>
                  <a:cubicBezTo>
                    <a:pt x="1" y="0"/>
                    <a:pt x="1" y="0"/>
                    <a:pt x="1" y="0"/>
                  </a:cubicBezTo>
                  <a:cubicBezTo>
                    <a:pt x="1" y="0"/>
                    <a:pt x="2" y="0"/>
                    <a:pt x="3" y="0"/>
                  </a:cubicBezTo>
                  <a:cubicBezTo>
                    <a:pt x="3" y="0"/>
                    <a:pt x="3" y="0"/>
                    <a:pt x="3" y="0"/>
                  </a:cubicBezTo>
                  <a:cubicBezTo>
                    <a:pt x="3" y="0"/>
                    <a:pt x="3" y="0"/>
                    <a:pt x="3" y="1"/>
                  </a:cubicBezTo>
                  <a:cubicBezTo>
                    <a:pt x="3" y="1"/>
                    <a:pt x="3" y="1"/>
                    <a:pt x="3" y="1"/>
                  </a:cubicBezTo>
                  <a:cubicBezTo>
                    <a:pt x="3" y="2"/>
                    <a:pt x="2" y="2"/>
                    <a:pt x="1" y="3"/>
                  </a:cubicBezTo>
                  <a:cubicBezTo>
                    <a:pt x="1" y="3"/>
                    <a:pt x="1" y="3"/>
                    <a:pt x="1" y="3"/>
                  </a:cubicBezTo>
                  <a:cubicBezTo>
                    <a:pt x="1" y="3"/>
                    <a:pt x="0" y="2"/>
                    <a:pt x="0" y="2"/>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06" name="任意多边形 1087"/>
            <p:cNvSpPr/>
            <p:nvPr/>
          </p:nvSpPr>
          <p:spPr>
            <a:xfrm>
              <a:off x="8928385" y="5166877"/>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2" y="0"/>
                    <a:pt x="1" y="0"/>
                    <a:pt x="1" y="0"/>
                  </a:cubicBezTo>
                  <a:close/>
                </a:path>
              </a:pathLst>
            </a:custGeom>
            <a:solidFill>
              <a:srgbClr val="00A0E9"/>
            </a:solidFill>
            <a:ln w="9525">
              <a:noFill/>
            </a:ln>
          </p:spPr>
          <p:txBody>
            <a:bodyPr/>
            <a:lstStyle/>
            <a:p>
              <a:endParaRPr lang="zh-CN" altLang="en-US"/>
            </a:p>
          </p:txBody>
        </p:sp>
        <p:sp>
          <p:nvSpPr>
            <p:cNvPr id="30907" name="任意多边形 1088"/>
            <p:cNvSpPr/>
            <p:nvPr/>
          </p:nvSpPr>
          <p:spPr>
            <a:xfrm>
              <a:off x="8928385" y="5162277"/>
              <a:ext cx="13797" cy="13797"/>
            </a:xfrm>
            <a:custGeom>
              <a:avLst/>
              <a:gdLst/>
              <a:ahLst/>
              <a:cxnLst>
                <a:cxn ang="0">
                  <a:pos x="0" y="9198"/>
                </a:cxn>
                <a:cxn ang="0">
                  <a:pos x="4599" y="4599"/>
                </a:cxn>
                <a:cxn ang="0">
                  <a:pos x="4599" y="4599"/>
                </a:cxn>
                <a:cxn ang="0">
                  <a:pos x="4599" y="0"/>
                </a:cxn>
                <a:cxn ang="0">
                  <a:pos x="4599" y="0"/>
                </a:cxn>
                <a:cxn ang="0">
                  <a:pos x="9198" y="0"/>
                </a:cxn>
                <a:cxn ang="0">
                  <a:pos x="9198" y="0"/>
                </a:cxn>
                <a:cxn ang="0">
                  <a:pos x="13797" y="4599"/>
                </a:cxn>
                <a:cxn ang="0">
                  <a:pos x="13797" y="4599"/>
                </a:cxn>
                <a:cxn ang="0">
                  <a:pos x="4599" y="13797"/>
                </a:cxn>
                <a:cxn ang="0">
                  <a:pos x="4599" y="13797"/>
                </a:cxn>
                <a:cxn ang="0">
                  <a:pos x="0" y="9198"/>
                </a:cxn>
                <a:cxn ang="0">
                  <a:pos x="4599" y="9198"/>
                </a:cxn>
                <a:cxn ang="0">
                  <a:pos x="4599" y="4599"/>
                </a:cxn>
                <a:cxn ang="0">
                  <a:pos x="4599" y="9198"/>
                </a:cxn>
              </a:cxnLst>
              <a:rect l="0" t="0" r="0" b="0"/>
              <a:pathLst>
                <a:path w="3" h="3">
                  <a:moveTo>
                    <a:pt x="0" y="2"/>
                  </a:moveTo>
                  <a:cubicBezTo>
                    <a:pt x="0" y="1"/>
                    <a:pt x="1" y="1"/>
                    <a:pt x="1" y="1"/>
                  </a:cubicBezTo>
                  <a:cubicBezTo>
                    <a:pt x="1" y="1"/>
                    <a:pt x="1" y="1"/>
                    <a:pt x="1" y="1"/>
                  </a:cubicBezTo>
                  <a:cubicBezTo>
                    <a:pt x="1" y="0"/>
                    <a:pt x="1" y="0"/>
                    <a:pt x="1" y="0"/>
                  </a:cubicBezTo>
                  <a:cubicBezTo>
                    <a:pt x="1" y="0"/>
                    <a:pt x="1" y="0"/>
                    <a:pt x="1" y="0"/>
                  </a:cubicBezTo>
                  <a:cubicBezTo>
                    <a:pt x="1" y="0"/>
                    <a:pt x="2" y="0"/>
                    <a:pt x="2" y="0"/>
                  </a:cubicBezTo>
                  <a:cubicBezTo>
                    <a:pt x="2" y="0"/>
                    <a:pt x="2" y="0"/>
                    <a:pt x="2" y="0"/>
                  </a:cubicBezTo>
                  <a:cubicBezTo>
                    <a:pt x="3" y="0"/>
                    <a:pt x="3" y="1"/>
                    <a:pt x="3" y="1"/>
                  </a:cubicBezTo>
                  <a:cubicBezTo>
                    <a:pt x="3" y="1"/>
                    <a:pt x="3" y="1"/>
                    <a:pt x="3" y="1"/>
                  </a:cubicBezTo>
                  <a:cubicBezTo>
                    <a:pt x="3" y="2"/>
                    <a:pt x="2" y="2"/>
                    <a:pt x="1" y="3"/>
                  </a:cubicBezTo>
                  <a:cubicBezTo>
                    <a:pt x="1" y="3"/>
                    <a:pt x="1" y="3"/>
                    <a:pt x="1" y="3"/>
                  </a:cubicBezTo>
                  <a:cubicBezTo>
                    <a:pt x="1" y="3"/>
                    <a:pt x="0" y="2"/>
                    <a:pt x="0" y="2"/>
                  </a:cubicBezTo>
                  <a:close/>
                  <a:moveTo>
                    <a:pt x="1" y="2"/>
                  </a:moveTo>
                  <a:cubicBezTo>
                    <a:pt x="1" y="1"/>
                    <a:pt x="1" y="1"/>
                    <a:pt x="1" y="1"/>
                  </a:cubicBezTo>
                  <a:cubicBezTo>
                    <a:pt x="1" y="2"/>
                    <a:pt x="1" y="2"/>
                    <a:pt x="1" y="2"/>
                  </a:cubicBezTo>
                  <a:close/>
                </a:path>
              </a:pathLst>
            </a:custGeom>
            <a:solidFill>
              <a:srgbClr val="00A0E9"/>
            </a:solidFill>
            <a:ln w="9525">
              <a:noFill/>
            </a:ln>
          </p:spPr>
          <p:txBody>
            <a:bodyPr/>
            <a:lstStyle/>
            <a:p>
              <a:endParaRPr lang="zh-CN" altLang="en-US"/>
            </a:p>
          </p:txBody>
        </p:sp>
        <p:sp>
          <p:nvSpPr>
            <p:cNvPr id="30908" name="任意多边形 1089"/>
            <p:cNvSpPr/>
            <p:nvPr/>
          </p:nvSpPr>
          <p:spPr>
            <a:xfrm>
              <a:off x="8951380" y="4479316"/>
              <a:ext cx="9198" cy="4599"/>
            </a:xfrm>
            <a:custGeom>
              <a:avLst/>
              <a:gdLst/>
              <a:ahLst/>
              <a:cxnLst>
                <a:cxn ang="0">
                  <a:pos x="0" y="0"/>
                </a:cxn>
                <a:cxn ang="0">
                  <a:pos x="0" y="4599"/>
                </a:cxn>
                <a:cxn ang="0">
                  <a:pos x="4599" y="0"/>
                </a:cxn>
                <a:cxn ang="0">
                  <a:pos x="0" y="0"/>
                </a:cxn>
              </a:cxnLst>
              <a:rect l="0" t="0" r="0" b="0"/>
              <a:pathLst>
                <a:path w="2" h="1">
                  <a:moveTo>
                    <a:pt x="0" y="0"/>
                  </a:moveTo>
                  <a:cubicBezTo>
                    <a:pt x="0" y="0"/>
                    <a:pt x="0" y="1"/>
                    <a:pt x="0" y="1"/>
                  </a:cubicBezTo>
                  <a:cubicBezTo>
                    <a:pt x="1" y="1"/>
                    <a:pt x="2" y="0"/>
                    <a:pt x="1" y="0"/>
                  </a:cubicBezTo>
                  <a:cubicBezTo>
                    <a:pt x="1" y="0"/>
                    <a:pt x="0" y="0"/>
                    <a:pt x="0" y="0"/>
                  </a:cubicBezTo>
                  <a:close/>
                </a:path>
              </a:pathLst>
            </a:custGeom>
            <a:solidFill>
              <a:srgbClr val="00A0E9"/>
            </a:solidFill>
            <a:ln w="9525">
              <a:noFill/>
            </a:ln>
          </p:spPr>
          <p:txBody>
            <a:bodyPr/>
            <a:lstStyle/>
            <a:p>
              <a:endParaRPr lang="zh-CN" altLang="en-US"/>
            </a:p>
          </p:txBody>
        </p:sp>
        <p:sp>
          <p:nvSpPr>
            <p:cNvPr id="30909" name="任意多边形 1090"/>
            <p:cNvSpPr/>
            <p:nvPr/>
          </p:nvSpPr>
          <p:spPr>
            <a:xfrm>
              <a:off x="8946781" y="4472416"/>
              <a:ext cx="13797" cy="11499"/>
            </a:xfrm>
            <a:custGeom>
              <a:avLst/>
              <a:gdLst/>
              <a:ahLst/>
              <a:cxnLst>
                <a:cxn ang="0">
                  <a:pos x="0" y="5749"/>
                </a:cxn>
                <a:cxn ang="0">
                  <a:pos x="4599" y="0"/>
                </a:cxn>
                <a:cxn ang="0">
                  <a:pos x="4599" y="0"/>
                </a:cxn>
                <a:cxn ang="0">
                  <a:pos x="4599" y="0"/>
                </a:cxn>
                <a:cxn ang="0">
                  <a:pos x="4599" y="0"/>
                </a:cxn>
                <a:cxn ang="0">
                  <a:pos x="9198" y="0"/>
                </a:cxn>
                <a:cxn ang="0">
                  <a:pos x="9198" y="0"/>
                </a:cxn>
                <a:cxn ang="0">
                  <a:pos x="13797" y="5749"/>
                </a:cxn>
                <a:cxn ang="0">
                  <a:pos x="13797" y="5749"/>
                </a:cxn>
                <a:cxn ang="0">
                  <a:pos x="4599" y="11499"/>
                </a:cxn>
                <a:cxn ang="0">
                  <a:pos x="4599" y="11499"/>
                </a:cxn>
                <a:cxn ang="0">
                  <a:pos x="0" y="5749"/>
                </a:cxn>
                <a:cxn ang="0">
                  <a:pos x="4599" y="5749"/>
                </a:cxn>
                <a:cxn ang="0">
                  <a:pos x="4599" y="5749"/>
                </a:cxn>
                <a:cxn ang="0">
                  <a:pos x="4599" y="5749"/>
                </a:cxn>
              </a:cxnLst>
              <a:rect l="0" t="0" r="0" b="0"/>
              <a:pathLst>
                <a:path w="3" h="2">
                  <a:moveTo>
                    <a:pt x="0" y="1"/>
                  </a:moveTo>
                  <a:cubicBezTo>
                    <a:pt x="0" y="1"/>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3" y="0"/>
                    <a:pt x="3" y="0"/>
                    <a:pt x="3" y="1"/>
                  </a:cubicBezTo>
                  <a:cubicBezTo>
                    <a:pt x="3" y="1"/>
                    <a:pt x="3" y="1"/>
                    <a:pt x="3" y="1"/>
                  </a:cubicBezTo>
                  <a:cubicBezTo>
                    <a:pt x="3" y="2"/>
                    <a:pt x="2" y="2"/>
                    <a:pt x="1" y="2"/>
                  </a:cubicBezTo>
                  <a:cubicBezTo>
                    <a:pt x="1" y="2"/>
                    <a:pt x="1" y="2"/>
                    <a:pt x="1" y="2"/>
                  </a:cubicBezTo>
                  <a:cubicBezTo>
                    <a:pt x="1" y="2"/>
                    <a:pt x="0" y="2"/>
                    <a:pt x="0"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10" name="任意多边形 1091"/>
            <p:cNvSpPr/>
            <p:nvPr/>
          </p:nvSpPr>
          <p:spPr>
            <a:xfrm>
              <a:off x="8955979" y="4463218"/>
              <a:ext cx="13797" cy="4599"/>
            </a:xfrm>
            <a:custGeom>
              <a:avLst/>
              <a:gdLst/>
              <a:ahLst/>
              <a:cxnLst>
                <a:cxn ang="0">
                  <a:pos x="4599" y="0"/>
                </a:cxn>
                <a:cxn ang="0">
                  <a:pos x="4599" y="4599"/>
                </a:cxn>
                <a:cxn ang="0">
                  <a:pos x="9198" y="0"/>
                </a:cxn>
                <a:cxn ang="0">
                  <a:pos x="4599" y="0"/>
                </a:cxn>
              </a:cxnLst>
              <a:rect l="0" t="0" r="0" b="0"/>
              <a:pathLst>
                <a:path w="3" h="1">
                  <a:moveTo>
                    <a:pt x="1" y="0"/>
                  </a:moveTo>
                  <a:cubicBezTo>
                    <a:pt x="1" y="0"/>
                    <a:pt x="0" y="1"/>
                    <a:pt x="1" y="1"/>
                  </a:cubicBezTo>
                  <a:cubicBezTo>
                    <a:pt x="2" y="1"/>
                    <a:pt x="3" y="0"/>
                    <a:pt x="2" y="0"/>
                  </a:cubicBezTo>
                  <a:cubicBezTo>
                    <a:pt x="1" y="0"/>
                    <a:pt x="1" y="0"/>
                    <a:pt x="1" y="0"/>
                  </a:cubicBezTo>
                  <a:close/>
                </a:path>
              </a:pathLst>
            </a:custGeom>
            <a:solidFill>
              <a:srgbClr val="00A0E9"/>
            </a:solidFill>
            <a:ln w="9525">
              <a:noFill/>
            </a:ln>
          </p:spPr>
          <p:txBody>
            <a:bodyPr/>
            <a:lstStyle/>
            <a:p>
              <a:endParaRPr lang="zh-CN" altLang="en-US"/>
            </a:p>
          </p:txBody>
        </p:sp>
        <p:sp>
          <p:nvSpPr>
            <p:cNvPr id="30911" name="任意多边形 1092"/>
            <p:cNvSpPr/>
            <p:nvPr/>
          </p:nvSpPr>
          <p:spPr>
            <a:xfrm>
              <a:off x="8955979" y="4463218"/>
              <a:ext cx="13797" cy="9198"/>
            </a:xfrm>
            <a:custGeom>
              <a:avLst/>
              <a:gdLst/>
              <a:ahLst/>
              <a:cxnLst>
                <a:cxn ang="0">
                  <a:pos x="0" y="4599"/>
                </a:cxn>
                <a:cxn ang="0">
                  <a:pos x="0" y="0"/>
                </a:cxn>
                <a:cxn ang="0">
                  <a:pos x="0" y="0"/>
                </a:cxn>
                <a:cxn ang="0">
                  <a:pos x="4599" y="0"/>
                </a:cxn>
                <a:cxn ang="0">
                  <a:pos x="4599" y="0"/>
                </a:cxn>
                <a:cxn ang="0">
                  <a:pos x="9198" y="0"/>
                </a:cxn>
                <a:cxn ang="0">
                  <a:pos x="9198" y="0"/>
                </a:cxn>
                <a:cxn ang="0">
                  <a:pos x="13797" y="0"/>
                </a:cxn>
                <a:cxn ang="0">
                  <a:pos x="13797" y="0"/>
                </a:cxn>
                <a:cxn ang="0">
                  <a:pos x="4599" y="9198"/>
                </a:cxn>
                <a:cxn ang="0">
                  <a:pos x="4599" y="9198"/>
                </a:cxn>
                <a:cxn ang="0">
                  <a:pos x="0" y="4599"/>
                </a:cxn>
                <a:cxn ang="0">
                  <a:pos x="4599" y="4599"/>
                </a:cxn>
                <a:cxn ang="0">
                  <a:pos x="4599" y="0"/>
                </a:cxn>
                <a:cxn ang="0">
                  <a:pos x="4599" y="4599"/>
                </a:cxn>
              </a:cxnLst>
              <a:rect l="0" t="0" r="0" b="0"/>
              <a:pathLst>
                <a:path w="3" h="2">
                  <a:moveTo>
                    <a:pt x="0" y="1"/>
                  </a:moveTo>
                  <a:cubicBezTo>
                    <a:pt x="0" y="0"/>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0"/>
                    <a:pt x="3" y="0"/>
                    <a:pt x="3" y="0"/>
                  </a:cubicBezTo>
                  <a:cubicBezTo>
                    <a:pt x="3" y="0"/>
                    <a:pt x="3" y="0"/>
                    <a:pt x="3" y="0"/>
                  </a:cubicBezTo>
                  <a:cubicBezTo>
                    <a:pt x="3" y="1"/>
                    <a:pt x="2" y="2"/>
                    <a:pt x="1" y="2"/>
                  </a:cubicBezTo>
                  <a:cubicBezTo>
                    <a:pt x="1" y="2"/>
                    <a:pt x="1" y="2"/>
                    <a:pt x="1" y="2"/>
                  </a:cubicBezTo>
                  <a:cubicBezTo>
                    <a:pt x="0" y="2"/>
                    <a:pt x="0" y="1"/>
                    <a:pt x="0"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912" name="任意多边形 1093"/>
            <p:cNvSpPr/>
            <p:nvPr/>
          </p:nvSpPr>
          <p:spPr>
            <a:xfrm>
              <a:off x="9151440" y="4306849"/>
              <a:ext cx="25296" cy="13797"/>
            </a:xfrm>
            <a:custGeom>
              <a:avLst/>
              <a:gdLst/>
              <a:ahLst/>
              <a:cxnLst>
                <a:cxn ang="0">
                  <a:pos x="10118" y="0"/>
                </a:cxn>
                <a:cxn ang="0">
                  <a:pos x="5059" y="9198"/>
                </a:cxn>
                <a:cxn ang="0">
                  <a:pos x="15177" y="9198"/>
                </a:cxn>
                <a:cxn ang="0">
                  <a:pos x="10118" y="0"/>
                </a:cxn>
              </a:cxnLst>
              <a:rect l="0" t="0" r="0" b="0"/>
              <a:pathLst>
                <a:path w="5" h="3">
                  <a:moveTo>
                    <a:pt x="2" y="0"/>
                  </a:moveTo>
                  <a:cubicBezTo>
                    <a:pt x="2" y="0"/>
                    <a:pt x="0" y="1"/>
                    <a:pt x="1" y="2"/>
                  </a:cubicBezTo>
                  <a:cubicBezTo>
                    <a:pt x="2" y="3"/>
                    <a:pt x="5" y="2"/>
                    <a:pt x="3" y="2"/>
                  </a:cubicBezTo>
                  <a:cubicBezTo>
                    <a:pt x="2" y="1"/>
                    <a:pt x="2" y="0"/>
                    <a:pt x="2" y="0"/>
                  </a:cubicBezTo>
                  <a:close/>
                </a:path>
              </a:pathLst>
            </a:custGeom>
            <a:solidFill>
              <a:srgbClr val="E0F0E2"/>
            </a:solidFill>
            <a:ln w="9525">
              <a:noFill/>
            </a:ln>
          </p:spPr>
          <p:txBody>
            <a:bodyPr/>
            <a:lstStyle/>
            <a:p>
              <a:endParaRPr lang="zh-CN" altLang="en-US"/>
            </a:p>
          </p:txBody>
        </p:sp>
        <p:sp>
          <p:nvSpPr>
            <p:cNvPr id="30913" name="任意多边形 1094"/>
            <p:cNvSpPr/>
            <p:nvPr/>
          </p:nvSpPr>
          <p:spPr>
            <a:xfrm>
              <a:off x="9151440" y="4306849"/>
              <a:ext cx="20696" cy="13797"/>
            </a:xfrm>
            <a:custGeom>
              <a:avLst/>
              <a:gdLst/>
              <a:ahLst/>
              <a:cxnLst>
                <a:cxn ang="0">
                  <a:pos x="0" y="13797"/>
                </a:cxn>
                <a:cxn ang="0">
                  <a:pos x="0" y="9198"/>
                </a:cxn>
                <a:cxn ang="0">
                  <a:pos x="0" y="9198"/>
                </a:cxn>
                <a:cxn ang="0">
                  <a:pos x="5174" y="0"/>
                </a:cxn>
                <a:cxn ang="0">
                  <a:pos x="5174" y="0"/>
                </a:cxn>
                <a:cxn ang="0">
                  <a:pos x="10348" y="0"/>
                </a:cxn>
                <a:cxn ang="0">
                  <a:pos x="10348" y="0"/>
                </a:cxn>
                <a:cxn ang="0">
                  <a:pos x="20696" y="4599"/>
                </a:cxn>
                <a:cxn ang="0">
                  <a:pos x="20696" y="4599"/>
                </a:cxn>
                <a:cxn ang="0">
                  <a:pos x="20696" y="9198"/>
                </a:cxn>
                <a:cxn ang="0">
                  <a:pos x="20696" y="9198"/>
                </a:cxn>
                <a:cxn ang="0">
                  <a:pos x="10348" y="13797"/>
                </a:cxn>
                <a:cxn ang="0">
                  <a:pos x="10348" y="13797"/>
                </a:cxn>
                <a:cxn ang="0">
                  <a:pos x="0" y="13797"/>
                </a:cxn>
                <a:cxn ang="0">
                  <a:pos x="10348" y="9198"/>
                </a:cxn>
                <a:cxn ang="0">
                  <a:pos x="10348" y="4599"/>
                </a:cxn>
                <a:cxn ang="0">
                  <a:pos x="10348" y="4599"/>
                </a:cxn>
                <a:cxn ang="0">
                  <a:pos x="5174" y="4599"/>
                </a:cxn>
                <a:cxn ang="0">
                  <a:pos x="5174" y="4599"/>
                </a:cxn>
                <a:cxn ang="0">
                  <a:pos x="10348" y="9198"/>
                </a:cxn>
                <a:cxn ang="0">
                  <a:pos x="10348" y="9198"/>
                </a:cxn>
                <a:cxn ang="0">
                  <a:pos x="10348" y="9198"/>
                </a:cxn>
                <a:cxn ang="0">
                  <a:pos x="5174" y="4599"/>
                </a:cxn>
                <a:cxn ang="0">
                  <a:pos x="10348" y="0"/>
                </a:cxn>
                <a:cxn ang="0">
                  <a:pos x="5174" y="4599"/>
                </a:cxn>
              </a:cxnLst>
              <a:rect l="0" t="0" r="0" b="0"/>
              <a:pathLst>
                <a:path w="4" h="3">
                  <a:moveTo>
                    <a:pt x="0" y="3"/>
                  </a:moveTo>
                  <a:cubicBezTo>
                    <a:pt x="0" y="2"/>
                    <a:pt x="0" y="2"/>
                    <a:pt x="0" y="2"/>
                  </a:cubicBezTo>
                  <a:cubicBezTo>
                    <a:pt x="0" y="2"/>
                    <a:pt x="0" y="2"/>
                    <a:pt x="0" y="2"/>
                  </a:cubicBezTo>
                  <a:cubicBezTo>
                    <a:pt x="0" y="0"/>
                    <a:pt x="1" y="0"/>
                    <a:pt x="1" y="0"/>
                  </a:cubicBezTo>
                  <a:cubicBezTo>
                    <a:pt x="1" y="0"/>
                    <a:pt x="1" y="0"/>
                    <a:pt x="1" y="0"/>
                  </a:cubicBezTo>
                  <a:cubicBezTo>
                    <a:pt x="2" y="0"/>
                    <a:pt x="2" y="0"/>
                    <a:pt x="2" y="0"/>
                  </a:cubicBezTo>
                  <a:cubicBezTo>
                    <a:pt x="2" y="0"/>
                    <a:pt x="2" y="0"/>
                    <a:pt x="2" y="0"/>
                  </a:cubicBezTo>
                  <a:cubicBezTo>
                    <a:pt x="2" y="0"/>
                    <a:pt x="3" y="0"/>
                    <a:pt x="4" y="1"/>
                  </a:cubicBezTo>
                  <a:cubicBezTo>
                    <a:pt x="4" y="1"/>
                    <a:pt x="4" y="1"/>
                    <a:pt x="4" y="1"/>
                  </a:cubicBezTo>
                  <a:cubicBezTo>
                    <a:pt x="4" y="1"/>
                    <a:pt x="4" y="1"/>
                    <a:pt x="4" y="2"/>
                  </a:cubicBezTo>
                  <a:cubicBezTo>
                    <a:pt x="4" y="2"/>
                    <a:pt x="4" y="2"/>
                    <a:pt x="4" y="2"/>
                  </a:cubicBezTo>
                  <a:cubicBezTo>
                    <a:pt x="4" y="3"/>
                    <a:pt x="3" y="3"/>
                    <a:pt x="2" y="3"/>
                  </a:cubicBezTo>
                  <a:cubicBezTo>
                    <a:pt x="2" y="3"/>
                    <a:pt x="2" y="3"/>
                    <a:pt x="2" y="3"/>
                  </a:cubicBezTo>
                  <a:cubicBezTo>
                    <a:pt x="2" y="3"/>
                    <a:pt x="1" y="3"/>
                    <a:pt x="0" y="3"/>
                  </a:cubicBezTo>
                  <a:close/>
                  <a:moveTo>
                    <a:pt x="2" y="2"/>
                  </a:moveTo>
                  <a:cubicBezTo>
                    <a:pt x="2" y="1"/>
                    <a:pt x="2" y="1"/>
                    <a:pt x="2" y="1"/>
                  </a:cubicBezTo>
                  <a:cubicBezTo>
                    <a:pt x="2" y="1"/>
                    <a:pt x="2" y="1"/>
                    <a:pt x="2" y="1"/>
                  </a:cubicBezTo>
                  <a:cubicBezTo>
                    <a:pt x="1" y="1"/>
                    <a:pt x="1" y="1"/>
                    <a:pt x="1" y="1"/>
                  </a:cubicBezTo>
                  <a:cubicBezTo>
                    <a:pt x="1" y="1"/>
                    <a:pt x="1" y="1"/>
                    <a:pt x="1" y="1"/>
                  </a:cubicBezTo>
                  <a:cubicBezTo>
                    <a:pt x="1" y="2"/>
                    <a:pt x="2" y="2"/>
                    <a:pt x="2" y="2"/>
                  </a:cubicBezTo>
                  <a:cubicBezTo>
                    <a:pt x="2" y="2"/>
                    <a:pt x="2" y="2"/>
                    <a:pt x="2" y="2"/>
                  </a:cubicBezTo>
                  <a:cubicBezTo>
                    <a:pt x="2" y="2"/>
                    <a:pt x="2" y="2"/>
                    <a:pt x="2" y="2"/>
                  </a:cubicBezTo>
                  <a:close/>
                  <a:moveTo>
                    <a:pt x="1" y="1"/>
                  </a:moveTo>
                  <a:cubicBezTo>
                    <a:pt x="2" y="0"/>
                    <a:pt x="2" y="0"/>
                    <a:pt x="2" y="0"/>
                  </a:cubicBezTo>
                  <a:cubicBezTo>
                    <a:pt x="1" y="1"/>
                    <a:pt x="1" y="1"/>
                    <a:pt x="1" y="1"/>
                  </a:cubicBezTo>
                  <a:close/>
                </a:path>
              </a:pathLst>
            </a:custGeom>
            <a:solidFill>
              <a:srgbClr val="00A0E9"/>
            </a:solidFill>
            <a:ln w="9525">
              <a:noFill/>
            </a:ln>
          </p:spPr>
          <p:txBody>
            <a:bodyPr/>
            <a:lstStyle/>
            <a:p>
              <a:endParaRPr lang="zh-CN" altLang="en-US"/>
            </a:p>
          </p:txBody>
        </p:sp>
        <p:sp>
          <p:nvSpPr>
            <p:cNvPr id="30914" name="任意多边形 1095"/>
            <p:cNvSpPr/>
            <p:nvPr/>
          </p:nvSpPr>
          <p:spPr>
            <a:xfrm>
              <a:off x="8516768" y="4325246"/>
              <a:ext cx="774944" cy="328834"/>
            </a:xfrm>
            <a:custGeom>
              <a:avLst/>
              <a:gdLst/>
              <a:ahLst/>
              <a:cxnLst>
                <a:cxn ang="0">
                  <a:pos x="47836" y="324068"/>
                </a:cxn>
                <a:cxn ang="0">
                  <a:pos x="28701" y="319302"/>
                </a:cxn>
                <a:cxn ang="0">
                  <a:pos x="23918" y="319302"/>
                </a:cxn>
                <a:cxn ang="0">
                  <a:pos x="4783" y="300239"/>
                </a:cxn>
                <a:cxn ang="0">
                  <a:pos x="0" y="281176"/>
                </a:cxn>
                <a:cxn ang="0">
                  <a:pos x="0" y="266879"/>
                </a:cxn>
                <a:cxn ang="0">
                  <a:pos x="0" y="257348"/>
                </a:cxn>
                <a:cxn ang="0">
                  <a:pos x="9567" y="247816"/>
                </a:cxn>
                <a:cxn ang="0">
                  <a:pos x="33485" y="228754"/>
                </a:cxn>
                <a:cxn ang="0">
                  <a:pos x="33485" y="219222"/>
                </a:cxn>
                <a:cxn ang="0">
                  <a:pos x="52619" y="219222"/>
                </a:cxn>
                <a:cxn ang="0">
                  <a:pos x="66970" y="209691"/>
                </a:cxn>
                <a:cxn ang="0">
                  <a:pos x="81321" y="209691"/>
                </a:cxn>
                <a:cxn ang="0">
                  <a:pos x="95672" y="200159"/>
                </a:cxn>
                <a:cxn ang="0">
                  <a:pos x="105239" y="204925"/>
                </a:cxn>
                <a:cxn ang="0">
                  <a:pos x="119590" y="200159"/>
                </a:cxn>
                <a:cxn ang="0">
                  <a:pos x="138724" y="204925"/>
                </a:cxn>
                <a:cxn ang="0">
                  <a:pos x="143508" y="238285"/>
                </a:cxn>
                <a:cxn ang="0">
                  <a:pos x="133940" y="243051"/>
                </a:cxn>
                <a:cxn ang="0">
                  <a:pos x="124373" y="262114"/>
                </a:cxn>
                <a:cxn ang="0">
                  <a:pos x="119590" y="281176"/>
                </a:cxn>
                <a:cxn ang="0">
                  <a:pos x="110022" y="300239"/>
                </a:cxn>
                <a:cxn ang="0">
                  <a:pos x="100455" y="300239"/>
                </a:cxn>
                <a:cxn ang="0">
                  <a:pos x="86104" y="314536"/>
                </a:cxn>
                <a:cxn ang="0">
                  <a:pos x="76537" y="319302"/>
                </a:cxn>
                <a:cxn ang="0">
                  <a:pos x="71754" y="324068"/>
                </a:cxn>
                <a:cxn ang="0">
                  <a:pos x="62186" y="328834"/>
                </a:cxn>
                <a:cxn ang="0">
                  <a:pos x="62186" y="324068"/>
                </a:cxn>
                <a:cxn ang="0">
                  <a:pos x="71754" y="309771"/>
                </a:cxn>
                <a:cxn ang="0">
                  <a:pos x="81321" y="309771"/>
                </a:cxn>
                <a:cxn ang="0">
                  <a:pos x="90888" y="300239"/>
                </a:cxn>
                <a:cxn ang="0">
                  <a:pos x="110022" y="290708"/>
                </a:cxn>
                <a:cxn ang="0">
                  <a:pos x="114806" y="276411"/>
                </a:cxn>
                <a:cxn ang="0">
                  <a:pos x="119590" y="252582"/>
                </a:cxn>
                <a:cxn ang="0">
                  <a:pos x="129157" y="243051"/>
                </a:cxn>
                <a:cxn ang="0">
                  <a:pos x="129157" y="238285"/>
                </a:cxn>
                <a:cxn ang="0">
                  <a:pos x="138724" y="233519"/>
                </a:cxn>
                <a:cxn ang="0">
                  <a:pos x="133940" y="214456"/>
                </a:cxn>
                <a:cxn ang="0">
                  <a:pos x="119590" y="209691"/>
                </a:cxn>
                <a:cxn ang="0">
                  <a:pos x="105239" y="209691"/>
                </a:cxn>
                <a:cxn ang="0">
                  <a:pos x="95672" y="209691"/>
                </a:cxn>
                <a:cxn ang="0">
                  <a:pos x="81321" y="214456"/>
                </a:cxn>
                <a:cxn ang="0">
                  <a:pos x="71754" y="214456"/>
                </a:cxn>
                <a:cxn ang="0">
                  <a:pos x="57403" y="219222"/>
                </a:cxn>
                <a:cxn ang="0">
                  <a:pos x="47836" y="223988"/>
                </a:cxn>
                <a:cxn ang="0">
                  <a:pos x="38268" y="223988"/>
                </a:cxn>
                <a:cxn ang="0">
                  <a:pos x="38268" y="233519"/>
                </a:cxn>
                <a:cxn ang="0">
                  <a:pos x="4783" y="257348"/>
                </a:cxn>
                <a:cxn ang="0">
                  <a:pos x="4783" y="262114"/>
                </a:cxn>
                <a:cxn ang="0">
                  <a:pos x="4783" y="271645"/>
                </a:cxn>
                <a:cxn ang="0">
                  <a:pos x="4783" y="285942"/>
                </a:cxn>
                <a:cxn ang="0">
                  <a:pos x="9567" y="305005"/>
                </a:cxn>
                <a:cxn ang="0">
                  <a:pos x="23918" y="314536"/>
                </a:cxn>
                <a:cxn ang="0">
                  <a:pos x="33485" y="319302"/>
                </a:cxn>
                <a:cxn ang="0">
                  <a:pos x="52619" y="324068"/>
                </a:cxn>
                <a:cxn ang="0">
                  <a:pos x="33485" y="319302"/>
                </a:cxn>
                <a:cxn ang="0">
                  <a:pos x="110022" y="285942"/>
                </a:cxn>
                <a:cxn ang="0">
                  <a:pos x="765376" y="71485"/>
                </a:cxn>
                <a:cxn ang="0">
                  <a:pos x="760593" y="85782"/>
                </a:cxn>
                <a:cxn ang="0">
                  <a:pos x="760593" y="33359"/>
                </a:cxn>
                <a:cxn ang="0">
                  <a:pos x="760593" y="42891"/>
                </a:cxn>
                <a:cxn ang="0">
                  <a:pos x="645786" y="0"/>
                </a:cxn>
                <a:cxn ang="0">
                  <a:pos x="641003" y="4765"/>
                </a:cxn>
              </a:cxnLst>
              <a:rect l="0" t="0" r="0" b="0"/>
              <a:pathLst>
                <a:path w="162" h="69">
                  <a:moveTo>
                    <a:pt x="12" y="69"/>
                  </a:moveTo>
                  <a:cubicBezTo>
                    <a:pt x="12" y="69"/>
                    <a:pt x="12" y="69"/>
                    <a:pt x="11" y="69"/>
                  </a:cubicBezTo>
                  <a:cubicBezTo>
                    <a:pt x="11" y="69"/>
                    <a:pt x="11" y="69"/>
                    <a:pt x="11" y="69"/>
                  </a:cubicBezTo>
                  <a:cubicBezTo>
                    <a:pt x="11" y="69"/>
                    <a:pt x="11" y="69"/>
                    <a:pt x="11" y="69"/>
                  </a:cubicBezTo>
                  <a:cubicBezTo>
                    <a:pt x="11" y="69"/>
                    <a:pt x="11" y="69"/>
                    <a:pt x="11" y="69"/>
                  </a:cubicBezTo>
                  <a:cubicBezTo>
                    <a:pt x="10" y="69"/>
                    <a:pt x="10" y="69"/>
                    <a:pt x="10" y="68"/>
                  </a:cubicBezTo>
                  <a:cubicBezTo>
                    <a:pt x="10" y="68"/>
                    <a:pt x="10" y="68"/>
                    <a:pt x="10" y="68"/>
                  </a:cubicBezTo>
                  <a:cubicBezTo>
                    <a:pt x="10" y="68"/>
                    <a:pt x="10" y="68"/>
                    <a:pt x="10" y="68"/>
                  </a:cubicBezTo>
                  <a:cubicBezTo>
                    <a:pt x="10" y="68"/>
                    <a:pt x="10" y="68"/>
                    <a:pt x="10" y="68"/>
                  </a:cubicBezTo>
                  <a:cubicBezTo>
                    <a:pt x="10" y="68"/>
                    <a:pt x="9" y="68"/>
                    <a:pt x="9" y="68"/>
                  </a:cubicBezTo>
                  <a:cubicBezTo>
                    <a:pt x="9" y="68"/>
                    <a:pt x="9" y="68"/>
                    <a:pt x="9" y="68"/>
                  </a:cubicBezTo>
                  <a:cubicBezTo>
                    <a:pt x="9" y="68"/>
                    <a:pt x="8" y="68"/>
                    <a:pt x="8" y="68"/>
                  </a:cubicBezTo>
                  <a:cubicBezTo>
                    <a:pt x="8" y="68"/>
                    <a:pt x="8" y="68"/>
                    <a:pt x="8" y="68"/>
                  </a:cubicBezTo>
                  <a:cubicBezTo>
                    <a:pt x="8" y="68"/>
                    <a:pt x="7" y="68"/>
                    <a:pt x="7" y="68"/>
                  </a:cubicBezTo>
                  <a:cubicBezTo>
                    <a:pt x="7" y="68"/>
                    <a:pt x="7" y="68"/>
                    <a:pt x="7" y="68"/>
                  </a:cubicBezTo>
                  <a:cubicBezTo>
                    <a:pt x="7" y="68"/>
                    <a:pt x="6" y="68"/>
                    <a:pt x="6" y="67"/>
                  </a:cubicBezTo>
                  <a:cubicBezTo>
                    <a:pt x="6" y="67"/>
                    <a:pt x="6" y="67"/>
                    <a:pt x="6" y="67"/>
                  </a:cubicBezTo>
                  <a:cubicBezTo>
                    <a:pt x="6" y="67"/>
                    <a:pt x="6" y="67"/>
                    <a:pt x="6" y="67"/>
                  </a:cubicBezTo>
                  <a:cubicBezTo>
                    <a:pt x="6" y="67"/>
                    <a:pt x="6" y="67"/>
                    <a:pt x="6" y="67"/>
                  </a:cubicBezTo>
                  <a:cubicBezTo>
                    <a:pt x="6" y="67"/>
                    <a:pt x="6" y="67"/>
                    <a:pt x="6" y="67"/>
                  </a:cubicBezTo>
                  <a:cubicBezTo>
                    <a:pt x="6" y="67"/>
                    <a:pt x="6" y="67"/>
                    <a:pt x="6" y="67"/>
                  </a:cubicBezTo>
                  <a:cubicBezTo>
                    <a:pt x="6" y="67"/>
                    <a:pt x="6" y="67"/>
                    <a:pt x="5" y="67"/>
                  </a:cubicBezTo>
                  <a:cubicBezTo>
                    <a:pt x="5" y="67"/>
                    <a:pt x="5" y="67"/>
                    <a:pt x="5" y="67"/>
                  </a:cubicBezTo>
                  <a:cubicBezTo>
                    <a:pt x="5" y="67"/>
                    <a:pt x="5" y="67"/>
                    <a:pt x="5" y="67"/>
                  </a:cubicBezTo>
                  <a:cubicBezTo>
                    <a:pt x="5" y="67"/>
                    <a:pt x="4" y="67"/>
                    <a:pt x="4" y="66"/>
                  </a:cubicBezTo>
                  <a:cubicBezTo>
                    <a:pt x="4" y="66"/>
                    <a:pt x="4" y="66"/>
                    <a:pt x="4" y="66"/>
                  </a:cubicBezTo>
                  <a:cubicBezTo>
                    <a:pt x="4" y="66"/>
                    <a:pt x="2" y="65"/>
                    <a:pt x="1" y="65"/>
                  </a:cubicBezTo>
                  <a:cubicBezTo>
                    <a:pt x="1" y="65"/>
                    <a:pt x="1" y="65"/>
                    <a:pt x="1" y="65"/>
                  </a:cubicBezTo>
                  <a:cubicBezTo>
                    <a:pt x="1" y="65"/>
                    <a:pt x="1" y="64"/>
                    <a:pt x="1" y="64"/>
                  </a:cubicBezTo>
                  <a:cubicBezTo>
                    <a:pt x="1" y="64"/>
                    <a:pt x="1" y="64"/>
                    <a:pt x="1" y="64"/>
                  </a:cubicBezTo>
                  <a:cubicBezTo>
                    <a:pt x="1" y="64"/>
                    <a:pt x="1" y="63"/>
                    <a:pt x="1" y="63"/>
                  </a:cubicBezTo>
                  <a:cubicBezTo>
                    <a:pt x="1" y="63"/>
                    <a:pt x="1" y="63"/>
                    <a:pt x="1" y="63"/>
                  </a:cubicBezTo>
                  <a:cubicBezTo>
                    <a:pt x="1" y="62"/>
                    <a:pt x="1" y="62"/>
                    <a:pt x="1" y="62"/>
                  </a:cubicBezTo>
                  <a:cubicBezTo>
                    <a:pt x="1" y="62"/>
                    <a:pt x="1" y="62"/>
                    <a:pt x="1" y="62"/>
                  </a:cubicBezTo>
                  <a:cubicBezTo>
                    <a:pt x="1" y="61"/>
                    <a:pt x="1" y="62"/>
                    <a:pt x="0" y="61"/>
                  </a:cubicBezTo>
                  <a:cubicBezTo>
                    <a:pt x="0" y="61"/>
                    <a:pt x="0" y="61"/>
                    <a:pt x="0" y="61"/>
                  </a:cubicBezTo>
                  <a:cubicBezTo>
                    <a:pt x="0" y="61"/>
                    <a:pt x="0" y="60"/>
                    <a:pt x="0" y="60"/>
                  </a:cubicBezTo>
                  <a:cubicBezTo>
                    <a:pt x="0" y="60"/>
                    <a:pt x="0" y="60"/>
                    <a:pt x="0" y="60"/>
                  </a:cubicBezTo>
                  <a:cubicBezTo>
                    <a:pt x="0" y="59"/>
                    <a:pt x="0" y="59"/>
                    <a:pt x="0" y="59"/>
                  </a:cubicBezTo>
                  <a:cubicBezTo>
                    <a:pt x="0" y="59"/>
                    <a:pt x="0" y="59"/>
                    <a:pt x="0" y="59"/>
                  </a:cubicBezTo>
                  <a:cubicBezTo>
                    <a:pt x="0" y="59"/>
                    <a:pt x="0" y="58"/>
                    <a:pt x="0" y="58"/>
                  </a:cubicBezTo>
                  <a:cubicBezTo>
                    <a:pt x="0" y="58"/>
                    <a:pt x="0" y="58"/>
                    <a:pt x="0" y="58"/>
                  </a:cubicBezTo>
                  <a:cubicBezTo>
                    <a:pt x="0" y="58"/>
                    <a:pt x="0" y="58"/>
                    <a:pt x="0" y="57"/>
                  </a:cubicBezTo>
                  <a:cubicBezTo>
                    <a:pt x="0" y="57"/>
                    <a:pt x="0" y="57"/>
                    <a:pt x="0" y="57"/>
                  </a:cubicBezTo>
                  <a:cubicBezTo>
                    <a:pt x="0" y="57"/>
                    <a:pt x="0" y="57"/>
                    <a:pt x="0" y="57"/>
                  </a:cubicBezTo>
                  <a:cubicBezTo>
                    <a:pt x="0" y="57"/>
                    <a:pt x="0" y="57"/>
                    <a:pt x="0" y="57"/>
                  </a:cubicBezTo>
                  <a:cubicBezTo>
                    <a:pt x="0" y="56"/>
                    <a:pt x="0" y="56"/>
                    <a:pt x="0" y="56"/>
                  </a:cubicBezTo>
                  <a:cubicBezTo>
                    <a:pt x="0" y="56"/>
                    <a:pt x="0" y="56"/>
                    <a:pt x="0" y="56"/>
                  </a:cubicBezTo>
                  <a:cubicBezTo>
                    <a:pt x="0" y="56"/>
                    <a:pt x="0" y="56"/>
                    <a:pt x="0" y="55"/>
                  </a:cubicBezTo>
                  <a:cubicBezTo>
                    <a:pt x="0" y="55"/>
                    <a:pt x="0" y="55"/>
                    <a:pt x="0" y="55"/>
                  </a:cubicBezTo>
                  <a:cubicBezTo>
                    <a:pt x="0" y="55"/>
                    <a:pt x="0" y="55"/>
                    <a:pt x="0" y="55"/>
                  </a:cubicBezTo>
                  <a:cubicBezTo>
                    <a:pt x="0" y="55"/>
                    <a:pt x="0" y="55"/>
                    <a:pt x="0" y="55"/>
                  </a:cubicBezTo>
                  <a:cubicBezTo>
                    <a:pt x="0" y="55"/>
                    <a:pt x="0" y="55"/>
                    <a:pt x="0" y="55"/>
                  </a:cubicBezTo>
                  <a:cubicBezTo>
                    <a:pt x="0" y="55"/>
                    <a:pt x="0" y="55"/>
                    <a:pt x="0" y="55"/>
                  </a:cubicBezTo>
                  <a:cubicBezTo>
                    <a:pt x="0" y="55"/>
                    <a:pt x="0" y="54"/>
                    <a:pt x="0" y="54"/>
                  </a:cubicBezTo>
                  <a:cubicBezTo>
                    <a:pt x="0" y="54"/>
                    <a:pt x="0" y="54"/>
                    <a:pt x="0" y="54"/>
                  </a:cubicBezTo>
                  <a:cubicBezTo>
                    <a:pt x="0" y="54"/>
                    <a:pt x="0" y="54"/>
                    <a:pt x="0" y="54"/>
                  </a:cubicBezTo>
                  <a:cubicBezTo>
                    <a:pt x="0" y="54"/>
                    <a:pt x="0" y="54"/>
                    <a:pt x="0" y="54"/>
                  </a:cubicBezTo>
                  <a:cubicBezTo>
                    <a:pt x="0" y="54"/>
                    <a:pt x="0" y="54"/>
                    <a:pt x="0" y="54"/>
                  </a:cubicBezTo>
                  <a:cubicBezTo>
                    <a:pt x="0" y="54"/>
                    <a:pt x="0" y="54"/>
                    <a:pt x="0" y="54"/>
                  </a:cubicBezTo>
                  <a:cubicBezTo>
                    <a:pt x="0" y="54"/>
                    <a:pt x="0" y="54"/>
                    <a:pt x="0" y="53"/>
                  </a:cubicBezTo>
                  <a:cubicBezTo>
                    <a:pt x="0" y="53"/>
                    <a:pt x="0" y="53"/>
                    <a:pt x="0" y="53"/>
                  </a:cubicBezTo>
                  <a:cubicBezTo>
                    <a:pt x="0" y="52"/>
                    <a:pt x="1" y="52"/>
                    <a:pt x="2" y="52"/>
                  </a:cubicBezTo>
                  <a:cubicBezTo>
                    <a:pt x="2" y="52"/>
                    <a:pt x="2" y="52"/>
                    <a:pt x="2" y="52"/>
                  </a:cubicBezTo>
                  <a:cubicBezTo>
                    <a:pt x="3" y="51"/>
                    <a:pt x="4" y="50"/>
                    <a:pt x="4" y="50"/>
                  </a:cubicBezTo>
                  <a:cubicBezTo>
                    <a:pt x="4" y="50"/>
                    <a:pt x="4" y="50"/>
                    <a:pt x="4" y="50"/>
                  </a:cubicBezTo>
                  <a:cubicBezTo>
                    <a:pt x="4" y="51"/>
                    <a:pt x="4" y="51"/>
                    <a:pt x="4" y="51"/>
                  </a:cubicBezTo>
                  <a:cubicBezTo>
                    <a:pt x="4" y="50"/>
                    <a:pt x="4" y="50"/>
                    <a:pt x="4" y="50"/>
                  </a:cubicBezTo>
                  <a:cubicBezTo>
                    <a:pt x="4" y="50"/>
                    <a:pt x="4" y="49"/>
                    <a:pt x="6" y="49"/>
                  </a:cubicBezTo>
                  <a:cubicBezTo>
                    <a:pt x="6" y="49"/>
                    <a:pt x="6" y="49"/>
                    <a:pt x="6" y="49"/>
                  </a:cubicBezTo>
                  <a:cubicBezTo>
                    <a:pt x="6" y="49"/>
                    <a:pt x="7" y="48"/>
                    <a:pt x="7" y="48"/>
                  </a:cubicBezTo>
                  <a:cubicBezTo>
                    <a:pt x="7" y="48"/>
                    <a:pt x="7" y="48"/>
                    <a:pt x="7" y="48"/>
                  </a:cubicBezTo>
                  <a:cubicBezTo>
                    <a:pt x="7" y="48"/>
                    <a:pt x="7" y="48"/>
                    <a:pt x="7" y="48"/>
                  </a:cubicBezTo>
                  <a:cubicBezTo>
                    <a:pt x="7" y="48"/>
                    <a:pt x="7" y="48"/>
                    <a:pt x="7" y="48"/>
                  </a:cubicBezTo>
                  <a:cubicBezTo>
                    <a:pt x="7" y="48"/>
                    <a:pt x="6" y="48"/>
                    <a:pt x="6" y="48"/>
                  </a:cubicBezTo>
                  <a:cubicBezTo>
                    <a:pt x="6" y="48"/>
                    <a:pt x="6" y="48"/>
                    <a:pt x="6" y="48"/>
                  </a:cubicBezTo>
                  <a:cubicBezTo>
                    <a:pt x="6" y="47"/>
                    <a:pt x="6" y="47"/>
                    <a:pt x="7" y="47"/>
                  </a:cubicBezTo>
                  <a:cubicBezTo>
                    <a:pt x="7" y="47"/>
                    <a:pt x="7" y="47"/>
                    <a:pt x="7" y="47"/>
                  </a:cubicBezTo>
                  <a:cubicBezTo>
                    <a:pt x="7" y="47"/>
                    <a:pt x="7" y="46"/>
                    <a:pt x="7" y="46"/>
                  </a:cubicBezTo>
                  <a:cubicBezTo>
                    <a:pt x="7" y="46"/>
                    <a:pt x="7" y="46"/>
                    <a:pt x="7" y="46"/>
                  </a:cubicBezTo>
                  <a:cubicBezTo>
                    <a:pt x="8" y="45"/>
                    <a:pt x="9" y="45"/>
                    <a:pt x="9" y="45"/>
                  </a:cubicBezTo>
                  <a:cubicBezTo>
                    <a:pt x="9" y="45"/>
                    <a:pt x="9" y="45"/>
                    <a:pt x="9" y="45"/>
                  </a:cubicBezTo>
                  <a:cubicBezTo>
                    <a:pt x="9" y="45"/>
                    <a:pt x="9" y="45"/>
                    <a:pt x="10" y="45"/>
                  </a:cubicBezTo>
                  <a:cubicBezTo>
                    <a:pt x="10" y="45"/>
                    <a:pt x="10" y="45"/>
                    <a:pt x="10" y="45"/>
                  </a:cubicBezTo>
                  <a:cubicBezTo>
                    <a:pt x="10" y="45"/>
                    <a:pt x="11" y="46"/>
                    <a:pt x="11" y="46"/>
                  </a:cubicBezTo>
                  <a:cubicBezTo>
                    <a:pt x="11" y="46"/>
                    <a:pt x="11" y="46"/>
                    <a:pt x="11" y="46"/>
                  </a:cubicBezTo>
                  <a:cubicBezTo>
                    <a:pt x="11" y="46"/>
                    <a:pt x="11" y="46"/>
                    <a:pt x="11" y="46"/>
                  </a:cubicBezTo>
                  <a:cubicBezTo>
                    <a:pt x="11" y="46"/>
                    <a:pt x="11" y="46"/>
                    <a:pt x="11" y="46"/>
                  </a:cubicBezTo>
                  <a:cubicBezTo>
                    <a:pt x="11" y="46"/>
                    <a:pt x="11" y="46"/>
                    <a:pt x="11" y="46"/>
                  </a:cubicBezTo>
                  <a:cubicBezTo>
                    <a:pt x="11" y="46"/>
                    <a:pt x="11" y="46"/>
                    <a:pt x="11" y="46"/>
                  </a:cubicBezTo>
                  <a:cubicBezTo>
                    <a:pt x="11" y="45"/>
                    <a:pt x="12" y="44"/>
                    <a:pt x="12" y="44"/>
                  </a:cubicBezTo>
                  <a:cubicBezTo>
                    <a:pt x="12" y="44"/>
                    <a:pt x="12" y="44"/>
                    <a:pt x="12" y="44"/>
                  </a:cubicBezTo>
                  <a:cubicBezTo>
                    <a:pt x="13" y="43"/>
                    <a:pt x="13" y="43"/>
                    <a:pt x="13" y="43"/>
                  </a:cubicBezTo>
                  <a:cubicBezTo>
                    <a:pt x="13" y="43"/>
                    <a:pt x="13" y="43"/>
                    <a:pt x="13" y="43"/>
                  </a:cubicBezTo>
                  <a:cubicBezTo>
                    <a:pt x="14" y="43"/>
                    <a:pt x="14" y="43"/>
                    <a:pt x="14" y="44"/>
                  </a:cubicBezTo>
                  <a:cubicBezTo>
                    <a:pt x="14" y="44"/>
                    <a:pt x="14" y="44"/>
                    <a:pt x="14" y="44"/>
                  </a:cubicBezTo>
                  <a:cubicBezTo>
                    <a:pt x="14" y="44"/>
                    <a:pt x="14" y="44"/>
                    <a:pt x="15" y="44"/>
                  </a:cubicBezTo>
                  <a:cubicBezTo>
                    <a:pt x="15" y="44"/>
                    <a:pt x="15" y="44"/>
                    <a:pt x="15" y="44"/>
                  </a:cubicBezTo>
                  <a:cubicBezTo>
                    <a:pt x="15" y="44"/>
                    <a:pt x="15" y="44"/>
                    <a:pt x="16" y="44"/>
                  </a:cubicBezTo>
                  <a:cubicBezTo>
                    <a:pt x="16" y="44"/>
                    <a:pt x="16" y="44"/>
                    <a:pt x="16" y="44"/>
                  </a:cubicBezTo>
                  <a:cubicBezTo>
                    <a:pt x="16" y="44"/>
                    <a:pt x="16" y="44"/>
                    <a:pt x="16" y="44"/>
                  </a:cubicBezTo>
                  <a:cubicBezTo>
                    <a:pt x="16" y="44"/>
                    <a:pt x="16" y="44"/>
                    <a:pt x="16" y="44"/>
                  </a:cubicBezTo>
                  <a:cubicBezTo>
                    <a:pt x="17" y="44"/>
                    <a:pt x="17" y="44"/>
                    <a:pt x="17" y="44"/>
                  </a:cubicBezTo>
                  <a:cubicBezTo>
                    <a:pt x="17" y="44"/>
                    <a:pt x="17" y="44"/>
                    <a:pt x="17" y="44"/>
                  </a:cubicBezTo>
                  <a:cubicBezTo>
                    <a:pt x="18" y="44"/>
                    <a:pt x="18" y="44"/>
                    <a:pt x="18" y="44"/>
                  </a:cubicBezTo>
                  <a:cubicBezTo>
                    <a:pt x="18" y="44"/>
                    <a:pt x="18" y="44"/>
                    <a:pt x="18" y="44"/>
                  </a:cubicBezTo>
                  <a:cubicBezTo>
                    <a:pt x="18" y="44"/>
                    <a:pt x="18" y="44"/>
                    <a:pt x="18" y="44"/>
                  </a:cubicBezTo>
                  <a:cubicBezTo>
                    <a:pt x="18" y="44"/>
                    <a:pt x="18" y="44"/>
                    <a:pt x="18" y="44"/>
                  </a:cubicBezTo>
                  <a:cubicBezTo>
                    <a:pt x="18" y="44"/>
                    <a:pt x="18" y="43"/>
                    <a:pt x="18" y="43"/>
                  </a:cubicBezTo>
                  <a:cubicBezTo>
                    <a:pt x="18" y="43"/>
                    <a:pt x="18" y="43"/>
                    <a:pt x="18" y="43"/>
                  </a:cubicBezTo>
                  <a:cubicBezTo>
                    <a:pt x="19" y="43"/>
                    <a:pt x="19" y="42"/>
                    <a:pt x="20" y="42"/>
                  </a:cubicBezTo>
                  <a:cubicBezTo>
                    <a:pt x="20" y="42"/>
                    <a:pt x="20" y="42"/>
                    <a:pt x="20" y="42"/>
                  </a:cubicBezTo>
                  <a:cubicBezTo>
                    <a:pt x="20" y="42"/>
                    <a:pt x="20" y="43"/>
                    <a:pt x="20" y="43"/>
                  </a:cubicBezTo>
                  <a:cubicBezTo>
                    <a:pt x="20" y="43"/>
                    <a:pt x="20" y="43"/>
                    <a:pt x="20" y="43"/>
                  </a:cubicBezTo>
                  <a:cubicBezTo>
                    <a:pt x="21" y="43"/>
                    <a:pt x="21" y="43"/>
                    <a:pt x="21" y="43"/>
                  </a:cubicBezTo>
                  <a:cubicBezTo>
                    <a:pt x="21" y="43"/>
                    <a:pt x="21" y="43"/>
                    <a:pt x="21" y="43"/>
                  </a:cubicBezTo>
                  <a:cubicBezTo>
                    <a:pt x="21" y="43"/>
                    <a:pt x="21" y="43"/>
                    <a:pt x="22" y="43"/>
                  </a:cubicBezTo>
                  <a:cubicBezTo>
                    <a:pt x="22" y="43"/>
                    <a:pt x="22" y="43"/>
                    <a:pt x="22" y="43"/>
                  </a:cubicBezTo>
                  <a:cubicBezTo>
                    <a:pt x="22" y="43"/>
                    <a:pt x="22" y="43"/>
                    <a:pt x="22" y="43"/>
                  </a:cubicBezTo>
                  <a:cubicBezTo>
                    <a:pt x="22" y="43"/>
                    <a:pt x="22" y="43"/>
                    <a:pt x="22" y="43"/>
                  </a:cubicBezTo>
                  <a:cubicBezTo>
                    <a:pt x="22" y="42"/>
                    <a:pt x="22" y="42"/>
                    <a:pt x="22" y="42"/>
                  </a:cubicBezTo>
                  <a:cubicBezTo>
                    <a:pt x="22" y="42"/>
                    <a:pt x="22" y="42"/>
                    <a:pt x="22" y="42"/>
                  </a:cubicBezTo>
                  <a:cubicBezTo>
                    <a:pt x="23" y="42"/>
                    <a:pt x="23" y="43"/>
                    <a:pt x="23" y="43"/>
                  </a:cubicBezTo>
                  <a:cubicBezTo>
                    <a:pt x="23" y="43"/>
                    <a:pt x="23" y="43"/>
                    <a:pt x="23" y="43"/>
                  </a:cubicBezTo>
                  <a:cubicBezTo>
                    <a:pt x="24" y="43"/>
                    <a:pt x="24" y="43"/>
                    <a:pt x="24" y="43"/>
                  </a:cubicBezTo>
                  <a:cubicBezTo>
                    <a:pt x="24" y="43"/>
                    <a:pt x="24" y="43"/>
                    <a:pt x="24" y="43"/>
                  </a:cubicBezTo>
                  <a:cubicBezTo>
                    <a:pt x="24" y="43"/>
                    <a:pt x="25" y="42"/>
                    <a:pt x="25" y="42"/>
                  </a:cubicBezTo>
                  <a:cubicBezTo>
                    <a:pt x="25" y="42"/>
                    <a:pt x="25" y="42"/>
                    <a:pt x="25" y="42"/>
                  </a:cubicBezTo>
                  <a:cubicBezTo>
                    <a:pt x="25" y="42"/>
                    <a:pt x="26" y="42"/>
                    <a:pt x="26" y="42"/>
                  </a:cubicBezTo>
                  <a:cubicBezTo>
                    <a:pt x="26" y="42"/>
                    <a:pt x="26" y="42"/>
                    <a:pt x="26" y="42"/>
                  </a:cubicBezTo>
                  <a:cubicBezTo>
                    <a:pt x="27" y="42"/>
                    <a:pt x="27" y="43"/>
                    <a:pt x="27" y="43"/>
                  </a:cubicBezTo>
                  <a:cubicBezTo>
                    <a:pt x="27" y="43"/>
                    <a:pt x="27" y="43"/>
                    <a:pt x="27" y="43"/>
                  </a:cubicBezTo>
                  <a:cubicBezTo>
                    <a:pt x="27" y="43"/>
                    <a:pt x="27" y="43"/>
                    <a:pt x="27" y="43"/>
                  </a:cubicBezTo>
                  <a:cubicBezTo>
                    <a:pt x="27" y="43"/>
                    <a:pt x="27" y="43"/>
                    <a:pt x="27" y="43"/>
                  </a:cubicBezTo>
                  <a:cubicBezTo>
                    <a:pt x="28" y="43"/>
                    <a:pt x="28" y="43"/>
                    <a:pt x="29" y="43"/>
                  </a:cubicBezTo>
                  <a:cubicBezTo>
                    <a:pt x="29" y="43"/>
                    <a:pt x="29" y="43"/>
                    <a:pt x="29" y="43"/>
                  </a:cubicBezTo>
                  <a:cubicBezTo>
                    <a:pt x="30" y="44"/>
                    <a:pt x="30" y="45"/>
                    <a:pt x="30" y="46"/>
                  </a:cubicBezTo>
                  <a:cubicBezTo>
                    <a:pt x="30" y="46"/>
                    <a:pt x="30" y="46"/>
                    <a:pt x="30" y="46"/>
                  </a:cubicBezTo>
                  <a:cubicBezTo>
                    <a:pt x="30" y="46"/>
                    <a:pt x="31" y="48"/>
                    <a:pt x="31" y="48"/>
                  </a:cubicBezTo>
                  <a:cubicBezTo>
                    <a:pt x="31" y="48"/>
                    <a:pt x="31" y="48"/>
                    <a:pt x="31" y="48"/>
                  </a:cubicBezTo>
                  <a:cubicBezTo>
                    <a:pt x="31" y="48"/>
                    <a:pt x="31" y="48"/>
                    <a:pt x="31" y="49"/>
                  </a:cubicBezTo>
                  <a:cubicBezTo>
                    <a:pt x="31" y="49"/>
                    <a:pt x="31" y="49"/>
                    <a:pt x="31" y="49"/>
                  </a:cubicBezTo>
                  <a:cubicBezTo>
                    <a:pt x="31" y="50"/>
                    <a:pt x="30" y="50"/>
                    <a:pt x="30" y="50"/>
                  </a:cubicBezTo>
                  <a:cubicBezTo>
                    <a:pt x="30" y="50"/>
                    <a:pt x="30" y="50"/>
                    <a:pt x="30" y="50"/>
                  </a:cubicBezTo>
                  <a:cubicBezTo>
                    <a:pt x="30" y="50"/>
                    <a:pt x="30" y="50"/>
                    <a:pt x="30" y="50"/>
                  </a:cubicBezTo>
                  <a:cubicBezTo>
                    <a:pt x="30" y="50"/>
                    <a:pt x="30" y="50"/>
                    <a:pt x="30" y="50"/>
                  </a:cubicBezTo>
                  <a:cubicBezTo>
                    <a:pt x="30" y="51"/>
                    <a:pt x="30" y="51"/>
                    <a:pt x="29" y="51"/>
                  </a:cubicBezTo>
                  <a:cubicBezTo>
                    <a:pt x="29" y="51"/>
                    <a:pt x="29" y="51"/>
                    <a:pt x="29" y="51"/>
                  </a:cubicBezTo>
                  <a:cubicBezTo>
                    <a:pt x="29" y="51"/>
                    <a:pt x="29" y="51"/>
                    <a:pt x="29" y="51"/>
                  </a:cubicBezTo>
                  <a:cubicBezTo>
                    <a:pt x="29" y="51"/>
                    <a:pt x="29" y="51"/>
                    <a:pt x="29" y="51"/>
                  </a:cubicBezTo>
                  <a:cubicBezTo>
                    <a:pt x="29" y="51"/>
                    <a:pt x="28" y="51"/>
                    <a:pt x="28" y="51"/>
                  </a:cubicBezTo>
                  <a:cubicBezTo>
                    <a:pt x="28" y="51"/>
                    <a:pt x="28" y="51"/>
                    <a:pt x="28" y="51"/>
                  </a:cubicBezTo>
                  <a:cubicBezTo>
                    <a:pt x="28" y="52"/>
                    <a:pt x="27" y="53"/>
                    <a:pt x="27" y="53"/>
                  </a:cubicBezTo>
                  <a:cubicBezTo>
                    <a:pt x="27" y="53"/>
                    <a:pt x="27" y="53"/>
                    <a:pt x="27" y="53"/>
                  </a:cubicBezTo>
                  <a:cubicBezTo>
                    <a:pt x="27" y="53"/>
                    <a:pt x="27" y="53"/>
                    <a:pt x="27" y="53"/>
                  </a:cubicBezTo>
                  <a:cubicBezTo>
                    <a:pt x="27" y="53"/>
                    <a:pt x="27" y="53"/>
                    <a:pt x="27" y="53"/>
                  </a:cubicBezTo>
                  <a:cubicBezTo>
                    <a:pt x="27" y="54"/>
                    <a:pt x="27" y="54"/>
                    <a:pt x="27" y="54"/>
                  </a:cubicBezTo>
                  <a:cubicBezTo>
                    <a:pt x="27" y="54"/>
                    <a:pt x="27" y="54"/>
                    <a:pt x="27" y="54"/>
                  </a:cubicBezTo>
                  <a:cubicBezTo>
                    <a:pt x="27" y="54"/>
                    <a:pt x="26" y="54"/>
                    <a:pt x="26" y="55"/>
                  </a:cubicBezTo>
                  <a:cubicBezTo>
                    <a:pt x="26" y="55"/>
                    <a:pt x="26" y="55"/>
                    <a:pt x="26" y="55"/>
                  </a:cubicBezTo>
                  <a:cubicBezTo>
                    <a:pt x="26" y="55"/>
                    <a:pt x="25" y="56"/>
                    <a:pt x="25" y="56"/>
                  </a:cubicBezTo>
                  <a:cubicBezTo>
                    <a:pt x="25" y="56"/>
                    <a:pt x="25" y="56"/>
                    <a:pt x="25" y="56"/>
                  </a:cubicBezTo>
                  <a:cubicBezTo>
                    <a:pt x="25" y="57"/>
                    <a:pt x="25" y="57"/>
                    <a:pt x="25" y="57"/>
                  </a:cubicBezTo>
                  <a:cubicBezTo>
                    <a:pt x="25" y="57"/>
                    <a:pt x="25" y="57"/>
                    <a:pt x="25" y="57"/>
                  </a:cubicBezTo>
                  <a:cubicBezTo>
                    <a:pt x="25" y="58"/>
                    <a:pt x="25" y="58"/>
                    <a:pt x="25" y="58"/>
                  </a:cubicBezTo>
                  <a:cubicBezTo>
                    <a:pt x="25" y="58"/>
                    <a:pt x="25" y="58"/>
                    <a:pt x="25" y="58"/>
                  </a:cubicBezTo>
                  <a:cubicBezTo>
                    <a:pt x="25" y="58"/>
                    <a:pt x="25" y="59"/>
                    <a:pt x="25" y="59"/>
                  </a:cubicBezTo>
                  <a:cubicBezTo>
                    <a:pt x="25" y="59"/>
                    <a:pt x="25" y="59"/>
                    <a:pt x="25" y="59"/>
                  </a:cubicBezTo>
                  <a:cubicBezTo>
                    <a:pt x="25" y="59"/>
                    <a:pt x="25" y="60"/>
                    <a:pt x="25" y="60"/>
                  </a:cubicBezTo>
                  <a:cubicBezTo>
                    <a:pt x="25" y="60"/>
                    <a:pt x="25" y="60"/>
                    <a:pt x="25" y="60"/>
                  </a:cubicBezTo>
                  <a:cubicBezTo>
                    <a:pt x="25" y="60"/>
                    <a:pt x="25" y="60"/>
                    <a:pt x="25" y="60"/>
                  </a:cubicBezTo>
                  <a:cubicBezTo>
                    <a:pt x="25" y="60"/>
                    <a:pt x="25" y="60"/>
                    <a:pt x="25" y="60"/>
                  </a:cubicBezTo>
                  <a:cubicBezTo>
                    <a:pt x="25" y="61"/>
                    <a:pt x="24" y="61"/>
                    <a:pt x="24" y="62"/>
                  </a:cubicBezTo>
                  <a:cubicBezTo>
                    <a:pt x="24" y="62"/>
                    <a:pt x="24" y="62"/>
                    <a:pt x="24" y="62"/>
                  </a:cubicBezTo>
                  <a:cubicBezTo>
                    <a:pt x="24" y="62"/>
                    <a:pt x="23" y="62"/>
                    <a:pt x="23" y="63"/>
                  </a:cubicBezTo>
                  <a:cubicBezTo>
                    <a:pt x="23" y="63"/>
                    <a:pt x="23" y="63"/>
                    <a:pt x="23" y="63"/>
                  </a:cubicBezTo>
                  <a:cubicBezTo>
                    <a:pt x="23" y="63"/>
                    <a:pt x="22" y="63"/>
                    <a:pt x="22" y="63"/>
                  </a:cubicBezTo>
                  <a:cubicBezTo>
                    <a:pt x="22" y="63"/>
                    <a:pt x="22" y="63"/>
                    <a:pt x="22" y="63"/>
                  </a:cubicBezTo>
                  <a:cubicBezTo>
                    <a:pt x="22" y="63"/>
                    <a:pt x="22" y="63"/>
                    <a:pt x="21" y="63"/>
                  </a:cubicBezTo>
                  <a:cubicBezTo>
                    <a:pt x="21" y="63"/>
                    <a:pt x="21" y="63"/>
                    <a:pt x="21" y="63"/>
                  </a:cubicBezTo>
                  <a:cubicBezTo>
                    <a:pt x="21" y="63"/>
                    <a:pt x="21" y="63"/>
                    <a:pt x="21" y="63"/>
                  </a:cubicBezTo>
                  <a:cubicBezTo>
                    <a:pt x="21" y="63"/>
                    <a:pt x="21" y="63"/>
                    <a:pt x="21" y="63"/>
                  </a:cubicBezTo>
                  <a:cubicBezTo>
                    <a:pt x="21" y="63"/>
                    <a:pt x="21" y="63"/>
                    <a:pt x="21" y="63"/>
                  </a:cubicBezTo>
                  <a:cubicBezTo>
                    <a:pt x="21" y="63"/>
                    <a:pt x="21" y="63"/>
                    <a:pt x="21" y="63"/>
                  </a:cubicBezTo>
                  <a:cubicBezTo>
                    <a:pt x="21" y="64"/>
                    <a:pt x="20" y="64"/>
                    <a:pt x="20" y="64"/>
                  </a:cubicBezTo>
                  <a:cubicBezTo>
                    <a:pt x="20" y="64"/>
                    <a:pt x="20" y="64"/>
                    <a:pt x="20" y="64"/>
                  </a:cubicBezTo>
                  <a:cubicBezTo>
                    <a:pt x="20" y="64"/>
                    <a:pt x="20" y="64"/>
                    <a:pt x="20" y="64"/>
                  </a:cubicBezTo>
                  <a:cubicBezTo>
                    <a:pt x="20" y="64"/>
                    <a:pt x="20" y="64"/>
                    <a:pt x="19" y="64"/>
                  </a:cubicBezTo>
                  <a:cubicBezTo>
                    <a:pt x="19" y="64"/>
                    <a:pt x="19" y="64"/>
                    <a:pt x="19" y="64"/>
                  </a:cubicBezTo>
                  <a:cubicBezTo>
                    <a:pt x="19" y="65"/>
                    <a:pt x="19" y="65"/>
                    <a:pt x="19" y="65"/>
                  </a:cubicBezTo>
                  <a:cubicBezTo>
                    <a:pt x="19" y="65"/>
                    <a:pt x="19" y="65"/>
                    <a:pt x="19" y="65"/>
                  </a:cubicBezTo>
                  <a:cubicBezTo>
                    <a:pt x="19" y="65"/>
                    <a:pt x="19" y="66"/>
                    <a:pt x="18" y="66"/>
                  </a:cubicBezTo>
                  <a:cubicBezTo>
                    <a:pt x="18" y="66"/>
                    <a:pt x="18" y="66"/>
                    <a:pt x="18" y="66"/>
                  </a:cubicBezTo>
                  <a:cubicBezTo>
                    <a:pt x="18" y="66"/>
                    <a:pt x="18" y="66"/>
                    <a:pt x="18" y="67"/>
                  </a:cubicBezTo>
                  <a:cubicBezTo>
                    <a:pt x="18" y="67"/>
                    <a:pt x="18" y="67"/>
                    <a:pt x="18" y="67"/>
                  </a:cubicBezTo>
                  <a:cubicBezTo>
                    <a:pt x="18" y="67"/>
                    <a:pt x="18" y="67"/>
                    <a:pt x="17" y="67"/>
                  </a:cubicBezTo>
                  <a:cubicBezTo>
                    <a:pt x="17" y="67"/>
                    <a:pt x="17" y="67"/>
                    <a:pt x="17" y="67"/>
                  </a:cubicBezTo>
                  <a:cubicBezTo>
                    <a:pt x="17" y="67"/>
                    <a:pt x="17" y="67"/>
                    <a:pt x="17" y="66"/>
                  </a:cubicBezTo>
                  <a:cubicBezTo>
                    <a:pt x="17" y="66"/>
                    <a:pt x="17" y="66"/>
                    <a:pt x="17" y="66"/>
                  </a:cubicBezTo>
                  <a:cubicBezTo>
                    <a:pt x="16" y="67"/>
                    <a:pt x="16" y="67"/>
                    <a:pt x="16" y="67"/>
                  </a:cubicBezTo>
                  <a:cubicBezTo>
                    <a:pt x="16" y="67"/>
                    <a:pt x="16" y="67"/>
                    <a:pt x="16" y="67"/>
                  </a:cubicBezTo>
                  <a:cubicBezTo>
                    <a:pt x="15" y="67"/>
                    <a:pt x="15" y="67"/>
                    <a:pt x="15" y="67"/>
                  </a:cubicBezTo>
                  <a:cubicBezTo>
                    <a:pt x="15" y="67"/>
                    <a:pt x="15" y="67"/>
                    <a:pt x="15" y="67"/>
                  </a:cubicBezTo>
                  <a:cubicBezTo>
                    <a:pt x="15" y="67"/>
                    <a:pt x="15" y="67"/>
                    <a:pt x="15" y="67"/>
                  </a:cubicBezTo>
                  <a:cubicBezTo>
                    <a:pt x="15" y="67"/>
                    <a:pt x="15" y="67"/>
                    <a:pt x="15" y="67"/>
                  </a:cubicBezTo>
                  <a:cubicBezTo>
                    <a:pt x="15" y="67"/>
                    <a:pt x="15" y="67"/>
                    <a:pt x="15" y="67"/>
                  </a:cubicBezTo>
                  <a:cubicBezTo>
                    <a:pt x="15" y="67"/>
                    <a:pt x="15" y="67"/>
                    <a:pt x="15" y="67"/>
                  </a:cubicBezTo>
                  <a:cubicBezTo>
                    <a:pt x="15" y="67"/>
                    <a:pt x="15" y="67"/>
                    <a:pt x="15" y="68"/>
                  </a:cubicBezTo>
                  <a:cubicBezTo>
                    <a:pt x="15" y="68"/>
                    <a:pt x="15" y="68"/>
                    <a:pt x="15" y="68"/>
                  </a:cubicBezTo>
                  <a:cubicBezTo>
                    <a:pt x="15" y="68"/>
                    <a:pt x="15" y="68"/>
                    <a:pt x="15" y="68"/>
                  </a:cubicBezTo>
                  <a:cubicBezTo>
                    <a:pt x="15" y="68"/>
                    <a:pt x="15" y="68"/>
                    <a:pt x="15" y="68"/>
                  </a:cubicBezTo>
                  <a:cubicBezTo>
                    <a:pt x="15" y="68"/>
                    <a:pt x="14" y="69"/>
                    <a:pt x="14" y="69"/>
                  </a:cubicBezTo>
                  <a:cubicBezTo>
                    <a:pt x="14" y="69"/>
                    <a:pt x="14" y="69"/>
                    <a:pt x="14" y="69"/>
                  </a:cubicBezTo>
                  <a:cubicBezTo>
                    <a:pt x="14" y="69"/>
                    <a:pt x="14" y="69"/>
                    <a:pt x="13" y="69"/>
                  </a:cubicBezTo>
                  <a:cubicBezTo>
                    <a:pt x="13" y="69"/>
                    <a:pt x="13" y="69"/>
                    <a:pt x="13" y="69"/>
                  </a:cubicBezTo>
                  <a:cubicBezTo>
                    <a:pt x="13" y="69"/>
                    <a:pt x="13" y="69"/>
                    <a:pt x="13" y="69"/>
                  </a:cubicBezTo>
                  <a:cubicBezTo>
                    <a:pt x="13" y="69"/>
                    <a:pt x="13" y="69"/>
                    <a:pt x="13" y="69"/>
                  </a:cubicBezTo>
                  <a:cubicBezTo>
                    <a:pt x="12" y="69"/>
                    <a:pt x="12" y="69"/>
                    <a:pt x="12" y="69"/>
                  </a:cubicBezTo>
                  <a:cubicBezTo>
                    <a:pt x="12" y="69"/>
                    <a:pt x="12" y="69"/>
                    <a:pt x="12" y="69"/>
                  </a:cubicBezTo>
                  <a:cubicBezTo>
                    <a:pt x="12" y="69"/>
                    <a:pt x="12" y="69"/>
                    <a:pt x="12" y="69"/>
                  </a:cubicBezTo>
                  <a:close/>
                  <a:moveTo>
                    <a:pt x="13" y="68"/>
                  </a:moveTo>
                  <a:cubicBezTo>
                    <a:pt x="13" y="68"/>
                    <a:pt x="13" y="68"/>
                    <a:pt x="13" y="68"/>
                  </a:cubicBezTo>
                  <a:cubicBezTo>
                    <a:pt x="13" y="68"/>
                    <a:pt x="13" y="68"/>
                    <a:pt x="13" y="68"/>
                  </a:cubicBezTo>
                  <a:cubicBezTo>
                    <a:pt x="13" y="68"/>
                    <a:pt x="13" y="68"/>
                    <a:pt x="13" y="68"/>
                  </a:cubicBezTo>
                  <a:cubicBezTo>
                    <a:pt x="13" y="68"/>
                    <a:pt x="13" y="68"/>
                    <a:pt x="13" y="68"/>
                  </a:cubicBezTo>
                  <a:cubicBezTo>
                    <a:pt x="13" y="68"/>
                    <a:pt x="13" y="68"/>
                    <a:pt x="13" y="67"/>
                  </a:cubicBezTo>
                  <a:cubicBezTo>
                    <a:pt x="13" y="67"/>
                    <a:pt x="13" y="67"/>
                    <a:pt x="13" y="67"/>
                  </a:cubicBezTo>
                  <a:cubicBezTo>
                    <a:pt x="13" y="67"/>
                    <a:pt x="13" y="67"/>
                    <a:pt x="14" y="67"/>
                  </a:cubicBezTo>
                  <a:cubicBezTo>
                    <a:pt x="14" y="67"/>
                    <a:pt x="14" y="67"/>
                    <a:pt x="14" y="67"/>
                  </a:cubicBezTo>
                  <a:cubicBezTo>
                    <a:pt x="14" y="67"/>
                    <a:pt x="14" y="66"/>
                    <a:pt x="14" y="66"/>
                  </a:cubicBezTo>
                  <a:cubicBezTo>
                    <a:pt x="14" y="66"/>
                    <a:pt x="14" y="66"/>
                    <a:pt x="14" y="66"/>
                  </a:cubicBezTo>
                  <a:cubicBezTo>
                    <a:pt x="14" y="66"/>
                    <a:pt x="15" y="65"/>
                    <a:pt x="15" y="65"/>
                  </a:cubicBezTo>
                  <a:cubicBezTo>
                    <a:pt x="15" y="65"/>
                    <a:pt x="15" y="65"/>
                    <a:pt x="15" y="65"/>
                  </a:cubicBezTo>
                  <a:cubicBezTo>
                    <a:pt x="15" y="65"/>
                    <a:pt x="15" y="65"/>
                    <a:pt x="15" y="65"/>
                  </a:cubicBezTo>
                  <a:cubicBezTo>
                    <a:pt x="15" y="65"/>
                    <a:pt x="15" y="65"/>
                    <a:pt x="15" y="65"/>
                  </a:cubicBezTo>
                  <a:cubicBezTo>
                    <a:pt x="15" y="65"/>
                    <a:pt x="16" y="65"/>
                    <a:pt x="16" y="65"/>
                  </a:cubicBezTo>
                  <a:cubicBezTo>
                    <a:pt x="16" y="65"/>
                    <a:pt x="16" y="65"/>
                    <a:pt x="16" y="65"/>
                  </a:cubicBezTo>
                  <a:cubicBezTo>
                    <a:pt x="16" y="65"/>
                    <a:pt x="16" y="65"/>
                    <a:pt x="16" y="65"/>
                  </a:cubicBezTo>
                  <a:cubicBezTo>
                    <a:pt x="16" y="65"/>
                    <a:pt x="16" y="65"/>
                    <a:pt x="16" y="65"/>
                  </a:cubicBezTo>
                  <a:cubicBezTo>
                    <a:pt x="16" y="65"/>
                    <a:pt x="16" y="65"/>
                    <a:pt x="17" y="65"/>
                  </a:cubicBezTo>
                  <a:cubicBezTo>
                    <a:pt x="17" y="65"/>
                    <a:pt x="17" y="65"/>
                    <a:pt x="17" y="65"/>
                  </a:cubicBezTo>
                  <a:cubicBezTo>
                    <a:pt x="17" y="65"/>
                    <a:pt x="18" y="65"/>
                    <a:pt x="18" y="65"/>
                  </a:cubicBezTo>
                  <a:cubicBezTo>
                    <a:pt x="18" y="65"/>
                    <a:pt x="18" y="65"/>
                    <a:pt x="18" y="65"/>
                  </a:cubicBezTo>
                  <a:cubicBezTo>
                    <a:pt x="18" y="65"/>
                    <a:pt x="18" y="65"/>
                    <a:pt x="18" y="65"/>
                  </a:cubicBezTo>
                  <a:cubicBezTo>
                    <a:pt x="18" y="65"/>
                    <a:pt x="18" y="65"/>
                    <a:pt x="18" y="65"/>
                  </a:cubicBezTo>
                  <a:cubicBezTo>
                    <a:pt x="18" y="65"/>
                    <a:pt x="18" y="65"/>
                    <a:pt x="18" y="65"/>
                  </a:cubicBezTo>
                  <a:cubicBezTo>
                    <a:pt x="18" y="65"/>
                    <a:pt x="18" y="65"/>
                    <a:pt x="18" y="65"/>
                  </a:cubicBezTo>
                  <a:cubicBezTo>
                    <a:pt x="18" y="64"/>
                    <a:pt x="18" y="63"/>
                    <a:pt x="19" y="63"/>
                  </a:cubicBezTo>
                  <a:cubicBezTo>
                    <a:pt x="19" y="63"/>
                    <a:pt x="19" y="63"/>
                    <a:pt x="19" y="63"/>
                  </a:cubicBezTo>
                  <a:cubicBezTo>
                    <a:pt x="20" y="62"/>
                    <a:pt x="20" y="63"/>
                    <a:pt x="20" y="62"/>
                  </a:cubicBezTo>
                  <a:cubicBezTo>
                    <a:pt x="20" y="62"/>
                    <a:pt x="20" y="62"/>
                    <a:pt x="20" y="62"/>
                  </a:cubicBezTo>
                  <a:cubicBezTo>
                    <a:pt x="20" y="62"/>
                    <a:pt x="21" y="61"/>
                    <a:pt x="22" y="61"/>
                  </a:cubicBezTo>
                  <a:cubicBezTo>
                    <a:pt x="22" y="61"/>
                    <a:pt x="22" y="61"/>
                    <a:pt x="22" y="61"/>
                  </a:cubicBezTo>
                  <a:cubicBezTo>
                    <a:pt x="22" y="61"/>
                    <a:pt x="22" y="61"/>
                    <a:pt x="22" y="62"/>
                  </a:cubicBezTo>
                  <a:cubicBezTo>
                    <a:pt x="22" y="62"/>
                    <a:pt x="22" y="62"/>
                    <a:pt x="22" y="62"/>
                  </a:cubicBezTo>
                  <a:cubicBezTo>
                    <a:pt x="22" y="61"/>
                    <a:pt x="23" y="61"/>
                    <a:pt x="23" y="61"/>
                  </a:cubicBezTo>
                  <a:cubicBezTo>
                    <a:pt x="23" y="61"/>
                    <a:pt x="23" y="61"/>
                    <a:pt x="23" y="61"/>
                  </a:cubicBezTo>
                  <a:cubicBezTo>
                    <a:pt x="23" y="61"/>
                    <a:pt x="23" y="60"/>
                    <a:pt x="23" y="60"/>
                  </a:cubicBezTo>
                  <a:cubicBezTo>
                    <a:pt x="23" y="60"/>
                    <a:pt x="23" y="60"/>
                    <a:pt x="23" y="60"/>
                  </a:cubicBezTo>
                  <a:cubicBezTo>
                    <a:pt x="23" y="60"/>
                    <a:pt x="23" y="60"/>
                    <a:pt x="23" y="60"/>
                  </a:cubicBezTo>
                  <a:cubicBezTo>
                    <a:pt x="23" y="60"/>
                    <a:pt x="23" y="60"/>
                    <a:pt x="23" y="60"/>
                  </a:cubicBezTo>
                  <a:cubicBezTo>
                    <a:pt x="23" y="59"/>
                    <a:pt x="23" y="59"/>
                    <a:pt x="23" y="59"/>
                  </a:cubicBezTo>
                  <a:cubicBezTo>
                    <a:pt x="23" y="59"/>
                    <a:pt x="23" y="59"/>
                    <a:pt x="23" y="59"/>
                  </a:cubicBezTo>
                  <a:cubicBezTo>
                    <a:pt x="23" y="59"/>
                    <a:pt x="24" y="58"/>
                    <a:pt x="24" y="58"/>
                  </a:cubicBezTo>
                  <a:cubicBezTo>
                    <a:pt x="24" y="58"/>
                    <a:pt x="24" y="58"/>
                    <a:pt x="24" y="58"/>
                  </a:cubicBezTo>
                  <a:cubicBezTo>
                    <a:pt x="24" y="58"/>
                    <a:pt x="24" y="57"/>
                    <a:pt x="24" y="57"/>
                  </a:cubicBezTo>
                  <a:cubicBezTo>
                    <a:pt x="24" y="57"/>
                    <a:pt x="24" y="57"/>
                    <a:pt x="24" y="57"/>
                  </a:cubicBezTo>
                  <a:cubicBezTo>
                    <a:pt x="24" y="56"/>
                    <a:pt x="24" y="57"/>
                    <a:pt x="24" y="56"/>
                  </a:cubicBezTo>
                  <a:cubicBezTo>
                    <a:pt x="24" y="56"/>
                    <a:pt x="24" y="56"/>
                    <a:pt x="24" y="56"/>
                  </a:cubicBezTo>
                  <a:cubicBezTo>
                    <a:pt x="24" y="55"/>
                    <a:pt x="25" y="54"/>
                    <a:pt x="25" y="54"/>
                  </a:cubicBezTo>
                  <a:cubicBezTo>
                    <a:pt x="25" y="54"/>
                    <a:pt x="25" y="54"/>
                    <a:pt x="25" y="54"/>
                  </a:cubicBezTo>
                  <a:cubicBezTo>
                    <a:pt x="25" y="54"/>
                    <a:pt x="25" y="53"/>
                    <a:pt x="25" y="53"/>
                  </a:cubicBezTo>
                  <a:cubicBezTo>
                    <a:pt x="25" y="53"/>
                    <a:pt x="25" y="53"/>
                    <a:pt x="25" y="53"/>
                  </a:cubicBezTo>
                  <a:cubicBezTo>
                    <a:pt x="25" y="53"/>
                    <a:pt x="25" y="53"/>
                    <a:pt x="25" y="53"/>
                  </a:cubicBezTo>
                  <a:cubicBezTo>
                    <a:pt x="25" y="53"/>
                    <a:pt x="25" y="53"/>
                    <a:pt x="25" y="53"/>
                  </a:cubicBezTo>
                  <a:cubicBezTo>
                    <a:pt x="25" y="53"/>
                    <a:pt x="25" y="53"/>
                    <a:pt x="25" y="53"/>
                  </a:cubicBezTo>
                  <a:cubicBezTo>
                    <a:pt x="25" y="53"/>
                    <a:pt x="25" y="53"/>
                    <a:pt x="25" y="53"/>
                  </a:cubicBezTo>
                  <a:cubicBezTo>
                    <a:pt x="25" y="52"/>
                    <a:pt x="26" y="52"/>
                    <a:pt x="26" y="52"/>
                  </a:cubicBezTo>
                  <a:cubicBezTo>
                    <a:pt x="26" y="52"/>
                    <a:pt x="26" y="52"/>
                    <a:pt x="26" y="52"/>
                  </a:cubicBezTo>
                  <a:cubicBezTo>
                    <a:pt x="26" y="52"/>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1"/>
                  </a:cubicBezTo>
                  <a:cubicBezTo>
                    <a:pt x="27" y="51"/>
                    <a:pt x="27" y="51"/>
                    <a:pt x="27" y="50"/>
                  </a:cubicBezTo>
                  <a:cubicBezTo>
                    <a:pt x="27" y="50"/>
                    <a:pt x="27" y="50"/>
                    <a:pt x="27" y="50"/>
                  </a:cubicBezTo>
                  <a:cubicBezTo>
                    <a:pt x="27" y="50"/>
                    <a:pt x="27" y="50"/>
                    <a:pt x="27" y="50"/>
                  </a:cubicBezTo>
                  <a:cubicBezTo>
                    <a:pt x="27" y="50"/>
                    <a:pt x="27" y="50"/>
                    <a:pt x="27" y="50"/>
                  </a:cubicBezTo>
                  <a:cubicBezTo>
                    <a:pt x="27" y="49"/>
                    <a:pt x="27" y="49"/>
                    <a:pt x="27" y="49"/>
                  </a:cubicBezTo>
                  <a:cubicBezTo>
                    <a:pt x="27" y="49"/>
                    <a:pt x="27" y="49"/>
                    <a:pt x="27" y="49"/>
                  </a:cubicBezTo>
                  <a:cubicBezTo>
                    <a:pt x="28" y="49"/>
                    <a:pt x="28" y="48"/>
                    <a:pt x="29" y="48"/>
                  </a:cubicBezTo>
                  <a:cubicBezTo>
                    <a:pt x="29" y="48"/>
                    <a:pt x="29" y="48"/>
                    <a:pt x="29" y="48"/>
                  </a:cubicBezTo>
                  <a:cubicBezTo>
                    <a:pt x="29" y="48"/>
                    <a:pt x="29" y="48"/>
                    <a:pt x="29" y="48"/>
                  </a:cubicBezTo>
                  <a:cubicBezTo>
                    <a:pt x="29" y="48"/>
                    <a:pt x="29" y="48"/>
                    <a:pt x="29" y="48"/>
                  </a:cubicBezTo>
                  <a:cubicBezTo>
                    <a:pt x="29" y="49"/>
                    <a:pt x="29" y="49"/>
                    <a:pt x="29" y="49"/>
                  </a:cubicBezTo>
                  <a:cubicBezTo>
                    <a:pt x="29" y="49"/>
                    <a:pt x="29" y="49"/>
                    <a:pt x="29" y="49"/>
                  </a:cubicBezTo>
                  <a:cubicBezTo>
                    <a:pt x="29" y="49"/>
                    <a:pt x="29" y="49"/>
                    <a:pt x="29" y="48"/>
                  </a:cubicBezTo>
                  <a:cubicBezTo>
                    <a:pt x="29" y="48"/>
                    <a:pt x="29" y="48"/>
                    <a:pt x="29" y="48"/>
                  </a:cubicBezTo>
                  <a:cubicBezTo>
                    <a:pt x="29" y="48"/>
                    <a:pt x="29" y="47"/>
                    <a:pt x="29" y="46"/>
                  </a:cubicBezTo>
                  <a:cubicBezTo>
                    <a:pt x="29" y="46"/>
                    <a:pt x="29" y="46"/>
                    <a:pt x="29" y="46"/>
                  </a:cubicBezTo>
                  <a:cubicBezTo>
                    <a:pt x="29" y="45"/>
                    <a:pt x="29" y="45"/>
                    <a:pt x="28" y="45"/>
                  </a:cubicBezTo>
                  <a:cubicBezTo>
                    <a:pt x="28" y="45"/>
                    <a:pt x="28" y="45"/>
                    <a:pt x="28" y="45"/>
                  </a:cubicBezTo>
                  <a:cubicBezTo>
                    <a:pt x="28" y="45"/>
                    <a:pt x="28" y="45"/>
                    <a:pt x="28" y="45"/>
                  </a:cubicBezTo>
                  <a:cubicBezTo>
                    <a:pt x="28" y="45"/>
                    <a:pt x="28" y="45"/>
                    <a:pt x="28" y="45"/>
                  </a:cubicBezTo>
                  <a:cubicBezTo>
                    <a:pt x="28" y="44"/>
                    <a:pt x="26" y="45"/>
                    <a:pt x="26" y="43"/>
                  </a:cubicBezTo>
                  <a:cubicBezTo>
                    <a:pt x="26" y="43"/>
                    <a:pt x="26" y="43"/>
                    <a:pt x="26" y="43"/>
                  </a:cubicBezTo>
                  <a:cubicBezTo>
                    <a:pt x="25" y="44"/>
                    <a:pt x="25" y="44"/>
                    <a:pt x="25" y="44"/>
                  </a:cubicBezTo>
                  <a:cubicBezTo>
                    <a:pt x="25" y="44"/>
                    <a:pt x="25" y="44"/>
                    <a:pt x="25" y="44"/>
                  </a:cubicBezTo>
                  <a:cubicBezTo>
                    <a:pt x="25" y="44"/>
                    <a:pt x="25" y="44"/>
                    <a:pt x="25" y="44"/>
                  </a:cubicBezTo>
                  <a:cubicBezTo>
                    <a:pt x="25" y="44"/>
                    <a:pt x="25" y="44"/>
                    <a:pt x="25" y="44"/>
                  </a:cubicBezTo>
                  <a:cubicBezTo>
                    <a:pt x="25" y="44"/>
                    <a:pt x="25" y="44"/>
                    <a:pt x="25" y="44"/>
                  </a:cubicBezTo>
                  <a:cubicBezTo>
                    <a:pt x="25" y="44"/>
                    <a:pt x="25" y="45"/>
                    <a:pt x="24" y="45"/>
                  </a:cubicBezTo>
                  <a:cubicBezTo>
                    <a:pt x="24" y="45"/>
                    <a:pt x="24" y="45"/>
                    <a:pt x="24" y="45"/>
                  </a:cubicBezTo>
                  <a:cubicBezTo>
                    <a:pt x="24" y="45"/>
                    <a:pt x="24" y="45"/>
                    <a:pt x="24" y="45"/>
                  </a:cubicBezTo>
                  <a:cubicBezTo>
                    <a:pt x="24" y="45"/>
                    <a:pt x="24" y="45"/>
                    <a:pt x="24" y="45"/>
                  </a:cubicBezTo>
                  <a:cubicBezTo>
                    <a:pt x="23" y="45"/>
                    <a:pt x="23" y="44"/>
                    <a:pt x="23" y="44"/>
                  </a:cubicBezTo>
                  <a:cubicBezTo>
                    <a:pt x="23" y="44"/>
                    <a:pt x="23" y="44"/>
                    <a:pt x="23" y="44"/>
                  </a:cubicBezTo>
                  <a:cubicBezTo>
                    <a:pt x="23" y="44"/>
                    <a:pt x="22" y="44"/>
                    <a:pt x="22" y="44"/>
                  </a:cubicBezTo>
                  <a:cubicBezTo>
                    <a:pt x="22" y="44"/>
                    <a:pt x="22" y="44"/>
                    <a:pt x="22" y="44"/>
                  </a:cubicBezTo>
                  <a:cubicBezTo>
                    <a:pt x="22" y="44"/>
                    <a:pt x="22" y="44"/>
                    <a:pt x="22" y="44"/>
                  </a:cubicBezTo>
                  <a:cubicBezTo>
                    <a:pt x="22" y="44"/>
                    <a:pt x="22" y="44"/>
                    <a:pt x="21" y="44"/>
                  </a:cubicBezTo>
                  <a:cubicBezTo>
                    <a:pt x="21" y="44"/>
                    <a:pt x="21" y="44"/>
                    <a:pt x="21" y="44"/>
                  </a:cubicBezTo>
                  <a:cubicBezTo>
                    <a:pt x="21" y="44"/>
                    <a:pt x="20" y="44"/>
                    <a:pt x="20" y="44"/>
                  </a:cubicBezTo>
                  <a:cubicBezTo>
                    <a:pt x="20" y="44"/>
                    <a:pt x="20" y="44"/>
                    <a:pt x="20" y="44"/>
                  </a:cubicBezTo>
                  <a:cubicBezTo>
                    <a:pt x="20" y="44"/>
                    <a:pt x="20" y="44"/>
                    <a:pt x="20" y="44"/>
                  </a:cubicBezTo>
                  <a:cubicBezTo>
                    <a:pt x="20" y="44"/>
                    <a:pt x="20" y="44"/>
                    <a:pt x="20" y="44"/>
                  </a:cubicBezTo>
                  <a:cubicBezTo>
                    <a:pt x="20" y="44"/>
                    <a:pt x="20" y="44"/>
                    <a:pt x="20" y="44"/>
                  </a:cubicBezTo>
                  <a:cubicBezTo>
                    <a:pt x="20" y="44"/>
                    <a:pt x="20" y="44"/>
                    <a:pt x="20" y="44"/>
                  </a:cubicBezTo>
                  <a:cubicBezTo>
                    <a:pt x="19" y="44"/>
                    <a:pt x="20" y="44"/>
                    <a:pt x="19" y="44"/>
                  </a:cubicBezTo>
                  <a:cubicBezTo>
                    <a:pt x="19" y="44"/>
                    <a:pt x="19" y="44"/>
                    <a:pt x="19" y="44"/>
                  </a:cubicBezTo>
                  <a:cubicBezTo>
                    <a:pt x="19" y="45"/>
                    <a:pt x="19" y="45"/>
                    <a:pt x="19" y="45"/>
                  </a:cubicBezTo>
                  <a:cubicBezTo>
                    <a:pt x="19" y="45"/>
                    <a:pt x="19" y="45"/>
                    <a:pt x="19" y="45"/>
                  </a:cubicBezTo>
                  <a:cubicBezTo>
                    <a:pt x="18" y="45"/>
                    <a:pt x="18" y="46"/>
                    <a:pt x="17" y="46"/>
                  </a:cubicBezTo>
                  <a:cubicBezTo>
                    <a:pt x="17" y="46"/>
                    <a:pt x="17" y="46"/>
                    <a:pt x="17" y="46"/>
                  </a:cubicBezTo>
                  <a:cubicBezTo>
                    <a:pt x="17" y="46"/>
                    <a:pt x="17" y="46"/>
                    <a:pt x="17" y="45"/>
                  </a:cubicBezTo>
                  <a:cubicBezTo>
                    <a:pt x="17" y="45"/>
                    <a:pt x="17" y="45"/>
                    <a:pt x="17" y="45"/>
                  </a:cubicBezTo>
                  <a:cubicBezTo>
                    <a:pt x="17" y="45"/>
                    <a:pt x="17" y="45"/>
                    <a:pt x="17" y="45"/>
                  </a:cubicBezTo>
                  <a:cubicBezTo>
                    <a:pt x="17" y="45"/>
                    <a:pt x="17" y="45"/>
                    <a:pt x="17" y="45"/>
                  </a:cubicBezTo>
                  <a:cubicBezTo>
                    <a:pt x="17" y="45"/>
                    <a:pt x="16" y="46"/>
                    <a:pt x="16" y="46"/>
                  </a:cubicBezTo>
                  <a:cubicBezTo>
                    <a:pt x="16" y="46"/>
                    <a:pt x="16" y="46"/>
                    <a:pt x="16" y="46"/>
                  </a:cubicBezTo>
                  <a:cubicBezTo>
                    <a:pt x="15" y="46"/>
                    <a:pt x="15" y="46"/>
                    <a:pt x="15" y="45"/>
                  </a:cubicBezTo>
                  <a:cubicBezTo>
                    <a:pt x="15" y="45"/>
                    <a:pt x="15" y="45"/>
                    <a:pt x="15" y="45"/>
                  </a:cubicBezTo>
                  <a:cubicBezTo>
                    <a:pt x="15" y="45"/>
                    <a:pt x="15" y="45"/>
                    <a:pt x="15" y="45"/>
                  </a:cubicBezTo>
                  <a:cubicBezTo>
                    <a:pt x="15" y="45"/>
                    <a:pt x="15" y="45"/>
                    <a:pt x="15" y="45"/>
                  </a:cubicBezTo>
                  <a:cubicBezTo>
                    <a:pt x="14" y="45"/>
                    <a:pt x="14" y="45"/>
                    <a:pt x="13" y="45"/>
                  </a:cubicBezTo>
                  <a:cubicBezTo>
                    <a:pt x="13" y="45"/>
                    <a:pt x="13" y="45"/>
                    <a:pt x="13" y="45"/>
                  </a:cubicBezTo>
                  <a:cubicBezTo>
                    <a:pt x="13" y="45"/>
                    <a:pt x="13" y="45"/>
                    <a:pt x="13" y="45"/>
                  </a:cubicBezTo>
                  <a:cubicBezTo>
                    <a:pt x="13" y="45"/>
                    <a:pt x="13" y="45"/>
                    <a:pt x="13" y="45"/>
                  </a:cubicBezTo>
                  <a:cubicBezTo>
                    <a:pt x="13" y="45"/>
                    <a:pt x="13" y="45"/>
                    <a:pt x="13" y="45"/>
                  </a:cubicBezTo>
                  <a:cubicBezTo>
                    <a:pt x="13" y="45"/>
                    <a:pt x="13" y="45"/>
                    <a:pt x="13" y="45"/>
                  </a:cubicBezTo>
                  <a:cubicBezTo>
                    <a:pt x="12" y="46"/>
                    <a:pt x="12" y="46"/>
                    <a:pt x="12" y="46"/>
                  </a:cubicBezTo>
                  <a:cubicBezTo>
                    <a:pt x="12" y="46"/>
                    <a:pt x="12" y="46"/>
                    <a:pt x="12" y="46"/>
                  </a:cubicBezTo>
                  <a:cubicBezTo>
                    <a:pt x="12" y="46"/>
                    <a:pt x="12" y="46"/>
                    <a:pt x="12" y="46"/>
                  </a:cubicBezTo>
                  <a:cubicBezTo>
                    <a:pt x="12" y="46"/>
                    <a:pt x="12" y="46"/>
                    <a:pt x="12" y="46"/>
                  </a:cubicBezTo>
                  <a:cubicBezTo>
                    <a:pt x="12" y="47"/>
                    <a:pt x="12" y="47"/>
                    <a:pt x="12" y="47"/>
                  </a:cubicBezTo>
                  <a:cubicBezTo>
                    <a:pt x="12" y="47"/>
                    <a:pt x="12" y="47"/>
                    <a:pt x="12" y="47"/>
                  </a:cubicBezTo>
                  <a:cubicBezTo>
                    <a:pt x="11" y="47"/>
                    <a:pt x="11" y="47"/>
                    <a:pt x="11" y="47"/>
                  </a:cubicBezTo>
                  <a:cubicBezTo>
                    <a:pt x="11" y="47"/>
                    <a:pt x="11" y="47"/>
                    <a:pt x="11" y="47"/>
                  </a:cubicBezTo>
                  <a:cubicBezTo>
                    <a:pt x="11" y="47"/>
                    <a:pt x="10" y="47"/>
                    <a:pt x="10" y="47"/>
                  </a:cubicBezTo>
                  <a:cubicBezTo>
                    <a:pt x="10" y="47"/>
                    <a:pt x="10" y="47"/>
                    <a:pt x="10" y="47"/>
                  </a:cubicBezTo>
                  <a:cubicBezTo>
                    <a:pt x="10" y="47"/>
                    <a:pt x="10" y="47"/>
                    <a:pt x="9" y="47"/>
                  </a:cubicBezTo>
                  <a:cubicBezTo>
                    <a:pt x="9" y="47"/>
                    <a:pt x="9" y="47"/>
                    <a:pt x="9" y="47"/>
                  </a:cubicBezTo>
                  <a:cubicBezTo>
                    <a:pt x="9" y="47"/>
                    <a:pt x="9" y="47"/>
                    <a:pt x="9" y="47"/>
                  </a:cubicBezTo>
                  <a:cubicBezTo>
                    <a:pt x="9" y="47"/>
                    <a:pt x="9" y="47"/>
                    <a:pt x="9" y="47"/>
                  </a:cubicBezTo>
                  <a:cubicBezTo>
                    <a:pt x="9" y="47"/>
                    <a:pt x="8" y="47"/>
                    <a:pt x="8" y="47"/>
                  </a:cubicBezTo>
                  <a:cubicBezTo>
                    <a:pt x="8" y="47"/>
                    <a:pt x="8" y="47"/>
                    <a:pt x="8" y="47"/>
                  </a:cubicBezTo>
                  <a:cubicBezTo>
                    <a:pt x="8" y="47"/>
                    <a:pt x="8" y="47"/>
                    <a:pt x="8" y="47"/>
                  </a:cubicBezTo>
                  <a:cubicBezTo>
                    <a:pt x="8" y="47"/>
                    <a:pt x="8" y="47"/>
                    <a:pt x="8" y="47"/>
                  </a:cubicBezTo>
                  <a:cubicBezTo>
                    <a:pt x="8" y="47"/>
                    <a:pt x="9" y="47"/>
                    <a:pt x="9" y="47"/>
                  </a:cubicBezTo>
                  <a:cubicBezTo>
                    <a:pt x="9" y="47"/>
                    <a:pt x="9" y="47"/>
                    <a:pt x="9" y="47"/>
                  </a:cubicBezTo>
                  <a:cubicBezTo>
                    <a:pt x="9" y="48"/>
                    <a:pt x="9" y="48"/>
                    <a:pt x="9" y="48"/>
                  </a:cubicBezTo>
                  <a:cubicBezTo>
                    <a:pt x="9" y="48"/>
                    <a:pt x="9" y="48"/>
                    <a:pt x="9" y="48"/>
                  </a:cubicBezTo>
                  <a:cubicBezTo>
                    <a:pt x="9" y="48"/>
                    <a:pt x="9" y="49"/>
                    <a:pt x="8" y="49"/>
                  </a:cubicBezTo>
                  <a:cubicBezTo>
                    <a:pt x="8" y="49"/>
                    <a:pt x="8" y="49"/>
                    <a:pt x="8" y="49"/>
                  </a:cubicBezTo>
                  <a:cubicBezTo>
                    <a:pt x="8" y="49"/>
                    <a:pt x="8" y="49"/>
                    <a:pt x="8" y="49"/>
                  </a:cubicBezTo>
                  <a:cubicBezTo>
                    <a:pt x="8" y="49"/>
                    <a:pt x="8" y="49"/>
                    <a:pt x="8" y="49"/>
                  </a:cubicBezTo>
                  <a:cubicBezTo>
                    <a:pt x="7" y="50"/>
                    <a:pt x="7" y="50"/>
                    <a:pt x="6" y="50"/>
                  </a:cubicBezTo>
                  <a:cubicBezTo>
                    <a:pt x="6" y="50"/>
                    <a:pt x="6" y="50"/>
                    <a:pt x="6" y="50"/>
                  </a:cubicBezTo>
                  <a:cubicBezTo>
                    <a:pt x="5" y="50"/>
                    <a:pt x="6" y="50"/>
                    <a:pt x="5" y="51"/>
                  </a:cubicBezTo>
                  <a:cubicBezTo>
                    <a:pt x="5" y="51"/>
                    <a:pt x="5" y="51"/>
                    <a:pt x="5" y="51"/>
                  </a:cubicBezTo>
                  <a:cubicBezTo>
                    <a:pt x="5" y="51"/>
                    <a:pt x="3" y="52"/>
                    <a:pt x="3" y="53"/>
                  </a:cubicBezTo>
                  <a:cubicBezTo>
                    <a:pt x="3" y="53"/>
                    <a:pt x="3" y="53"/>
                    <a:pt x="3" y="53"/>
                  </a:cubicBezTo>
                  <a:cubicBezTo>
                    <a:pt x="2" y="53"/>
                    <a:pt x="1" y="54"/>
                    <a:pt x="1" y="54"/>
                  </a:cubicBezTo>
                  <a:cubicBezTo>
                    <a:pt x="1" y="54"/>
                    <a:pt x="1" y="54"/>
                    <a:pt x="1" y="54"/>
                  </a:cubicBezTo>
                  <a:cubicBezTo>
                    <a:pt x="1" y="54"/>
                    <a:pt x="1" y="54"/>
                    <a:pt x="1" y="54"/>
                  </a:cubicBezTo>
                  <a:cubicBezTo>
                    <a:pt x="1" y="54"/>
                    <a:pt x="1" y="54"/>
                    <a:pt x="1" y="54"/>
                  </a:cubicBezTo>
                  <a:cubicBezTo>
                    <a:pt x="1" y="54"/>
                    <a:pt x="1" y="54"/>
                    <a:pt x="1" y="54"/>
                  </a:cubicBezTo>
                  <a:cubicBezTo>
                    <a:pt x="1" y="54"/>
                    <a:pt x="1" y="54"/>
                    <a:pt x="1" y="54"/>
                  </a:cubicBezTo>
                  <a:cubicBezTo>
                    <a:pt x="1" y="54"/>
                    <a:pt x="1" y="54"/>
                    <a:pt x="1" y="55"/>
                  </a:cubicBezTo>
                  <a:cubicBezTo>
                    <a:pt x="1" y="55"/>
                    <a:pt x="1" y="55"/>
                    <a:pt x="1" y="55"/>
                  </a:cubicBezTo>
                  <a:cubicBezTo>
                    <a:pt x="1" y="55"/>
                    <a:pt x="1" y="55"/>
                    <a:pt x="1" y="55"/>
                  </a:cubicBezTo>
                  <a:cubicBezTo>
                    <a:pt x="1" y="55"/>
                    <a:pt x="1" y="55"/>
                    <a:pt x="1" y="55"/>
                  </a:cubicBezTo>
                  <a:cubicBezTo>
                    <a:pt x="1" y="55"/>
                    <a:pt x="1" y="55"/>
                    <a:pt x="1" y="55"/>
                  </a:cubicBezTo>
                  <a:cubicBezTo>
                    <a:pt x="1" y="55"/>
                    <a:pt x="1" y="55"/>
                    <a:pt x="1" y="55"/>
                  </a:cubicBezTo>
                  <a:cubicBezTo>
                    <a:pt x="1" y="55"/>
                    <a:pt x="1" y="55"/>
                    <a:pt x="1" y="55"/>
                  </a:cubicBezTo>
                  <a:cubicBezTo>
                    <a:pt x="1" y="56"/>
                    <a:pt x="1" y="56"/>
                    <a:pt x="1" y="57"/>
                  </a:cubicBezTo>
                  <a:cubicBezTo>
                    <a:pt x="1" y="57"/>
                    <a:pt x="1" y="57"/>
                    <a:pt x="1" y="57"/>
                  </a:cubicBezTo>
                  <a:cubicBezTo>
                    <a:pt x="1" y="57"/>
                    <a:pt x="1" y="57"/>
                    <a:pt x="1" y="57"/>
                  </a:cubicBezTo>
                  <a:cubicBezTo>
                    <a:pt x="1" y="57"/>
                    <a:pt x="1" y="57"/>
                    <a:pt x="1" y="57"/>
                  </a:cubicBezTo>
                  <a:cubicBezTo>
                    <a:pt x="1" y="57"/>
                    <a:pt x="1" y="57"/>
                    <a:pt x="1" y="57"/>
                  </a:cubicBezTo>
                  <a:cubicBezTo>
                    <a:pt x="1" y="57"/>
                    <a:pt x="1" y="57"/>
                    <a:pt x="1" y="57"/>
                  </a:cubicBezTo>
                  <a:cubicBezTo>
                    <a:pt x="1" y="57"/>
                    <a:pt x="1" y="58"/>
                    <a:pt x="1" y="58"/>
                  </a:cubicBezTo>
                  <a:cubicBezTo>
                    <a:pt x="1" y="58"/>
                    <a:pt x="1" y="58"/>
                    <a:pt x="1" y="58"/>
                  </a:cubicBezTo>
                  <a:cubicBezTo>
                    <a:pt x="1" y="58"/>
                    <a:pt x="1" y="59"/>
                    <a:pt x="1" y="59"/>
                  </a:cubicBezTo>
                  <a:cubicBezTo>
                    <a:pt x="1" y="59"/>
                    <a:pt x="1" y="59"/>
                    <a:pt x="1" y="59"/>
                  </a:cubicBezTo>
                  <a:cubicBezTo>
                    <a:pt x="1" y="60"/>
                    <a:pt x="1" y="60"/>
                    <a:pt x="1" y="60"/>
                  </a:cubicBezTo>
                  <a:cubicBezTo>
                    <a:pt x="1" y="60"/>
                    <a:pt x="1" y="60"/>
                    <a:pt x="1" y="60"/>
                  </a:cubicBezTo>
                  <a:cubicBezTo>
                    <a:pt x="1" y="60"/>
                    <a:pt x="1" y="60"/>
                    <a:pt x="1" y="60"/>
                  </a:cubicBezTo>
                  <a:cubicBezTo>
                    <a:pt x="1" y="60"/>
                    <a:pt x="1" y="60"/>
                    <a:pt x="1" y="60"/>
                  </a:cubicBezTo>
                  <a:cubicBezTo>
                    <a:pt x="1" y="60"/>
                    <a:pt x="2" y="61"/>
                    <a:pt x="2" y="62"/>
                  </a:cubicBezTo>
                  <a:cubicBezTo>
                    <a:pt x="2" y="62"/>
                    <a:pt x="2" y="62"/>
                    <a:pt x="2" y="62"/>
                  </a:cubicBezTo>
                  <a:cubicBezTo>
                    <a:pt x="2" y="62"/>
                    <a:pt x="2" y="62"/>
                    <a:pt x="2" y="63"/>
                  </a:cubicBezTo>
                  <a:cubicBezTo>
                    <a:pt x="2" y="63"/>
                    <a:pt x="2" y="63"/>
                    <a:pt x="2" y="63"/>
                  </a:cubicBezTo>
                  <a:cubicBezTo>
                    <a:pt x="2" y="63"/>
                    <a:pt x="2" y="64"/>
                    <a:pt x="2" y="64"/>
                  </a:cubicBezTo>
                  <a:cubicBezTo>
                    <a:pt x="2" y="64"/>
                    <a:pt x="2" y="64"/>
                    <a:pt x="2" y="64"/>
                  </a:cubicBezTo>
                  <a:cubicBezTo>
                    <a:pt x="2" y="64"/>
                    <a:pt x="2" y="64"/>
                    <a:pt x="2" y="64"/>
                  </a:cubicBezTo>
                  <a:cubicBezTo>
                    <a:pt x="2" y="64"/>
                    <a:pt x="2" y="64"/>
                    <a:pt x="2" y="64"/>
                  </a:cubicBezTo>
                  <a:cubicBezTo>
                    <a:pt x="3" y="64"/>
                    <a:pt x="4" y="65"/>
                    <a:pt x="5" y="65"/>
                  </a:cubicBezTo>
                  <a:cubicBezTo>
                    <a:pt x="5" y="65"/>
                    <a:pt x="5" y="65"/>
                    <a:pt x="5" y="65"/>
                  </a:cubicBezTo>
                  <a:cubicBezTo>
                    <a:pt x="5" y="66"/>
                    <a:pt x="5" y="66"/>
                    <a:pt x="5" y="66"/>
                  </a:cubicBezTo>
                  <a:cubicBezTo>
                    <a:pt x="5" y="66"/>
                    <a:pt x="5" y="66"/>
                    <a:pt x="5" y="66"/>
                  </a:cubicBezTo>
                  <a:cubicBezTo>
                    <a:pt x="5" y="66"/>
                    <a:pt x="5" y="66"/>
                    <a:pt x="5" y="66"/>
                  </a:cubicBezTo>
                  <a:cubicBezTo>
                    <a:pt x="5" y="66"/>
                    <a:pt x="5" y="66"/>
                    <a:pt x="5" y="66"/>
                  </a:cubicBezTo>
                  <a:cubicBezTo>
                    <a:pt x="5" y="66"/>
                    <a:pt x="5" y="66"/>
                    <a:pt x="5" y="66"/>
                  </a:cubicBezTo>
                  <a:cubicBezTo>
                    <a:pt x="5" y="66"/>
                    <a:pt x="5" y="66"/>
                    <a:pt x="5" y="66"/>
                  </a:cubicBezTo>
                  <a:cubicBezTo>
                    <a:pt x="5" y="66"/>
                    <a:pt x="6" y="66"/>
                    <a:pt x="6" y="66"/>
                  </a:cubicBezTo>
                  <a:cubicBezTo>
                    <a:pt x="6" y="66"/>
                    <a:pt x="6" y="66"/>
                    <a:pt x="6" y="66"/>
                  </a:cubicBezTo>
                  <a:cubicBezTo>
                    <a:pt x="6" y="66"/>
                    <a:pt x="7" y="66"/>
                    <a:pt x="7" y="67"/>
                  </a:cubicBezTo>
                  <a:cubicBezTo>
                    <a:pt x="7" y="67"/>
                    <a:pt x="7" y="67"/>
                    <a:pt x="7" y="67"/>
                  </a:cubicBezTo>
                  <a:cubicBezTo>
                    <a:pt x="7" y="67"/>
                    <a:pt x="7" y="67"/>
                    <a:pt x="7" y="67"/>
                  </a:cubicBezTo>
                  <a:cubicBezTo>
                    <a:pt x="7" y="67"/>
                    <a:pt x="7" y="67"/>
                    <a:pt x="7" y="67"/>
                  </a:cubicBezTo>
                  <a:cubicBezTo>
                    <a:pt x="8" y="67"/>
                    <a:pt x="8" y="67"/>
                    <a:pt x="9" y="67"/>
                  </a:cubicBezTo>
                  <a:cubicBezTo>
                    <a:pt x="9" y="67"/>
                    <a:pt x="9" y="67"/>
                    <a:pt x="9" y="67"/>
                  </a:cubicBezTo>
                  <a:cubicBezTo>
                    <a:pt x="10" y="67"/>
                    <a:pt x="10" y="67"/>
                    <a:pt x="11" y="67"/>
                  </a:cubicBezTo>
                  <a:cubicBezTo>
                    <a:pt x="11" y="67"/>
                    <a:pt x="11" y="67"/>
                    <a:pt x="11" y="67"/>
                  </a:cubicBezTo>
                  <a:cubicBezTo>
                    <a:pt x="11" y="68"/>
                    <a:pt x="11" y="68"/>
                    <a:pt x="11" y="68"/>
                  </a:cubicBezTo>
                  <a:cubicBezTo>
                    <a:pt x="11" y="68"/>
                    <a:pt x="11" y="68"/>
                    <a:pt x="11" y="68"/>
                  </a:cubicBezTo>
                  <a:cubicBezTo>
                    <a:pt x="11" y="68"/>
                    <a:pt x="11" y="68"/>
                    <a:pt x="11" y="68"/>
                  </a:cubicBezTo>
                  <a:cubicBezTo>
                    <a:pt x="11" y="68"/>
                    <a:pt x="11" y="68"/>
                    <a:pt x="11" y="68"/>
                  </a:cubicBezTo>
                  <a:cubicBezTo>
                    <a:pt x="12" y="68"/>
                    <a:pt x="12" y="68"/>
                    <a:pt x="12" y="68"/>
                  </a:cubicBezTo>
                  <a:cubicBezTo>
                    <a:pt x="12" y="68"/>
                    <a:pt x="12" y="68"/>
                    <a:pt x="12" y="68"/>
                  </a:cubicBezTo>
                  <a:cubicBezTo>
                    <a:pt x="12" y="68"/>
                    <a:pt x="12" y="68"/>
                    <a:pt x="12" y="68"/>
                  </a:cubicBezTo>
                  <a:cubicBezTo>
                    <a:pt x="12" y="68"/>
                    <a:pt x="12" y="68"/>
                    <a:pt x="12" y="68"/>
                  </a:cubicBezTo>
                  <a:cubicBezTo>
                    <a:pt x="12" y="68"/>
                    <a:pt x="13" y="68"/>
                    <a:pt x="13" y="68"/>
                  </a:cubicBezTo>
                  <a:close/>
                  <a:moveTo>
                    <a:pt x="7" y="67"/>
                  </a:moveTo>
                  <a:cubicBezTo>
                    <a:pt x="7" y="67"/>
                    <a:pt x="7" y="67"/>
                    <a:pt x="7" y="67"/>
                  </a:cubicBezTo>
                  <a:cubicBezTo>
                    <a:pt x="7" y="67"/>
                    <a:pt x="7" y="67"/>
                    <a:pt x="7" y="67"/>
                  </a:cubicBezTo>
                  <a:cubicBezTo>
                    <a:pt x="7" y="67"/>
                    <a:pt x="7" y="67"/>
                    <a:pt x="7" y="67"/>
                  </a:cubicBezTo>
                  <a:cubicBezTo>
                    <a:pt x="7" y="67"/>
                    <a:pt x="7" y="67"/>
                    <a:pt x="7" y="67"/>
                  </a:cubicBezTo>
                  <a:close/>
                  <a:moveTo>
                    <a:pt x="15" y="67"/>
                  </a:moveTo>
                  <a:cubicBezTo>
                    <a:pt x="15" y="67"/>
                    <a:pt x="15" y="67"/>
                    <a:pt x="15" y="67"/>
                  </a:cubicBezTo>
                  <a:cubicBezTo>
                    <a:pt x="15" y="67"/>
                    <a:pt x="15" y="67"/>
                    <a:pt x="15" y="67"/>
                  </a:cubicBezTo>
                  <a:close/>
                  <a:moveTo>
                    <a:pt x="23" y="60"/>
                  </a:moveTo>
                  <a:cubicBezTo>
                    <a:pt x="23" y="60"/>
                    <a:pt x="23" y="60"/>
                    <a:pt x="23" y="60"/>
                  </a:cubicBezTo>
                  <a:cubicBezTo>
                    <a:pt x="23" y="60"/>
                    <a:pt x="23" y="60"/>
                    <a:pt x="23" y="60"/>
                  </a:cubicBezTo>
                  <a:cubicBezTo>
                    <a:pt x="23" y="60"/>
                    <a:pt x="23" y="60"/>
                    <a:pt x="23" y="60"/>
                  </a:cubicBezTo>
                  <a:cubicBezTo>
                    <a:pt x="23" y="60"/>
                    <a:pt x="23" y="60"/>
                    <a:pt x="23" y="60"/>
                  </a:cubicBezTo>
                  <a:close/>
                  <a:moveTo>
                    <a:pt x="159" y="18"/>
                  </a:moveTo>
                  <a:cubicBezTo>
                    <a:pt x="159" y="17"/>
                    <a:pt x="159" y="17"/>
                    <a:pt x="159" y="17"/>
                  </a:cubicBezTo>
                  <a:cubicBezTo>
                    <a:pt x="159" y="17"/>
                    <a:pt x="159" y="17"/>
                    <a:pt x="159" y="17"/>
                  </a:cubicBezTo>
                  <a:cubicBezTo>
                    <a:pt x="159" y="16"/>
                    <a:pt x="159" y="16"/>
                    <a:pt x="159" y="16"/>
                  </a:cubicBezTo>
                  <a:cubicBezTo>
                    <a:pt x="159" y="16"/>
                    <a:pt x="159" y="16"/>
                    <a:pt x="159" y="16"/>
                  </a:cubicBezTo>
                  <a:cubicBezTo>
                    <a:pt x="160" y="15"/>
                    <a:pt x="160" y="15"/>
                    <a:pt x="160" y="15"/>
                  </a:cubicBezTo>
                  <a:cubicBezTo>
                    <a:pt x="160" y="15"/>
                    <a:pt x="160" y="15"/>
                    <a:pt x="160" y="15"/>
                  </a:cubicBezTo>
                  <a:cubicBezTo>
                    <a:pt x="160" y="15"/>
                    <a:pt x="160" y="15"/>
                    <a:pt x="161" y="15"/>
                  </a:cubicBezTo>
                  <a:cubicBezTo>
                    <a:pt x="161" y="15"/>
                    <a:pt x="161" y="15"/>
                    <a:pt x="161" y="15"/>
                  </a:cubicBezTo>
                  <a:cubicBezTo>
                    <a:pt x="161" y="15"/>
                    <a:pt x="162" y="16"/>
                    <a:pt x="162" y="16"/>
                  </a:cubicBezTo>
                  <a:cubicBezTo>
                    <a:pt x="162" y="16"/>
                    <a:pt x="162" y="16"/>
                    <a:pt x="162" y="16"/>
                  </a:cubicBezTo>
                  <a:cubicBezTo>
                    <a:pt x="162" y="17"/>
                    <a:pt x="161" y="18"/>
                    <a:pt x="160" y="18"/>
                  </a:cubicBezTo>
                  <a:cubicBezTo>
                    <a:pt x="160" y="18"/>
                    <a:pt x="160" y="18"/>
                    <a:pt x="160" y="18"/>
                  </a:cubicBezTo>
                  <a:cubicBezTo>
                    <a:pt x="160" y="18"/>
                    <a:pt x="159" y="18"/>
                    <a:pt x="159" y="18"/>
                  </a:cubicBezTo>
                  <a:close/>
                  <a:moveTo>
                    <a:pt x="160" y="17"/>
                  </a:moveTo>
                  <a:cubicBezTo>
                    <a:pt x="160" y="16"/>
                    <a:pt x="160" y="16"/>
                    <a:pt x="160" y="16"/>
                  </a:cubicBezTo>
                  <a:cubicBezTo>
                    <a:pt x="160" y="17"/>
                    <a:pt x="160" y="17"/>
                    <a:pt x="160" y="17"/>
                  </a:cubicBezTo>
                  <a:close/>
                  <a:moveTo>
                    <a:pt x="158" y="9"/>
                  </a:moveTo>
                  <a:cubicBezTo>
                    <a:pt x="158" y="8"/>
                    <a:pt x="159" y="8"/>
                    <a:pt x="159" y="8"/>
                  </a:cubicBezTo>
                  <a:cubicBezTo>
                    <a:pt x="159" y="8"/>
                    <a:pt x="159" y="8"/>
                    <a:pt x="159" y="8"/>
                  </a:cubicBezTo>
                  <a:cubicBezTo>
                    <a:pt x="159" y="7"/>
                    <a:pt x="159" y="7"/>
                    <a:pt x="159" y="7"/>
                  </a:cubicBezTo>
                  <a:cubicBezTo>
                    <a:pt x="159" y="7"/>
                    <a:pt x="159" y="7"/>
                    <a:pt x="159" y="7"/>
                  </a:cubicBezTo>
                  <a:cubicBezTo>
                    <a:pt x="159" y="7"/>
                    <a:pt x="160" y="7"/>
                    <a:pt x="161" y="7"/>
                  </a:cubicBezTo>
                  <a:cubicBezTo>
                    <a:pt x="161" y="7"/>
                    <a:pt x="161" y="7"/>
                    <a:pt x="161" y="7"/>
                  </a:cubicBezTo>
                  <a:cubicBezTo>
                    <a:pt x="161" y="7"/>
                    <a:pt x="162" y="8"/>
                    <a:pt x="162" y="8"/>
                  </a:cubicBezTo>
                  <a:cubicBezTo>
                    <a:pt x="162" y="8"/>
                    <a:pt x="162" y="8"/>
                    <a:pt x="162" y="8"/>
                  </a:cubicBezTo>
                  <a:cubicBezTo>
                    <a:pt x="161" y="9"/>
                    <a:pt x="160" y="10"/>
                    <a:pt x="159" y="10"/>
                  </a:cubicBezTo>
                  <a:cubicBezTo>
                    <a:pt x="159" y="10"/>
                    <a:pt x="159" y="10"/>
                    <a:pt x="159" y="10"/>
                  </a:cubicBezTo>
                  <a:cubicBezTo>
                    <a:pt x="159" y="10"/>
                    <a:pt x="158" y="9"/>
                    <a:pt x="158" y="9"/>
                  </a:cubicBezTo>
                  <a:close/>
                  <a:moveTo>
                    <a:pt x="159" y="9"/>
                  </a:moveTo>
                  <a:cubicBezTo>
                    <a:pt x="159" y="8"/>
                    <a:pt x="159" y="8"/>
                    <a:pt x="159" y="8"/>
                  </a:cubicBezTo>
                  <a:cubicBezTo>
                    <a:pt x="159" y="9"/>
                    <a:pt x="159" y="9"/>
                    <a:pt x="159" y="9"/>
                  </a:cubicBezTo>
                  <a:close/>
                  <a:moveTo>
                    <a:pt x="133" y="2"/>
                  </a:moveTo>
                  <a:cubicBezTo>
                    <a:pt x="133" y="1"/>
                    <a:pt x="133" y="0"/>
                    <a:pt x="133" y="0"/>
                  </a:cubicBezTo>
                  <a:cubicBezTo>
                    <a:pt x="133" y="0"/>
                    <a:pt x="133" y="0"/>
                    <a:pt x="133" y="0"/>
                  </a:cubicBezTo>
                  <a:cubicBezTo>
                    <a:pt x="134" y="0"/>
                    <a:pt x="134" y="0"/>
                    <a:pt x="134" y="0"/>
                  </a:cubicBezTo>
                  <a:cubicBezTo>
                    <a:pt x="134" y="0"/>
                    <a:pt x="134" y="0"/>
                    <a:pt x="134" y="0"/>
                  </a:cubicBezTo>
                  <a:cubicBezTo>
                    <a:pt x="134" y="0"/>
                    <a:pt x="134" y="0"/>
                    <a:pt x="135" y="0"/>
                  </a:cubicBezTo>
                  <a:cubicBezTo>
                    <a:pt x="135" y="0"/>
                    <a:pt x="135" y="0"/>
                    <a:pt x="135" y="0"/>
                  </a:cubicBezTo>
                  <a:cubicBezTo>
                    <a:pt x="135" y="0"/>
                    <a:pt x="136" y="0"/>
                    <a:pt x="136" y="1"/>
                  </a:cubicBezTo>
                  <a:cubicBezTo>
                    <a:pt x="136" y="1"/>
                    <a:pt x="136" y="1"/>
                    <a:pt x="136" y="1"/>
                  </a:cubicBezTo>
                  <a:cubicBezTo>
                    <a:pt x="136" y="2"/>
                    <a:pt x="135" y="2"/>
                    <a:pt x="134" y="3"/>
                  </a:cubicBezTo>
                  <a:cubicBezTo>
                    <a:pt x="134" y="3"/>
                    <a:pt x="134" y="3"/>
                    <a:pt x="134" y="3"/>
                  </a:cubicBezTo>
                  <a:cubicBezTo>
                    <a:pt x="134" y="3"/>
                    <a:pt x="133" y="2"/>
                    <a:pt x="133" y="2"/>
                  </a:cubicBezTo>
                  <a:close/>
                  <a:moveTo>
                    <a:pt x="134" y="2"/>
                  </a:moveTo>
                  <a:cubicBezTo>
                    <a:pt x="134" y="1"/>
                    <a:pt x="134" y="1"/>
                    <a:pt x="134" y="1"/>
                  </a:cubicBezTo>
                  <a:cubicBezTo>
                    <a:pt x="134" y="2"/>
                    <a:pt x="134" y="2"/>
                    <a:pt x="134" y="2"/>
                  </a:cubicBezTo>
                  <a:close/>
                  <a:moveTo>
                    <a:pt x="135" y="1"/>
                  </a:moveTo>
                  <a:cubicBezTo>
                    <a:pt x="135" y="1"/>
                    <a:pt x="135" y="1"/>
                    <a:pt x="135" y="1"/>
                  </a:cubicBezTo>
                  <a:cubicBezTo>
                    <a:pt x="135" y="1"/>
                    <a:pt x="135" y="1"/>
                    <a:pt x="135" y="1"/>
                  </a:cubicBezTo>
                  <a:cubicBezTo>
                    <a:pt x="135" y="1"/>
                    <a:pt x="135" y="1"/>
                    <a:pt x="135" y="1"/>
                  </a:cubicBezTo>
                  <a:close/>
                </a:path>
              </a:pathLst>
            </a:custGeom>
            <a:solidFill>
              <a:srgbClr val="00A0E9"/>
            </a:solidFill>
            <a:ln w="9525">
              <a:noFill/>
            </a:ln>
          </p:spPr>
          <p:txBody>
            <a:bodyPr/>
            <a:lstStyle/>
            <a:p>
              <a:endParaRPr lang="zh-CN" altLang="en-US"/>
            </a:p>
          </p:txBody>
        </p:sp>
        <p:sp>
          <p:nvSpPr>
            <p:cNvPr id="30915" name="任意多边形 1096"/>
            <p:cNvSpPr/>
            <p:nvPr/>
          </p:nvSpPr>
          <p:spPr>
            <a:xfrm>
              <a:off x="8539764" y="4467817"/>
              <a:ext cx="4599" cy="4599"/>
            </a:xfrm>
            <a:custGeom>
              <a:avLst/>
              <a:gdLst/>
              <a:ahLst/>
              <a:cxnLst>
                <a:cxn ang="0">
                  <a:pos x="4599" y="4599"/>
                </a:cxn>
                <a:cxn ang="0">
                  <a:pos x="4599" y="4599"/>
                </a:cxn>
                <a:cxn ang="0">
                  <a:pos x="4599" y="0"/>
                </a:cxn>
                <a:cxn ang="0">
                  <a:pos x="4599" y="4599"/>
                </a:cxn>
              </a:cxnLst>
              <a:rect l="0" t="0" r="0" b="0"/>
              <a:pathLst>
                <a:path w="1" h="1">
                  <a:moveTo>
                    <a:pt x="1" y="1"/>
                  </a:moveTo>
                  <a:cubicBezTo>
                    <a:pt x="1" y="1"/>
                    <a:pt x="1" y="1"/>
                    <a:pt x="1" y="1"/>
                  </a:cubicBezTo>
                  <a:cubicBezTo>
                    <a:pt x="1" y="1"/>
                    <a:pt x="1" y="0"/>
                    <a:pt x="1" y="0"/>
                  </a:cubicBezTo>
                  <a:cubicBezTo>
                    <a:pt x="1" y="1"/>
                    <a:pt x="0" y="1"/>
                    <a:pt x="1" y="1"/>
                  </a:cubicBezTo>
                  <a:close/>
                </a:path>
              </a:pathLst>
            </a:custGeom>
            <a:solidFill>
              <a:srgbClr val="FFFDE6"/>
            </a:solidFill>
            <a:ln w="9525">
              <a:noFill/>
            </a:ln>
          </p:spPr>
          <p:txBody>
            <a:bodyPr/>
            <a:lstStyle/>
            <a:p>
              <a:endParaRPr lang="zh-CN" altLang="en-US"/>
            </a:p>
          </p:txBody>
        </p:sp>
        <p:sp>
          <p:nvSpPr>
            <p:cNvPr id="30916" name="任意多边形 1097"/>
            <p:cNvSpPr/>
            <p:nvPr/>
          </p:nvSpPr>
          <p:spPr>
            <a:xfrm>
              <a:off x="8539764" y="4467817"/>
              <a:ext cx="11499" cy="11499"/>
            </a:xfrm>
            <a:custGeom>
              <a:avLst/>
              <a:gdLst/>
              <a:ahLst/>
              <a:cxnLst>
                <a:cxn ang="0">
                  <a:pos x="0" y="11499"/>
                </a:cxn>
                <a:cxn ang="0">
                  <a:pos x="0" y="5749"/>
                </a:cxn>
                <a:cxn ang="0">
                  <a:pos x="0" y="5749"/>
                </a:cxn>
                <a:cxn ang="0">
                  <a:pos x="5749" y="0"/>
                </a:cxn>
                <a:cxn ang="0">
                  <a:pos x="5749" y="0"/>
                </a:cxn>
                <a:cxn ang="0">
                  <a:pos x="5749" y="0"/>
                </a:cxn>
                <a:cxn ang="0">
                  <a:pos x="5749" y="0"/>
                </a:cxn>
                <a:cxn ang="0">
                  <a:pos x="5749" y="0"/>
                </a:cxn>
                <a:cxn ang="0">
                  <a:pos x="5749" y="0"/>
                </a:cxn>
                <a:cxn ang="0">
                  <a:pos x="11499" y="5749"/>
                </a:cxn>
                <a:cxn ang="0">
                  <a:pos x="11499" y="5749"/>
                </a:cxn>
                <a:cxn ang="0">
                  <a:pos x="11499" y="5749"/>
                </a:cxn>
                <a:cxn ang="0">
                  <a:pos x="11499" y="5749"/>
                </a:cxn>
                <a:cxn ang="0">
                  <a:pos x="5749" y="11499"/>
                </a:cxn>
                <a:cxn ang="0">
                  <a:pos x="5749" y="11499"/>
                </a:cxn>
                <a:cxn ang="0">
                  <a:pos x="5749" y="11499"/>
                </a:cxn>
                <a:cxn ang="0">
                  <a:pos x="0" y="11499"/>
                </a:cxn>
                <a:cxn ang="0">
                  <a:pos x="5749" y="5749"/>
                </a:cxn>
                <a:cxn ang="0">
                  <a:pos x="5749" y="5749"/>
                </a:cxn>
                <a:cxn ang="0">
                  <a:pos x="5749" y="5749"/>
                </a:cxn>
                <a:cxn ang="0">
                  <a:pos x="5749" y="5749"/>
                </a:cxn>
                <a:cxn ang="0">
                  <a:pos x="5749" y="0"/>
                </a:cxn>
                <a:cxn ang="0">
                  <a:pos x="5749" y="0"/>
                </a:cxn>
                <a:cxn ang="0">
                  <a:pos x="5749" y="5749"/>
                </a:cxn>
                <a:cxn ang="0">
                  <a:pos x="5749" y="5749"/>
                </a:cxn>
              </a:cxnLst>
              <a:rect l="0" t="0" r="0" b="0"/>
              <a:pathLst>
                <a:path w="2" h="2">
                  <a:moveTo>
                    <a:pt x="0" y="2"/>
                  </a:moveTo>
                  <a:cubicBezTo>
                    <a:pt x="0" y="2"/>
                    <a:pt x="0" y="1"/>
                    <a:pt x="0" y="1"/>
                  </a:cubicBezTo>
                  <a:cubicBezTo>
                    <a:pt x="0" y="1"/>
                    <a:pt x="0" y="1"/>
                    <a:pt x="0" y="1"/>
                  </a:cubicBezTo>
                  <a:cubicBezTo>
                    <a:pt x="0" y="1"/>
                    <a:pt x="0"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2" y="0"/>
                    <a:pt x="2" y="0"/>
                    <a:pt x="2" y="1"/>
                  </a:cubicBezTo>
                  <a:cubicBezTo>
                    <a:pt x="2" y="1"/>
                    <a:pt x="2" y="1"/>
                    <a:pt x="2" y="1"/>
                  </a:cubicBezTo>
                  <a:cubicBezTo>
                    <a:pt x="2" y="1"/>
                    <a:pt x="2" y="1"/>
                    <a:pt x="2" y="1"/>
                  </a:cubicBezTo>
                  <a:cubicBezTo>
                    <a:pt x="2" y="1"/>
                    <a:pt x="2" y="1"/>
                    <a:pt x="2" y="1"/>
                  </a:cubicBezTo>
                  <a:cubicBezTo>
                    <a:pt x="2" y="1"/>
                    <a:pt x="1" y="2"/>
                    <a:pt x="1" y="2"/>
                  </a:cubicBezTo>
                  <a:cubicBezTo>
                    <a:pt x="1" y="2"/>
                    <a:pt x="1" y="2"/>
                    <a:pt x="1" y="2"/>
                  </a:cubicBezTo>
                  <a:cubicBezTo>
                    <a:pt x="1" y="2"/>
                    <a:pt x="1" y="2"/>
                    <a:pt x="1" y="2"/>
                  </a:cubicBezTo>
                  <a:cubicBezTo>
                    <a:pt x="0" y="2"/>
                    <a:pt x="0" y="2"/>
                    <a:pt x="0" y="2"/>
                  </a:cubicBezTo>
                  <a:close/>
                  <a:moveTo>
                    <a:pt x="1" y="1"/>
                  </a:moveTo>
                  <a:cubicBezTo>
                    <a:pt x="1" y="1"/>
                    <a:pt x="1" y="1"/>
                    <a:pt x="1" y="1"/>
                  </a:cubicBezTo>
                  <a:cubicBezTo>
                    <a:pt x="1" y="1"/>
                    <a:pt x="1" y="1"/>
                    <a:pt x="1" y="1"/>
                  </a:cubicBezTo>
                  <a:close/>
                  <a:moveTo>
                    <a:pt x="1" y="1"/>
                  </a:moveTo>
                  <a:cubicBezTo>
                    <a:pt x="1" y="0"/>
                    <a:pt x="1" y="0"/>
                    <a:pt x="1" y="0"/>
                  </a:cubicBezTo>
                  <a:cubicBezTo>
                    <a:pt x="1" y="0"/>
                    <a:pt x="1" y="0"/>
                    <a:pt x="1" y="0"/>
                  </a:cubicBez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17" name="任意多边形 1098"/>
            <p:cNvSpPr/>
            <p:nvPr/>
          </p:nvSpPr>
          <p:spPr>
            <a:xfrm>
              <a:off x="8627146" y="4493113"/>
              <a:ext cx="0" cy="0"/>
            </a:xfrm>
            <a:custGeom>
              <a:avLst/>
              <a:gdLst/>
              <a:ahLst/>
              <a:cxnLst>
                <a:cxn ang="0">
                  <a:pos x="0" y="0"/>
                </a:cxn>
                <a:cxn ang="0">
                  <a:pos x="0" y="0"/>
                </a:cxn>
                <a:cxn ang="0">
                  <a:pos x="0" y="0"/>
                </a:cxn>
                <a:cxn ang="0">
                  <a:pos x="0" y="0"/>
                </a:cxn>
              </a:cxnLst>
              <a:rect l="0" t="0" r="0" b="0"/>
              <a:pathLst>
                <a:path>
                  <a:moveTo>
                    <a:pt x="0" y="0"/>
                  </a:moveTo>
                  <a:cubicBezTo>
                    <a:pt x="0" y="0"/>
                    <a:pt x="0" y="0"/>
                    <a:pt x="0" y="0"/>
                  </a:cubicBezTo>
                  <a:cubicBezTo>
                    <a:pt x="0" y="0"/>
                    <a:pt x="0" y="0"/>
                    <a:pt x="0" y="0"/>
                  </a:cubicBezTo>
                  <a:cubicBezTo>
                    <a:pt x="0" y="0"/>
                    <a:pt x="0" y="0"/>
                    <a:pt x="0" y="0"/>
                  </a:cubicBezTo>
                  <a:close/>
                </a:path>
              </a:pathLst>
            </a:custGeom>
            <a:solidFill>
              <a:srgbClr val="FFFDE6"/>
            </a:solidFill>
            <a:ln w="9525">
              <a:noFill/>
            </a:ln>
          </p:spPr>
          <p:txBody>
            <a:bodyPr/>
            <a:lstStyle/>
            <a:p>
              <a:endParaRPr lang="zh-CN" altLang="en-US"/>
            </a:p>
          </p:txBody>
        </p:sp>
        <p:sp>
          <p:nvSpPr>
            <p:cNvPr id="30918" name="任意多边形 1099"/>
            <p:cNvSpPr/>
            <p:nvPr/>
          </p:nvSpPr>
          <p:spPr>
            <a:xfrm>
              <a:off x="8622547" y="4488513"/>
              <a:ext cx="9198" cy="9198"/>
            </a:xfrm>
            <a:custGeom>
              <a:avLst/>
              <a:gdLst/>
              <a:ahLst/>
              <a:cxnLst>
                <a:cxn ang="0">
                  <a:pos x="0" y="4599"/>
                </a:cxn>
                <a:cxn ang="0">
                  <a:pos x="0" y="0"/>
                </a:cxn>
                <a:cxn ang="0">
                  <a:pos x="0" y="0"/>
                </a:cxn>
                <a:cxn ang="0">
                  <a:pos x="4599" y="0"/>
                </a:cxn>
                <a:cxn ang="0">
                  <a:pos x="4599" y="0"/>
                </a:cxn>
                <a:cxn ang="0">
                  <a:pos x="9198" y="4599"/>
                </a:cxn>
                <a:cxn ang="0">
                  <a:pos x="9198" y="4599"/>
                </a:cxn>
                <a:cxn ang="0">
                  <a:pos x="9198" y="4599"/>
                </a:cxn>
                <a:cxn ang="0">
                  <a:pos x="9198" y="4599"/>
                </a:cxn>
                <a:cxn ang="0">
                  <a:pos x="4599" y="4599"/>
                </a:cxn>
                <a:cxn ang="0">
                  <a:pos x="4599" y="4599"/>
                </a:cxn>
                <a:cxn ang="0">
                  <a:pos x="4599" y="4599"/>
                </a:cxn>
                <a:cxn ang="0">
                  <a:pos x="4599" y="4599"/>
                </a:cxn>
                <a:cxn ang="0">
                  <a:pos x="4599" y="4599"/>
                </a:cxn>
                <a:cxn ang="0">
                  <a:pos x="4599" y="4599"/>
                </a:cxn>
                <a:cxn ang="0">
                  <a:pos x="4599" y="4599"/>
                </a:cxn>
                <a:cxn ang="0">
                  <a:pos x="4599" y="9198"/>
                </a:cxn>
                <a:cxn ang="0">
                  <a:pos x="4599" y="9198"/>
                </a:cxn>
                <a:cxn ang="0">
                  <a:pos x="0" y="4599"/>
                </a:cxn>
                <a:cxn ang="0">
                  <a:pos x="4599" y="4599"/>
                </a:cxn>
                <a:cxn ang="0">
                  <a:pos x="4599" y="4599"/>
                </a:cxn>
                <a:cxn ang="0">
                  <a:pos x="4599" y="4599"/>
                </a:cxn>
                <a:cxn ang="0">
                  <a:pos x="4599" y="4599"/>
                </a:cxn>
                <a:cxn ang="0">
                  <a:pos x="4599" y="4599"/>
                </a:cxn>
                <a:cxn ang="0">
                  <a:pos x="4599" y="4599"/>
                </a:cxn>
                <a:cxn ang="0">
                  <a:pos x="4599" y="4599"/>
                </a:cxn>
                <a:cxn ang="0">
                  <a:pos x="4599" y="0"/>
                </a:cxn>
                <a:cxn ang="0">
                  <a:pos x="4599" y="4599"/>
                </a:cxn>
                <a:cxn ang="0">
                  <a:pos x="0" y="0"/>
                </a:cxn>
                <a:cxn ang="0">
                  <a:pos x="4599" y="4599"/>
                </a:cxn>
              </a:cxnLst>
              <a:rect l="0" t="0" r="0" b="0"/>
              <a:pathLst>
                <a:path w="2" h="2">
                  <a:moveTo>
                    <a:pt x="0" y="1"/>
                  </a:moveTo>
                  <a:cubicBezTo>
                    <a:pt x="0" y="0"/>
                    <a:pt x="0" y="0"/>
                    <a:pt x="0" y="0"/>
                  </a:cubicBezTo>
                  <a:cubicBezTo>
                    <a:pt x="0" y="0"/>
                    <a:pt x="0" y="0"/>
                    <a:pt x="0" y="0"/>
                  </a:cubicBezTo>
                  <a:cubicBezTo>
                    <a:pt x="1" y="0"/>
                    <a:pt x="1" y="0"/>
                    <a:pt x="1" y="0"/>
                  </a:cubicBezTo>
                  <a:cubicBezTo>
                    <a:pt x="1" y="0"/>
                    <a:pt x="1" y="0"/>
                    <a:pt x="1" y="0"/>
                  </a:cubicBezTo>
                  <a:cubicBezTo>
                    <a:pt x="1" y="0"/>
                    <a:pt x="2" y="1"/>
                    <a:pt x="2" y="1"/>
                  </a:cubicBezTo>
                  <a:cubicBezTo>
                    <a:pt x="2" y="1"/>
                    <a:pt x="2" y="1"/>
                    <a:pt x="2" y="1"/>
                  </a:cubicBezTo>
                  <a:cubicBezTo>
                    <a:pt x="2" y="1"/>
                    <a:pt x="2" y="1"/>
                    <a:pt x="2" y="1"/>
                  </a:cubicBezTo>
                  <a:cubicBezTo>
                    <a:pt x="2" y="1"/>
                    <a:pt x="2" y="1"/>
                    <a:pt x="2"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2"/>
                    <a:pt x="1" y="2"/>
                  </a:cubicBezTo>
                  <a:cubicBezTo>
                    <a:pt x="1" y="2"/>
                    <a:pt x="1" y="2"/>
                    <a:pt x="1" y="2"/>
                  </a:cubicBezTo>
                  <a:cubicBezTo>
                    <a:pt x="0" y="2"/>
                    <a:pt x="0" y="1"/>
                    <a:pt x="0"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0"/>
                    <a:pt x="1" y="0"/>
                    <a:pt x="1" y="0"/>
                  </a:cubicBezTo>
                  <a:cubicBezTo>
                    <a:pt x="1" y="1"/>
                    <a:pt x="1" y="1"/>
                    <a:pt x="1" y="1"/>
                  </a:cubicBezTo>
                  <a:cubicBezTo>
                    <a:pt x="0" y="0"/>
                    <a:pt x="0" y="0"/>
                    <a:pt x="0" y="0"/>
                  </a:cubicBezTo>
                  <a:cubicBezTo>
                    <a:pt x="1" y="1"/>
                    <a:pt x="1" y="1"/>
                    <a:pt x="1" y="1"/>
                  </a:cubicBezTo>
                  <a:close/>
                </a:path>
              </a:pathLst>
            </a:custGeom>
            <a:solidFill>
              <a:srgbClr val="00A0E9"/>
            </a:solidFill>
            <a:ln w="9525">
              <a:noFill/>
            </a:ln>
          </p:spPr>
          <p:txBody>
            <a:bodyPr/>
            <a:lstStyle/>
            <a:p>
              <a:endParaRPr lang="zh-CN" altLang="en-US"/>
            </a:p>
          </p:txBody>
        </p:sp>
        <p:sp>
          <p:nvSpPr>
            <p:cNvPr id="30919" name="椭圆 1100"/>
            <p:cNvSpPr/>
            <p:nvPr/>
          </p:nvSpPr>
          <p:spPr>
            <a:xfrm>
              <a:off x="8627146" y="4493113"/>
              <a:ext cx="4599" cy="4599"/>
            </a:xfrm>
            <a:prstGeom prst="ellipse">
              <a:avLst/>
            </a:prstGeom>
            <a:solidFill>
              <a:srgbClr val="FFFDE6"/>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20" name="任意多边形 1101"/>
            <p:cNvSpPr/>
            <p:nvPr/>
          </p:nvSpPr>
          <p:spPr>
            <a:xfrm>
              <a:off x="8622547" y="4493113"/>
              <a:ext cx="13797" cy="9198"/>
            </a:xfrm>
            <a:custGeom>
              <a:avLst/>
              <a:gdLst/>
              <a:ahLst/>
              <a:cxnLst>
                <a:cxn ang="0">
                  <a:pos x="4599" y="4599"/>
                </a:cxn>
                <a:cxn ang="0">
                  <a:pos x="0" y="4599"/>
                </a:cxn>
                <a:cxn ang="0">
                  <a:pos x="0" y="4599"/>
                </a:cxn>
                <a:cxn ang="0">
                  <a:pos x="4599" y="0"/>
                </a:cxn>
                <a:cxn ang="0">
                  <a:pos x="4599" y="0"/>
                </a:cxn>
                <a:cxn ang="0">
                  <a:pos x="4599" y="0"/>
                </a:cxn>
                <a:cxn ang="0">
                  <a:pos x="4599" y="0"/>
                </a:cxn>
                <a:cxn ang="0">
                  <a:pos x="4599" y="0"/>
                </a:cxn>
                <a:cxn ang="0">
                  <a:pos x="4599" y="0"/>
                </a:cxn>
                <a:cxn ang="0">
                  <a:pos x="9198" y="0"/>
                </a:cxn>
                <a:cxn ang="0">
                  <a:pos x="9198" y="0"/>
                </a:cxn>
                <a:cxn ang="0">
                  <a:pos x="9198" y="4599"/>
                </a:cxn>
                <a:cxn ang="0">
                  <a:pos x="9198" y="4599"/>
                </a:cxn>
                <a:cxn ang="0">
                  <a:pos x="13797" y="4599"/>
                </a:cxn>
                <a:cxn ang="0">
                  <a:pos x="9198" y="4599"/>
                </a:cxn>
                <a:cxn ang="0">
                  <a:pos x="9198" y="9198"/>
                </a:cxn>
                <a:cxn ang="0">
                  <a:pos x="9198" y="9198"/>
                </a:cxn>
                <a:cxn ang="0">
                  <a:pos x="4599" y="9198"/>
                </a:cxn>
                <a:cxn ang="0">
                  <a:pos x="4599" y="9198"/>
                </a:cxn>
                <a:cxn ang="0">
                  <a:pos x="4599" y="4599"/>
                </a:cxn>
                <a:cxn ang="0">
                  <a:pos x="4599" y="0"/>
                </a:cxn>
                <a:cxn ang="0">
                  <a:pos x="4599" y="0"/>
                </a:cxn>
                <a:cxn ang="0">
                  <a:pos x="4599" y="0"/>
                </a:cxn>
                <a:cxn ang="0">
                  <a:pos x="4599" y="0"/>
                </a:cxn>
                <a:cxn ang="0">
                  <a:pos x="4599" y="0"/>
                </a:cxn>
                <a:cxn ang="0">
                  <a:pos x="4599" y="0"/>
                </a:cxn>
                <a:cxn ang="0">
                  <a:pos x="4599" y="0"/>
                </a:cxn>
                <a:cxn ang="0">
                  <a:pos x="4599" y="0"/>
                </a:cxn>
                <a:cxn ang="0">
                  <a:pos x="4599" y="0"/>
                </a:cxn>
                <a:cxn ang="0">
                  <a:pos x="4599" y="0"/>
                </a:cxn>
                <a:cxn ang="0">
                  <a:pos x="4599" y="0"/>
                </a:cxn>
                <a:cxn ang="0">
                  <a:pos x="4599" y="0"/>
                </a:cxn>
              </a:cxnLst>
              <a:rect l="0" t="0" r="0" b="0"/>
              <a:pathLst>
                <a:path w="3" h="2">
                  <a:moveTo>
                    <a:pt x="1" y="1"/>
                  </a:moveTo>
                  <a:cubicBezTo>
                    <a:pt x="0" y="1"/>
                    <a:pt x="0" y="1"/>
                    <a:pt x="0" y="1"/>
                  </a:cubicBezTo>
                  <a:cubicBezTo>
                    <a:pt x="0" y="1"/>
                    <a:pt x="0" y="1"/>
                    <a:pt x="0" y="1"/>
                  </a:cubicBezTo>
                  <a:cubicBezTo>
                    <a:pt x="0" y="1"/>
                    <a:pt x="1" y="1"/>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2" y="0"/>
                    <a:pt x="2" y="0"/>
                  </a:cubicBezTo>
                  <a:cubicBezTo>
                    <a:pt x="2" y="0"/>
                    <a:pt x="2" y="0"/>
                    <a:pt x="2" y="0"/>
                  </a:cubicBezTo>
                  <a:cubicBezTo>
                    <a:pt x="2" y="0"/>
                    <a:pt x="2" y="0"/>
                    <a:pt x="2" y="1"/>
                  </a:cubicBezTo>
                  <a:cubicBezTo>
                    <a:pt x="2" y="1"/>
                    <a:pt x="2" y="1"/>
                    <a:pt x="2" y="1"/>
                  </a:cubicBezTo>
                  <a:cubicBezTo>
                    <a:pt x="3" y="1"/>
                    <a:pt x="3" y="1"/>
                    <a:pt x="3" y="1"/>
                  </a:cubicBezTo>
                  <a:cubicBezTo>
                    <a:pt x="2" y="1"/>
                    <a:pt x="2" y="1"/>
                    <a:pt x="2" y="1"/>
                  </a:cubicBezTo>
                  <a:cubicBezTo>
                    <a:pt x="2" y="1"/>
                    <a:pt x="2" y="1"/>
                    <a:pt x="2" y="2"/>
                  </a:cubicBezTo>
                  <a:cubicBezTo>
                    <a:pt x="2" y="2"/>
                    <a:pt x="2" y="2"/>
                    <a:pt x="2" y="2"/>
                  </a:cubicBezTo>
                  <a:cubicBezTo>
                    <a:pt x="2" y="2"/>
                    <a:pt x="1" y="2"/>
                    <a:pt x="1" y="2"/>
                  </a:cubicBezTo>
                  <a:cubicBezTo>
                    <a:pt x="1" y="2"/>
                    <a:pt x="1" y="2"/>
                    <a:pt x="1" y="2"/>
                  </a:cubicBezTo>
                  <a:cubicBezTo>
                    <a:pt x="1" y="2"/>
                    <a:pt x="1" y="1"/>
                    <a:pt x="1" y="1"/>
                  </a:cubicBezTo>
                  <a:close/>
                  <a:moveTo>
                    <a:pt x="1" y="0"/>
                  </a:moveTo>
                  <a:cubicBezTo>
                    <a:pt x="1" y="0"/>
                    <a:pt x="1" y="0"/>
                    <a:pt x="1" y="0"/>
                  </a:cubicBezTo>
                  <a:cubicBezTo>
                    <a:pt x="1" y="0"/>
                    <a:pt x="1" y="0"/>
                    <a:pt x="1" y="0"/>
                  </a:cubicBezTo>
                  <a:cubicBezTo>
                    <a:pt x="1" y="0"/>
                    <a:pt x="1" y="0"/>
                    <a:pt x="1" y="0"/>
                  </a:cubicBezTo>
                  <a:cubicBezTo>
                    <a:pt x="1" y="0"/>
                    <a:pt x="1" y="0"/>
                    <a:pt x="1" y="0"/>
                  </a:cubicBezTo>
                  <a:cubicBezTo>
                    <a:pt x="1" y="0"/>
                    <a:pt x="1" y="0"/>
                    <a:pt x="1" y="0"/>
                  </a:cubicBezTo>
                  <a:close/>
                  <a:moveTo>
                    <a:pt x="1" y="0"/>
                  </a:moveTo>
                  <a:cubicBezTo>
                    <a:pt x="1" y="0"/>
                    <a:pt x="1" y="0"/>
                    <a:pt x="1" y="0"/>
                  </a:cubicBezTo>
                  <a:cubicBezTo>
                    <a:pt x="1" y="0"/>
                    <a:pt x="1" y="0"/>
                    <a:pt x="1" y="0"/>
                  </a:cubicBezTo>
                  <a:cubicBezTo>
                    <a:pt x="1" y="0"/>
                    <a:pt x="1" y="0"/>
                    <a:pt x="1" y="0"/>
                  </a:cubicBezTo>
                  <a:cubicBezTo>
                    <a:pt x="1" y="0"/>
                    <a:pt x="1" y="0"/>
                    <a:pt x="1" y="0"/>
                  </a:cubicBezTo>
                  <a:cubicBezTo>
                    <a:pt x="1" y="0"/>
                    <a:pt x="1" y="0"/>
                    <a:pt x="1" y="0"/>
                  </a:cubicBezTo>
                  <a:close/>
                </a:path>
              </a:pathLst>
            </a:custGeom>
            <a:solidFill>
              <a:srgbClr val="00A0E9"/>
            </a:solidFill>
            <a:ln w="9525">
              <a:noFill/>
            </a:ln>
          </p:spPr>
          <p:txBody>
            <a:bodyPr/>
            <a:lstStyle/>
            <a:p>
              <a:endParaRPr lang="zh-CN" altLang="en-US"/>
            </a:p>
          </p:txBody>
        </p:sp>
        <p:sp>
          <p:nvSpPr>
            <p:cNvPr id="30921" name="任意多边形 1102"/>
            <p:cNvSpPr/>
            <p:nvPr/>
          </p:nvSpPr>
          <p:spPr>
            <a:xfrm>
              <a:off x="8636344" y="4472416"/>
              <a:ext cx="4599" cy="11499"/>
            </a:xfrm>
            <a:custGeom>
              <a:avLst/>
              <a:gdLst/>
              <a:ahLst/>
              <a:cxnLst>
                <a:cxn ang="0">
                  <a:pos x="0" y="5749"/>
                </a:cxn>
                <a:cxn ang="0">
                  <a:pos x="4599" y="5749"/>
                </a:cxn>
                <a:cxn ang="0">
                  <a:pos x="0" y="5749"/>
                </a:cxn>
                <a:cxn ang="0">
                  <a:pos x="0" y="5749"/>
                </a:cxn>
                <a:cxn ang="0">
                  <a:pos x="0" y="5749"/>
                </a:cxn>
                <a:cxn ang="0">
                  <a:pos x="0" y="5749"/>
                </a:cxn>
              </a:cxnLst>
              <a:rect l="0" t="0" r="0" b="0"/>
              <a:pathLst>
                <a:path w="1" h="2">
                  <a:moveTo>
                    <a:pt x="0" y="1"/>
                  </a:moveTo>
                  <a:cubicBezTo>
                    <a:pt x="0" y="1"/>
                    <a:pt x="1" y="1"/>
                    <a:pt x="1" y="1"/>
                  </a:cubicBezTo>
                  <a:cubicBezTo>
                    <a:pt x="0" y="0"/>
                    <a:pt x="0" y="0"/>
                    <a:pt x="0" y="1"/>
                  </a:cubicBezTo>
                  <a:cubicBezTo>
                    <a:pt x="0" y="1"/>
                    <a:pt x="0" y="1"/>
                    <a:pt x="0" y="1"/>
                  </a:cubicBezTo>
                  <a:cubicBezTo>
                    <a:pt x="0" y="2"/>
                    <a:pt x="0" y="1"/>
                    <a:pt x="0" y="1"/>
                  </a:cubicBezTo>
                  <a:cubicBezTo>
                    <a:pt x="0" y="1"/>
                    <a:pt x="0" y="1"/>
                    <a:pt x="0" y="1"/>
                  </a:cubicBezTo>
                  <a:close/>
                </a:path>
              </a:pathLst>
            </a:custGeom>
            <a:solidFill>
              <a:srgbClr val="FFFDE6"/>
            </a:solidFill>
            <a:ln w="9525">
              <a:noFill/>
            </a:ln>
          </p:spPr>
          <p:txBody>
            <a:bodyPr/>
            <a:lstStyle/>
            <a:p>
              <a:endParaRPr lang="zh-CN" altLang="en-US"/>
            </a:p>
          </p:txBody>
        </p:sp>
        <p:sp>
          <p:nvSpPr>
            <p:cNvPr id="30922" name="任意多边形 1103"/>
            <p:cNvSpPr/>
            <p:nvPr/>
          </p:nvSpPr>
          <p:spPr>
            <a:xfrm>
              <a:off x="8631745" y="4472416"/>
              <a:ext cx="9198" cy="11499"/>
            </a:xfrm>
            <a:custGeom>
              <a:avLst/>
              <a:gdLst/>
              <a:ahLst/>
              <a:cxnLst>
                <a:cxn ang="0">
                  <a:pos x="0" y="11499"/>
                </a:cxn>
                <a:cxn ang="0">
                  <a:pos x="0" y="5749"/>
                </a:cxn>
                <a:cxn ang="0">
                  <a:pos x="0" y="5749"/>
                </a:cxn>
                <a:cxn ang="0">
                  <a:pos x="0" y="0"/>
                </a:cxn>
                <a:cxn ang="0">
                  <a:pos x="0" y="0"/>
                </a:cxn>
                <a:cxn ang="0">
                  <a:pos x="4599" y="0"/>
                </a:cxn>
                <a:cxn ang="0">
                  <a:pos x="4599" y="0"/>
                </a:cxn>
                <a:cxn ang="0">
                  <a:pos x="9198" y="0"/>
                </a:cxn>
                <a:cxn ang="0">
                  <a:pos x="9198" y="0"/>
                </a:cxn>
                <a:cxn ang="0">
                  <a:pos x="9198" y="5749"/>
                </a:cxn>
                <a:cxn ang="0">
                  <a:pos x="9198" y="5749"/>
                </a:cxn>
                <a:cxn ang="0">
                  <a:pos x="9198" y="5749"/>
                </a:cxn>
                <a:cxn ang="0">
                  <a:pos x="9198" y="5749"/>
                </a:cxn>
                <a:cxn ang="0">
                  <a:pos x="9198" y="11499"/>
                </a:cxn>
                <a:cxn ang="0">
                  <a:pos x="9198" y="11499"/>
                </a:cxn>
                <a:cxn ang="0">
                  <a:pos x="4599" y="11499"/>
                </a:cxn>
                <a:cxn ang="0">
                  <a:pos x="4599" y="11499"/>
                </a:cxn>
                <a:cxn ang="0">
                  <a:pos x="0" y="11499"/>
                </a:cxn>
                <a:cxn ang="0">
                  <a:pos x="4599" y="5749"/>
                </a:cxn>
                <a:cxn ang="0">
                  <a:pos x="4599" y="5749"/>
                </a:cxn>
                <a:cxn ang="0">
                  <a:pos x="4599" y="5749"/>
                </a:cxn>
              </a:cxnLst>
              <a:rect l="0" t="0" r="0" b="0"/>
              <a:pathLst>
                <a:path w="2" h="2">
                  <a:moveTo>
                    <a:pt x="0" y="2"/>
                  </a:moveTo>
                  <a:cubicBezTo>
                    <a:pt x="0" y="2"/>
                    <a:pt x="0" y="2"/>
                    <a:pt x="0" y="1"/>
                  </a:cubicBezTo>
                  <a:cubicBezTo>
                    <a:pt x="0" y="1"/>
                    <a:pt x="0" y="1"/>
                    <a:pt x="0" y="1"/>
                  </a:cubicBezTo>
                  <a:cubicBezTo>
                    <a:pt x="0" y="1"/>
                    <a:pt x="0" y="1"/>
                    <a:pt x="0" y="0"/>
                  </a:cubicBezTo>
                  <a:cubicBezTo>
                    <a:pt x="0" y="0"/>
                    <a:pt x="0" y="0"/>
                    <a:pt x="0" y="0"/>
                  </a:cubicBezTo>
                  <a:cubicBezTo>
                    <a:pt x="1" y="0"/>
                    <a:pt x="1" y="0"/>
                    <a:pt x="1" y="0"/>
                  </a:cubicBezTo>
                  <a:cubicBezTo>
                    <a:pt x="1" y="0"/>
                    <a:pt x="1" y="0"/>
                    <a:pt x="1" y="0"/>
                  </a:cubicBezTo>
                  <a:cubicBezTo>
                    <a:pt x="2" y="0"/>
                    <a:pt x="2" y="0"/>
                    <a:pt x="2" y="0"/>
                  </a:cubicBezTo>
                  <a:cubicBezTo>
                    <a:pt x="2" y="0"/>
                    <a:pt x="2" y="0"/>
                    <a:pt x="2" y="0"/>
                  </a:cubicBezTo>
                  <a:cubicBezTo>
                    <a:pt x="2" y="0"/>
                    <a:pt x="2" y="0"/>
                    <a:pt x="2" y="1"/>
                  </a:cubicBezTo>
                  <a:cubicBezTo>
                    <a:pt x="2" y="1"/>
                    <a:pt x="2" y="1"/>
                    <a:pt x="2" y="1"/>
                  </a:cubicBezTo>
                  <a:cubicBezTo>
                    <a:pt x="2" y="1"/>
                    <a:pt x="2" y="1"/>
                    <a:pt x="2" y="1"/>
                  </a:cubicBezTo>
                  <a:cubicBezTo>
                    <a:pt x="2" y="1"/>
                    <a:pt x="2" y="1"/>
                    <a:pt x="2" y="1"/>
                  </a:cubicBezTo>
                  <a:cubicBezTo>
                    <a:pt x="2" y="1"/>
                    <a:pt x="2" y="2"/>
                    <a:pt x="2" y="2"/>
                  </a:cubicBezTo>
                  <a:cubicBezTo>
                    <a:pt x="2" y="2"/>
                    <a:pt x="2" y="2"/>
                    <a:pt x="2" y="2"/>
                  </a:cubicBezTo>
                  <a:cubicBezTo>
                    <a:pt x="2" y="2"/>
                    <a:pt x="2" y="2"/>
                    <a:pt x="1" y="2"/>
                  </a:cubicBezTo>
                  <a:cubicBezTo>
                    <a:pt x="1" y="2"/>
                    <a:pt x="1" y="2"/>
                    <a:pt x="1" y="2"/>
                  </a:cubicBezTo>
                  <a:cubicBezTo>
                    <a:pt x="1" y="2"/>
                    <a:pt x="0" y="2"/>
                    <a:pt x="0" y="2"/>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23" name="任意多边形 1104"/>
            <p:cNvSpPr/>
            <p:nvPr/>
          </p:nvSpPr>
          <p:spPr>
            <a:xfrm>
              <a:off x="8732925" y="4440223"/>
              <a:ext cx="0" cy="4599"/>
            </a:xfrm>
            <a:custGeom>
              <a:avLst/>
              <a:gdLst/>
              <a:ahLst/>
              <a:cxnLst>
                <a:cxn ang="0">
                  <a:pos x="0" y="4599"/>
                </a:cxn>
                <a:cxn ang="0">
                  <a:pos x="0" y="0"/>
                </a:cxn>
                <a:cxn ang="0">
                  <a:pos x="0" y="4599"/>
                </a:cxn>
              </a:cxnLst>
              <a:rect l="0" t="0" r="0" b="0"/>
              <a:pathLst>
                <a:path w="1" h="1">
                  <a:moveTo>
                    <a:pt x="0" y="1"/>
                  </a:moveTo>
                  <a:cubicBezTo>
                    <a:pt x="0" y="1"/>
                    <a:pt x="0" y="0"/>
                    <a:pt x="0" y="0"/>
                  </a:cubicBezTo>
                  <a:cubicBezTo>
                    <a:pt x="0" y="0"/>
                    <a:pt x="0" y="1"/>
                    <a:pt x="0" y="1"/>
                  </a:cubicBezTo>
                  <a:close/>
                </a:path>
              </a:pathLst>
            </a:custGeom>
            <a:solidFill>
              <a:srgbClr val="FFFDE6"/>
            </a:solidFill>
            <a:ln w="9525">
              <a:noFill/>
            </a:ln>
          </p:spPr>
          <p:txBody>
            <a:bodyPr/>
            <a:lstStyle/>
            <a:p>
              <a:endParaRPr lang="zh-CN" altLang="en-US"/>
            </a:p>
          </p:txBody>
        </p:sp>
        <p:sp>
          <p:nvSpPr>
            <p:cNvPr id="30924" name="任意多边形 1105"/>
            <p:cNvSpPr/>
            <p:nvPr/>
          </p:nvSpPr>
          <p:spPr>
            <a:xfrm>
              <a:off x="8726026" y="4440223"/>
              <a:ext cx="11499" cy="4599"/>
            </a:xfrm>
            <a:custGeom>
              <a:avLst/>
              <a:gdLst/>
              <a:ahLst/>
              <a:cxnLst>
                <a:cxn ang="0">
                  <a:pos x="5749" y="4599"/>
                </a:cxn>
                <a:cxn ang="0">
                  <a:pos x="5749" y="4599"/>
                </a:cxn>
                <a:cxn ang="0">
                  <a:pos x="5749" y="4599"/>
                </a:cxn>
                <a:cxn ang="0">
                  <a:pos x="5749" y="4599"/>
                </a:cxn>
                <a:cxn ang="0">
                  <a:pos x="5749" y="4599"/>
                </a:cxn>
                <a:cxn ang="0">
                  <a:pos x="0" y="0"/>
                </a:cxn>
                <a:cxn ang="0">
                  <a:pos x="0" y="0"/>
                </a:cxn>
                <a:cxn ang="0">
                  <a:pos x="5749" y="0"/>
                </a:cxn>
                <a:cxn ang="0">
                  <a:pos x="5749" y="0"/>
                </a:cxn>
                <a:cxn ang="0">
                  <a:pos x="5749" y="0"/>
                </a:cxn>
                <a:cxn ang="0">
                  <a:pos x="5749" y="0"/>
                </a:cxn>
                <a:cxn ang="0">
                  <a:pos x="11499" y="0"/>
                </a:cxn>
                <a:cxn ang="0">
                  <a:pos x="11499" y="0"/>
                </a:cxn>
                <a:cxn ang="0">
                  <a:pos x="5749" y="4599"/>
                </a:cxn>
                <a:cxn ang="0">
                  <a:pos x="5749" y="4599"/>
                </a:cxn>
                <a:cxn ang="0">
                  <a:pos x="5749" y="4599"/>
                </a:cxn>
                <a:cxn ang="0">
                  <a:pos x="11499" y="0"/>
                </a:cxn>
                <a:cxn ang="0">
                  <a:pos x="5749" y="0"/>
                </a:cxn>
                <a:cxn ang="0">
                  <a:pos x="11499" y="0"/>
                </a:cxn>
              </a:cxnLst>
              <a:rect l="0" t="0" r="0" b="0"/>
              <a:pathLst>
                <a:path w="2" h="1">
                  <a:moveTo>
                    <a:pt x="1" y="1"/>
                  </a:moveTo>
                  <a:cubicBezTo>
                    <a:pt x="1" y="1"/>
                    <a:pt x="1" y="1"/>
                    <a:pt x="1" y="1"/>
                  </a:cubicBezTo>
                  <a:cubicBezTo>
                    <a:pt x="1" y="1"/>
                    <a:pt x="1" y="1"/>
                    <a:pt x="1" y="1"/>
                  </a:cubicBezTo>
                  <a:cubicBezTo>
                    <a:pt x="1" y="1"/>
                    <a:pt x="1" y="1"/>
                    <a:pt x="1" y="1"/>
                  </a:cubicBezTo>
                  <a:cubicBezTo>
                    <a:pt x="1" y="1"/>
                    <a:pt x="1" y="1"/>
                    <a:pt x="1" y="1"/>
                  </a:cubicBezTo>
                  <a:cubicBezTo>
                    <a:pt x="1" y="1"/>
                    <a:pt x="0" y="1"/>
                    <a:pt x="0" y="0"/>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2" y="0"/>
                    <a:pt x="2" y="0"/>
                    <a:pt x="2" y="0"/>
                  </a:cubicBezTo>
                  <a:cubicBezTo>
                    <a:pt x="2" y="0"/>
                    <a:pt x="2" y="0"/>
                    <a:pt x="2" y="0"/>
                  </a:cubicBezTo>
                  <a:cubicBezTo>
                    <a:pt x="2" y="1"/>
                    <a:pt x="1" y="1"/>
                    <a:pt x="1" y="1"/>
                  </a:cubicBezTo>
                  <a:cubicBezTo>
                    <a:pt x="1" y="1"/>
                    <a:pt x="1" y="1"/>
                    <a:pt x="1" y="1"/>
                  </a:cubicBezTo>
                  <a:cubicBezTo>
                    <a:pt x="1" y="1"/>
                    <a:pt x="1" y="1"/>
                    <a:pt x="1" y="1"/>
                  </a:cubicBezTo>
                  <a:close/>
                  <a:moveTo>
                    <a:pt x="2" y="0"/>
                  </a:moveTo>
                  <a:cubicBezTo>
                    <a:pt x="1" y="0"/>
                    <a:pt x="1" y="0"/>
                    <a:pt x="1" y="0"/>
                  </a:cubicBezTo>
                  <a:cubicBezTo>
                    <a:pt x="2" y="0"/>
                    <a:pt x="2" y="0"/>
                    <a:pt x="2" y="0"/>
                  </a:cubicBezTo>
                  <a:close/>
                </a:path>
              </a:pathLst>
            </a:custGeom>
            <a:solidFill>
              <a:srgbClr val="00A0E9"/>
            </a:solidFill>
            <a:ln w="9525">
              <a:noFill/>
            </a:ln>
          </p:spPr>
          <p:txBody>
            <a:bodyPr/>
            <a:lstStyle/>
            <a:p>
              <a:endParaRPr lang="zh-CN" altLang="en-US"/>
            </a:p>
          </p:txBody>
        </p:sp>
        <p:sp>
          <p:nvSpPr>
            <p:cNvPr id="30925" name="任意多边形 1106"/>
            <p:cNvSpPr/>
            <p:nvPr/>
          </p:nvSpPr>
          <p:spPr>
            <a:xfrm>
              <a:off x="8746722" y="4435624"/>
              <a:ext cx="4599" cy="0"/>
            </a:xfrm>
            <a:custGeom>
              <a:avLst/>
              <a:gdLst/>
              <a:ahLst/>
              <a:cxnLst>
                <a:cxn ang="0">
                  <a:pos x="0" y="0"/>
                </a:cxn>
                <a:cxn ang="0">
                  <a:pos x="4599" y="0"/>
                </a:cxn>
                <a:cxn ang="0">
                  <a:pos x="0" y="0"/>
                </a:cxn>
              </a:cxnLst>
              <a:rect l="0" t="0" r="0" b="0"/>
              <a:pathLst>
                <a:path w="1" h="1">
                  <a:moveTo>
                    <a:pt x="0" y="0"/>
                  </a:moveTo>
                  <a:cubicBezTo>
                    <a:pt x="1" y="0"/>
                    <a:pt x="1" y="0"/>
                    <a:pt x="1" y="0"/>
                  </a:cubicBezTo>
                  <a:cubicBezTo>
                    <a:pt x="0" y="0"/>
                    <a:pt x="0" y="0"/>
                    <a:pt x="0" y="0"/>
                  </a:cubicBezTo>
                  <a:close/>
                </a:path>
              </a:pathLst>
            </a:custGeom>
            <a:solidFill>
              <a:srgbClr val="FFFDE6"/>
            </a:solidFill>
            <a:ln w="9525">
              <a:noFill/>
            </a:ln>
          </p:spPr>
          <p:txBody>
            <a:bodyPr/>
            <a:lstStyle/>
            <a:p>
              <a:endParaRPr lang="zh-CN" altLang="en-US"/>
            </a:p>
          </p:txBody>
        </p:sp>
        <p:sp>
          <p:nvSpPr>
            <p:cNvPr id="30926" name="任意多边形 1107"/>
            <p:cNvSpPr/>
            <p:nvPr/>
          </p:nvSpPr>
          <p:spPr>
            <a:xfrm>
              <a:off x="8746722" y="4431024"/>
              <a:ext cx="4599" cy="9198"/>
            </a:xfrm>
            <a:custGeom>
              <a:avLst/>
              <a:gdLst/>
              <a:ahLst/>
              <a:cxnLst>
                <a:cxn ang="0">
                  <a:pos x="0" y="9198"/>
                </a:cxn>
                <a:cxn ang="0">
                  <a:pos x="0" y="9198"/>
                </a:cxn>
                <a:cxn ang="0">
                  <a:pos x="0" y="9198"/>
                </a:cxn>
                <a:cxn ang="0">
                  <a:pos x="0" y="4599"/>
                </a:cxn>
                <a:cxn ang="0">
                  <a:pos x="0" y="4599"/>
                </a:cxn>
                <a:cxn ang="0">
                  <a:pos x="0" y="4599"/>
                </a:cxn>
                <a:cxn ang="0">
                  <a:pos x="0" y="9198"/>
                </a:cxn>
                <a:cxn ang="0">
                  <a:pos x="0" y="4599"/>
                </a:cxn>
                <a:cxn ang="0">
                  <a:pos x="0" y="4599"/>
                </a:cxn>
                <a:cxn ang="0">
                  <a:pos x="0" y="0"/>
                </a:cxn>
                <a:cxn ang="0">
                  <a:pos x="0" y="0"/>
                </a:cxn>
                <a:cxn ang="0">
                  <a:pos x="4599" y="0"/>
                </a:cxn>
                <a:cxn ang="0">
                  <a:pos x="4599" y="0"/>
                </a:cxn>
                <a:cxn ang="0">
                  <a:pos x="4599" y="4599"/>
                </a:cxn>
                <a:cxn ang="0">
                  <a:pos x="4599" y="4599"/>
                </a:cxn>
                <a:cxn ang="0">
                  <a:pos x="0" y="9198"/>
                </a:cxn>
                <a:cxn ang="0">
                  <a:pos x="0" y="9198"/>
                </a:cxn>
                <a:cxn ang="0">
                  <a:pos x="0" y="9198"/>
                </a:cxn>
                <a:cxn ang="0">
                  <a:pos x="4599" y="4599"/>
                </a:cxn>
                <a:cxn ang="0">
                  <a:pos x="4599" y="4599"/>
                </a:cxn>
                <a:cxn ang="0">
                  <a:pos x="0" y="4599"/>
                </a:cxn>
                <a:cxn ang="0">
                  <a:pos x="4599" y="4599"/>
                </a:cxn>
              </a:cxnLst>
              <a:rect l="0" t="0" r="0" b="0"/>
              <a:pathLst>
                <a:path w="1" h="2">
                  <a:moveTo>
                    <a:pt x="0" y="2"/>
                  </a:moveTo>
                  <a:cubicBezTo>
                    <a:pt x="0" y="2"/>
                    <a:pt x="0" y="2"/>
                    <a:pt x="0" y="2"/>
                  </a:cubicBezTo>
                  <a:cubicBezTo>
                    <a:pt x="0" y="2"/>
                    <a:pt x="0" y="2"/>
                    <a:pt x="0" y="2"/>
                  </a:cubicBezTo>
                  <a:cubicBezTo>
                    <a:pt x="0" y="1"/>
                    <a:pt x="0" y="1"/>
                    <a:pt x="0" y="1"/>
                  </a:cubicBezTo>
                  <a:cubicBezTo>
                    <a:pt x="0" y="1"/>
                    <a:pt x="0" y="1"/>
                    <a:pt x="0" y="1"/>
                  </a:cubicBezTo>
                  <a:cubicBezTo>
                    <a:pt x="0" y="1"/>
                    <a:pt x="0" y="1"/>
                    <a:pt x="0" y="1"/>
                  </a:cubicBezTo>
                  <a:cubicBezTo>
                    <a:pt x="0" y="2"/>
                    <a:pt x="0" y="2"/>
                    <a:pt x="0" y="2"/>
                  </a:cubicBezTo>
                  <a:cubicBezTo>
                    <a:pt x="0" y="2"/>
                    <a:pt x="0" y="1"/>
                    <a:pt x="0" y="1"/>
                  </a:cubicBezTo>
                  <a:cubicBezTo>
                    <a:pt x="0" y="1"/>
                    <a:pt x="0" y="1"/>
                    <a:pt x="0" y="1"/>
                  </a:cubicBezTo>
                  <a:cubicBezTo>
                    <a:pt x="0" y="0"/>
                    <a:pt x="0" y="0"/>
                    <a:pt x="0" y="0"/>
                  </a:cubicBezTo>
                  <a:cubicBezTo>
                    <a:pt x="0" y="0"/>
                    <a:pt x="0" y="0"/>
                    <a:pt x="0" y="0"/>
                  </a:cubicBezTo>
                  <a:cubicBezTo>
                    <a:pt x="1" y="0"/>
                    <a:pt x="1" y="0"/>
                    <a:pt x="1" y="0"/>
                  </a:cubicBezTo>
                  <a:cubicBezTo>
                    <a:pt x="1" y="0"/>
                    <a:pt x="1" y="0"/>
                    <a:pt x="1" y="0"/>
                  </a:cubicBezTo>
                  <a:cubicBezTo>
                    <a:pt x="1" y="0"/>
                    <a:pt x="1" y="1"/>
                    <a:pt x="1" y="1"/>
                  </a:cubicBezTo>
                  <a:cubicBezTo>
                    <a:pt x="1" y="1"/>
                    <a:pt x="1" y="1"/>
                    <a:pt x="1" y="1"/>
                  </a:cubicBezTo>
                  <a:cubicBezTo>
                    <a:pt x="1" y="2"/>
                    <a:pt x="1" y="2"/>
                    <a:pt x="0" y="2"/>
                  </a:cubicBezTo>
                  <a:cubicBezTo>
                    <a:pt x="0" y="2"/>
                    <a:pt x="0" y="2"/>
                    <a:pt x="0" y="2"/>
                  </a:cubicBezTo>
                  <a:cubicBezTo>
                    <a:pt x="0" y="2"/>
                    <a:pt x="0" y="2"/>
                    <a:pt x="0" y="2"/>
                  </a:cubicBezTo>
                  <a:close/>
                  <a:moveTo>
                    <a:pt x="1" y="1"/>
                  </a:moveTo>
                  <a:cubicBezTo>
                    <a:pt x="1" y="1"/>
                    <a:pt x="1" y="1"/>
                    <a:pt x="1" y="1"/>
                  </a:cubicBezTo>
                  <a:cubicBezTo>
                    <a:pt x="0" y="1"/>
                    <a:pt x="0" y="1"/>
                    <a:pt x="0" y="1"/>
                  </a:cubicBezTo>
                  <a:cubicBezTo>
                    <a:pt x="1" y="1"/>
                    <a:pt x="1" y="1"/>
                    <a:pt x="1" y="1"/>
                  </a:cubicBezTo>
                  <a:close/>
                </a:path>
              </a:pathLst>
            </a:custGeom>
            <a:solidFill>
              <a:srgbClr val="00A0E9"/>
            </a:solidFill>
            <a:ln w="9525">
              <a:noFill/>
            </a:ln>
          </p:spPr>
          <p:txBody>
            <a:bodyPr/>
            <a:lstStyle/>
            <a:p>
              <a:endParaRPr lang="zh-CN" altLang="en-US"/>
            </a:p>
          </p:txBody>
        </p:sp>
        <p:sp>
          <p:nvSpPr>
            <p:cNvPr id="30927" name="任意多边形 1108"/>
            <p:cNvSpPr/>
            <p:nvPr/>
          </p:nvSpPr>
          <p:spPr>
            <a:xfrm>
              <a:off x="8769717" y="4435624"/>
              <a:ext cx="4599" cy="4599"/>
            </a:xfrm>
            <a:custGeom>
              <a:avLst/>
              <a:gdLst/>
              <a:ahLst/>
              <a:cxnLst>
                <a:cxn ang="0">
                  <a:pos x="4599" y="4599"/>
                </a:cxn>
                <a:cxn ang="0">
                  <a:pos x="0" y="4599"/>
                </a:cxn>
                <a:cxn ang="0">
                  <a:pos x="4599" y="4599"/>
                </a:cxn>
              </a:cxnLst>
              <a:rect l="0" t="0" r="0" b="0"/>
              <a:pathLst>
                <a:path w="1" h="1">
                  <a:moveTo>
                    <a:pt x="1" y="1"/>
                  </a:moveTo>
                  <a:cubicBezTo>
                    <a:pt x="1" y="1"/>
                    <a:pt x="1" y="0"/>
                    <a:pt x="0" y="1"/>
                  </a:cubicBezTo>
                  <a:cubicBezTo>
                    <a:pt x="0" y="1"/>
                    <a:pt x="0" y="1"/>
                    <a:pt x="1" y="1"/>
                  </a:cubicBezTo>
                  <a:close/>
                </a:path>
              </a:pathLst>
            </a:custGeom>
            <a:solidFill>
              <a:srgbClr val="FFFDE6"/>
            </a:solidFill>
            <a:ln w="9525">
              <a:noFill/>
            </a:ln>
          </p:spPr>
          <p:txBody>
            <a:bodyPr/>
            <a:lstStyle/>
            <a:p>
              <a:endParaRPr lang="zh-CN" altLang="en-US"/>
            </a:p>
          </p:txBody>
        </p:sp>
        <p:sp>
          <p:nvSpPr>
            <p:cNvPr id="30928" name="任意多边形 1109"/>
            <p:cNvSpPr/>
            <p:nvPr/>
          </p:nvSpPr>
          <p:spPr>
            <a:xfrm>
              <a:off x="8769717" y="4435624"/>
              <a:ext cx="4599" cy="9198"/>
            </a:xfrm>
            <a:custGeom>
              <a:avLst/>
              <a:gdLst/>
              <a:ahLst/>
              <a:cxnLst>
                <a:cxn ang="0">
                  <a:pos x="0" y="9198"/>
                </a:cxn>
                <a:cxn ang="0">
                  <a:pos x="0" y="4599"/>
                </a:cxn>
                <a:cxn ang="0">
                  <a:pos x="0" y="4599"/>
                </a:cxn>
                <a:cxn ang="0">
                  <a:pos x="0" y="0"/>
                </a:cxn>
                <a:cxn ang="0">
                  <a:pos x="0" y="0"/>
                </a:cxn>
                <a:cxn ang="0">
                  <a:pos x="4599" y="0"/>
                </a:cxn>
                <a:cxn ang="0">
                  <a:pos x="4599" y="0"/>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9198"/>
                </a:cxn>
                <a:cxn ang="0">
                  <a:pos x="4599" y="9198"/>
                </a:cxn>
                <a:cxn ang="0">
                  <a:pos x="0" y="9198"/>
                </a:cxn>
                <a:cxn ang="0">
                  <a:pos x="4599" y="4599"/>
                </a:cxn>
                <a:cxn ang="0">
                  <a:pos x="4599" y="4599"/>
                </a:cxn>
                <a:cxn ang="0">
                  <a:pos x="4599" y="4599"/>
                </a:cxn>
                <a:cxn ang="0">
                  <a:pos x="0" y="4599"/>
                </a:cxn>
                <a:cxn ang="0">
                  <a:pos x="0" y="4599"/>
                </a:cxn>
                <a:cxn ang="0">
                  <a:pos x="0" y="0"/>
                </a:cxn>
                <a:cxn ang="0">
                  <a:pos x="0" y="4599"/>
                </a:cxn>
                <a:cxn ang="0">
                  <a:pos x="0" y="4599"/>
                </a:cxn>
                <a:cxn ang="0">
                  <a:pos x="0" y="0"/>
                </a:cxn>
                <a:cxn ang="0">
                  <a:pos x="0" y="4599"/>
                </a:cxn>
              </a:cxnLst>
              <a:rect l="0" t="0" r="0" b="0"/>
              <a:pathLst>
                <a:path w="1" h="2">
                  <a:moveTo>
                    <a:pt x="0" y="2"/>
                  </a:moveTo>
                  <a:cubicBezTo>
                    <a:pt x="0" y="1"/>
                    <a:pt x="0" y="1"/>
                    <a:pt x="0" y="1"/>
                  </a:cubicBezTo>
                  <a:cubicBezTo>
                    <a:pt x="0" y="1"/>
                    <a:pt x="0" y="1"/>
                    <a:pt x="0" y="1"/>
                  </a:cubicBezTo>
                  <a:cubicBezTo>
                    <a:pt x="0" y="0"/>
                    <a:pt x="0" y="0"/>
                    <a:pt x="0" y="0"/>
                  </a:cubicBezTo>
                  <a:cubicBezTo>
                    <a:pt x="0" y="0"/>
                    <a:pt x="0" y="0"/>
                    <a:pt x="0" y="0"/>
                  </a:cubicBezTo>
                  <a:cubicBezTo>
                    <a:pt x="0" y="0"/>
                    <a:pt x="0" y="0"/>
                    <a:pt x="1" y="0"/>
                  </a:cubicBezTo>
                  <a:cubicBezTo>
                    <a:pt x="1" y="0"/>
                    <a:pt x="1" y="0"/>
                    <a:pt x="1" y="0"/>
                  </a:cubicBezTo>
                  <a:cubicBezTo>
                    <a:pt x="1" y="0"/>
                    <a:pt x="1" y="0"/>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2"/>
                    <a:pt x="1" y="2"/>
                  </a:cubicBezTo>
                  <a:cubicBezTo>
                    <a:pt x="1" y="2"/>
                    <a:pt x="1" y="2"/>
                    <a:pt x="1" y="2"/>
                  </a:cubicBezTo>
                  <a:cubicBezTo>
                    <a:pt x="0" y="2"/>
                    <a:pt x="0" y="2"/>
                    <a:pt x="0" y="2"/>
                  </a:cubicBezTo>
                  <a:close/>
                  <a:moveTo>
                    <a:pt x="1" y="1"/>
                  </a:moveTo>
                  <a:cubicBezTo>
                    <a:pt x="1" y="1"/>
                    <a:pt x="1" y="1"/>
                    <a:pt x="1" y="1"/>
                  </a:cubicBezTo>
                  <a:cubicBezTo>
                    <a:pt x="1" y="1"/>
                    <a:pt x="1" y="1"/>
                    <a:pt x="1" y="1"/>
                  </a:cubicBezTo>
                  <a:close/>
                  <a:moveTo>
                    <a:pt x="0" y="1"/>
                  </a:moveTo>
                  <a:cubicBezTo>
                    <a:pt x="0" y="1"/>
                    <a:pt x="0" y="1"/>
                    <a:pt x="0" y="1"/>
                  </a:cubicBezTo>
                  <a:cubicBezTo>
                    <a:pt x="0" y="0"/>
                    <a:pt x="0" y="0"/>
                    <a:pt x="0" y="0"/>
                  </a:cubicBezTo>
                  <a:cubicBezTo>
                    <a:pt x="0" y="1"/>
                    <a:pt x="0" y="1"/>
                    <a:pt x="0" y="1"/>
                  </a:cubicBezTo>
                  <a:close/>
                  <a:moveTo>
                    <a:pt x="0" y="1"/>
                  </a:moveTo>
                  <a:cubicBezTo>
                    <a:pt x="0" y="0"/>
                    <a:pt x="0" y="0"/>
                    <a:pt x="0" y="0"/>
                  </a:cubicBezTo>
                  <a:cubicBezTo>
                    <a:pt x="0" y="1"/>
                    <a:pt x="0" y="1"/>
                    <a:pt x="0" y="1"/>
                  </a:cubicBezTo>
                  <a:close/>
                </a:path>
              </a:pathLst>
            </a:custGeom>
            <a:solidFill>
              <a:srgbClr val="00A0E9"/>
            </a:solidFill>
            <a:ln w="9525">
              <a:noFill/>
            </a:ln>
          </p:spPr>
          <p:txBody>
            <a:bodyPr/>
            <a:lstStyle/>
            <a:p>
              <a:endParaRPr lang="zh-CN" altLang="en-US"/>
            </a:p>
          </p:txBody>
        </p:sp>
        <p:sp>
          <p:nvSpPr>
            <p:cNvPr id="30929" name="任意多边形 710"/>
            <p:cNvSpPr/>
            <p:nvPr/>
          </p:nvSpPr>
          <p:spPr>
            <a:xfrm>
              <a:off x="8765119" y="4426426"/>
              <a:ext cx="9198" cy="13797"/>
            </a:xfrm>
            <a:custGeom>
              <a:avLst/>
              <a:gdLst/>
              <a:ahLst/>
              <a:cxnLst>
                <a:cxn ang="0">
                  <a:pos x="4599" y="0"/>
                </a:cxn>
                <a:cxn ang="0">
                  <a:pos x="0" y="4599"/>
                </a:cxn>
                <a:cxn ang="0">
                  <a:pos x="0" y="4599"/>
                </a:cxn>
                <a:cxn ang="0">
                  <a:pos x="0" y="9198"/>
                </a:cxn>
                <a:cxn ang="0">
                  <a:pos x="0" y="13797"/>
                </a:cxn>
                <a:cxn ang="0">
                  <a:pos x="0" y="13797"/>
                </a:cxn>
                <a:cxn ang="0">
                  <a:pos x="4599" y="9198"/>
                </a:cxn>
                <a:cxn ang="0">
                  <a:pos x="4599" y="4599"/>
                </a:cxn>
                <a:cxn ang="0">
                  <a:pos x="9198" y="4599"/>
                </a:cxn>
                <a:cxn ang="0">
                  <a:pos x="4599" y="0"/>
                </a:cxn>
                <a:cxn ang="0">
                  <a:pos x="4599" y="0"/>
                </a:cxn>
              </a:cxnLst>
              <a:rect l="0" t="0" r="0" b="0"/>
              <a:pathLst>
                <a:path w="2" h="3">
                  <a:moveTo>
                    <a:pt x="1" y="0"/>
                  </a:moveTo>
                  <a:cubicBezTo>
                    <a:pt x="1" y="0"/>
                    <a:pt x="0" y="0"/>
                    <a:pt x="0" y="1"/>
                  </a:cubicBezTo>
                  <a:cubicBezTo>
                    <a:pt x="0" y="1"/>
                    <a:pt x="0" y="1"/>
                    <a:pt x="0" y="1"/>
                  </a:cubicBezTo>
                  <a:cubicBezTo>
                    <a:pt x="0" y="2"/>
                    <a:pt x="0" y="2"/>
                    <a:pt x="0" y="2"/>
                  </a:cubicBezTo>
                  <a:cubicBezTo>
                    <a:pt x="0" y="2"/>
                    <a:pt x="0" y="2"/>
                    <a:pt x="0" y="3"/>
                  </a:cubicBezTo>
                  <a:cubicBezTo>
                    <a:pt x="0" y="3"/>
                    <a:pt x="0" y="3"/>
                    <a:pt x="0" y="3"/>
                  </a:cubicBezTo>
                  <a:cubicBezTo>
                    <a:pt x="0" y="3"/>
                    <a:pt x="1" y="2"/>
                    <a:pt x="1" y="2"/>
                  </a:cubicBezTo>
                  <a:cubicBezTo>
                    <a:pt x="1" y="1"/>
                    <a:pt x="1" y="1"/>
                    <a:pt x="1" y="1"/>
                  </a:cubicBezTo>
                  <a:cubicBezTo>
                    <a:pt x="1" y="1"/>
                    <a:pt x="1" y="1"/>
                    <a:pt x="2" y="1"/>
                  </a:cubicBezTo>
                  <a:cubicBezTo>
                    <a:pt x="2" y="1"/>
                    <a:pt x="2" y="0"/>
                    <a:pt x="1" y="0"/>
                  </a:cubicBezTo>
                  <a:cubicBezTo>
                    <a:pt x="1" y="0"/>
                    <a:pt x="1" y="0"/>
                    <a:pt x="1" y="0"/>
                  </a:cubicBezTo>
                  <a:close/>
                </a:path>
              </a:pathLst>
            </a:custGeom>
            <a:solidFill>
              <a:srgbClr val="FFFDE6"/>
            </a:solidFill>
            <a:ln w="9525">
              <a:noFill/>
            </a:ln>
          </p:spPr>
          <p:txBody>
            <a:bodyPr/>
            <a:lstStyle/>
            <a:p>
              <a:endParaRPr lang="zh-CN" altLang="en-US"/>
            </a:p>
          </p:txBody>
        </p:sp>
        <p:sp>
          <p:nvSpPr>
            <p:cNvPr id="30930" name="任意多边形 711"/>
            <p:cNvSpPr/>
            <p:nvPr/>
          </p:nvSpPr>
          <p:spPr>
            <a:xfrm>
              <a:off x="8760519" y="4426426"/>
              <a:ext cx="13797" cy="18396"/>
            </a:xfrm>
            <a:custGeom>
              <a:avLst/>
              <a:gdLst/>
              <a:ahLst/>
              <a:cxnLst>
                <a:cxn ang="0">
                  <a:pos x="0" y="13797"/>
                </a:cxn>
                <a:cxn ang="0">
                  <a:pos x="0" y="9198"/>
                </a:cxn>
                <a:cxn ang="0">
                  <a:pos x="0" y="9198"/>
                </a:cxn>
                <a:cxn ang="0">
                  <a:pos x="0" y="9198"/>
                </a:cxn>
                <a:cxn ang="0">
                  <a:pos x="0" y="9198"/>
                </a:cxn>
                <a:cxn ang="0">
                  <a:pos x="0" y="4599"/>
                </a:cxn>
                <a:cxn ang="0">
                  <a:pos x="0" y="4599"/>
                </a:cxn>
                <a:cxn ang="0">
                  <a:pos x="4599" y="0"/>
                </a:cxn>
                <a:cxn ang="0">
                  <a:pos x="4599" y="0"/>
                </a:cxn>
                <a:cxn ang="0">
                  <a:pos x="9198" y="0"/>
                </a:cxn>
                <a:cxn ang="0">
                  <a:pos x="9198" y="0"/>
                </a:cxn>
                <a:cxn ang="0">
                  <a:pos x="9198" y="0"/>
                </a:cxn>
                <a:cxn ang="0">
                  <a:pos x="9198" y="0"/>
                </a:cxn>
                <a:cxn ang="0">
                  <a:pos x="13797" y="0"/>
                </a:cxn>
                <a:cxn ang="0">
                  <a:pos x="13797" y="0"/>
                </a:cxn>
                <a:cxn ang="0">
                  <a:pos x="13797" y="4599"/>
                </a:cxn>
                <a:cxn ang="0">
                  <a:pos x="13797" y="4599"/>
                </a:cxn>
                <a:cxn ang="0">
                  <a:pos x="13797" y="4599"/>
                </a:cxn>
                <a:cxn ang="0">
                  <a:pos x="13797" y="4599"/>
                </a:cxn>
                <a:cxn ang="0">
                  <a:pos x="9198" y="9198"/>
                </a:cxn>
                <a:cxn ang="0">
                  <a:pos x="9198" y="9198"/>
                </a:cxn>
                <a:cxn ang="0">
                  <a:pos x="9198" y="9198"/>
                </a:cxn>
                <a:cxn ang="0">
                  <a:pos x="9198" y="9198"/>
                </a:cxn>
                <a:cxn ang="0">
                  <a:pos x="9198" y="13797"/>
                </a:cxn>
                <a:cxn ang="0">
                  <a:pos x="9198" y="13797"/>
                </a:cxn>
                <a:cxn ang="0">
                  <a:pos x="4599" y="18396"/>
                </a:cxn>
                <a:cxn ang="0">
                  <a:pos x="4599" y="18396"/>
                </a:cxn>
                <a:cxn ang="0">
                  <a:pos x="0" y="13797"/>
                </a:cxn>
              </a:cxnLst>
              <a:rect l="0" t="0" r="0" b="0"/>
              <a:pathLst>
                <a:path w="3" h="4">
                  <a:moveTo>
                    <a:pt x="0" y="3"/>
                  </a:moveTo>
                  <a:cubicBezTo>
                    <a:pt x="0" y="3"/>
                    <a:pt x="0" y="3"/>
                    <a:pt x="0" y="2"/>
                  </a:cubicBezTo>
                  <a:cubicBezTo>
                    <a:pt x="0" y="2"/>
                    <a:pt x="0" y="2"/>
                    <a:pt x="0" y="2"/>
                  </a:cubicBezTo>
                  <a:cubicBezTo>
                    <a:pt x="0" y="2"/>
                    <a:pt x="0" y="2"/>
                    <a:pt x="0" y="2"/>
                  </a:cubicBezTo>
                  <a:cubicBezTo>
                    <a:pt x="0" y="2"/>
                    <a:pt x="0" y="2"/>
                    <a:pt x="0" y="2"/>
                  </a:cubicBezTo>
                  <a:cubicBezTo>
                    <a:pt x="0" y="1"/>
                    <a:pt x="0" y="1"/>
                    <a:pt x="0" y="1"/>
                  </a:cubicBezTo>
                  <a:cubicBezTo>
                    <a:pt x="0" y="1"/>
                    <a:pt x="0" y="1"/>
                    <a:pt x="0" y="1"/>
                  </a:cubicBezTo>
                  <a:cubicBezTo>
                    <a:pt x="0" y="0"/>
                    <a:pt x="1" y="0"/>
                    <a:pt x="1" y="0"/>
                  </a:cubicBezTo>
                  <a:cubicBezTo>
                    <a:pt x="1" y="0"/>
                    <a:pt x="1" y="0"/>
                    <a:pt x="1" y="0"/>
                  </a:cubicBezTo>
                  <a:cubicBezTo>
                    <a:pt x="1" y="0"/>
                    <a:pt x="2" y="0"/>
                    <a:pt x="2" y="0"/>
                  </a:cubicBezTo>
                  <a:cubicBezTo>
                    <a:pt x="2" y="0"/>
                    <a:pt x="2" y="0"/>
                    <a:pt x="2" y="0"/>
                  </a:cubicBezTo>
                  <a:cubicBezTo>
                    <a:pt x="2" y="0"/>
                    <a:pt x="2" y="0"/>
                    <a:pt x="2" y="0"/>
                  </a:cubicBezTo>
                  <a:cubicBezTo>
                    <a:pt x="2" y="0"/>
                    <a:pt x="2" y="0"/>
                    <a:pt x="2" y="0"/>
                  </a:cubicBezTo>
                  <a:cubicBezTo>
                    <a:pt x="2" y="0"/>
                    <a:pt x="2" y="0"/>
                    <a:pt x="3" y="0"/>
                  </a:cubicBezTo>
                  <a:cubicBezTo>
                    <a:pt x="3" y="0"/>
                    <a:pt x="3" y="0"/>
                    <a:pt x="3" y="0"/>
                  </a:cubicBezTo>
                  <a:cubicBezTo>
                    <a:pt x="3" y="0"/>
                    <a:pt x="3" y="0"/>
                    <a:pt x="3" y="1"/>
                  </a:cubicBezTo>
                  <a:cubicBezTo>
                    <a:pt x="3" y="1"/>
                    <a:pt x="3" y="1"/>
                    <a:pt x="3" y="1"/>
                  </a:cubicBezTo>
                  <a:cubicBezTo>
                    <a:pt x="3" y="1"/>
                    <a:pt x="3" y="1"/>
                    <a:pt x="3" y="1"/>
                  </a:cubicBezTo>
                  <a:cubicBezTo>
                    <a:pt x="3" y="1"/>
                    <a:pt x="3" y="1"/>
                    <a:pt x="3" y="1"/>
                  </a:cubicBezTo>
                  <a:cubicBezTo>
                    <a:pt x="3" y="1"/>
                    <a:pt x="2" y="1"/>
                    <a:pt x="2" y="2"/>
                  </a:cubicBezTo>
                  <a:cubicBezTo>
                    <a:pt x="2" y="2"/>
                    <a:pt x="2" y="2"/>
                    <a:pt x="2" y="2"/>
                  </a:cubicBezTo>
                  <a:cubicBezTo>
                    <a:pt x="2" y="2"/>
                    <a:pt x="2" y="2"/>
                    <a:pt x="2" y="2"/>
                  </a:cubicBezTo>
                  <a:cubicBezTo>
                    <a:pt x="2" y="2"/>
                    <a:pt x="2" y="2"/>
                    <a:pt x="2" y="2"/>
                  </a:cubicBezTo>
                  <a:cubicBezTo>
                    <a:pt x="2" y="2"/>
                    <a:pt x="2" y="3"/>
                    <a:pt x="2" y="3"/>
                  </a:cubicBezTo>
                  <a:cubicBezTo>
                    <a:pt x="2" y="3"/>
                    <a:pt x="2" y="3"/>
                    <a:pt x="2" y="3"/>
                  </a:cubicBezTo>
                  <a:cubicBezTo>
                    <a:pt x="2" y="4"/>
                    <a:pt x="1" y="4"/>
                    <a:pt x="1" y="4"/>
                  </a:cubicBezTo>
                  <a:cubicBezTo>
                    <a:pt x="1" y="4"/>
                    <a:pt x="1" y="4"/>
                    <a:pt x="1" y="4"/>
                  </a:cubicBezTo>
                  <a:cubicBezTo>
                    <a:pt x="1" y="4"/>
                    <a:pt x="0" y="3"/>
                    <a:pt x="0" y="3"/>
                  </a:cubicBezTo>
                  <a:close/>
                </a:path>
              </a:pathLst>
            </a:custGeom>
            <a:solidFill>
              <a:srgbClr val="00A0E9"/>
            </a:solidFill>
            <a:ln w="9525">
              <a:noFill/>
            </a:ln>
          </p:spPr>
          <p:txBody>
            <a:bodyPr/>
            <a:lstStyle/>
            <a:p>
              <a:endParaRPr lang="zh-CN" altLang="en-US"/>
            </a:p>
          </p:txBody>
        </p:sp>
        <p:sp>
          <p:nvSpPr>
            <p:cNvPr id="30931" name="任意多边形 712"/>
            <p:cNvSpPr/>
            <p:nvPr/>
          </p:nvSpPr>
          <p:spPr>
            <a:xfrm>
              <a:off x="8751321" y="4431024"/>
              <a:ext cx="9198" cy="9198"/>
            </a:xfrm>
            <a:custGeom>
              <a:avLst/>
              <a:gdLst/>
              <a:ahLst/>
              <a:cxnLst>
                <a:cxn ang="0">
                  <a:pos x="9198" y="4599"/>
                </a:cxn>
                <a:cxn ang="0">
                  <a:pos x="9198" y="0"/>
                </a:cxn>
                <a:cxn ang="0">
                  <a:pos x="4599" y="4599"/>
                </a:cxn>
                <a:cxn ang="0">
                  <a:pos x="0" y="4599"/>
                </a:cxn>
                <a:cxn ang="0">
                  <a:pos x="0" y="9198"/>
                </a:cxn>
                <a:cxn ang="0">
                  <a:pos x="4599" y="4599"/>
                </a:cxn>
                <a:cxn ang="0">
                  <a:pos x="9198" y="4599"/>
                </a:cxn>
                <a:cxn ang="0">
                  <a:pos x="9198" y="4599"/>
                </a:cxn>
              </a:cxnLst>
              <a:rect l="0" t="0" r="0" b="0"/>
              <a:pathLst>
                <a:path w="2" h="2">
                  <a:moveTo>
                    <a:pt x="2" y="1"/>
                  </a:moveTo>
                  <a:cubicBezTo>
                    <a:pt x="2" y="1"/>
                    <a:pt x="2" y="0"/>
                    <a:pt x="2" y="0"/>
                  </a:cubicBezTo>
                  <a:cubicBezTo>
                    <a:pt x="2" y="0"/>
                    <a:pt x="1" y="1"/>
                    <a:pt x="1" y="1"/>
                  </a:cubicBezTo>
                  <a:cubicBezTo>
                    <a:pt x="1" y="1"/>
                    <a:pt x="0" y="1"/>
                    <a:pt x="0" y="1"/>
                  </a:cubicBezTo>
                  <a:cubicBezTo>
                    <a:pt x="0" y="2"/>
                    <a:pt x="0" y="2"/>
                    <a:pt x="0" y="2"/>
                  </a:cubicBezTo>
                  <a:cubicBezTo>
                    <a:pt x="1" y="2"/>
                    <a:pt x="1" y="1"/>
                    <a:pt x="1" y="1"/>
                  </a:cubicBezTo>
                  <a:cubicBezTo>
                    <a:pt x="1" y="1"/>
                    <a:pt x="2" y="1"/>
                    <a:pt x="2" y="1"/>
                  </a:cubicBezTo>
                  <a:cubicBezTo>
                    <a:pt x="2" y="1"/>
                    <a:pt x="2" y="1"/>
                    <a:pt x="2" y="1"/>
                  </a:cubicBezTo>
                  <a:close/>
                </a:path>
              </a:pathLst>
            </a:custGeom>
            <a:solidFill>
              <a:srgbClr val="FFFDE6"/>
            </a:solidFill>
            <a:ln w="9525">
              <a:noFill/>
            </a:ln>
          </p:spPr>
          <p:txBody>
            <a:bodyPr/>
            <a:lstStyle/>
            <a:p>
              <a:endParaRPr lang="zh-CN" altLang="en-US"/>
            </a:p>
          </p:txBody>
        </p:sp>
        <p:sp>
          <p:nvSpPr>
            <p:cNvPr id="30932" name="任意多边形 713"/>
            <p:cNvSpPr/>
            <p:nvPr/>
          </p:nvSpPr>
          <p:spPr>
            <a:xfrm>
              <a:off x="8746722" y="4426426"/>
              <a:ext cx="18396" cy="18396"/>
            </a:xfrm>
            <a:custGeom>
              <a:avLst/>
              <a:gdLst/>
              <a:ahLst/>
              <a:cxnLst>
                <a:cxn ang="0">
                  <a:pos x="0" y="9198"/>
                </a:cxn>
                <a:cxn ang="0">
                  <a:pos x="0" y="9198"/>
                </a:cxn>
                <a:cxn ang="0">
                  <a:pos x="0" y="9198"/>
                </a:cxn>
                <a:cxn ang="0">
                  <a:pos x="9198" y="4599"/>
                </a:cxn>
                <a:cxn ang="0">
                  <a:pos x="9198" y="4599"/>
                </a:cxn>
                <a:cxn ang="0">
                  <a:pos x="13797" y="0"/>
                </a:cxn>
                <a:cxn ang="0">
                  <a:pos x="13797" y="0"/>
                </a:cxn>
                <a:cxn ang="0">
                  <a:pos x="13797" y="0"/>
                </a:cxn>
                <a:cxn ang="0">
                  <a:pos x="13797" y="0"/>
                </a:cxn>
                <a:cxn ang="0">
                  <a:pos x="13797" y="0"/>
                </a:cxn>
                <a:cxn ang="0">
                  <a:pos x="13797" y="0"/>
                </a:cxn>
                <a:cxn ang="0">
                  <a:pos x="13797" y="0"/>
                </a:cxn>
                <a:cxn ang="0">
                  <a:pos x="13797" y="0"/>
                </a:cxn>
                <a:cxn ang="0">
                  <a:pos x="18396" y="4599"/>
                </a:cxn>
                <a:cxn ang="0">
                  <a:pos x="18396" y="4599"/>
                </a:cxn>
                <a:cxn ang="0">
                  <a:pos x="18396" y="9198"/>
                </a:cxn>
                <a:cxn ang="0">
                  <a:pos x="18396" y="9198"/>
                </a:cxn>
                <a:cxn ang="0">
                  <a:pos x="13797" y="9198"/>
                </a:cxn>
                <a:cxn ang="0">
                  <a:pos x="13797" y="9198"/>
                </a:cxn>
                <a:cxn ang="0">
                  <a:pos x="9198" y="13797"/>
                </a:cxn>
                <a:cxn ang="0">
                  <a:pos x="9198" y="13797"/>
                </a:cxn>
                <a:cxn ang="0">
                  <a:pos x="9198" y="13797"/>
                </a:cxn>
                <a:cxn ang="0">
                  <a:pos x="9198" y="13797"/>
                </a:cxn>
                <a:cxn ang="0">
                  <a:pos x="4599" y="18396"/>
                </a:cxn>
                <a:cxn ang="0">
                  <a:pos x="4599" y="18396"/>
                </a:cxn>
                <a:cxn ang="0">
                  <a:pos x="0" y="9198"/>
                </a:cxn>
              </a:cxnLst>
              <a:rect l="0" t="0" r="0" b="0"/>
              <a:pathLst>
                <a:path w="4" h="4">
                  <a:moveTo>
                    <a:pt x="0" y="2"/>
                  </a:moveTo>
                  <a:cubicBezTo>
                    <a:pt x="0" y="2"/>
                    <a:pt x="0" y="2"/>
                    <a:pt x="0" y="2"/>
                  </a:cubicBezTo>
                  <a:cubicBezTo>
                    <a:pt x="0" y="2"/>
                    <a:pt x="0" y="2"/>
                    <a:pt x="0" y="2"/>
                  </a:cubicBezTo>
                  <a:cubicBezTo>
                    <a:pt x="1" y="1"/>
                    <a:pt x="1" y="1"/>
                    <a:pt x="2" y="1"/>
                  </a:cubicBezTo>
                  <a:cubicBezTo>
                    <a:pt x="2" y="1"/>
                    <a:pt x="2" y="1"/>
                    <a:pt x="2" y="1"/>
                  </a:cubicBezTo>
                  <a:cubicBezTo>
                    <a:pt x="2" y="1"/>
                    <a:pt x="2" y="1"/>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4" y="1"/>
                    <a:pt x="4" y="1"/>
                  </a:cubicBezTo>
                  <a:cubicBezTo>
                    <a:pt x="4" y="1"/>
                    <a:pt x="4" y="1"/>
                    <a:pt x="4" y="1"/>
                  </a:cubicBezTo>
                  <a:cubicBezTo>
                    <a:pt x="4" y="2"/>
                    <a:pt x="4" y="2"/>
                    <a:pt x="4" y="2"/>
                  </a:cubicBezTo>
                  <a:cubicBezTo>
                    <a:pt x="4" y="2"/>
                    <a:pt x="4" y="2"/>
                    <a:pt x="4" y="2"/>
                  </a:cubicBezTo>
                  <a:cubicBezTo>
                    <a:pt x="4" y="2"/>
                    <a:pt x="4" y="2"/>
                    <a:pt x="3" y="2"/>
                  </a:cubicBezTo>
                  <a:cubicBezTo>
                    <a:pt x="3" y="2"/>
                    <a:pt x="3" y="2"/>
                    <a:pt x="3" y="2"/>
                  </a:cubicBezTo>
                  <a:cubicBezTo>
                    <a:pt x="3" y="3"/>
                    <a:pt x="3" y="3"/>
                    <a:pt x="2" y="3"/>
                  </a:cubicBezTo>
                  <a:cubicBezTo>
                    <a:pt x="2" y="3"/>
                    <a:pt x="2" y="3"/>
                    <a:pt x="2" y="3"/>
                  </a:cubicBezTo>
                  <a:cubicBezTo>
                    <a:pt x="2" y="3"/>
                    <a:pt x="2" y="3"/>
                    <a:pt x="2" y="3"/>
                  </a:cubicBezTo>
                  <a:cubicBezTo>
                    <a:pt x="2" y="3"/>
                    <a:pt x="2" y="3"/>
                    <a:pt x="2" y="3"/>
                  </a:cubicBezTo>
                  <a:cubicBezTo>
                    <a:pt x="2" y="3"/>
                    <a:pt x="1" y="4"/>
                    <a:pt x="1" y="4"/>
                  </a:cubicBezTo>
                  <a:cubicBezTo>
                    <a:pt x="1" y="4"/>
                    <a:pt x="1" y="4"/>
                    <a:pt x="1" y="4"/>
                  </a:cubicBezTo>
                  <a:cubicBezTo>
                    <a:pt x="0" y="3"/>
                    <a:pt x="1" y="3"/>
                    <a:pt x="0" y="2"/>
                  </a:cubicBezTo>
                  <a:close/>
                </a:path>
              </a:pathLst>
            </a:custGeom>
            <a:solidFill>
              <a:srgbClr val="00A0E9"/>
            </a:solidFill>
            <a:ln w="9525">
              <a:noFill/>
            </a:ln>
          </p:spPr>
          <p:txBody>
            <a:bodyPr/>
            <a:lstStyle/>
            <a:p>
              <a:endParaRPr lang="zh-CN" altLang="en-US"/>
            </a:p>
          </p:txBody>
        </p:sp>
        <p:sp>
          <p:nvSpPr>
            <p:cNvPr id="30933" name="任意多边形 714"/>
            <p:cNvSpPr/>
            <p:nvPr/>
          </p:nvSpPr>
          <p:spPr>
            <a:xfrm>
              <a:off x="8788113" y="4417227"/>
              <a:ext cx="0" cy="4599"/>
            </a:xfrm>
            <a:custGeom>
              <a:avLst/>
              <a:gdLst/>
              <a:ahLst/>
              <a:cxnLst>
                <a:cxn ang="0">
                  <a:pos x="0" y="0"/>
                </a:cxn>
                <a:cxn ang="0">
                  <a:pos x="0" y="0"/>
                </a:cxn>
                <a:cxn ang="0">
                  <a:pos x="0" y="4599"/>
                </a:cxn>
                <a:cxn ang="0">
                  <a:pos x="0" y="0"/>
                </a:cxn>
              </a:cxnLst>
              <a:rect l="0" t="0" r="0" b="0"/>
              <a:pathLst>
                <a:path w="1" h="1">
                  <a:moveTo>
                    <a:pt x="0" y="0"/>
                  </a:moveTo>
                  <a:cubicBezTo>
                    <a:pt x="0" y="0"/>
                    <a:pt x="0" y="0"/>
                    <a:pt x="0" y="0"/>
                  </a:cubicBezTo>
                  <a:cubicBezTo>
                    <a:pt x="0" y="1"/>
                    <a:pt x="0" y="1"/>
                    <a:pt x="0" y="1"/>
                  </a:cubicBezTo>
                  <a:cubicBezTo>
                    <a:pt x="0" y="1"/>
                    <a:pt x="0" y="0"/>
                    <a:pt x="0" y="0"/>
                  </a:cubicBezTo>
                  <a:close/>
                </a:path>
              </a:pathLst>
            </a:custGeom>
            <a:solidFill>
              <a:srgbClr val="FFFDE6"/>
            </a:solidFill>
            <a:ln w="9525">
              <a:noFill/>
            </a:ln>
          </p:spPr>
          <p:txBody>
            <a:bodyPr/>
            <a:lstStyle/>
            <a:p>
              <a:endParaRPr lang="zh-CN" altLang="en-US"/>
            </a:p>
          </p:txBody>
        </p:sp>
        <p:sp>
          <p:nvSpPr>
            <p:cNvPr id="30934" name="任意多边形 715"/>
            <p:cNvSpPr/>
            <p:nvPr/>
          </p:nvSpPr>
          <p:spPr>
            <a:xfrm>
              <a:off x="8783515" y="4417227"/>
              <a:ext cx="11499" cy="4599"/>
            </a:xfrm>
            <a:custGeom>
              <a:avLst/>
              <a:gdLst/>
              <a:ahLst/>
              <a:cxnLst>
                <a:cxn ang="0">
                  <a:pos x="0" y="4599"/>
                </a:cxn>
                <a:cxn ang="0">
                  <a:pos x="0" y="0"/>
                </a:cxn>
                <a:cxn ang="0">
                  <a:pos x="0" y="0"/>
                </a:cxn>
                <a:cxn ang="0">
                  <a:pos x="5749" y="0"/>
                </a:cxn>
                <a:cxn ang="0">
                  <a:pos x="5749" y="0"/>
                </a:cxn>
                <a:cxn ang="0">
                  <a:pos x="11499" y="0"/>
                </a:cxn>
                <a:cxn ang="0">
                  <a:pos x="11499" y="0"/>
                </a:cxn>
                <a:cxn ang="0">
                  <a:pos x="5749" y="0"/>
                </a:cxn>
                <a:cxn ang="0">
                  <a:pos x="11499" y="0"/>
                </a:cxn>
                <a:cxn ang="0">
                  <a:pos x="11499" y="0"/>
                </a:cxn>
                <a:cxn ang="0">
                  <a:pos x="11499" y="4599"/>
                </a:cxn>
                <a:cxn ang="0">
                  <a:pos x="5749" y="4599"/>
                </a:cxn>
                <a:cxn ang="0">
                  <a:pos x="5749" y="4599"/>
                </a:cxn>
                <a:cxn ang="0">
                  <a:pos x="5749" y="4599"/>
                </a:cxn>
                <a:cxn ang="0">
                  <a:pos x="5749" y="4599"/>
                </a:cxn>
                <a:cxn ang="0">
                  <a:pos x="5749" y="4599"/>
                </a:cxn>
                <a:cxn ang="0">
                  <a:pos x="5749" y="4599"/>
                </a:cxn>
                <a:cxn ang="0">
                  <a:pos x="0" y="4599"/>
                </a:cxn>
                <a:cxn ang="0">
                  <a:pos x="5749" y="4599"/>
                </a:cxn>
                <a:cxn ang="0">
                  <a:pos x="5749" y="0"/>
                </a:cxn>
                <a:cxn ang="0">
                  <a:pos x="5749" y="0"/>
                </a:cxn>
                <a:cxn ang="0">
                  <a:pos x="5749" y="4599"/>
                </a:cxn>
                <a:cxn ang="0">
                  <a:pos x="5749" y="4599"/>
                </a:cxn>
                <a:cxn ang="0">
                  <a:pos x="5749" y="4599"/>
                </a:cxn>
                <a:cxn ang="0">
                  <a:pos x="5749" y="4599"/>
                </a:cxn>
              </a:cxnLst>
              <a:rect l="0" t="0" r="0" b="0"/>
              <a:pathLst>
                <a:path w="2" h="1">
                  <a:moveTo>
                    <a:pt x="0" y="1"/>
                  </a:moveTo>
                  <a:cubicBezTo>
                    <a:pt x="0" y="0"/>
                    <a:pt x="0" y="0"/>
                    <a:pt x="0" y="0"/>
                  </a:cubicBezTo>
                  <a:cubicBezTo>
                    <a:pt x="0" y="0"/>
                    <a:pt x="0" y="0"/>
                    <a:pt x="0" y="0"/>
                  </a:cubicBezTo>
                  <a:cubicBezTo>
                    <a:pt x="0" y="0"/>
                    <a:pt x="1" y="0"/>
                    <a:pt x="1" y="0"/>
                  </a:cubicBezTo>
                  <a:cubicBezTo>
                    <a:pt x="1" y="0"/>
                    <a:pt x="1" y="0"/>
                    <a:pt x="1" y="0"/>
                  </a:cubicBezTo>
                  <a:cubicBezTo>
                    <a:pt x="2" y="0"/>
                    <a:pt x="2" y="0"/>
                    <a:pt x="2" y="0"/>
                  </a:cubicBezTo>
                  <a:cubicBezTo>
                    <a:pt x="2" y="0"/>
                    <a:pt x="2" y="0"/>
                    <a:pt x="2" y="0"/>
                  </a:cubicBezTo>
                  <a:cubicBezTo>
                    <a:pt x="1" y="0"/>
                    <a:pt x="1" y="0"/>
                    <a:pt x="1" y="0"/>
                  </a:cubicBezTo>
                  <a:cubicBezTo>
                    <a:pt x="2" y="0"/>
                    <a:pt x="2" y="0"/>
                    <a:pt x="2" y="0"/>
                  </a:cubicBezTo>
                  <a:cubicBezTo>
                    <a:pt x="2" y="0"/>
                    <a:pt x="2" y="0"/>
                    <a:pt x="2" y="0"/>
                  </a:cubicBezTo>
                  <a:cubicBezTo>
                    <a:pt x="2" y="1"/>
                    <a:pt x="2" y="1"/>
                    <a:pt x="2" y="1"/>
                  </a:cubicBezTo>
                  <a:cubicBezTo>
                    <a:pt x="2" y="1"/>
                    <a:pt x="2"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0" y="1"/>
                    <a:pt x="0" y="1"/>
                  </a:cubicBezTo>
                  <a:close/>
                  <a:moveTo>
                    <a:pt x="1" y="1"/>
                  </a:moveTo>
                  <a:cubicBezTo>
                    <a:pt x="1" y="0"/>
                    <a:pt x="1" y="0"/>
                    <a:pt x="1" y="0"/>
                  </a:cubicBezTo>
                  <a:cubicBezTo>
                    <a:pt x="1" y="0"/>
                    <a:pt x="1" y="0"/>
                    <a:pt x="1" y="0"/>
                  </a:cubicBezTo>
                  <a:cubicBezTo>
                    <a:pt x="1" y="1"/>
                    <a:pt x="1" y="1"/>
                    <a:pt x="1"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35" name="任意多边形 716"/>
            <p:cNvSpPr/>
            <p:nvPr/>
          </p:nvSpPr>
          <p:spPr>
            <a:xfrm>
              <a:off x="8788113" y="4421827"/>
              <a:ext cx="6899" cy="4599"/>
            </a:xfrm>
            <a:custGeom>
              <a:avLst/>
              <a:gdLst/>
              <a:ahLst/>
              <a:cxnLst>
                <a:cxn ang="0">
                  <a:pos x="6899" y="0"/>
                </a:cxn>
                <a:cxn ang="0">
                  <a:pos x="6899" y="0"/>
                </a:cxn>
                <a:cxn ang="0">
                  <a:pos x="0" y="0"/>
                </a:cxn>
                <a:cxn ang="0">
                  <a:pos x="0" y="4599"/>
                </a:cxn>
                <a:cxn ang="0">
                  <a:pos x="6899" y="0"/>
                </a:cxn>
              </a:cxnLst>
              <a:rect l="0" t="0" r="0" b="0"/>
              <a:pathLst>
                <a:path w="1" h="1">
                  <a:moveTo>
                    <a:pt x="1" y="0"/>
                  </a:moveTo>
                  <a:cubicBezTo>
                    <a:pt x="1" y="0"/>
                    <a:pt x="1" y="0"/>
                    <a:pt x="1" y="0"/>
                  </a:cubicBezTo>
                  <a:cubicBezTo>
                    <a:pt x="0" y="0"/>
                    <a:pt x="0" y="0"/>
                    <a:pt x="0" y="0"/>
                  </a:cubicBezTo>
                  <a:cubicBezTo>
                    <a:pt x="0" y="1"/>
                    <a:pt x="0" y="1"/>
                    <a:pt x="0" y="1"/>
                  </a:cubicBezTo>
                  <a:cubicBezTo>
                    <a:pt x="0" y="1"/>
                    <a:pt x="1" y="0"/>
                    <a:pt x="1" y="0"/>
                  </a:cubicBezTo>
                  <a:close/>
                </a:path>
              </a:pathLst>
            </a:custGeom>
            <a:solidFill>
              <a:srgbClr val="FFFDE6"/>
            </a:solidFill>
            <a:ln w="9525">
              <a:noFill/>
            </a:ln>
          </p:spPr>
          <p:txBody>
            <a:bodyPr/>
            <a:lstStyle/>
            <a:p>
              <a:endParaRPr lang="zh-CN" altLang="en-US"/>
            </a:p>
          </p:txBody>
        </p:sp>
        <p:sp>
          <p:nvSpPr>
            <p:cNvPr id="30936" name="任意多边形 717"/>
            <p:cNvSpPr/>
            <p:nvPr/>
          </p:nvSpPr>
          <p:spPr>
            <a:xfrm>
              <a:off x="8783515" y="4417227"/>
              <a:ext cx="11499" cy="9198"/>
            </a:xfrm>
            <a:custGeom>
              <a:avLst/>
              <a:gdLst/>
              <a:ahLst/>
              <a:cxnLst>
                <a:cxn ang="0">
                  <a:pos x="5749" y="9198"/>
                </a:cxn>
                <a:cxn ang="0">
                  <a:pos x="0" y="4599"/>
                </a:cxn>
                <a:cxn ang="0">
                  <a:pos x="0" y="4599"/>
                </a:cxn>
                <a:cxn ang="0">
                  <a:pos x="0" y="4599"/>
                </a:cxn>
                <a:cxn ang="0">
                  <a:pos x="0" y="4599"/>
                </a:cxn>
                <a:cxn ang="0">
                  <a:pos x="11499" y="0"/>
                </a:cxn>
                <a:cxn ang="0">
                  <a:pos x="11499" y="0"/>
                </a:cxn>
                <a:cxn ang="0">
                  <a:pos x="11499" y="0"/>
                </a:cxn>
                <a:cxn ang="0">
                  <a:pos x="11499" y="0"/>
                </a:cxn>
                <a:cxn ang="0">
                  <a:pos x="11499" y="4599"/>
                </a:cxn>
                <a:cxn ang="0">
                  <a:pos x="11499" y="4599"/>
                </a:cxn>
                <a:cxn ang="0">
                  <a:pos x="11499" y="9198"/>
                </a:cxn>
                <a:cxn ang="0">
                  <a:pos x="11499" y="9198"/>
                </a:cxn>
                <a:cxn ang="0">
                  <a:pos x="11499" y="4599"/>
                </a:cxn>
                <a:cxn ang="0">
                  <a:pos x="11499" y="9198"/>
                </a:cxn>
                <a:cxn ang="0">
                  <a:pos x="11499" y="9198"/>
                </a:cxn>
                <a:cxn ang="0">
                  <a:pos x="5749" y="9198"/>
                </a:cxn>
                <a:cxn ang="0">
                  <a:pos x="5749" y="9198"/>
                </a:cxn>
                <a:cxn ang="0">
                  <a:pos x="5749" y="9198"/>
                </a:cxn>
                <a:cxn ang="0">
                  <a:pos x="5749" y="9198"/>
                </a:cxn>
                <a:cxn ang="0">
                  <a:pos x="5749" y="4599"/>
                </a:cxn>
                <a:cxn ang="0">
                  <a:pos x="5749" y="4599"/>
                </a:cxn>
                <a:cxn ang="0">
                  <a:pos x="5749" y="4599"/>
                </a:cxn>
                <a:cxn ang="0">
                  <a:pos x="5749" y="4599"/>
                </a:cxn>
                <a:cxn ang="0">
                  <a:pos x="5749" y="4599"/>
                </a:cxn>
                <a:cxn ang="0">
                  <a:pos x="5749" y="4599"/>
                </a:cxn>
                <a:cxn ang="0">
                  <a:pos x="5749" y="4599"/>
                </a:cxn>
                <a:cxn ang="0">
                  <a:pos x="5749" y="4599"/>
                </a:cxn>
              </a:cxnLst>
              <a:rect l="0" t="0" r="0" b="0"/>
              <a:pathLst>
                <a:path w="2" h="2">
                  <a:moveTo>
                    <a:pt x="1" y="2"/>
                  </a:moveTo>
                  <a:cubicBezTo>
                    <a:pt x="0" y="2"/>
                    <a:pt x="0" y="2"/>
                    <a:pt x="0" y="1"/>
                  </a:cubicBezTo>
                  <a:cubicBezTo>
                    <a:pt x="0" y="1"/>
                    <a:pt x="0" y="1"/>
                    <a:pt x="0" y="1"/>
                  </a:cubicBezTo>
                  <a:cubicBezTo>
                    <a:pt x="0" y="1"/>
                    <a:pt x="0" y="1"/>
                    <a:pt x="0" y="1"/>
                  </a:cubicBezTo>
                  <a:cubicBezTo>
                    <a:pt x="0" y="1"/>
                    <a:pt x="0" y="1"/>
                    <a:pt x="0" y="1"/>
                  </a:cubicBezTo>
                  <a:cubicBezTo>
                    <a:pt x="0" y="0"/>
                    <a:pt x="1" y="0"/>
                    <a:pt x="2" y="0"/>
                  </a:cubicBezTo>
                  <a:cubicBezTo>
                    <a:pt x="2" y="0"/>
                    <a:pt x="2" y="0"/>
                    <a:pt x="2" y="0"/>
                  </a:cubicBezTo>
                  <a:cubicBezTo>
                    <a:pt x="2" y="0"/>
                    <a:pt x="2" y="0"/>
                    <a:pt x="2" y="0"/>
                  </a:cubicBezTo>
                  <a:cubicBezTo>
                    <a:pt x="2" y="0"/>
                    <a:pt x="2" y="0"/>
                    <a:pt x="2" y="0"/>
                  </a:cubicBezTo>
                  <a:cubicBezTo>
                    <a:pt x="2" y="0"/>
                    <a:pt x="2" y="1"/>
                    <a:pt x="2" y="1"/>
                  </a:cubicBezTo>
                  <a:cubicBezTo>
                    <a:pt x="2" y="1"/>
                    <a:pt x="2" y="1"/>
                    <a:pt x="2" y="1"/>
                  </a:cubicBezTo>
                  <a:cubicBezTo>
                    <a:pt x="2" y="2"/>
                    <a:pt x="2" y="2"/>
                    <a:pt x="2" y="2"/>
                  </a:cubicBezTo>
                  <a:cubicBezTo>
                    <a:pt x="2" y="2"/>
                    <a:pt x="2" y="2"/>
                    <a:pt x="2" y="2"/>
                  </a:cubicBezTo>
                  <a:cubicBezTo>
                    <a:pt x="2" y="1"/>
                    <a:pt x="2" y="1"/>
                    <a:pt x="2" y="1"/>
                  </a:cubicBezTo>
                  <a:cubicBezTo>
                    <a:pt x="2" y="2"/>
                    <a:pt x="2" y="2"/>
                    <a:pt x="2" y="2"/>
                  </a:cubicBezTo>
                  <a:cubicBezTo>
                    <a:pt x="2" y="2"/>
                    <a:pt x="2" y="2"/>
                    <a:pt x="2" y="2"/>
                  </a:cubicBezTo>
                  <a:cubicBezTo>
                    <a:pt x="2" y="2"/>
                    <a:pt x="2" y="2"/>
                    <a:pt x="1" y="2"/>
                  </a:cubicBezTo>
                  <a:cubicBezTo>
                    <a:pt x="1" y="2"/>
                    <a:pt x="1" y="2"/>
                    <a:pt x="1" y="2"/>
                  </a:cubicBezTo>
                  <a:cubicBezTo>
                    <a:pt x="1" y="2"/>
                    <a:pt x="1" y="2"/>
                    <a:pt x="1" y="2"/>
                  </a:cubicBezTo>
                  <a:cubicBezTo>
                    <a:pt x="1" y="2"/>
                    <a:pt x="1" y="2"/>
                    <a:pt x="1" y="2"/>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37" name="任意多边形 718"/>
            <p:cNvSpPr/>
            <p:nvPr/>
          </p:nvSpPr>
          <p:spPr>
            <a:xfrm>
              <a:off x="8778916" y="4421827"/>
              <a:ext cx="4599" cy="0"/>
            </a:xfrm>
            <a:custGeom>
              <a:avLst/>
              <a:gdLst/>
              <a:ahLst/>
              <a:cxnLst>
                <a:cxn ang="0">
                  <a:pos x="0" y="0"/>
                </a:cxn>
                <a:cxn ang="0">
                  <a:pos x="4599" y="0"/>
                </a:cxn>
                <a:cxn ang="0">
                  <a:pos x="0" y="0"/>
                </a:cxn>
              </a:cxnLst>
              <a:rect l="0" t="0" r="0" b="0"/>
              <a:pathLst>
                <a:path w="1" h="1">
                  <a:moveTo>
                    <a:pt x="0" y="0"/>
                  </a:moveTo>
                  <a:cubicBezTo>
                    <a:pt x="1" y="0"/>
                    <a:pt x="1" y="0"/>
                    <a:pt x="1" y="0"/>
                  </a:cubicBezTo>
                  <a:cubicBezTo>
                    <a:pt x="1" y="0"/>
                    <a:pt x="0" y="0"/>
                    <a:pt x="0" y="0"/>
                  </a:cubicBezTo>
                  <a:close/>
                </a:path>
              </a:pathLst>
            </a:custGeom>
            <a:solidFill>
              <a:srgbClr val="FFFDE6"/>
            </a:solidFill>
            <a:ln w="9525">
              <a:noFill/>
            </a:ln>
          </p:spPr>
          <p:txBody>
            <a:bodyPr/>
            <a:lstStyle/>
            <a:p>
              <a:endParaRPr lang="zh-CN" altLang="en-US"/>
            </a:p>
          </p:txBody>
        </p:sp>
        <p:sp>
          <p:nvSpPr>
            <p:cNvPr id="30938" name="任意多边形 719"/>
            <p:cNvSpPr/>
            <p:nvPr/>
          </p:nvSpPr>
          <p:spPr>
            <a:xfrm>
              <a:off x="8778916" y="4417227"/>
              <a:ext cx="4599" cy="9198"/>
            </a:xfrm>
            <a:custGeom>
              <a:avLst/>
              <a:gdLst/>
              <a:ahLst/>
              <a:cxnLst>
                <a:cxn ang="0">
                  <a:pos x="0" y="9198"/>
                </a:cxn>
                <a:cxn ang="0">
                  <a:pos x="0" y="4599"/>
                </a:cxn>
                <a:cxn ang="0">
                  <a:pos x="0" y="4599"/>
                </a:cxn>
                <a:cxn ang="0">
                  <a:pos x="4599" y="0"/>
                </a:cxn>
                <a:cxn ang="0">
                  <a:pos x="4599" y="0"/>
                </a:cxn>
                <a:cxn ang="0">
                  <a:pos x="4599" y="4599"/>
                </a:cxn>
                <a:cxn ang="0">
                  <a:pos x="4599" y="4599"/>
                </a:cxn>
                <a:cxn ang="0">
                  <a:pos x="4599" y="4599"/>
                </a:cxn>
                <a:cxn ang="0">
                  <a:pos x="4599" y="4599"/>
                </a:cxn>
                <a:cxn ang="0">
                  <a:pos x="4599" y="9198"/>
                </a:cxn>
                <a:cxn ang="0">
                  <a:pos x="4599" y="9198"/>
                </a:cxn>
                <a:cxn ang="0">
                  <a:pos x="4599" y="9198"/>
                </a:cxn>
                <a:cxn ang="0">
                  <a:pos x="4599" y="9198"/>
                </a:cxn>
                <a:cxn ang="0">
                  <a:pos x="0" y="9198"/>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Lst>
              <a:rect l="0" t="0" r="0" b="0"/>
              <a:pathLst>
                <a:path w="1" h="2">
                  <a:moveTo>
                    <a:pt x="0" y="2"/>
                  </a:moveTo>
                  <a:cubicBezTo>
                    <a:pt x="0" y="1"/>
                    <a:pt x="0" y="1"/>
                    <a:pt x="0" y="1"/>
                  </a:cubicBezTo>
                  <a:cubicBezTo>
                    <a:pt x="0" y="1"/>
                    <a:pt x="0" y="1"/>
                    <a:pt x="0" y="1"/>
                  </a:cubicBezTo>
                  <a:cubicBezTo>
                    <a:pt x="0" y="1"/>
                    <a:pt x="0" y="0"/>
                    <a:pt x="1" y="0"/>
                  </a:cubicBezTo>
                  <a:cubicBezTo>
                    <a:pt x="1" y="0"/>
                    <a:pt x="1" y="0"/>
                    <a:pt x="1" y="0"/>
                  </a:cubicBezTo>
                  <a:cubicBezTo>
                    <a:pt x="1" y="0"/>
                    <a:pt x="1" y="1"/>
                    <a:pt x="1" y="1"/>
                  </a:cubicBezTo>
                  <a:cubicBezTo>
                    <a:pt x="1" y="1"/>
                    <a:pt x="1" y="1"/>
                    <a:pt x="1" y="1"/>
                  </a:cubicBezTo>
                  <a:cubicBezTo>
                    <a:pt x="1" y="1"/>
                    <a:pt x="1" y="1"/>
                    <a:pt x="1" y="1"/>
                  </a:cubicBezTo>
                  <a:cubicBezTo>
                    <a:pt x="1" y="1"/>
                    <a:pt x="1" y="1"/>
                    <a:pt x="1" y="1"/>
                  </a:cubicBezTo>
                  <a:cubicBezTo>
                    <a:pt x="1" y="2"/>
                    <a:pt x="1" y="2"/>
                    <a:pt x="1" y="2"/>
                  </a:cubicBezTo>
                  <a:cubicBezTo>
                    <a:pt x="1" y="2"/>
                    <a:pt x="1" y="2"/>
                    <a:pt x="1" y="2"/>
                  </a:cubicBezTo>
                  <a:cubicBezTo>
                    <a:pt x="1" y="2"/>
                    <a:pt x="1" y="2"/>
                    <a:pt x="1" y="2"/>
                  </a:cubicBezTo>
                  <a:cubicBezTo>
                    <a:pt x="1" y="2"/>
                    <a:pt x="1" y="2"/>
                    <a:pt x="1" y="2"/>
                  </a:cubicBezTo>
                  <a:cubicBezTo>
                    <a:pt x="0" y="2"/>
                    <a:pt x="0" y="2"/>
                    <a:pt x="0" y="2"/>
                  </a:cubicBezTo>
                  <a:close/>
                  <a:moveTo>
                    <a:pt x="1" y="1"/>
                  </a:move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39" name="任意多边形 720"/>
            <p:cNvSpPr/>
            <p:nvPr/>
          </p:nvSpPr>
          <p:spPr>
            <a:xfrm>
              <a:off x="8813408" y="4355139"/>
              <a:ext cx="0" cy="4599"/>
            </a:xfrm>
            <a:custGeom>
              <a:avLst/>
              <a:gdLst/>
              <a:ahLst/>
              <a:cxnLst>
                <a:cxn ang="0">
                  <a:pos x="0" y="0"/>
                </a:cxn>
                <a:cxn ang="0">
                  <a:pos x="0" y="4599"/>
                </a:cxn>
                <a:cxn ang="0">
                  <a:pos x="0" y="0"/>
                </a:cxn>
              </a:cxnLst>
              <a:rect l="0" t="0" r="0" b="0"/>
              <a:pathLst>
                <a:path w="1" h="1">
                  <a:moveTo>
                    <a:pt x="0" y="0"/>
                  </a:moveTo>
                  <a:cubicBezTo>
                    <a:pt x="0" y="0"/>
                    <a:pt x="0" y="0"/>
                    <a:pt x="0" y="1"/>
                  </a:cubicBezTo>
                  <a:cubicBezTo>
                    <a:pt x="0" y="1"/>
                    <a:pt x="0" y="0"/>
                    <a:pt x="0" y="0"/>
                  </a:cubicBezTo>
                  <a:close/>
                </a:path>
              </a:pathLst>
            </a:custGeom>
            <a:solidFill>
              <a:srgbClr val="F6F6F6"/>
            </a:solidFill>
            <a:ln w="9525">
              <a:noFill/>
            </a:ln>
          </p:spPr>
          <p:txBody>
            <a:bodyPr/>
            <a:lstStyle/>
            <a:p>
              <a:endParaRPr lang="zh-CN" altLang="en-US"/>
            </a:p>
          </p:txBody>
        </p:sp>
        <p:sp>
          <p:nvSpPr>
            <p:cNvPr id="30940" name="任意多边形 721"/>
            <p:cNvSpPr/>
            <p:nvPr/>
          </p:nvSpPr>
          <p:spPr>
            <a:xfrm>
              <a:off x="8808809" y="4355139"/>
              <a:ext cx="9198" cy="4599"/>
            </a:xfrm>
            <a:custGeom>
              <a:avLst/>
              <a:gdLst/>
              <a:ahLst/>
              <a:cxnLst>
                <a:cxn ang="0">
                  <a:pos x="0" y="4599"/>
                </a:cxn>
                <a:cxn ang="0">
                  <a:pos x="0" y="0"/>
                </a:cxn>
                <a:cxn ang="0">
                  <a:pos x="0" y="0"/>
                </a:cxn>
                <a:cxn ang="0">
                  <a:pos x="0" y="0"/>
                </a:cxn>
                <a:cxn ang="0">
                  <a:pos x="0" y="0"/>
                </a:cxn>
                <a:cxn ang="0">
                  <a:pos x="4599" y="0"/>
                </a:cxn>
                <a:cxn ang="0">
                  <a:pos x="4599" y="0"/>
                </a:cxn>
                <a:cxn ang="0">
                  <a:pos x="9198" y="4599"/>
                </a:cxn>
                <a:cxn ang="0">
                  <a:pos x="9198" y="4599"/>
                </a:cxn>
                <a:cxn ang="0">
                  <a:pos x="4599" y="4599"/>
                </a:cxn>
                <a:cxn ang="0">
                  <a:pos x="4599" y="4599"/>
                </a:cxn>
                <a:cxn ang="0">
                  <a:pos x="0" y="4599"/>
                </a:cxn>
                <a:cxn ang="0">
                  <a:pos x="4599" y="4599"/>
                </a:cxn>
                <a:cxn ang="0">
                  <a:pos x="0" y="0"/>
                </a:cxn>
                <a:cxn ang="0">
                  <a:pos x="4599" y="4599"/>
                </a:cxn>
                <a:cxn ang="0">
                  <a:pos x="4599" y="4599"/>
                </a:cxn>
                <a:cxn ang="0">
                  <a:pos x="4599" y="0"/>
                </a:cxn>
                <a:cxn ang="0">
                  <a:pos x="4599" y="0"/>
                </a:cxn>
                <a:cxn ang="0">
                  <a:pos x="4599" y="0"/>
                </a:cxn>
                <a:cxn ang="0">
                  <a:pos x="4599" y="0"/>
                </a:cxn>
                <a:cxn ang="0">
                  <a:pos x="4599" y="0"/>
                </a:cxn>
                <a:cxn ang="0">
                  <a:pos x="4599" y="0"/>
                </a:cxn>
                <a:cxn ang="0">
                  <a:pos x="4599" y="0"/>
                </a:cxn>
              </a:cxnLst>
              <a:rect l="0" t="0" r="0" b="0"/>
              <a:pathLst>
                <a:path w="2" h="1">
                  <a:moveTo>
                    <a:pt x="0" y="1"/>
                  </a:moveTo>
                  <a:cubicBezTo>
                    <a:pt x="0" y="1"/>
                    <a:pt x="0" y="1"/>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2" y="0"/>
                    <a:pt x="2" y="0"/>
                    <a:pt x="2" y="1"/>
                  </a:cubicBezTo>
                  <a:cubicBezTo>
                    <a:pt x="2" y="1"/>
                    <a:pt x="2" y="1"/>
                    <a:pt x="2" y="1"/>
                  </a:cubicBezTo>
                  <a:cubicBezTo>
                    <a:pt x="2" y="1"/>
                    <a:pt x="2" y="1"/>
                    <a:pt x="1" y="1"/>
                  </a:cubicBezTo>
                  <a:cubicBezTo>
                    <a:pt x="1" y="1"/>
                    <a:pt x="1" y="1"/>
                    <a:pt x="1" y="1"/>
                  </a:cubicBezTo>
                  <a:cubicBezTo>
                    <a:pt x="0" y="1"/>
                    <a:pt x="0" y="1"/>
                    <a:pt x="0" y="1"/>
                  </a:cubicBezTo>
                  <a:close/>
                  <a:moveTo>
                    <a:pt x="1" y="1"/>
                  </a:moveTo>
                  <a:cubicBezTo>
                    <a:pt x="0" y="0"/>
                    <a:pt x="0" y="0"/>
                    <a:pt x="0" y="0"/>
                  </a:cubicBezTo>
                  <a:cubicBezTo>
                    <a:pt x="1" y="1"/>
                    <a:pt x="1" y="1"/>
                    <a:pt x="1" y="1"/>
                  </a:cubicBezTo>
                  <a:cubicBezTo>
                    <a:pt x="1" y="1"/>
                    <a:pt x="1" y="1"/>
                    <a:pt x="1" y="1"/>
                  </a:cubicBezTo>
                  <a:close/>
                  <a:moveTo>
                    <a:pt x="1" y="0"/>
                  </a:moveTo>
                  <a:cubicBezTo>
                    <a:pt x="1" y="0"/>
                    <a:pt x="1" y="0"/>
                    <a:pt x="1" y="0"/>
                  </a:cubicBezTo>
                  <a:cubicBezTo>
                    <a:pt x="1" y="0"/>
                    <a:pt x="1" y="0"/>
                    <a:pt x="1" y="0"/>
                  </a:cubicBezTo>
                  <a:cubicBezTo>
                    <a:pt x="1" y="0"/>
                    <a:pt x="1" y="0"/>
                    <a:pt x="1" y="0"/>
                  </a:cubicBezTo>
                  <a:close/>
                  <a:moveTo>
                    <a:pt x="1" y="0"/>
                  </a:moveTo>
                  <a:cubicBezTo>
                    <a:pt x="1" y="0"/>
                    <a:pt x="1" y="0"/>
                    <a:pt x="1" y="0"/>
                  </a:cubicBezTo>
                  <a:cubicBezTo>
                    <a:pt x="1" y="0"/>
                    <a:pt x="1" y="0"/>
                    <a:pt x="1" y="0"/>
                  </a:cubicBezTo>
                  <a:close/>
                </a:path>
              </a:pathLst>
            </a:custGeom>
            <a:solidFill>
              <a:srgbClr val="00A0E9"/>
            </a:solidFill>
            <a:ln w="9525">
              <a:noFill/>
            </a:ln>
          </p:spPr>
          <p:txBody>
            <a:bodyPr/>
            <a:lstStyle/>
            <a:p>
              <a:endParaRPr lang="zh-CN" altLang="en-US"/>
            </a:p>
          </p:txBody>
        </p:sp>
        <p:sp>
          <p:nvSpPr>
            <p:cNvPr id="30941" name="任意多边形 722"/>
            <p:cNvSpPr/>
            <p:nvPr/>
          </p:nvSpPr>
          <p:spPr>
            <a:xfrm>
              <a:off x="8813408" y="4387332"/>
              <a:ext cx="4599" cy="0"/>
            </a:xfrm>
            <a:custGeom>
              <a:avLst/>
              <a:gdLst/>
              <a:ahLst/>
              <a:cxnLst>
                <a:cxn ang="0">
                  <a:pos x="4599" y="0"/>
                </a:cxn>
                <a:cxn ang="0">
                  <a:pos x="4599" y="0"/>
                </a:cxn>
                <a:cxn ang="0">
                  <a:pos x="4599" y="0"/>
                </a:cxn>
                <a:cxn ang="0">
                  <a:pos x="4599" y="0"/>
                </a:cxn>
              </a:cxnLst>
              <a:rect l="0" t="0" r="0" b="0"/>
              <a:pathLst>
                <a:path w="1" h="1">
                  <a:moveTo>
                    <a:pt x="1" y="0"/>
                  </a:moveTo>
                  <a:cubicBezTo>
                    <a:pt x="1" y="0"/>
                    <a:pt x="0" y="0"/>
                    <a:pt x="1" y="0"/>
                  </a:cubicBezTo>
                  <a:cubicBezTo>
                    <a:pt x="1" y="0"/>
                    <a:pt x="1" y="0"/>
                    <a:pt x="1" y="0"/>
                  </a:cubicBezTo>
                  <a:cubicBezTo>
                    <a:pt x="1" y="0"/>
                    <a:pt x="1" y="0"/>
                    <a:pt x="1" y="0"/>
                  </a:cubicBezTo>
                  <a:close/>
                </a:path>
              </a:pathLst>
            </a:custGeom>
            <a:solidFill>
              <a:srgbClr val="F6F6F6"/>
            </a:solidFill>
            <a:ln w="9525">
              <a:noFill/>
            </a:ln>
          </p:spPr>
          <p:txBody>
            <a:bodyPr/>
            <a:lstStyle/>
            <a:p>
              <a:endParaRPr lang="zh-CN" altLang="en-US"/>
            </a:p>
          </p:txBody>
        </p:sp>
        <p:sp>
          <p:nvSpPr>
            <p:cNvPr id="30942" name="任意多边形 723"/>
            <p:cNvSpPr/>
            <p:nvPr/>
          </p:nvSpPr>
          <p:spPr>
            <a:xfrm>
              <a:off x="8813408" y="4382734"/>
              <a:ext cx="9198" cy="9198"/>
            </a:xfrm>
            <a:custGeom>
              <a:avLst/>
              <a:gdLst/>
              <a:ahLst/>
              <a:cxnLst>
                <a:cxn ang="0">
                  <a:pos x="0" y="9198"/>
                </a:cxn>
                <a:cxn ang="0">
                  <a:pos x="0" y="4599"/>
                </a:cxn>
                <a:cxn ang="0">
                  <a:pos x="0" y="4599"/>
                </a:cxn>
                <a:cxn ang="0">
                  <a:pos x="0" y="0"/>
                </a:cxn>
                <a:cxn ang="0">
                  <a:pos x="0" y="0"/>
                </a:cxn>
                <a:cxn ang="0">
                  <a:pos x="0" y="0"/>
                </a:cxn>
                <a:cxn ang="0">
                  <a:pos x="4599" y="0"/>
                </a:cxn>
                <a:cxn ang="0">
                  <a:pos x="4599" y="0"/>
                </a:cxn>
                <a:cxn ang="0">
                  <a:pos x="4599" y="0"/>
                </a:cxn>
                <a:cxn ang="0">
                  <a:pos x="4599" y="0"/>
                </a:cxn>
                <a:cxn ang="0">
                  <a:pos x="9198" y="4599"/>
                </a:cxn>
                <a:cxn ang="0">
                  <a:pos x="9198" y="4599"/>
                </a:cxn>
                <a:cxn ang="0">
                  <a:pos x="4599" y="9198"/>
                </a:cxn>
                <a:cxn ang="0">
                  <a:pos x="4599" y="9198"/>
                </a:cxn>
                <a:cxn ang="0">
                  <a:pos x="0" y="9198"/>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0"/>
                </a:cxn>
                <a:cxn ang="0">
                  <a:pos x="4599" y="4599"/>
                </a:cxn>
                <a:cxn ang="0">
                  <a:pos x="4599" y="4599"/>
                </a:cxn>
                <a:cxn ang="0">
                  <a:pos x="4599" y="4599"/>
                </a:cxn>
                <a:cxn ang="0">
                  <a:pos x="4599" y="4599"/>
                </a:cxn>
                <a:cxn ang="0">
                  <a:pos x="4599" y="4599"/>
                </a:cxn>
                <a:cxn ang="0">
                  <a:pos x="4599" y="4599"/>
                </a:cxn>
              </a:cxnLst>
              <a:rect l="0" t="0" r="0" b="0"/>
              <a:pathLst>
                <a:path w="2" h="2">
                  <a:moveTo>
                    <a:pt x="0" y="2"/>
                  </a:moveTo>
                  <a:cubicBezTo>
                    <a:pt x="0" y="1"/>
                    <a:pt x="0" y="1"/>
                    <a:pt x="0" y="1"/>
                  </a:cubicBezTo>
                  <a:cubicBezTo>
                    <a:pt x="0" y="1"/>
                    <a:pt x="0" y="1"/>
                    <a:pt x="0" y="1"/>
                  </a:cubicBezTo>
                  <a:cubicBezTo>
                    <a:pt x="0" y="1"/>
                    <a:pt x="0" y="1"/>
                    <a:pt x="0" y="0"/>
                  </a:cubicBezTo>
                  <a:cubicBezTo>
                    <a:pt x="0" y="0"/>
                    <a:pt x="0" y="0"/>
                    <a:pt x="0" y="0"/>
                  </a:cubicBezTo>
                  <a:cubicBezTo>
                    <a:pt x="0" y="0"/>
                    <a:pt x="0" y="0"/>
                    <a:pt x="0" y="0"/>
                  </a:cubicBezTo>
                  <a:cubicBezTo>
                    <a:pt x="0" y="0"/>
                    <a:pt x="0" y="0"/>
                    <a:pt x="1" y="0"/>
                  </a:cubicBezTo>
                  <a:cubicBezTo>
                    <a:pt x="1" y="0"/>
                    <a:pt x="1" y="0"/>
                    <a:pt x="1" y="0"/>
                  </a:cubicBezTo>
                  <a:cubicBezTo>
                    <a:pt x="1" y="0"/>
                    <a:pt x="1" y="0"/>
                    <a:pt x="1" y="0"/>
                  </a:cubicBezTo>
                  <a:cubicBezTo>
                    <a:pt x="1" y="0"/>
                    <a:pt x="1" y="0"/>
                    <a:pt x="1" y="0"/>
                  </a:cubicBezTo>
                  <a:cubicBezTo>
                    <a:pt x="2" y="0"/>
                    <a:pt x="2" y="1"/>
                    <a:pt x="2" y="1"/>
                  </a:cubicBezTo>
                  <a:cubicBezTo>
                    <a:pt x="2" y="1"/>
                    <a:pt x="2" y="1"/>
                    <a:pt x="2" y="1"/>
                  </a:cubicBezTo>
                  <a:cubicBezTo>
                    <a:pt x="2" y="2"/>
                    <a:pt x="1" y="2"/>
                    <a:pt x="1" y="2"/>
                  </a:cubicBezTo>
                  <a:cubicBezTo>
                    <a:pt x="1" y="2"/>
                    <a:pt x="1" y="2"/>
                    <a:pt x="1" y="2"/>
                  </a:cubicBezTo>
                  <a:cubicBezTo>
                    <a:pt x="1" y="2"/>
                    <a:pt x="0" y="2"/>
                    <a:pt x="0" y="2"/>
                  </a:cubicBezTo>
                  <a:close/>
                  <a:moveTo>
                    <a:pt x="1" y="1"/>
                  </a:moveTo>
                  <a:cubicBezTo>
                    <a:pt x="1" y="1"/>
                    <a:pt x="1" y="1"/>
                    <a:pt x="1" y="1"/>
                  </a:cubicBez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ubicBezTo>
                    <a:pt x="1" y="0"/>
                    <a:pt x="1" y="0"/>
                    <a:pt x="1" y="0"/>
                  </a:cubicBez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43" name="任意多边形 724"/>
            <p:cNvSpPr/>
            <p:nvPr/>
          </p:nvSpPr>
          <p:spPr>
            <a:xfrm>
              <a:off x="8836403" y="4405729"/>
              <a:ext cx="4599" cy="0"/>
            </a:xfrm>
            <a:custGeom>
              <a:avLst/>
              <a:gdLst/>
              <a:ahLst/>
              <a:cxnLst>
                <a:cxn ang="0">
                  <a:pos x="4599" y="0"/>
                </a:cxn>
                <a:cxn ang="0">
                  <a:pos x="4599" y="0"/>
                </a:cxn>
                <a:cxn ang="0">
                  <a:pos x="4599" y="0"/>
                </a:cxn>
              </a:cxnLst>
              <a:rect l="0" t="0" r="0" b="0"/>
              <a:pathLst>
                <a:path w="1" h="1">
                  <a:moveTo>
                    <a:pt x="1" y="0"/>
                  </a:moveTo>
                  <a:cubicBezTo>
                    <a:pt x="1" y="0"/>
                    <a:pt x="1" y="0"/>
                    <a:pt x="1" y="0"/>
                  </a:cubicBezTo>
                  <a:cubicBezTo>
                    <a:pt x="1" y="0"/>
                    <a:pt x="0" y="0"/>
                    <a:pt x="1" y="0"/>
                  </a:cubicBezTo>
                  <a:close/>
                </a:path>
              </a:pathLst>
            </a:custGeom>
            <a:solidFill>
              <a:srgbClr val="F6F6F6"/>
            </a:solidFill>
            <a:ln w="9525">
              <a:noFill/>
            </a:ln>
          </p:spPr>
          <p:txBody>
            <a:bodyPr/>
            <a:lstStyle/>
            <a:p>
              <a:endParaRPr lang="zh-CN" altLang="en-US"/>
            </a:p>
          </p:txBody>
        </p:sp>
        <p:sp>
          <p:nvSpPr>
            <p:cNvPr id="30944" name="任意多边形 725"/>
            <p:cNvSpPr/>
            <p:nvPr/>
          </p:nvSpPr>
          <p:spPr>
            <a:xfrm>
              <a:off x="8836403" y="4401130"/>
              <a:ext cx="9198" cy="9198"/>
            </a:xfrm>
            <a:custGeom>
              <a:avLst/>
              <a:gdLst/>
              <a:ahLst/>
              <a:cxnLst>
                <a:cxn ang="0">
                  <a:pos x="4599" y="9198"/>
                </a:cxn>
                <a:cxn ang="0">
                  <a:pos x="4599" y="9198"/>
                </a:cxn>
                <a:cxn ang="0">
                  <a:pos x="4599" y="9198"/>
                </a:cxn>
                <a:cxn ang="0">
                  <a:pos x="4599" y="9198"/>
                </a:cxn>
                <a:cxn ang="0">
                  <a:pos x="0" y="4599"/>
                </a:cxn>
                <a:cxn ang="0">
                  <a:pos x="0" y="4599"/>
                </a:cxn>
                <a:cxn ang="0">
                  <a:pos x="4599" y="0"/>
                </a:cxn>
                <a:cxn ang="0">
                  <a:pos x="4599" y="0"/>
                </a:cxn>
                <a:cxn ang="0">
                  <a:pos x="9198" y="4599"/>
                </a:cxn>
                <a:cxn ang="0">
                  <a:pos x="9198" y="4599"/>
                </a:cxn>
                <a:cxn ang="0">
                  <a:pos x="9198" y="4599"/>
                </a:cxn>
                <a:cxn ang="0">
                  <a:pos x="9198" y="4599"/>
                </a:cxn>
                <a:cxn ang="0">
                  <a:pos x="4599" y="9198"/>
                </a:cxn>
                <a:cxn ang="0">
                  <a:pos x="4599" y="9198"/>
                </a:cxn>
                <a:cxn ang="0">
                  <a:pos x="4599" y="9198"/>
                </a:cxn>
                <a:cxn ang="0">
                  <a:pos x="4599" y="9198"/>
                </a:cxn>
                <a:cxn ang="0">
                  <a:pos x="4599" y="9198"/>
                </a:cxn>
                <a:cxn ang="0">
                  <a:pos x="0" y="4599"/>
                </a:cxn>
                <a:cxn ang="0">
                  <a:pos x="4599" y="4599"/>
                </a:cxn>
                <a:cxn ang="0">
                  <a:pos x="4599" y="4599"/>
                </a:cxn>
                <a:cxn ang="0">
                  <a:pos x="0" y="4599"/>
                </a:cxn>
                <a:cxn ang="0">
                  <a:pos x="4599" y="4599"/>
                </a:cxn>
                <a:cxn ang="0">
                  <a:pos x="4599" y="4599"/>
                </a:cxn>
                <a:cxn ang="0">
                  <a:pos x="4599" y="4599"/>
                </a:cxn>
                <a:cxn ang="0">
                  <a:pos x="4599" y="4599"/>
                </a:cxn>
                <a:cxn ang="0">
                  <a:pos x="4599" y="4599"/>
                </a:cxn>
                <a:cxn ang="0">
                  <a:pos x="4599" y="4599"/>
                </a:cxn>
                <a:cxn ang="0">
                  <a:pos x="4599" y="4599"/>
                </a:cxn>
                <a:cxn ang="0">
                  <a:pos x="4599" y="4599"/>
                </a:cxn>
              </a:cxnLst>
              <a:rect l="0" t="0" r="0" b="0"/>
              <a:pathLst>
                <a:path w="2" h="2">
                  <a:moveTo>
                    <a:pt x="1" y="2"/>
                  </a:moveTo>
                  <a:cubicBezTo>
                    <a:pt x="1" y="2"/>
                    <a:pt x="1" y="2"/>
                    <a:pt x="1" y="2"/>
                  </a:cubicBezTo>
                  <a:cubicBezTo>
                    <a:pt x="1" y="2"/>
                    <a:pt x="1" y="2"/>
                    <a:pt x="1" y="2"/>
                  </a:cubicBezTo>
                  <a:cubicBezTo>
                    <a:pt x="1" y="2"/>
                    <a:pt x="1" y="2"/>
                    <a:pt x="1" y="2"/>
                  </a:cubicBezTo>
                  <a:cubicBezTo>
                    <a:pt x="0" y="2"/>
                    <a:pt x="0" y="2"/>
                    <a:pt x="0" y="1"/>
                  </a:cubicBezTo>
                  <a:cubicBezTo>
                    <a:pt x="0" y="1"/>
                    <a:pt x="0" y="1"/>
                    <a:pt x="0" y="1"/>
                  </a:cubicBezTo>
                  <a:cubicBezTo>
                    <a:pt x="0" y="0"/>
                    <a:pt x="0" y="0"/>
                    <a:pt x="1" y="0"/>
                  </a:cubicBezTo>
                  <a:cubicBezTo>
                    <a:pt x="1" y="0"/>
                    <a:pt x="1" y="0"/>
                    <a:pt x="1" y="0"/>
                  </a:cubicBezTo>
                  <a:cubicBezTo>
                    <a:pt x="1" y="0"/>
                    <a:pt x="1" y="0"/>
                    <a:pt x="2" y="1"/>
                  </a:cubicBezTo>
                  <a:cubicBezTo>
                    <a:pt x="2" y="1"/>
                    <a:pt x="2" y="1"/>
                    <a:pt x="2" y="1"/>
                  </a:cubicBezTo>
                  <a:cubicBezTo>
                    <a:pt x="2" y="1"/>
                    <a:pt x="2" y="1"/>
                    <a:pt x="2" y="1"/>
                  </a:cubicBezTo>
                  <a:cubicBezTo>
                    <a:pt x="2" y="1"/>
                    <a:pt x="2" y="1"/>
                    <a:pt x="2" y="1"/>
                  </a:cubicBezTo>
                  <a:cubicBezTo>
                    <a:pt x="2" y="2"/>
                    <a:pt x="1" y="2"/>
                    <a:pt x="1" y="2"/>
                  </a:cubicBezTo>
                  <a:cubicBezTo>
                    <a:pt x="1" y="2"/>
                    <a:pt x="1" y="2"/>
                    <a:pt x="1" y="2"/>
                  </a:cubicBezTo>
                  <a:cubicBezTo>
                    <a:pt x="1" y="2"/>
                    <a:pt x="1" y="2"/>
                    <a:pt x="1" y="2"/>
                  </a:cubicBezTo>
                  <a:cubicBezTo>
                    <a:pt x="1" y="2"/>
                    <a:pt x="1" y="2"/>
                    <a:pt x="1" y="2"/>
                  </a:cubicBezTo>
                  <a:cubicBezTo>
                    <a:pt x="1" y="2"/>
                    <a:pt x="1" y="2"/>
                    <a:pt x="1" y="2"/>
                  </a:cubicBezTo>
                  <a:close/>
                  <a:moveTo>
                    <a:pt x="0" y="1"/>
                  </a:moveTo>
                  <a:cubicBezTo>
                    <a:pt x="1" y="1"/>
                    <a:pt x="1" y="1"/>
                    <a:pt x="1" y="1"/>
                  </a:cubicBezTo>
                  <a:cubicBezTo>
                    <a:pt x="1" y="1"/>
                    <a:pt x="1" y="1"/>
                    <a:pt x="1" y="1"/>
                  </a:cubicBezTo>
                  <a:cubicBezTo>
                    <a:pt x="0" y="1"/>
                    <a:pt x="0" y="1"/>
                    <a:pt x="0" y="1"/>
                  </a:cubicBezTo>
                  <a:close/>
                  <a:moveTo>
                    <a:pt x="1" y="1"/>
                  </a:moveTo>
                  <a:cubicBezTo>
                    <a:pt x="1" y="1"/>
                    <a:pt x="1" y="1"/>
                    <a:pt x="1" y="1"/>
                  </a:cubicBez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45" name="椭圆 726"/>
            <p:cNvSpPr/>
            <p:nvPr/>
          </p:nvSpPr>
          <p:spPr>
            <a:xfrm>
              <a:off x="8845602" y="4410328"/>
              <a:ext cx="4599" cy="6899"/>
            </a:xfrm>
            <a:prstGeom prst="ellipse">
              <a:avLst/>
            </a:prstGeom>
            <a:solidFill>
              <a:srgbClr val="F6F6F6"/>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46" name="任意多边形 727"/>
            <p:cNvSpPr/>
            <p:nvPr/>
          </p:nvSpPr>
          <p:spPr>
            <a:xfrm>
              <a:off x="8841002" y="4410328"/>
              <a:ext cx="9198" cy="11499"/>
            </a:xfrm>
            <a:custGeom>
              <a:avLst/>
              <a:gdLst/>
              <a:ahLst/>
              <a:cxnLst>
                <a:cxn ang="0">
                  <a:pos x="0" y="5749"/>
                </a:cxn>
                <a:cxn ang="0">
                  <a:pos x="0" y="5749"/>
                </a:cxn>
                <a:cxn ang="0">
                  <a:pos x="0" y="5749"/>
                </a:cxn>
                <a:cxn ang="0">
                  <a:pos x="4599" y="0"/>
                </a:cxn>
                <a:cxn ang="0">
                  <a:pos x="4599" y="0"/>
                </a:cxn>
                <a:cxn ang="0">
                  <a:pos x="9198" y="0"/>
                </a:cxn>
                <a:cxn ang="0">
                  <a:pos x="9198" y="0"/>
                </a:cxn>
                <a:cxn ang="0">
                  <a:pos x="9198" y="0"/>
                </a:cxn>
                <a:cxn ang="0">
                  <a:pos x="9198" y="0"/>
                </a:cxn>
                <a:cxn ang="0">
                  <a:pos x="9198" y="5749"/>
                </a:cxn>
                <a:cxn ang="0">
                  <a:pos x="9198" y="5749"/>
                </a:cxn>
                <a:cxn ang="0">
                  <a:pos x="9198" y="5749"/>
                </a:cxn>
                <a:cxn ang="0">
                  <a:pos x="9198" y="5749"/>
                </a:cxn>
                <a:cxn ang="0">
                  <a:pos x="9198" y="5749"/>
                </a:cxn>
                <a:cxn ang="0">
                  <a:pos x="9198" y="5749"/>
                </a:cxn>
                <a:cxn ang="0">
                  <a:pos x="9198" y="5749"/>
                </a:cxn>
                <a:cxn ang="0">
                  <a:pos x="4599" y="11499"/>
                </a:cxn>
                <a:cxn ang="0">
                  <a:pos x="4599" y="11499"/>
                </a:cxn>
                <a:cxn ang="0">
                  <a:pos x="0" y="5749"/>
                </a:cxn>
              </a:cxnLst>
              <a:rect l="0" t="0" r="0" b="0"/>
              <a:pathLst>
                <a:path w="2" h="2">
                  <a:moveTo>
                    <a:pt x="0" y="1"/>
                  </a:moveTo>
                  <a:cubicBezTo>
                    <a:pt x="0" y="1"/>
                    <a:pt x="0" y="1"/>
                    <a:pt x="0" y="1"/>
                  </a:cubicBezTo>
                  <a:cubicBezTo>
                    <a:pt x="0" y="1"/>
                    <a:pt x="0" y="1"/>
                    <a:pt x="0" y="1"/>
                  </a:cubicBezTo>
                  <a:cubicBezTo>
                    <a:pt x="0" y="0"/>
                    <a:pt x="1" y="0"/>
                    <a:pt x="1" y="0"/>
                  </a:cubicBezTo>
                  <a:cubicBezTo>
                    <a:pt x="1" y="0"/>
                    <a:pt x="1" y="0"/>
                    <a:pt x="1" y="0"/>
                  </a:cubicBezTo>
                  <a:cubicBezTo>
                    <a:pt x="1" y="0"/>
                    <a:pt x="2" y="0"/>
                    <a:pt x="2" y="0"/>
                  </a:cubicBezTo>
                  <a:cubicBezTo>
                    <a:pt x="2" y="0"/>
                    <a:pt x="2" y="0"/>
                    <a:pt x="2" y="0"/>
                  </a:cubicBezTo>
                  <a:cubicBezTo>
                    <a:pt x="2" y="0"/>
                    <a:pt x="2" y="0"/>
                    <a:pt x="2" y="0"/>
                  </a:cubicBezTo>
                  <a:cubicBezTo>
                    <a:pt x="2" y="0"/>
                    <a:pt x="2" y="0"/>
                    <a:pt x="2" y="0"/>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2"/>
                    <a:pt x="1" y="2"/>
                    <a:pt x="1" y="2"/>
                  </a:cubicBezTo>
                  <a:cubicBezTo>
                    <a:pt x="1" y="2"/>
                    <a:pt x="1" y="2"/>
                    <a:pt x="1" y="2"/>
                  </a:cubicBezTo>
                  <a:cubicBezTo>
                    <a:pt x="1" y="2"/>
                    <a:pt x="0" y="1"/>
                    <a:pt x="0" y="1"/>
                  </a:cubicBezTo>
                  <a:close/>
                </a:path>
              </a:pathLst>
            </a:custGeom>
            <a:solidFill>
              <a:srgbClr val="00A0E9"/>
            </a:solidFill>
            <a:ln w="9525">
              <a:noFill/>
            </a:ln>
          </p:spPr>
          <p:txBody>
            <a:bodyPr/>
            <a:lstStyle/>
            <a:p>
              <a:endParaRPr lang="zh-CN" altLang="en-US"/>
            </a:p>
          </p:txBody>
        </p:sp>
        <p:sp>
          <p:nvSpPr>
            <p:cNvPr id="30947" name="任意多边形 728"/>
            <p:cNvSpPr/>
            <p:nvPr/>
          </p:nvSpPr>
          <p:spPr>
            <a:xfrm>
              <a:off x="8857099" y="4405729"/>
              <a:ext cx="0" cy="4599"/>
            </a:xfrm>
            <a:custGeom>
              <a:avLst/>
              <a:gdLst/>
              <a:ahLst/>
              <a:cxnLst>
                <a:cxn ang="0">
                  <a:pos x="0" y="4599"/>
                </a:cxn>
                <a:cxn ang="0">
                  <a:pos x="0" y="4599"/>
                </a:cxn>
                <a:cxn ang="0">
                  <a:pos x="0" y="4599"/>
                </a:cxn>
              </a:cxnLst>
              <a:rect l="0" t="0" r="0" b="0"/>
              <a:pathLst>
                <a:path w="1" h="1">
                  <a:moveTo>
                    <a:pt x="0" y="1"/>
                  </a:moveTo>
                  <a:cubicBezTo>
                    <a:pt x="0" y="1"/>
                    <a:pt x="0" y="1"/>
                    <a:pt x="0" y="1"/>
                  </a:cubicBezTo>
                  <a:cubicBezTo>
                    <a:pt x="0" y="0"/>
                    <a:pt x="0" y="1"/>
                    <a:pt x="0" y="1"/>
                  </a:cubicBezTo>
                  <a:close/>
                </a:path>
              </a:pathLst>
            </a:custGeom>
            <a:solidFill>
              <a:srgbClr val="F6F6F6"/>
            </a:solidFill>
            <a:ln w="9525">
              <a:noFill/>
            </a:ln>
          </p:spPr>
          <p:txBody>
            <a:bodyPr/>
            <a:lstStyle/>
            <a:p>
              <a:endParaRPr lang="zh-CN" altLang="en-US"/>
            </a:p>
          </p:txBody>
        </p:sp>
        <p:sp>
          <p:nvSpPr>
            <p:cNvPr id="30948" name="任意多边形 729"/>
            <p:cNvSpPr/>
            <p:nvPr/>
          </p:nvSpPr>
          <p:spPr>
            <a:xfrm>
              <a:off x="8850200" y="4405729"/>
              <a:ext cx="11499" cy="11499"/>
            </a:xfrm>
            <a:custGeom>
              <a:avLst/>
              <a:gdLst/>
              <a:ahLst/>
              <a:cxnLst>
                <a:cxn ang="0">
                  <a:pos x="5749" y="11499"/>
                </a:cxn>
                <a:cxn ang="0">
                  <a:pos x="5749" y="5749"/>
                </a:cxn>
                <a:cxn ang="0">
                  <a:pos x="5749" y="5749"/>
                </a:cxn>
                <a:cxn ang="0">
                  <a:pos x="5749" y="5749"/>
                </a:cxn>
                <a:cxn ang="0">
                  <a:pos x="5749" y="5749"/>
                </a:cxn>
                <a:cxn ang="0">
                  <a:pos x="0" y="5749"/>
                </a:cxn>
                <a:cxn ang="0">
                  <a:pos x="0" y="5749"/>
                </a:cxn>
                <a:cxn ang="0">
                  <a:pos x="5749" y="0"/>
                </a:cxn>
                <a:cxn ang="0">
                  <a:pos x="5749" y="0"/>
                </a:cxn>
                <a:cxn ang="0">
                  <a:pos x="11499" y="0"/>
                </a:cxn>
                <a:cxn ang="0">
                  <a:pos x="11499" y="0"/>
                </a:cxn>
                <a:cxn ang="0">
                  <a:pos x="11499" y="5749"/>
                </a:cxn>
                <a:cxn ang="0">
                  <a:pos x="11499" y="5749"/>
                </a:cxn>
                <a:cxn ang="0">
                  <a:pos x="5749" y="11499"/>
                </a:cxn>
                <a:cxn ang="0">
                  <a:pos x="5749" y="11499"/>
                </a:cxn>
                <a:cxn ang="0">
                  <a:pos x="5749" y="11499"/>
                </a:cxn>
                <a:cxn ang="0">
                  <a:pos x="5749" y="5749"/>
                </a:cxn>
                <a:cxn ang="0">
                  <a:pos x="5749" y="5749"/>
                </a:cxn>
                <a:cxn ang="0">
                  <a:pos x="5749" y="5749"/>
                </a:cxn>
                <a:cxn ang="0">
                  <a:pos x="5749" y="0"/>
                </a:cxn>
                <a:cxn ang="0">
                  <a:pos x="5749" y="0"/>
                </a:cxn>
                <a:cxn ang="0">
                  <a:pos x="5749" y="0"/>
                </a:cxn>
              </a:cxnLst>
              <a:rect l="0" t="0" r="0" b="0"/>
              <a:pathLst>
                <a:path w="2" h="2">
                  <a:moveTo>
                    <a:pt x="1" y="2"/>
                  </a:moveTo>
                  <a:cubicBezTo>
                    <a:pt x="1" y="1"/>
                    <a:pt x="1" y="1"/>
                    <a:pt x="1" y="1"/>
                  </a:cubicBezTo>
                  <a:cubicBezTo>
                    <a:pt x="1" y="1"/>
                    <a:pt x="1" y="1"/>
                    <a:pt x="1" y="1"/>
                  </a:cubicBezTo>
                  <a:cubicBezTo>
                    <a:pt x="1" y="1"/>
                    <a:pt x="1" y="1"/>
                    <a:pt x="1" y="1"/>
                  </a:cubicBezTo>
                  <a:cubicBezTo>
                    <a:pt x="1" y="1"/>
                    <a:pt x="1" y="1"/>
                    <a:pt x="1" y="1"/>
                  </a:cubicBezTo>
                  <a:cubicBezTo>
                    <a:pt x="0" y="1"/>
                    <a:pt x="0" y="1"/>
                    <a:pt x="0" y="1"/>
                  </a:cubicBezTo>
                  <a:cubicBezTo>
                    <a:pt x="0" y="1"/>
                    <a:pt x="0" y="1"/>
                    <a:pt x="0" y="1"/>
                  </a:cubicBezTo>
                  <a:cubicBezTo>
                    <a:pt x="0" y="0"/>
                    <a:pt x="0" y="0"/>
                    <a:pt x="1" y="0"/>
                  </a:cubicBezTo>
                  <a:cubicBezTo>
                    <a:pt x="1" y="0"/>
                    <a:pt x="1" y="0"/>
                    <a:pt x="1" y="0"/>
                  </a:cubicBezTo>
                  <a:cubicBezTo>
                    <a:pt x="1" y="0"/>
                    <a:pt x="2" y="0"/>
                    <a:pt x="2" y="0"/>
                  </a:cubicBezTo>
                  <a:cubicBezTo>
                    <a:pt x="2" y="0"/>
                    <a:pt x="2" y="0"/>
                    <a:pt x="2" y="0"/>
                  </a:cubicBezTo>
                  <a:cubicBezTo>
                    <a:pt x="2" y="0"/>
                    <a:pt x="2" y="1"/>
                    <a:pt x="2" y="1"/>
                  </a:cubicBezTo>
                  <a:cubicBezTo>
                    <a:pt x="2" y="1"/>
                    <a:pt x="2" y="1"/>
                    <a:pt x="2" y="1"/>
                  </a:cubicBezTo>
                  <a:cubicBezTo>
                    <a:pt x="2" y="1"/>
                    <a:pt x="1" y="2"/>
                    <a:pt x="1" y="2"/>
                  </a:cubicBezTo>
                  <a:cubicBezTo>
                    <a:pt x="1" y="2"/>
                    <a:pt x="1" y="2"/>
                    <a:pt x="1" y="2"/>
                  </a:cubicBezTo>
                  <a:cubicBezTo>
                    <a:pt x="1" y="2"/>
                    <a:pt x="1" y="2"/>
                    <a:pt x="1" y="2"/>
                  </a:cubicBezTo>
                  <a:close/>
                  <a:moveTo>
                    <a:pt x="1" y="1"/>
                  </a:moveTo>
                  <a:cubicBezTo>
                    <a:pt x="1" y="1"/>
                    <a:pt x="1" y="1"/>
                    <a:pt x="1" y="1"/>
                  </a:cubicBezTo>
                  <a:cubicBezTo>
                    <a:pt x="1" y="1"/>
                    <a:pt x="1" y="1"/>
                    <a:pt x="1" y="1"/>
                  </a:cubicBezTo>
                  <a:close/>
                  <a:moveTo>
                    <a:pt x="1" y="0"/>
                  </a:moveTo>
                  <a:cubicBezTo>
                    <a:pt x="1" y="0"/>
                    <a:pt x="1" y="0"/>
                    <a:pt x="1" y="0"/>
                  </a:cubicBezTo>
                  <a:cubicBezTo>
                    <a:pt x="1" y="0"/>
                    <a:pt x="1" y="0"/>
                    <a:pt x="1" y="0"/>
                  </a:cubicBezTo>
                  <a:close/>
                </a:path>
              </a:pathLst>
            </a:custGeom>
            <a:solidFill>
              <a:srgbClr val="00A0E9"/>
            </a:solidFill>
            <a:ln w="9525">
              <a:noFill/>
            </a:ln>
          </p:spPr>
          <p:txBody>
            <a:bodyPr/>
            <a:lstStyle/>
            <a:p>
              <a:endParaRPr lang="zh-CN" altLang="en-US"/>
            </a:p>
          </p:txBody>
        </p:sp>
        <p:sp>
          <p:nvSpPr>
            <p:cNvPr id="30949" name="任意多边形 730"/>
            <p:cNvSpPr/>
            <p:nvPr/>
          </p:nvSpPr>
          <p:spPr>
            <a:xfrm>
              <a:off x="8822606" y="4387332"/>
              <a:ext cx="18396" cy="13797"/>
            </a:xfrm>
            <a:custGeom>
              <a:avLst/>
              <a:gdLst/>
              <a:ahLst/>
              <a:cxnLst>
                <a:cxn ang="0">
                  <a:pos x="4599" y="13797"/>
                </a:cxn>
                <a:cxn ang="0">
                  <a:pos x="0" y="9198"/>
                </a:cxn>
                <a:cxn ang="0">
                  <a:pos x="0" y="9198"/>
                </a:cxn>
                <a:cxn ang="0">
                  <a:pos x="0" y="9198"/>
                </a:cxn>
                <a:cxn ang="0">
                  <a:pos x="0" y="9198"/>
                </a:cxn>
                <a:cxn ang="0">
                  <a:pos x="4599" y="4599"/>
                </a:cxn>
                <a:cxn ang="0">
                  <a:pos x="4599" y="4599"/>
                </a:cxn>
                <a:cxn ang="0">
                  <a:pos x="4599" y="4599"/>
                </a:cxn>
                <a:cxn ang="0">
                  <a:pos x="18396" y="0"/>
                </a:cxn>
                <a:cxn ang="0">
                  <a:pos x="18396" y="0"/>
                </a:cxn>
                <a:cxn ang="0">
                  <a:pos x="18396" y="4599"/>
                </a:cxn>
                <a:cxn ang="0">
                  <a:pos x="18396" y="4599"/>
                </a:cxn>
                <a:cxn ang="0">
                  <a:pos x="18396" y="9198"/>
                </a:cxn>
                <a:cxn ang="0">
                  <a:pos x="18396" y="9198"/>
                </a:cxn>
                <a:cxn ang="0">
                  <a:pos x="18396" y="9198"/>
                </a:cxn>
                <a:cxn ang="0">
                  <a:pos x="18396" y="9198"/>
                </a:cxn>
                <a:cxn ang="0">
                  <a:pos x="18396" y="13797"/>
                </a:cxn>
                <a:cxn ang="0">
                  <a:pos x="18396" y="13797"/>
                </a:cxn>
                <a:cxn ang="0">
                  <a:pos x="13797" y="13797"/>
                </a:cxn>
                <a:cxn ang="0">
                  <a:pos x="13797" y="13797"/>
                </a:cxn>
                <a:cxn ang="0">
                  <a:pos x="13797" y="13797"/>
                </a:cxn>
                <a:cxn ang="0">
                  <a:pos x="13797" y="13797"/>
                </a:cxn>
                <a:cxn ang="0">
                  <a:pos x="13797" y="13797"/>
                </a:cxn>
                <a:cxn ang="0">
                  <a:pos x="9198" y="13797"/>
                </a:cxn>
                <a:cxn ang="0">
                  <a:pos x="9198" y="13797"/>
                </a:cxn>
                <a:cxn ang="0">
                  <a:pos x="4599" y="13797"/>
                </a:cxn>
                <a:cxn ang="0">
                  <a:pos x="9198" y="9198"/>
                </a:cxn>
                <a:cxn ang="0">
                  <a:pos x="9198" y="9198"/>
                </a:cxn>
                <a:cxn ang="0">
                  <a:pos x="9198" y="9198"/>
                </a:cxn>
                <a:cxn ang="0">
                  <a:pos x="9198" y="9198"/>
                </a:cxn>
                <a:cxn ang="0">
                  <a:pos x="9198" y="9198"/>
                </a:cxn>
              </a:cxnLst>
              <a:rect l="0" t="0" r="0" b="0"/>
              <a:pathLst>
                <a:path w="4" h="3">
                  <a:moveTo>
                    <a:pt x="1" y="3"/>
                  </a:moveTo>
                  <a:cubicBezTo>
                    <a:pt x="1" y="3"/>
                    <a:pt x="0" y="3"/>
                    <a:pt x="0" y="2"/>
                  </a:cubicBezTo>
                  <a:cubicBezTo>
                    <a:pt x="0" y="2"/>
                    <a:pt x="0" y="2"/>
                    <a:pt x="0" y="2"/>
                  </a:cubicBezTo>
                  <a:cubicBezTo>
                    <a:pt x="0" y="2"/>
                    <a:pt x="0" y="2"/>
                    <a:pt x="0" y="2"/>
                  </a:cubicBezTo>
                  <a:cubicBezTo>
                    <a:pt x="0" y="2"/>
                    <a:pt x="0" y="2"/>
                    <a:pt x="0" y="2"/>
                  </a:cubicBezTo>
                  <a:cubicBezTo>
                    <a:pt x="0" y="2"/>
                    <a:pt x="1" y="1"/>
                    <a:pt x="1" y="1"/>
                  </a:cubicBezTo>
                  <a:cubicBezTo>
                    <a:pt x="1" y="1"/>
                    <a:pt x="1" y="1"/>
                    <a:pt x="1" y="1"/>
                  </a:cubicBezTo>
                  <a:cubicBezTo>
                    <a:pt x="1" y="1"/>
                    <a:pt x="1" y="1"/>
                    <a:pt x="1" y="1"/>
                  </a:cubicBezTo>
                  <a:cubicBezTo>
                    <a:pt x="2" y="1"/>
                    <a:pt x="3" y="0"/>
                    <a:pt x="4" y="0"/>
                  </a:cubicBezTo>
                  <a:cubicBezTo>
                    <a:pt x="4" y="0"/>
                    <a:pt x="4" y="0"/>
                    <a:pt x="4" y="0"/>
                  </a:cubicBezTo>
                  <a:cubicBezTo>
                    <a:pt x="4" y="0"/>
                    <a:pt x="4" y="1"/>
                    <a:pt x="4" y="1"/>
                  </a:cubicBezTo>
                  <a:cubicBezTo>
                    <a:pt x="4" y="1"/>
                    <a:pt x="4" y="1"/>
                    <a:pt x="4" y="1"/>
                  </a:cubicBezTo>
                  <a:cubicBezTo>
                    <a:pt x="4" y="2"/>
                    <a:pt x="4" y="2"/>
                    <a:pt x="4" y="2"/>
                  </a:cubicBezTo>
                  <a:cubicBezTo>
                    <a:pt x="4" y="2"/>
                    <a:pt x="4" y="2"/>
                    <a:pt x="4" y="2"/>
                  </a:cubicBezTo>
                  <a:cubicBezTo>
                    <a:pt x="4" y="2"/>
                    <a:pt x="4" y="2"/>
                    <a:pt x="4" y="2"/>
                  </a:cubicBezTo>
                  <a:cubicBezTo>
                    <a:pt x="4" y="2"/>
                    <a:pt x="4" y="2"/>
                    <a:pt x="4" y="2"/>
                  </a:cubicBezTo>
                  <a:cubicBezTo>
                    <a:pt x="4" y="2"/>
                    <a:pt x="4" y="2"/>
                    <a:pt x="4" y="3"/>
                  </a:cubicBezTo>
                  <a:cubicBezTo>
                    <a:pt x="4" y="3"/>
                    <a:pt x="4" y="3"/>
                    <a:pt x="4" y="3"/>
                  </a:cubicBezTo>
                  <a:cubicBezTo>
                    <a:pt x="4" y="3"/>
                    <a:pt x="3" y="3"/>
                    <a:pt x="3" y="3"/>
                  </a:cubicBezTo>
                  <a:cubicBezTo>
                    <a:pt x="3" y="3"/>
                    <a:pt x="3" y="3"/>
                    <a:pt x="3" y="3"/>
                  </a:cubicBezTo>
                  <a:cubicBezTo>
                    <a:pt x="3" y="3"/>
                    <a:pt x="3" y="3"/>
                    <a:pt x="3" y="3"/>
                  </a:cubicBezTo>
                  <a:cubicBezTo>
                    <a:pt x="3" y="3"/>
                    <a:pt x="3" y="3"/>
                    <a:pt x="3" y="3"/>
                  </a:cubicBezTo>
                  <a:cubicBezTo>
                    <a:pt x="3" y="3"/>
                    <a:pt x="3" y="3"/>
                    <a:pt x="3" y="3"/>
                  </a:cubicBezTo>
                  <a:cubicBezTo>
                    <a:pt x="2" y="3"/>
                    <a:pt x="2" y="3"/>
                    <a:pt x="2" y="3"/>
                  </a:cubicBezTo>
                  <a:cubicBezTo>
                    <a:pt x="2" y="3"/>
                    <a:pt x="2" y="3"/>
                    <a:pt x="2" y="3"/>
                  </a:cubicBezTo>
                  <a:cubicBezTo>
                    <a:pt x="2" y="3"/>
                    <a:pt x="2" y="3"/>
                    <a:pt x="1" y="3"/>
                  </a:cubicBezTo>
                  <a:close/>
                  <a:moveTo>
                    <a:pt x="2" y="2"/>
                  </a:moveTo>
                  <a:cubicBezTo>
                    <a:pt x="2" y="2"/>
                    <a:pt x="2" y="2"/>
                    <a:pt x="2" y="2"/>
                  </a:cubicBezTo>
                  <a:cubicBezTo>
                    <a:pt x="2" y="2"/>
                    <a:pt x="2" y="2"/>
                    <a:pt x="2" y="2"/>
                  </a:cubicBezTo>
                  <a:cubicBezTo>
                    <a:pt x="2" y="2"/>
                    <a:pt x="2" y="2"/>
                    <a:pt x="2" y="2"/>
                  </a:cubicBezTo>
                  <a:cubicBezTo>
                    <a:pt x="2" y="2"/>
                    <a:pt x="2" y="2"/>
                    <a:pt x="2" y="2"/>
                  </a:cubicBezTo>
                  <a:close/>
                </a:path>
              </a:pathLst>
            </a:custGeom>
            <a:solidFill>
              <a:srgbClr val="00A0E9"/>
            </a:solidFill>
            <a:ln w="9525">
              <a:noFill/>
            </a:ln>
          </p:spPr>
          <p:txBody>
            <a:bodyPr/>
            <a:lstStyle/>
            <a:p>
              <a:endParaRPr lang="zh-CN" altLang="en-US"/>
            </a:p>
          </p:txBody>
        </p:sp>
        <p:sp>
          <p:nvSpPr>
            <p:cNvPr id="30950" name="任意多边形 731"/>
            <p:cNvSpPr/>
            <p:nvPr/>
          </p:nvSpPr>
          <p:spPr>
            <a:xfrm>
              <a:off x="8827205" y="4387332"/>
              <a:ext cx="0" cy="0"/>
            </a:xfrm>
            <a:custGeom>
              <a:avLst/>
              <a:gdLst/>
              <a:ahLst/>
              <a:cxnLst>
                <a:cxn ang="0">
                  <a:pos x="0" y="0"/>
                </a:cxn>
                <a:cxn ang="0">
                  <a:pos x="0" y="0"/>
                </a:cxn>
                <a:cxn ang="0">
                  <a:pos x="0" y="0"/>
                </a:cxn>
                <a:cxn ang="0">
                  <a:pos x="0" y="0"/>
                </a:cxn>
              </a:cxnLst>
              <a:rect l="0" t="0" r="0" b="0"/>
              <a:pathLst>
                <a:path>
                  <a:moveTo>
                    <a:pt x="0" y="0"/>
                  </a:moveTo>
                  <a:cubicBezTo>
                    <a:pt x="0" y="0"/>
                    <a:pt x="0" y="0"/>
                    <a:pt x="0" y="0"/>
                  </a:cubicBezTo>
                  <a:cubicBezTo>
                    <a:pt x="0" y="0"/>
                    <a:pt x="0" y="0"/>
                    <a:pt x="0" y="0"/>
                  </a:cubicBezTo>
                  <a:cubicBezTo>
                    <a:pt x="0" y="0"/>
                    <a:pt x="0" y="0"/>
                    <a:pt x="0" y="0"/>
                  </a:cubicBezTo>
                  <a:close/>
                </a:path>
              </a:pathLst>
            </a:custGeom>
            <a:solidFill>
              <a:srgbClr val="F6F6F6"/>
            </a:solidFill>
            <a:ln w="9525">
              <a:noFill/>
            </a:ln>
          </p:spPr>
          <p:txBody>
            <a:bodyPr/>
            <a:lstStyle/>
            <a:p>
              <a:endParaRPr lang="zh-CN" altLang="en-US"/>
            </a:p>
          </p:txBody>
        </p:sp>
        <p:sp>
          <p:nvSpPr>
            <p:cNvPr id="30951" name="任意多边形 732"/>
            <p:cNvSpPr/>
            <p:nvPr/>
          </p:nvSpPr>
          <p:spPr>
            <a:xfrm>
              <a:off x="8822606" y="4382734"/>
              <a:ext cx="9198" cy="9198"/>
            </a:xfrm>
            <a:custGeom>
              <a:avLst/>
              <a:gdLst/>
              <a:ahLst/>
              <a:cxnLst>
                <a:cxn ang="0">
                  <a:pos x="0" y="9198"/>
                </a:cxn>
                <a:cxn ang="0">
                  <a:pos x="0" y="4599"/>
                </a:cxn>
                <a:cxn ang="0">
                  <a:pos x="0" y="4599"/>
                </a:cxn>
                <a:cxn ang="0">
                  <a:pos x="0" y="0"/>
                </a:cxn>
                <a:cxn ang="0">
                  <a:pos x="0" y="0"/>
                </a:cxn>
                <a:cxn ang="0">
                  <a:pos x="0" y="0"/>
                </a:cxn>
                <a:cxn ang="0">
                  <a:pos x="0" y="0"/>
                </a:cxn>
                <a:cxn ang="0">
                  <a:pos x="0" y="0"/>
                </a:cxn>
                <a:cxn ang="0">
                  <a:pos x="0" y="0"/>
                </a:cxn>
                <a:cxn ang="0">
                  <a:pos x="0" y="0"/>
                </a:cxn>
                <a:cxn ang="0">
                  <a:pos x="4599" y="0"/>
                </a:cxn>
                <a:cxn ang="0">
                  <a:pos x="4599" y="0"/>
                </a:cxn>
                <a:cxn ang="0">
                  <a:pos x="9198" y="0"/>
                </a:cxn>
                <a:cxn ang="0">
                  <a:pos x="9198" y="0"/>
                </a:cxn>
                <a:cxn ang="0">
                  <a:pos x="9198" y="4599"/>
                </a:cxn>
                <a:cxn ang="0">
                  <a:pos x="9198" y="4599"/>
                </a:cxn>
                <a:cxn ang="0">
                  <a:pos x="4599" y="9198"/>
                </a:cxn>
                <a:cxn ang="0">
                  <a:pos x="4599" y="9198"/>
                </a:cxn>
                <a:cxn ang="0">
                  <a:pos x="0" y="9198"/>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0"/>
                </a:cxn>
                <a:cxn ang="0">
                  <a:pos x="4599" y="4599"/>
                </a:cxn>
                <a:cxn ang="0">
                  <a:pos x="4599" y="4599"/>
                </a:cxn>
                <a:cxn ang="0">
                  <a:pos x="4599" y="4599"/>
                </a:cxn>
                <a:cxn ang="0">
                  <a:pos x="4599" y="0"/>
                </a:cxn>
                <a:cxn ang="0">
                  <a:pos x="4599" y="4599"/>
                </a:cxn>
              </a:cxnLst>
              <a:rect l="0" t="0" r="0" b="0"/>
              <a:pathLst>
                <a:path w="2" h="2">
                  <a:moveTo>
                    <a:pt x="0" y="2"/>
                  </a:moveTo>
                  <a:cubicBezTo>
                    <a:pt x="0" y="2"/>
                    <a:pt x="0" y="1"/>
                    <a:pt x="0" y="1"/>
                  </a:cubicBezTo>
                  <a:cubicBezTo>
                    <a:pt x="0" y="1"/>
                    <a:pt x="0" y="1"/>
                    <a:pt x="0" y="1"/>
                  </a:cubicBezTo>
                  <a:cubicBezTo>
                    <a:pt x="0" y="1"/>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1" y="0"/>
                    <a:pt x="1" y="0"/>
                    <a:pt x="2" y="0"/>
                  </a:cubicBezTo>
                  <a:cubicBezTo>
                    <a:pt x="2" y="0"/>
                    <a:pt x="2" y="0"/>
                    <a:pt x="2" y="0"/>
                  </a:cubicBezTo>
                  <a:cubicBezTo>
                    <a:pt x="2" y="1"/>
                    <a:pt x="2" y="1"/>
                    <a:pt x="2" y="1"/>
                  </a:cubicBezTo>
                  <a:cubicBezTo>
                    <a:pt x="2" y="1"/>
                    <a:pt x="2" y="1"/>
                    <a:pt x="2" y="1"/>
                  </a:cubicBezTo>
                  <a:cubicBezTo>
                    <a:pt x="2" y="2"/>
                    <a:pt x="1" y="2"/>
                    <a:pt x="1" y="2"/>
                  </a:cubicBezTo>
                  <a:cubicBezTo>
                    <a:pt x="1" y="2"/>
                    <a:pt x="1" y="2"/>
                    <a:pt x="1" y="2"/>
                  </a:cubicBezTo>
                  <a:cubicBezTo>
                    <a:pt x="1" y="2"/>
                    <a:pt x="1" y="2"/>
                    <a:pt x="0" y="2"/>
                  </a:cubicBezTo>
                  <a:close/>
                  <a:moveTo>
                    <a:pt x="1" y="1"/>
                  </a:move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lose/>
                  <a:moveTo>
                    <a:pt x="1" y="1"/>
                  </a:moveTo>
                  <a:cubicBezTo>
                    <a:pt x="1" y="0"/>
                    <a:pt x="1" y="0"/>
                    <a:pt x="1" y="0"/>
                  </a:cubicBezTo>
                  <a:cubicBezTo>
                    <a:pt x="1" y="1"/>
                    <a:pt x="1" y="1"/>
                    <a:pt x="1" y="1"/>
                  </a:cubicBezTo>
                  <a:cubicBezTo>
                    <a:pt x="1" y="1"/>
                    <a:pt x="1" y="1"/>
                    <a:pt x="1"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952" name="任意多边形 733"/>
            <p:cNvSpPr/>
            <p:nvPr/>
          </p:nvSpPr>
          <p:spPr>
            <a:xfrm>
              <a:off x="8804210" y="4401130"/>
              <a:ext cx="13797" cy="9198"/>
            </a:xfrm>
            <a:custGeom>
              <a:avLst/>
              <a:gdLst/>
              <a:ahLst/>
              <a:cxnLst>
                <a:cxn ang="0">
                  <a:pos x="4599" y="9198"/>
                </a:cxn>
                <a:cxn ang="0">
                  <a:pos x="4599" y="9198"/>
                </a:cxn>
                <a:cxn ang="0">
                  <a:pos x="0" y="4599"/>
                </a:cxn>
                <a:cxn ang="0">
                  <a:pos x="0" y="4599"/>
                </a:cxn>
                <a:cxn ang="0">
                  <a:pos x="9198" y="0"/>
                </a:cxn>
                <a:cxn ang="0">
                  <a:pos x="9198" y="0"/>
                </a:cxn>
                <a:cxn ang="0">
                  <a:pos x="9198" y="0"/>
                </a:cxn>
                <a:cxn ang="0">
                  <a:pos x="9198" y="0"/>
                </a:cxn>
                <a:cxn ang="0">
                  <a:pos x="13797" y="4599"/>
                </a:cxn>
                <a:cxn ang="0">
                  <a:pos x="13797" y="4599"/>
                </a:cxn>
                <a:cxn ang="0">
                  <a:pos x="9198" y="9198"/>
                </a:cxn>
                <a:cxn ang="0">
                  <a:pos x="9198" y="9198"/>
                </a:cxn>
                <a:cxn ang="0">
                  <a:pos x="9198" y="9198"/>
                </a:cxn>
                <a:cxn ang="0">
                  <a:pos x="9198" y="9198"/>
                </a:cxn>
                <a:cxn ang="0">
                  <a:pos x="4599" y="9198"/>
                </a:cxn>
                <a:cxn ang="0">
                  <a:pos x="4599" y="4599"/>
                </a:cxn>
                <a:cxn ang="0">
                  <a:pos x="4599" y="4599"/>
                </a:cxn>
                <a:cxn ang="0">
                  <a:pos x="4599" y="4599"/>
                </a:cxn>
                <a:cxn ang="0">
                  <a:pos x="4599" y="4599"/>
                </a:cxn>
              </a:cxnLst>
              <a:rect l="0" t="0" r="0" b="0"/>
              <a:pathLst>
                <a:path w="3" h="2">
                  <a:moveTo>
                    <a:pt x="1" y="2"/>
                  </a:moveTo>
                  <a:cubicBezTo>
                    <a:pt x="1" y="2"/>
                    <a:pt x="1" y="2"/>
                    <a:pt x="1" y="2"/>
                  </a:cubicBezTo>
                  <a:cubicBezTo>
                    <a:pt x="1" y="2"/>
                    <a:pt x="0" y="1"/>
                    <a:pt x="0" y="1"/>
                  </a:cubicBezTo>
                  <a:cubicBezTo>
                    <a:pt x="0" y="1"/>
                    <a:pt x="0" y="1"/>
                    <a:pt x="0" y="1"/>
                  </a:cubicBezTo>
                  <a:cubicBezTo>
                    <a:pt x="1" y="0"/>
                    <a:pt x="1" y="0"/>
                    <a:pt x="2" y="0"/>
                  </a:cubicBezTo>
                  <a:cubicBezTo>
                    <a:pt x="2" y="0"/>
                    <a:pt x="2" y="0"/>
                    <a:pt x="2" y="0"/>
                  </a:cubicBezTo>
                  <a:cubicBezTo>
                    <a:pt x="2" y="0"/>
                    <a:pt x="2" y="0"/>
                    <a:pt x="2" y="0"/>
                  </a:cubicBezTo>
                  <a:cubicBezTo>
                    <a:pt x="2" y="0"/>
                    <a:pt x="2" y="0"/>
                    <a:pt x="2" y="0"/>
                  </a:cubicBezTo>
                  <a:cubicBezTo>
                    <a:pt x="3" y="0"/>
                    <a:pt x="3" y="1"/>
                    <a:pt x="3" y="1"/>
                  </a:cubicBezTo>
                  <a:cubicBezTo>
                    <a:pt x="3" y="1"/>
                    <a:pt x="3" y="1"/>
                    <a:pt x="3" y="1"/>
                  </a:cubicBezTo>
                  <a:cubicBezTo>
                    <a:pt x="3" y="1"/>
                    <a:pt x="3" y="2"/>
                    <a:pt x="2" y="2"/>
                  </a:cubicBezTo>
                  <a:cubicBezTo>
                    <a:pt x="2" y="2"/>
                    <a:pt x="2" y="2"/>
                    <a:pt x="2" y="2"/>
                  </a:cubicBezTo>
                  <a:cubicBezTo>
                    <a:pt x="2" y="2"/>
                    <a:pt x="2" y="2"/>
                    <a:pt x="2" y="2"/>
                  </a:cubicBezTo>
                  <a:cubicBezTo>
                    <a:pt x="2" y="2"/>
                    <a:pt x="2" y="2"/>
                    <a:pt x="2" y="2"/>
                  </a:cubicBezTo>
                  <a:cubicBezTo>
                    <a:pt x="1" y="2"/>
                    <a:pt x="1" y="2"/>
                    <a:pt x="1" y="2"/>
                  </a:cubicBezTo>
                  <a:close/>
                  <a:moveTo>
                    <a:pt x="1" y="1"/>
                  </a:moveTo>
                  <a:cubicBezTo>
                    <a:pt x="1" y="1"/>
                    <a:pt x="1" y="1"/>
                    <a:pt x="1" y="1"/>
                  </a:cubicBezTo>
                  <a:cubicBezTo>
                    <a:pt x="1" y="1"/>
                    <a:pt x="1" y="1"/>
                    <a:pt x="1" y="1"/>
                  </a:cubicBezTo>
                  <a:cubicBezTo>
                    <a:pt x="1" y="1"/>
                    <a:pt x="1" y="1"/>
                    <a:pt x="1" y="1"/>
                  </a:cubicBezTo>
                  <a:close/>
                </a:path>
              </a:pathLst>
            </a:custGeom>
            <a:solidFill>
              <a:srgbClr val="00B9EF"/>
            </a:solidFill>
            <a:ln w="9525">
              <a:noFill/>
            </a:ln>
          </p:spPr>
          <p:txBody>
            <a:bodyPr/>
            <a:lstStyle/>
            <a:p>
              <a:endParaRPr lang="zh-CN" altLang="en-US"/>
            </a:p>
          </p:txBody>
        </p:sp>
        <p:sp>
          <p:nvSpPr>
            <p:cNvPr id="30953" name="任意多边形 734"/>
            <p:cNvSpPr/>
            <p:nvPr/>
          </p:nvSpPr>
          <p:spPr>
            <a:xfrm>
              <a:off x="8818007" y="4410328"/>
              <a:ext cx="4599" cy="0"/>
            </a:xfrm>
            <a:custGeom>
              <a:avLst/>
              <a:gdLst/>
              <a:ahLst/>
              <a:cxnLst>
                <a:cxn ang="0">
                  <a:pos x="4599" y="0"/>
                </a:cxn>
                <a:cxn ang="0">
                  <a:pos x="4599" y="0"/>
                </a:cxn>
                <a:cxn ang="0">
                  <a:pos x="4599" y="0"/>
                </a:cxn>
                <a:cxn ang="0">
                  <a:pos x="4599" y="0"/>
                </a:cxn>
              </a:cxnLst>
              <a:rect l="0" t="0" r="0" b="0"/>
              <a:pathLst>
                <a:path w="1" h="1">
                  <a:moveTo>
                    <a:pt x="1" y="0"/>
                  </a:moveTo>
                  <a:cubicBezTo>
                    <a:pt x="1" y="0"/>
                    <a:pt x="0" y="0"/>
                    <a:pt x="1" y="0"/>
                  </a:cubicBezTo>
                  <a:cubicBezTo>
                    <a:pt x="1" y="0"/>
                    <a:pt x="1" y="0"/>
                    <a:pt x="1" y="0"/>
                  </a:cubicBezTo>
                  <a:cubicBezTo>
                    <a:pt x="1" y="0"/>
                    <a:pt x="1" y="0"/>
                    <a:pt x="1" y="0"/>
                  </a:cubicBezTo>
                  <a:close/>
                </a:path>
              </a:pathLst>
            </a:custGeom>
            <a:solidFill>
              <a:srgbClr val="F6F6F6"/>
            </a:solidFill>
            <a:ln w="9525">
              <a:noFill/>
            </a:ln>
          </p:spPr>
          <p:txBody>
            <a:bodyPr/>
            <a:lstStyle/>
            <a:p>
              <a:endParaRPr lang="zh-CN" altLang="en-US"/>
            </a:p>
          </p:txBody>
        </p:sp>
        <p:sp>
          <p:nvSpPr>
            <p:cNvPr id="30954" name="任意多边形 735"/>
            <p:cNvSpPr/>
            <p:nvPr/>
          </p:nvSpPr>
          <p:spPr>
            <a:xfrm>
              <a:off x="8818007" y="4405729"/>
              <a:ext cx="9198" cy="11499"/>
            </a:xfrm>
            <a:custGeom>
              <a:avLst/>
              <a:gdLst/>
              <a:ahLst/>
              <a:cxnLst>
                <a:cxn ang="0">
                  <a:pos x="0" y="5749"/>
                </a:cxn>
                <a:cxn ang="0">
                  <a:pos x="0" y="5749"/>
                </a:cxn>
                <a:cxn ang="0">
                  <a:pos x="0" y="5749"/>
                </a:cxn>
                <a:cxn ang="0">
                  <a:pos x="0" y="0"/>
                </a:cxn>
                <a:cxn ang="0">
                  <a:pos x="0" y="0"/>
                </a:cxn>
                <a:cxn ang="0">
                  <a:pos x="0" y="0"/>
                </a:cxn>
                <a:cxn ang="0">
                  <a:pos x="0" y="0"/>
                </a:cxn>
                <a:cxn ang="0">
                  <a:pos x="4599" y="0"/>
                </a:cxn>
                <a:cxn ang="0">
                  <a:pos x="4599" y="0"/>
                </a:cxn>
                <a:cxn ang="0">
                  <a:pos x="4599" y="0"/>
                </a:cxn>
                <a:cxn ang="0">
                  <a:pos x="4599" y="0"/>
                </a:cxn>
                <a:cxn ang="0">
                  <a:pos x="4599" y="5749"/>
                </a:cxn>
                <a:cxn ang="0">
                  <a:pos x="4599" y="5749"/>
                </a:cxn>
                <a:cxn ang="0">
                  <a:pos x="9198" y="11499"/>
                </a:cxn>
                <a:cxn ang="0">
                  <a:pos x="4599" y="11499"/>
                </a:cxn>
                <a:cxn ang="0">
                  <a:pos x="4599" y="11499"/>
                </a:cxn>
                <a:cxn ang="0">
                  <a:pos x="4599" y="11499"/>
                </a:cxn>
                <a:cxn ang="0">
                  <a:pos x="0" y="5749"/>
                </a:cxn>
                <a:cxn ang="0">
                  <a:pos x="4599" y="5749"/>
                </a:cxn>
                <a:cxn ang="0">
                  <a:pos x="4599" y="5749"/>
                </a:cxn>
                <a:cxn ang="0">
                  <a:pos x="4599" y="5749"/>
                </a:cxn>
                <a:cxn ang="0">
                  <a:pos x="4599" y="5749"/>
                </a:cxn>
                <a:cxn ang="0">
                  <a:pos x="4599" y="5749"/>
                </a:cxn>
                <a:cxn ang="0">
                  <a:pos x="4599" y="5749"/>
                </a:cxn>
                <a:cxn ang="0">
                  <a:pos x="4599" y="5749"/>
                </a:cxn>
              </a:cxnLst>
              <a:rect l="0" t="0" r="0" b="0"/>
              <a:pathLst>
                <a:path w="2" h="2">
                  <a:moveTo>
                    <a:pt x="0" y="1"/>
                  </a:move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1" y="0"/>
                    <a:pt x="1" y="0"/>
                    <a:pt x="1" y="0"/>
                  </a:cubicBezTo>
                  <a:cubicBezTo>
                    <a:pt x="1" y="0"/>
                    <a:pt x="1" y="0"/>
                    <a:pt x="1" y="0"/>
                  </a:cubicBezTo>
                  <a:cubicBezTo>
                    <a:pt x="1" y="0"/>
                    <a:pt x="1" y="0"/>
                    <a:pt x="1" y="1"/>
                  </a:cubicBezTo>
                  <a:cubicBezTo>
                    <a:pt x="1" y="1"/>
                    <a:pt x="1" y="1"/>
                    <a:pt x="1" y="1"/>
                  </a:cubicBezTo>
                  <a:cubicBezTo>
                    <a:pt x="2" y="2"/>
                    <a:pt x="2" y="2"/>
                    <a:pt x="2" y="2"/>
                  </a:cubicBezTo>
                  <a:cubicBezTo>
                    <a:pt x="1" y="2"/>
                    <a:pt x="1" y="2"/>
                    <a:pt x="1" y="2"/>
                  </a:cubicBezTo>
                  <a:cubicBezTo>
                    <a:pt x="1" y="2"/>
                    <a:pt x="1" y="2"/>
                    <a:pt x="1" y="2"/>
                  </a:cubicBezTo>
                  <a:cubicBezTo>
                    <a:pt x="1" y="2"/>
                    <a:pt x="1" y="2"/>
                    <a:pt x="1" y="2"/>
                  </a:cubicBezTo>
                  <a:cubicBezTo>
                    <a:pt x="0" y="2"/>
                    <a:pt x="0" y="2"/>
                    <a:pt x="0" y="1"/>
                  </a:cubicBezTo>
                  <a:close/>
                  <a:moveTo>
                    <a:pt x="1" y="1"/>
                  </a:move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55" name="任意多边形 736"/>
            <p:cNvSpPr/>
            <p:nvPr/>
          </p:nvSpPr>
          <p:spPr>
            <a:xfrm>
              <a:off x="8822606" y="4410328"/>
              <a:ext cx="4599" cy="6899"/>
            </a:xfrm>
            <a:custGeom>
              <a:avLst/>
              <a:gdLst/>
              <a:ahLst/>
              <a:cxnLst>
                <a:cxn ang="0">
                  <a:pos x="0" y="0"/>
                </a:cxn>
                <a:cxn ang="0">
                  <a:pos x="0" y="6899"/>
                </a:cxn>
                <a:cxn ang="0">
                  <a:pos x="4599" y="0"/>
                </a:cxn>
                <a:cxn ang="0">
                  <a:pos x="0" y="0"/>
                </a:cxn>
              </a:cxnLst>
              <a:rect l="0" t="0" r="0" b="0"/>
              <a:pathLst>
                <a:path w="1" h="1">
                  <a:moveTo>
                    <a:pt x="0" y="0"/>
                  </a:moveTo>
                  <a:cubicBezTo>
                    <a:pt x="0" y="0"/>
                    <a:pt x="0" y="1"/>
                    <a:pt x="0" y="1"/>
                  </a:cubicBezTo>
                  <a:cubicBezTo>
                    <a:pt x="1" y="1"/>
                    <a:pt x="1" y="1"/>
                    <a:pt x="1" y="0"/>
                  </a:cubicBezTo>
                  <a:cubicBezTo>
                    <a:pt x="1" y="0"/>
                    <a:pt x="0" y="0"/>
                    <a:pt x="0" y="0"/>
                  </a:cubicBezTo>
                  <a:close/>
                </a:path>
              </a:pathLst>
            </a:custGeom>
            <a:solidFill>
              <a:srgbClr val="F6F6F6"/>
            </a:solidFill>
            <a:ln w="9525">
              <a:noFill/>
            </a:ln>
          </p:spPr>
          <p:txBody>
            <a:bodyPr/>
            <a:lstStyle/>
            <a:p>
              <a:endParaRPr lang="zh-CN" altLang="en-US"/>
            </a:p>
          </p:txBody>
        </p:sp>
        <p:sp>
          <p:nvSpPr>
            <p:cNvPr id="30956" name="任意多边形 737"/>
            <p:cNvSpPr/>
            <p:nvPr/>
          </p:nvSpPr>
          <p:spPr>
            <a:xfrm>
              <a:off x="8822606" y="4410328"/>
              <a:ext cx="4599" cy="6899"/>
            </a:xfrm>
            <a:custGeom>
              <a:avLst/>
              <a:gdLst/>
              <a:ahLst/>
              <a:cxnLst>
                <a:cxn ang="0">
                  <a:pos x="0" y="6899"/>
                </a:cxn>
                <a:cxn ang="0">
                  <a:pos x="0" y="6899"/>
                </a:cxn>
                <a:cxn ang="0">
                  <a:pos x="0" y="6899"/>
                </a:cxn>
                <a:cxn ang="0">
                  <a:pos x="0" y="0"/>
                </a:cxn>
                <a:cxn ang="0">
                  <a:pos x="0" y="0"/>
                </a:cxn>
                <a:cxn ang="0">
                  <a:pos x="0" y="0"/>
                </a:cxn>
                <a:cxn ang="0">
                  <a:pos x="0" y="0"/>
                </a:cxn>
                <a:cxn ang="0">
                  <a:pos x="4599" y="0"/>
                </a:cxn>
                <a:cxn ang="0">
                  <a:pos x="4599" y="0"/>
                </a:cxn>
                <a:cxn ang="0">
                  <a:pos x="4599" y="0"/>
                </a:cxn>
                <a:cxn ang="0">
                  <a:pos x="4599" y="0"/>
                </a:cxn>
                <a:cxn ang="0">
                  <a:pos x="0" y="6899"/>
                </a:cxn>
                <a:cxn ang="0">
                  <a:pos x="0" y="6899"/>
                </a:cxn>
                <a:cxn ang="0">
                  <a:pos x="0" y="6899"/>
                </a:cxn>
                <a:cxn ang="0">
                  <a:pos x="0" y="6899"/>
                </a:cxn>
                <a:cxn ang="0">
                  <a:pos x="0" y="6899"/>
                </a:cxn>
                <a:cxn ang="0">
                  <a:pos x="0" y="6899"/>
                </a:cxn>
                <a:cxn ang="0">
                  <a:pos x="0" y="6899"/>
                </a:cxn>
                <a:cxn ang="0">
                  <a:pos x="0" y="6899"/>
                </a:cxn>
                <a:cxn ang="0">
                  <a:pos x="4599" y="6899"/>
                </a:cxn>
                <a:cxn ang="0">
                  <a:pos x="4599" y="6899"/>
                </a:cxn>
                <a:cxn ang="0">
                  <a:pos x="4599" y="6899"/>
                </a:cxn>
                <a:cxn ang="0">
                  <a:pos x="4599" y="6899"/>
                </a:cxn>
                <a:cxn ang="0">
                  <a:pos x="4599" y="6899"/>
                </a:cxn>
                <a:cxn ang="0">
                  <a:pos x="4599" y="6899"/>
                </a:cxn>
                <a:cxn ang="0">
                  <a:pos x="4599" y="6899"/>
                </a:cxn>
                <a:cxn ang="0">
                  <a:pos x="4599" y="6899"/>
                </a:cxn>
              </a:cxnLst>
              <a:rect l="0" t="0" r="0" b="0"/>
              <a:pathLst>
                <a:path w="1" h="1">
                  <a:moveTo>
                    <a:pt x="0" y="1"/>
                  </a:move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1" y="0"/>
                    <a:pt x="1" y="0"/>
                    <a:pt x="1" y="0"/>
                  </a:cubicBezTo>
                  <a:cubicBezTo>
                    <a:pt x="1" y="0"/>
                    <a:pt x="1" y="0"/>
                    <a:pt x="1" y="0"/>
                  </a:cubicBezTo>
                  <a:cubicBezTo>
                    <a:pt x="1" y="1"/>
                    <a:pt x="1" y="1"/>
                    <a:pt x="0" y="1"/>
                  </a:cubicBezTo>
                  <a:cubicBezTo>
                    <a:pt x="0" y="1"/>
                    <a:pt x="0" y="1"/>
                    <a:pt x="0" y="1"/>
                  </a:cubicBezTo>
                  <a:cubicBezTo>
                    <a:pt x="0" y="1"/>
                    <a:pt x="0" y="1"/>
                    <a:pt x="0" y="1"/>
                  </a:cubicBezTo>
                  <a:close/>
                  <a:moveTo>
                    <a:pt x="0" y="1"/>
                  </a:moveTo>
                  <a:cubicBezTo>
                    <a:pt x="0" y="1"/>
                    <a:pt x="0" y="1"/>
                    <a:pt x="0" y="1"/>
                  </a:cubicBezTo>
                  <a:cubicBezTo>
                    <a:pt x="0" y="1"/>
                    <a:pt x="0" y="1"/>
                    <a:pt x="0" y="1"/>
                  </a:cubicBezTo>
                  <a:cubicBezTo>
                    <a:pt x="0" y="1"/>
                    <a:pt x="0" y="1"/>
                    <a:pt x="0" y="1"/>
                  </a:cubicBezTo>
                  <a:cubicBezTo>
                    <a:pt x="0" y="1"/>
                    <a:pt x="0" y="1"/>
                    <a:pt x="0" y="1"/>
                  </a:cubicBezTo>
                  <a:close/>
                  <a:moveTo>
                    <a:pt x="1" y="1"/>
                  </a:moveTo>
                  <a:cubicBezTo>
                    <a:pt x="1" y="1"/>
                    <a:pt x="1" y="1"/>
                    <a:pt x="1" y="1"/>
                  </a:cubicBez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lose/>
                </a:path>
              </a:pathLst>
            </a:custGeom>
            <a:solidFill>
              <a:srgbClr val="00A0E9"/>
            </a:solidFill>
            <a:ln w="9525">
              <a:noFill/>
            </a:ln>
          </p:spPr>
          <p:txBody>
            <a:bodyPr/>
            <a:lstStyle/>
            <a:p>
              <a:endParaRPr lang="zh-CN" altLang="en-US"/>
            </a:p>
          </p:txBody>
        </p:sp>
        <p:sp>
          <p:nvSpPr>
            <p:cNvPr id="30957" name="任意多边形 738"/>
            <p:cNvSpPr/>
            <p:nvPr/>
          </p:nvSpPr>
          <p:spPr>
            <a:xfrm>
              <a:off x="8818007" y="4417227"/>
              <a:ext cx="4599" cy="0"/>
            </a:xfrm>
            <a:custGeom>
              <a:avLst/>
              <a:gdLst/>
              <a:ahLst/>
              <a:cxnLst>
                <a:cxn ang="0">
                  <a:pos x="4599" y="0"/>
                </a:cxn>
                <a:cxn ang="0">
                  <a:pos x="4599" y="0"/>
                </a:cxn>
                <a:cxn ang="0">
                  <a:pos x="4599" y="0"/>
                </a:cxn>
                <a:cxn ang="0">
                  <a:pos x="4599" y="0"/>
                </a:cxn>
              </a:cxnLst>
              <a:rect l="0" t="0" r="0" b="0"/>
              <a:pathLst>
                <a:path w="1" h="1">
                  <a:moveTo>
                    <a:pt x="1" y="0"/>
                  </a:moveTo>
                  <a:cubicBezTo>
                    <a:pt x="1" y="0"/>
                    <a:pt x="0" y="0"/>
                    <a:pt x="1" y="0"/>
                  </a:cubicBezTo>
                  <a:cubicBezTo>
                    <a:pt x="1" y="0"/>
                    <a:pt x="1" y="0"/>
                    <a:pt x="1" y="0"/>
                  </a:cubicBezTo>
                  <a:cubicBezTo>
                    <a:pt x="1" y="0"/>
                    <a:pt x="1" y="0"/>
                    <a:pt x="1" y="0"/>
                  </a:cubicBezTo>
                  <a:close/>
                </a:path>
              </a:pathLst>
            </a:custGeom>
            <a:solidFill>
              <a:srgbClr val="F6F6F6"/>
            </a:solidFill>
            <a:ln w="9525">
              <a:noFill/>
            </a:ln>
          </p:spPr>
          <p:txBody>
            <a:bodyPr/>
            <a:lstStyle/>
            <a:p>
              <a:endParaRPr lang="zh-CN" altLang="en-US"/>
            </a:p>
          </p:txBody>
        </p:sp>
        <p:sp>
          <p:nvSpPr>
            <p:cNvPr id="30958" name="任意多边形 739"/>
            <p:cNvSpPr/>
            <p:nvPr/>
          </p:nvSpPr>
          <p:spPr>
            <a:xfrm>
              <a:off x="8818007" y="4410328"/>
              <a:ext cx="9198" cy="11499"/>
            </a:xfrm>
            <a:custGeom>
              <a:avLst/>
              <a:gdLst/>
              <a:ahLst/>
              <a:cxnLst>
                <a:cxn ang="0">
                  <a:pos x="0" y="11499"/>
                </a:cxn>
                <a:cxn ang="0">
                  <a:pos x="0" y="5749"/>
                </a:cxn>
                <a:cxn ang="0">
                  <a:pos x="0" y="5749"/>
                </a:cxn>
                <a:cxn ang="0">
                  <a:pos x="0" y="0"/>
                </a:cxn>
                <a:cxn ang="0">
                  <a:pos x="0" y="0"/>
                </a:cxn>
                <a:cxn ang="0">
                  <a:pos x="0" y="0"/>
                </a:cxn>
                <a:cxn ang="0">
                  <a:pos x="4599" y="0"/>
                </a:cxn>
                <a:cxn ang="0">
                  <a:pos x="4599" y="5749"/>
                </a:cxn>
                <a:cxn ang="0">
                  <a:pos x="4599" y="5749"/>
                </a:cxn>
                <a:cxn ang="0">
                  <a:pos x="9198" y="5749"/>
                </a:cxn>
                <a:cxn ang="0">
                  <a:pos x="9198" y="5749"/>
                </a:cxn>
                <a:cxn ang="0">
                  <a:pos x="4599" y="11499"/>
                </a:cxn>
                <a:cxn ang="0">
                  <a:pos x="4599" y="11499"/>
                </a:cxn>
                <a:cxn ang="0">
                  <a:pos x="0" y="11499"/>
                </a:cxn>
                <a:cxn ang="0">
                  <a:pos x="4599" y="5749"/>
                </a:cxn>
                <a:cxn ang="0">
                  <a:pos x="4599" y="5749"/>
                </a:cxn>
                <a:cxn ang="0">
                  <a:pos x="4599" y="5749"/>
                </a:cxn>
                <a:cxn ang="0">
                  <a:pos x="0" y="5749"/>
                </a:cxn>
                <a:cxn ang="0">
                  <a:pos x="0" y="5749"/>
                </a:cxn>
                <a:cxn ang="0">
                  <a:pos x="0" y="5749"/>
                </a:cxn>
                <a:cxn ang="0">
                  <a:pos x="0" y="5749"/>
                </a:cxn>
                <a:cxn ang="0">
                  <a:pos x="0" y="5749"/>
                </a:cxn>
                <a:cxn ang="0">
                  <a:pos x="4599" y="5749"/>
                </a:cxn>
                <a:cxn ang="0">
                  <a:pos x="4599" y="5749"/>
                </a:cxn>
                <a:cxn ang="0">
                  <a:pos x="4599" y="5749"/>
                </a:cxn>
                <a:cxn ang="0">
                  <a:pos x="4599" y="5749"/>
                </a:cxn>
                <a:cxn ang="0">
                  <a:pos x="4599" y="5749"/>
                </a:cxn>
                <a:cxn ang="0">
                  <a:pos x="4599" y="5749"/>
                </a:cxn>
                <a:cxn ang="0">
                  <a:pos x="4599" y="5749"/>
                </a:cxn>
                <a:cxn ang="0">
                  <a:pos x="4599" y="0"/>
                </a:cxn>
                <a:cxn ang="0">
                  <a:pos x="4599" y="5749"/>
                </a:cxn>
              </a:cxnLst>
              <a:rect l="0" t="0" r="0" b="0"/>
              <a:pathLst>
                <a:path w="2" h="2">
                  <a:moveTo>
                    <a:pt x="0" y="2"/>
                  </a:move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1" y="0"/>
                    <a:pt x="1" y="0"/>
                    <a:pt x="1" y="0"/>
                  </a:cubicBezTo>
                  <a:cubicBezTo>
                    <a:pt x="1" y="0"/>
                    <a:pt x="1" y="0"/>
                    <a:pt x="1" y="1"/>
                  </a:cubicBezTo>
                  <a:cubicBezTo>
                    <a:pt x="1" y="1"/>
                    <a:pt x="1" y="1"/>
                    <a:pt x="1" y="1"/>
                  </a:cubicBezTo>
                  <a:cubicBezTo>
                    <a:pt x="2" y="1"/>
                    <a:pt x="1" y="1"/>
                    <a:pt x="2" y="1"/>
                  </a:cubicBezTo>
                  <a:cubicBezTo>
                    <a:pt x="2" y="1"/>
                    <a:pt x="2" y="1"/>
                    <a:pt x="2" y="1"/>
                  </a:cubicBezTo>
                  <a:cubicBezTo>
                    <a:pt x="2" y="1"/>
                    <a:pt x="1" y="2"/>
                    <a:pt x="1" y="2"/>
                  </a:cubicBezTo>
                  <a:cubicBezTo>
                    <a:pt x="1" y="2"/>
                    <a:pt x="1" y="2"/>
                    <a:pt x="1" y="2"/>
                  </a:cubicBezTo>
                  <a:cubicBezTo>
                    <a:pt x="1" y="2"/>
                    <a:pt x="0" y="2"/>
                    <a:pt x="0" y="2"/>
                  </a:cubicBezTo>
                  <a:close/>
                  <a:moveTo>
                    <a:pt x="1" y="1"/>
                  </a:moveTo>
                  <a:cubicBezTo>
                    <a:pt x="1" y="1"/>
                    <a:pt x="1" y="1"/>
                    <a:pt x="1" y="1"/>
                  </a:cubicBezTo>
                  <a:cubicBezTo>
                    <a:pt x="1" y="1"/>
                    <a:pt x="1" y="1"/>
                    <a:pt x="1" y="1"/>
                  </a:cubicBezTo>
                  <a:close/>
                  <a:moveTo>
                    <a:pt x="0" y="1"/>
                  </a:moveTo>
                  <a:cubicBezTo>
                    <a:pt x="0" y="1"/>
                    <a:pt x="0" y="1"/>
                    <a:pt x="0" y="1"/>
                  </a:cubicBezTo>
                  <a:cubicBezTo>
                    <a:pt x="0" y="1"/>
                    <a:pt x="0" y="1"/>
                    <a:pt x="0" y="1"/>
                  </a:cubicBezTo>
                  <a:cubicBezTo>
                    <a:pt x="0" y="1"/>
                    <a:pt x="0" y="1"/>
                    <a:pt x="0" y="1"/>
                  </a:cubicBezTo>
                  <a:cubicBezTo>
                    <a:pt x="0" y="1"/>
                    <a:pt x="0" y="1"/>
                    <a:pt x="0"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0"/>
                    <a:pt x="1" y="0"/>
                    <a:pt x="1" y="0"/>
                  </a:cubicBezTo>
                  <a:cubicBezTo>
                    <a:pt x="1" y="1"/>
                    <a:pt x="1" y="1"/>
                    <a:pt x="1" y="1"/>
                  </a:cubicBezTo>
                  <a:close/>
                </a:path>
              </a:pathLst>
            </a:custGeom>
            <a:solidFill>
              <a:srgbClr val="00A0E9"/>
            </a:solidFill>
            <a:ln w="9525">
              <a:noFill/>
            </a:ln>
          </p:spPr>
          <p:txBody>
            <a:bodyPr/>
            <a:lstStyle/>
            <a:p>
              <a:endParaRPr lang="zh-CN" altLang="en-US"/>
            </a:p>
          </p:txBody>
        </p:sp>
        <p:sp>
          <p:nvSpPr>
            <p:cNvPr id="30959" name="任意多边形 740"/>
            <p:cNvSpPr/>
            <p:nvPr/>
          </p:nvSpPr>
          <p:spPr>
            <a:xfrm>
              <a:off x="9008870" y="4311449"/>
              <a:ext cx="18396" cy="9198"/>
            </a:xfrm>
            <a:custGeom>
              <a:avLst/>
              <a:gdLst/>
              <a:ahLst/>
              <a:cxnLst>
                <a:cxn ang="0">
                  <a:pos x="0" y="4599"/>
                </a:cxn>
                <a:cxn ang="0">
                  <a:pos x="0" y="0"/>
                </a:cxn>
                <a:cxn ang="0">
                  <a:pos x="4599" y="0"/>
                </a:cxn>
                <a:cxn ang="0">
                  <a:pos x="4599" y="0"/>
                </a:cxn>
                <a:cxn ang="0">
                  <a:pos x="9198" y="0"/>
                </a:cxn>
                <a:cxn ang="0">
                  <a:pos x="9198" y="0"/>
                </a:cxn>
                <a:cxn ang="0">
                  <a:pos x="9198" y="0"/>
                </a:cxn>
                <a:cxn ang="0">
                  <a:pos x="9198" y="0"/>
                </a:cxn>
                <a:cxn ang="0">
                  <a:pos x="9198" y="4599"/>
                </a:cxn>
                <a:cxn ang="0">
                  <a:pos x="9198" y="4599"/>
                </a:cxn>
                <a:cxn ang="0">
                  <a:pos x="9198" y="4599"/>
                </a:cxn>
                <a:cxn ang="0">
                  <a:pos x="9198" y="4599"/>
                </a:cxn>
                <a:cxn ang="0">
                  <a:pos x="9198" y="0"/>
                </a:cxn>
                <a:cxn ang="0">
                  <a:pos x="9198" y="0"/>
                </a:cxn>
                <a:cxn ang="0">
                  <a:pos x="13797" y="0"/>
                </a:cxn>
                <a:cxn ang="0">
                  <a:pos x="13797" y="0"/>
                </a:cxn>
                <a:cxn ang="0">
                  <a:pos x="13797" y="0"/>
                </a:cxn>
                <a:cxn ang="0">
                  <a:pos x="18396" y="0"/>
                </a:cxn>
                <a:cxn ang="0">
                  <a:pos x="18396" y="0"/>
                </a:cxn>
                <a:cxn ang="0">
                  <a:pos x="18396" y="4599"/>
                </a:cxn>
                <a:cxn ang="0">
                  <a:pos x="18396" y="4599"/>
                </a:cxn>
                <a:cxn ang="0">
                  <a:pos x="13797" y="9198"/>
                </a:cxn>
                <a:cxn ang="0">
                  <a:pos x="13797" y="4599"/>
                </a:cxn>
                <a:cxn ang="0">
                  <a:pos x="9198" y="9198"/>
                </a:cxn>
                <a:cxn ang="0">
                  <a:pos x="4599" y="4599"/>
                </a:cxn>
                <a:cxn ang="0">
                  <a:pos x="4599" y="9198"/>
                </a:cxn>
                <a:cxn ang="0">
                  <a:pos x="4599" y="9198"/>
                </a:cxn>
                <a:cxn ang="0">
                  <a:pos x="13797" y="4599"/>
                </a:cxn>
                <a:cxn ang="0">
                  <a:pos x="13797" y="4599"/>
                </a:cxn>
                <a:cxn ang="0">
                  <a:pos x="9198" y="4599"/>
                </a:cxn>
                <a:cxn ang="0">
                  <a:pos x="9198" y="4599"/>
                </a:cxn>
                <a:cxn ang="0">
                  <a:pos x="13797" y="4599"/>
                </a:cxn>
                <a:cxn ang="0">
                  <a:pos x="13797" y="4599"/>
                </a:cxn>
                <a:cxn ang="0">
                  <a:pos x="13797" y="4599"/>
                </a:cxn>
                <a:cxn ang="0">
                  <a:pos x="13797" y="4599"/>
                </a:cxn>
                <a:cxn ang="0">
                  <a:pos x="13797" y="4599"/>
                </a:cxn>
                <a:cxn ang="0">
                  <a:pos x="13797" y="0"/>
                </a:cxn>
                <a:cxn ang="0">
                  <a:pos x="4599" y="4599"/>
                </a:cxn>
                <a:cxn ang="0">
                  <a:pos x="4599" y="4599"/>
                </a:cxn>
                <a:cxn ang="0">
                  <a:pos x="4599" y="4599"/>
                </a:cxn>
                <a:cxn ang="0">
                  <a:pos x="4599" y="4599"/>
                </a:cxn>
                <a:cxn ang="0">
                  <a:pos x="9198" y="0"/>
                </a:cxn>
                <a:cxn ang="0">
                  <a:pos x="9198" y="4599"/>
                </a:cxn>
              </a:cxnLst>
              <a:rect l="0" t="0" r="0" b="0"/>
              <a:pathLst>
                <a:path w="4" h="2">
                  <a:moveTo>
                    <a:pt x="0" y="1"/>
                  </a:moveTo>
                  <a:cubicBezTo>
                    <a:pt x="0" y="1"/>
                    <a:pt x="0" y="1"/>
                    <a:pt x="0" y="1"/>
                  </a:cubicBezTo>
                  <a:cubicBezTo>
                    <a:pt x="0" y="1"/>
                    <a:pt x="0" y="1"/>
                    <a:pt x="0" y="1"/>
                  </a:cubicBezTo>
                  <a:cubicBezTo>
                    <a:pt x="0" y="0"/>
                    <a:pt x="0" y="0"/>
                    <a:pt x="0" y="0"/>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0"/>
                    <a:pt x="1"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1"/>
                    <a:pt x="2" y="1"/>
                    <a:pt x="2" y="1"/>
                  </a:cubicBezTo>
                  <a:cubicBezTo>
                    <a:pt x="2" y="0"/>
                    <a:pt x="2" y="0"/>
                    <a:pt x="2" y="0"/>
                  </a:cubicBezTo>
                  <a:cubicBezTo>
                    <a:pt x="2" y="0"/>
                    <a:pt x="2" y="0"/>
                    <a:pt x="2" y="0"/>
                  </a:cubicBezTo>
                  <a:cubicBezTo>
                    <a:pt x="2" y="0"/>
                    <a:pt x="2" y="0"/>
                    <a:pt x="2" y="0"/>
                  </a:cubicBezTo>
                  <a:cubicBezTo>
                    <a:pt x="2" y="0"/>
                    <a:pt x="2" y="0"/>
                    <a:pt x="2" y="0"/>
                  </a:cubicBezTo>
                  <a:cubicBezTo>
                    <a:pt x="2" y="0"/>
                    <a:pt x="2"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4" y="0"/>
                    <a:pt x="4" y="0"/>
                    <a:pt x="4" y="0"/>
                  </a:cubicBezTo>
                  <a:cubicBezTo>
                    <a:pt x="4" y="0"/>
                    <a:pt x="4" y="0"/>
                    <a:pt x="4" y="0"/>
                  </a:cubicBezTo>
                  <a:cubicBezTo>
                    <a:pt x="4" y="0"/>
                    <a:pt x="4" y="0"/>
                    <a:pt x="4" y="0"/>
                  </a:cubicBezTo>
                  <a:cubicBezTo>
                    <a:pt x="4" y="0"/>
                    <a:pt x="4" y="0"/>
                    <a:pt x="4" y="1"/>
                  </a:cubicBezTo>
                  <a:cubicBezTo>
                    <a:pt x="4" y="1"/>
                    <a:pt x="4" y="1"/>
                    <a:pt x="4" y="1"/>
                  </a:cubicBezTo>
                  <a:cubicBezTo>
                    <a:pt x="4" y="1"/>
                    <a:pt x="4" y="1"/>
                    <a:pt x="4" y="1"/>
                  </a:cubicBezTo>
                  <a:cubicBezTo>
                    <a:pt x="4" y="1"/>
                    <a:pt x="4" y="1"/>
                    <a:pt x="4" y="1"/>
                  </a:cubicBezTo>
                  <a:cubicBezTo>
                    <a:pt x="4" y="1"/>
                    <a:pt x="4" y="2"/>
                    <a:pt x="3" y="2"/>
                  </a:cubicBezTo>
                  <a:cubicBezTo>
                    <a:pt x="3" y="2"/>
                    <a:pt x="3" y="2"/>
                    <a:pt x="3" y="2"/>
                  </a:cubicBezTo>
                  <a:cubicBezTo>
                    <a:pt x="3" y="2"/>
                    <a:pt x="3" y="1"/>
                    <a:pt x="3" y="1"/>
                  </a:cubicBezTo>
                  <a:cubicBezTo>
                    <a:pt x="3" y="1"/>
                    <a:pt x="3" y="1"/>
                    <a:pt x="3" y="1"/>
                  </a:cubicBezTo>
                  <a:cubicBezTo>
                    <a:pt x="3" y="2"/>
                    <a:pt x="2" y="2"/>
                    <a:pt x="2" y="2"/>
                  </a:cubicBezTo>
                  <a:cubicBezTo>
                    <a:pt x="2" y="2"/>
                    <a:pt x="2" y="2"/>
                    <a:pt x="2" y="2"/>
                  </a:cubicBezTo>
                  <a:cubicBezTo>
                    <a:pt x="2" y="2"/>
                    <a:pt x="2" y="2"/>
                    <a:pt x="1" y="1"/>
                  </a:cubicBezTo>
                  <a:cubicBezTo>
                    <a:pt x="1" y="1"/>
                    <a:pt x="1" y="1"/>
                    <a:pt x="1" y="1"/>
                  </a:cubicBezTo>
                  <a:cubicBezTo>
                    <a:pt x="1" y="2"/>
                    <a:pt x="1" y="2"/>
                    <a:pt x="1" y="2"/>
                  </a:cubicBezTo>
                  <a:cubicBezTo>
                    <a:pt x="1" y="2"/>
                    <a:pt x="1" y="2"/>
                    <a:pt x="1" y="2"/>
                  </a:cubicBezTo>
                  <a:cubicBezTo>
                    <a:pt x="1" y="2"/>
                    <a:pt x="1" y="2"/>
                    <a:pt x="1" y="2"/>
                  </a:cubicBezTo>
                  <a:cubicBezTo>
                    <a:pt x="1" y="2"/>
                    <a:pt x="1" y="2"/>
                    <a:pt x="1" y="2"/>
                  </a:cubicBezTo>
                  <a:cubicBezTo>
                    <a:pt x="0" y="2"/>
                    <a:pt x="0" y="2"/>
                    <a:pt x="0" y="1"/>
                  </a:cubicBezTo>
                  <a:close/>
                  <a:moveTo>
                    <a:pt x="3" y="1"/>
                  </a:moveTo>
                  <a:cubicBezTo>
                    <a:pt x="3" y="1"/>
                    <a:pt x="3" y="1"/>
                    <a:pt x="3" y="1"/>
                  </a:cubicBezTo>
                  <a:cubicBezTo>
                    <a:pt x="3" y="1"/>
                    <a:pt x="3" y="1"/>
                    <a:pt x="3" y="1"/>
                  </a:cubicBezTo>
                  <a:cubicBezTo>
                    <a:pt x="3" y="1"/>
                    <a:pt x="3" y="1"/>
                    <a:pt x="3" y="1"/>
                  </a:cubicBezTo>
                  <a:close/>
                  <a:moveTo>
                    <a:pt x="2" y="1"/>
                  </a:moveTo>
                  <a:cubicBezTo>
                    <a:pt x="2" y="1"/>
                    <a:pt x="2" y="1"/>
                    <a:pt x="2" y="1"/>
                  </a:cubicBezTo>
                  <a:cubicBezTo>
                    <a:pt x="2" y="1"/>
                    <a:pt x="2" y="1"/>
                    <a:pt x="2" y="1"/>
                  </a:cubicBezTo>
                  <a:cubicBezTo>
                    <a:pt x="2" y="1"/>
                    <a:pt x="2" y="1"/>
                    <a:pt x="2" y="1"/>
                  </a:cubicBezTo>
                  <a:close/>
                  <a:moveTo>
                    <a:pt x="3" y="1"/>
                  </a:moveTo>
                  <a:cubicBezTo>
                    <a:pt x="2" y="1"/>
                    <a:pt x="2" y="1"/>
                    <a:pt x="2" y="1"/>
                  </a:cubicBezTo>
                  <a:cubicBezTo>
                    <a:pt x="3" y="1"/>
                    <a:pt x="3" y="1"/>
                    <a:pt x="3" y="1"/>
                  </a:cubicBezTo>
                  <a:close/>
                  <a:moveTo>
                    <a:pt x="4" y="1"/>
                  </a:moveTo>
                  <a:cubicBezTo>
                    <a:pt x="3" y="1"/>
                    <a:pt x="3" y="1"/>
                    <a:pt x="3" y="1"/>
                  </a:cubicBezTo>
                  <a:cubicBezTo>
                    <a:pt x="4" y="1"/>
                    <a:pt x="4" y="1"/>
                    <a:pt x="4" y="1"/>
                  </a:cubicBezTo>
                  <a:close/>
                  <a:moveTo>
                    <a:pt x="3" y="1"/>
                  </a:moveTo>
                  <a:cubicBezTo>
                    <a:pt x="3" y="1"/>
                    <a:pt x="3" y="1"/>
                    <a:pt x="3" y="1"/>
                  </a:cubicBezTo>
                  <a:cubicBezTo>
                    <a:pt x="3" y="1"/>
                    <a:pt x="3" y="1"/>
                    <a:pt x="3" y="1"/>
                  </a:cubicBezTo>
                  <a:close/>
                  <a:moveTo>
                    <a:pt x="3" y="1"/>
                  </a:moveTo>
                  <a:cubicBezTo>
                    <a:pt x="3" y="0"/>
                    <a:pt x="3" y="0"/>
                    <a:pt x="3" y="0"/>
                  </a:cubicBezTo>
                  <a:cubicBezTo>
                    <a:pt x="3" y="1"/>
                    <a:pt x="3" y="1"/>
                    <a:pt x="3" y="1"/>
                  </a:cubicBezTo>
                  <a:close/>
                  <a:moveTo>
                    <a:pt x="1" y="1"/>
                  </a:moveTo>
                  <a:cubicBezTo>
                    <a:pt x="1" y="1"/>
                    <a:pt x="1" y="1"/>
                    <a:pt x="1" y="1"/>
                  </a:cubicBezTo>
                  <a:cubicBezTo>
                    <a:pt x="1" y="1"/>
                    <a:pt x="1" y="1"/>
                    <a:pt x="1" y="1"/>
                  </a:cubicBezTo>
                  <a:cubicBezTo>
                    <a:pt x="1" y="1"/>
                    <a:pt x="1" y="1"/>
                    <a:pt x="1" y="1"/>
                  </a:cubicBezTo>
                  <a:close/>
                  <a:moveTo>
                    <a:pt x="1" y="1"/>
                  </a:moveTo>
                  <a:cubicBezTo>
                    <a:pt x="1" y="0"/>
                    <a:pt x="1" y="0"/>
                    <a:pt x="1" y="0"/>
                  </a:cubicBezTo>
                  <a:cubicBezTo>
                    <a:pt x="1" y="1"/>
                    <a:pt x="1" y="1"/>
                    <a:pt x="1" y="1"/>
                  </a:cubicBezTo>
                  <a:close/>
                  <a:moveTo>
                    <a:pt x="2" y="1"/>
                  </a:moveTo>
                  <a:cubicBezTo>
                    <a:pt x="2" y="0"/>
                    <a:pt x="2" y="0"/>
                    <a:pt x="2" y="0"/>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960" name="任意多边形 741"/>
            <p:cNvSpPr/>
            <p:nvPr/>
          </p:nvSpPr>
          <p:spPr>
            <a:xfrm>
              <a:off x="9008870" y="4316048"/>
              <a:ext cx="13797" cy="9198"/>
            </a:xfrm>
            <a:custGeom>
              <a:avLst/>
              <a:gdLst/>
              <a:ahLst/>
              <a:cxnLst>
                <a:cxn ang="0">
                  <a:pos x="9198" y="4599"/>
                </a:cxn>
                <a:cxn ang="0">
                  <a:pos x="4599" y="4599"/>
                </a:cxn>
                <a:cxn ang="0">
                  <a:pos x="0" y="4599"/>
                </a:cxn>
                <a:cxn ang="0">
                  <a:pos x="4599" y="4599"/>
                </a:cxn>
                <a:cxn ang="0">
                  <a:pos x="4599" y="9198"/>
                </a:cxn>
                <a:cxn ang="0">
                  <a:pos x="9198" y="9198"/>
                </a:cxn>
                <a:cxn ang="0">
                  <a:pos x="13797" y="4599"/>
                </a:cxn>
                <a:cxn ang="0">
                  <a:pos x="9198" y="0"/>
                </a:cxn>
                <a:cxn ang="0">
                  <a:pos x="9198" y="4599"/>
                </a:cxn>
              </a:cxnLst>
              <a:rect l="0" t="0" r="0" b="0"/>
              <a:pathLst>
                <a:path w="3" h="2">
                  <a:moveTo>
                    <a:pt x="2" y="1"/>
                  </a:moveTo>
                  <a:cubicBezTo>
                    <a:pt x="2" y="1"/>
                    <a:pt x="2" y="1"/>
                    <a:pt x="1" y="1"/>
                  </a:cubicBezTo>
                  <a:cubicBezTo>
                    <a:pt x="1" y="1"/>
                    <a:pt x="0" y="1"/>
                    <a:pt x="0" y="1"/>
                  </a:cubicBezTo>
                  <a:cubicBezTo>
                    <a:pt x="0" y="1"/>
                    <a:pt x="0" y="1"/>
                    <a:pt x="1" y="1"/>
                  </a:cubicBezTo>
                  <a:cubicBezTo>
                    <a:pt x="1" y="1"/>
                    <a:pt x="1" y="1"/>
                    <a:pt x="1" y="2"/>
                  </a:cubicBezTo>
                  <a:cubicBezTo>
                    <a:pt x="2" y="2"/>
                    <a:pt x="2" y="2"/>
                    <a:pt x="2" y="2"/>
                  </a:cubicBezTo>
                  <a:cubicBezTo>
                    <a:pt x="3" y="2"/>
                    <a:pt x="3" y="2"/>
                    <a:pt x="3" y="1"/>
                  </a:cubicBezTo>
                  <a:cubicBezTo>
                    <a:pt x="3" y="1"/>
                    <a:pt x="3" y="0"/>
                    <a:pt x="2" y="0"/>
                  </a:cubicBezTo>
                  <a:cubicBezTo>
                    <a:pt x="2" y="1"/>
                    <a:pt x="2" y="1"/>
                    <a:pt x="2" y="1"/>
                  </a:cubicBezTo>
                  <a:close/>
                </a:path>
              </a:pathLst>
            </a:custGeom>
            <a:solidFill>
              <a:srgbClr val="F6F6F6"/>
            </a:solidFill>
            <a:ln w="9525">
              <a:noFill/>
            </a:ln>
          </p:spPr>
          <p:txBody>
            <a:bodyPr/>
            <a:lstStyle/>
            <a:p>
              <a:endParaRPr lang="zh-CN" altLang="en-US"/>
            </a:p>
          </p:txBody>
        </p:sp>
        <p:sp>
          <p:nvSpPr>
            <p:cNvPr id="30961" name="任意多边形 742"/>
            <p:cNvSpPr/>
            <p:nvPr/>
          </p:nvSpPr>
          <p:spPr>
            <a:xfrm>
              <a:off x="9008870" y="4316048"/>
              <a:ext cx="18396" cy="9198"/>
            </a:xfrm>
            <a:custGeom>
              <a:avLst/>
              <a:gdLst/>
              <a:ahLst/>
              <a:cxnLst>
                <a:cxn ang="0">
                  <a:pos x="4599" y="9198"/>
                </a:cxn>
                <a:cxn ang="0">
                  <a:pos x="0" y="9198"/>
                </a:cxn>
                <a:cxn ang="0">
                  <a:pos x="0" y="9198"/>
                </a:cxn>
                <a:cxn ang="0">
                  <a:pos x="0" y="4599"/>
                </a:cxn>
                <a:cxn ang="0">
                  <a:pos x="0" y="4599"/>
                </a:cxn>
                <a:cxn ang="0">
                  <a:pos x="0" y="0"/>
                </a:cxn>
                <a:cxn ang="0">
                  <a:pos x="0" y="0"/>
                </a:cxn>
                <a:cxn ang="0">
                  <a:pos x="4599" y="0"/>
                </a:cxn>
                <a:cxn ang="0">
                  <a:pos x="4599" y="0"/>
                </a:cxn>
                <a:cxn ang="0">
                  <a:pos x="9198" y="0"/>
                </a:cxn>
                <a:cxn ang="0">
                  <a:pos x="9198" y="0"/>
                </a:cxn>
                <a:cxn ang="0">
                  <a:pos x="9198" y="0"/>
                </a:cxn>
                <a:cxn ang="0">
                  <a:pos x="9198" y="0"/>
                </a:cxn>
                <a:cxn ang="0">
                  <a:pos x="9198" y="0"/>
                </a:cxn>
                <a:cxn ang="0">
                  <a:pos x="9198" y="0"/>
                </a:cxn>
                <a:cxn ang="0">
                  <a:pos x="9198" y="0"/>
                </a:cxn>
                <a:cxn ang="0">
                  <a:pos x="9198" y="0"/>
                </a:cxn>
                <a:cxn ang="0">
                  <a:pos x="9198" y="0"/>
                </a:cxn>
                <a:cxn ang="0">
                  <a:pos x="9198" y="0"/>
                </a:cxn>
                <a:cxn ang="0">
                  <a:pos x="13797" y="4599"/>
                </a:cxn>
                <a:cxn ang="0">
                  <a:pos x="13797" y="4599"/>
                </a:cxn>
                <a:cxn ang="0">
                  <a:pos x="13797" y="4599"/>
                </a:cxn>
                <a:cxn ang="0">
                  <a:pos x="13797" y="4599"/>
                </a:cxn>
                <a:cxn ang="0">
                  <a:pos x="13797" y="9198"/>
                </a:cxn>
                <a:cxn ang="0">
                  <a:pos x="13797" y="9198"/>
                </a:cxn>
                <a:cxn ang="0">
                  <a:pos x="9198" y="9198"/>
                </a:cxn>
                <a:cxn ang="0">
                  <a:pos x="9198" y="9198"/>
                </a:cxn>
                <a:cxn ang="0">
                  <a:pos x="4599" y="9198"/>
                </a:cxn>
                <a:cxn ang="0">
                  <a:pos x="9198" y="4599"/>
                </a:cxn>
                <a:cxn ang="0">
                  <a:pos x="9198" y="4599"/>
                </a:cxn>
                <a:cxn ang="0">
                  <a:pos x="9198" y="4599"/>
                </a:cxn>
                <a:cxn ang="0">
                  <a:pos x="9198" y="4599"/>
                </a:cxn>
              </a:cxnLst>
              <a:rect l="0" t="0" r="0" b="0"/>
              <a:pathLst>
                <a:path w="4" h="2">
                  <a:moveTo>
                    <a:pt x="1" y="2"/>
                  </a:moveTo>
                  <a:cubicBezTo>
                    <a:pt x="1" y="2"/>
                    <a:pt x="1" y="2"/>
                    <a:pt x="0" y="2"/>
                  </a:cubicBezTo>
                  <a:cubicBezTo>
                    <a:pt x="0" y="2"/>
                    <a:pt x="0" y="2"/>
                    <a:pt x="0" y="2"/>
                  </a:cubicBezTo>
                  <a:cubicBezTo>
                    <a:pt x="0" y="2"/>
                    <a:pt x="0" y="2"/>
                    <a:pt x="0" y="1"/>
                  </a:cubicBezTo>
                  <a:cubicBezTo>
                    <a:pt x="0" y="1"/>
                    <a:pt x="0" y="1"/>
                    <a:pt x="0" y="1"/>
                  </a:cubicBezTo>
                  <a:cubicBezTo>
                    <a:pt x="0" y="1"/>
                    <a:pt x="0" y="1"/>
                    <a:pt x="0" y="0"/>
                  </a:cubicBezTo>
                  <a:cubicBezTo>
                    <a:pt x="0" y="0"/>
                    <a:pt x="0" y="0"/>
                    <a:pt x="0" y="0"/>
                  </a:cubicBezTo>
                  <a:cubicBezTo>
                    <a:pt x="0" y="0"/>
                    <a:pt x="1" y="0"/>
                    <a:pt x="1" y="0"/>
                  </a:cubicBezTo>
                  <a:cubicBezTo>
                    <a:pt x="1" y="0"/>
                    <a:pt x="1" y="0"/>
                    <a:pt x="1" y="0"/>
                  </a:cubicBezTo>
                  <a:cubicBezTo>
                    <a:pt x="1"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4" y="0"/>
                    <a:pt x="3" y="1"/>
                    <a:pt x="3" y="1"/>
                  </a:cubicBezTo>
                  <a:cubicBezTo>
                    <a:pt x="3" y="1"/>
                    <a:pt x="3" y="1"/>
                    <a:pt x="3" y="1"/>
                  </a:cubicBezTo>
                  <a:cubicBezTo>
                    <a:pt x="3" y="1"/>
                    <a:pt x="3" y="1"/>
                    <a:pt x="3" y="1"/>
                  </a:cubicBezTo>
                  <a:cubicBezTo>
                    <a:pt x="3" y="1"/>
                    <a:pt x="3" y="1"/>
                    <a:pt x="3" y="1"/>
                  </a:cubicBezTo>
                  <a:cubicBezTo>
                    <a:pt x="3" y="2"/>
                    <a:pt x="3" y="2"/>
                    <a:pt x="3" y="2"/>
                  </a:cubicBezTo>
                  <a:cubicBezTo>
                    <a:pt x="3" y="2"/>
                    <a:pt x="3" y="2"/>
                    <a:pt x="3" y="2"/>
                  </a:cubicBezTo>
                  <a:cubicBezTo>
                    <a:pt x="2" y="2"/>
                    <a:pt x="2" y="2"/>
                    <a:pt x="2" y="2"/>
                  </a:cubicBezTo>
                  <a:cubicBezTo>
                    <a:pt x="2" y="2"/>
                    <a:pt x="2" y="2"/>
                    <a:pt x="2" y="2"/>
                  </a:cubicBezTo>
                  <a:cubicBezTo>
                    <a:pt x="2" y="2"/>
                    <a:pt x="1" y="2"/>
                    <a:pt x="1" y="2"/>
                  </a:cubicBezTo>
                  <a:close/>
                  <a:moveTo>
                    <a:pt x="2" y="1"/>
                  </a:moveTo>
                  <a:cubicBezTo>
                    <a:pt x="2" y="1"/>
                    <a:pt x="2" y="1"/>
                    <a:pt x="2" y="1"/>
                  </a:cubicBezTo>
                  <a:cubicBezTo>
                    <a:pt x="2" y="1"/>
                    <a:pt x="2" y="1"/>
                    <a:pt x="2" y="1"/>
                  </a:cubicBezTo>
                  <a:cubicBezTo>
                    <a:pt x="2" y="1"/>
                    <a:pt x="2" y="1"/>
                    <a:pt x="2" y="1"/>
                  </a:cubicBezTo>
                  <a:close/>
                </a:path>
              </a:pathLst>
            </a:custGeom>
            <a:solidFill>
              <a:srgbClr val="00A0E9"/>
            </a:solidFill>
            <a:ln w="9525">
              <a:noFill/>
            </a:ln>
          </p:spPr>
          <p:txBody>
            <a:bodyPr/>
            <a:lstStyle/>
            <a:p>
              <a:endParaRPr lang="zh-CN" altLang="en-US"/>
            </a:p>
          </p:txBody>
        </p:sp>
        <p:sp>
          <p:nvSpPr>
            <p:cNvPr id="30962" name="任意多边形 743"/>
            <p:cNvSpPr/>
            <p:nvPr/>
          </p:nvSpPr>
          <p:spPr>
            <a:xfrm>
              <a:off x="9190532" y="4302251"/>
              <a:ext cx="96580" cy="114977"/>
            </a:xfrm>
            <a:custGeom>
              <a:avLst/>
              <a:gdLst/>
              <a:ahLst/>
              <a:cxnLst>
                <a:cxn ang="0">
                  <a:pos x="57948" y="114977"/>
                </a:cxn>
                <a:cxn ang="0">
                  <a:pos x="57948" y="114977"/>
                </a:cxn>
                <a:cxn ang="0">
                  <a:pos x="48290" y="110186"/>
                </a:cxn>
                <a:cxn ang="0">
                  <a:pos x="43461" y="110186"/>
                </a:cxn>
                <a:cxn ang="0">
                  <a:pos x="38632" y="91023"/>
                </a:cxn>
                <a:cxn ang="0">
                  <a:pos x="19316" y="76651"/>
                </a:cxn>
                <a:cxn ang="0">
                  <a:pos x="14487" y="62279"/>
                </a:cxn>
                <a:cxn ang="0">
                  <a:pos x="9658" y="52697"/>
                </a:cxn>
                <a:cxn ang="0">
                  <a:pos x="4829" y="43116"/>
                </a:cxn>
                <a:cxn ang="0">
                  <a:pos x="0" y="33534"/>
                </a:cxn>
                <a:cxn ang="0">
                  <a:pos x="0" y="23953"/>
                </a:cxn>
                <a:cxn ang="0">
                  <a:pos x="4829" y="19162"/>
                </a:cxn>
                <a:cxn ang="0">
                  <a:pos x="4829" y="14372"/>
                </a:cxn>
                <a:cxn ang="0">
                  <a:pos x="4829" y="4790"/>
                </a:cxn>
                <a:cxn ang="0">
                  <a:pos x="9658" y="4790"/>
                </a:cxn>
                <a:cxn ang="0">
                  <a:pos x="9658" y="14372"/>
                </a:cxn>
                <a:cxn ang="0">
                  <a:pos x="9658" y="19162"/>
                </a:cxn>
                <a:cxn ang="0">
                  <a:pos x="9658" y="23953"/>
                </a:cxn>
                <a:cxn ang="0">
                  <a:pos x="9658" y="28744"/>
                </a:cxn>
                <a:cxn ang="0">
                  <a:pos x="4829" y="33534"/>
                </a:cxn>
                <a:cxn ang="0">
                  <a:pos x="9658" y="38325"/>
                </a:cxn>
                <a:cxn ang="0">
                  <a:pos x="19316" y="52697"/>
                </a:cxn>
                <a:cxn ang="0">
                  <a:pos x="19316" y="62279"/>
                </a:cxn>
                <a:cxn ang="0">
                  <a:pos x="24145" y="71860"/>
                </a:cxn>
                <a:cxn ang="0">
                  <a:pos x="43461" y="91023"/>
                </a:cxn>
                <a:cxn ang="0">
                  <a:pos x="48290" y="100604"/>
                </a:cxn>
                <a:cxn ang="0">
                  <a:pos x="53119" y="105395"/>
                </a:cxn>
                <a:cxn ang="0">
                  <a:pos x="53119" y="91023"/>
                </a:cxn>
                <a:cxn ang="0">
                  <a:pos x="53119" y="86232"/>
                </a:cxn>
                <a:cxn ang="0">
                  <a:pos x="53119" y="76651"/>
                </a:cxn>
                <a:cxn ang="0">
                  <a:pos x="67606" y="57488"/>
                </a:cxn>
                <a:cxn ang="0">
                  <a:pos x="72435" y="52697"/>
                </a:cxn>
                <a:cxn ang="0">
                  <a:pos x="82093" y="33534"/>
                </a:cxn>
                <a:cxn ang="0">
                  <a:pos x="86922" y="14372"/>
                </a:cxn>
                <a:cxn ang="0">
                  <a:pos x="86922" y="14372"/>
                </a:cxn>
                <a:cxn ang="0">
                  <a:pos x="86922" y="9581"/>
                </a:cxn>
                <a:cxn ang="0">
                  <a:pos x="86922" y="0"/>
                </a:cxn>
                <a:cxn ang="0">
                  <a:pos x="91751" y="9581"/>
                </a:cxn>
                <a:cxn ang="0">
                  <a:pos x="96580" y="14372"/>
                </a:cxn>
                <a:cxn ang="0">
                  <a:pos x="91751" y="14372"/>
                </a:cxn>
                <a:cxn ang="0">
                  <a:pos x="96580" y="14372"/>
                </a:cxn>
                <a:cxn ang="0">
                  <a:pos x="96580" y="14372"/>
                </a:cxn>
                <a:cxn ang="0">
                  <a:pos x="86922" y="33534"/>
                </a:cxn>
                <a:cxn ang="0">
                  <a:pos x="77264" y="52697"/>
                </a:cxn>
                <a:cxn ang="0">
                  <a:pos x="67606" y="62279"/>
                </a:cxn>
                <a:cxn ang="0">
                  <a:pos x="62777" y="76651"/>
                </a:cxn>
                <a:cxn ang="0">
                  <a:pos x="57948" y="86232"/>
                </a:cxn>
                <a:cxn ang="0">
                  <a:pos x="57948" y="91023"/>
                </a:cxn>
                <a:cxn ang="0">
                  <a:pos x="57948" y="105395"/>
                </a:cxn>
                <a:cxn ang="0">
                  <a:pos x="57948" y="110186"/>
                </a:cxn>
                <a:cxn ang="0">
                  <a:pos x="57948" y="110186"/>
                </a:cxn>
                <a:cxn ang="0">
                  <a:pos x="57948" y="114977"/>
                </a:cxn>
              </a:cxnLst>
              <a:rect l="0" t="0" r="0" b="0"/>
              <a:pathLst>
                <a:path w="20" h="24">
                  <a:moveTo>
                    <a:pt x="12" y="24"/>
                  </a:moveTo>
                  <a:cubicBezTo>
                    <a:pt x="12" y="24"/>
                    <a:pt x="12" y="24"/>
                    <a:pt x="12" y="24"/>
                  </a:cubicBezTo>
                  <a:cubicBezTo>
                    <a:pt x="12" y="24"/>
                    <a:pt x="12" y="24"/>
                    <a:pt x="12" y="24"/>
                  </a:cubicBezTo>
                  <a:cubicBezTo>
                    <a:pt x="12" y="24"/>
                    <a:pt x="12" y="24"/>
                    <a:pt x="12" y="24"/>
                  </a:cubicBezTo>
                  <a:cubicBezTo>
                    <a:pt x="11" y="24"/>
                    <a:pt x="11" y="23"/>
                    <a:pt x="10" y="23"/>
                  </a:cubicBezTo>
                  <a:cubicBezTo>
                    <a:pt x="10" y="23"/>
                    <a:pt x="10" y="23"/>
                    <a:pt x="10" y="23"/>
                  </a:cubicBezTo>
                  <a:cubicBezTo>
                    <a:pt x="10" y="23"/>
                    <a:pt x="10" y="23"/>
                    <a:pt x="9" y="23"/>
                  </a:cubicBezTo>
                  <a:cubicBezTo>
                    <a:pt x="9" y="23"/>
                    <a:pt x="9" y="23"/>
                    <a:pt x="9" y="23"/>
                  </a:cubicBezTo>
                  <a:cubicBezTo>
                    <a:pt x="8" y="22"/>
                    <a:pt x="8" y="21"/>
                    <a:pt x="8" y="19"/>
                  </a:cubicBezTo>
                  <a:cubicBezTo>
                    <a:pt x="8" y="19"/>
                    <a:pt x="8" y="19"/>
                    <a:pt x="8" y="19"/>
                  </a:cubicBezTo>
                  <a:cubicBezTo>
                    <a:pt x="8" y="18"/>
                    <a:pt x="6" y="17"/>
                    <a:pt x="4" y="16"/>
                  </a:cubicBezTo>
                  <a:cubicBezTo>
                    <a:pt x="4" y="16"/>
                    <a:pt x="4" y="16"/>
                    <a:pt x="4" y="16"/>
                  </a:cubicBezTo>
                  <a:cubicBezTo>
                    <a:pt x="3" y="15"/>
                    <a:pt x="3" y="14"/>
                    <a:pt x="3" y="13"/>
                  </a:cubicBezTo>
                  <a:cubicBezTo>
                    <a:pt x="3" y="13"/>
                    <a:pt x="3" y="13"/>
                    <a:pt x="3" y="13"/>
                  </a:cubicBezTo>
                  <a:cubicBezTo>
                    <a:pt x="3" y="13"/>
                    <a:pt x="3" y="12"/>
                    <a:pt x="2" y="11"/>
                  </a:cubicBezTo>
                  <a:cubicBezTo>
                    <a:pt x="2" y="11"/>
                    <a:pt x="2" y="11"/>
                    <a:pt x="2" y="11"/>
                  </a:cubicBezTo>
                  <a:cubicBezTo>
                    <a:pt x="2" y="10"/>
                    <a:pt x="1" y="9"/>
                    <a:pt x="1" y="9"/>
                  </a:cubicBezTo>
                  <a:cubicBezTo>
                    <a:pt x="1" y="9"/>
                    <a:pt x="1" y="9"/>
                    <a:pt x="1" y="9"/>
                  </a:cubicBezTo>
                  <a:cubicBezTo>
                    <a:pt x="0" y="8"/>
                    <a:pt x="0" y="8"/>
                    <a:pt x="0" y="7"/>
                  </a:cubicBezTo>
                  <a:cubicBezTo>
                    <a:pt x="0" y="7"/>
                    <a:pt x="0" y="7"/>
                    <a:pt x="0" y="7"/>
                  </a:cubicBezTo>
                  <a:cubicBezTo>
                    <a:pt x="0" y="6"/>
                    <a:pt x="0" y="6"/>
                    <a:pt x="0" y="5"/>
                  </a:cubicBezTo>
                  <a:cubicBezTo>
                    <a:pt x="0" y="5"/>
                    <a:pt x="0" y="5"/>
                    <a:pt x="0" y="5"/>
                  </a:cubicBezTo>
                  <a:cubicBezTo>
                    <a:pt x="1" y="5"/>
                    <a:pt x="1" y="4"/>
                    <a:pt x="1" y="4"/>
                  </a:cubicBezTo>
                  <a:cubicBezTo>
                    <a:pt x="1" y="4"/>
                    <a:pt x="1" y="4"/>
                    <a:pt x="1" y="4"/>
                  </a:cubicBezTo>
                  <a:cubicBezTo>
                    <a:pt x="1" y="4"/>
                    <a:pt x="1" y="4"/>
                    <a:pt x="1" y="4"/>
                  </a:cubicBezTo>
                  <a:cubicBezTo>
                    <a:pt x="1" y="4"/>
                    <a:pt x="1" y="3"/>
                    <a:pt x="1" y="3"/>
                  </a:cubicBezTo>
                  <a:cubicBezTo>
                    <a:pt x="1" y="3"/>
                    <a:pt x="1" y="3"/>
                    <a:pt x="1" y="3"/>
                  </a:cubicBezTo>
                  <a:cubicBezTo>
                    <a:pt x="1" y="3"/>
                    <a:pt x="1" y="1"/>
                    <a:pt x="1" y="1"/>
                  </a:cubicBezTo>
                  <a:cubicBezTo>
                    <a:pt x="1" y="1"/>
                    <a:pt x="1" y="1"/>
                    <a:pt x="1" y="1"/>
                  </a:cubicBezTo>
                  <a:cubicBezTo>
                    <a:pt x="2" y="1"/>
                    <a:pt x="2" y="1"/>
                    <a:pt x="2" y="1"/>
                  </a:cubicBezTo>
                  <a:cubicBezTo>
                    <a:pt x="2" y="1"/>
                    <a:pt x="2" y="3"/>
                    <a:pt x="2" y="3"/>
                  </a:cubicBezTo>
                  <a:cubicBezTo>
                    <a:pt x="2" y="3"/>
                    <a:pt x="2" y="3"/>
                    <a:pt x="2" y="3"/>
                  </a:cubicBezTo>
                  <a:cubicBezTo>
                    <a:pt x="2" y="3"/>
                    <a:pt x="2" y="3"/>
                    <a:pt x="2" y="4"/>
                  </a:cubicBezTo>
                  <a:cubicBezTo>
                    <a:pt x="2" y="4"/>
                    <a:pt x="2" y="4"/>
                    <a:pt x="2" y="4"/>
                  </a:cubicBezTo>
                  <a:cubicBezTo>
                    <a:pt x="2" y="4"/>
                    <a:pt x="2" y="4"/>
                    <a:pt x="2" y="5"/>
                  </a:cubicBezTo>
                  <a:cubicBezTo>
                    <a:pt x="2" y="5"/>
                    <a:pt x="2" y="5"/>
                    <a:pt x="2" y="5"/>
                  </a:cubicBezTo>
                  <a:cubicBezTo>
                    <a:pt x="2" y="5"/>
                    <a:pt x="2" y="5"/>
                    <a:pt x="2" y="6"/>
                  </a:cubicBezTo>
                  <a:cubicBezTo>
                    <a:pt x="2" y="6"/>
                    <a:pt x="2" y="6"/>
                    <a:pt x="2" y="6"/>
                  </a:cubicBezTo>
                  <a:cubicBezTo>
                    <a:pt x="2" y="6"/>
                    <a:pt x="1" y="7"/>
                    <a:pt x="1" y="7"/>
                  </a:cubicBezTo>
                  <a:cubicBezTo>
                    <a:pt x="1" y="7"/>
                    <a:pt x="1" y="7"/>
                    <a:pt x="1" y="7"/>
                  </a:cubicBezTo>
                  <a:cubicBezTo>
                    <a:pt x="1" y="7"/>
                    <a:pt x="2" y="8"/>
                    <a:pt x="2" y="8"/>
                  </a:cubicBezTo>
                  <a:cubicBezTo>
                    <a:pt x="2" y="8"/>
                    <a:pt x="2" y="8"/>
                    <a:pt x="2" y="8"/>
                  </a:cubicBezTo>
                  <a:cubicBezTo>
                    <a:pt x="2" y="8"/>
                    <a:pt x="3" y="9"/>
                    <a:pt x="4" y="11"/>
                  </a:cubicBezTo>
                  <a:cubicBezTo>
                    <a:pt x="4" y="11"/>
                    <a:pt x="4" y="11"/>
                    <a:pt x="4" y="11"/>
                  </a:cubicBezTo>
                  <a:cubicBezTo>
                    <a:pt x="4" y="12"/>
                    <a:pt x="4" y="13"/>
                    <a:pt x="4" y="13"/>
                  </a:cubicBezTo>
                  <a:cubicBezTo>
                    <a:pt x="4" y="13"/>
                    <a:pt x="4" y="13"/>
                    <a:pt x="4" y="13"/>
                  </a:cubicBezTo>
                  <a:cubicBezTo>
                    <a:pt x="4" y="14"/>
                    <a:pt x="4" y="14"/>
                    <a:pt x="5" y="15"/>
                  </a:cubicBezTo>
                  <a:cubicBezTo>
                    <a:pt x="5" y="15"/>
                    <a:pt x="5" y="15"/>
                    <a:pt x="5" y="15"/>
                  </a:cubicBezTo>
                  <a:cubicBezTo>
                    <a:pt x="6" y="16"/>
                    <a:pt x="9" y="17"/>
                    <a:pt x="9" y="19"/>
                  </a:cubicBezTo>
                  <a:cubicBezTo>
                    <a:pt x="9" y="19"/>
                    <a:pt x="9" y="19"/>
                    <a:pt x="9" y="19"/>
                  </a:cubicBezTo>
                  <a:cubicBezTo>
                    <a:pt x="9" y="20"/>
                    <a:pt x="10" y="21"/>
                    <a:pt x="10" y="21"/>
                  </a:cubicBezTo>
                  <a:cubicBezTo>
                    <a:pt x="10" y="21"/>
                    <a:pt x="10" y="21"/>
                    <a:pt x="10" y="21"/>
                  </a:cubicBezTo>
                  <a:cubicBezTo>
                    <a:pt x="10" y="21"/>
                    <a:pt x="11" y="22"/>
                    <a:pt x="11" y="22"/>
                  </a:cubicBezTo>
                  <a:cubicBezTo>
                    <a:pt x="11" y="22"/>
                    <a:pt x="11" y="22"/>
                    <a:pt x="11" y="22"/>
                  </a:cubicBezTo>
                  <a:cubicBezTo>
                    <a:pt x="11" y="21"/>
                    <a:pt x="11" y="20"/>
                    <a:pt x="11" y="19"/>
                  </a:cubicBezTo>
                  <a:cubicBezTo>
                    <a:pt x="11" y="19"/>
                    <a:pt x="11" y="19"/>
                    <a:pt x="11" y="19"/>
                  </a:cubicBezTo>
                  <a:cubicBezTo>
                    <a:pt x="11" y="19"/>
                    <a:pt x="11" y="19"/>
                    <a:pt x="11" y="18"/>
                  </a:cubicBezTo>
                  <a:cubicBezTo>
                    <a:pt x="11" y="18"/>
                    <a:pt x="11" y="18"/>
                    <a:pt x="11" y="18"/>
                  </a:cubicBezTo>
                  <a:cubicBezTo>
                    <a:pt x="11" y="17"/>
                    <a:pt x="11" y="17"/>
                    <a:pt x="11" y="16"/>
                  </a:cubicBezTo>
                  <a:cubicBezTo>
                    <a:pt x="11" y="16"/>
                    <a:pt x="11" y="16"/>
                    <a:pt x="11" y="16"/>
                  </a:cubicBezTo>
                  <a:cubicBezTo>
                    <a:pt x="12" y="14"/>
                    <a:pt x="13" y="13"/>
                    <a:pt x="14" y="12"/>
                  </a:cubicBezTo>
                  <a:cubicBezTo>
                    <a:pt x="14" y="12"/>
                    <a:pt x="14" y="12"/>
                    <a:pt x="14" y="12"/>
                  </a:cubicBezTo>
                  <a:cubicBezTo>
                    <a:pt x="14" y="12"/>
                    <a:pt x="15" y="11"/>
                    <a:pt x="15" y="11"/>
                  </a:cubicBezTo>
                  <a:cubicBezTo>
                    <a:pt x="15" y="11"/>
                    <a:pt x="15" y="11"/>
                    <a:pt x="15" y="11"/>
                  </a:cubicBezTo>
                  <a:cubicBezTo>
                    <a:pt x="15" y="10"/>
                    <a:pt x="17" y="7"/>
                    <a:pt x="17" y="7"/>
                  </a:cubicBezTo>
                  <a:cubicBezTo>
                    <a:pt x="17" y="7"/>
                    <a:pt x="17" y="7"/>
                    <a:pt x="17" y="7"/>
                  </a:cubicBezTo>
                  <a:cubicBezTo>
                    <a:pt x="17" y="6"/>
                    <a:pt x="18" y="3"/>
                    <a:pt x="18" y="3"/>
                  </a:cubicBezTo>
                  <a:cubicBezTo>
                    <a:pt x="18" y="3"/>
                    <a:pt x="18" y="3"/>
                    <a:pt x="18" y="3"/>
                  </a:cubicBezTo>
                  <a:cubicBezTo>
                    <a:pt x="18" y="3"/>
                    <a:pt x="18" y="3"/>
                    <a:pt x="18" y="3"/>
                  </a:cubicBezTo>
                  <a:cubicBezTo>
                    <a:pt x="18" y="3"/>
                    <a:pt x="18" y="3"/>
                    <a:pt x="18" y="3"/>
                  </a:cubicBezTo>
                  <a:cubicBezTo>
                    <a:pt x="18" y="3"/>
                    <a:pt x="18" y="2"/>
                    <a:pt x="18" y="2"/>
                  </a:cubicBezTo>
                  <a:cubicBezTo>
                    <a:pt x="18" y="2"/>
                    <a:pt x="18" y="2"/>
                    <a:pt x="18" y="2"/>
                  </a:cubicBezTo>
                  <a:cubicBezTo>
                    <a:pt x="18" y="1"/>
                    <a:pt x="18" y="1"/>
                    <a:pt x="18" y="0"/>
                  </a:cubicBezTo>
                  <a:cubicBezTo>
                    <a:pt x="18" y="0"/>
                    <a:pt x="18" y="0"/>
                    <a:pt x="18" y="0"/>
                  </a:cubicBezTo>
                  <a:cubicBezTo>
                    <a:pt x="20" y="1"/>
                    <a:pt x="20" y="1"/>
                    <a:pt x="20" y="1"/>
                  </a:cubicBezTo>
                  <a:cubicBezTo>
                    <a:pt x="20" y="1"/>
                    <a:pt x="19" y="1"/>
                    <a:pt x="19" y="2"/>
                  </a:cubicBezTo>
                  <a:cubicBezTo>
                    <a:pt x="19" y="2"/>
                    <a:pt x="19" y="2"/>
                    <a:pt x="19" y="2"/>
                  </a:cubicBezTo>
                  <a:cubicBezTo>
                    <a:pt x="19" y="2"/>
                    <a:pt x="20" y="3"/>
                    <a:pt x="20" y="3"/>
                  </a:cubicBezTo>
                  <a:cubicBezTo>
                    <a:pt x="20" y="3"/>
                    <a:pt x="20" y="3"/>
                    <a:pt x="20" y="3"/>
                  </a:cubicBezTo>
                  <a:cubicBezTo>
                    <a:pt x="19" y="3"/>
                    <a:pt x="19" y="3"/>
                    <a:pt x="19" y="3"/>
                  </a:cubicBezTo>
                  <a:cubicBezTo>
                    <a:pt x="19" y="3"/>
                    <a:pt x="19" y="3"/>
                    <a:pt x="19" y="3"/>
                  </a:cubicBezTo>
                  <a:cubicBezTo>
                    <a:pt x="20" y="3"/>
                    <a:pt x="20" y="3"/>
                    <a:pt x="20" y="3"/>
                  </a:cubicBezTo>
                  <a:cubicBezTo>
                    <a:pt x="20" y="3"/>
                    <a:pt x="20" y="3"/>
                    <a:pt x="20" y="3"/>
                  </a:cubicBezTo>
                  <a:cubicBezTo>
                    <a:pt x="20" y="3"/>
                    <a:pt x="20" y="3"/>
                    <a:pt x="20" y="3"/>
                  </a:cubicBezTo>
                  <a:cubicBezTo>
                    <a:pt x="19" y="4"/>
                    <a:pt x="18" y="7"/>
                    <a:pt x="18" y="7"/>
                  </a:cubicBezTo>
                  <a:cubicBezTo>
                    <a:pt x="18" y="7"/>
                    <a:pt x="18" y="7"/>
                    <a:pt x="18" y="7"/>
                  </a:cubicBezTo>
                  <a:cubicBezTo>
                    <a:pt x="18" y="8"/>
                    <a:pt x="16" y="11"/>
                    <a:pt x="16" y="11"/>
                  </a:cubicBezTo>
                  <a:cubicBezTo>
                    <a:pt x="16" y="11"/>
                    <a:pt x="16" y="11"/>
                    <a:pt x="16" y="11"/>
                  </a:cubicBezTo>
                  <a:cubicBezTo>
                    <a:pt x="16" y="12"/>
                    <a:pt x="15" y="13"/>
                    <a:pt x="14" y="13"/>
                  </a:cubicBezTo>
                  <a:cubicBezTo>
                    <a:pt x="14" y="13"/>
                    <a:pt x="14" y="13"/>
                    <a:pt x="14" y="13"/>
                  </a:cubicBezTo>
                  <a:cubicBezTo>
                    <a:pt x="14" y="13"/>
                    <a:pt x="13" y="15"/>
                    <a:pt x="13" y="16"/>
                  </a:cubicBezTo>
                  <a:cubicBezTo>
                    <a:pt x="13" y="16"/>
                    <a:pt x="13" y="16"/>
                    <a:pt x="13" y="16"/>
                  </a:cubicBezTo>
                  <a:cubicBezTo>
                    <a:pt x="12" y="17"/>
                    <a:pt x="12" y="18"/>
                    <a:pt x="12" y="18"/>
                  </a:cubicBezTo>
                  <a:cubicBezTo>
                    <a:pt x="12" y="18"/>
                    <a:pt x="12" y="18"/>
                    <a:pt x="12" y="18"/>
                  </a:cubicBezTo>
                  <a:cubicBezTo>
                    <a:pt x="12" y="19"/>
                    <a:pt x="12" y="19"/>
                    <a:pt x="12" y="19"/>
                  </a:cubicBezTo>
                  <a:cubicBezTo>
                    <a:pt x="12" y="19"/>
                    <a:pt x="12" y="19"/>
                    <a:pt x="12" y="19"/>
                  </a:cubicBezTo>
                  <a:cubicBezTo>
                    <a:pt x="12" y="20"/>
                    <a:pt x="12" y="22"/>
                    <a:pt x="12" y="22"/>
                  </a:cubicBezTo>
                  <a:cubicBezTo>
                    <a:pt x="12" y="22"/>
                    <a:pt x="12" y="22"/>
                    <a:pt x="12" y="22"/>
                  </a:cubicBezTo>
                  <a:cubicBezTo>
                    <a:pt x="12" y="22"/>
                    <a:pt x="12" y="23"/>
                    <a:pt x="12" y="23"/>
                  </a:cubicBezTo>
                  <a:cubicBezTo>
                    <a:pt x="12" y="23"/>
                    <a:pt x="12" y="23"/>
                    <a:pt x="12" y="23"/>
                  </a:cubicBezTo>
                  <a:cubicBezTo>
                    <a:pt x="12" y="23"/>
                    <a:pt x="12" y="23"/>
                    <a:pt x="12" y="23"/>
                  </a:cubicBezTo>
                  <a:cubicBezTo>
                    <a:pt x="12" y="23"/>
                    <a:pt x="12" y="23"/>
                    <a:pt x="12" y="23"/>
                  </a:cubicBezTo>
                  <a:cubicBezTo>
                    <a:pt x="12" y="23"/>
                    <a:pt x="12" y="24"/>
                    <a:pt x="12" y="24"/>
                  </a:cubicBezTo>
                  <a:cubicBezTo>
                    <a:pt x="12" y="24"/>
                    <a:pt x="12" y="24"/>
                    <a:pt x="12" y="24"/>
                  </a:cubicBezTo>
                  <a:cubicBezTo>
                    <a:pt x="12" y="24"/>
                    <a:pt x="12" y="24"/>
                    <a:pt x="12" y="24"/>
                  </a:cubicBezTo>
                  <a:close/>
                </a:path>
              </a:pathLst>
            </a:custGeom>
            <a:solidFill>
              <a:srgbClr val="00A0E9"/>
            </a:solidFill>
            <a:ln w="9525">
              <a:noFill/>
            </a:ln>
          </p:spPr>
          <p:txBody>
            <a:bodyPr/>
            <a:lstStyle/>
            <a:p>
              <a:endParaRPr lang="zh-CN" altLang="en-US"/>
            </a:p>
          </p:txBody>
        </p:sp>
        <p:sp>
          <p:nvSpPr>
            <p:cNvPr id="30963" name="任意多边形 744"/>
            <p:cNvSpPr/>
            <p:nvPr/>
          </p:nvSpPr>
          <p:spPr>
            <a:xfrm>
              <a:off x="9243422" y="4417227"/>
              <a:ext cx="4599" cy="9198"/>
            </a:xfrm>
            <a:custGeom>
              <a:avLst/>
              <a:gdLst/>
              <a:ahLst/>
              <a:cxnLst>
                <a:cxn ang="0">
                  <a:pos x="0" y="4599"/>
                </a:cxn>
                <a:cxn ang="0">
                  <a:pos x="0" y="4599"/>
                </a:cxn>
                <a:cxn ang="0">
                  <a:pos x="0" y="4599"/>
                </a:cxn>
                <a:cxn ang="0">
                  <a:pos x="0" y="4599"/>
                </a:cxn>
                <a:cxn ang="0">
                  <a:pos x="0" y="4599"/>
                </a:cxn>
                <a:cxn ang="0">
                  <a:pos x="0" y="4599"/>
                </a:cxn>
                <a:cxn ang="0">
                  <a:pos x="0" y="4599"/>
                </a:cxn>
                <a:cxn ang="0">
                  <a:pos x="0" y="0"/>
                </a:cxn>
                <a:cxn ang="0">
                  <a:pos x="0" y="0"/>
                </a:cxn>
                <a:cxn ang="0">
                  <a:pos x="0" y="0"/>
                </a:cxn>
                <a:cxn ang="0">
                  <a:pos x="0" y="0"/>
                </a:cxn>
                <a:cxn ang="0">
                  <a:pos x="4599" y="0"/>
                </a:cxn>
                <a:cxn ang="0">
                  <a:pos x="4599" y="0"/>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9198"/>
                </a:cxn>
                <a:cxn ang="0">
                  <a:pos x="4599" y="9198"/>
                </a:cxn>
                <a:cxn ang="0">
                  <a:pos x="4599" y="9198"/>
                </a:cxn>
                <a:cxn ang="0">
                  <a:pos x="4599" y="9198"/>
                </a:cxn>
                <a:cxn ang="0">
                  <a:pos x="0" y="4599"/>
                </a:cxn>
                <a:cxn ang="0">
                  <a:pos x="0" y="4599"/>
                </a:cxn>
                <a:cxn ang="0">
                  <a:pos x="0" y="4599"/>
                </a:cxn>
                <a:cxn ang="0">
                  <a:pos x="0" y="4599"/>
                </a:cxn>
                <a:cxn ang="0">
                  <a:pos x="0"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4599" y="4599"/>
                </a:cxn>
                <a:cxn ang="0">
                  <a:pos x="0" y="0"/>
                </a:cxn>
                <a:cxn ang="0">
                  <a:pos x="4599" y="0"/>
                </a:cxn>
                <a:cxn ang="0">
                  <a:pos x="0" y="0"/>
                </a:cxn>
                <a:cxn ang="0">
                  <a:pos x="0" y="0"/>
                </a:cxn>
                <a:cxn ang="0">
                  <a:pos x="0" y="0"/>
                </a:cxn>
              </a:cxnLst>
              <a:rect l="0" t="0" r="0" b="0"/>
              <a:pathLst>
                <a:path w="1" h="2">
                  <a:moveTo>
                    <a:pt x="0" y="1"/>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1" y="0"/>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2"/>
                    <a:pt x="1" y="2"/>
                    <a:pt x="1" y="2"/>
                  </a:cubicBezTo>
                  <a:cubicBezTo>
                    <a:pt x="1" y="2"/>
                    <a:pt x="1" y="2"/>
                    <a:pt x="1" y="2"/>
                  </a:cubicBezTo>
                  <a:cubicBezTo>
                    <a:pt x="1" y="2"/>
                    <a:pt x="1" y="2"/>
                    <a:pt x="1" y="2"/>
                  </a:cubicBezTo>
                  <a:cubicBezTo>
                    <a:pt x="1" y="2"/>
                    <a:pt x="1" y="2"/>
                    <a:pt x="1" y="2"/>
                  </a:cubicBezTo>
                  <a:cubicBezTo>
                    <a:pt x="0" y="2"/>
                    <a:pt x="0" y="2"/>
                    <a:pt x="0" y="1"/>
                  </a:cubicBezTo>
                  <a:close/>
                  <a:moveTo>
                    <a:pt x="0" y="1"/>
                  </a:moveTo>
                  <a:cubicBezTo>
                    <a:pt x="0" y="1"/>
                    <a:pt x="0" y="1"/>
                    <a:pt x="0" y="1"/>
                  </a:cubicBezTo>
                  <a:cubicBezTo>
                    <a:pt x="0" y="1"/>
                    <a:pt x="0" y="1"/>
                    <a:pt x="0" y="1"/>
                  </a:cubicBezTo>
                  <a:cubicBezTo>
                    <a:pt x="0" y="1"/>
                    <a:pt x="0" y="1"/>
                    <a:pt x="0"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ubicBezTo>
                    <a:pt x="1" y="1"/>
                    <a:pt x="1" y="1"/>
                    <a:pt x="1" y="1"/>
                  </a:cubicBezTo>
                  <a:cubicBezTo>
                    <a:pt x="1" y="1"/>
                    <a:pt x="1" y="1"/>
                    <a:pt x="1" y="1"/>
                  </a:cubicBezTo>
                  <a:close/>
                  <a:moveTo>
                    <a:pt x="0" y="0"/>
                  </a:moveTo>
                  <a:cubicBezTo>
                    <a:pt x="1" y="0"/>
                    <a:pt x="1" y="0"/>
                    <a:pt x="1" y="0"/>
                  </a:cubicBezTo>
                  <a:cubicBezTo>
                    <a:pt x="0" y="0"/>
                    <a:pt x="0" y="0"/>
                    <a:pt x="0" y="0"/>
                  </a:cubicBezTo>
                  <a:cubicBezTo>
                    <a:pt x="0" y="0"/>
                    <a:pt x="0" y="0"/>
                    <a:pt x="0" y="0"/>
                  </a:cubicBezTo>
                  <a:cubicBezTo>
                    <a:pt x="0" y="0"/>
                    <a:pt x="0" y="0"/>
                    <a:pt x="0" y="0"/>
                  </a:cubicBezTo>
                  <a:close/>
                </a:path>
              </a:pathLst>
            </a:custGeom>
            <a:solidFill>
              <a:srgbClr val="00A0E9"/>
            </a:solidFill>
            <a:ln w="9525">
              <a:noFill/>
            </a:ln>
          </p:spPr>
          <p:txBody>
            <a:bodyPr/>
            <a:lstStyle/>
            <a:p>
              <a:endParaRPr lang="zh-CN" altLang="en-US"/>
            </a:p>
          </p:txBody>
        </p:sp>
        <p:sp>
          <p:nvSpPr>
            <p:cNvPr id="30964" name="任意多边形 745"/>
            <p:cNvSpPr/>
            <p:nvPr/>
          </p:nvSpPr>
          <p:spPr>
            <a:xfrm>
              <a:off x="9277915" y="4359738"/>
              <a:ext cx="9198" cy="9198"/>
            </a:xfrm>
            <a:custGeom>
              <a:avLst/>
              <a:gdLst/>
              <a:ahLst/>
              <a:cxnLst>
                <a:cxn ang="0">
                  <a:pos x="4599" y="9198"/>
                </a:cxn>
                <a:cxn ang="0">
                  <a:pos x="4599" y="9198"/>
                </a:cxn>
                <a:cxn ang="0">
                  <a:pos x="4599" y="9198"/>
                </a:cxn>
                <a:cxn ang="0">
                  <a:pos x="4599" y="9198"/>
                </a:cxn>
                <a:cxn ang="0">
                  <a:pos x="4599" y="9198"/>
                </a:cxn>
                <a:cxn ang="0">
                  <a:pos x="0" y="4599"/>
                </a:cxn>
                <a:cxn ang="0">
                  <a:pos x="0" y="4599"/>
                </a:cxn>
                <a:cxn ang="0">
                  <a:pos x="0" y="4599"/>
                </a:cxn>
                <a:cxn ang="0">
                  <a:pos x="0" y="4599"/>
                </a:cxn>
                <a:cxn ang="0">
                  <a:pos x="0" y="0"/>
                </a:cxn>
                <a:cxn ang="0">
                  <a:pos x="0" y="0"/>
                </a:cxn>
                <a:cxn ang="0">
                  <a:pos x="4599" y="0"/>
                </a:cxn>
                <a:cxn ang="0">
                  <a:pos x="4599" y="0"/>
                </a:cxn>
                <a:cxn ang="0">
                  <a:pos x="4599" y="0"/>
                </a:cxn>
                <a:cxn ang="0">
                  <a:pos x="4599" y="0"/>
                </a:cxn>
                <a:cxn ang="0">
                  <a:pos x="4599" y="4599"/>
                </a:cxn>
                <a:cxn ang="0">
                  <a:pos x="4599" y="0"/>
                </a:cxn>
                <a:cxn ang="0">
                  <a:pos x="9198" y="4599"/>
                </a:cxn>
                <a:cxn ang="0">
                  <a:pos x="9198" y="4599"/>
                </a:cxn>
                <a:cxn ang="0">
                  <a:pos x="9198" y="4599"/>
                </a:cxn>
                <a:cxn ang="0">
                  <a:pos x="9198" y="4599"/>
                </a:cxn>
                <a:cxn ang="0">
                  <a:pos x="4599" y="9198"/>
                </a:cxn>
                <a:cxn ang="0">
                  <a:pos x="4599" y="9198"/>
                </a:cxn>
                <a:cxn ang="0">
                  <a:pos x="4599" y="9198"/>
                </a:cxn>
                <a:cxn ang="0">
                  <a:pos x="4599" y="9198"/>
                </a:cxn>
                <a:cxn ang="0">
                  <a:pos x="4599" y="4599"/>
                </a:cxn>
                <a:cxn ang="0">
                  <a:pos x="4599" y="4599"/>
                </a:cxn>
                <a:cxn ang="0">
                  <a:pos x="4599" y="4599"/>
                </a:cxn>
                <a:cxn ang="0">
                  <a:pos x="4599" y="4599"/>
                </a:cxn>
                <a:cxn ang="0">
                  <a:pos x="4599" y="4599"/>
                </a:cxn>
                <a:cxn ang="0">
                  <a:pos x="4599" y="4599"/>
                </a:cxn>
                <a:cxn ang="0">
                  <a:pos x="4599" y="4599"/>
                </a:cxn>
                <a:cxn ang="0">
                  <a:pos x="0" y="4599"/>
                </a:cxn>
                <a:cxn ang="0">
                  <a:pos x="4599" y="4599"/>
                </a:cxn>
                <a:cxn ang="0">
                  <a:pos x="4599" y="4599"/>
                </a:cxn>
                <a:cxn ang="0">
                  <a:pos x="4599" y="4599"/>
                </a:cxn>
                <a:cxn ang="0">
                  <a:pos x="4599" y="4599"/>
                </a:cxn>
                <a:cxn ang="0">
                  <a:pos x="4599" y="4599"/>
                </a:cxn>
                <a:cxn ang="0">
                  <a:pos x="4599" y="4599"/>
                </a:cxn>
              </a:cxnLst>
              <a:rect l="0" t="0" r="0" b="0"/>
              <a:pathLst>
                <a:path w="2" h="2">
                  <a:moveTo>
                    <a:pt x="1" y="2"/>
                  </a:moveTo>
                  <a:cubicBezTo>
                    <a:pt x="1" y="2"/>
                    <a:pt x="1" y="2"/>
                    <a:pt x="1" y="2"/>
                  </a:cubicBezTo>
                  <a:cubicBezTo>
                    <a:pt x="1" y="2"/>
                    <a:pt x="1" y="2"/>
                    <a:pt x="1" y="2"/>
                  </a:cubicBezTo>
                  <a:cubicBezTo>
                    <a:pt x="1" y="2"/>
                    <a:pt x="1" y="2"/>
                    <a:pt x="1" y="2"/>
                  </a:cubicBezTo>
                  <a:cubicBezTo>
                    <a:pt x="1" y="2"/>
                    <a:pt x="1" y="2"/>
                    <a:pt x="1" y="2"/>
                  </a:cubicBezTo>
                  <a:cubicBezTo>
                    <a:pt x="0" y="2"/>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1"/>
                    <a:pt x="1" y="1"/>
                    <a:pt x="1" y="1"/>
                  </a:cubicBezTo>
                  <a:cubicBezTo>
                    <a:pt x="1" y="0"/>
                    <a:pt x="1" y="0"/>
                    <a:pt x="1" y="0"/>
                  </a:cubicBezTo>
                  <a:cubicBezTo>
                    <a:pt x="1" y="0"/>
                    <a:pt x="2" y="0"/>
                    <a:pt x="2" y="1"/>
                  </a:cubicBezTo>
                  <a:cubicBezTo>
                    <a:pt x="2" y="1"/>
                    <a:pt x="2" y="1"/>
                    <a:pt x="2" y="1"/>
                  </a:cubicBezTo>
                  <a:cubicBezTo>
                    <a:pt x="2" y="1"/>
                    <a:pt x="2" y="1"/>
                    <a:pt x="2" y="1"/>
                  </a:cubicBezTo>
                  <a:cubicBezTo>
                    <a:pt x="2" y="1"/>
                    <a:pt x="2" y="1"/>
                    <a:pt x="2" y="1"/>
                  </a:cubicBezTo>
                  <a:cubicBezTo>
                    <a:pt x="2" y="1"/>
                    <a:pt x="2" y="2"/>
                    <a:pt x="1" y="2"/>
                  </a:cubicBezTo>
                  <a:cubicBezTo>
                    <a:pt x="1" y="2"/>
                    <a:pt x="1" y="2"/>
                    <a:pt x="1" y="2"/>
                  </a:cubicBezTo>
                  <a:cubicBezTo>
                    <a:pt x="1" y="2"/>
                    <a:pt x="1" y="2"/>
                    <a:pt x="1" y="2"/>
                  </a:cubicBezTo>
                  <a:cubicBezTo>
                    <a:pt x="1" y="2"/>
                    <a:pt x="1" y="2"/>
                    <a:pt x="1" y="2"/>
                  </a:cubicBezTo>
                  <a:close/>
                  <a:moveTo>
                    <a:pt x="1" y="1"/>
                  </a:moveTo>
                  <a:cubicBezTo>
                    <a:pt x="1" y="1"/>
                    <a:pt x="1" y="1"/>
                    <a:pt x="1" y="1"/>
                  </a:cubicBezTo>
                  <a:cubicBezTo>
                    <a:pt x="1" y="1"/>
                    <a:pt x="1" y="1"/>
                    <a:pt x="1" y="1"/>
                  </a:cubicBezTo>
                  <a:cubicBezTo>
                    <a:pt x="1" y="1"/>
                    <a:pt x="1" y="1"/>
                    <a:pt x="1" y="1"/>
                  </a:cubicBezTo>
                  <a:close/>
                  <a:moveTo>
                    <a:pt x="1" y="1"/>
                  </a:moveTo>
                  <a:cubicBezTo>
                    <a:pt x="1" y="1"/>
                    <a:pt x="1" y="1"/>
                    <a:pt x="1" y="1"/>
                  </a:cubicBezTo>
                  <a:cubicBezTo>
                    <a:pt x="1" y="1"/>
                    <a:pt x="1" y="1"/>
                    <a:pt x="1" y="1"/>
                  </a:cubicBezTo>
                  <a:cubicBezTo>
                    <a:pt x="0" y="1"/>
                    <a:pt x="0" y="1"/>
                    <a:pt x="0" y="1"/>
                  </a:cubicBezTo>
                  <a:cubicBezTo>
                    <a:pt x="1" y="1"/>
                    <a:pt x="1" y="1"/>
                    <a:pt x="1" y="1"/>
                  </a:cubicBezTo>
                  <a:cubicBezTo>
                    <a:pt x="1" y="1"/>
                    <a:pt x="1" y="1"/>
                    <a:pt x="1" y="1"/>
                  </a:cubicBezTo>
                  <a:close/>
                  <a:moveTo>
                    <a:pt x="1" y="1"/>
                  </a:moveTo>
                  <a:cubicBezTo>
                    <a:pt x="1" y="1"/>
                    <a:pt x="1" y="1"/>
                    <a:pt x="1" y="1"/>
                  </a:cubicBezTo>
                  <a:cubicBezTo>
                    <a:pt x="1" y="1"/>
                    <a:pt x="1" y="1"/>
                    <a:pt x="1" y="1"/>
                  </a:cubicBezTo>
                  <a:cubicBezTo>
                    <a:pt x="1" y="1"/>
                    <a:pt x="1" y="1"/>
                    <a:pt x="1" y="1"/>
                  </a:cubicBezTo>
                  <a:close/>
                </a:path>
              </a:pathLst>
            </a:custGeom>
            <a:solidFill>
              <a:srgbClr val="00B9EF"/>
            </a:solidFill>
            <a:ln w="9525">
              <a:noFill/>
            </a:ln>
          </p:spPr>
          <p:txBody>
            <a:bodyPr/>
            <a:lstStyle/>
            <a:p>
              <a:endParaRPr lang="zh-CN" altLang="en-US"/>
            </a:p>
          </p:txBody>
        </p:sp>
        <p:sp>
          <p:nvSpPr>
            <p:cNvPr id="30965" name="任意多边形 746"/>
            <p:cNvSpPr/>
            <p:nvPr/>
          </p:nvSpPr>
          <p:spPr>
            <a:xfrm>
              <a:off x="9234224" y="4405729"/>
              <a:ext cx="4599" cy="4599"/>
            </a:xfrm>
            <a:custGeom>
              <a:avLst/>
              <a:gdLst/>
              <a:ahLst/>
              <a:cxnLst>
                <a:cxn ang="0">
                  <a:pos x="0" y="4599"/>
                </a:cxn>
                <a:cxn ang="0">
                  <a:pos x="0" y="0"/>
                </a:cxn>
                <a:cxn ang="0">
                  <a:pos x="4599" y="0"/>
                </a:cxn>
                <a:cxn ang="0">
                  <a:pos x="0" y="4599"/>
                </a:cxn>
                <a:cxn ang="0">
                  <a:pos x="0" y="4599"/>
                </a:cxn>
                <a:cxn ang="0">
                  <a:pos x="0" y="4599"/>
                </a:cxn>
              </a:cxnLst>
              <a:rect l="0" t="0" r="0" b="0"/>
              <a:pathLst>
                <a:path w="2" h="2">
                  <a:moveTo>
                    <a:pt x="0" y="2"/>
                  </a:moveTo>
                  <a:lnTo>
                    <a:pt x="0" y="0"/>
                  </a:lnTo>
                  <a:lnTo>
                    <a:pt x="2" y="0"/>
                  </a:lnTo>
                  <a:lnTo>
                    <a:pt x="0" y="2"/>
                  </a:lnTo>
                  <a:lnTo>
                    <a:pt x="0" y="2"/>
                  </a:lnTo>
                  <a:lnTo>
                    <a:pt x="0" y="2"/>
                  </a:lnTo>
                  <a:close/>
                </a:path>
              </a:pathLst>
            </a:custGeom>
            <a:solidFill>
              <a:srgbClr val="00A0E9"/>
            </a:solidFill>
            <a:ln w="9525">
              <a:noFill/>
            </a:ln>
          </p:spPr>
          <p:txBody>
            <a:bodyPr/>
            <a:lstStyle/>
            <a:p>
              <a:endParaRPr lang="zh-CN" altLang="en-US"/>
            </a:p>
          </p:txBody>
        </p:sp>
        <p:sp>
          <p:nvSpPr>
            <p:cNvPr id="30966" name="任意多边形 747"/>
            <p:cNvSpPr/>
            <p:nvPr/>
          </p:nvSpPr>
          <p:spPr>
            <a:xfrm>
              <a:off x="8321307" y="4339043"/>
              <a:ext cx="160968" cy="133373"/>
            </a:xfrm>
            <a:custGeom>
              <a:avLst/>
              <a:gdLst/>
              <a:ahLst/>
              <a:cxnLst>
                <a:cxn ang="0">
                  <a:pos x="146764" y="104793"/>
                </a:cxn>
                <a:cxn ang="0">
                  <a:pos x="160968" y="100029"/>
                </a:cxn>
                <a:cxn ang="0">
                  <a:pos x="146764" y="95266"/>
                </a:cxn>
                <a:cxn ang="0">
                  <a:pos x="123093" y="90503"/>
                </a:cxn>
                <a:cxn ang="0">
                  <a:pos x="104155" y="80976"/>
                </a:cxn>
                <a:cxn ang="0">
                  <a:pos x="89952" y="71449"/>
                </a:cxn>
                <a:cxn ang="0">
                  <a:pos x="80484" y="61923"/>
                </a:cxn>
                <a:cxn ang="0">
                  <a:pos x="80484" y="47633"/>
                </a:cxn>
                <a:cxn ang="0">
                  <a:pos x="75749" y="38106"/>
                </a:cxn>
                <a:cxn ang="0">
                  <a:pos x="89952" y="23816"/>
                </a:cxn>
                <a:cxn ang="0">
                  <a:pos x="80484" y="14289"/>
                </a:cxn>
                <a:cxn ang="0">
                  <a:pos x="56812" y="9526"/>
                </a:cxn>
                <a:cxn ang="0">
                  <a:pos x="18937" y="4763"/>
                </a:cxn>
                <a:cxn ang="0">
                  <a:pos x="14203" y="23816"/>
                </a:cxn>
                <a:cxn ang="0">
                  <a:pos x="14203" y="33343"/>
                </a:cxn>
                <a:cxn ang="0">
                  <a:pos x="9468" y="47633"/>
                </a:cxn>
                <a:cxn ang="0">
                  <a:pos x="33140" y="52396"/>
                </a:cxn>
                <a:cxn ang="0">
                  <a:pos x="37874" y="61923"/>
                </a:cxn>
                <a:cxn ang="0">
                  <a:pos x="37874" y="66686"/>
                </a:cxn>
                <a:cxn ang="0">
                  <a:pos x="42609" y="85739"/>
                </a:cxn>
                <a:cxn ang="0">
                  <a:pos x="52077" y="100029"/>
                </a:cxn>
                <a:cxn ang="0">
                  <a:pos x="66280" y="109556"/>
                </a:cxn>
                <a:cxn ang="0">
                  <a:pos x="71015" y="109556"/>
                </a:cxn>
                <a:cxn ang="0">
                  <a:pos x="75749" y="119083"/>
                </a:cxn>
                <a:cxn ang="0">
                  <a:pos x="113624" y="133373"/>
                </a:cxn>
                <a:cxn ang="0">
                  <a:pos x="123093" y="128609"/>
                </a:cxn>
                <a:cxn ang="0">
                  <a:pos x="123093" y="119083"/>
                </a:cxn>
                <a:cxn ang="0">
                  <a:pos x="137296" y="114319"/>
                </a:cxn>
                <a:cxn ang="0">
                  <a:pos x="146764" y="109556"/>
                </a:cxn>
                <a:cxn ang="0">
                  <a:pos x="146764" y="104793"/>
                </a:cxn>
              </a:cxnLst>
              <a:rect l="0" t="0" r="0" b="0"/>
              <a:pathLst>
                <a:path w="34" h="28">
                  <a:moveTo>
                    <a:pt x="31" y="22"/>
                  </a:moveTo>
                  <a:cubicBezTo>
                    <a:pt x="34" y="21"/>
                    <a:pt x="34" y="21"/>
                    <a:pt x="34" y="21"/>
                  </a:cubicBezTo>
                  <a:cubicBezTo>
                    <a:pt x="34" y="21"/>
                    <a:pt x="32" y="20"/>
                    <a:pt x="31" y="20"/>
                  </a:cubicBezTo>
                  <a:cubicBezTo>
                    <a:pt x="30" y="20"/>
                    <a:pt x="28" y="20"/>
                    <a:pt x="26" y="19"/>
                  </a:cubicBezTo>
                  <a:cubicBezTo>
                    <a:pt x="24" y="19"/>
                    <a:pt x="22" y="18"/>
                    <a:pt x="22" y="17"/>
                  </a:cubicBezTo>
                  <a:cubicBezTo>
                    <a:pt x="22" y="16"/>
                    <a:pt x="19" y="15"/>
                    <a:pt x="19" y="15"/>
                  </a:cubicBezTo>
                  <a:cubicBezTo>
                    <a:pt x="18" y="14"/>
                    <a:pt x="17" y="14"/>
                    <a:pt x="17" y="13"/>
                  </a:cubicBezTo>
                  <a:cubicBezTo>
                    <a:pt x="18" y="12"/>
                    <a:pt x="17" y="11"/>
                    <a:pt x="17" y="10"/>
                  </a:cubicBezTo>
                  <a:cubicBezTo>
                    <a:pt x="16" y="9"/>
                    <a:pt x="16" y="9"/>
                    <a:pt x="16" y="8"/>
                  </a:cubicBezTo>
                  <a:cubicBezTo>
                    <a:pt x="17" y="7"/>
                    <a:pt x="19" y="6"/>
                    <a:pt x="19" y="5"/>
                  </a:cubicBezTo>
                  <a:cubicBezTo>
                    <a:pt x="19" y="4"/>
                    <a:pt x="17" y="3"/>
                    <a:pt x="17" y="3"/>
                  </a:cubicBezTo>
                  <a:cubicBezTo>
                    <a:pt x="16" y="3"/>
                    <a:pt x="13" y="3"/>
                    <a:pt x="12" y="2"/>
                  </a:cubicBezTo>
                  <a:cubicBezTo>
                    <a:pt x="11" y="2"/>
                    <a:pt x="5" y="0"/>
                    <a:pt x="4" y="1"/>
                  </a:cubicBezTo>
                  <a:cubicBezTo>
                    <a:pt x="0" y="3"/>
                    <a:pt x="4" y="4"/>
                    <a:pt x="3" y="5"/>
                  </a:cubicBezTo>
                  <a:cubicBezTo>
                    <a:pt x="3" y="6"/>
                    <a:pt x="3" y="6"/>
                    <a:pt x="3" y="7"/>
                  </a:cubicBezTo>
                  <a:cubicBezTo>
                    <a:pt x="2" y="10"/>
                    <a:pt x="2" y="10"/>
                    <a:pt x="2" y="10"/>
                  </a:cubicBezTo>
                  <a:cubicBezTo>
                    <a:pt x="3" y="10"/>
                    <a:pt x="5" y="10"/>
                    <a:pt x="7" y="11"/>
                  </a:cubicBezTo>
                  <a:cubicBezTo>
                    <a:pt x="7" y="11"/>
                    <a:pt x="7" y="12"/>
                    <a:pt x="8" y="13"/>
                  </a:cubicBezTo>
                  <a:cubicBezTo>
                    <a:pt x="8" y="14"/>
                    <a:pt x="8" y="14"/>
                    <a:pt x="8" y="14"/>
                  </a:cubicBezTo>
                  <a:cubicBezTo>
                    <a:pt x="9" y="18"/>
                    <a:pt x="9" y="18"/>
                    <a:pt x="9" y="18"/>
                  </a:cubicBezTo>
                  <a:cubicBezTo>
                    <a:pt x="11" y="21"/>
                    <a:pt x="11" y="21"/>
                    <a:pt x="11" y="21"/>
                  </a:cubicBezTo>
                  <a:cubicBezTo>
                    <a:pt x="14" y="23"/>
                    <a:pt x="14" y="23"/>
                    <a:pt x="14" y="23"/>
                  </a:cubicBezTo>
                  <a:cubicBezTo>
                    <a:pt x="14" y="23"/>
                    <a:pt x="14" y="23"/>
                    <a:pt x="15" y="23"/>
                  </a:cubicBezTo>
                  <a:cubicBezTo>
                    <a:pt x="16" y="25"/>
                    <a:pt x="16" y="25"/>
                    <a:pt x="16" y="25"/>
                  </a:cubicBezTo>
                  <a:cubicBezTo>
                    <a:pt x="19" y="26"/>
                    <a:pt x="21" y="28"/>
                    <a:pt x="24" y="28"/>
                  </a:cubicBezTo>
                  <a:cubicBezTo>
                    <a:pt x="24" y="28"/>
                    <a:pt x="25" y="28"/>
                    <a:pt x="26" y="27"/>
                  </a:cubicBezTo>
                  <a:cubicBezTo>
                    <a:pt x="26" y="27"/>
                    <a:pt x="26" y="25"/>
                    <a:pt x="26" y="25"/>
                  </a:cubicBezTo>
                  <a:cubicBezTo>
                    <a:pt x="27" y="24"/>
                    <a:pt x="28" y="25"/>
                    <a:pt x="29" y="24"/>
                  </a:cubicBezTo>
                  <a:cubicBezTo>
                    <a:pt x="30" y="23"/>
                    <a:pt x="30" y="23"/>
                    <a:pt x="31" y="23"/>
                  </a:cubicBezTo>
                  <a:cubicBezTo>
                    <a:pt x="31" y="22"/>
                    <a:pt x="31" y="22"/>
                    <a:pt x="31" y="22"/>
                  </a:cubicBezTo>
                  <a:close/>
                </a:path>
              </a:pathLst>
            </a:custGeom>
            <a:solidFill>
              <a:srgbClr val="D2D5EC"/>
            </a:solidFill>
            <a:ln w="9525">
              <a:noFill/>
            </a:ln>
          </p:spPr>
          <p:txBody>
            <a:bodyPr/>
            <a:lstStyle/>
            <a:p>
              <a:endParaRPr lang="zh-CN" altLang="en-US"/>
            </a:p>
          </p:txBody>
        </p:sp>
        <p:sp>
          <p:nvSpPr>
            <p:cNvPr id="30967" name="任意多边形 748"/>
            <p:cNvSpPr/>
            <p:nvPr/>
          </p:nvSpPr>
          <p:spPr>
            <a:xfrm>
              <a:off x="8330506" y="4339043"/>
              <a:ext cx="151769" cy="114977"/>
            </a:xfrm>
            <a:custGeom>
              <a:avLst/>
              <a:gdLst/>
              <a:ahLst/>
              <a:cxnLst>
                <a:cxn ang="0">
                  <a:pos x="137540" y="105395"/>
                </a:cxn>
                <a:cxn ang="0">
                  <a:pos x="151769" y="100604"/>
                </a:cxn>
                <a:cxn ang="0">
                  <a:pos x="137540" y="95814"/>
                </a:cxn>
                <a:cxn ang="0">
                  <a:pos x="113826" y="91023"/>
                </a:cxn>
                <a:cxn ang="0">
                  <a:pos x="94855" y="81442"/>
                </a:cxn>
                <a:cxn ang="0">
                  <a:pos x="80627" y="71860"/>
                </a:cxn>
                <a:cxn ang="0">
                  <a:pos x="71141" y="62279"/>
                </a:cxn>
                <a:cxn ang="0">
                  <a:pos x="71141" y="47907"/>
                </a:cxn>
                <a:cxn ang="0">
                  <a:pos x="66398" y="38325"/>
                </a:cxn>
                <a:cxn ang="0">
                  <a:pos x="80627" y="23953"/>
                </a:cxn>
                <a:cxn ang="0">
                  <a:pos x="71141" y="14372"/>
                </a:cxn>
                <a:cxn ang="0">
                  <a:pos x="47427" y="9581"/>
                </a:cxn>
                <a:cxn ang="0">
                  <a:pos x="37942" y="9581"/>
                </a:cxn>
                <a:cxn ang="0">
                  <a:pos x="4742" y="4790"/>
                </a:cxn>
                <a:cxn ang="0">
                  <a:pos x="4742" y="23953"/>
                </a:cxn>
                <a:cxn ang="0">
                  <a:pos x="14228" y="28744"/>
                </a:cxn>
                <a:cxn ang="0">
                  <a:pos x="33199" y="28744"/>
                </a:cxn>
                <a:cxn ang="0">
                  <a:pos x="47427" y="33534"/>
                </a:cxn>
                <a:cxn ang="0">
                  <a:pos x="47427" y="62279"/>
                </a:cxn>
                <a:cxn ang="0">
                  <a:pos x="47427" y="67069"/>
                </a:cxn>
                <a:cxn ang="0">
                  <a:pos x="52170" y="76651"/>
                </a:cxn>
                <a:cxn ang="0">
                  <a:pos x="56913" y="86232"/>
                </a:cxn>
                <a:cxn ang="0">
                  <a:pos x="66398" y="86232"/>
                </a:cxn>
                <a:cxn ang="0">
                  <a:pos x="75884" y="91023"/>
                </a:cxn>
                <a:cxn ang="0">
                  <a:pos x="80627" y="100604"/>
                </a:cxn>
                <a:cxn ang="0">
                  <a:pos x="118569" y="114977"/>
                </a:cxn>
                <a:cxn ang="0">
                  <a:pos x="123312" y="114977"/>
                </a:cxn>
                <a:cxn ang="0">
                  <a:pos x="128055" y="114977"/>
                </a:cxn>
                <a:cxn ang="0">
                  <a:pos x="132797" y="110186"/>
                </a:cxn>
                <a:cxn ang="0">
                  <a:pos x="137540" y="105395"/>
                </a:cxn>
              </a:cxnLst>
              <a:rect l="0" t="0" r="0" b="0"/>
              <a:pathLst>
                <a:path w="32" h="24">
                  <a:moveTo>
                    <a:pt x="29" y="22"/>
                  </a:moveTo>
                  <a:cubicBezTo>
                    <a:pt x="32" y="21"/>
                    <a:pt x="32" y="21"/>
                    <a:pt x="32" y="21"/>
                  </a:cubicBezTo>
                  <a:cubicBezTo>
                    <a:pt x="32" y="21"/>
                    <a:pt x="30" y="20"/>
                    <a:pt x="29" y="20"/>
                  </a:cubicBezTo>
                  <a:cubicBezTo>
                    <a:pt x="28" y="20"/>
                    <a:pt x="26" y="20"/>
                    <a:pt x="24" y="19"/>
                  </a:cubicBezTo>
                  <a:cubicBezTo>
                    <a:pt x="22" y="19"/>
                    <a:pt x="20" y="18"/>
                    <a:pt x="20" y="17"/>
                  </a:cubicBezTo>
                  <a:cubicBezTo>
                    <a:pt x="20" y="16"/>
                    <a:pt x="17" y="15"/>
                    <a:pt x="17" y="15"/>
                  </a:cubicBezTo>
                  <a:cubicBezTo>
                    <a:pt x="16" y="14"/>
                    <a:pt x="15" y="14"/>
                    <a:pt x="15" y="13"/>
                  </a:cubicBezTo>
                  <a:cubicBezTo>
                    <a:pt x="16" y="12"/>
                    <a:pt x="15" y="11"/>
                    <a:pt x="15" y="10"/>
                  </a:cubicBezTo>
                  <a:cubicBezTo>
                    <a:pt x="14" y="9"/>
                    <a:pt x="14" y="9"/>
                    <a:pt x="14" y="8"/>
                  </a:cubicBezTo>
                  <a:cubicBezTo>
                    <a:pt x="15" y="7"/>
                    <a:pt x="17" y="6"/>
                    <a:pt x="17" y="5"/>
                  </a:cubicBezTo>
                  <a:cubicBezTo>
                    <a:pt x="17" y="4"/>
                    <a:pt x="15" y="3"/>
                    <a:pt x="15" y="3"/>
                  </a:cubicBezTo>
                  <a:cubicBezTo>
                    <a:pt x="14" y="3"/>
                    <a:pt x="11" y="3"/>
                    <a:pt x="10" y="2"/>
                  </a:cubicBezTo>
                  <a:cubicBezTo>
                    <a:pt x="10" y="2"/>
                    <a:pt x="9" y="2"/>
                    <a:pt x="8" y="2"/>
                  </a:cubicBezTo>
                  <a:cubicBezTo>
                    <a:pt x="7" y="2"/>
                    <a:pt x="2" y="0"/>
                    <a:pt x="1" y="1"/>
                  </a:cubicBezTo>
                  <a:cubicBezTo>
                    <a:pt x="0" y="2"/>
                    <a:pt x="2" y="5"/>
                    <a:pt x="1" y="5"/>
                  </a:cubicBezTo>
                  <a:cubicBezTo>
                    <a:pt x="3" y="6"/>
                    <a:pt x="3" y="6"/>
                    <a:pt x="3" y="6"/>
                  </a:cubicBezTo>
                  <a:cubicBezTo>
                    <a:pt x="4" y="6"/>
                    <a:pt x="6" y="6"/>
                    <a:pt x="7" y="6"/>
                  </a:cubicBezTo>
                  <a:cubicBezTo>
                    <a:pt x="8" y="6"/>
                    <a:pt x="9" y="7"/>
                    <a:pt x="10" y="7"/>
                  </a:cubicBezTo>
                  <a:cubicBezTo>
                    <a:pt x="9" y="9"/>
                    <a:pt x="10" y="11"/>
                    <a:pt x="10" y="13"/>
                  </a:cubicBezTo>
                  <a:cubicBezTo>
                    <a:pt x="10" y="14"/>
                    <a:pt x="10" y="14"/>
                    <a:pt x="10" y="14"/>
                  </a:cubicBezTo>
                  <a:cubicBezTo>
                    <a:pt x="11" y="16"/>
                    <a:pt x="11" y="16"/>
                    <a:pt x="11" y="16"/>
                  </a:cubicBezTo>
                  <a:cubicBezTo>
                    <a:pt x="12" y="18"/>
                    <a:pt x="12" y="18"/>
                    <a:pt x="12" y="18"/>
                  </a:cubicBezTo>
                  <a:cubicBezTo>
                    <a:pt x="14" y="18"/>
                    <a:pt x="14" y="18"/>
                    <a:pt x="14" y="18"/>
                  </a:cubicBezTo>
                  <a:cubicBezTo>
                    <a:pt x="14" y="19"/>
                    <a:pt x="15" y="19"/>
                    <a:pt x="16" y="19"/>
                  </a:cubicBezTo>
                  <a:cubicBezTo>
                    <a:pt x="16" y="20"/>
                    <a:pt x="17" y="21"/>
                    <a:pt x="17" y="21"/>
                  </a:cubicBezTo>
                  <a:cubicBezTo>
                    <a:pt x="20" y="23"/>
                    <a:pt x="22" y="24"/>
                    <a:pt x="25" y="24"/>
                  </a:cubicBezTo>
                  <a:cubicBezTo>
                    <a:pt x="26" y="24"/>
                    <a:pt x="26" y="24"/>
                    <a:pt x="26" y="24"/>
                  </a:cubicBezTo>
                  <a:cubicBezTo>
                    <a:pt x="27" y="24"/>
                    <a:pt x="27" y="24"/>
                    <a:pt x="27" y="24"/>
                  </a:cubicBezTo>
                  <a:cubicBezTo>
                    <a:pt x="28" y="23"/>
                    <a:pt x="28" y="23"/>
                    <a:pt x="28" y="23"/>
                  </a:cubicBezTo>
                  <a:cubicBezTo>
                    <a:pt x="29" y="22"/>
                    <a:pt x="29" y="22"/>
                    <a:pt x="29" y="22"/>
                  </a:cubicBezTo>
                  <a:close/>
                </a:path>
              </a:pathLst>
            </a:custGeom>
            <a:solidFill>
              <a:srgbClr val="BBB3D8"/>
            </a:solidFill>
            <a:ln w="9525">
              <a:noFill/>
            </a:ln>
          </p:spPr>
          <p:txBody>
            <a:bodyPr/>
            <a:lstStyle/>
            <a:p>
              <a:endParaRPr lang="zh-CN" altLang="en-US"/>
            </a:p>
          </p:txBody>
        </p:sp>
        <p:sp>
          <p:nvSpPr>
            <p:cNvPr id="30968" name="任意多边形 749"/>
            <p:cNvSpPr/>
            <p:nvPr/>
          </p:nvSpPr>
          <p:spPr>
            <a:xfrm>
              <a:off x="8468478" y="4302251"/>
              <a:ext cx="574885" cy="223055"/>
            </a:xfrm>
            <a:custGeom>
              <a:avLst/>
              <a:gdLst/>
              <a:ahLst/>
              <a:cxnLst>
                <a:cxn ang="0">
                  <a:pos x="114977" y="185088"/>
                </a:cxn>
                <a:cxn ang="0">
                  <a:pos x="119767" y="147121"/>
                </a:cxn>
                <a:cxn ang="0">
                  <a:pos x="76651" y="151867"/>
                </a:cxn>
                <a:cxn ang="0">
                  <a:pos x="52697" y="132883"/>
                </a:cxn>
                <a:cxn ang="0">
                  <a:pos x="19162" y="137629"/>
                </a:cxn>
                <a:cxn ang="0">
                  <a:pos x="14372" y="132883"/>
                </a:cxn>
                <a:cxn ang="0">
                  <a:pos x="38325" y="128137"/>
                </a:cxn>
                <a:cxn ang="0">
                  <a:pos x="52697" y="123392"/>
                </a:cxn>
                <a:cxn ang="0">
                  <a:pos x="57488" y="123392"/>
                </a:cxn>
                <a:cxn ang="0">
                  <a:pos x="81442" y="132883"/>
                </a:cxn>
                <a:cxn ang="0">
                  <a:pos x="95814" y="142375"/>
                </a:cxn>
                <a:cxn ang="0">
                  <a:pos x="110186" y="128137"/>
                </a:cxn>
                <a:cxn ang="0">
                  <a:pos x="124558" y="142375"/>
                </a:cxn>
                <a:cxn ang="0">
                  <a:pos x="114977" y="175596"/>
                </a:cxn>
                <a:cxn ang="0">
                  <a:pos x="119767" y="194579"/>
                </a:cxn>
                <a:cxn ang="0">
                  <a:pos x="134139" y="213563"/>
                </a:cxn>
                <a:cxn ang="0">
                  <a:pos x="148511" y="185088"/>
                </a:cxn>
                <a:cxn ang="0">
                  <a:pos x="148511" y="161358"/>
                </a:cxn>
                <a:cxn ang="0">
                  <a:pos x="158093" y="142375"/>
                </a:cxn>
                <a:cxn ang="0">
                  <a:pos x="191628" y="142375"/>
                </a:cxn>
                <a:cxn ang="0">
                  <a:pos x="225163" y="137629"/>
                </a:cxn>
                <a:cxn ang="0">
                  <a:pos x="244326" y="128137"/>
                </a:cxn>
                <a:cxn ang="0">
                  <a:pos x="263488" y="118646"/>
                </a:cxn>
                <a:cxn ang="0">
                  <a:pos x="273070" y="104408"/>
                </a:cxn>
                <a:cxn ang="0">
                  <a:pos x="297023" y="113900"/>
                </a:cxn>
                <a:cxn ang="0">
                  <a:pos x="311396" y="94917"/>
                </a:cxn>
                <a:cxn ang="0">
                  <a:pos x="320977" y="104408"/>
                </a:cxn>
                <a:cxn ang="0">
                  <a:pos x="330558" y="99662"/>
                </a:cxn>
                <a:cxn ang="0">
                  <a:pos x="340140" y="94917"/>
                </a:cxn>
                <a:cxn ang="0">
                  <a:pos x="340140" y="66441"/>
                </a:cxn>
                <a:cxn ang="0">
                  <a:pos x="349721" y="56950"/>
                </a:cxn>
                <a:cxn ang="0">
                  <a:pos x="373675" y="75933"/>
                </a:cxn>
                <a:cxn ang="0">
                  <a:pos x="388047" y="71187"/>
                </a:cxn>
                <a:cxn ang="0">
                  <a:pos x="421582" y="61696"/>
                </a:cxn>
                <a:cxn ang="0">
                  <a:pos x="450326" y="56950"/>
                </a:cxn>
                <a:cxn ang="0">
                  <a:pos x="479070" y="61696"/>
                </a:cxn>
                <a:cxn ang="0">
                  <a:pos x="517396" y="37966"/>
                </a:cxn>
                <a:cxn ang="0">
                  <a:pos x="536559" y="14237"/>
                </a:cxn>
                <a:cxn ang="0">
                  <a:pos x="565303" y="0"/>
                </a:cxn>
                <a:cxn ang="0">
                  <a:pos x="565303" y="9491"/>
                </a:cxn>
                <a:cxn ang="0">
                  <a:pos x="536559" y="33220"/>
                </a:cxn>
                <a:cxn ang="0">
                  <a:pos x="507815" y="52204"/>
                </a:cxn>
                <a:cxn ang="0">
                  <a:pos x="464698" y="61696"/>
                </a:cxn>
                <a:cxn ang="0">
                  <a:pos x="431163" y="71187"/>
                </a:cxn>
                <a:cxn ang="0">
                  <a:pos x="407210" y="71187"/>
                </a:cxn>
                <a:cxn ang="0">
                  <a:pos x="368884" y="90171"/>
                </a:cxn>
                <a:cxn ang="0">
                  <a:pos x="344931" y="71187"/>
                </a:cxn>
                <a:cxn ang="0">
                  <a:pos x="340140" y="104408"/>
                </a:cxn>
                <a:cxn ang="0">
                  <a:pos x="330558" y="123392"/>
                </a:cxn>
                <a:cxn ang="0">
                  <a:pos x="316186" y="109154"/>
                </a:cxn>
                <a:cxn ang="0">
                  <a:pos x="301814" y="118646"/>
                </a:cxn>
                <a:cxn ang="0">
                  <a:pos x="258698" y="128137"/>
                </a:cxn>
                <a:cxn ang="0">
                  <a:pos x="234744" y="142375"/>
                </a:cxn>
                <a:cxn ang="0">
                  <a:pos x="201209" y="147121"/>
                </a:cxn>
                <a:cxn ang="0">
                  <a:pos x="158093" y="161358"/>
                </a:cxn>
                <a:cxn ang="0">
                  <a:pos x="143721" y="175596"/>
                </a:cxn>
                <a:cxn ang="0">
                  <a:pos x="162884" y="208817"/>
                </a:cxn>
                <a:cxn ang="0">
                  <a:pos x="129349" y="208817"/>
                </a:cxn>
                <a:cxn ang="0">
                  <a:pos x="119767" y="142375"/>
                </a:cxn>
                <a:cxn ang="0">
                  <a:pos x="416791" y="66441"/>
                </a:cxn>
                <a:cxn ang="0">
                  <a:pos x="344931" y="52204"/>
                </a:cxn>
              </a:cxnLst>
              <a:rect l="0" t="0" r="0" b="0"/>
              <a:pathLst>
                <a:path w="120" h="47">
                  <a:moveTo>
                    <a:pt x="27" y="47"/>
                  </a:moveTo>
                  <a:cubicBezTo>
                    <a:pt x="26" y="46"/>
                    <a:pt x="26" y="45"/>
                    <a:pt x="26" y="45"/>
                  </a:cubicBezTo>
                  <a:cubicBezTo>
                    <a:pt x="26" y="45"/>
                    <a:pt x="26" y="45"/>
                    <a:pt x="26" y="45"/>
                  </a:cubicBezTo>
                  <a:cubicBezTo>
                    <a:pt x="26" y="45"/>
                    <a:pt x="25" y="45"/>
                    <a:pt x="25" y="44"/>
                  </a:cubicBezTo>
                  <a:cubicBezTo>
                    <a:pt x="25" y="44"/>
                    <a:pt x="25" y="44"/>
                    <a:pt x="25" y="44"/>
                  </a:cubicBezTo>
                  <a:cubicBezTo>
                    <a:pt x="25" y="44"/>
                    <a:pt x="25" y="44"/>
                    <a:pt x="25" y="44"/>
                  </a:cubicBezTo>
                  <a:cubicBezTo>
                    <a:pt x="25" y="44"/>
                    <a:pt x="25" y="44"/>
                    <a:pt x="25" y="44"/>
                  </a:cubicBezTo>
                  <a:cubicBezTo>
                    <a:pt x="25" y="44"/>
                    <a:pt x="25" y="43"/>
                    <a:pt x="26" y="43"/>
                  </a:cubicBezTo>
                  <a:cubicBezTo>
                    <a:pt x="26" y="43"/>
                    <a:pt x="26" y="43"/>
                    <a:pt x="26" y="43"/>
                  </a:cubicBezTo>
                  <a:cubicBezTo>
                    <a:pt x="25" y="43"/>
                    <a:pt x="25" y="43"/>
                    <a:pt x="25" y="43"/>
                  </a:cubicBezTo>
                  <a:cubicBezTo>
                    <a:pt x="25" y="43"/>
                    <a:pt x="25" y="43"/>
                    <a:pt x="25" y="43"/>
                  </a:cubicBezTo>
                  <a:cubicBezTo>
                    <a:pt x="25" y="43"/>
                    <a:pt x="25" y="42"/>
                    <a:pt x="25" y="42"/>
                  </a:cubicBezTo>
                  <a:cubicBezTo>
                    <a:pt x="25" y="42"/>
                    <a:pt x="25" y="42"/>
                    <a:pt x="25" y="42"/>
                  </a:cubicBezTo>
                  <a:cubicBezTo>
                    <a:pt x="24" y="42"/>
                    <a:pt x="25" y="42"/>
                    <a:pt x="24" y="42"/>
                  </a:cubicBezTo>
                  <a:cubicBezTo>
                    <a:pt x="24" y="42"/>
                    <a:pt x="24" y="42"/>
                    <a:pt x="24" y="42"/>
                  </a:cubicBezTo>
                  <a:cubicBezTo>
                    <a:pt x="24" y="41"/>
                    <a:pt x="24" y="41"/>
                    <a:pt x="24" y="41"/>
                  </a:cubicBezTo>
                  <a:cubicBezTo>
                    <a:pt x="24" y="41"/>
                    <a:pt x="24" y="41"/>
                    <a:pt x="24" y="41"/>
                  </a:cubicBezTo>
                  <a:cubicBezTo>
                    <a:pt x="24" y="40"/>
                    <a:pt x="24" y="40"/>
                    <a:pt x="24" y="40"/>
                  </a:cubicBezTo>
                  <a:cubicBezTo>
                    <a:pt x="24" y="40"/>
                    <a:pt x="24" y="40"/>
                    <a:pt x="24" y="40"/>
                  </a:cubicBezTo>
                  <a:cubicBezTo>
                    <a:pt x="24" y="39"/>
                    <a:pt x="24" y="39"/>
                    <a:pt x="24" y="39"/>
                  </a:cubicBezTo>
                  <a:cubicBezTo>
                    <a:pt x="24" y="39"/>
                    <a:pt x="24" y="39"/>
                    <a:pt x="24" y="39"/>
                  </a:cubicBezTo>
                  <a:cubicBezTo>
                    <a:pt x="23" y="39"/>
                    <a:pt x="23" y="38"/>
                    <a:pt x="23" y="37"/>
                  </a:cubicBezTo>
                  <a:cubicBezTo>
                    <a:pt x="23" y="37"/>
                    <a:pt x="23" y="37"/>
                    <a:pt x="23" y="37"/>
                  </a:cubicBezTo>
                  <a:cubicBezTo>
                    <a:pt x="23" y="37"/>
                    <a:pt x="23" y="37"/>
                    <a:pt x="23" y="36"/>
                  </a:cubicBezTo>
                  <a:cubicBezTo>
                    <a:pt x="23" y="36"/>
                    <a:pt x="23" y="36"/>
                    <a:pt x="23" y="36"/>
                  </a:cubicBezTo>
                  <a:cubicBezTo>
                    <a:pt x="23" y="36"/>
                    <a:pt x="23" y="36"/>
                    <a:pt x="23" y="35"/>
                  </a:cubicBezTo>
                  <a:cubicBezTo>
                    <a:pt x="23" y="35"/>
                    <a:pt x="23" y="35"/>
                    <a:pt x="23" y="35"/>
                  </a:cubicBezTo>
                  <a:cubicBezTo>
                    <a:pt x="23" y="34"/>
                    <a:pt x="24" y="34"/>
                    <a:pt x="24" y="33"/>
                  </a:cubicBezTo>
                  <a:cubicBezTo>
                    <a:pt x="24" y="33"/>
                    <a:pt x="24" y="33"/>
                    <a:pt x="24" y="33"/>
                  </a:cubicBezTo>
                  <a:cubicBezTo>
                    <a:pt x="24" y="33"/>
                    <a:pt x="24" y="33"/>
                    <a:pt x="24" y="32"/>
                  </a:cubicBezTo>
                  <a:cubicBezTo>
                    <a:pt x="24" y="32"/>
                    <a:pt x="24" y="32"/>
                    <a:pt x="24" y="32"/>
                  </a:cubicBezTo>
                  <a:cubicBezTo>
                    <a:pt x="25" y="31"/>
                    <a:pt x="26" y="31"/>
                    <a:pt x="26" y="31"/>
                  </a:cubicBezTo>
                  <a:cubicBezTo>
                    <a:pt x="26" y="31"/>
                    <a:pt x="26" y="31"/>
                    <a:pt x="26" y="31"/>
                  </a:cubicBezTo>
                  <a:cubicBezTo>
                    <a:pt x="26" y="31"/>
                    <a:pt x="26" y="31"/>
                    <a:pt x="26" y="31"/>
                  </a:cubicBezTo>
                  <a:cubicBezTo>
                    <a:pt x="26" y="31"/>
                    <a:pt x="26" y="31"/>
                    <a:pt x="26" y="31"/>
                  </a:cubicBezTo>
                  <a:cubicBezTo>
                    <a:pt x="26" y="31"/>
                    <a:pt x="26" y="31"/>
                    <a:pt x="26" y="31"/>
                  </a:cubicBezTo>
                  <a:cubicBezTo>
                    <a:pt x="26" y="31"/>
                    <a:pt x="26" y="31"/>
                    <a:pt x="26" y="31"/>
                  </a:cubicBezTo>
                  <a:cubicBezTo>
                    <a:pt x="26" y="31"/>
                    <a:pt x="26" y="31"/>
                    <a:pt x="26" y="31"/>
                  </a:cubicBezTo>
                  <a:cubicBezTo>
                    <a:pt x="26" y="31"/>
                    <a:pt x="26" y="31"/>
                    <a:pt x="26" y="31"/>
                  </a:cubicBezTo>
                  <a:cubicBezTo>
                    <a:pt x="26" y="31"/>
                    <a:pt x="25" y="31"/>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3" y="30"/>
                    <a:pt x="23" y="30"/>
                    <a:pt x="23" y="29"/>
                  </a:cubicBezTo>
                  <a:cubicBezTo>
                    <a:pt x="23" y="29"/>
                    <a:pt x="23" y="29"/>
                    <a:pt x="23" y="29"/>
                  </a:cubicBezTo>
                  <a:cubicBezTo>
                    <a:pt x="23" y="29"/>
                    <a:pt x="23" y="29"/>
                    <a:pt x="23" y="29"/>
                  </a:cubicBezTo>
                  <a:cubicBezTo>
                    <a:pt x="23" y="29"/>
                    <a:pt x="23" y="29"/>
                    <a:pt x="23" y="29"/>
                  </a:cubicBezTo>
                  <a:cubicBezTo>
                    <a:pt x="23" y="30"/>
                    <a:pt x="21" y="31"/>
                    <a:pt x="21" y="31"/>
                  </a:cubicBezTo>
                  <a:cubicBezTo>
                    <a:pt x="21" y="31"/>
                    <a:pt x="21" y="31"/>
                    <a:pt x="21" y="31"/>
                  </a:cubicBezTo>
                  <a:cubicBezTo>
                    <a:pt x="20" y="31"/>
                    <a:pt x="20" y="31"/>
                    <a:pt x="20" y="31"/>
                  </a:cubicBezTo>
                  <a:cubicBezTo>
                    <a:pt x="20" y="31"/>
                    <a:pt x="20" y="31"/>
                    <a:pt x="20" y="31"/>
                  </a:cubicBezTo>
                  <a:cubicBezTo>
                    <a:pt x="19" y="31"/>
                    <a:pt x="19" y="31"/>
                    <a:pt x="19" y="31"/>
                  </a:cubicBezTo>
                  <a:cubicBezTo>
                    <a:pt x="19" y="31"/>
                    <a:pt x="19" y="31"/>
                    <a:pt x="19" y="31"/>
                  </a:cubicBezTo>
                  <a:cubicBezTo>
                    <a:pt x="19" y="31"/>
                    <a:pt x="19" y="31"/>
                    <a:pt x="19" y="31"/>
                  </a:cubicBezTo>
                  <a:cubicBezTo>
                    <a:pt x="19" y="31"/>
                    <a:pt x="19" y="31"/>
                    <a:pt x="19" y="31"/>
                  </a:cubicBezTo>
                  <a:cubicBezTo>
                    <a:pt x="18" y="32"/>
                    <a:pt x="18" y="32"/>
                    <a:pt x="17" y="32"/>
                  </a:cubicBezTo>
                  <a:cubicBezTo>
                    <a:pt x="17" y="32"/>
                    <a:pt x="17" y="32"/>
                    <a:pt x="17" y="32"/>
                  </a:cubicBezTo>
                  <a:cubicBezTo>
                    <a:pt x="17" y="32"/>
                    <a:pt x="17" y="32"/>
                    <a:pt x="16" y="32"/>
                  </a:cubicBezTo>
                  <a:cubicBezTo>
                    <a:pt x="16" y="32"/>
                    <a:pt x="16" y="32"/>
                    <a:pt x="16" y="32"/>
                  </a:cubicBezTo>
                  <a:cubicBezTo>
                    <a:pt x="16" y="32"/>
                    <a:pt x="15" y="31"/>
                    <a:pt x="15" y="30"/>
                  </a:cubicBezTo>
                  <a:cubicBezTo>
                    <a:pt x="15" y="30"/>
                    <a:pt x="15" y="30"/>
                    <a:pt x="15" y="30"/>
                  </a:cubicBezTo>
                  <a:cubicBezTo>
                    <a:pt x="15" y="30"/>
                    <a:pt x="16" y="30"/>
                    <a:pt x="16" y="29"/>
                  </a:cubicBezTo>
                  <a:cubicBezTo>
                    <a:pt x="16" y="29"/>
                    <a:pt x="16" y="29"/>
                    <a:pt x="16" y="29"/>
                  </a:cubicBezTo>
                  <a:cubicBezTo>
                    <a:pt x="16" y="29"/>
                    <a:pt x="16" y="29"/>
                    <a:pt x="15" y="29"/>
                  </a:cubicBezTo>
                  <a:cubicBezTo>
                    <a:pt x="15" y="29"/>
                    <a:pt x="15" y="29"/>
                    <a:pt x="15" y="29"/>
                  </a:cubicBezTo>
                  <a:cubicBezTo>
                    <a:pt x="15" y="29"/>
                    <a:pt x="15" y="29"/>
                    <a:pt x="15" y="29"/>
                  </a:cubicBezTo>
                  <a:cubicBezTo>
                    <a:pt x="15" y="29"/>
                    <a:pt x="15" y="29"/>
                    <a:pt x="15" y="29"/>
                  </a:cubicBezTo>
                  <a:cubicBezTo>
                    <a:pt x="15" y="29"/>
                    <a:pt x="15" y="29"/>
                    <a:pt x="15" y="29"/>
                  </a:cubicBezTo>
                  <a:cubicBezTo>
                    <a:pt x="15" y="29"/>
                    <a:pt x="15" y="29"/>
                    <a:pt x="15" y="29"/>
                  </a:cubicBezTo>
                  <a:cubicBezTo>
                    <a:pt x="15" y="29"/>
                    <a:pt x="14" y="29"/>
                    <a:pt x="14" y="29"/>
                  </a:cubicBezTo>
                  <a:cubicBezTo>
                    <a:pt x="14" y="29"/>
                    <a:pt x="14" y="29"/>
                    <a:pt x="14" y="29"/>
                  </a:cubicBezTo>
                  <a:cubicBezTo>
                    <a:pt x="13" y="29"/>
                    <a:pt x="13" y="29"/>
                    <a:pt x="13" y="29"/>
                  </a:cubicBezTo>
                  <a:cubicBezTo>
                    <a:pt x="13" y="29"/>
                    <a:pt x="13" y="29"/>
                    <a:pt x="13" y="29"/>
                  </a:cubicBezTo>
                  <a:cubicBezTo>
                    <a:pt x="12" y="29"/>
                    <a:pt x="12" y="29"/>
                    <a:pt x="12" y="29"/>
                  </a:cubicBezTo>
                  <a:cubicBezTo>
                    <a:pt x="11" y="29"/>
                    <a:pt x="11" y="28"/>
                    <a:pt x="11" y="28"/>
                  </a:cubicBezTo>
                  <a:cubicBezTo>
                    <a:pt x="11" y="28"/>
                    <a:pt x="11" y="28"/>
                    <a:pt x="11" y="28"/>
                  </a:cubicBezTo>
                  <a:cubicBezTo>
                    <a:pt x="11" y="28"/>
                    <a:pt x="11" y="28"/>
                    <a:pt x="11" y="28"/>
                  </a:cubicBezTo>
                  <a:cubicBezTo>
                    <a:pt x="11" y="28"/>
                    <a:pt x="11" y="28"/>
                    <a:pt x="11" y="28"/>
                  </a:cubicBezTo>
                  <a:cubicBezTo>
                    <a:pt x="11" y="28"/>
                    <a:pt x="11" y="28"/>
                    <a:pt x="11" y="28"/>
                  </a:cubicBezTo>
                  <a:cubicBezTo>
                    <a:pt x="11" y="28"/>
                    <a:pt x="11" y="28"/>
                    <a:pt x="11" y="28"/>
                  </a:cubicBezTo>
                  <a:cubicBezTo>
                    <a:pt x="10" y="27"/>
                    <a:pt x="10" y="27"/>
                    <a:pt x="10" y="27"/>
                  </a:cubicBezTo>
                  <a:cubicBezTo>
                    <a:pt x="10" y="27"/>
                    <a:pt x="10" y="27"/>
                    <a:pt x="10" y="27"/>
                  </a:cubicBezTo>
                  <a:cubicBezTo>
                    <a:pt x="10" y="27"/>
                    <a:pt x="10" y="28"/>
                    <a:pt x="10" y="28"/>
                  </a:cubicBezTo>
                  <a:cubicBezTo>
                    <a:pt x="10" y="28"/>
                    <a:pt x="10" y="28"/>
                    <a:pt x="10" y="28"/>
                  </a:cubicBezTo>
                  <a:cubicBezTo>
                    <a:pt x="10" y="28"/>
                    <a:pt x="10" y="28"/>
                    <a:pt x="10" y="28"/>
                  </a:cubicBezTo>
                  <a:cubicBezTo>
                    <a:pt x="10" y="28"/>
                    <a:pt x="10" y="28"/>
                    <a:pt x="10" y="28"/>
                  </a:cubicBezTo>
                  <a:cubicBezTo>
                    <a:pt x="10" y="29"/>
                    <a:pt x="9" y="29"/>
                    <a:pt x="9" y="30"/>
                  </a:cubicBezTo>
                  <a:cubicBezTo>
                    <a:pt x="9" y="30"/>
                    <a:pt x="9" y="30"/>
                    <a:pt x="9" y="30"/>
                  </a:cubicBezTo>
                  <a:cubicBezTo>
                    <a:pt x="9" y="30"/>
                    <a:pt x="9" y="30"/>
                    <a:pt x="8" y="30"/>
                  </a:cubicBezTo>
                  <a:cubicBezTo>
                    <a:pt x="8" y="30"/>
                    <a:pt x="8" y="30"/>
                    <a:pt x="8" y="30"/>
                  </a:cubicBezTo>
                  <a:cubicBezTo>
                    <a:pt x="8" y="29"/>
                    <a:pt x="7" y="29"/>
                    <a:pt x="7" y="29"/>
                  </a:cubicBezTo>
                  <a:cubicBezTo>
                    <a:pt x="7" y="29"/>
                    <a:pt x="7" y="29"/>
                    <a:pt x="7" y="29"/>
                  </a:cubicBezTo>
                  <a:cubicBezTo>
                    <a:pt x="7" y="30"/>
                    <a:pt x="6" y="30"/>
                    <a:pt x="6" y="30"/>
                  </a:cubicBezTo>
                  <a:cubicBezTo>
                    <a:pt x="6" y="30"/>
                    <a:pt x="6" y="30"/>
                    <a:pt x="6" y="30"/>
                  </a:cubicBezTo>
                  <a:cubicBezTo>
                    <a:pt x="6" y="30"/>
                    <a:pt x="6" y="30"/>
                    <a:pt x="6" y="30"/>
                  </a:cubicBezTo>
                  <a:cubicBezTo>
                    <a:pt x="5" y="30"/>
                    <a:pt x="5" y="30"/>
                    <a:pt x="5" y="30"/>
                  </a:cubicBezTo>
                  <a:cubicBezTo>
                    <a:pt x="5" y="30"/>
                    <a:pt x="5" y="30"/>
                    <a:pt x="4" y="29"/>
                  </a:cubicBezTo>
                  <a:cubicBezTo>
                    <a:pt x="4" y="29"/>
                    <a:pt x="4" y="29"/>
                    <a:pt x="4" y="29"/>
                  </a:cubicBezTo>
                  <a:cubicBezTo>
                    <a:pt x="4" y="30"/>
                    <a:pt x="3" y="30"/>
                    <a:pt x="3" y="30"/>
                  </a:cubicBezTo>
                  <a:cubicBezTo>
                    <a:pt x="3" y="30"/>
                    <a:pt x="3" y="30"/>
                    <a:pt x="3" y="30"/>
                  </a:cubicBezTo>
                  <a:cubicBezTo>
                    <a:pt x="3" y="30"/>
                    <a:pt x="3" y="30"/>
                    <a:pt x="3" y="30"/>
                  </a:cubicBezTo>
                  <a:cubicBezTo>
                    <a:pt x="3" y="30"/>
                    <a:pt x="3" y="30"/>
                    <a:pt x="3" y="30"/>
                  </a:cubicBezTo>
                  <a:cubicBezTo>
                    <a:pt x="2" y="30"/>
                    <a:pt x="2" y="30"/>
                    <a:pt x="2" y="30"/>
                  </a:cubicBezTo>
                  <a:cubicBezTo>
                    <a:pt x="2" y="30"/>
                    <a:pt x="2" y="30"/>
                    <a:pt x="2" y="30"/>
                  </a:cubicBezTo>
                  <a:cubicBezTo>
                    <a:pt x="1" y="30"/>
                    <a:pt x="1" y="30"/>
                    <a:pt x="1" y="30"/>
                  </a:cubicBezTo>
                  <a:cubicBezTo>
                    <a:pt x="1" y="30"/>
                    <a:pt x="1" y="30"/>
                    <a:pt x="1" y="30"/>
                  </a:cubicBezTo>
                  <a:cubicBezTo>
                    <a:pt x="1" y="30"/>
                    <a:pt x="0" y="30"/>
                    <a:pt x="0" y="30"/>
                  </a:cubicBezTo>
                  <a:cubicBezTo>
                    <a:pt x="0" y="30"/>
                    <a:pt x="0" y="30"/>
                    <a:pt x="0" y="30"/>
                  </a:cubicBezTo>
                  <a:cubicBezTo>
                    <a:pt x="1" y="29"/>
                    <a:pt x="1" y="29"/>
                    <a:pt x="1" y="29"/>
                  </a:cubicBezTo>
                  <a:cubicBezTo>
                    <a:pt x="1" y="29"/>
                    <a:pt x="1" y="29"/>
                    <a:pt x="1" y="29"/>
                  </a:cubicBezTo>
                  <a:cubicBezTo>
                    <a:pt x="1" y="29"/>
                    <a:pt x="1" y="29"/>
                    <a:pt x="1" y="29"/>
                  </a:cubicBezTo>
                  <a:cubicBezTo>
                    <a:pt x="1" y="29"/>
                    <a:pt x="2" y="29"/>
                    <a:pt x="1" y="29"/>
                  </a:cubicBezTo>
                  <a:cubicBezTo>
                    <a:pt x="1" y="29"/>
                    <a:pt x="1" y="29"/>
                    <a:pt x="1" y="29"/>
                  </a:cubicBezTo>
                  <a:cubicBezTo>
                    <a:pt x="2" y="29"/>
                    <a:pt x="2" y="29"/>
                    <a:pt x="2" y="29"/>
                  </a:cubicBezTo>
                  <a:cubicBezTo>
                    <a:pt x="2" y="29"/>
                    <a:pt x="2" y="29"/>
                    <a:pt x="2" y="29"/>
                  </a:cubicBezTo>
                  <a:cubicBezTo>
                    <a:pt x="2" y="29"/>
                    <a:pt x="3" y="28"/>
                    <a:pt x="3" y="28"/>
                  </a:cubicBezTo>
                  <a:cubicBezTo>
                    <a:pt x="3" y="28"/>
                    <a:pt x="3" y="28"/>
                    <a:pt x="3" y="28"/>
                  </a:cubicBezTo>
                  <a:cubicBezTo>
                    <a:pt x="3" y="28"/>
                    <a:pt x="3" y="28"/>
                    <a:pt x="3" y="28"/>
                  </a:cubicBezTo>
                  <a:cubicBezTo>
                    <a:pt x="3" y="28"/>
                    <a:pt x="3" y="28"/>
                    <a:pt x="3" y="28"/>
                  </a:cubicBezTo>
                  <a:cubicBezTo>
                    <a:pt x="3" y="28"/>
                    <a:pt x="4" y="28"/>
                    <a:pt x="4" y="28"/>
                  </a:cubicBezTo>
                  <a:cubicBezTo>
                    <a:pt x="4" y="28"/>
                    <a:pt x="4" y="28"/>
                    <a:pt x="4" y="28"/>
                  </a:cubicBezTo>
                  <a:cubicBezTo>
                    <a:pt x="4" y="28"/>
                    <a:pt x="4" y="28"/>
                    <a:pt x="4" y="27"/>
                  </a:cubicBezTo>
                  <a:cubicBezTo>
                    <a:pt x="4" y="27"/>
                    <a:pt x="4" y="27"/>
                    <a:pt x="4" y="27"/>
                  </a:cubicBezTo>
                  <a:cubicBezTo>
                    <a:pt x="5" y="27"/>
                    <a:pt x="5" y="27"/>
                    <a:pt x="5" y="27"/>
                  </a:cubicBezTo>
                  <a:cubicBezTo>
                    <a:pt x="5" y="27"/>
                    <a:pt x="5" y="27"/>
                    <a:pt x="5" y="27"/>
                  </a:cubicBezTo>
                  <a:cubicBezTo>
                    <a:pt x="6" y="27"/>
                    <a:pt x="6" y="27"/>
                    <a:pt x="6" y="28"/>
                  </a:cubicBezTo>
                  <a:cubicBezTo>
                    <a:pt x="6" y="28"/>
                    <a:pt x="6" y="28"/>
                    <a:pt x="6" y="28"/>
                  </a:cubicBezTo>
                  <a:cubicBezTo>
                    <a:pt x="6" y="27"/>
                    <a:pt x="7" y="27"/>
                    <a:pt x="7" y="27"/>
                  </a:cubicBezTo>
                  <a:cubicBezTo>
                    <a:pt x="7" y="27"/>
                    <a:pt x="7" y="27"/>
                    <a:pt x="7" y="27"/>
                  </a:cubicBezTo>
                  <a:cubicBezTo>
                    <a:pt x="7" y="27"/>
                    <a:pt x="7" y="27"/>
                    <a:pt x="7" y="27"/>
                  </a:cubicBezTo>
                  <a:cubicBezTo>
                    <a:pt x="7" y="27"/>
                    <a:pt x="7" y="27"/>
                    <a:pt x="7" y="27"/>
                  </a:cubicBezTo>
                  <a:cubicBezTo>
                    <a:pt x="7" y="27"/>
                    <a:pt x="7" y="27"/>
                    <a:pt x="7" y="27"/>
                  </a:cubicBezTo>
                  <a:cubicBezTo>
                    <a:pt x="7" y="27"/>
                    <a:pt x="7" y="27"/>
                    <a:pt x="7" y="27"/>
                  </a:cubicBezTo>
                  <a:cubicBezTo>
                    <a:pt x="7" y="27"/>
                    <a:pt x="7" y="27"/>
                    <a:pt x="7" y="27"/>
                  </a:cubicBezTo>
                  <a:cubicBezTo>
                    <a:pt x="7" y="27"/>
                    <a:pt x="7" y="27"/>
                    <a:pt x="7" y="27"/>
                  </a:cubicBezTo>
                  <a:cubicBezTo>
                    <a:pt x="7" y="27"/>
                    <a:pt x="7" y="27"/>
                    <a:pt x="8" y="27"/>
                  </a:cubicBezTo>
                  <a:cubicBezTo>
                    <a:pt x="8" y="27"/>
                    <a:pt x="8" y="27"/>
                    <a:pt x="8" y="27"/>
                  </a:cubicBezTo>
                  <a:cubicBezTo>
                    <a:pt x="8" y="27"/>
                    <a:pt x="8" y="27"/>
                    <a:pt x="8" y="27"/>
                  </a:cubicBezTo>
                  <a:cubicBezTo>
                    <a:pt x="8" y="27"/>
                    <a:pt x="8" y="27"/>
                    <a:pt x="8" y="27"/>
                  </a:cubicBezTo>
                  <a:cubicBezTo>
                    <a:pt x="9" y="27"/>
                    <a:pt x="9" y="28"/>
                    <a:pt x="9" y="28"/>
                  </a:cubicBezTo>
                  <a:cubicBezTo>
                    <a:pt x="9" y="28"/>
                    <a:pt x="9" y="28"/>
                    <a:pt x="9" y="28"/>
                  </a:cubicBezTo>
                  <a:cubicBezTo>
                    <a:pt x="9" y="28"/>
                    <a:pt x="9" y="28"/>
                    <a:pt x="9" y="28"/>
                  </a:cubicBezTo>
                  <a:cubicBezTo>
                    <a:pt x="9" y="28"/>
                    <a:pt x="9" y="28"/>
                    <a:pt x="9" y="28"/>
                  </a:cubicBezTo>
                  <a:cubicBezTo>
                    <a:pt x="9" y="28"/>
                    <a:pt x="9" y="28"/>
                    <a:pt x="9" y="28"/>
                  </a:cubicBezTo>
                  <a:cubicBezTo>
                    <a:pt x="9" y="28"/>
                    <a:pt x="9" y="28"/>
                    <a:pt x="9" y="28"/>
                  </a:cubicBezTo>
                  <a:cubicBezTo>
                    <a:pt x="9" y="28"/>
                    <a:pt x="9" y="27"/>
                    <a:pt x="9" y="27"/>
                  </a:cubicBezTo>
                  <a:cubicBezTo>
                    <a:pt x="9" y="27"/>
                    <a:pt x="9" y="27"/>
                    <a:pt x="9" y="27"/>
                  </a:cubicBezTo>
                  <a:cubicBezTo>
                    <a:pt x="9" y="27"/>
                    <a:pt x="8" y="26"/>
                    <a:pt x="8" y="26"/>
                  </a:cubicBezTo>
                  <a:cubicBezTo>
                    <a:pt x="8" y="26"/>
                    <a:pt x="8" y="26"/>
                    <a:pt x="8" y="26"/>
                  </a:cubicBezTo>
                  <a:cubicBezTo>
                    <a:pt x="8" y="26"/>
                    <a:pt x="8" y="26"/>
                    <a:pt x="8" y="26"/>
                  </a:cubicBezTo>
                  <a:cubicBezTo>
                    <a:pt x="8" y="26"/>
                    <a:pt x="8" y="26"/>
                    <a:pt x="8" y="26"/>
                  </a:cubicBezTo>
                  <a:cubicBezTo>
                    <a:pt x="8" y="26"/>
                    <a:pt x="8" y="25"/>
                    <a:pt x="9" y="25"/>
                  </a:cubicBezTo>
                  <a:cubicBezTo>
                    <a:pt x="9" y="25"/>
                    <a:pt x="9" y="25"/>
                    <a:pt x="9" y="25"/>
                  </a:cubicBezTo>
                  <a:cubicBezTo>
                    <a:pt x="9" y="25"/>
                    <a:pt x="8" y="24"/>
                    <a:pt x="9" y="24"/>
                  </a:cubicBezTo>
                  <a:cubicBezTo>
                    <a:pt x="9" y="24"/>
                    <a:pt x="9" y="24"/>
                    <a:pt x="9" y="24"/>
                  </a:cubicBezTo>
                  <a:cubicBezTo>
                    <a:pt x="10" y="24"/>
                    <a:pt x="10" y="24"/>
                    <a:pt x="10" y="24"/>
                  </a:cubicBezTo>
                  <a:cubicBezTo>
                    <a:pt x="10" y="24"/>
                    <a:pt x="10" y="24"/>
                    <a:pt x="10" y="24"/>
                  </a:cubicBezTo>
                  <a:cubicBezTo>
                    <a:pt x="11" y="24"/>
                    <a:pt x="11" y="25"/>
                    <a:pt x="11" y="26"/>
                  </a:cubicBezTo>
                  <a:cubicBezTo>
                    <a:pt x="11" y="26"/>
                    <a:pt x="11" y="26"/>
                    <a:pt x="11" y="26"/>
                  </a:cubicBezTo>
                  <a:cubicBezTo>
                    <a:pt x="11" y="26"/>
                    <a:pt x="11" y="26"/>
                    <a:pt x="11" y="26"/>
                  </a:cubicBezTo>
                  <a:cubicBezTo>
                    <a:pt x="11" y="26"/>
                    <a:pt x="11" y="26"/>
                    <a:pt x="11" y="26"/>
                  </a:cubicBezTo>
                  <a:cubicBezTo>
                    <a:pt x="11" y="26"/>
                    <a:pt x="11" y="26"/>
                    <a:pt x="12" y="26"/>
                  </a:cubicBezTo>
                  <a:cubicBezTo>
                    <a:pt x="12" y="26"/>
                    <a:pt x="12" y="26"/>
                    <a:pt x="12" y="26"/>
                  </a:cubicBezTo>
                  <a:cubicBezTo>
                    <a:pt x="12" y="27"/>
                    <a:pt x="12" y="27"/>
                    <a:pt x="12" y="27"/>
                  </a:cubicBezTo>
                  <a:cubicBezTo>
                    <a:pt x="12" y="27"/>
                    <a:pt x="12" y="27"/>
                    <a:pt x="12" y="27"/>
                  </a:cubicBezTo>
                  <a:cubicBezTo>
                    <a:pt x="12" y="28"/>
                    <a:pt x="13" y="28"/>
                    <a:pt x="13" y="28"/>
                  </a:cubicBezTo>
                  <a:cubicBezTo>
                    <a:pt x="13" y="28"/>
                    <a:pt x="13" y="28"/>
                    <a:pt x="13" y="28"/>
                  </a:cubicBezTo>
                  <a:cubicBezTo>
                    <a:pt x="13" y="28"/>
                    <a:pt x="13" y="28"/>
                    <a:pt x="13" y="28"/>
                  </a:cubicBezTo>
                  <a:cubicBezTo>
                    <a:pt x="13" y="28"/>
                    <a:pt x="13" y="28"/>
                    <a:pt x="13" y="28"/>
                  </a:cubicBezTo>
                  <a:cubicBezTo>
                    <a:pt x="13" y="28"/>
                    <a:pt x="13" y="27"/>
                    <a:pt x="12" y="27"/>
                  </a:cubicBezTo>
                  <a:cubicBezTo>
                    <a:pt x="12" y="27"/>
                    <a:pt x="12" y="27"/>
                    <a:pt x="12" y="27"/>
                  </a:cubicBezTo>
                  <a:cubicBezTo>
                    <a:pt x="13" y="27"/>
                    <a:pt x="13" y="27"/>
                    <a:pt x="13" y="27"/>
                  </a:cubicBezTo>
                  <a:cubicBezTo>
                    <a:pt x="13" y="27"/>
                    <a:pt x="13" y="27"/>
                    <a:pt x="13" y="27"/>
                  </a:cubicBezTo>
                  <a:cubicBezTo>
                    <a:pt x="13" y="27"/>
                    <a:pt x="13" y="27"/>
                    <a:pt x="13" y="27"/>
                  </a:cubicBezTo>
                  <a:cubicBezTo>
                    <a:pt x="13" y="27"/>
                    <a:pt x="13" y="27"/>
                    <a:pt x="13" y="27"/>
                  </a:cubicBezTo>
                  <a:cubicBezTo>
                    <a:pt x="13" y="27"/>
                    <a:pt x="13" y="27"/>
                    <a:pt x="13" y="27"/>
                  </a:cubicBezTo>
                  <a:cubicBezTo>
                    <a:pt x="13" y="27"/>
                    <a:pt x="13" y="27"/>
                    <a:pt x="13" y="27"/>
                  </a:cubicBezTo>
                  <a:cubicBezTo>
                    <a:pt x="12" y="27"/>
                    <a:pt x="12" y="26"/>
                    <a:pt x="12" y="26"/>
                  </a:cubicBezTo>
                  <a:cubicBezTo>
                    <a:pt x="12" y="26"/>
                    <a:pt x="12" y="26"/>
                    <a:pt x="12" y="26"/>
                  </a:cubicBezTo>
                  <a:cubicBezTo>
                    <a:pt x="12" y="26"/>
                    <a:pt x="13" y="25"/>
                    <a:pt x="13" y="25"/>
                  </a:cubicBezTo>
                  <a:cubicBezTo>
                    <a:pt x="13" y="25"/>
                    <a:pt x="13" y="25"/>
                    <a:pt x="13" y="25"/>
                  </a:cubicBezTo>
                  <a:cubicBezTo>
                    <a:pt x="14" y="25"/>
                    <a:pt x="14" y="26"/>
                    <a:pt x="14" y="26"/>
                  </a:cubicBezTo>
                  <a:cubicBezTo>
                    <a:pt x="14" y="26"/>
                    <a:pt x="14" y="26"/>
                    <a:pt x="14" y="26"/>
                  </a:cubicBezTo>
                  <a:cubicBezTo>
                    <a:pt x="14" y="26"/>
                    <a:pt x="15" y="26"/>
                    <a:pt x="15" y="27"/>
                  </a:cubicBezTo>
                  <a:cubicBezTo>
                    <a:pt x="15" y="27"/>
                    <a:pt x="15" y="27"/>
                    <a:pt x="15" y="27"/>
                  </a:cubicBezTo>
                  <a:cubicBezTo>
                    <a:pt x="15" y="27"/>
                    <a:pt x="15" y="27"/>
                    <a:pt x="15" y="27"/>
                  </a:cubicBezTo>
                  <a:cubicBezTo>
                    <a:pt x="15" y="27"/>
                    <a:pt x="15" y="27"/>
                    <a:pt x="15" y="27"/>
                  </a:cubicBezTo>
                  <a:cubicBezTo>
                    <a:pt x="15" y="27"/>
                    <a:pt x="14" y="27"/>
                    <a:pt x="14" y="27"/>
                  </a:cubicBezTo>
                  <a:cubicBezTo>
                    <a:pt x="14" y="27"/>
                    <a:pt x="14" y="27"/>
                    <a:pt x="14" y="27"/>
                  </a:cubicBezTo>
                  <a:cubicBezTo>
                    <a:pt x="14" y="28"/>
                    <a:pt x="14" y="28"/>
                    <a:pt x="15" y="28"/>
                  </a:cubicBezTo>
                  <a:cubicBezTo>
                    <a:pt x="15" y="28"/>
                    <a:pt x="15" y="28"/>
                    <a:pt x="15" y="28"/>
                  </a:cubicBezTo>
                  <a:cubicBezTo>
                    <a:pt x="15" y="28"/>
                    <a:pt x="15" y="28"/>
                    <a:pt x="15" y="28"/>
                  </a:cubicBezTo>
                  <a:cubicBezTo>
                    <a:pt x="15" y="28"/>
                    <a:pt x="15" y="28"/>
                    <a:pt x="15" y="28"/>
                  </a:cubicBezTo>
                  <a:cubicBezTo>
                    <a:pt x="15" y="28"/>
                    <a:pt x="15" y="28"/>
                    <a:pt x="15" y="28"/>
                  </a:cubicBezTo>
                  <a:cubicBezTo>
                    <a:pt x="15" y="28"/>
                    <a:pt x="15" y="28"/>
                    <a:pt x="15" y="28"/>
                  </a:cubicBezTo>
                  <a:cubicBezTo>
                    <a:pt x="15" y="28"/>
                    <a:pt x="15" y="28"/>
                    <a:pt x="15" y="28"/>
                  </a:cubicBezTo>
                  <a:cubicBezTo>
                    <a:pt x="15" y="28"/>
                    <a:pt x="15" y="28"/>
                    <a:pt x="15" y="28"/>
                  </a:cubicBezTo>
                  <a:cubicBezTo>
                    <a:pt x="16" y="28"/>
                    <a:pt x="16" y="28"/>
                    <a:pt x="17" y="28"/>
                  </a:cubicBezTo>
                  <a:cubicBezTo>
                    <a:pt x="17" y="28"/>
                    <a:pt x="17" y="28"/>
                    <a:pt x="17" y="28"/>
                  </a:cubicBezTo>
                  <a:cubicBezTo>
                    <a:pt x="17" y="28"/>
                    <a:pt x="17" y="28"/>
                    <a:pt x="18" y="29"/>
                  </a:cubicBezTo>
                  <a:cubicBezTo>
                    <a:pt x="18" y="29"/>
                    <a:pt x="18" y="29"/>
                    <a:pt x="18" y="29"/>
                  </a:cubicBezTo>
                  <a:cubicBezTo>
                    <a:pt x="18" y="30"/>
                    <a:pt x="17" y="30"/>
                    <a:pt x="17" y="30"/>
                  </a:cubicBezTo>
                  <a:cubicBezTo>
                    <a:pt x="17" y="30"/>
                    <a:pt x="17" y="30"/>
                    <a:pt x="17" y="30"/>
                  </a:cubicBezTo>
                  <a:cubicBezTo>
                    <a:pt x="17" y="30"/>
                    <a:pt x="17" y="30"/>
                    <a:pt x="17" y="30"/>
                  </a:cubicBezTo>
                  <a:cubicBezTo>
                    <a:pt x="17" y="30"/>
                    <a:pt x="17" y="30"/>
                    <a:pt x="17" y="30"/>
                  </a:cubicBezTo>
                  <a:cubicBezTo>
                    <a:pt x="17" y="30"/>
                    <a:pt x="17" y="31"/>
                    <a:pt x="17" y="31"/>
                  </a:cubicBezTo>
                  <a:cubicBezTo>
                    <a:pt x="17" y="31"/>
                    <a:pt x="17" y="31"/>
                    <a:pt x="17" y="31"/>
                  </a:cubicBezTo>
                  <a:cubicBezTo>
                    <a:pt x="17" y="31"/>
                    <a:pt x="17" y="31"/>
                    <a:pt x="17" y="31"/>
                  </a:cubicBezTo>
                  <a:cubicBezTo>
                    <a:pt x="17" y="31"/>
                    <a:pt x="17" y="31"/>
                    <a:pt x="17" y="31"/>
                  </a:cubicBezTo>
                  <a:cubicBezTo>
                    <a:pt x="17" y="31"/>
                    <a:pt x="18" y="31"/>
                    <a:pt x="18" y="31"/>
                  </a:cubicBezTo>
                  <a:cubicBezTo>
                    <a:pt x="18" y="31"/>
                    <a:pt x="18" y="31"/>
                    <a:pt x="18" y="31"/>
                  </a:cubicBezTo>
                  <a:cubicBezTo>
                    <a:pt x="18" y="30"/>
                    <a:pt x="18" y="30"/>
                    <a:pt x="19" y="30"/>
                  </a:cubicBezTo>
                  <a:cubicBezTo>
                    <a:pt x="19" y="30"/>
                    <a:pt x="19" y="30"/>
                    <a:pt x="19" y="30"/>
                  </a:cubicBezTo>
                  <a:cubicBezTo>
                    <a:pt x="19" y="30"/>
                    <a:pt x="19" y="30"/>
                    <a:pt x="19" y="30"/>
                  </a:cubicBezTo>
                  <a:cubicBezTo>
                    <a:pt x="19" y="30"/>
                    <a:pt x="19" y="30"/>
                    <a:pt x="19" y="30"/>
                  </a:cubicBezTo>
                  <a:cubicBezTo>
                    <a:pt x="19" y="30"/>
                    <a:pt x="19" y="30"/>
                    <a:pt x="20" y="30"/>
                  </a:cubicBezTo>
                  <a:cubicBezTo>
                    <a:pt x="20" y="30"/>
                    <a:pt x="20" y="30"/>
                    <a:pt x="20" y="30"/>
                  </a:cubicBezTo>
                  <a:cubicBezTo>
                    <a:pt x="20" y="30"/>
                    <a:pt x="20" y="30"/>
                    <a:pt x="20" y="30"/>
                  </a:cubicBezTo>
                  <a:cubicBezTo>
                    <a:pt x="20" y="30"/>
                    <a:pt x="20" y="30"/>
                    <a:pt x="20" y="30"/>
                  </a:cubicBezTo>
                  <a:cubicBezTo>
                    <a:pt x="21" y="30"/>
                    <a:pt x="22" y="29"/>
                    <a:pt x="22" y="29"/>
                  </a:cubicBezTo>
                  <a:cubicBezTo>
                    <a:pt x="22" y="29"/>
                    <a:pt x="22" y="29"/>
                    <a:pt x="22" y="29"/>
                  </a:cubicBezTo>
                  <a:cubicBezTo>
                    <a:pt x="22" y="29"/>
                    <a:pt x="22" y="29"/>
                    <a:pt x="22" y="29"/>
                  </a:cubicBezTo>
                  <a:cubicBezTo>
                    <a:pt x="22" y="29"/>
                    <a:pt x="22" y="29"/>
                    <a:pt x="22" y="29"/>
                  </a:cubicBezTo>
                  <a:cubicBezTo>
                    <a:pt x="22" y="29"/>
                    <a:pt x="22" y="29"/>
                    <a:pt x="21" y="29"/>
                  </a:cubicBezTo>
                  <a:cubicBezTo>
                    <a:pt x="21" y="29"/>
                    <a:pt x="21" y="29"/>
                    <a:pt x="21" y="29"/>
                  </a:cubicBezTo>
                  <a:cubicBezTo>
                    <a:pt x="21" y="29"/>
                    <a:pt x="21" y="28"/>
                    <a:pt x="21" y="28"/>
                  </a:cubicBezTo>
                  <a:cubicBezTo>
                    <a:pt x="21" y="28"/>
                    <a:pt x="21" y="28"/>
                    <a:pt x="21" y="28"/>
                  </a:cubicBezTo>
                  <a:cubicBezTo>
                    <a:pt x="21" y="27"/>
                    <a:pt x="21" y="27"/>
                    <a:pt x="21" y="27"/>
                  </a:cubicBezTo>
                  <a:cubicBezTo>
                    <a:pt x="21" y="27"/>
                    <a:pt x="21" y="27"/>
                    <a:pt x="21" y="27"/>
                  </a:cubicBezTo>
                  <a:cubicBezTo>
                    <a:pt x="22" y="27"/>
                    <a:pt x="22" y="26"/>
                    <a:pt x="22" y="26"/>
                  </a:cubicBezTo>
                  <a:cubicBezTo>
                    <a:pt x="22" y="26"/>
                    <a:pt x="22" y="26"/>
                    <a:pt x="22" y="26"/>
                  </a:cubicBezTo>
                  <a:cubicBezTo>
                    <a:pt x="22" y="26"/>
                    <a:pt x="22" y="26"/>
                    <a:pt x="23" y="26"/>
                  </a:cubicBezTo>
                  <a:cubicBezTo>
                    <a:pt x="23" y="26"/>
                    <a:pt x="23" y="26"/>
                    <a:pt x="23" y="26"/>
                  </a:cubicBezTo>
                  <a:cubicBezTo>
                    <a:pt x="23" y="26"/>
                    <a:pt x="23" y="26"/>
                    <a:pt x="23" y="26"/>
                  </a:cubicBezTo>
                  <a:cubicBezTo>
                    <a:pt x="23" y="26"/>
                    <a:pt x="23" y="26"/>
                    <a:pt x="23" y="26"/>
                  </a:cubicBezTo>
                  <a:cubicBezTo>
                    <a:pt x="23" y="27"/>
                    <a:pt x="23" y="27"/>
                    <a:pt x="23" y="27"/>
                  </a:cubicBezTo>
                  <a:cubicBezTo>
                    <a:pt x="23" y="27"/>
                    <a:pt x="23" y="27"/>
                    <a:pt x="23" y="27"/>
                  </a:cubicBezTo>
                  <a:cubicBezTo>
                    <a:pt x="23" y="27"/>
                    <a:pt x="23" y="27"/>
                    <a:pt x="23" y="27"/>
                  </a:cubicBezTo>
                  <a:cubicBezTo>
                    <a:pt x="23" y="27"/>
                    <a:pt x="23" y="27"/>
                    <a:pt x="23" y="27"/>
                  </a:cubicBezTo>
                  <a:cubicBezTo>
                    <a:pt x="23" y="27"/>
                    <a:pt x="23" y="27"/>
                    <a:pt x="23" y="27"/>
                  </a:cubicBezTo>
                  <a:cubicBezTo>
                    <a:pt x="23" y="27"/>
                    <a:pt x="23" y="27"/>
                    <a:pt x="23" y="27"/>
                  </a:cubicBezTo>
                  <a:cubicBezTo>
                    <a:pt x="23" y="27"/>
                    <a:pt x="23" y="28"/>
                    <a:pt x="23" y="28"/>
                  </a:cubicBezTo>
                  <a:cubicBezTo>
                    <a:pt x="23" y="28"/>
                    <a:pt x="23" y="28"/>
                    <a:pt x="23" y="28"/>
                  </a:cubicBezTo>
                  <a:cubicBezTo>
                    <a:pt x="23" y="28"/>
                    <a:pt x="23" y="28"/>
                    <a:pt x="24" y="28"/>
                  </a:cubicBezTo>
                  <a:cubicBezTo>
                    <a:pt x="24" y="28"/>
                    <a:pt x="24" y="28"/>
                    <a:pt x="24" y="28"/>
                  </a:cubicBezTo>
                  <a:cubicBezTo>
                    <a:pt x="24" y="28"/>
                    <a:pt x="24" y="29"/>
                    <a:pt x="24" y="29"/>
                  </a:cubicBezTo>
                  <a:cubicBezTo>
                    <a:pt x="24" y="29"/>
                    <a:pt x="24" y="29"/>
                    <a:pt x="24" y="29"/>
                  </a:cubicBezTo>
                  <a:cubicBezTo>
                    <a:pt x="24" y="29"/>
                    <a:pt x="24" y="29"/>
                    <a:pt x="24" y="29"/>
                  </a:cubicBezTo>
                  <a:cubicBezTo>
                    <a:pt x="24" y="29"/>
                    <a:pt x="24" y="29"/>
                    <a:pt x="24" y="29"/>
                  </a:cubicBezTo>
                  <a:cubicBezTo>
                    <a:pt x="24" y="29"/>
                    <a:pt x="24" y="29"/>
                    <a:pt x="24" y="29"/>
                  </a:cubicBezTo>
                  <a:cubicBezTo>
                    <a:pt x="24" y="29"/>
                    <a:pt x="24" y="29"/>
                    <a:pt x="24" y="29"/>
                  </a:cubicBezTo>
                  <a:cubicBezTo>
                    <a:pt x="24" y="29"/>
                    <a:pt x="25" y="29"/>
                    <a:pt x="25" y="29"/>
                  </a:cubicBezTo>
                  <a:cubicBezTo>
                    <a:pt x="25" y="29"/>
                    <a:pt x="25" y="29"/>
                    <a:pt x="25" y="29"/>
                  </a:cubicBezTo>
                  <a:cubicBezTo>
                    <a:pt x="26" y="29"/>
                    <a:pt x="26" y="29"/>
                    <a:pt x="26" y="30"/>
                  </a:cubicBezTo>
                  <a:cubicBezTo>
                    <a:pt x="26" y="30"/>
                    <a:pt x="26" y="30"/>
                    <a:pt x="26" y="30"/>
                  </a:cubicBezTo>
                  <a:cubicBezTo>
                    <a:pt x="26" y="30"/>
                    <a:pt x="26" y="30"/>
                    <a:pt x="26" y="30"/>
                  </a:cubicBezTo>
                  <a:cubicBezTo>
                    <a:pt x="26" y="30"/>
                    <a:pt x="26" y="30"/>
                    <a:pt x="26" y="30"/>
                  </a:cubicBezTo>
                  <a:cubicBezTo>
                    <a:pt x="26" y="30"/>
                    <a:pt x="26" y="30"/>
                    <a:pt x="26" y="30"/>
                  </a:cubicBezTo>
                  <a:cubicBezTo>
                    <a:pt x="26" y="30"/>
                    <a:pt x="26" y="30"/>
                    <a:pt x="26" y="30"/>
                  </a:cubicBezTo>
                  <a:cubicBezTo>
                    <a:pt x="26" y="30"/>
                    <a:pt x="26" y="30"/>
                    <a:pt x="26" y="30"/>
                  </a:cubicBezTo>
                  <a:cubicBezTo>
                    <a:pt x="27" y="30"/>
                    <a:pt x="27" y="30"/>
                    <a:pt x="27" y="30"/>
                  </a:cubicBezTo>
                  <a:cubicBezTo>
                    <a:pt x="27" y="30"/>
                    <a:pt x="27" y="30"/>
                    <a:pt x="27" y="30"/>
                  </a:cubicBezTo>
                  <a:cubicBezTo>
                    <a:pt x="27" y="30"/>
                    <a:pt x="28" y="30"/>
                    <a:pt x="28" y="31"/>
                  </a:cubicBezTo>
                  <a:cubicBezTo>
                    <a:pt x="28" y="31"/>
                    <a:pt x="28" y="31"/>
                    <a:pt x="28" y="31"/>
                  </a:cubicBezTo>
                  <a:cubicBezTo>
                    <a:pt x="28" y="31"/>
                    <a:pt x="28" y="31"/>
                    <a:pt x="28" y="31"/>
                  </a:cubicBezTo>
                  <a:cubicBezTo>
                    <a:pt x="28" y="31"/>
                    <a:pt x="28" y="31"/>
                    <a:pt x="28" y="31"/>
                  </a:cubicBezTo>
                  <a:cubicBezTo>
                    <a:pt x="28" y="31"/>
                    <a:pt x="27" y="32"/>
                    <a:pt x="26" y="32"/>
                  </a:cubicBezTo>
                  <a:cubicBezTo>
                    <a:pt x="26" y="32"/>
                    <a:pt x="26" y="32"/>
                    <a:pt x="26" y="32"/>
                  </a:cubicBezTo>
                  <a:cubicBezTo>
                    <a:pt x="26" y="32"/>
                    <a:pt x="26" y="33"/>
                    <a:pt x="26" y="33"/>
                  </a:cubicBezTo>
                  <a:cubicBezTo>
                    <a:pt x="26" y="33"/>
                    <a:pt x="26" y="33"/>
                    <a:pt x="26" y="33"/>
                  </a:cubicBezTo>
                  <a:cubicBezTo>
                    <a:pt x="26" y="33"/>
                    <a:pt x="26" y="33"/>
                    <a:pt x="26" y="33"/>
                  </a:cubicBezTo>
                  <a:cubicBezTo>
                    <a:pt x="26" y="33"/>
                    <a:pt x="26" y="34"/>
                    <a:pt x="25" y="34"/>
                  </a:cubicBezTo>
                  <a:cubicBezTo>
                    <a:pt x="25" y="34"/>
                    <a:pt x="25" y="34"/>
                    <a:pt x="25" y="34"/>
                  </a:cubicBezTo>
                  <a:cubicBezTo>
                    <a:pt x="25" y="34"/>
                    <a:pt x="25" y="35"/>
                    <a:pt x="25" y="35"/>
                  </a:cubicBezTo>
                  <a:cubicBezTo>
                    <a:pt x="25" y="35"/>
                    <a:pt x="25" y="35"/>
                    <a:pt x="25" y="35"/>
                  </a:cubicBezTo>
                  <a:cubicBezTo>
                    <a:pt x="25" y="36"/>
                    <a:pt x="25" y="36"/>
                    <a:pt x="24" y="37"/>
                  </a:cubicBezTo>
                  <a:cubicBezTo>
                    <a:pt x="24" y="37"/>
                    <a:pt x="24" y="37"/>
                    <a:pt x="24" y="37"/>
                  </a:cubicBezTo>
                  <a:cubicBezTo>
                    <a:pt x="24" y="37"/>
                    <a:pt x="24" y="37"/>
                    <a:pt x="24" y="37"/>
                  </a:cubicBezTo>
                  <a:cubicBezTo>
                    <a:pt x="24" y="37"/>
                    <a:pt x="24" y="37"/>
                    <a:pt x="24" y="37"/>
                  </a:cubicBezTo>
                  <a:cubicBezTo>
                    <a:pt x="24" y="37"/>
                    <a:pt x="24" y="37"/>
                    <a:pt x="24" y="37"/>
                  </a:cubicBezTo>
                  <a:cubicBezTo>
                    <a:pt x="24" y="37"/>
                    <a:pt x="24" y="37"/>
                    <a:pt x="24" y="37"/>
                  </a:cubicBezTo>
                  <a:cubicBezTo>
                    <a:pt x="24" y="37"/>
                    <a:pt x="24" y="37"/>
                    <a:pt x="25" y="37"/>
                  </a:cubicBezTo>
                  <a:cubicBezTo>
                    <a:pt x="25" y="37"/>
                    <a:pt x="25" y="37"/>
                    <a:pt x="25" y="37"/>
                  </a:cubicBezTo>
                  <a:cubicBezTo>
                    <a:pt x="25" y="37"/>
                    <a:pt x="25" y="38"/>
                    <a:pt x="25" y="38"/>
                  </a:cubicBezTo>
                  <a:cubicBezTo>
                    <a:pt x="25" y="38"/>
                    <a:pt x="25" y="38"/>
                    <a:pt x="25" y="38"/>
                  </a:cubicBezTo>
                  <a:cubicBezTo>
                    <a:pt x="25" y="39"/>
                    <a:pt x="25" y="39"/>
                    <a:pt x="25" y="39"/>
                  </a:cubicBezTo>
                  <a:cubicBezTo>
                    <a:pt x="25" y="39"/>
                    <a:pt x="25" y="39"/>
                    <a:pt x="25" y="39"/>
                  </a:cubicBezTo>
                  <a:cubicBezTo>
                    <a:pt x="25" y="39"/>
                    <a:pt x="25" y="39"/>
                    <a:pt x="25" y="39"/>
                  </a:cubicBezTo>
                  <a:cubicBezTo>
                    <a:pt x="25" y="39"/>
                    <a:pt x="25" y="39"/>
                    <a:pt x="25" y="39"/>
                  </a:cubicBezTo>
                  <a:cubicBezTo>
                    <a:pt x="25" y="39"/>
                    <a:pt x="25" y="39"/>
                    <a:pt x="25" y="39"/>
                  </a:cubicBezTo>
                  <a:cubicBezTo>
                    <a:pt x="25" y="39"/>
                    <a:pt x="25" y="39"/>
                    <a:pt x="25" y="39"/>
                  </a:cubicBezTo>
                  <a:cubicBezTo>
                    <a:pt x="26" y="39"/>
                    <a:pt x="26" y="39"/>
                    <a:pt x="26" y="40"/>
                  </a:cubicBezTo>
                  <a:cubicBezTo>
                    <a:pt x="26" y="40"/>
                    <a:pt x="26" y="40"/>
                    <a:pt x="26" y="40"/>
                  </a:cubicBezTo>
                  <a:cubicBezTo>
                    <a:pt x="26" y="40"/>
                    <a:pt x="26" y="40"/>
                    <a:pt x="26" y="40"/>
                  </a:cubicBezTo>
                  <a:cubicBezTo>
                    <a:pt x="26" y="40"/>
                    <a:pt x="26" y="40"/>
                    <a:pt x="26" y="40"/>
                  </a:cubicBezTo>
                  <a:cubicBezTo>
                    <a:pt x="25" y="41"/>
                    <a:pt x="25" y="41"/>
                    <a:pt x="25" y="41"/>
                  </a:cubicBezTo>
                  <a:cubicBezTo>
                    <a:pt x="25" y="41"/>
                    <a:pt x="25" y="41"/>
                    <a:pt x="25" y="41"/>
                  </a:cubicBezTo>
                  <a:cubicBezTo>
                    <a:pt x="25" y="41"/>
                    <a:pt x="25" y="41"/>
                    <a:pt x="25" y="41"/>
                  </a:cubicBezTo>
                  <a:cubicBezTo>
                    <a:pt x="26" y="41"/>
                    <a:pt x="26" y="41"/>
                    <a:pt x="26" y="42"/>
                  </a:cubicBezTo>
                  <a:cubicBezTo>
                    <a:pt x="26" y="42"/>
                    <a:pt x="26" y="42"/>
                    <a:pt x="26" y="42"/>
                  </a:cubicBezTo>
                  <a:cubicBezTo>
                    <a:pt x="26" y="42"/>
                    <a:pt x="26" y="42"/>
                    <a:pt x="26" y="42"/>
                  </a:cubicBezTo>
                  <a:cubicBezTo>
                    <a:pt x="26" y="42"/>
                    <a:pt x="26" y="42"/>
                    <a:pt x="26" y="42"/>
                  </a:cubicBezTo>
                  <a:cubicBezTo>
                    <a:pt x="27" y="42"/>
                    <a:pt x="26" y="42"/>
                    <a:pt x="27" y="42"/>
                  </a:cubicBezTo>
                  <a:cubicBezTo>
                    <a:pt x="27" y="42"/>
                    <a:pt x="27" y="42"/>
                    <a:pt x="27" y="42"/>
                  </a:cubicBezTo>
                  <a:cubicBezTo>
                    <a:pt x="27" y="42"/>
                    <a:pt x="28" y="42"/>
                    <a:pt x="28" y="43"/>
                  </a:cubicBezTo>
                  <a:cubicBezTo>
                    <a:pt x="28" y="43"/>
                    <a:pt x="28" y="43"/>
                    <a:pt x="28" y="43"/>
                  </a:cubicBezTo>
                  <a:cubicBezTo>
                    <a:pt x="28" y="44"/>
                    <a:pt x="27" y="44"/>
                    <a:pt x="27" y="44"/>
                  </a:cubicBezTo>
                  <a:cubicBezTo>
                    <a:pt x="27" y="44"/>
                    <a:pt x="27" y="44"/>
                    <a:pt x="27" y="44"/>
                  </a:cubicBezTo>
                  <a:cubicBezTo>
                    <a:pt x="27" y="44"/>
                    <a:pt x="27" y="44"/>
                    <a:pt x="27" y="44"/>
                  </a:cubicBezTo>
                  <a:cubicBezTo>
                    <a:pt x="27" y="44"/>
                    <a:pt x="27" y="44"/>
                    <a:pt x="27" y="44"/>
                  </a:cubicBezTo>
                  <a:cubicBezTo>
                    <a:pt x="27" y="44"/>
                    <a:pt x="27" y="44"/>
                    <a:pt x="27" y="45"/>
                  </a:cubicBezTo>
                  <a:cubicBezTo>
                    <a:pt x="27" y="45"/>
                    <a:pt x="27" y="45"/>
                    <a:pt x="27" y="45"/>
                  </a:cubicBezTo>
                  <a:cubicBezTo>
                    <a:pt x="27" y="45"/>
                    <a:pt x="27" y="45"/>
                    <a:pt x="27" y="45"/>
                  </a:cubicBezTo>
                  <a:cubicBezTo>
                    <a:pt x="27" y="45"/>
                    <a:pt x="27" y="45"/>
                    <a:pt x="27" y="45"/>
                  </a:cubicBezTo>
                  <a:cubicBezTo>
                    <a:pt x="27" y="45"/>
                    <a:pt x="27" y="45"/>
                    <a:pt x="27" y="45"/>
                  </a:cubicBezTo>
                  <a:cubicBezTo>
                    <a:pt x="27" y="45"/>
                    <a:pt x="27" y="45"/>
                    <a:pt x="27" y="45"/>
                  </a:cubicBezTo>
                  <a:cubicBezTo>
                    <a:pt x="28" y="45"/>
                    <a:pt x="28" y="45"/>
                    <a:pt x="28" y="45"/>
                  </a:cubicBezTo>
                  <a:cubicBezTo>
                    <a:pt x="28" y="45"/>
                    <a:pt x="28" y="45"/>
                    <a:pt x="28" y="45"/>
                  </a:cubicBezTo>
                  <a:cubicBezTo>
                    <a:pt x="28" y="45"/>
                    <a:pt x="29" y="45"/>
                    <a:pt x="29" y="45"/>
                  </a:cubicBezTo>
                  <a:cubicBezTo>
                    <a:pt x="29" y="45"/>
                    <a:pt x="29" y="45"/>
                    <a:pt x="29" y="45"/>
                  </a:cubicBezTo>
                  <a:cubicBezTo>
                    <a:pt x="29" y="45"/>
                    <a:pt x="29" y="45"/>
                    <a:pt x="29" y="45"/>
                  </a:cubicBezTo>
                  <a:cubicBezTo>
                    <a:pt x="29" y="45"/>
                    <a:pt x="29" y="45"/>
                    <a:pt x="29" y="45"/>
                  </a:cubicBezTo>
                  <a:cubicBezTo>
                    <a:pt x="29" y="45"/>
                    <a:pt x="29" y="45"/>
                    <a:pt x="29" y="45"/>
                  </a:cubicBezTo>
                  <a:cubicBezTo>
                    <a:pt x="29" y="45"/>
                    <a:pt x="29" y="45"/>
                    <a:pt x="29" y="45"/>
                  </a:cubicBezTo>
                  <a:cubicBezTo>
                    <a:pt x="30" y="45"/>
                    <a:pt x="31" y="45"/>
                    <a:pt x="32" y="45"/>
                  </a:cubicBezTo>
                  <a:cubicBezTo>
                    <a:pt x="32" y="45"/>
                    <a:pt x="32" y="45"/>
                    <a:pt x="32" y="45"/>
                  </a:cubicBezTo>
                  <a:cubicBezTo>
                    <a:pt x="32" y="45"/>
                    <a:pt x="33" y="43"/>
                    <a:pt x="33" y="43"/>
                  </a:cubicBezTo>
                  <a:cubicBezTo>
                    <a:pt x="33" y="43"/>
                    <a:pt x="33" y="43"/>
                    <a:pt x="33" y="43"/>
                  </a:cubicBezTo>
                  <a:cubicBezTo>
                    <a:pt x="33" y="43"/>
                    <a:pt x="33" y="43"/>
                    <a:pt x="33" y="43"/>
                  </a:cubicBezTo>
                  <a:cubicBezTo>
                    <a:pt x="33" y="43"/>
                    <a:pt x="33" y="43"/>
                    <a:pt x="33" y="43"/>
                  </a:cubicBezTo>
                  <a:cubicBezTo>
                    <a:pt x="33" y="43"/>
                    <a:pt x="33" y="43"/>
                    <a:pt x="33" y="43"/>
                  </a:cubicBezTo>
                  <a:cubicBezTo>
                    <a:pt x="33" y="42"/>
                    <a:pt x="32" y="42"/>
                    <a:pt x="32" y="41"/>
                  </a:cubicBezTo>
                  <a:cubicBezTo>
                    <a:pt x="32" y="41"/>
                    <a:pt x="32" y="41"/>
                    <a:pt x="32" y="41"/>
                  </a:cubicBezTo>
                  <a:cubicBezTo>
                    <a:pt x="32" y="41"/>
                    <a:pt x="32" y="41"/>
                    <a:pt x="32" y="41"/>
                  </a:cubicBezTo>
                  <a:cubicBezTo>
                    <a:pt x="32" y="41"/>
                    <a:pt x="32" y="41"/>
                    <a:pt x="32" y="41"/>
                  </a:cubicBezTo>
                  <a:cubicBezTo>
                    <a:pt x="31" y="41"/>
                    <a:pt x="31" y="40"/>
                    <a:pt x="31" y="40"/>
                  </a:cubicBezTo>
                  <a:cubicBezTo>
                    <a:pt x="31" y="40"/>
                    <a:pt x="31" y="40"/>
                    <a:pt x="31" y="40"/>
                  </a:cubicBezTo>
                  <a:cubicBezTo>
                    <a:pt x="31" y="40"/>
                    <a:pt x="31" y="39"/>
                    <a:pt x="31" y="39"/>
                  </a:cubicBezTo>
                  <a:cubicBezTo>
                    <a:pt x="31" y="39"/>
                    <a:pt x="31" y="39"/>
                    <a:pt x="31" y="39"/>
                  </a:cubicBezTo>
                  <a:cubicBezTo>
                    <a:pt x="31" y="39"/>
                    <a:pt x="31" y="39"/>
                    <a:pt x="31" y="39"/>
                  </a:cubicBezTo>
                  <a:cubicBezTo>
                    <a:pt x="31" y="39"/>
                    <a:pt x="31" y="39"/>
                    <a:pt x="31" y="39"/>
                  </a:cubicBezTo>
                  <a:cubicBezTo>
                    <a:pt x="31" y="39"/>
                    <a:pt x="31" y="39"/>
                    <a:pt x="31" y="39"/>
                  </a:cubicBezTo>
                  <a:cubicBezTo>
                    <a:pt x="31" y="39"/>
                    <a:pt x="31" y="39"/>
                    <a:pt x="31" y="39"/>
                  </a:cubicBezTo>
                  <a:cubicBezTo>
                    <a:pt x="31" y="39"/>
                    <a:pt x="31" y="39"/>
                    <a:pt x="30" y="39"/>
                  </a:cubicBezTo>
                  <a:cubicBezTo>
                    <a:pt x="30" y="39"/>
                    <a:pt x="30" y="39"/>
                    <a:pt x="30" y="39"/>
                  </a:cubicBezTo>
                  <a:cubicBezTo>
                    <a:pt x="30" y="39"/>
                    <a:pt x="30" y="39"/>
                    <a:pt x="30" y="39"/>
                  </a:cubicBezTo>
                  <a:cubicBezTo>
                    <a:pt x="30" y="39"/>
                    <a:pt x="30" y="39"/>
                    <a:pt x="30" y="39"/>
                  </a:cubicBezTo>
                  <a:cubicBezTo>
                    <a:pt x="30" y="39"/>
                    <a:pt x="29" y="38"/>
                    <a:pt x="29" y="38"/>
                  </a:cubicBezTo>
                  <a:cubicBezTo>
                    <a:pt x="29" y="38"/>
                    <a:pt x="29" y="38"/>
                    <a:pt x="29" y="38"/>
                  </a:cubicBezTo>
                  <a:cubicBezTo>
                    <a:pt x="29" y="38"/>
                    <a:pt x="29" y="37"/>
                    <a:pt x="29" y="37"/>
                  </a:cubicBezTo>
                  <a:cubicBezTo>
                    <a:pt x="29" y="37"/>
                    <a:pt x="29" y="37"/>
                    <a:pt x="29" y="37"/>
                  </a:cubicBezTo>
                  <a:cubicBezTo>
                    <a:pt x="29" y="37"/>
                    <a:pt x="29" y="37"/>
                    <a:pt x="29" y="37"/>
                  </a:cubicBezTo>
                  <a:cubicBezTo>
                    <a:pt x="29" y="37"/>
                    <a:pt x="29" y="37"/>
                    <a:pt x="29" y="37"/>
                  </a:cubicBezTo>
                  <a:cubicBezTo>
                    <a:pt x="29" y="36"/>
                    <a:pt x="29" y="36"/>
                    <a:pt x="29" y="36"/>
                  </a:cubicBezTo>
                  <a:cubicBezTo>
                    <a:pt x="29" y="36"/>
                    <a:pt x="29" y="36"/>
                    <a:pt x="29" y="36"/>
                  </a:cubicBezTo>
                  <a:cubicBezTo>
                    <a:pt x="29" y="35"/>
                    <a:pt x="29" y="35"/>
                    <a:pt x="29" y="35"/>
                  </a:cubicBezTo>
                  <a:cubicBezTo>
                    <a:pt x="29" y="35"/>
                    <a:pt x="29" y="35"/>
                    <a:pt x="29" y="35"/>
                  </a:cubicBezTo>
                  <a:cubicBezTo>
                    <a:pt x="30" y="34"/>
                    <a:pt x="30" y="34"/>
                    <a:pt x="31" y="34"/>
                  </a:cubicBezTo>
                  <a:cubicBezTo>
                    <a:pt x="31" y="34"/>
                    <a:pt x="31" y="34"/>
                    <a:pt x="31" y="34"/>
                  </a:cubicBezTo>
                  <a:cubicBezTo>
                    <a:pt x="31" y="34"/>
                    <a:pt x="31" y="34"/>
                    <a:pt x="31" y="34"/>
                  </a:cubicBezTo>
                  <a:cubicBezTo>
                    <a:pt x="31" y="34"/>
                    <a:pt x="31" y="34"/>
                    <a:pt x="31" y="34"/>
                  </a:cubicBezTo>
                  <a:cubicBezTo>
                    <a:pt x="31" y="34"/>
                    <a:pt x="31" y="34"/>
                    <a:pt x="31" y="34"/>
                  </a:cubicBezTo>
                  <a:cubicBezTo>
                    <a:pt x="31" y="34"/>
                    <a:pt x="31" y="34"/>
                    <a:pt x="31" y="34"/>
                  </a:cubicBezTo>
                  <a:cubicBezTo>
                    <a:pt x="31" y="34"/>
                    <a:pt x="32" y="34"/>
                    <a:pt x="32" y="33"/>
                  </a:cubicBezTo>
                  <a:cubicBezTo>
                    <a:pt x="32" y="33"/>
                    <a:pt x="32" y="33"/>
                    <a:pt x="32" y="33"/>
                  </a:cubicBezTo>
                  <a:cubicBezTo>
                    <a:pt x="32" y="33"/>
                    <a:pt x="32" y="33"/>
                    <a:pt x="32" y="33"/>
                  </a:cubicBezTo>
                  <a:cubicBezTo>
                    <a:pt x="32" y="33"/>
                    <a:pt x="32" y="33"/>
                    <a:pt x="32" y="33"/>
                  </a:cubicBezTo>
                  <a:cubicBezTo>
                    <a:pt x="32" y="33"/>
                    <a:pt x="32" y="33"/>
                    <a:pt x="32" y="33"/>
                  </a:cubicBezTo>
                  <a:cubicBezTo>
                    <a:pt x="32" y="33"/>
                    <a:pt x="32" y="33"/>
                    <a:pt x="32" y="33"/>
                  </a:cubicBezTo>
                  <a:cubicBezTo>
                    <a:pt x="32" y="32"/>
                    <a:pt x="32" y="32"/>
                    <a:pt x="32" y="32"/>
                  </a:cubicBezTo>
                  <a:cubicBezTo>
                    <a:pt x="32" y="32"/>
                    <a:pt x="32" y="32"/>
                    <a:pt x="32" y="32"/>
                  </a:cubicBezTo>
                  <a:cubicBezTo>
                    <a:pt x="32" y="31"/>
                    <a:pt x="32" y="31"/>
                    <a:pt x="32" y="30"/>
                  </a:cubicBezTo>
                  <a:cubicBezTo>
                    <a:pt x="32" y="30"/>
                    <a:pt x="32" y="30"/>
                    <a:pt x="32" y="30"/>
                  </a:cubicBezTo>
                  <a:cubicBezTo>
                    <a:pt x="32" y="30"/>
                    <a:pt x="32" y="30"/>
                    <a:pt x="32" y="30"/>
                  </a:cubicBezTo>
                  <a:cubicBezTo>
                    <a:pt x="32" y="30"/>
                    <a:pt x="32" y="30"/>
                    <a:pt x="32" y="30"/>
                  </a:cubicBezTo>
                  <a:cubicBezTo>
                    <a:pt x="32" y="30"/>
                    <a:pt x="32" y="29"/>
                    <a:pt x="32" y="29"/>
                  </a:cubicBezTo>
                  <a:cubicBezTo>
                    <a:pt x="32" y="29"/>
                    <a:pt x="32" y="29"/>
                    <a:pt x="32" y="29"/>
                  </a:cubicBezTo>
                  <a:cubicBezTo>
                    <a:pt x="33" y="29"/>
                    <a:pt x="33" y="30"/>
                    <a:pt x="33" y="30"/>
                  </a:cubicBezTo>
                  <a:cubicBezTo>
                    <a:pt x="33" y="30"/>
                    <a:pt x="33" y="30"/>
                    <a:pt x="33" y="30"/>
                  </a:cubicBezTo>
                  <a:cubicBezTo>
                    <a:pt x="33" y="30"/>
                    <a:pt x="33" y="30"/>
                    <a:pt x="33" y="30"/>
                  </a:cubicBezTo>
                  <a:cubicBezTo>
                    <a:pt x="33" y="30"/>
                    <a:pt x="33" y="30"/>
                    <a:pt x="33" y="30"/>
                  </a:cubicBezTo>
                  <a:cubicBezTo>
                    <a:pt x="34" y="30"/>
                    <a:pt x="34" y="30"/>
                    <a:pt x="34" y="31"/>
                  </a:cubicBezTo>
                  <a:cubicBezTo>
                    <a:pt x="34" y="31"/>
                    <a:pt x="34" y="31"/>
                    <a:pt x="34" y="31"/>
                  </a:cubicBezTo>
                  <a:cubicBezTo>
                    <a:pt x="34" y="31"/>
                    <a:pt x="34" y="31"/>
                    <a:pt x="34" y="31"/>
                  </a:cubicBezTo>
                  <a:cubicBezTo>
                    <a:pt x="34" y="31"/>
                    <a:pt x="34" y="31"/>
                    <a:pt x="34" y="31"/>
                  </a:cubicBezTo>
                  <a:cubicBezTo>
                    <a:pt x="34" y="31"/>
                    <a:pt x="34" y="32"/>
                    <a:pt x="34" y="32"/>
                  </a:cubicBezTo>
                  <a:cubicBezTo>
                    <a:pt x="34" y="32"/>
                    <a:pt x="34" y="32"/>
                    <a:pt x="34" y="32"/>
                  </a:cubicBezTo>
                  <a:cubicBezTo>
                    <a:pt x="34" y="32"/>
                    <a:pt x="34" y="32"/>
                    <a:pt x="34" y="32"/>
                  </a:cubicBezTo>
                  <a:cubicBezTo>
                    <a:pt x="34" y="32"/>
                    <a:pt x="34" y="32"/>
                    <a:pt x="34" y="32"/>
                  </a:cubicBezTo>
                  <a:cubicBezTo>
                    <a:pt x="35" y="32"/>
                    <a:pt x="35" y="32"/>
                    <a:pt x="35" y="32"/>
                  </a:cubicBezTo>
                  <a:cubicBezTo>
                    <a:pt x="35" y="32"/>
                    <a:pt x="35" y="32"/>
                    <a:pt x="35" y="32"/>
                  </a:cubicBezTo>
                  <a:cubicBezTo>
                    <a:pt x="36" y="31"/>
                    <a:pt x="36" y="30"/>
                    <a:pt x="37" y="30"/>
                  </a:cubicBezTo>
                  <a:cubicBezTo>
                    <a:pt x="37" y="30"/>
                    <a:pt x="37" y="30"/>
                    <a:pt x="37" y="30"/>
                  </a:cubicBezTo>
                  <a:cubicBezTo>
                    <a:pt x="37" y="30"/>
                    <a:pt x="37" y="30"/>
                    <a:pt x="37" y="30"/>
                  </a:cubicBezTo>
                  <a:cubicBezTo>
                    <a:pt x="37" y="30"/>
                    <a:pt x="37" y="30"/>
                    <a:pt x="37" y="30"/>
                  </a:cubicBezTo>
                  <a:cubicBezTo>
                    <a:pt x="38" y="30"/>
                    <a:pt x="38" y="30"/>
                    <a:pt x="38" y="30"/>
                  </a:cubicBezTo>
                  <a:cubicBezTo>
                    <a:pt x="38" y="30"/>
                    <a:pt x="38" y="30"/>
                    <a:pt x="38" y="30"/>
                  </a:cubicBezTo>
                  <a:cubicBezTo>
                    <a:pt x="38" y="30"/>
                    <a:pt x="39" y="30"/>
                    <a:pt x="40" y="30"/>
                  </a:cubicBezTo>
                  <a:cubicBezTo>
                    <a:pt x="40" y="30"/>
                    <a:pt x="40" y="30"/>
                    <a:pt x="40" y="30"/>
                  </a:cubicBezTo>
                  <a:cubicBezTo>
                    <a:pt x="41" y="30"/>
                    <a:pt x="41" y="29"/>
                    <a:pt x="42" y="29"/>
                  </a:cubicBezTo>
                  <a:cubicBezTo>
                    <a:pt x="42" y="29"/>
                    <a:pt x="42" y="29"/>
                    <a:pt x="42" y="29"/>
                  </a:cubicBezTo>
                  <a:cubicBezTo>
                    <a:pt x="42" y="29"/>
                    <a:pt x="42" y="29"/>
                    <a:pt x="42" y="29"/>
                  </a:cubicBezTo>
                  <a:cubicBezTo>
                    <a:pt x="42" y="29"/>
                    <a:pt x="42" y="29"/>
                    <a:pt x="42" y="29"/>
                  </a:cubicBezTo>
                  <a:cubicBezTo>
                    <a:pt x="42" y="29"/>
                    <a:pt x="43" y="29"/>
                    <a:pt x="43" y="29"/>
                  </a:cubicBezTo>
                  <a:cubicBezTo>
                    <a:pt x="43" y="29"/>
                    <a:pt x="43" y="29"/>
                    <a:pt x="43" y="29"/>
                  </a:cubicBezTo>
                  <a:cubicBezTo>
                    <a:pt x="43" y="29"/>
                    <a:pt x="43" y="29"/>
                    <a:pt x="43" y="29"/>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5" y="29"/>
                    <a:pt x="45" y="29"/>
                  </a:cubicBezTo>
                  <a:cubicBezTo>
                    <a:pt x="45" y="29"/>
                    <a:pt x="45" y="29"/>
                    <a:pt x="45" y="29"/>
                  </a:cubicBezTo>
                  <a:cubicBezTo>
                    <a:pt x="45" y="29"/>
                    <a:pt x="45" y="29"/>
                    <a:pt x="45" y="29"/>
                  </a:cubicBezTo>
                  <a:cubicBezTo>
                    <a:pt x="45" y="29"/>
                    <a:pt x="45" y="29"/>
                    <a:pt x="45" y="29"/>
                  </a:cubicBezTo>
                  <a:cubicBezTo>
                    <a:pt x="46" y="29"/>
                    <a:pt x="46" y="29"/>
                    <a:pt x="47" y="29"/>
                  </a:cubicBezTo>
                  <a:cubicBezTo>
                    <a:pt x="47" y="29"/>
                    <a:pt x="47" y="29"/>
                    <a:pt x="47" y="29"/>
                  </a:cubicBezTo>
                  <a:cubicBezTo>
                    <a:pt x="47" y="29"/>
                    <a:pt x="47" y="29"/>
                    <a:pt x="47" y="29"/>
                  </a:cubicBezTo>
                  <a:cubicBezTo>
                    <a:pt x="47" y="29"/>
                    <a:pt x="47" y="29"/>
                    <a:pt x="47" y="29"/>
                  </a:cubicBezTo>
                  <a:cubicBezTo>
                    <a:pt x="47" y="29"/>
                    <a:pt x="47" y="29"/>
                    <a:pt x="48" y="29"/>
                  </a:cubicBezTo>
                  <a:cubicBezTo>
                    <a:pt x="48" y="29"/>
                    <a:pt x="48" y="29"/>
                    <a:pt x="48" y="29"/>
                  </a:cubicBezTo>
                  <a:cubicBezTo>
                    <a:pt x="48" y="29"/>
                    <a:pt x="48" y="29"/>
                    <a:pt x="48" y="29"/>
                  </a:cubicBezTo>
                  <a:cubicBezTo>
                    <a:pt x="48" y="29"/>
                    <a:pt x="48" y="29"/>
                    <a:pt x="48" y="29"/>
                  </a:cubicBezTo>
                  <a:cubicBezTo>
                    <a:pt x="49" y="29"/>
                    <a:pt x="49" y="28"/>
                    <a:pt x="49" y="28"/>
                  </a:cubicBezTo>
                  <a:cubicBezTo>
                    <a:pt x="49" y="28"/>
                    <a:pt x="49" y="28"/>
                    <a:pt x="49" y="28"/>
                  </a:cubicBezTo>
                  <a:cubicBezTo>
                    <a:pt x="49" y="28"/>
                    <a:pt x="49" y="28"/>
                    <a:pt x="49" y="28"/>
                  </a:cubicBezTo>
                  <a:cubicBezTo>
                    <a:pt x="49" y="28"/>
                    <a:pt x="49" y="28"/>
                    <a:pt x="49" y="28"/>
                  </a:cubicBezTo>
                  <a:cubicBezTo>
                    <a:pt x="49" y="28"/>
                    <a:pt x="49" y="28"/>
                    <a:pt x="49" y="28"/>
                  </a:cubicBezTo>
                  <a:cubicBezTo>
                    <a:pt x="49" y="28"/>
                    <a:pt x="49" y="28"/>
                    <a:pt x="48" y="27"/>
                  </a:cubicBezTo>
                  <a:cubicBezTo>
                    <a:pt x="48" y="27"/>
                    <a:pt x="48" y="27"/>
                    <a:pt x="48" y="27"/>
                  </a:cubicBezTo>
                  <a:cubicBezTo>
                    <a:pt x="48" y="26"/>
                    <a:pt x="49" y="26"/>
                    <a:pt x="49" y="26"/>
                  </a:cubicBezTo>
                  <a:cubicBezTo>
                    <a:pt x="49" y="26"/>
                    <a:pt x="49" y="26"/>
                    <a:pt x="49" y="26"/>
                  </a:cubicBezTo>
                  <a:cubicBezTo>
                    <a:pt x="49" y="26"/>
                    <a:pt x="49" y="26"/>
                    <a:pt x="49" y="26"/>
                  </a:cubicBezTo>
                  <a:cubicBezTo>
                    <a:pt x="49" y="26"/>
                    <a:pt x="49" y="26"/>
                    <a:pt x="49" y="26"/>
                  </a:cubicBezTo>
                  <a:cubicBezTo>
                    <a:pt x="50" y="26"/>
                    <a:pt x="51" y="26"/>
                    <a:pt x="51" y="27"/>
                  </a:cubicBezTo>
                  <a:cubicBezTo>
                    <a:pt x="51" y="27"/>
                    <a:pt x="51" y="27"/>
                    <a:pt x="51" y="27"/>
                  </a:cubicBezTo>
                  <a:cubicBezTo>
                    <a:pt x="51" y="27"/>
                    <a:pt x="51" y="27"/>
                    <a:pt x="51" y="27"/>
                  </a:cubicBezTo>
                  <a:cubicBezTo>
                    <a:pt x="51" y="27"/>
                    <a:pt x="51" y="27"/>
                    <a:pt x="51" y="27"/>
                  </a:cubicBezTo>
                  <a:cubicBezTo>
                    <a:pt x="51" y="27"/>
                    <a:pt x="51" y="27"/>
                    <a:pt x="51" y="27"/>
                  </a:cubicBezTo>
                  <a:cubicBezTo>
                    <a:pt x="51" y="27"/>
                    <a:pt x="51" y="27"/>
                    <a:pt x="51" y="27"/>
                  </a:cubicBezTo>
                  <a:cubicBezTo>
                    <a:pt x="51" y="27"/>
                    <a:pt x="52" y="27"/>
                    <a:pt x="52" y="27"/>
                  </a:cubicBezTo>
                  <a:cubicBezTo>
                    <a:pt x="52" y="27"/>
                    <a:pt x="52" y="27"/>
                    <a:pt x="52" y="27"/>
                  </a:cubicBezTo>
                  <a:cubicBezTo>
                    <a:pt x="52" y="27"/>
                    <a:pt x="52" y="27"/>
                    <a:pt x="52" y="27"/>
                  </a:cubicBezTo>
                  <a:cubicBezTo>
                    <a:pt x="52" y="27"/>
                    <a:pt x="52" y="27"/>
                    <a:pt x="52" y="27"/>
                  </a:cubicBezTo>
                  <a:cubicBezTo>
                    <a:pt x="52" y="27"/>
                    <a:pt x="52" y="27"/>
                    <a:pt x="52" y="27"/>
                  </a:cubicBezTo>
                  <a:cubicBezTo>
                    <a:pt x="52" y="27"/>
                    <a:pt x="52" y="27"/>
                    <a:pt x="52" y="27"/>
                  </a:cubicBezTo>
                  <a:cubicBezTo>
                    <a:pt x="52" y="25"/>
                    <a:pt x="52" y="26"/>
                    <a:pt x="53" y="26"/>
                  </a:cubicBezTo>
                  <a:cubicBezTo>
                    <a:pt x="53" y="26"/>
                    <a:pt x="53" y="26"/>
                    <a:pt x="53" y="26"/>
                  </a:cubicBezTo>
                  <a:cubicBezTo>
                    <a:pt x="53" y="25"/>
                    <a:pt x="53" y="25"/>
                    <a:pt x="54" y="25"/>
                  </a:cubicBezTo>
                  <a:cubicBezTo>
                    <a:pt x="54" y="25"/>
                    <a:pt x="54" y="25"/>
                    <a:pt x="54" y="25"/>
                  </a:cubicBezTo>
                  <a:cubicBezTo>
                    <a:pt x="54" y="25"/>
                    <a:pt x="54" y="25"/>
                    <a:pt x="54" y="25"/>
                  </a:cubicBezTo>
                  <a:cubicBezTo>
                    <a:pt x="54" y="25"/>
                    <a:pt x="54" y="25"/>
                    <a:pt x="54" y="25"/>
                  </a:cubicBezTo>
                  <a:cubicBezTo>
                    <a:pt x="54" y="25"/>
                    <a:pt x="54" y="25"/>
                    <a:pt x="54" y="25"/>
                  </a:cubicBezTo>
                  <a:cubicBezTo>
                    <a:pt x="54" y="25"/>
                    <a:pt x="54" y="25"/>
                    <a:pt x="54" y="25"/>
                  </a:cubicBezTo>
                  <a:cubicBezTo>
                    <a:pt x="54" y="25"/>
                    <a:pt x="54" y="25"/>
                    <a:pt x="54" y="25"/>
                  </a:cubicBezTo>
                  <a:cubicBezTo>
                    <a:pt x="54" y="25"/>
                    <a:pt x="54" y="25"/>
                    <a:pt x="54" y="25"/>
                  </a:cubicBezTo>
                  <a:cubicBezTo>
                    <a:pt x="54" y="25"/>
                    <a:pt x="54" y="25"/>
                    <a:pt x="55" y="25"/>
                  </a:cubicBezTo>
                  <a:cubicBezTo>
                    <a:pt x="55" y="25"/>
                    <a:pt x="55" y="25"/>
                    <a:pt x="55" y="25"/>
                  </a:cubicBezTo>
                  <a:cubicBezTo>
                    <a:pt x="55" y="25"/>
                    <a:pt x="56" y="26"/>
                    <a:pt x="56" y="26"/>
                  </a:cubicBezTo>
                  <a:cubicBezTo>
                    <a:pt x="56" y="26"/>
                    <a:pt x="56" y="26"/>
                    <a:pt x="56" y="26"/>
                  </a:cubicBezTo>
                  <a:cubicBezTo>
                    <a:pt x="56" y="26"/>
                    <a:pt x="56" y="27"/>
                    <a:pt x="56" y="27"/>
                  </a:cubicBezTo>
                  <a:cubicBezTo>
                    <a:pt x="56" y="27"/>
                    <a:pt x="56" y="27"/>
                    <a:pt x="56" y="27"/>
                  </a:cubicBezTo>
                  <a:cubicBezTo>
                    <a:pt x="56" y="27"/>
                    <a:pt x="56" y="27"/>
                    <a:pt x="56" y="27"/>
                  </a:cubicBezTo>
                  <a:cubicBezTo>
                    <a:pt x="56" y="27"/>
                    <a:pt x="56" y="27"/>
                    <a:pt x="56" y="27"/>
                  </a:cubicBezTo>
                  <a:cubicBezTo>
                    <a:pt x="56" y="27"/>
                    <a:pt x="57" y="27"/>
                    <a:pt x="57" y="27"/>
                  </a:cubicBezTo>
                  <a:cubicBezTo>
                    <a:pt x="57" y="27"/>
                    <a:pt x="57" y="27"/>
                    <a:pt x="57" y="27"/>
                  </a:cubicBezTo>
                  <a:cubicBezTo>
                    <a:pt x="57" y="26"/>
                    <a:pt x="57" y="26"/>
                    <a:pt x="57" y="26"/>
                  </a:cubicBezTo>
                  <a:cubicBezTo>
                    <a:pt x="57" y="26"/>
                    <a:pt x="57" y="26"/>
                    <a:pt x="57" y="26"/>
                  </a:cubicBezTo>
                  <a:cubicBezTo>
                    <a:pt x="57" y="26"/>
                    <a:pt x="57" y="26"/>
                    <a:pt x="57" y="26"/>
                  </a:cubicBezTo>
                  <a:cubicBezTo>
                    <a:pt x="57" y="26"/>
                    <a:pt x="57" y="26"/>
                    <a:pt x="57" y="26"/>
                  </a:cubicBezTo>
                  <a:cubicBezTo>
                    <a:pt x="57" y="26"/>
                    <a:pt x="57" y="25"/>
                    <a:pt x="57" y="24"/>
                  </a:cubicBezTo>
                  <a:cubicBezTo>
                    <a:pt x="57" y="24"/>
                    <a:pt x="57" y="24"/>
                    <a:pt x="57" y="24"/>
                  </a:cubicBezTo>
                  <a:cubicBezTo>
                    <a:pt x="57" y="24"/>
                    <a:pt x="57" y="24"/>
                    <a:pt x="57" y="24"/>
                  </a:cubicBezTo>
                  <a:cubicBezTo>
                    <a:pt x="57" y="24"/>
                    <a:pt x="57" y="24"/>
                    <a:pt x="57" y="24"/>
                  </a:cubicBezTo>
                  <a:cubicBezTo>
                    <a:pt x="57" y="23"/>
                    <a:pt x="57" y="23"/>
                    <a:pt x="57" y="23"/>
                  </a:cubicBezTo>
                  <a:cubicBezTo>
                    <a:pt x="57" y="23"/>
                    <a:pt x="57" y="23"/>
                    <a:pt x="57" y="23"/>
                  </a:cubicBezTo>
                  <a:cubicBezTo>
                    <a:pt x="57" y="23"/>
                    <a:pt x="57" y="23"/>
                    <a:pt x="57" y="22"/>
                  </a:cubicBezTo>
                  <a:cubicBezTo>
                    <a:pt x="57" y="22"/>
                    <a:pt x="57" y="22"/>
                    <a:pt x="57" y="22"/>
                  </a:cubicBezTo>
                  <a:cubicBezTo>
                    <a:pt x="58" y="23"/>
                    <a:pt x="58" y="23"/>
                    <a:pt x="58" y="23"/>
                  </a:cubicBezTo>
                  <a:cubicBezTo>
                    <a:pt x="58" y="23"/>
                    <a:pt x="58" y="23"/>
                    <a:pt x="58" y="23"/>
                  </a:cubicBezTo>
                  <a:cubicBezTo>
                    <a:pt x="58" y="23"/>
                    <a:pt x="58" y="23"/>
                    <a:pt x="58" y="23"/>
                  </a:cubicBezTo>
                  <a:cubicBezTo>
                    <a:pt x="58" y="23"/>
                    <a:pt x="58" y="23"/>
                    <a:pt x="58" y="23"/>
                  </a:cubicBezTo>
                  <a:cubicBezTo>
                    <a:pt x="59" y="23"/>
                    <a:pt x="59" y="24"/>
                    <a:pt x="59" y="24"/>
                  </a:cubicBezTo>
                  <a:cubicBezTo>
                    <a:pt x="59" y="24"/>
                    <a:pt x="59" y="24"/>
                    <a:pt x="59" y="24"/>
                  </a:cubicBezTo>
                  <a:cubicBezTo>
                    <a:pt x="59" y="25"/>
                    <a:pt x="59" y="25"/>
                    <a:pt x="59" y="25"/>
                  </a:cubicBezTo>
                  <a:cubicBezTo>
                    <a:pt x="59" y="25"/>
                    <a:pt x="59" y="25"/>
                    <a:pt x="59" y="25"/>
                  </a:cubicBezTo>
                  <a:cubicBezTo>
                    <a:pt x="59" y="25"/>
                    <a:pt x="59" y="25"/>
                    <a:pt x="59" y="25"/>
                  </a:cubicBezTo>
                  <a:cubicBezTo>
                    <a:pt x="59" y="25"/>
                    <a:pt x="59" y="25"/>
                    <a:pt x="59" y="25"/>
                  </a:cubicBezTo>
                  <a:cubicBezTo>
                    <a:pt x="59" y="26"/>
                    <a:pt x="59" y="26"/>
                    <a:pt x="59" y="26"/>
                  </a:cubicBezTo>
                  <a:cubicBezTo>
                    <a:pt x="59" y="26"/>
                    <a:pt x="59" y="26"/>
                    <a:pt x="59" y="26"/>
                  </a:cubicBezTo>
                  <a:cubicBezTo>
                    <a:pt x="59" y="26"/>
                    <a:pt x="59" y="26"/>
                    <a:pt x="60" y="26"/>
                  </a:cubicBezTo>
                  <a:cubicBezTo>
                    <a:pt x="60" y="26"/>
                    <a:pt x="60" y="26"/>
                    <a:pt x="60" y="26"/>
                  </a:cubicBezTo>
                  <a:cubicBezTo>
                    <a:pt x="60" y="26"/>
                    <a:pt x="60" y="26"/>
                    <a:pt x="60" y="26"/>
                  </a:cubicBezTo>
                  <a:cubicBezTo>
                    <a:pt x="60" y="26"/>
                    <a:pt x="60" y="26"/>
                    <a:pt x="60" y="26"/>
                  </a:cubicBezTo>
                  <a:cubicBezTo>
                    <a:pt x="60" y="26"/>
                    <a:pt x="60" y="26"/>
                    <a:pt x="60" y="25"/>
                  </a:cubicBezTo>
                  <a:cubicBezTo>
                    <a:pt x="60" y="25"/>
                    <a:pt x="60" y="25"/>
                    <a:pt x="60" y="25"/>
                  </a:cubicBezTo>
                  <a:cubicBezTo>
                    <a:pt x="61" y="25"/>
                    <a:pt x="61" y="24"/>
                    <a:pt x="62" y="24"/>
                  </a:cubicBezTo>
                  <a:cubicBezTo>
                    <a:pt x="62" y="24"/>
                    <a:pt x="62" y="24"/>
                    <a:pt x="62" y="24"/>
                  </a:cubicBezTo>
                  <a:cubicBezTo>
                    <a:pt x="62" y="24"/>
                    <a:pt x="63" y="24"/>
                    <a:pt x="63" y="24"/>
                  </a:cubicBezTo>
                  <a:cubicBezTo>
                    <a:pt x="63" y="24"/>
                    <a:pt x="63" y="24"/>
                    <a:pt x="63" y="24"/>
                  </a:cubicBezTo>
                  <a:cubicBezTo>
                    <a:pt x="63" y="24"/>
                    <a:pt x="64" y="24"/>
                    <a:pt x="64" y="24"/>
                  </a:cubicBezTo>
                  <a:cubicBezTo>
                    <a:pt x="64" y="24"/>
                    <a:pt x="64" y="24"/>
                    <a:pt x="64" y="24"/>
                  </a:cubicBezTo>
                  <a:cubicBezTo>
                    <a:pt x="64" y="24"/>
                    <a:pt x="64" y="24"/>
                    <a:pt x="64" y="24"/>
                  </a:cubicBezTo>
                  <a:cubicBezTo>
                    <a:pt x="64" y="24"/>
                    <a:pt x="64" y="24"/>
                    <a:pt x="64" y="24"/>
                  </a:cubicBezTo>
                  <a:cubicBezTo>
                    <a:pt x="64" y="24"/>
                    <a:pt x="65" y="24"/>
                    <a:pt x="65" y="24"/>
                  </a:cubicBezTo>
                  <a:cubicBezTo>
                    <a:pt x="65" y="24"/>
                    <a:pt x="65" y="24"/>
                    <a:pt x="65" y="24"/>
                  </a:cubicBezTo>
                  <a:cubicBezTo>
                    <a:pt x="65" y="24"/>
                    <a:pt x="65" y="24"/>
                    <a:pt x="65" y="24"/>
                  </a:cubicBezTo>
                  <a:cubicBezTo>
                    <a:pt x="65" y="24"/>
                    <a:pt x="65" y="24"/>
                    <a:pt x="65" y="23"/>
                  </a:cubicBezTo>
                  <a:cubicBezTo>
                    <a:pt x="65" y="23"/>
                    <a:pt x="65" y="23"/>
                    <a:pt x="65" y="23"/>
                  </a:cubicBezTo>
                  <a:cubicBezTo>
                    <a:pt x="65" y="23"/>
                    <a:pt x="64" y="23"/>
                    <a:pt x="64" y="22"/>
                  </a:cubicBezTo>
                  <a:cubicBezTo>
                    <a:pt x="64" y="22"/>
                    <a:pt x="64" y="22"/>
                    <a:pt x="64" y="22"/>
                  </a:cubicBezTo>
                  <a:cubicBezTo>
                    <a:pt x="64" y="22"/>
                    <a:pt x="65" y="22"/>
                    <a:pt x="65" y="21"/>
                  </a:cubicBezTo>
                  <a:cubicBezTo>
                    <a:pt x="65" y="21"/>
                    <a:pt x="65" y="21"/>
                    <a:pt x="65" y="21"/>
                  </a:cubicBezTo>
                  <a:cubicBezTo>
                    <a:pt x="65" y="21"/>
                    <a:pt x="65" y="21"/>
                    <a:pt x="65" y="21"/>
                  </a:cubicBezTo>
                  <a:cubicBezTo>
                    <a:pt x="65" y="21"/>
                    <a:pt x="65" y="21"/>
                    <a:pt x="65" y="21"/>
                  </a:cubicBezTo>
                  <a:cubicBezTo>
                    <a:pt x="65" y="21"/>
                    <a:pt x="65" y="21"/>
                    <a:pt x="65" y="21"/>
                  </a:cubicBezTo>
                  <a:cubicBezTo>
                    <a:pt x="65" y="21"/>
                    <a:pt x="65" y="21"/>
                    <a:pt x="65" y="21"/>
                  </a:cubicBezTo>
                  <a:cubicBezTo>
                    <a:pt x="65" y="21"/>
                    <a:pt x="65" y="20"/>
                    <a:pt x="65" y="20"/>
                  </a:cubicBezTo>
                  <a:cubicBezTo>
                    <a:pt x="65" y="20"/>
                    <a:pt x="65" y="20"/>
                    <a:pt x="65" y="20"/>
                  </a:cubicBezTo>
                  <a:cubicBezTo>
                    <a:pt x="65" y="20"/>
                    <a:pt x="65" y="19"/>
                    <a:pt x="65" y="19"/>
                  </a:cubicBezTo>
                  <a:cubicBezTo>
                    <a:pt x="65" y="19"/>
                    <a:pt x="65" y="19"/>
                    <a:pt x="65" y="19"/>
                  </a:cubicBezTo>
                  <a:cubicBezTo>
                    <a:pt x="65" y="18"/>
                    <a:pt x="65" y="18"/>
                    <a:pt x="65" y="18"/>
                  </a:cubicBezTo>
                  <a:cubicBezTo>
                    <a:pt x="65" y="18"/>
                    <a:pt x="65" y="18"/>
                    <a:pt x="65" y="18"/>
                  </a:cubicBezTo>
                  <a:cubicBezTo>
                    <a:pt x="65" y="18"/>
                    <a:pt x="65" y="18"/>
                    <a:pt x="65" y="17"/>
                  </a:cubicBezTo>
                  <a:cubicBezTo>
                    <a:pt x="65" y="17"/>
                    <a:pt x="65" y="17"/>
                    <a:pt x="65" y="17"/>
                  </a:cubicBezTo>
                  <a:cubicBezTo>
                    <a:pt x="65" y="17"/>
                    <a:pt x="65" y="17"/>
                    <a:pt x="65" y="17"/>
                  </a:cubicBezTo>
                  <a:cubicBezTo>
                    <a:pt x="65" y="17"/>
                    <a:pt x="65" y="17"/>
                    <a:pt x="65" y="17"/>
                  </a:cubicBezTo>
                  <a:cubicBezTo>
                    <a:pt x="66" y="17"/>
                    <a:pt x="66" y="17"/>
                    <a:pt x="66" y="17"/>
                  </a:cubicBezTo>
                  <a:cubicBezTo>
                    <a:pt x="66" y="17"/>
                    <a:pt x="66" y="17"/>
                    <a:pt x="66" y="17"/>
                  </a:cubicBezTo>
                  <a:cubicBezTo>
                    <a:pt x="67" y="18"/>
                    <a:pt x="66" y="18"/>
                    <a:pt x="66" y="19"/>
                  </a:cubicBezTo>
                  <a:cubicBezTo>
                    <a:pt x="66" y="19"/>
                    <a:pt x="66" y="19"/>
                    <a:pt x="66" y="19"/>
                  </a:cubicBezTo>
                  <a:cubicBezTo>
                    <a:pt x="66" y="19"/>
                    <a:pt x="66" y="20"/>
                    <a:pt x="67" y="20"/>
                  </a:cubicBezTo>
                  <a:cubicBezTo>
                    <a:pt x="67" y="20"/>
                    <a:pt x="67" y="20"/>
                    <a:pt x="67" y="20"/>
                  </a:cubicBezTo>
                  <a:cubicBezTo>
                    <a:pt x="67" y="20"/>
                    <a:pt x="67" y="21"/>
                    <a:pt x="67" y="21"/>
                  </a:cubicBezTo>
                  <a:cubicBezTo>
                    <a:pt x="67" y="21"/>
                    <a:pt x="67" y="21"/>
                    <a:pt x="67" y="21"/>
                  </a:cubicBezTo>
                  <a:cubicBezTo>
                    <a:pt x="67" y="21"/>
                    <a:pt x="67" y="21"/>
                    <a:pt x="67" y="21"/>
                  </a:cubicBezTo>
                  <a:cubicBezTo>
                    <a:pt x="67" y="22"/>
                    <a:pt x="67" y="22"/>
                    <a:pt x="67" y="22"/>
                  </a:cubicBezTo>
                  <a:cubicBezTo>
                    <a:pt x="67" y="22"/>
                    <a:pt x="67" y="22"/>
                    <a:pt x="67" y="22"/>
                  </a:cubicBezTo>
                  <a:cubicBezTo>
                    <a:pt x="67" y="22"/>
                    <a:pt x="67" y="22"/>
                    <a:pt x="67" y="22"/>
                  </a:cubicBezTo>
                  <a:cubicBezTo>
                    <a:pt x="67" y="22"/>
                    <a:pt x="67" y="22"/>
                    <a:pt x="67" y="22"/>
                  </a:cubicBezTo>
                  <a:cubicBezTo>
                    <a:pt x="67" y="22"/>
                    <a:pt x="67" y="22"/>
                    <a:pt x="67" y="22"/>
                  </a:cubicBezTo>
                  <a:cubicBezTo>
                    <a:pt x="68" y="22"/>
                    <a:pt x="68" y="22"/>
                    <a:pt x="68" y="22"/>
                  </a:cubicBezTo>
                  <a:cubicBezTo>
                    <a:pt x="68" y="22"/>
                    <a:pt x="68" y="22"/>
                    <a:pt x="68" y="22"/>
                  </a:cubicBezTo>
                  <a:cubicBezTo>
                    <a:pt x="68" y="22"/>
                    <a:pt x="68" y="22"/>
                    <a:pt x="68" y="22"/>
                  </a:cubicBezTo>
                  <a:cubicBezTo>
                    <a:pt x="68" y="22"/>
                    <a:pt x="68" y="22"/>
                    <a:pt x="68" y="22"/>
                  </a:cubicBezTo>
                  <a:cubicBezTo>
                    <a:pt x="68" y="22"/>
                    <a:pt x="68" y="22"/>
                    <a:pt x="68" y="22"/>
                  </a:cubicBezTo>
                  <a:cubicBezTo>
                    <a:pt x="68" y="22"/>
                    <a:pt x="68"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2"/>
                    <a:pt x="69" y="22"/>
                    <a:pt x="69" y="22"/>
                  </a:cubicBezTo>
                  <a:cubicBezTo>
                    <a:pt x="69" y="21"/>
                    <a:pt x="69" y="21"/>
                    <a:pt x="69" y="21"/>
                  </a:cubicBezTo>
                  <a:cubicBezTo>
                    <a:pt x="69" y="21"/>
                    <a:pt x="69" y="21"/>
                    <a:pt x="69" y="21"/>
                  </a:cubicBezTo>
                  <a:cubicBezTo>
                    <a:pt x="69" y="21"/>
                    <a:pt x="69" y="21"/>
                    <a:pt x="69" y="21"/>
                  </a:cubicBezTo>
                  <a:cubicBezTo>
                    <a:pt x="69" y="21"/>
                    <a:pt x="69" y="21"/>
                    <a:pt x="69" y="21"/>
                  </a:cubicBezTo>
                  <a:cubicBezTo>
                    <a:pt x="69" y="21"/>
                    <a:pt x="69" y="21"/>
                    <a:pt x="69" y="21"/>
                  </a:cubicBezTo>
                  <a:cubicBezTo>
                    <a:pt x="69" y="21"/>
                    <a:pt x="69" y="21"/>
                    <a:pt x="69" y="21"/>
                  </a:cubicBezTo>
                  <a:cubicBezTo>
                    <a:pt x="69" y="21"/>
                    <a:pt x="69" y="21"/>
                    <a:pt x="69" y="21"/>
                  </a:cubicBezTo>
                  <a:cubicBezTo>
                    <a:pt x="69" y="21"/>
                    <a:pt x="69" y="21"/>
                    <a:pt x="69" y="21"/>
                  </a:cubicBezTo>
                  <a:cubicBezTo>
                    <a:pt x="69" y="20"/>
                    <a:pt x="70" y="20"/>
                    <a:pt x="70" y="20"/>
                  </a:cubicBezTo>
                  <a:cubicBezTo>
                    <a:pt x="70" y="20"/>
                    <a:pt x="70" y="20"/>
                    <a:pt x="70" y="20"/>
                  </a:cubicBezTo>
                  <a:cubicBezTo>
                    <a:pt x="70" y="20"/>
                    <a:pt x="70" y="20"/>
                    <a:pt x="70" y="20"/>
                  </a:cubicBezTo>
                  <a:cubicBezTo>
                    <a:pt x="70" y="20"/>
                    <a:pt x="70" y="20"/>
                    <a:pt x="70" y="20"/>
                  </a:cubicBezTo>
                  <a:cubicBezTo>
                    <a:pt x="70" y="20"/>
                    <a:pt x="70" y="20"/>
                    <a:pt x="70" y="20"/>
                  </a:cubicBezTo>
                  <a:cubicBezTo>
                    <a:pt x="70" y="20"/>
                    <a:pt x="70" y="20"/>
                    <a:pt x="70" y="20"/>
                  </a:cubicBezTo>
                  <a:cubicBezTo>
                    <a:pt x="71" y="21"/>
                    <a:pt x="71" y="21"/>
                    <a:pt x="71" y="21"/>
                  </a:cubicBezTo>
                  <a:cubicBezTo>
                    <a:pt x="71" y="21"/>
                    <a:pt x="71" y="21"/>
                    <a:pt x="71" y="21"/>
                  </a:cubicBezTo>
                  <a:cubicBezTo>
                    <a:pt x="71" y="21"/>
                    <a:pt x="71" y="20"/>
                    <a:pt x="71" y="20"/>
                  </a:cubicBezTo>
                  <a:cubicBezTo>
                    <a:pt x="71" y="20"/>
                    <a:pt x="71" y="20"/>
                    <a:pt x="71" y="20"/>
                  </a:cubicBezTo>
                  <a:cubicBezTo>
                    <a:pt x="71" y="20"/>
                    <a:pt x="71" y="20"/>
                    <a:pt x="71" y="20"/>
                  </a:cubicBezTo>
                  <a:cubicBezTo>
                    <a:pt x="71" y="20"/>
                    <a:pt x="71" y="20"/>
                    <a:pt x="71" y="20"/>
                  </a:cubicBezTo>
                  <a:cubicBezTo>
                    <a:pt x="71" y="20"/>
                    <a:pt x="71" y="20"/>
                    <a:pt x="71" y="20"/>
                  </a:cubicBezTo>
                  <a:cubicBezTo>
                    <a:pt x="71" y="20"/>
                    <a:pt x="71" y="19"/>
                    <a:pt x="72" y="19"/>
                  </a:cubicBezTo>
                  <a:cubicBezTo>
                    <a:pt x="72" y="19"/>
                    <a:pt x="72" y="19"/>
                    <a:pt x="72" y="19"/>
                  </a:cubicBezTo>
                  <a:cubicBezTo>
                    <a:pt x="72" y="19"/>
                    <a:pt x="72" y="19"/>
                    <a:pt x="72" y="19"/>
                  </a:cubicBezTo>
                  <a:cubicBezTo>
                    <a:pt x="72" y="19"/>
                    <a:pt x="72" y="19"/>
                    <a:pt x="72" y="19"/>
                  </a:cubicBezTo>
                  <a:cubicBezTo>
                    <a:pt x="71" y="19"/>
                    <a:pt x="71" y="19"/>
                    <a:pt x="71" y="19"/>
                  </a:cubicBezTo>
                  <a:cubicBezTo>
                    <a:pt x="71" y="19"/>
                    <a:pt x="71" y="19"/>
                    <a:pt x="71" y="19"/>
                  </a:cubicBezTo>
                  <a:cubicBezTo>
                    <a:pt x="71" y="19"/>
                    <a:pt x="71" y="18"/>
                    <a:pt x="71" y="18"/>
                  </a:cubicBezTo>
                  <a:cubicBezTo>
                    <a:pt x="71" y="18"/>
                    <a:pt x="71" y="18"/>
                    <a:pt x="71" y="18"/>
                  </a:cubicBezTo>
                  <a:cubicBezTo>
                    <a:pt x="71" y="18"/>
                    <a:pt x="71" y="17"/>
                    <a:pt x="71" y="17"/>
                  </a:cubicBezTo>
                  <a:cubicBezTo>
                    <a:pt x="71" y="17"/>
                    <a:pt x="71" y="17"/>
                    <a:pt x="71" y="17"/>
                  </a:cubicBezTo>
                  <a:cubicBezTo>
                    <a:pt x="71" y="17"/>
                    <a:pt x="71" y="17"/>
                    <a:pt x="71" y="17"/>
                  </a:cubicBezTo>
                  <a:cubicBezTo>
                    <a:pt x="71" y="17"/>
                    <a:pt x="71" y="17"/>
                    <a:pt x="71" y="17"/>
                  </a:cubicBezTo>
                  <a:cubicBezTo>
                    <a:pt x="71" y="17"/>
                    <a:pt x="71" y="16"/>
                    <a:pt x="71" y="16"/>
                  </a:cubicBezTo>
                  <a:cubicBezTo>
                    <a:pt x="71" y="16"/>
                    <a:pt x="71" y="16"/>
                    <a:pt x="71" y="16"/>
                  </a:cubicBezTo>
                  <a:cubicBezTo>
                    <a:pt x="71" y="16"/>
                    <a:pt x="71" y="16"/>
                    <a:pt x="71" y="15"/>
                  </a:cubicBezTo>
                  <a:cubicBezTo>
                    <a:pt x="71" y="15"/>
                    <a:pt x="71" y="15"/>
                    <a:pt x="71" y="15"/>
                  </a:cubicBezTo>
                  <a:cubicBezTo>
                    <a:pt x="71" y="15"/>
                    <a:pt x="71" y="15"/>
                    <a:pt x="71" y="15"/>
                  </a:cubicBezTo>
                  <a:cubicBezTo>
                    <a:pt x="71" y="15"/>
                    <a:pt x="71" y="15"/>
                    <a:pt x="71" y="15"/>
                  </a:cubicBezTo>
                  <a:cubicBezTo>
                    <a:pt x="71" y="14"/>
                    <a:pt x="71" y="14"/>
                    <a:pt x="71" y="14"/>
                  </a:cubicBezTo>
                  <a:cubicBezTo>
                    <a:pt x="71" y="14"/>
                    <a:pt x="71" y="14"/>
                    <a:pt x="71" y="14"/>
                  </a:cubicBezTo>
                  <a:cubicBezTo>
                    <a:pt x="71" y="14"/>
                    <a:pt x="71" y="14"/>
                    <a:pt x="71" y="14"/>
                  </a:cubicBezTo>
                  <a:cubicBezTo>
                    <a:pt x="71" y="14"/>
                    <a:pt x="71" y="14"/>
                    <a:pt x="71" y="14"/>
                  </a:cubicBezTo>
                  <a:cubicBezTo>
                    <a:pt x="71" y="14"/>
                    <a:pt x="71" y="13"/>
                    <a:pt x="71" y="13"/>
                  </a:cubicBezTo>
                  <a:cubicBezTo>
                    <a:pt x="71" y="13"/>
                    <a:pt x="71" y="13"/>
                    <a:pt x="71" y="13"/>
                  </a:cubicBezTo>
                  <a:cubicBezTo>
                    <a:pt x="71" y="13"/>
                    <a:pt x="71" y="13"/>
                    <a:pt x="71" y="13"/>
                  </a:cubicBezTo>
                  <a:cubicBezTo>
                    <a:pt x="71" y="13"/>
                    <a:pt x="71" y="13"/>
                    <a:pt x="71" y="13"/>
                  </a:cubicBezTo>
                  <a:cubicBezTo>
                    <a:pt x="71" y="12"/>
                    <a:pt x="71" y="12"/>
                    <a:pt x="71" y="11"/>
                  </a:cubicBezTo>
                  <a:cubicBezTo>
                    <a:pt x="71" y="11"/>
                    <a:pt x="71" y="11"/>
                    <a:pt x="71" y="11"/>
                  </a:cubicBezTo>
                  <a:cubicBezTo>
                    <a:pt x="71" y="11"/>
                    <a:pt x="71" y="11"/>
                    <a:pt x="71" y="11"/>
                  </a:cubicBezTo>
                  <a:cubicBezTo>
                    <a:pt x="71" y="11"/>
                    <a:pt x="71" y="11"/>
                    <a:pt x="71" y="11"/>
                  </a:cubicBezTo>
                  <a:cubicBezTo>
                    <a:pt x="71" y="11"/>
                    <a:pt x="71" y="10"/>
                    <a:pt x="72" y="10"/>
                  </a:cubicBezTo>
                  <a:cubicBezTo>
                    <a:pt x="72" y="10"/>
                    <a:pt x="72" y="10"/>
                    <a:pt x="72" y="10"/>
                  </a:cubicBezTo>
                  <a:cubicBezTo>
                    <a:pt x="72" y="10"/>
                    <a:pt x="72" y="10"/>
                    <a:pt x="72" y="10"/>
                  </a:cubicBezTo>
                  <a:cubicBezTo>
                    <a:pt x="72" y="10"/>
                    <a:pt x="72" y="10"/>
                    <a:pt x="72" y="10"/>
                  </a:cubicBezTo>
                  <a:cubicBezTo>
                    <a:pt x="73" y="10"/>
                    <a:pt x="73" y="10"/>
                    <a:pt x="73" y="11"/>
                  </a:cubicBezTo>
                  <a:cubicBezTo>
                    <a:pt x="73" y="11"/>
                    <a:pt x="73" y="11"/>
                    <a:pt x="73" y="11"/>
                  </a:cubicBezTo>
                  <a:cubicBezTo>
                    <a:pt x="73" y="11"/>
                    <a:pt x="73" y="12"/>
                    <a:pt x="73" y="12"/>
                  </a:cubicBezTo>
                  <a:cubicBezTo>
                    <a:pt x="73" y="12"/>
                    <a:pt x="73" y="12"/>
                    <a:pt x="73" y="12"/>
                  </a:cubicBezTo>
                  <a:cubicBezTo>
                    <a:pt x="73" y="12"/>
                    <a:pt x="73" y="12"/>
                    <a:pt x="73" y="12"/>
                  </a:cubicBezTo>
                  <a:cubicBezTo>
                    <a:pt x="73" y="12"/>
                    <a:pt x="73" y="12"/>
                    <a:pt x="73" y="12"/>
                  </a:cubicBezTo>
                  <a:cubicBezTo>
                    <a:pt x="73" y="12"/>
                    <a:pt x="73" y="13"/>
                    <a:pt x="74" y="13"/>
                  </a:cubicBezTo>
                  <a:cubicBezTo>
                    <a:pt x="74" y="13"/>
                    <a:pt x="74" y="13"/>
                    <a:pt x="74" y="13"/>
                  </a:cubicBezTo>
                  <a:cubicBezTo>
                    <a:pt x="74" y="13"/>
                    <a:pt x="74" y="13"/>
                    <a:pt x="74" y="13"/>
                  </a:cubicBezTo>
                  <a:cubicBezTo>
                    <a:pt x="74" y="13"/>
                    <a:pt x="74" y="13"/>
                    <a:pt x="74" y="13"/>
                  </a:cubicBezTo>
                  <a:cubicBezTo>
                    <a:pt x="74" y="13"/>
                    <a:pt x="74" y="13"/>
                    <a:pt x="74" y="13"/>
                  </a:cubicBezTo>
                  <a:cubicBezTo>
                    <a:pt x="74" y="13"/>
                    <a:pt x="74" y="13"/>
                    <a:pt x="74" y="13"/>
                  </a:cubicBezTo>
                  <a:cubicBezTo>
                    <a:pt x="74" y="13"/>
                    <a:pt x="74" y="13"/>
                    <a:pt x="74" y="13"/>
                  </a:cubicBezTo>
                  <a:cubicBezTo>
                    <a:pt x="74" y="13"/>
                    <a:pt x="74" y="13"/>
                    <a:pt x="74" y="13"/>
                  </a:cubicBezTo>
                  <a:cubicBezTo>
                    <a:pt x="75" y="13"/>
                    <a:pt x="75" y="13"/>
                    <a:pt x="75" y="14"/>
                  </a:cubicBezTo>
                  <a:cubicBezTo>
                    <a:pt x="75" y="14"/>
                    <a:pt x="75" y="14"/>
                    <a:pt x="75" y="14"/>
                  </a:cubicBezTo>
                  <a:cubicBezTo>
                    <a:pt x="75" y="14"/>
                    <a:pt x="75" y="14"/>
                    <a:pt x="75" y="14"/>
                  </a:cubicBezTo>
                  <a:cubicBezTo>
                    <a:pt x="75" y="14"/>
                    <a:pt x="75" y="14"/>
                    <a:pt x="75" y="14"/>
                  </a:cubicBezTo>
                  <a:cubicBezTo>
                    <a:pt x="75" y="15"/>
                    <a:pt x="75" y="15"/>
                    <a:pt x="76" y="15"/>
                  </a:cubicBezTo>
                  <a:cubicBezTo>
                    <a:pt x="76" y="15"/>
                    <a:pt x="76" y="15"/>
                    <a:pt x="76" y="15"/>
                  </a:cubicBezTo>
                  <a:cubicBezTo>
                    <a:pt x="76" y="16"/>
                    <a:pt x="76" y="16"/>
                    <a:pt x="76" y="16"/>
                  </a:cubicBezTo>
                  <a:cubicBezTo>
                    <a:pt x="76" y="16"/>
                    <a:pt x="76" y="16"/>
                    <a:pt x="76" y="16"/>
                  </a:cubicBezTo>
                  <a:cubicBezTo>
                    <a:pt x="76" y="16"/>
                    <a:pt x="77" y="16"/>
                    <a:pt x="77" y="16"/>
                  </a:cubicBezTo>
                  <a:cubicBezTo>
                    <a:pt x="77" y="16"/>
                    <a:pt x="77" y="16"/>
                    <a:pt x="77" y="16"/>
                  </a:cubicBezTo>
                  <a:cubicBezTo>
                    <a:pt x="77" y="16"/>
                    <a:pt x="78" y="16"/>
                    <a:pt x="78" y="16"/>
                  </a:cubicBezTo>
                  <a:cubicBezTo>
                    <a:pt x="78" y="16"/>
                    <a:pt x="78" y="16"/>
                    <a:pt x="78" y="16"/>
                  </a:cubicBezTo>
                  <a:cubicBezTo>
                    <a:pt x="78" y="16"/>
                    <a:pt x="78" y="17"/>
                    <a:pt x="78" y="17"/>
                  </a:cubicBezTo>
                  <a:cubicBezTo>
                    <a:pt x="78" y="17"/>
                    <a:pt x="78" y="17"/>
                    <a:pt x="78" y="17"/>
                  </a:cubicBezTo>
                  <a:cubicBezTo>
                    <a:pt x="78" y="18"/>
                    <a:pt x="78" y="18"/>
                    <a:pt x="77" y="18"/>
                  </a:cubicBezTo>
                  <a:cubicBezTo>
                    <a:pt x="77" y="18"/>
                    <a:pt x="77" y="18"/>
                    <a:pt x="77" y="18"/>
                  </a:cubicBezTo>
                  <a:cubicBezTo>
                    <a:pt x="77" y="18"/>
                    <a:pt x="77" y="18"/>
                    <a:pt x="77" y="18"/>
                  </a:cubicBezTo>
                  <a:cubicBezTo>
                    <a:pt x="77" y="18"/>
                    <a:pt x="77" y="18"/>
                    <a:pt x="77" y="18"/>
                  </a:cubicBezTo>
                  <a:cubicBezTo>
                    <a:pt x="78" y="18"/>
                    <a:pt x="78" y="18"/>
                    <a:pt x="78" y="18"/>
                  </a:cubicBezTo>
                  <a:cubicBezTo>
                    <a:pt x="78" y="18"/>
                    <a:pt x="78" y="18"/>
                    <a:pt x="78" y="18"/>
                  </a:cubicBezTo>
                  <a:cubicBezTo>
                    <a:pt x="79" y="18"/>
                    <a:pt x="79" y="18"/>
                    <a:pt x="79" y="18"/>
                  </a:cubicBezTo>
                  <a:cubicBezTo>
                    <a:pt x="79" y="18"/>
                    <a:pt x="79" y="18"/>
                    <a:pt x="79" y="18"/>
                  </a:cubicBezTo>
                  <a:cubicBezTo>
                    <a:pt x="79" y="18"/>
                    <a:pt x="79" y="18"/>
                    <a:pt x="79" y="18"/>
                  </a:cubicBezTo>
                  <a:cubicBezTo>
                    <a:pt x="79" y="18"/>
                    <a:pt x="79" y="18"/>
                    <a:pt x="79" y="18"/>
                  </a:cubicBezTo>
                  <a:cubicBezTo>
                    <a:pt x="79" y="17"/>
                    <a:pt x="80" y="17"/>
                    <a:pt x="80" y="17"/>
                  </a:cubicBezTo>
                  <a:cubicBezTo>
                    <a:pt x="80" y="17"/>
                    <a:pt x="80" y="17"/>
                    <a:pt x="80" y="17"/>
                  </a:cubicBezTo>
                  <a:cubicBezTo>
                    <a:pt x="80" y="17"/>
                    <a:pt x="80" y="16"/>
                    <a:pt x="80" y="16"/>
                  </a:cubicBezTo>
                  <a:cubicBezTo>
                    <a:pt x="80" y="16"/>
                    <a:pt x="80" y="16"/>
                    <a:pt x="80" y="16"/>
                  </a:cubicBezTo>
                  <a:cubicBezTo>
                    <a:pt x="80" y="15"/>
                    <a:pt x="80" y="15"/>
                    <a:pt x="80" y="15"/>
                  </a:cubicBezTo>
                  <a:cubicBezTo>
                    <a:pt x="80" y="15"/>
                    <a:pt x="80" y="15"/>
                    <a:pt x="80" y="15"/>
                  </a:cubicBezTo>
                  <a:cubicBezTo>
                    <a:pt x="81" y="15"/>
                    <a:pt x="81" y="15"/>
                    <a:pt x="81" y="15"/>
                  </a:cubicBezTo>
                  <a:cubicBezTo>
                    <a:pt x="81" y="15"/>
                    <a:pt x="81" y="15"/>
                    <a:pt x="81" y="15"/>
                  </a:cubicBezTo>
                  <a:cubicBezTo>
                    <a:pt x="82" y="15"/>
                    <a:pt x="83" y="15"/>
                    <a:pt x="83" y="16"/>
                  </a:cubicBezTo>
                  <a:cubicBezTo>
                    <a:pt x="83" y="16"/>
                    <a:pt x="83" y="16"/>
                    <a:pt x="83" y="16"/>
                  </a:cubicBezTo>
                  <a:cubicBezTo>
                    <a:pt x="83" y="17"/>
                    <a:pt x="83" y="17"/>
                    <a:pt x="83" y="17"/>
                  </a:cubicBezTo>
                  <a:cubicBezTo>
                    <a:pt x="83" y="17"/>
                    <a:pt x="83" y="17"/>
                    <a:pt x="83" y="17"/>
                  </a:cubicBezTo>
                  <a:cubicBezTo>
                    <a:pt x="83" y="17"/>
                    <a:pt x="84" y="17"/>
                    <a:pt x="84" y="16"/>
                  </a:cubicBezTo>
                  <a:cubicBezTo>
                    <a:pt x="84" y="16"/>
                    <a:pt x="84" y="16"/>
                    <a:pt x="84" y="16"/>
                  </a:cubicBezTo>
                  <a:cubicBezTo>
                    <a:pt x="84" y="16"/>
                    <a:pt x="84" y="16"/>
                    <a:pt x="84" y="16"/>
                  </a:cubicBezTo>
                  <a:cubicBezTo>
                    <a:pt x="84" y="16"/>
                    <a:pt x="84" y="16"/>
                    <a:pt x="84" y="16"/>
                  </a:cubicBezTo>
                  <a:cubicBezTo>
                    <a:pt x="84" y="15"/>
                    <a:pt x="84" y="15"/>
                    <a:pt x="84" y="15"/>
                  </a:cubicBezTo>
                  <a:cubicBezTo>
                    <a:pt x="84" y="15"/>
                    <a:pt x="84" y="15"/>
                    <a:pt x="84" y="15"/>
                  </a:cubicBezTo>
                  <a:cubicBezTo>
                    <a:pt x="84" y="15"/>
                    <a:pt x="84" y="15"/>
                    <a:pt x="84" y="14"/>
                  </a:cubicBezTo>
                  <a:cubicBezTo>
                    <a:pt x="84" y="14"/>
                    <a:pt x="84" y="14"/>
                    <a:pt x="84" y="14"/>
                  </a:cubicBezTo>
                  <a:cubicBezTo>
                    <a:pt x="84" y="14"/>
                    <a:pt x="84" y="13"/>
                    <a:pt x="84" y="13"/>
                  </a:cubicBezTo>
                  <a:cubicBezTo>
                    <a:pt x="84" y="13"/>
                    <a:pt x="84" y="13"/>
                    <a:pt x="84" y="13"/>
                  </a:cubicBezTo>
                  <a:cubicBezTo>
                    <a:pt x="85" y="13"/>
                    <a:pt x="86" y="13"/>
                    <a:pt x="86" y="13"/>
                  </a:cubicBezTo>
                  <a:cubicBezTo>
                    <a:pt x="86" y="13"/>
                    <a:pt x="86" y="13"/>
                    <a:pt x="86" y="13"/>
                  </a:cubicBezTo>
                  <a:cubicBezTo>
                    <a:pt x="86" y="12"/>
                    <a:pt x="86" y="12"/>
                    <a:pt x="87" y="12"/>
                  </a:cubicBezTo>
                  <a:cubicBezTo>
                    <a:pt x="87" y="12"/>
                    <a:pt x="87" y="12"/>
                    <a:pt x="87" y="12"/>
                  </a:cubicBezTo>
                  <a:cubicBezTo>
                    <a:pt x="87" y="12"/>
                    <a:pt x="88" y="12"/>
                    <a:pt x="88" y="13"/>
                  </a:cubicBezTo>
                  <a:cubicBezTo>
                    <a:pt x="88" y="13"/>
                    <a:pt x="88" y="13"/>
                    <a:pt x="88" y="13"/>
                  </a:cubicBezTo>
                  <a:cubicBezTo>
                    <a:pt x="88" y="13"/>
                    <a:pt x="88" y="13"/>
                    <a:pt x="88" y="13"/>
                  </a:cubicBezTo>
                  <a:cubicBezTo>
                    <a:pt x="88" y="13"/>
                    <a:pt x="88" y="13"/>
                    <a:pt x="88" y="13"/>
                  </a:cubicBezTo>
                  <a:cubicBezTo>
                    <a:pt x="88" y="13"/>
                    <a:pt x="88" y="13"/>
                    <a:pt x="88" y="13"/>
                  </a:cubicBezTo>
                  <a:cubicBezTo>
                    <a:pt x="88" y="13"/>
                    <a:pt x="88" y="13"/>
                    <a:pt x="88" y="13"/>
                  </a:cubicBezTo>
                  <a:cubicBezTo>
                    <a:pt x="88" y="13"/>
                    <a:pt x="88" y="13"/>
                    <a:pt x="88" y="13"/>
                  </a:cubicBezTo>
                  <a:cubicBezTo>
                    <a:pt x="89" y="13"/>
                    <a:pt x="89" y="13"/>
                    <a:pt x="89" y="13"/>
                  </a:cubicBezTo>
                  <a:cubicBezTo>
                    <a:pt x="89" y="13"/>
                    <a:pt x="89" y="13"/>
                    <a:pt x="89" y="13"/>
                  </a:cubicBezTo>
                  <a:cubicBezTo>
                    <a:pt x="89" y="13"/>
                    <a:pt x="89" y="13"/>
                    <a:pt x="89" y="13"/>
                  </a:cubicBezTo>
                  <a:cubicBezTo>
                    <a:pt x="89" y="13"/>
                    <a:pt x="89" y="13"/>
                    <a:pt x="89" y="13"/>
                  </a:cubicBezTo>
                  <a:cubicBezTo>
                    <a:pt x="90" y="13"/>
                    <a:pt x="90" y="12"/>
                    <a:pt x="91" y="12"/>
                  </a:cubicBezTo>
                  <a:cubicBezTo>
                    <a:pt x="91" y="12"/>
                    <a:pt x="91" y="12"/>
                    <a:pt x="91" y="12"/>
                  </a:cubicBezTo>
                  <a:cubicBezTo>
                    <a:pt x="91" y="12"/>
                    <a:pt x="91" y="12"/>
                    <a:pt x="91" y="12"/>
                  </a:cubicBezTo>
                  <a:cubicBezTo>
                    <a:pt x="91" y="12"/>
                    <a:pt x="91" y="12"/>
                    <a:pt x="91" y="12"/>
                  </a:cubicBezTo>
                  <a:cubicBezTo>
                    <a:pt x="92" y="12"/>
                    <a:pt x="92" y="12"/>
                    <a:pt x="92" y="12"/>
                  </a:cubicBezTo>
                  <a:cubicBezTo>
                    <a:pt x="92" y="12"/>
                    <a:pt x="92" y="12"/>
                    <a:pt x="92" y="12"/>
                  </a:cubicBezTo>
                  <a:cubicBezTo>
                    <a:pt x="93" y="12"/>
                    <a:pt x="93" y="12"/>
                    <a:pt x="93" y="12"/>
                  </a:cubicBezTo>
                  <a:cubicBezTo>
                    <a:pt x="93" y="12"/>
                    <a:pt x="93" y="12"/>
                    <a:pt x="93" y="12"/>
                  </a:cubicBezTo>
                  <a:cubicBezTo>
                    <a:pt x="93" y="12"/>
                    <a:pt x="93" y="12"/>
                    <a:pt x="93" y="12"/>
                  </a:cubicBezTo>
                  <a:cubicBezTo>
                    <a:pt x="93" y="12"/>
                    <a:pt x="93" y="12"/>
                    <a:pt x="93" y="12"/>
                  </a:cubicBezTo>
                  <a:cubicBezTo>
                    <a:pt x="94" y="12"/>
                    <a:pt x="94" y="12"/>
                    <a:pt x="94" y="12"/>
                  </a:cubicBezTo>
                  <a:cubicBezTo>
                    <a:pt x="94" y="12"/>
                    <a:pt x="94" y="12"/>
                    <a:pt x="94" y="12"/>
                  </a:cubicBezTo>
                  <a:cubicBezTo>
                    <a:pt x="94" y="12"/>
                    <a:pt x="95" y="12"/>
                    <a:pt x="95" y="13"/>
                  </a:cubicBezTo>
                  <a:cubicBezTo>
                    <a:pt x="95" y="13"/>
                    <a:pt x="95" y="13"/>
                    <a:pt x="95" y="13"/>
                  </a:cubicBezTo>
                  <a:cubicBezTo>
                    <a:pt x="95" y="13"/>
                    <a:pt x="95" y="13"/>
                    <a:pt x="95" y="13"/>
                  </a:cubicBezTo>
                  <a:cubicBezTo>
                    <a:pt x="95" y="13"/>
                    <a:pt x="95" y="13"/>
                    <a:pt x="95" y="13"/>
                  </a:cubicBezTo>
                  <a:cubicBezTo>
                    <a:pt x="95" y="13"/>
                    <a:pt x="95" y="13"/>
                    <a:pt x="95" y="13"/>
                  </a:cubicBezTo>
                  <a:cubicBezTo>
                    <a:pt x="95" y="13"/>
                    <a:pt x="95" y="13"/>
                    <a:pt x="95" y="13"/>
                  </a:cubicBezTo>
                  <a:cubicBezTo>
                    <a:pt x="95" y="13"/>
                    <a:pt x="95" y="13"/>
                    <a:pt x="95" y="13"/>
                  </a:cubicBezTo>
                  <a:cubicBezTo>
                    <a:pt x="95" y="13"/>
                    <a:pt x="95" y="13"/>
                    <a:pt x="95" y="13"/>
                  </a:cubicBezTo>
                  <a:cubicBezTo>
                    <a:pt x="95" y="13"/>
                    <a:pt x="95" y="13"/>
                    <a:pt x="95" y="13"/>
                  </a:cubicBezTo>
                  <a:cubicBezTo>
                    <a:pt x="95" y="13"/>
                    <a:pt x="95" y="13"/>
                    <a:pt x="95" y="13"/>
                  </a:cubicBezTo>
                  <a:cubicBezTo>
                    <a:pt x="96" y="12"/>
                    <a:pt x="96" y="12"/>
                    <a:pt x="97" y="11"/>
                  </a:cubicBezTo>
                  <a:cubicBezTo>
                    <a:pt x="97" y="11"/>
                    <a:pt x="97" y="11"/>
                    <a:pt x="97" y="11"/>
                  </a:cubicBezTo>
                  <a:cubicBezTo>
                    <a:pt x="97" y="11"/>
                    <a:pt x="97" y="11"/>
                    <a:pt x="98" y="11"/>
                  </a:cubicBezTo>
                  <a:cubicBezTo>
                    <a:pt x="98" y="11"/>
                    <a:pt x="98" y="11"/>
                    <a:pt x="98" y="11"/>
                  </a:cubicBezTo>
                  <a:cubicBezTo>
                    <a:pt x="98" y="11"/>
                    <a:pt x="98" y="11"/>
                    <a:pt x="98" y="11"/>
                  </a:cubicBezTo>
                  <a:cubicBezTo>
                    <a:pt x="98" y="11"/>
                    <a:pt x="98" y="11"/>
                    <a:pt x="98" y="11"/>
                  </a:cubicBezTo>
                  <a:cubicBezTo>
                    <a:pt x="99" y="12"/>
                    <a:pt x="99" y="12"/>
                    <a:pt x="99" y="12"/>
                  </a:cubicBezTo>
                  <a:cubicBezTo>
                    <a:pt x="99" y="12"/>
                    <a:pt x="99" y="12"/>
                    <a:pt x="99" y="12"/>
                  </a:cubicBezTo>
                  <a:cubicBezTo>
                    <a:pt x="99" y="12"/>
                    <a:pt x="100" y="12"/>
                    <a:pt x="100" y="13"/>
                  </a:cubicBezTo>
                  <a:cubicBezTo>
                    <a:pt x="100" y="13"/>
                    <a:pt x="100" y="13"/>
                    <a:pt x="100" y="13"/>
                  </a:cubicBezTo>
                  <a:cubicBezTo>
                    <a:pt x="100" y="13"/>
                    <a:pt x="100" y="13"/>
                    <a:pt x="100" y="13"/>
                  </a:cubicBezTo>
                  <a:cubicBezTo>
                    <a:pt x="100" y="13"/>
                    <a:pt x="100" y="13"/>
                    <a:pt x="100" y="13"/>
                  </a:cubicBezTo>
                  <a:cubicBezTo>
                    <a:pt x="100" y="13"/>
                    <a:pt x="100" y="13"/>
                    <a:pt x="100" y="13"/>
                  </a:cubicBezTo>
                  <a:cubicBezTo>
                    <a:pt x="100" y="13"/>
                    <a:pt x="102" y="11"/>
                    <a:pt x="103" y="11"/>
                  </a:cubicBezTo>
                  <a:cubicBezTo>
                    <a:pt x="103" y="11"/>
                    <a:pt x="103" y="11"/>
                    <a:pt x="103" y="11"/>
                  </a:cubicBezTo>
                  <a:cubicBezTo>
                    <a:pt x="103" y="11"/>
                    <a:pt x="103" y="11"/>
                    <a:pt x="103" y="11"/>
                  </a:cubicBezTo>
                  <a:cubicBezTo>
                    <a:pt x="103" y="11"/>
                    <a:pt x="103" y="11"/>
                    <a:pt x="103" y="11"/>
                  </a:cubicBezTo>
                  <a:cubicBezTo>
                    <a:pt x="104" y="11"/>
                    <a:pt x="105" y="10"/>
                    <a:pt x="106" y="10"/>
                  </a:cubicBezTo>
                  <a:cubicBezTo>
                    <a:pt x="106" y="10"/>
                    <a:pt x="106" y="10"/>
                    <a:pt x="106" y="10"/>
                  </a:cubicBezTo>
                  <a:cubicBezTo>
                    <a:pt x="107" y="10"/>
                    <a:pt x="107" y="10"/>
                    <a:pt x="107" y="10"/>
                  </a:cubicBezTo>
                  <a:cubicBezTo>
                    <a:pt x="107" y="10"/>
                    <a:pt x="107" y="10"/>
                    <a:pt x="107" y="10"/>
                  </a:cubicBezTo>
                  <a:cubicBezTo>
                    <a:pt x="108" y="9"/>
                    <a:pt x="108" y="9"/>
                    <a:pt x="108" y="9"/>
                  </a:cubicBezTo>
                  <a:cubicBezTo>
                    <a:pt x="108" y="9"/>
                    <a:pt x="108" y="9"/>
                    <a:pt x="108" y="9"/>
                  </a:cubicBezTo>
                  <a:cubicBezTo>
                    <a:pt x="108" y="9"/>
                    <a:pt x="108" y="9"/>
                    <a:pt x="108" y="9"/>
                  </a:cubicBezTo>
                  <a:cubicBezTo>
                    <a:pt x="108" y="9"/>
                    <a:pt x="108" y="9"/>
                    <a:pt x="108" y="9"/>
                  </a:cubicBezTo>
                  <a:cubicBezTo>
                    <a:pt x="108" y="9"/>
                    <a:pt x="108" y="9"/>
                    <a:pt x="108" y="8"/>
                  </a:cubicBezTo>
                  <a:cubicBezTo>
                    <a:pt x="108" y="8"/>
                    <a:pt x="108" y="8"/>
                    <a:pt x="108" y="8"/>
                  </a:cubicBezTo>
                  <a:cubicBezTo>
                    <a:pt x="108" y="8"/>
                    <a:pt x="108" y="8"/>
                    <a:pt x="108" y="8"/>
                  </a:cubicBezTo>
                  <a:cubicBezTo>
                    <a:pt x="108" y="8"/>
                    <a:pt x="108" y="8"/>
                    <a:pt x="108" y="8"/>
                  </a:cubicBezTo>
                  <a:cubicBezTo>
                    <a:pt x="108" y="8"/>
                    <a:pt x="108" y="8"/>
                    <a:pt x="108" y="8"/>
                  </a:cubicBezTo>
                  <a:cubicBezTo>
                    <a:pt x="108" y="8"/>
                    <a:pt x="108" y="8"/>
                    <a:pt x="108" y="8"/>
                  </a:cubicBezTo>
                  <a:cubicBezTo>
                    <a:pt x="108" y="8"/>
                    <a:pt x="108" y="7"/>
                    <a:pt x="108" y="7"/>
                  </a:cubicBezTo>
                  <a:cubicBezTo>
                    <a:pt x="108" y="7"/>
                    <a:pt x="108" y="7"/>
                    <a:pt x="108" y="7"/>
                  </a:cubicBezTo>
                  <a:cubicBezTo>
                    <a:pt x="108" y="6"/>
                    <a:pt x="108" y="7"/>
                    <a:pt x="108" y="6"/>
                  </a:cubicBezTo>
                  <a:cubicBezTo>
                    <a:pt x="108" y="6"/>
                    <a:pt x="108" y="6"/>
                    <a:pt x="108" y="6"/>
                  </a:cubicBezTo>
                  <a:cubicBezTo>
                    <a:pt x="108" y="6"/>
                    <a:pt x="109" y="6"/>
                    <a:pt x="109" y="6"/>
                  </a:cubicBezTo>
                  <a:cubicBezTo>
                    <a:pt x="109" y="6"/>
                    <a:pt x="109" y="6"/>
                    <a:pt x="109" y="6"/>
                  </a:cubicBezTo>
                  <a:cubicBezTo>
                    <a:pt x="109" y="6"/>
                    <a:pt x="109" y="6"/>
                    <a:pt x="109" y="6"/>
                  </a:cubicBezTo>
                  <a:cubicBezTo>
                    <a:pt x="109" y="6"/>
                    <a:pt x="109" y="6"/>
                    <a:pt x="109" y="6"/>
                  </a:cubicBezTo>
                  <a:cubicBezTo>
                    <a:pt x="110" y="6"/>
                    <a:pt x="110" y="6"/>
                    <a:pt x="110" y="7"/>
                  </a:cubicBezTo>
                  <a:cubicBezTo>
                    <a:pt x="110" y="7"/>
                    <a:pt x="110" y="7"/>
                    <a:pt x="110" y="7"/>
                  </a:cubicBezTo>
                  <a:cubicBezTo>
                    <a:pt x="110" y="6"/>
                    <a:pt x="110" y="6"/>
                    <a:pt x="110" y="6"/>
                  </a:cubicBezTo>
                  <a:cubicBezTo>
                    <a:pt x="110" y="6"/>
                    <a:pt x="110" y="6"/>
                    <a:pt x="110" y="6"/>
                  </a:cubicBezTo>
                  <a:cubicBezTo>
                    <a:pt x="110" y="6"/>
                    <a:pt x="110" y="6"/>
                    <a:pt x="110" y="6"/>
                  </a:cubicBezTo>
                  <a:cubicBezTo>
                    <a:pt x="110" y="6"/>
                    <a:pt x="110" y="6"/>
                    <a:pt x="110" y="6"/>
                  </a:cubicBezTo>
                  <a:cubicBezTo>
                    <a:pt x="110" y="5"/>
                    <a:pt x="110" y="5"/>
                    <a:pt x="111" y="5"/>
                  </a:cubicBezTo>
                  <a:cubicBezTo>
                    <a:pt x="111" y="5"/>
                    <a:pt x="111" y="5"/>
                    <a:pt x="111" y="5"/>
                  </a:cubicBezTo>
                  <a:cubicBezTo>
                    <a:pt x="111" y="5"/>
                    <a:pt x="112" y="4"/>
                    <a:pt x="112" y="3"/>
                  </a:cubicBezTo>
                  <a:cubicBezTo>
                    <a:pt x="112" y="3"/>
                    <a:pt x="112" y="3"/>
                    <a:pt x="112" y="3"/>
                  </a:cubicBezTo>
                  <a:cubicBezTo>
                    <a:pt x="112" y="3"/>
                    <a:pt x="112" y="2"/>
                    <a:pt x="112" y="2"/>
                  </a:cubicBezTo>
                  <a:cubicBezTo>
                    <a:pt x="112" y="2"/>
                    <a:pt x="112" y="2"/>
                    <a:pt x="112" y="2"/>
                  </a:cubicBezTo>
                  <a:cubicBezTo>
                    <a:pt x="112" y="1"/>
                    <a:pt x="113" y="1"/>
                    <a:pt x="113" y="1"/>
                  </a:cubicBezTo>
                  <a:cubicBezTo>
                    <a:pt x="113" y="1"/>
                    <a:pt x="113" y="1"/>
                    <a:pt x="113" y="1"/>
                  </a:cubicBezTo>
                  <a:cubicBezTo>
                    <a:pt x="113" y="1"/>
                    <a:pt x="114" y="1"/>
                    <a:pt x="114" y="1"/>
                  </a:cubicBezTo>
                  <a:cubicBezTo>
                    <a:pt x="114" y="1"/>
                    <a:pt x="114" y="1"/>
                    <a:pt x="114" y="1"/>
                  </a:cubicBezTo>
                  <a:cubicBezTo>
                    <a:pt x="114" y="1"/>
                    <a:pt x="115" y="1"/>
                    <a:pt x="115" y="1"/>
                  </a:cubicBezTo>
                  <a:cubicBezTo>
                    <a:pt x="115" y="1"/>
                    <a:pt x="115" y="1"/>
                    <a:pt x="115" y="1"/>
                  </a:cubicBezTo>
                  <a:cubicBezTo>
                    <a:pt x="115" y="2"/>
                    <a:pt x="115" y="2"/>
                    <a:pt x="116" y="2"/>
                  </a:cubicBezTo>
                  <a:cubicBezTo>
                    <a:pt x="116" y="2"/>
                    <a:pt x="116" y="2"/>
                    <a:pt x="116" y="2"/>
                  </a:cubicBezTo>
                  <a:cubicBezTo>
                    <a:pt x="116" y="2"/>
                    <a:pt x="116" y="2"/>
                    <a:pt x="116" y="1"/>
                  </a:cubicBezTo>
                  <a:cubicBezTo>
                    <a:pt x="116" y="1"/>
                    <a:pt x="116" y="1"/>
                    <a:pt x="116" y="1"/>
                  </a:cubicBezTo>
                  <a:cubicBezTo>
                    <a:pt x="117" y="1"/>
                    <a:pt x="117" y="1"/>
                    <a:pt x="117" y="1"/>
                  </a:cubicBezTo>
                  <a:cubicBezTo>
                    <a:pt x="117" y="1"/>
                    <a:pt x="117" y="1"/>
                    <a:pt x="117" y="1"/>
                  </a:cubicBezTo>
                  <a:cubicBezTo>
                    <a:pt x="117" y="1"/>
                    <a:pt x="117" y="1"/>
                    <a:pt x="117" y="1"/>
                  </a:cubicBezTo>
                  <a:cubicBezTo>
                    <a:pt x="117" y="1"/>
                    <a:pt x="117" y="1"/>
                    <a:pt x="117" y="1"/>
                  </a:cubicBezTo>
                  <a:cubicBezTo>
                    <a:pt x="117" y="0"/>
                    <a:pt x="117" y="0"/>
                    <a:pt x="118" y="0"/>
                  </a:cubicBezTo>
                  <a:cubicBezTo>
                    <a:pt x="118" y="0"/>
                    <a:pt x="118" y="0"/>
                    <a:pt x="118" y="0"/>
                  </a:cubicBezTo>
                  <a:cubicBezTo>
                    <a:pt x="118" y="0"/>
                    <a:pt x="118" y="0"/>
                    <a:pt x="118" y="0"/>
                  </a:cubicBezTo>
                  <a:cubicBezTo>
                    <a:pt x="118" y="0"/>
                    <a:pt x="118" y="0"/>
                    <a:pt x="118" y="0"/>
                  </a:cubicBezTo>
                  <a:cubicBezTo>
                    <a:pt x="118" y="0"/>
                    <a:pt x="119" y="0"/>
                    <a:pt x="119" y="0"/>
                  </a:cubicBezTo>
                  <a:cubicBezTo>
                    <a:pt x="119" y="0"/>
                    <a:pt x="119" y="0"/>
                    <a:pt x="119" y="0"/>
                  </a:cubicBezTo>
                  <a:cubicBezTo>
                    <a:pt x="119" y="1"/>
                    <a:pt x="119" y="1"/>
                    <a:pt x="119" y="1"/>
                  </a:cubicBezTo>
                  <a:cubicBezTo>
                    <a:pt x="119" y="1"/>
                    <a:pt x="119" y="1"/>
                    <a:pt x="119" y="1"/>
                  </a:cubicBezTo>
                  <a:cubicBezTo>
                    <a:pt x="119" y="1"/>
                    <a:pt x="119" y="1"/>
                    <a:pt x="119" y="1"/>
                  </a:cubicBezTo>
                  <a:cubicBezTo>
                    <a:pt x="119" y="1"/>
                    <a:pt x="119" y="1"/>
                    <a:pt x="119" y="1"/>
                  </a:cubicBezTo>
                  <a:cubicBezTo>
                    <a:pt x="119" y="0"/>
                    <a:pt x="120" y="0"/>
                    <a:pt x="120" y="0"/>
                  </a:cubicBezTo>
                  <a:cubicBezTo>
                    <a:pt x="120" y="0"/>
                    <a:pt x="120" y="0"/>
                    <a:pt x="120" y="0"/>
                  </a:cubicBezTo>
                  <a:cubicBezTo>
                    <a:pt x="120" y="1"/>
                    <a:pt x="120" y="1"/>
                    <a:pt x="120" y="1"/>
                  </a:cubicBezTo>
                  <a:cubicBezTo>
                    <a:pt x="120" y="1"/>
                    <a:pt x="120" y="1"/>
                    <a:pt x="120" y="1"/>
                  </a:cubicBezTo>
                  <a:cubicBezTo>
                    <a:pt x="120" y="1"/>
                    <a:pt x="120" y="1"/>
                    <a:pt x="120" y="1"/>
                  </a:cubicBezTo>
                  <a:cubicBezTo>
                    <a:pt x="120" y="1"/>
                    <a:pt x="120" y="1"/>
                    <a:pt x="120" y="1"/>
                  </a:cubicBezTo>
                  <a:cubicBezTo>
                    <a:pt x="120" y="1"/>
                    <a:pt x="120" y="1"/>
                    <a:pt x="120" y="2"/>
                  </a:cubicBezTo>
                  <a:cubicBezTo>
                    <a:pt x="120" y="2"/>
                    <a:pt x="120" y="2"/>
                    <a:pt x="120" y="2"/>
                  </a:cubicBezTo>
                  <a:cubicBezTo>
                    <a:pt x="120" y="2"/>
                    <a:pt x="119" y="3"/>
                    <a:pt x="119" y="3"/>
                  </a:cubicBezTo>
                  <a:cubicBezTo>
                    <a:pt x="119" y="3"/>
                    <a:pt x="119" y="3"/>
                    <a:pt x="119" y="3"/>
                  </a:cubicBezTo>
                  <a:cubicBezTo>
                    <a:pt x="119" y="3"/>
                    <a:pt x="119" y="3"/>
                    <a:pt x="119" y="3"/>
                  </a:cubicBezTo>
                  <a:cubicBezTo>
                    <a:pt x="119" y="3"/>
                    <a:pt x="119" y="3"/>
                    <a:pt x="119" y="3"/>
                  </a:cubicBezTo>
                  <a:cubicBezTo>
                    <a:pt x="118" y="3"/>
                    <a:pt x="118" y="2"/>
                    <a:pt x="118" y="2"/>
                  </a:cubicBezTo>
                  <a:cubicBezTo>
                    <a:pt x="118" y="2"/>
                    <a:pt x="118" y="2"/>
                    <a:pt x="118" y="2"/>
                  </a:cubicBezTo>
                  <a:cubicBezTo>
                    <a:pt x="118" y="2"/>
                    <a:pt x="118" y="2"/>
                    <a:pt x="118" y="2"/>
                  </a:cubicBezTo>
                  <a:cubicBezTo>
                    <a:pt x="118" y="2"/>
                    <a:pt x="118" y="2"/>
                    <a:pt x="118" y="2"/>
                  </a:cubicBezTo>
                  <a:cubicBezTo>
                    <a:pt x="117" y="2"/>
                    <a:pt x="117" y="3"/>
                    <a:pt x="116" y="3"/>
                  </a:cubicBezTo>
                  <a:cubicBezTo>
                    <a:pt x="116" y="3"/>
                    <a:pt x="116" y="3"/>
                    <a:pt x="116" y="3"/>
                  </a:cubicBezTo>
                  <a:cubicBezTo>
                    <a:pt x="116" y="3"/>
                    <a:pt x="116" y="3"/>
                    <a:pt x="116" y="3"/>
                  </a:cubicBezTo>
                  <a:cubicBezTo>
                    <a:pt x="116" y="3"/>
                    <a:pt x="116" y="3"/>
                    <a:pt x="116" y="3"/>
                  </a:cubicBezTo>
                  <a:cubicBezTo>
                    <a:pt x="115" y="3"/>
                    <a:pt x="115" y="3"/>
                    <a:pt x="114" y="2"/>
                  </a:cubicBezTo>
                  <a:cubicBezTo>
                    <a:pt x="114" y="2"/>
                    <a:pt x="114" y="2"/>
                    <a:pt x="114" y="2"/>
                  </a:cubicBezTo>
                  <a:cubicBezTo>
                    <a:pt x="114" y="2"/>
                    <a:pt x="114" y="2"/>
                    <a:pt x="114" y="2"/>
                  </a:cubicBezTo>
                  <a:cubicBezTo>
                    <a:pt x="114" y="2"/>
                    <a:pt x="114" y="2"/>
                    <a:pt x="114" y="2"/>
                  </a:cubicBezTo>
                  <a:cubicBezTo>
                    <a:pt x="114" y="2"/>
                    <a:pt x="114" y="3"/>
                    <a:pt x="113" y="3"/>
                  </a:cubicBezTo>
                  <a:cubicBezTo>
                    <a:pt x="113" y="3"/>
                    <a:pt x="113" y="3"/>
                    <a:pt x="113" y="3"/>
                  </a:cubicBezTo>
                  <a:cubicBezTo>
                    <a:pt x="113" y="3"/>
                    <a:pt x="113" y="3"/>
                    <a:pt x="113" y="4"/>
                  </a:cubicBezTo>
                  <a:cubicBezTo>
                    <a:pt x="113" y="4"/>
                    <a:pt x="113" y="4"/>
                    <a:pt x="113" y="4"/>
                  </a:cubicBezTo>
                  <a:cubicBezTo>
                    <a:pt x="113" y="5"/>
                    <a:pt x="112" y="5"/>
                    <a:pt x="112" y="6"/>
                  </a:cubicBezTo>
                  <a:cubicBezTo>
                    <a:pt x="112" y="6"/>
                    <a:pt x="112" y="6"/>
                    <a:pt x="112" y="6"/>
                  </a:cubicBezTo>
                  <a:cubicBezTo>
                    <a:pt x="112" y="6"/>
                    <a:pt x="112" y="6"/>
                    <a:pt x="112" y="7"/>
                  </a:cubicBezTo>
                  <a:cubicBezTo>
                    <a:pt x="112" y="7"/>
                    <a:pt x="112" y="7"/>
                    <a:pt x="112" y="7"/>
                  </a:cubicBezTo>
                  <a:cubicBezTo>
                    <a:pt x="112" y="7"/>
                    <a:pt x="112" y="7"/>
                    <a:pt x="112" y="7"/>
                  </a:cubicBezTo>
                  <a:cubicBezTo>
                    <a:pt x="112" y="7"/>
                    <a:pt x="112" y="7"/>
                    <a:pt x="112" y="7"/>
                  </a:cubicBezTo>
                  <a:cubicBezTo>
                    <a:pt x="112" y="8"/>
                    <a:pt x="112" y="8"/>
                    <a:pt x="111" y="8"/>
                  </a:cubicBezTo>
                  <a:cubicBezTo>
                    <a:pt x="111" y="8"/>
                    <a:pt x="111" y="8"/>
                    <a:pt x="111" y="8"/>
                  </a:cubicBezTo>
                  <a:cubicBezTo>
                    <a:pt x="111" y="8"/>
                    <a:pt x="111" y="8"/>
                    <a:pt x="111" y="8"/>
                  </a:cubicBezTo>
                  <a:cubicBezTo>
                    <a:pt x="111" y="8"/>
                    <a:pt x="111" y="8"/>
                    <a:pt x="111" y="8"/>
                  </a:cubicBezTo>
                  <a:cubicBezTo>
                    <a:pt x="111" y="8"/>
                    <a:pt x="111" y="8"/>
                    <a:pt x="111" y="8"/>
                  </a:cubicBezTo>
                  <a:cubicBezTo>
                    <a:pt x="111" y="8"/>
                    <a:pt x="111" y="8"/>
                    <a:pt x="111" y="8"/>
                  </a:cubicBezTo>
                  <a:cubicBezTo>
                    <a:pt x="110" y="8"/>
                    <a:pt x="110" y="8"/>
                    <a:pt x="110" y="8"/>
                  </a:cubicBezTo>
                  <a:cubicBezTo>
                    <a:pt x="110" y="8"/>
                    <a:pt x="110" y="8"/>
                    <a:pt x="110" y="8"/>
                  </a:cubicBezTo>
                  <a:cubicBezTo>
                    <a:pt x="110" y="8"/>
                    <a:pt x="110" y="8"/>
                    <a:pt x="110" y="8"/>
                  </a:cubicBezTo>
                  <a:cubicBezTo>
                    <a:pt x="110" y="8"/>
                    <a:pt x="110" y="8"/>
                    <a:pt x="110" y="8"/>
                  </a:cubicBezTo>
                  <a:cubicBezTo>
                    <a:pt x="109" y="8"/>
                    <a:pt x="109" y="8"/>
                    <a:pt x="109" y="8"/>
                  </a:cubicBezTo>
                  <a:cubicBezTo>
                    <a:pt x="109" y="8"/>
                    <a:pt x="109" y="8"/>
                    <a:pt x="109" y="8"/>
                  </a:cubicBezTo>
                  <a:cubicBezTo>
                    <a:pt x="109" y="9"/>
                    <a:pt x="109" y="9"/>
                    <a:pt x="109" y="9"/>
                  </a:cubicBezTo>
                  <a:cubicBezTo>
                    <a:pt x="109" y="9"/>
                    <a:pt x="109" y="9"/>
                    <a:pt x="109" y="9"/>
                  </a:cubicBezTo>
                  <a:cubicBezTo>
                    <a:pt x="109" y="9"/>
                    <a:pt x="109" y="9"/>
                    <a:pt x="109" y="9"/>
                  </a:cubicBezTo>
                  <a:cubicBezTo>
                    <a:pt x="109" y="9"/>
                    <a:pt x="109" y="9"/>
                    <a:pt x="109" y="9"/>
                  </a:cubicBezTo>
                  <a:cubicBezTo>
                    <a:pt x="109" y="10"/>
                    <a:pt x="109" y="10"/>
                    <a:pt x="108" y="11"/>
                  </a:cubicBezTo>
                  <a:cubicBezTo>
                    <a:pt x="108" y="11"/>
                    <a:pt x="108" y="11"/>
                    <a:pt x="108" y="11"/>
                  </a:cubicBezTo>
                  <a:cubicBezTo>
                    <a:pt x="108" y="11"/>
                    <a:pt x="107" y="11"/>
                    <a:pt x="106" y="11"/>
                  </a:cubicBezTo>
                  <a:cubicBezTo>
                    <a:pt x="106" y="11"/>
                    <a:pt x="106" y="11"/>
                    <a:pt x="106" y="11"/>
                  </a:cubicBezTo>
                  <a:cubicBezTo>
                    <a:pt x="105" y="11"/>
                    <a:pt x="105" y="12"/>
                    <a:pt x="105" y="12"/>
                  </a:cubicBezTo>
                  <a:cubicBezTo>
                    <a:pt x="105" y="12"/>
                    <a:pt x="105" y="12"/>
                    <a:pt x="105" y="12"/>
                  </a:cubicBezTo>
                  <a:cubicBezTo>
                    <a:pt x="104" y="12"/>
                    <a:pt x="104" y="13"/>
                    <a:pt x="103" y="13"/>
                  </a:cubicBezTo>
                  <a:cubicBezTo>
                    <a:pt x="103" y="13"/>
                    <a:pt x="103" y="13"/>
                    <a:pt x="103" y="13"/>
                  </a:cubicBezTo>
                  <a:cubicBezTo>
                    <a:pt x="103" y="13"/>
                    <a:pt x="101" y="14"/>
                    <a:pt x="100" y="14"/>
                  </a:cubicBezTo>
                  <a:cubicBezTo>
                    <a:pt x="100" y="14"/>
                    <a:pt x="100" y="14"/>
                    <a:pt x="100" y="14"/>
                  </a:cubicBezTo>
                  <a:cubicBezTo>
                    <a:pt x="100" y="14"/>
                    <a:pt x="100" y="14"/>
                    <a:pt x="100" y="14"/>
                  </a:cubicBezTo>
                  <a:cubicBezTo>
                    <a:pt x="100" y="14"/>
                    <a:pt x="100" y="14"/>
                    <a:pt x="100" y="14"/>
                  </a:cubicBezTo>
                  <a:cubicBezTo>
                    <a:pt x="99" y="14"/>
                    <a:pt x="99" y="13"/>
                    <a:pt x="98" y="13"/>
                  </a:cubicBezTo>
                  <a:cubicBezTo>
                    <a:pt x="98" y="13"/>
                    <a:pt x="98" y="13"/>
                    <a:pt x="98" y="13"/>
                  </a:cubicBezTo>
                  <a:cubicBezTo>
                    <a:pt x="98" y="13"/>
                    <a:pt x="98" y="13"/>
                    <a:pt x="98" y="13"/>
                  </a:cubicBezTo>
                  <a:cubicBezTo>
                    <a:pt x="98" y="13"/>
                    <a:pt x="98" y="13"/>
                    <a:pt x="98" y="13"/>
                  </a:cubicBezTo>
                  <a:cubicBezTo>
                    <a:pt x="98" y="13"/>
                    <a:pt x="98" y="13"/>
                    <a:pt x="97" y="12"/>
                  </a:cubicBezTo>
                  <a:cubicBezTo>
                    <a:pt x="97" y="12"/>
                    <a:pt x="97" y="12"/>
                    <a:pt x="97" y="12"/>
                  </a:cubicBezTo>
                  <a:cubicBezTo>
                    <a:pt x="97" y="12"/>
                    <a:pt x="97" y="13"/>
                    <a:pt x="97" y="13"/>
                  </a:cubicBezTo>
                  <a:cubicBezTo>
                    <a:pt x="97" y="13"/>
                    <a:pt x="97" y="13"/>
                    <a:pt x="97" y="13"/>
                  </a:cubicBezTo>
                  <a:cubicBezTo>
                    <a:pt x="97" y="13"/>
                    <a:pt x="97" y="13"/>
                    <a:pt x="97" y="13"/>
                  </a:cubicBezTo>
                  <a:cubicBezTo>
                    <a:pt x="97" y="13"/>
                    <a:pt x="97" y="13"/>
                    <a:pt x="97" y="13"/>
                  </a:cubicBezTo>
                  <a:cubicBezTo>
                    <a:pt x="97" y="13"/>
                    <a:pt x="97" y="13"/>
                    <a:pt x="97" y="13"/>
                  </a:cubicBezTo>
                  <a:cubicBezTo>
                    <a:pt x="97" y="13"/>
                    <a:pt x="97" y="13"/>
                    <a:pt x="97" y="13"/>
                  </a:cubicBezTo>
                  <a:cubicBezTo>
                    <a:pt x="97" y="14"/>
                    <a:pt x="97" y="14"/>
                    <a:pt x="97" y="14"/>
                  </a:cubicBezTo>
                  <a:cubicBezTo>
                    <a:pt x="97" y="14"/>
                    <a:pt x="97" y="14"/>
                    <a:pt x="97" y="14"/>
                  </a:cubicBezTo>
                  <a:cubicBezTo>
                    <a:pt x="97" y="14"/>
                    <a:pt x="97" y="15"/>
                    <a:pt x="96" y="15"/>
                  </a:cubicBezTo>
                  <a:cubicBezTo>
                    <a:pt x="96" y="15"/>
                    <a:pt x="96" y="15"/>
                    <a:pt x="96" y="15"/>
                  </a:cubicBezTo>
                  <a:cubicBezTo>
                    <a:pt x="96" y="15"/>
                    <a:pt x="96" y="15"/>
                    <a:pt x="96" y="15"/>
                  </a:cubicBezTo>
                  <a:cubicBezTo>
                    <a:pt x="96" y="15"/>
                    <a:pt x="96" y="15"/>
                    <a:pt x="96" y="15"/>
                  </a:cubicBezTo>
                  <a:cubicBezTo>
                    <a:pt x="95" y="15"/>
                    <a:pt x="95" y="15"/>
                    <a:pt x="94" y="15"/>
                  </a:cubicBezTo>
                  <a:cubicBezTo>
                    <a:pt x="94" y="15"/>
                    <a:pt x="94" y="15"/>
                    <a:pt x="94" y="15"/>
                  </a:cubicBezTo>
                  <a:cubicBezTo>
                    <a:pt x="94" y="14"/>
                    <a:pt x="93" y="15"/>
                    <a:pt x="93" y="14"/>
                  </a:cubicBezTo>
                  <a:cubicBezTo>
                    <a:pt x="93" y="14"/>
                    <a:pt x="93" y="14"/>
                    <a:pt x="93" y="14"/>
                  </a:cubicBezTo>
                  <a:cubicBezTo>
                    <a:pt x="93" y="14"/>
                    <a:pt x="93" y="14"/>
                    <a:pt x="93" y="14"/>
                  </a:cubicBezTo>
                  <a:cubicBezTo>
                    <a:pt x="93" y="14"/>
                    <a:pt x="93" y="14"/>
                    <a:pt x="93" y="14"/>
                  </a:cubicBezTo>
                  <a:cubicBezTo>
                    <a:pt x="93" y="14"/>
                    <a:pt x="92" y="13"/>
                    <a:pt x="92" y="13"/>
                  </a:cubicBezTo>
                  <a:cubicBezTo>
                    <a:pt x="92" y="13"/>
                    <a:pt x="92" y="13"/>
                    <a:pt x="92" y="13"/>
                  </a:cubicBezTo>
                  <a:cubicBezTo>
                    <a:pt x="92" y="13"/>
                    <a:pt x="92" y="13"/>
                    <a:pt x="91" y="13"/>
                  </a:cubicBezTo>
                  <a:cubicBezTo>
                    <a:pt x="91" y="13"/>
                    <a:pt x="91" y="13"/>
                    <a:pt x="91" y="13"/>
                  </a:cubicBezTo>
                  <a:cubicBezTo>
                    <a:pt x="91" y="13"/>
                    <a:pt x="91" y="14"/>
                    <a:pt x="90" y="14"/>
                  </a:cubicBezTo>
                  <a:cubicBezTo>
                    <a:pt x="90" y="14"/>
                    <a:pt x="90" y="14"/>
                    <a:pt x="90" y="14"/>
                  </a:cubicBezTo>
                  <a:cubicBezTo>
                    <a:pt x="90" y="14"/>
                    <a:pt x="90" y="15"/>
                    <a:pt x="90" y="15"/>
                  </a:cubicBezTo>
                  <a:cubicBezTo>
                    <a:pt x="90" y="15"/>
                    <a:pt x="90" y="15"/>
                    <a:pt x="90" y="15"/>
                  </a:cubicBezTo>
                  <a:cubicBezTo>
                    <a:pt x="90" y="15"/>
                    <a:pt x="90" y="15"/>
                    <a:pt x="90" y="15"/>
                  </a:cubicBezTo>
                  <a:cubicBezTo>
                    <a:pt x="90" y="15"/>
                    <a:pt x="90" y="15"/>
                    <a:pt x="90" y="15"/>
                  </a:cubicBezTo>
                  <a:cubicBezTo>
                    <a:pt x="90" y="15"/>
                    <a:pt x="89" y="15"/>
                    <a:pt x="89" y="16"/>
                  </a:cubicBezTo>
                  <a:cubicBezTo>
                    <a:pt x="89" y="16"/>
                    <a:pt x="89" y="16"/>
                    <a:pt x="89" y="16"/>
                  </a:cubicBezTo>
                  <a:cubicBezTo>
                    <a:pt x="89" y="16"/>
                    <a:pt x="89" y="17"/>
                    <a:pt x="88" y="17"/>
                  </a:cubicBezTo>
                  <a:cubicBezTo>
                    <a:pt x="88" y="17"/>
                    <a:pt x="88" y="17"/>
                    <a:pt x="88" y="17"/>
                  </a:cubicBezTo>
                  <a:cubicBezTo>
                    <a:pt x="88" y="17"/>
                    <a:pt x="88" y="17"/>
                    <a:pt x="88" y="17"/>
                  </a:cubicBezTo>
                  <a:cubicBezTo>
                    <a:pt x="88" y="17"/>
                    <a:pt x="88" y="17"/>
                    <a:pt x="88" y="17"/>
                  </a:cubicBezTo>
                  <a:cubicBezTo>
                    <a:pt x="87" y="16"/>
                    <a:pt x="87" y="16"/>
                    <a:pt x="86" y="16"/>
                  </a:cubicBezTo>
                  <a:cubicBezTo>
                    <a:pt x="86" y="16"/>
                    <a:pt x="86" y="16"/>
                    <a:pt x="86" y="16"/>
                  </a:cubicBezTo>
                  <a:cubicBezTo>
                    <a:pt x="86" y="16"/>
                    <a:pt x="85" y="15"/>
                    <a:pt x="85" y="14"/>
                  </a:cubicBezTo>
                  <a:cubicBezTo>
                    <a:pt x="85" y="14"/>
                    <a:pt x="85" y="14"/>
                    <a:pt x="85" y="14"/>
                  </a:cubicBezTo>
                  <a:cubicBezTo>
                    <a:pt x="85" y="14"/>
                    <a:pt x="85" y="14"/>
                    <a:pt x="85" y="14"/>
                  </a:cubicBezTo>
                  <a:cubicBezTo>
                    <a:pt x="85" y="14"/>
                    <a:pt x="85" y="14"/>
                    <a:pt x="85" y="14"/>
                  </a:cubicBezTo>
                  <a:cubicBezTo>
                    <a:pt x="85" y="14"/>
                    <a:pt x="85" y="14"/>
                    <a:pt x="85" y="14"/>
                  </a:cubicBezTo>
                  <a:cubicBezTo>
                    <a:pt x="85" y="14"/>
                    <a:pt x="85" y="14"/>
                    <a:pt x="85" y="14"/>
                  </a:cubicBezTo>
                  <a:cubicBezTo>
                    <a:pt x="85" y="15"/>
                    <a:pt x="85" y="15"/>
                    <a:pt x="85" y="15"/>
                  </a:cubicBezTo>
                  <a:cubicBezTo>
                    <a:pt x="85" y="15"/>
                    <a:pt x="85" y="15"/>
                    <a:pt x="85" y="15"/>
                  </a:cubicBezTo>
                  <a:cubicBezTo>
                    <a:pt x="85" y="15"/>
                    <a:pt x="85" y="15"/>
                    <a:pt x="85" y="15"/>
                  </a:cubicBezTo>
                  <a:cubicBezTo>
                    <a:pt x="85" y="15"/>
                    <a:pt x="85" y="15"/>
                    <a:pt x="85" y="15"/>
                  </a:cubicBezTo>
                  <a:cubicBezTo>
                    <a:pt x="85" y="15"/>
                    <a:pt x="85" y="15"/>
                    <a:pt x="85" y="15"/>
                  </a:cubicBezTo>
                  <a:cubicBezTo>
                    <a:pt x="85" y="15"/>
                    <a:pt x="85" y="15"/>
                    <a:pt x="85" y="15"/>
                  </a:cubicBezTo>
                  <a:cubicBezTo>
                    <a:pt x="85" y="16"/>
                    <a:pt x="86" y="16"/>
                    <a:pt x="86" y="16"/>
                  </a:cubicBezTo>
                  <a:cubicBezTo>
                    <a:pt x="86" y="16"/>
                    <a:pt x="86" y="16"/>
                    <a:pt x="86" y="16"/>
                  </a:cubicBezTo>
                  <a:cubicBezTo>
                    <a:pt x="86" y="17"/>
                    <a:pt x="85" y="17"/>
                    <a:pt x="85" y="17"/>
                  </a:cubicBezTo>
                  <a:cubicBezTo>
                    <a:pt x="85" y="17"/>
                    <a:pt x="85" y="17"/>
                    <a:pt x="85" y="17"/>
                  </a:cubicBezTo>
                  <a:cubicBezTo>
                    <a:pt x="85" y="17"/>
                    <a:pt x="84" y="18"/>
                    <a:pt x="83" y="18"/>
                  </a:cubicBezTo>
                  <a:cubicBezTo>
                    <a:pt x="83" y="18"/>
                    <a:pt x="83" y="18"/>
                    <a:pt x="83" y="18"/>
                  </a:cubicBezTo>
                  <a:cubicBezTo>
                    <a:pt x="83" y="18"/>
                    <a:pt x="83" y="18"/>
                    <a:pt x="83" y="18"/>
                  </a:cubicBezTo>
                  <a:cubicBezTo>
                    <a:pt x="83" y="18"/>
                    <a:pt x="83" y="18"/>
                    <a:pt x="83" y="18"/>
                  </a:cubicBezTo>
                  <a:cubicBezTo>
                    <a:pt x="83" y="19"/>
                    <a:pt x="82" y="19"/>
                    <a:pt x="82" y="19"/>
                  </a:cubicBezTo>
                  <a:cubicBezTo>
                    <a:pt x="82" y="19"/>
                    <a:pt x="82" y="19"/>
                    <a:pt x="82" y="19"/>
                  </a:cubicBezTo>
                  <a:cubicBezTo>
                    <a:pt x="81" y="20"/>
                    <a:pt x="81" y="20"/>
                    <a:pt x="80" y="20"/>
                  </a:cubicBezTo>
                  <a:cubicBezTo>
                    <a:pt x="80" y="20"/>
                    <a:pt x="80" y="20"/>
                    <a:pt x="80" y="20"/>
                  </a:cubicBezTo>
                  <a:cubicBezTo>
                    <a:pt x="80" y="20"/>
                    <a:pt x="79" y="20"/>
                    <a:pt x="79" y="19"/>
                  </a:cubicBezTo>
                  <a:cubicBezTo>
                    <a:pt x="79" y="19"/>
                    <a:pt x="79" y="19"/>
                    <a:pt x="79" y="19"/>
                  </a:cubicBezTo>
                  <a:cubicBezTo>
                    <a:pt x="79" y="19"/>
                    <a:pt x="78" y="19"/>
                    <a:pt x="78" y="19"/>
                  </a:cubicBezTo>
                  <a:cubicBezTo>
                    <a:pt x="78" y="19"/>
                    <a:pt x="78" y="19"/>
                    <a:pt x="78" y="19"/>
                  </a:cubicBezTo>
                  <a:cubicBezTo>
                    <a:pt x="78" y="19"/>
                    <a:pt x="78" y="19"/>
                    <a:pt x="77" y="19"/>
                  </a:cubicBezTo>
                  <a:cubicBezTo>
                    <a:pt x="77" y="19"/>
                    <a:pt x="77" y="19"/>
                    <a:pt x="77" y="19"/>
                  </a:cubicBezTo>
                  <a:cubicBezTo>
                    <a:pt x="77" y="19"/>
                    <a:pt x="76" y="19"/>
                    <a:pt x="76" y="18"/>
                  </a:cubicBezTo>
                  <a:cubicBezTo>
                    <a:pt x="76" y="18"/>
                    <a:pt x="76" y="18"/>
                    <a:pt x="76" y="18"/>
                  </a:cubicBezTo>
                  <a:cubicBezTo>
                    <a:pt x="76" y="18"/>
                    <a:pt x="76" y="18"/>
                    <a:pt x="76" y="18"/>
                  </a:cubicBezTo>
                  <a:cubicBezTo>
                    <a:pt x="76" y="18"/>
                    <a:pt x="76" y="18"/>
                    <a:pt x="76" y="18"/>
                  </a:cubicBezTo>
                  <a:cubicBezTo>
                    <a:pt x="76" y="18"/>
                    <a:pt x="76" y="18"/>
                    <a:pt x="76" y="18"/>
                  </a:cubicBezTo>
                  <a:cubicBezTo>
                    <a:pt x="76" y="18"/>
                    <a:pt x="76" y="18"/>
                    <a:pt x="76" y="18"/>
                  </a:cubicBezTo>
                  <a:cubicBezTo>
                    <a:pt x="75" y="17"/>
                    <a:pt x="75" y="16"/>
                    <a:pt x="74" y="16"/>
                  </a:cubicBezTo>
                  <a:cubicBezTo>
                    <a:pt x="74" y="16"/>
                    <a:pt x="74" y="16"/>
                    <a:pt x="74" y="16"/>
                  </a:cubicBezTo>
                  <a:cubicBezTo>
                    <a:pt x="74" y="15"/>
                    <a:pt x="74" y="15"/>
                    <a:pt x="74" y="14"/>
                  </a:cubicBezTo>
                  <a:cubicBezTo>
                    <a:pt x="74" y="14"/>
                    <a:pt x="74" y="14"/>
                    <a:pt x="74" y="14"/>
                  </a:cubicBezTo>
                  <a:cubicBezTo>
                    <a:pt x="74" y="14"/>
                    <a:pt x="74" y="14"/>
                    <a:pt x="74" y="14"/>
                  </a:cubicBezTo>
                  <a:cubicBezTo>
                    <a:pt x="74" y="14"/>
                    <a:pt x="74" y="14"/>
                    <a:pt x="74" y="14"/>
                  </a:cubicBezTo>
                  <a:cubicBezTo>
                    <a:pt x="73" y="14"/>
                    <a:pt x="73" y="14"/>
                    <a:pt x="73" y="14"/>
                  </a:cubicBezTo>
                  <a:cubicBezTo>
                    <a:pt x="73" y="14"/>
                    <a:pt x="73" y="14"/>
                    <a:pt x="73" y="14"/>
                  </a:cubicBezTo>
                  <a:cubicBezTo>
                    <a:pt x="73" y="14"/>
                    <a:pt x="73" y="14"/>
                    <a:pt x="73" y="14"/>
                  </a:cubicBezTo>
                  <a:cubicBezTo>
                    <a:pt x="73" y="14"/>
                    <a:pt x="73" y="14"/>
                    <a:pt x="73" y="14"/>
                  </a:cubicBezTo>
                  <a:cubicBezTo>
                    <a:pt x="73" y="14"/>
                    <a:pt x="73" y="15"/>
                    <a:pt x="73" y="15"/>
                  </a:cubicBezTo>
                  <a:cubicBezTo>
                    <a:pt x="73" y="15"/>
                    <a:pt x="73" y="15"/>
                    <a:pt x="73" y="15"/>
                  </a:cubicBezTo>
                  <a:cubicBezTo>
                    <a:pt x="73" y="15"/>
                    <a:pt x="73" y="15"/>
                    <a:pt x="72" y="15"/>
                  </a:cubicBezTo>
                  <a:cubicBezTo>
                    <a:pt x="72" y="15"/>
                    <a:pt x="72" y="15"/>
                    <a:pt x="72" y="15"/>
                  </a:cubicBezTo>
                  <a:cubicBezTo>
                    <a:pt x="72" y="16"/>
                    <a:pt x="72" y="16"/>
                    <a:pt x="72" y="16"/>
                  </a:cubicBezTo>
                  <a:cubicBezTo>
                    <a:pt x="72" y="16"/>
                    <a:pt x="73" y="16"/>
                    <a:pt x="73" y="17"/>
                  </a:cubicBezTo>
                  <a:cubicBezTo>
                    <a:pt x="73" y="17"/>
                    <a:pt x="73" y="17"/>
                    <a:pt x="73" y="17"/>
                  </a:cubicBezTo>
                  <a:cubicBezTo>
                    <a:pt x="73" y="17"/>
                    <a:pt x="73" y="17"/>
                    <a:pt x="72" y="18"/>
                  </a:cubicBezTo>
                  <a:cubicBezTo>
                    <a:pt x="72" y="18"/>
                    <a:pt x="72" y="18"/>
                    <a:pt x="72" y="18"/>
                  </a:cubicBezTo>
                  <a:cubicBezTo>
                    <a:pt x="72" y="18"/>
                    <a:pt x="72" y="18"/>
                    <a:pt x="72" y="18"/>
                  </a:cubicBezTo>
                  <a:cubicBezTo>
                    <a:pt x="72" y="18"/>
                    <a:pt x="72" y="18"/>
                    <a:pt x="72" y="18"/>
                  </a:cubicBezTo>
                  <a:cubicBezTo>
                    <a:pt x="72" y="18"/>
                    <a:pt x="72" y="18"/>
                    <a:pt x="72" y="18"/>
                  </a:cubicBezTo>
                  <a:cubicBezTo>
                    <a:pt x="72" y="18"/>
                    <a:pt x="72" y="18"/>
                    <a:pt x="72" y="18"/>
                  </a:cubicBezTo>
                  <a:cubicBezTo>
                    <a:pt x="72" y="18"/>
                    <a:pt x="73" y="18"/>
                    <a:pt x="73" y="19"/>
                  </a:cubicBezTo>
                  <a:cubicBezTo>
                    <a:pt x="73" y="19"/>
                    <a:pt x="73" y="19"/>
                    <a:pt x="73" y="19"/>
                  </a:cubicBezTo>
                  <a:cubicBezTo>
                    <a:pt x="73" y="19"/>
                    <a:pt x="73" y="19"/>
                    <a:pt x="73" y="19"/>
                  </a:cubicBezTo>
                  <a:cubicBezTo>
                    <a:pt x="73" y="19"/>
                    <a:pt x="73" y="19"/>
                    <a:pt x="73" y="19"/>
                  </a:cubicBezTo>
                  <a:cubicBezTo>
                    <a:pt x="73" y="20"/>
                    <a:pt x="73" y="20"/>
                    <a:pt x="73" y="20"/>
                  </a:cubicBezTo>
                  <a:cubicBezTo>
                    <a:pt x="73" y="20"/>
                    <a:pt x="73" y="20"/>
                    <a:pt x="73" y="20"/>
                  </a:cubicBezTo>
                  <a:cubicBezTo>
                    <a:pt x="73" y="20"/>
                    <a:pt x="73" y="20"/>
                    <a:pt x="73" y="20"/>
                  </a:cubicBezTo>
                  <a:cubicBezTo>
                    <a:pt x="73" y="20"/>
                    <a:pt x="73" y="20"/>
                    <a:pt x="73" y="20"/>
                  </a:cubicBezTo>
                  <a:cubicBezTo>
                    <a:pt x="73" y="20"/>
                    <a:pt x="73" y="20"/>
                    <a:pt x="73" y="20"/>
                  </a:cubicBezTo>
                  <a:cubicBezTo>
                    <a:pt x="73" y="20"/>
                    <a:pt x="73" y="20"/>
                    <a:pt x="73" y="20"/>
                  </a:cubicBezTo>
                  <a:cubicBezTo>
                    <a:pt x="73" y="21"/>
                    <a:pt x="72" y="22"/>
                    <a:pt x="71" y="22"/>
                  </a:cubicBezTo>
                  <a:cubicBezTo>
                    <a:pt x="71" y="22"/>
                    <a:pt x="71" y="22"/>
                    <a:pt x="71" y="22"/>
                  </a:cubicBezTo>
                  <a:cubicBezTo>
                    <a:pt x="71" y="22"/>
                    <a:pt x="71" y="22"/>
                    <a:pt x="71" y="22"/>
                  </a:cubicBezTo>
                  <a:cubicBezTo>
                    <a:pt x="71" y="22"/>
                    <a:pt x="71" y="22"/>
                    <a:pt x="71" y="22"/>
                  </a:cubicBezTo>
                  <a:cubicBezTo>
                    <a:pt x="71" y="22"/>
                    <a:pt x="71" y="22"/>
                    <a:pt x="71" y="22"/>
                  </a:cubicBezTo>
                  <a:cubicBezTo>
                    <a:pt x="71" y="22"/>
                    <a:pt x="71" y="22"/>
                    <a:pt x="71" y="22"/>
                  </a:cubicBezTo>
                  <a:cubicBezTo>
                    <a:pt x="71" y="22"/>
                    <a:pt x="71" y="22"/>
                    <a:pt x="71" y="23"/>
                  </a:cubicBezTo>
                  <a:cubicBezTo>
                    <a:pt x="71" y="23"/>
                    <a:pt x="71" y="23"/>
                    <a:pt x="71" y="23"/>
                  </a:cubicBezTo>
                  <a:cubicBezTo>
                    <a:pt x="71" y="23"/>
                    <a:pt x="71" y="23"/>
                    <a:pt x="71" y="23"/>
                  </a:cubicBezTo>
                  <a:cubicBezTo>
                    <a:pt x="71" y="23"/>
                    <a:pt x="71" y="23"/>
                    <a:pt x="71" y="23"/>
                  </a:cubicBezTo>
                  <a:cubicBezTo>
                    <a:pt x="71" y="23"/>
                    <a:pt x="71" y="23"/>
                    <a:pt x="71" y="23"/>
                  </a:cubicBezTo>
                  <a:cubicBezTo>
                    <a:pt x="71" y="23"/>
                    <a:pt x="71" y="23"/>
                    <a:pt x="71" y="23"/>
                  </a:cubicBezTo>
                  <a:cubicBezTo>
                    <a:pt x="71" y="24"/>
                    <a:pt x="70" y="24"/>
                    <a:pt x="70" y="24"/>
                  </a:cubicBezTo>
                  <a:cubicBezTo>
                    <a:pt x="70" y="24"/>
                    <a:pt x="70" y="24"/>
                    <a:pt x="70" y="24"/>
                  </a:cubicBezTo>
                  <a:cubicBezTo>
                    <a:pt x="70" y="24"/>
                    <a:pt x="70" y="24"/>
                    <a:pt x="70" y="24"/>
                  </a:cubicBezTo>
                  <a:cubicBezTo>
                    <a:pt x="70" y="24"/>
                    <a:pt x="70" y="24"/>
                    <a:pt x="70" y="24"/>
                  </a:cubicBezTo>
                  <a:cubicBezTo>
                    <a:pt x="70" y="24"/>
                    <a:pt x="70" y="25"/>
                    <a:pt x="70" y="25"/>
                  </a:cubicBezTo>
                  <a:cubicBezTo>
                    <a:pt x="70" y="25"/>
                    <a:pt x="70" y="25"/>
                    <a:pt x="70" y="25"/>
                  </a:cubicBezTo>
                  <a:cubicBezTo>
                    <a:pt x="70" y="25"/>
                    <a:pt x="70" y="25"/>
                    <a:pt x="70" y="25"/>
                  </a:cubicBezTo>
                  <a:cubicBezTo>
                    <a:pt x="69" y="25"/>
                    <a:pt x="69" y="25"/>
                    <a:pt x="69" y="25"/>
                  </a:cubicBezTo>
                  <a:cubicBezTo>
                    <a:pt x="69" y="26"/>
                    <a:pt x="69" y="26"/>
                    <a:pt x="69" y="26"/>
                  </a:cubicBezTo>
                  <a:cubicBezTo>
                    <a:pt x="69" y="26"/>
                    <a:pt x="69" y="26"/>
                    <a:pt x="69" y="26"/>
                  </a:cubicBezTo>
                  <a:cubicBezTo>
                    <a:pt x="69" y="26"/>
                    <a:pt x="69" y="26"/>
                    <a:pt x="69" y="26"/>
                  </a:cubicBezTo>
                  <a:cubicBezTo>
                    <a:pt x="69" y="26"/>
                    <a:pt x="69" y="26"/>
                    <a:pt x="69" y="26"/>
                  </a:cubicBezTo>
                  <a:cubicBezTo>
                    <a:pt x="68" y="26"/>
                    <a:pt x="68" y="26"/>
                    <a:pt x="68" y="26"/>
                  </a:cubicBezTo>
                  <a:cubicBezTo>
                    <a:pt x="68" y="26"/>
                    <a:pt x="68" y="26"/>
                    <a:pt x="68" y="26"/>
                  </a:cubicBezTo>
                  <a:cubicBezTo>
                    <a:pt x="68" y="25"/>
                    <a:pt x="68" y="25"/>
                    <a:pt x="68" y="25"/>
                  </a:cubicBezTo>
                  <a:cubicBezTo>
                    <a:pt x="68" y="25"/>
                    <a:pt x="68" y="25"/>
                    <a:pt x="68" y="25"/>
                  </a:cubicBezTo>
                  <a:cubicBezTo>
                    <a:pt x="67" y="25"/>
                    <a:pt x="67" y="25"/>
                    <a:pt x="67" y="25"/>
                  </a:cubicBezTo>
                  <a:cubicBezTo>
                    <a:pt x="67" y="25"/>
                    <a:pt x="67" y="25"/>
                    <a:pt x="67" y="25"/>
                  </a:cubicBezTo>
                  <a:cubicBezTo>
                    <a:pt x="67" y="25"/>
                    <a:pt x="67" y="25"/>
                    <a:pt x="67" y="25"/>
                  </a:cubicBezTo>
                  <a:cubicBezTo>
                    <a:pt x="67" y="25"/>
                    <a:pt x="67" y="25"/>
                    <a:pt x="67" y="25"/>
                  </a:cubicBezTo>
                  <a:cubicBezTo>
                    <a:pt x="67" y="25"/>
                    <a:pt x="67" y="25"/>
                    <a:pt x="67" y="25"/>
                  </a:cubicBezTo>
                  <a:cubicBezTo>
                    <a:pt x="67" y="25"/>
                    <a:pt x="67" y="24"/>
                    <a:pt x="67" y="24"/>
                  </a:cubicBezTo>
                  <a:cubicBezTo>
                    <a:pt x="67" y="24"/>
                    <a:pt x="67" y="24"/>
                    <a:pt x="67" y="24"/>
                  </a:cubicBezTo>
                  <a:cubicBezTo>
                    <a:pt x="67" y="24"/>
                    <a:pt x="67" y="23"/>
                    <a:pt x="67" y="23"/>
                  </a:cubicBezTo>
                  <a:cubicBezTo>
                    <a:pt x="67" y="23"/>
                    <a:pt x="67" y="23"/>
                    <a:pt x="67" y="23"/>
                  </a:cubicBezTo>
                  <a:cubicBezTo>
                    <a:pt x="67" y="23"/>
                    <a:pt x="67" y="23"/>
                    <a:pt x="67" y="23"/>
                  </a:cubicBezTo>
                  <a:cubicBezTo>
                    <a:pt x="67" y="23"/>
                    <a:pt x="67" y="23"/>
                    <a:pt x="67" y="23"/>
                  </a:cubicBezTo>
                  <a:cubicBezTo>
                    <a:pt x="67" y="23"/>
                    <a:pt x="67" y="23"/>
                    <a:pt x="67" y="23"/>
                  </a:cubicBezTo>
                  <a:cubicBezTo>
                    <a:pt x="66" y="23"/>
                    <a:pt x="66" y="23"/>
                    <a:pt x="66" y="23"/>
                  </a:cubicBezTo>
                  <a:cubicBezTo>
                    <a:pt x="66" y="23"/>
                    <a:pt x="66" y="23"/>
                    <a:pt x="66" y="22"/>
                  </a:cubicBezTo>
                  <a:cubicBezTo>
                    <a:pt x="66" y="22"/>
                    <a:pt x="66" y="22"/>
                    <a:pt x="66" y="22"/>
                  </a:cubicBezTo>
                  <a:cubicBezTo>
                    <a:pt x="66" y="22"/>
                    <a:pt x="66" y="22"/>
                    <a:pt x="66" y="22"/>
                  </a:cubicBezTo>
                  <a:cubicBezTo>
                    <a:pt x="66" y="22"/>
                    <a:pt x="66" y="22"/>
                    <a:pt x="66" y="22"/>
                  </a:cubicBezTo>
                  <a:cubicBezTo>
                    <a:pt x="66" y="22"/>
                    <a:pt x="66" y="23"/>
                    <a:pt x="66" y="23"/>
                  </a:cubicBezTo>
                  <a:cubicBezTo>
                    <a:pt x="66" y="23"/>
                    <a:pt x="66" y="23"/>
                    <a:pt x="66" y="23"/>
                  </a:cubicBezTo>
                  <a:cubicBezTo>
                    <a:pt x="66" y="23"/>
                    <a:pt x="66" y="23"/>
                    <a:pt x="66" y="24"/>
                  </a:cubicBezTo>
                  <a:cubicBezTo>
                    <a:pt x="66" y="24"/>
                    <a:pt x="66" y="24"/>
                    <a:pt x="66" y="24"/>
                  </a:cubicBezTo>
                  <a:cubicBezTo>
                    <a:pt x="66" y="24"/>
                    <a:pt x="66" y="24"/>
                    <a:pt x="66" y="25"/>
                  </a:cubicBezTo>
                  <a:cubicBezTo>
                    <a:pt x="66" y="25"/>
                    <a:pt x="66" y="25"/>
                    <a:pt x="66" y="25"/>
                  </a:cubicBezTo>
                  <a:cubicBezTo>
                    <a:pt x="66" y="25"/>
                    <a:pt x="65" y="25"/>
                    <a:pt x="65" y="26"/>
                  </a:cubicBezTo>
                  <a:cubicBezTo>
                    <a:pt x="65" y="26"/>
                    <a:pt x="65" y="26"/>
                    <a:pt x="65" y="26"/>
                  </a:cubicBezTo>
                  <a:cubicBezTo>
                    <a:pt x="65" y="26"/>
                    <a:pt x="65" y="26"/>
                    <a:pt x="64" y="26"/>
                  </a:cubicBezTo>
                  <a:cubicBezTo>
                    <a:pt x="64" y="26"/>
                    <a:pt x="64" y="26"/>
                    <a:pt x="64" y="26"/>
                  </a:cubicBezTo>
                  <a:cubicBezTo>
                    <a:pt x="64" y="26"/>
                    <a:pt x="63" y="25"/>
                    <a:pt x="63" y="25"/>
                  </a:cubicBezTo>
                  <a:cubicBezTo>
                    <a:pt x="63" y="25"/>
                    <a:pt x="63" y="25"/>
                    <a:pt x="63" y="25"/>
                  </a:cubicBezTo>
                  <a:cubicBezTo>
                    <a:pt x="63" y="25"/>
                    <a:pt x="63" y="25"/>
                    <a:pt x="63" y="25"/>
                  </a:cubicBezTo>
                  <a:cubicBezTo>
                    <a:pt x="63" y="25"/>
                    <a:pt x="63" y="25"/>
                    <a:pt x="63" y="25"/>
                  </a:cubicBezTo>
                  <a:cubicBezTo>
                    <a:pt x="63" y="25"/>
                    <a:pt x="63" y="25"/>
                    <a:pt x="63" y="25"/>
                  </a:cubicBezTo>
                  <a:cubicBezTo>
                    <a:pt x="63" y="25"/>
                    <a:pt x="63" y="25"/>
                    <a:pt x="63" y="25"/>
                  </a:cubicBezTo>
                  <a:cubicBezTo>
                    <a:pt x="63" y="25"/>
                    <a:pt x="62" y="26"/>
                    <a:pt x="62" y="26"/>
                  </a:cubicBezTo>
                  <a:cubicBezTo>
                    <a:pt x="62" y="26"/>
                    <a:pt x="62" y="26"/>
                    <a:pt x="62" y="26"/>
                  </a:cubicBezTo>
                  <a:cubicBezTo>
                    <a:pt x="61" y="27"/>
                    <a:pt x="61" y="27"/>
                    <a:pt x="60" y="28"/>
                  </a:cubicBezTo>
                  <a:cubicBezTo>
                    <a:pt x="60" y="28"/>
                    <a:pt x="60" y="28"/>
                    <a:pt x="60" y="28"/>
                  </a:cubicBezTo>
                  <a:cubicBezTo>
                    <a:pt x="60" y="28"/>
                    <a:pt x="60" y="28"/>
                    <a:pt x="60" y="28"/>
                  </a:cubicBezTo>
                  <a:cubicBezTo>
                    <a:pt x="60" y="28"/>
                    <a:pt x="60" y="28"/>
                    <a:pt x="60" y="28"/>
                  </a:cubicBezTo>
                  <a:cubicBezTo>
                    <a:pt x="60" y="28"/>
                    <a:pt x="60" y="28"/>
                    <a:pt x="60" y="28"/>
                  </a:cubicBezTo>
                  <a:cubicBezTo>
                    <a:pt x="59" y="27"/>
                    <a:pt x="59" y="27"/>
                    <a:pt x="58" y="27"/>
                  </a:cubicBezTo>
                  <a:cubicBezTo>
                    <a:pt x="58" y="27"/>
                    <a:pt x="58" y="27"/>
                    <a:pt x="58" y="27"/>
                  </a:cubicBezTo>
                  <a:cubicBezTo>
                    <a:pt x="58" y="27"/>
                    <a:pt x="57" y="28"/>
                    <a:pt x="56" y="28"/>
                  </a:cubicBezTo>
                  <a:cubicBezTo>
                    <a:pt x="56" y="28"/>
                    <a:pt x="56" y="28"/>
                    <a:pt x="56" y="28"/>
                  </a:cubicBezTo>
                  <a:cubicBezTo>
                    <a:pt x="56" y="28"/>
                    <a:pt x="56" y="28"/>
                    <a:pt x="56" y="28"/>
                  </a:cubicBezTo>
                  <a:cubicBezTo>
                    <a:pt x="55" y="28"/>
                    <a:pt x="55" y="27"/>
                    <a:pt x="55" y="27"/>
                  </a:cubicBezTo>
                  <a:cubicBezTo>
                    <a:pt x="55" y="27"/>
                    <a:pt x="55" y="27"/>
                    <a:pt x="55" y="27"/>
                  </a:cubicBezTo>
                  <a:cubicBezTo>
                    <a:pt x="55" y="27"/>
                    <a:pt x="55" y="27"/>
                    <a:pt x="55" y="27"/>
                  </a:cubicBezTo>
                  <a:cubicBezTo>
                    <a:pt x="54" y="27"/>
                    <a:pt x="54" y="27"/>
                    <a:pt x="54" y="27"/>
                  </a:cubicBezTo>
                  <a:cubicBezTo>
                    <a:pt x="54" y="27"/>
                    <a:pt x="54" y="27"/>
                    <a:pt x="54" y="27"/>
                  </a:cubicBezTo>
                  <a:cubicBezTo>
                    <a:pt x="54" y="27"/>
                    <a:pt x="54" y="27"/>
                    <a:pt x="54" y="27"/>
                  </a:cubicBezTo>
                  <a:cubicBezTo>
                    <a:pt x="54" y="27"/>
                    <a:pt x="54" y="27"/>
                    <a:pt x="54" y="27"/>
                  </a:cubicBezTo>
                  <a:cubicBezTo>
                    <a:pt x="54" y="27"/>
                    <a:pt x="54" y="27"/>
                    <a:pt x="54" y="27"/>
                  </a:cubicBezTo>
                  <a:cubicBezTo>
                    <a:pt x="53" y="27"/>
                    <a:pt x="53" y="27"/>
                    <a:pt x="53" y="27"/>
                  </a:cubicBezTo>
                  <a:cubicBezTo>
                    <a:pt x="53" y="27"/>
                    <a:pt x="53" y="27"/>
                    <a:pt x="53" y="27"/>
                  </a:cubicBezTo>
                  <a:cubicBezTo>
                    <a:pt x="53" y="27"/>
                    <a:pt x="53" y="27"/>
                    <a:pt x="53" y="28"/>
                  </a:cubicBezTo>
                  <a:cubicBezTo>
                    <a:pt x="53" y="28"/>
                    <a:pt x="53" y="28"/>
                    <a:pt x="53" y="28"/>
                  </a:cubicBezTo>
                  <a:cubicBezTo>
                    <a:pt x="53" y="28"/>
                    <a:pt x="54" y="28"/>
                    <a:pt x="54" y="28"/>
                  </a:cubicBezTo>
                  <a:cubicBezTo>
                    <a:pt x="54" y="28"/>
                    <a:pt x="54" y="28"/>
                    <a:pt x="54" y="28"/>
                  </a:cubicBezTo>
                  <a:cubicBezTo>
                    <a:pt x="53" y="30"/>
                    <a:pt x="53" y="29"/>
                    <a:pt x="52" y="29"/>
                  </a:cubicBezTo>
                  <a:cubicBezTo>
                    <a:pt x="52" y="29"/>
                    <a:pt x="52" y="29"/>
                    <a:pt x="52" y="29"/>
                  </a:cubicBezTo>
                  <a:cubicBezTo>
                    <a:pt x="52" y="29"/>
                    <a:pt x="52" y="29"/>
                    <a:pt x="52" y="30"/>
                  </a:cubicBezTo>
                  <a:cubicBezTo>
                    <a:pt x="52" y="30"/>
                    <a:pt x="52" y="30"/>
                    <a:pt x="52" y="30"/>
                  </a:cubicBezTo>
                  <a:cubicBezTo>
                    <a:pt x="51" y="30"/>
                    <a:pt x="51" y="30"/>
                    <a:pt x="51" y="30"/>
                  </a:cubicBezTo>
                  <a:cubicBezTo>
                    <a:pt x="51" y="30"/>
                    <a:pt x="51" y="30"/>
                    <a:pt x="51" y="30"/>
                  </a:cubicBezTo>
                  <a:cubicBezTo>
                    <a:pt x="51" y="30"/>
                    <a:pt x="50" y="30"/>
                    <a:pt x="50" y="30"/>
                  </a:cubicBezTo>
                  <a:cubicBezTo>
                    <a:pt x="50" y="30"/>
                    <a:pt x="50" y="30"/>
                    <a:pt x="50" y="30"/>
                  </a:cubicBezTo>
                  <a:cubicBezTo>
                    <a:pt x="50" y="30"/>
                    <a:pt x="50" y="30"/>
                    <a:pt x="50" y="29"/>
                  </a:cubicBezTo>
                  <a:cubicBezTo>
                    <a:pt x="50" y="29"/>
                    <a:pt x="50" y="29"/>
                    <a:pt x="50" y="29"/>
                  </a:cubicBezTo>
                  <a:cubicBezTo>
                    <a:pt x="50" y="29"/>
                    <a:pt x="50" y="29"/>
                    <a:pt x="50" y="29"/>
                  </a:cubicBezTo>
                  <a:cubicBezTo>
                    <a:pt x="50" y="29"/>
                    <a:pt x="50" y="29"/>
                    <a:pt x="50" y="29"/>
                  </a:cubicBezTo>
                  <a:cubicBezTo>
                    <a:pt x="50" y="29"/>
                    <a:pt x="49" y="30"/>
                    <a:pt x="49" y="30"/>
                  </a:cubicBezTo>
                  <a:cubicBezTo>
                    <a:pt x="49" y="30"/>
                    <a:pt x="49" y="30"/>
                    <a:pt x="49" y="30"/>
                  </a:cubicBezTo>
                  <a:cubicBezTo>
                    <a:pt x="49" y="30"/>
                    <a:pt x="49" y="30"/>
                    <a:pt x="48" y="30"/>
                  </a:cubicBezTo>
                  <a:cubicBezTo>
                    <a:pt x="48" y="30"/>
                    <a:pt x="48" y="30"/>
                    <a:pt x="48" y="30"/>
                  </a:cubicBezTo>
                  <a:cubicBezTo>
                    <a:pt x="48" y="30"/>
                    <a:pt x="48" y="30"/>
                    <a:pt x="48" y="30"/>
                  </a:cubicBezTo>
                  <a:cubicBezTo>
                    <a:pt x="48" y="30"/>
                    <a:pt x="48" y="30"/>
                    <a:pt x="48" y="30"/>
                  </a:cubicBezTo>
                  <a:cubicBezTo>
                    <a:pt x="48" y="30"/>
                    <a:pt x="47" y="31"/>
                    <a:pt x="47" y="31"/>
                  </a:cubicBezTo>
                  <a:cubicBezTo>
                    <a:pt x="47" y="31"/>
                    <a:pt x="47" y="31"/>
                    <a:pt x="47" y="31"/>
                  </a:cubicBezTo>
                  <a:cubicBezTo>
                    <a:pt x="47" y="31"/>
                    <a:pt x="46" y="30"/>
                    <a:pt x="46" y="30"/>
                  </a:cubicBezTo>
                  <a:cubicBezTo>
                    <a:pt x="46" y="30"/>
                    <a:pt x="46" y="30"/>
                    <a:pt x="46" y="30"/>
                  </a:cubicBezTo>
                  <a:cubicBezTo>
                    <a:pt x="46" y="30"/>
                    <a:pt x="46" y="30"/>
                    <a:pt x="46" y="30"/>
                  </a:cubicBezTo>
                  <a:cubicBezTo>
                    <a:pt x="46" y="30"/>
                    <a:pt x="46" y="30"/>
                    <a:pt x="46" y="30"/>
                  </a:cubicBezTo>
                  <a:cubicBezTo>
                    <a:pt x="45" y="31"/>
                    <a:pt x="45" y="31"/>
                    <a:pt x="45" y="31"/>
                  </a:cubicBezTo>
                  <a:cubicBezTo>
                    <a:pt x="45" y="31"/>
                    <a:pt x="45" y="31"/>
                    <a:pt x="45" y="31"/>
                  </a:cubicBezTo>
                  <a:cubicBezTo>
                    <a:pt x="44" y="31"/>
                    <a:pt x="44" y="31"/>
                    <a:pt x="44" y="31"/>
                  </a:cubicBezTo>
                  <a:cubicBezTo>
                    <a:pt x="44" y="31"/>
                    <a:pt x="44" y="31"/>
                    <a:pt x="44" y="31"/>
                  </a:cubicBezTo>
                  <a:cubicBezTo>
                    <a:pt x="44" y="31"/>
                    <a:pt x="44" y="32"/>
                    <a:pt x="43" y="32"/>
                  </a:cubicBezTo>
                  <a:cubicBezTo>
                    <a:pt x="43" y="32"/>
                    <a:pt x="43" y="32"/>
                    <a:pt x="43" y="32"/>
                  </a:cubicBezTo>
                  <a:cubicBezTo>
                    <a:pt x="43" y="32"/>
                    <a:pt x="43" y="31"/>
                    <a:pt x="43" y="31"/>
                  </a:cubicBezTo>
                  <a:cubicBezTo>
                    <a:pt x="43" y="31"/>
                    <a:pt x="43" y="31"/>
                    <a:pt x="43" y="31"/>
                  </a:cubicBezTo>
                  <a:cubicBezTo>
                    <a:pt x="42" y="31"/>
                    <a:pt x="42" y="31"/>
                    <a:pt x="42" y="31"/>
                  </a:cubicBezTo>
                  <a:cubicBezTo>
                    <a:pt x="42" y="31"/>
                    <a:pt x="42" y="31"/>
                    <a:pt x="42" y="31"/>
                  </a:cubicBezTo>
                  <a:cubicBezTo>
                    <a:pt x="42" y="31"/>
                    <a:pt x="42" y="31"/>
                    <a:pt x="42" y="31"/>
                  </a:cubicBezTo>
                  <a:cubicBezTo>
                    <a:pt x="42" y="31"/>
                    <a:pt x="42" y="31"/>
                    <a:pt x="42" y="31"/>
                  </a:cubicBezTo>
                  <a:cubicBezTo>
                    <a:pt x="42" y="31"/>
                    <a:pt x="42" y="31"/>
                    <a:pt x="42" y="31"/>
                  </a:cubicBezTo>
                  <a:cubicBezTo>
                    <a:pt x="42" y="31"/>
                    <a:pt x="42" y="31"/>
                    <a:pt x="42" y="31"/>
                  </a:cubicBezTo>
                  <a:cubicBezTo>
                    <a:pt x="41" y="31"/>
                    <a:pt x="41" y="31"/>
                    <a:pt x="40" y="31"/>
                  </a:cubicBezTo>
                  <a:cubicBezTo>
                    <a:pt x="40" y="31"/>
                    <a:pt x="40" y="31"/>
                    <a:pt x="40" y="31"/>
                  </a:cubicBezTo>
                  <a:cubicBezTo>
                    <a:pt x="40" y="31"/>
                    <a:pt x="39" y="31"/>
                    <a:pt x="38" y="31"/>
                  </a:cubicBezTo>
                  <a:cubicBezTo>
                    <a:pt x="38" y="31"/>
                    <a:pt x="38" y="31"/>
                    <a:pt x="38" y="31"/>
                  </a:cubicBezTo>
                  <a:cubicBezTo>
                    <a:pt x="38" y="31"/>
                    <a:pt x="38" y="31"/>
                    <a:pt x="37" y="31"/>
                  </a:cubicBezTo>
                  <a:cubicBezTo>
                    <a:pt x="37" y="31"/>
                    <a:pt x="37" y="31"/>
                    <a:pt x="37" y="31"/>
                  </a:cubicBezTo>
                  <a:cubicBezTo>
                    <a:pt x="37" y="31"/>
                    <a:pt x="37" y="31"/>
                    <a:pt x="37" y="31"/>
                  </a:cubicBezTo>
                  <a:cubicBezTo>
                    <a:pt x="37" y="31"/>
                    <a:pt x="37" y="32"/>
                    <a:pt x="37" y="32"/>
                  </a:cubicBezTo>
                  <a:cubicBezTo>
                    <a:pt x="37" y="32"/>
                    <a:pt x="37" y="32"/>
                    <a:pt x="37" y="32"/>
                  </a:cubicBezTo>
                  <a:cubicBezTo>
                    <a:pt x="36" y="33"/>
                    <a:pt x="35" y="34"/>
                    <a:pt x="34" y="34"/>
                  </a:cubicBezTo>
                  <a:cubicBezTo>
                    <a:pt x="34" y="34"/>
                    <a:pt x="34" y="34"/>
                    <a:pt x="34" y="34"/>
                  </a:cubicBezTo>
                  <a:cubicBezTo>
                    <a:pt x="34" y="34"/>
                    <a:pt x="34" y="34"/>
                    <a:pt x="34" y="34"/>
                  </a:cubicBezTo>
                  <a:cubicBezTo>
                    <a:pt x="34" y="34"/>
                    <a:pt x="34" y="34"/>
                    <a:pt x="34" y="34"/>
                  </a:cubicBezTo>
                  <a:cubicBezTo>
                    <a:pt x="33" y="34"/>
                    <a:pt x="33" y="34"/>
                    <a:pt x="33" y="34"/>
                  </a:cubicBezTo>
                  <a:cubicBezTo>
                    <a:pt x="33" y="34"/>
                    <a:pt x="33" y="34"/>
                    <a:pt x="33" y="34"/>
                  </a:cubicBezTo>
                  <a:cubicBezTo>
                    <a:pt x="33" y="34"/>
                    <a:pt x="33" y="34"/>
                    <a:pt x="33" y="34"/>
                  </a:cubicBezTo>
                  <a:cubicBezTo>
                    <a:pt x="33" y="34"/>
                    <a:pt x="33" y="34"/>
                    <a:pt x="33" y="34"/>
                  </a:cubicBezTo>
                  <a:cubicBezTo>
                    <a:pt x="33" y="34"/>
                    <a:pt x="33" y="34"/>
                    <a:pt x="33" y="34"/>
                  </a:cubicBezTo>
                  <a:cubicBezTo>
                    <a:pt x="33" y="34"/>
                    <a:pt x="33" y="34"/>
                    <a:pt x="33" y="34"/>
                  </a:cubicBezTo>
                  <a:cubicBezTo>
                    <a:pt x="33" y="34"/>
                    <a:pt x="33" y="34"/>
                    <a:pt x="34" y="34"/>
                  </a:cubicBezTo>
                  <a:cubicBezTo>
                    <a:pt x="34" y="34"/>
                    <a:pt x="34" y="34"/>
                    <a:pt x="34" y="34"/>
                  </a:cubicBezTo>
                  <a:cubicBezTo>
                    <a:pt x="35" y="34"/>
                    <a:pt x="35" y="35"/>
                    <a:pt x="35" y="36"/>
                  </a:cubicBezTo>
                  <a:cubicBezTo>
                    <a:pt x="35" y="36"/>
                    <a:pt x="35" y="36"/>
                    <a:pt x="35" y="36"/>
                  </a:cubicBezTo>
                  <a:cubicBezTo>
                    <a:pt x="35" y="36"/>
                    <a:pt x="35" y="36"/>
                    <a:pt x="35" y="37"/>
                  </a:cubicBezTo>
                  <a:cubicBezTo>
                    <a:pt x="35" y="37"/>
                    <a:pt x="35" y="37"/>
                    <a:pt x="35" y="37"/>
                  </a:cubicBezTo>
                  <a:cubicBezTo>
                    <a:pt x="35" y="37"/>
                    <a:pt x="34" y="37"/>
                    <a:pt x="34" y="37"/>
                  </a:cubicBezTo>
                  <a:cubicBezTo>
                    <a:pt x="34" y="37"/>
                    <a:pt x="34" y="37"/>
                    <a:pt x="34" y="37"/>
                  </a:cubicBezTo>
                  <a:cubicBezTo>
                    <a:pt x="33" y="37"/>
                    <a:pt x="33" y="37"/>
                    <a:pt x="32" y="37"/>
                  </a:cubicBezTo>
                  <a:cubicBezTo>
                    <a:pt x="32" y="37"/>
                    <a:pt x="32" y="37"/>
                    <a:pt x="32" y="37"/>
                  </a:cubicBezTo>
                  <a:cubicBezTo>
                    <a:pt x="32" y="36"/>
                    <a:pt x="32" y="36"/>
                    <a:pt x="32" y="36"/>
                  </a:cubicBezTo>
                  <a:cubicBezTo>
                    <a:pt x="32" y="36"/>
                    <a:pt x="32" y="36"/>
                    <a:pt x="32" y="36"/>
                  </a:cubicBezTo>
                  <a:cubicBezTo>
                    <a:pt x="32" y="36"/>
                    <a:pt x="32" y="36"/>
                    <a:pt x="32" y="37"/>
                  </a:cubicBezTo>
                  <a:cubicBezTo>
                    <a:pt x="32" y="37"/>
                    <a:pt x="32" y="37"/>
                    <a:pt x="32" y="37"/>
                  </a:cubicBezTo>
                  <a:cubicBezTo>
                    <a:pt x="32" y="37"/>
                    <a:pt x="32" y="37"/>
                    <a:pt x="31" y="37"/>
                  </a:cubicBezTo>
                  <a:cubicBezTo>
                    <a:pt x="31" y="37"/>
                    <a:pt x="31" y="37"/>
                    <a:pt x="31" y="37"/>
                  </a:cubicBezTo>
                  <a:cubicBezTo>
                    <a:pt x="31" y="37"/>
                    <a:pt x="31" y="37"/>
                    <a:pt x="30" y="37"/>
                  </a:cubicBezTo>
                  <a:cubicBezTo>
                    <a:pt x="30" y="37"/>
                    <a:pt x="30" y="37"/>
                    <a:pt x="30" y="37"/>
                  </a:cubicBezTo>
                  <a:cubicBezTo>
                    <a:pt x="30" y="37"/>
                    <a:pt x="30" y="37"/>
                    <a:pt x="30" y="37"/>
                  </a:cubicBezTo>
                  <a:cubicBezTo>
                    <a:pt x="30" y="37"/>
                    <a:pt x="30" y="37"/>
                    <a:pt x="30" y="37"/>
                  </a:cubicBezTo>
                  <a:cubicBezTo>
                    <a:pt x="30" y="37"/>
                    <a:pt x="30" y="37"/>
                    <a:pt x="30" y="37"/>
                  </a:cubicBezTo>
                  <a:cubicBezTo>
                    <a:pt x="30" y="37"/>
                    <a:pt x="30" y="37"/>
                    <a:pt x="30" y="37"/>
                  </a:cubicBezTo>
                  <a:cubicBezTo>
                    <a:pt x="31" y="37"/>
                    <a:pt x="31" y="37"/>
                    <a:pt x="31" y="37"/>
                  </a:cubicBezTo>
                  <a:cubicBezTo>
                    <a:pt x="31" y="37"/>
                    <a:pt x="31" y="37"/>
                    <a:pt x="31" y="37"/>
                  </a:cubicBezTo>
                  <a:cubicBezTo>
                    <a:pt x="31" y="37"/>
                    <a:pt x="32" y="37"/>
                    <a:pt x="32" y="38"/>
                  </a:cubicBezTo>
                  <a:cubicBezTo>
                    <a:pt x="32" y="38"/>
                    <a:pt x="32" y="38"/>
                    <a:pt x="32" y="38"/>
                  </a:cubicBezTo>
                  <a:cubicBezTo>
                    <a:pt x="33" y="38"/>
                    <a:pt x="33" y="39"/>
                    <a:pt x="33" y="39"/>
                  </a:cubicBezTo>
                  <a:cubicBezTo>
                    <a:pt x="33" y="39"/>
                    <a:pt x="33" y="39"/>
                    <a:pt x="33" y="39"/>
                  </a:cubicBezTo>
                  <a:cubicBezTo>
                    <a:pt x="33" y="40"/>
                    <a:pt x="33" y="40"/>
                    <a:pt x="33" y="40"/>
                  </a:cubicBezTo>
                  <a:cubicBezTo>
                    <a:pt x="33" y="40"/>
                    <a:pt x="33" y="40"/>
                    <a:pt x="33" y="40"/>
                  </a:cubicBezTo>
                  <a:cubicBezTo>
                    <a:pt x="33" y="40"/>
                    <a:pt x="33" y="41"/>
                    <a:pt x="33" y="41"/>
                  </a:cubicBezTo>
                  <a:cubicBezTo>
                    <a:pt x="33" y="41"/>
                    <a:pt x="33" y="41"/>
                    <a:pt x="33" y="41"/>
                  </a:cubicBezTo>
                  <a:cubicBezTo>
                    <a:pt x="33" y="41"/>
                    <a:pt x="33" y="41"/>
                    <a:pt x="34" y="41"/>
                  </a:cubicBezTo>
                  <a:cubicBezTo>
                    <a:pt x="34" y="41"/>
                    <a:pt x="34" y="41"/>
                    <a:pt x="34" y="41"/>
                  </a:cubicBezTo>
                  <a:cubicBezTo>
                    <a:pt x="34" y="42"/>
                    <a:pt x="35" y="42"/>
                    <a:pt x="35" y="43"/>
                  </a:cubicBezTo>
                  <a:cubicBezTo>
                    <a:pt x="35" y="43"/>
                    <a:pt x="35" y="43"/>
                    <a:pt x="35" y="43"/>
                  </a:cubicBezTo>
                  <a:cubicBezTo>
                    <a:pt x="34" y="43"/>
                    <a:pt x="34" y="44"/>
                    <a:pt x="34" y="44"/>
                  </a:cubicBezTo>
                  <a:cubicBezTo>
                    <a:pt x="34" y="44"/>
                    <a:pt x="34" y="44"/>
                    <a:pt x="34" y="44"/>
                  </a:cubicBezTo>
                  <a:cubicBezTo>
                    <a:pt x="34" y="44"/>
                    <a:pt x="33" y="45"/>
                    <a:pt x="32" y="46"/>
                  </a:cubicBezTo>
                  <a:cubicBezTo>
                    <a:pt x="32" y="46"/>
                    <a:pt x="32" y="46"/>
                    <a:pt x="32" y="46"/>
                  </a:cubicBezTo>
                  <a:cubicBezTo>
                    <a:pt x="32" y="46"/>
                    <a:pt x="30" y="46"/>
                    <a:pt x="29" y="46"/>
                  </a:cubicBezTo>
                  <a:cubicBezTo>
                    <a:pt x="29" y="46"/>
                    <a:pt x="29" y="46"/>
                    <a:pt x="29" y="46"/>
                  </a:cubicBezTo>
                  <a:cubicBezTo>
                    <a:pt x="29" y="46"/>
                    <a:pt x="29"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8" y="46"/>
                    <a:pt x="28" y="47"/>
                    <a:pt x="27" y="47"/>
                  </a:cubicBezTo>
                  <a:cubicBezTo>
                    <a:pt x="27" y="47"/>
                    <a:pt x="27" y="47"/>
                    <a:pt x="27" y="47"/>
                  </a:cubicBezTo>
                  <a:cubicBezTo>
                    <a:pt x="27" y="47"/>
                    <a:pt x="27" y="47"/>
                    <a:pt x="27" y="47"/>
                  </a:cubicBezTo>
                  <a:cubicBezTo>
                    <a:pt x="27" y="47"/>
                    <a:pt x="27" y="47"/>
                    <a:pt x="27" y="47"/>
                  </a:cubicBezTo>
                  <a:close/>
                  <a:moveTo>
                    <a:pt x="27" y="44"/>
                  </a:moveTo>
                  <a:cubicBezTo>
                    <a:pt x="27" y="44"/>
                    <a:pt x="27" y="44"/>
                    <a:pt x="27" y="44"/>
                  </a:cubicBezTo>
                  <a:cubicBezTo>
                    <a:pt x="27" y="44"/>
                    <a:pt x="27" y="44"/>
                    <a:pt x="27" y="44"/>
                  </a:cubicBezTo>
                  <a:cubicBezTo>
                    <a:pt x="27" y="44"/>
                    <a:pt x="27" y="44"/>
                    <a:pt x="27" y="44"/>
                  </a:cubicBezTo>
                  <a:cubicBezTo>
                    <a:pt x="27" y="44"/>
                    <a:pt x="27" y="44"/>
                    <a:pt x="27" y="44"/>
                  </a:cubicBezTo>
                  <a:close/>
                  <a:moveTo>
                    <a:pt x="25" y="39"/>
                  </a:moveTo>
                  <a:cubicBezTo>
                    <a:pt x="25" y="39"/>
                    <a:pt x="25" y="39"/>
                    <a:pt x="25" y="39"/>
                  </a:cubicBezTo>
                  <a:cubicBezTo>
                    <a:pt x="25" y="39"/>
                    <a:pt x="25" y="39"/>
                    <a:pt x="25" y="39"/>
                  </a:cubicBezTo>
                  <a:cubicBezTo>
                    <a:pt x="25" y="39"/>
                    <a:pt x="25" y="39"/>
                    <a:pt x="25" y="39"/>
                  </a:cubicBezTo>
                  <a:close/>
                  <a:moveTo>
                    <a:pt x="34" y="35"/>
                  </a:moveTo>
                  <a:cubicBezTo>
                    <a:pt x="34" y="35"/>
                    <a:pt x="34" y="35"/>
                    <a:pt x="34" y="35"/>
                  </a:cubicBezTo>
                  <a:cubicBezTo>
                    <a:pt x="34" y="35"/>
                    <a:pt x="34" y="35"/>
                    <a:pt x="34" y="35"/>
                  </a:cubicBezTo>
                  <a:cubicBezTo>
                    <a:pt x="34" y="35"/>
                    <a:pt x="34" y="35"/>
                    <a:pt x="34" y="35"/>
                  </a:cubicBezTo>
                  <a:close/>
                  <a:moveTo>
                    <a:pt x="34" y="31"/>
                  </a:moveTo>
                  <a:cubicBezTo>
                    <a:pt x="34" y="31"/>
                    <a:pt x="34" y="31"/>
                    <a:pt x="34" y="31"/>
                  </a:cubicBezTo>
                  <a:cubicBezTo>
                    <a:pt x="34" y="31"/>
                    <a:pt x="34" y="31"/>
                    <a:pt x="34" y="31"/>
                  </a:cubicBezTo>
                  <a:close/>
                  <a:moveTo>
                    <a:pt x="19" y="31"/>
                  </a:moveTo>
                  <a:cubicBezTo>
                    <a:pt x="19" y="31"/>
                    <a:pt x="19" y="31"/>
                    <a:pt x="19" y="31"/>
                  </a:cubicBezTo>
                  <a:cubicBezTo>
                    <a:pt x="19" y="31"/>
                    <a:pt x="19" y="31"/>
                    <a:pt x="19" y="31"/>
                  </a:cubicBezTo>
                  <a:close/>
                  <a:moveTo>
                    <a:pt x="33" y="30"/>
                  </a:moveTo>
                  <a:cubicBezTo>
                    <a:pt x="33" y="30"/>
                    <a:pt x="33" y="30"/>
                    <a:pt x="33" y="30"/>
                  </a:cubicBezTo>
                  <a:cubicBezTo>
                    <a:pt x="33" y="30"/>
                    <a:pt x="33" y="30"/>
                    <a:pt x="33" y="30"/>
                  </a:cubicBezTo>
                  <a:close/>
                  <a:moveTo>
                    <a:pt x="25" y="30"/>
                  </a:moveTo>
                  <a:cubicBezTo>
                    <a:pt x="25" y="30"/>
                    <a:pt x="25" y="30"/>
                    <a:pt x="25" y="30"/>
                  </a:cubicBezTo>
                  <a:cubicBezTo>
                    <a:pt x="25" y="30"/>
                    <a:pt x="25" y="30"/>
                    <a:pt x="25" y="30"/>
                  </a:cubicBezTo>
                  <a:cubicBezTo>
                    <a:pt x="25" y="30"/>
                    <a:pt x="25" y="30"/>
                    <a:pt x="25" y="30"/>
                  </a:cubicBezTo>
                  <a:cubicBezTo>
                    <a:pt x="25" y="30"/>
                    <a:pt x="25" y="30"/>
                    <a:pt x="25" y="30"/>
                  </a:cubicBezTo>
                  <a:close/>
                  <a:moveTo>
                    <a:pt x="45" y="30"/>
                  </a:moveTo>
                  <a:cubicBezTo>
                    <a:pt x="45" y="30"/>
                    <a:pt x="45" y="30"/>
                    <a:pt x="45" y="30"/>
                  </a:cubicBezTo>
                  <a:cubicBezTo>
                    <a:pt x="45" y="30"/>
                    <a:pt x="45" y="30"/>
                    <a:pt x="45" y="30"/>
                  </a:cubicBezTo>
                  <a:cubicBezTo>
                    <a:pt x="45" y="30"/>
                    <a:pt x="45" y="30"/>
                    <a:pt x="45" y="30"/>
                  </a:cubicBezTo>
                  <a:close/>
                  <a:moveTo>
                    <a:pt x="23" y="27"/>
                  </a:moveTo>
                  <a:cubicBezTo>
                    <a:pt x="23" y="27"/>
                    <a:pt x="23" y="27"/>
                    <a:pt x="23" y="27"/>
                  </a:cubicBezTo>
                  <a:cubicBezTo>
                    <a:pt x="23" y="27"/>
                    <a:pt x="23" y="27"/>
                    <a:pt x="23" y="27"/>
                  </a:cubicBezTo>
                  <a:cubicBezTo>
                    <a:pt x="23" y="27"/>
                    <a:pt x="23" y="27"/>
                    <a:pt x="23" y="27"/>
                  </a:cubicBezTo>
                  <a:close/>
                  <a:moveTo>
                    <a:pt x="10" y="25"/>
                  </a:moveTo>
                  <a:cubicBezTo>
                    <a:pt x="10" y="25"/>
                    <a:pt x="10" y="25"/>
                    <a:pt x="10" y="25"/>
                  </a:cubicBezTo>
                  <a:cubicBezTo>
                    <a:pt x="10" y="25"/>
                    <a:pt x="10" y="25"/>
                    <a:pt x="10" y="25"/>
                  </a:cubicBezTo>
                  <a:cubicBezTo>
                    <a:pt x="10" y="25"/>
                    <a:pt x="10" y="25"/>
                    <a:pt x="10" y="25"/>
                  </a:cubicBezTo>
                  <a:close/>
                  <a:moveTo>
                    <a:pt x="67" y="20"/>
                  </a:moveTo>
                  <a:cubicBezTo>
                    <a:pt x="66" y="20"/>
                    <a:pt x="66" y="20"/>
                    <a:pt x="66" y="20"/>
                  </a:cubicBezTo>
                  <a:cubicBezTo>
                    <a:pt x="66" y="20"/>
                    <a:pt x="67" y="20"/>
                    <a:pt x="67" y="20"/>
                  </a:cubicBezTo>
                  <a:close/>
                  <a:moveTo>
                    <a:pt x="81" y="16"/>
                  </a:moveTo>
                  <a:cubicBezTo>
                    <a:pt x="81" y="16"/>
                    <a:pt x="81" y="16"/>
                    <a:pt x="81" y="16"/>
                  </a:cubicBezTo>
                  <a:close/>
                  <a:moveTo>
                    <a:pt x="87" y="14"/>
                  </a:moveTo>
                  <a:cubicBezTo>
                    <a:pt x="87" y="14"/>
                    <a:pt x="87" y="14"/>
                    <a:pt x="87" y="14"/>
                  </a:cubicBezTo>
                  <a:cubicBezTo>
                    <a:pt x="87" y="14"/>
                    <a:pt x="87" y="14"/>
                    <a:pt x="87" y="14"/>
                  </a:cubicBezTo>
                  <a:cubicBezTo>
                    <a:pt x="87" y="15"/>
                    <a:pt x="87" y="15"/>
                    <a:pt x="87" y="15"/>
                  </a:cubicBezTo>
                  <a:cubicBezTo>
                    <a:pt x="87" y="15"/>
                    <a:pt x="87" y="15"/>
                    <a:pt x="87" y="15"/>
                  </a:cubicBezTo>
                  <a:cubicBezTo>
                    <a:pt x="87" y="15"/>
                    <a:pt x="88" y="15"/>
                    <a:pt x="88" y="15"/>
                  </a:cubicBezTo>
                  <a:cubicBezTo>
                    <a:pt x="88" y="15"/>
                    <a:pt x="88" y="15"/>
                    <a:pt x="88" y="15"/>
                  </a:cubicBezTo>
                  <a:cubicBezTo>
                    <a:pt x="88" y="15"/>
                    <a:pt x="88" y="15"/>
                    <a:pt x="88" y="15"/>
                  </a:cubicBezTo>
                  <a:cubicBezTo>
                    <a:pt x="88" y="15"/>
                    <a:pt x="88" y="15"/>
                    <a:pt x="88" y="15"/>
                  </a:cubicBezTo>
                  <a:cubicBezTo>
                    <a:pt x="88" y="15"/>
                    <a:pt x="88" y="15"/>
                    <a:pt x="88" y="15"/>
                  </a:cubicBezTo>
                  <a:cubicBezTo>
                    <a:pt x="88" y="15"/>
                    <a:pt x="88" y="15"/>
                    <a:pt x="88" y="15"/>
                  </a:cubicBezTo>
                  <a:cubicBezTo>
                    <a:pt x="88" y="15"/>
                    <a:pt x="88" y="15"/>
                    <a:pt x="88" y="14"/>
                  </a:cubicBezTo>
                  <a:cubicBezTo>
                    <a:pt x="88" y="14"/>
                    <a:pt x="88" y="14"/>
                    <a:pt x="88" y="14"/>
                  </a:cubicBezTo>
                  <a:cubicBezTo>
                    <a:pt x="87" y="14"/>
                    <a:pt x="87" y="14"/>
                    <a:pt x="87" y="14"/>
                  </a:cubicBezTo>
                  <a:cubicBezTo>
                    <a:pt x="87" y="14"/>
                    <a:pt x="87" y="14"/>
                    <a:pt x="87" y="14"/>
                  </a:cubicBezTo>
                  <a:cubicBezTo>
                    <a:pt x="87" y="14"/>
                    <a:pt x="87" y="14"/>
                    <a:pt x="87" y="14"/>
                  </a:cubicBezTo>
                  <a:close/>
                  <a:moveTo>
                    <a:pt x="88" y="13"/>
                  </a:moveTo>
                  <a:cubicBezTo>
                    <a:pt x="88" y="13"/>
                    <a:pt x="88" y="13"/>
                    <a:pt x="88" y="13"/>
                  </a:cubicBezTo>
                  <a:cubicBezTo>
                    <a:pt x="88" y="13"/>
                    <a:pt x="88" y="13"/>
                    <a:pt x="88" y="13"/>
                  </a:cubicBezTo>
                  <a:close/>
                  <a:moveTo>
                    <a:pt x="72" y="11"/>
                  </a:moveTo>
                  <a:cubicBezTo>
                    <a:pt x="72" y="11"/>
                    <a:pt x="72" y="11"/>
                    <a:pt x="72" y="11"/>
                  </a:cubicBezTo>
                  <a:cubicBezTo>
                    <a:pt x="72" y="11"/>
                    <a:pt x="72" y="11"/>
                    <a:pt x="72" y="11"/>
                  </a:cubicBezTo>
                  <a:cubicBezTo>
                    <a:pt x="72" y="11"/>
                    <a:pt x="72" y="11"/>
                    <a:pt x="72" y="11"/>
                  </a:cubicBezTo>
                  <a:cubicBezTo>
                    <a:pt x="72" y="11"/>
                    <a:pt x="72" y="11"/>
                    <a:pt x="72" y="11"/>
                  </a:cubicBezTo>
                  <a:cubicBezTo>
                    <a:pt x="72" y="11"/>
                    <a:pt x="72" y="11"/>
                    <a:pt x="72" y="11"/>
                  </a:cubicBezTo>
                  <a:close/>
                  <a:moveTo>
                    <a:pt x="109" y="8"/>
                  </a:moveTo>
                  <a:cubicBezTo>
                    <a:pt x="109" y="8"/>
                    <a:pt x="109" y="8"/>
                    <a:pt x="109" y="8"/>
                  </a:cubicBezTo>
                  <a:cubicBezTo>
                    <a:pt x="109" y="8"/>
                    <a:pt x="109" y="8"/>
                    <a:pt x="109" y="8"/>
                  </a:cubicBezTo>
                  <a:cubicBezTo>
                    <a:pt x="109" y="8"/>
                    <a:pt x="109" y="8"/>
                    <a:pt x="109" y="8"/>
                  </a:cubicBezTo>
                  <a:cubicBezTo>
                    <a:pt x="109" y="8"/>
                    <a:pt x="109" y="8"/>
                    <a:pt x="109" y="8"/>
                  </a:cubicBezTo>
                  <a:close/>
                  <a:moveTo>
                    <a:pt x="109" y="7"/>
                  </a:moveTo>
                  <a:cubicBezTo>
                    <a:pt x="109" y="7"/>
                    <a:pt x="109" y="7"/>
                    <a:pt x="109" y="7"/>
                  </a:cubicBezTo>
                  <a:cubicBezTo>
                    <a:pt x="109" y="7"/>
                    <a:pt x="109" y="7"/>
                    <a:pt x="109" y="7"/>
                  </a:cubicBezTo>
                  <a:close/>
                  <a:moveTo>
                    <a:pt x="56" y="27"/>
                  </a:moveTo>
                  <a:cubicBezTo>
                    <a:pt x="56" y="27"/>
                    <a:pt x="56" y="27"/>
                    <a:pt x="56" y="27"/>
                  </a:cubicBezTo>
                  <a:cubicBezTo>
                    <a:pt x="56" y="27"/>
                    <a:pt x="56" y="27"/>
                    <a:pt x="56" y="27"/>
                  </a:cubicBezTo>
                  <a:cubicBezTo>
                    <a:pt x="56" y="27"/>
                    <a:pt x="56" y="27"/>
                    <a:pt x="56" y="27"/>
                  </a:cubicBezTo>
                  <a:close/>
                </a:path>
              </a:pathLst>
            </a:custGeom>
            <a:solidFill>
              <a:srgbClr val="00A0E9"/>
            </a:solidFill>
            <a:ln w="9525">
              <a:noFill/>
            </a:ln>
          </p:spPr>
          <p:txBody>
            <a:bodyPr/>
            <a:lstStyle/>
            <a:p>
              <a:endParaRPr lang="zh-CN" altLang="en-US"/>
            </a:p>
          </p:txBody>
        </p:sp>
        <p:sp>
          <p:nvSpPr>
            <p:cNvPr id="30969" name="任意多边形 750"/>
            <p:cNvSpPr/>
            <p:nvPr/>
          </p:nvSpPr>
          <p:spPr>
            <a:xfrm>
              <a:off x="8551261" y="5022005"/>
              <a:ext cx="66687" cy="82783"/>
            </a:xfrm>
            <a:custGeom>
              <a:avLst/>
              <a:gdLst/>
              <a:ahLst/>
              <a:cxnLst>
                <a:cxn ang="0">
                  <a:pos x="47633" y="82783"/>
                </a:cxn>
                <a:cxn ang="0">
                  <a:pos x="0" y="63304"/>
                </a:cxn>
                <a:cxn ang="0">
                  <a:pos x="14290" y="53565"/>
                </a:cxn>
                <a:cxn ang="0">
                  <a:pos x="23816" y="9739"/>
                </a:cxn>
                <a:cxn ang="0">
                  <a:pos x="19053" y="0"/>
                </a:cxn>
                <a:cxn ang="0">
                  <a:pos x="66687" y="4869"/>
                </a:cxn>
                <a:cxn ang="0">
                  <a:pos x="61923" y="38956"/>
                </a:cxn>
                <a:cxn ang="0">
                  <a:pos x="57160" y="68174"/>
                </a:cxn>
                <a:cxn ang="0">
                  <a:pos x="47633" y="82783"/>
                </a:cxn>
              </a:cxnLst>
              <a:rect l="0" t="0" r="0" b="0"/>
              <a:pathLst>
                <a:path w="14" h="17">
                  <a:moveTo>
                    <a:pt x="10" y="17"/>
                  </a:moveTo>
                  <a:cubicBezTo>
                    <a:pt x="0" y="13"/>
                    <a:pt x="0" y="13"/>
                    <a:pt x="0" y="13"/>
                  </a:cubicBezTo>
                  <a:cubicBezTo>
                    <a:pt x="3" y="11"/>
                    <a:pt x="3" y="11"/>
                    <a:pt x="3" y="11"/>
                  </a:cubicBezTo>
                  <a:cubicBezTo>
                    <a:pt x="4" y="8"/>
                    <a:pt x="5" y="5"/>
                    <a:pt x="5" y="2"/>
                  </a:cubicBezTo>
                  <a:cubicBezTo>
                    <a:pt x="4" y="0"/>
                    <a:pt x="4" y="0"/>
                    <a:pt x="4" y="0"/>
                  </a:cubicBezTo>
                  <a:cubicBezTo>
                    <a:pt x="14" y="1"/>
                    <a:pt x="14" y="1"/>
                    <a:pt x="14" y="1"/>
                  </a:cubicBezTo>
                  <a:cubicBezTo>
                    <a:pt x="14" y="4"/>
                    <a:pt x="14" y="6"/>
                    <a:pt x="13" y="8"/>
                  </a:cubicBezTo>
                  <a:cubicBezTo>
                    <a:pt x="13" y="11"/>
                    <a:pt x="12" y="14"/>
                    <a:pt x="12" y="14"/>
                  </a:cubicBezTo>
                  <a:cubicBezTo>
                    <a:pt x="12" y="14"/>
                    <a:pt x="11" y="16"/>
                    <a:pt x="10" y="17"/>
                  </a:cubicBezTo>
                  <a:close/>
                </a:path>
              </a:pathLst>
            </a:custGeom>
            <a:solidFill>
              <a:srgbClr val="D2D5EC"/>
            </a:solidFill>
            <a:ln w="9525">
              <a:noFill/>
            </a:ln>
          </p:spPr>
          <p:txBody>
            <a:bodyPr/>
            <a:lstStyle/>
            <a:p>
              <a:endParaRPr lang="zh-CN" altLang="en-US"/>
            </a:p>
          </p:txBody>
        </p:sp>
        <p:sp>
          <p:nvSpPr>
            <p:cNvPr id="30970" name="任意多边形 751"/>
            <p:cNvSpPr/>
            <p:nvPr/>
          </p:nvSpPr>
          <p:spPr>
            <a:xfrm>
              <a:off x="8436284" y="5327844"/>
              <a:ext cx="50590" cy="91982"/>
            </a:xfrm>
            <a:custGeom>
              <a:avLst/>
              <a:gdLst/>
              <a:ahLst/>
              <a:cxnLst>
                <a:cxn ang="0">
                  <a:pos x="50590" y="87140"/>
                </a:cxn>
                <a:cxn ang="0">
                  <a:pos x="9198" y="91982"/>
                </a:cxn>
                <a:cxn ang="0">
                  <a:pos x="9198" y="82299"/>
                </a:cxn>
                <a:cxn ang="0">
                  <a:pos x="9198" y="0"/>
                </a:cxn>
                <a:cxn ang="0">
                  <a:pos x="50590" y="4841"/>
                </a:cxn>
                <a:cxn ang="0">
                  <a:pos x="50590" y="9682"/>
                </a:cxn>
                <a:cxn ang="0">
                  <a:pos x="45990" y="48411"/>
                </a:cxn>
                <a:cxn ang="0">
                  <a:pos x="50590" y="87140"/>
                </a:cxn>
              </a:cxnLst>
              <a:rect l="0" t="0" r="0" b="0"/>
              <a:pathLst>
                <a:path w="11" h="19">
                  <a:moveTo>
                    <a:pt x="11" y="18"/>
                  </a:moveTo>
                  <a:cubicBezTo>
                    <a:pt x="2" y="19"/>
                    <a:pt x="2" y="19"/>
                    <a:pt x="2" y="19"/>
                  </a:cubicBezTo>
                  <a:cubicBezTo>
                    <a:pt x="2" y="19"/>
                    <a:pt x="2" y="18"/>
                    <a:pt x="2" y="17"/>
                  </a:cubicBezTo>
                  <a:cubicBezTo>
                    <a:pt x="0" y="11"/>
                    <a:pt x="1" y="6"/>
                    <a:pt x="2" y="0"/>
                  </a:cubicBezTo>
                  <a:cubicBezTo>
                    <a:pt x="11" y="1"/>
                    <a:pt x="11" y="1"/>
                    <a:pt x="11" y="1"/>
                  </a:cubicBezTo>
                  <a:cubicBezTo>
                    <a:pt x="11" y="1"/>
                    <a:pt x="11" y="2"/>
                    <a:pt x="11" y="2"/>
                  </a:cubicBezTo>
                  <a:cubicBezTo>
                    <a:pt x="10" y="6"/>
                    <a:pt x="10" y="10"/>
                    <a:pt x="10" y="10"/>
                  </a:cubicBezTo>
                  <a:cubicBezTo>
                    <a:pt x="10" y="10"/>
                    <a:pt x="10" y="15"/>
                    <a:pt x="11" y="18"/>
                  </a:cubicBezTo>
                  <a:close/>
                </a:path>
              </a:pathLst>
            </a:custGeom>
            <a:solidFill>
              <a:srgbClr val="D2D5EC"/>
            </a:solidFill>
            <a:ln w="9525">
              <a:noFill/>
            </a:ln>
          </p:spPr>
          <p:txBody>
            <a:bodyPr/>
            <a:lstStyle/>
            <a:p>
              <a:endParaRPr lang="zh-CN" altLang="en-US"/>
            </a:p>
          </p:txBody>
        </p:sp>
        <p:sp>
          <p:nvSpPr>
            <p:cNvPr id="30971" name="任意多边形 752"/>
            <p:cNvSpPr/>
            <p:nvPr/>
          </p:nvSpPr>
          <p:spPr>
            <a:xfrm>
              <a:off x="8942182" y="5291051"/>
              <a:ext cx="85083" cy="89682"/>
            </a:xfrm>
            <a:custGeom>
              <a:avLst/>
              <a:gdLst/>
              <a:ahLst/>
              <a:cxnLst>
                <a:cxn ang="0">
                  <a:pos x="0" y="62087"/>
                </a:cxn>
                <a:cxn ang="0">
                  <a:pos x="34493" y="89682"/>
                </a:cxn>
                <a:cxn ang="0">
                  <a:pos x="85083" y="32193"/>
                </a:cxn>
                <a:cxn ang="0">
                  <a:pos x="52889" y="0"/>
                </a:cxn>
                <a:cxn ang="0">
                  <a:pos x="0" y="62087"/>
                </a:cxn>
                <a:cxn ang="0">
                  <a:pos x="0" y="62087"/>
                </a:cxn>
              </a:cxnLst>
              <a:rect l="0" t="0" r="0" b="0"/>
              <a:pathLst>
                <a:path w="37" h="39">
                  <a:moveTo>
                    <a:pt x="0" y="27"/>
                  </a:moveTo>
                  <a:lnTo>
                    <a:pt x="15" y="39"/>
                  </a:lnTo>
                  <a:lnTo>
                    <a:pt x="37" y="14"/>
                  </a:lnTo>
                  <a:lnTo>
                    <a:pt x="23" y="0"/>
                  </a:lnTo>
                  <a:lnTo>
                    <a:pt x="0" y="27"/>
                  </a:lnTo>
                  <a:lnTo>
                    <a:pt x="0" y="27"/>
                  </a:lnTo>
                  <a:close/>
                </a:path>
              </a:pathLst>
            </a:custGeom>
            <a:solidFill>
              <a:srgbClr val="D2D5EC"/>
            </a:solidFill>
            <a:ln w="9525">
              <a:noFill/>
            </a:ln>
          </p:spPr>
          <p:txBody>
            <a:bodyPr/>
            <a:lstStyle/>
            <a:p>
              <a:endParaRPr lang="zh-CN" altLang="en-US"/>
            </a:p>
          </p:txBody>
        </p:sp>
        <p:sp>
          <p:nvSpPr>
            <p:cNvPr id="30972" name="任意多边形 753"/>
            <p:cNvSpPr/>
            <p:nvPr/>
          </p:nvSpPr>
          <p:spPr>
            <a:xfrm>
              <a:off x="8942182" y="5291051"/>
              <a:ext cx="71286" cy="80485"/>
            </a:xfrm>
            <a:custGeom>
              <a:avLst/>
              <a:gdLst/>
              <a:ahLst/>
              <a:cxnLst>
                <a:cxn ang="0">
                  <a:pos x="0" y="62088"/>
                </a:cxn>
                <a:cxn ang="0">
                  <a:pos x="13797" y="80485"/>
                </a:cxn>
                <a:cxn ang="0">
                  <a:pos x="71286" y="18396"/>
                </a:cxn>
                <a:cxn ang="0">
                  <a:pos x="52889" y="0"/>
                </a:cxn>
                <a:cxn ang="0">
                  <a:pos x="0" y="62088"/>
                </a:cxn>
                <a:cxn ang="0">
                  <a:pos x="0" y="62088"/>
                </a:cxn>
              </a:cxnLst>
              <a:rect l="0" t="0" r="0" b="0"/>
              <a:pathLst>
                <a:path w="31" h="35">
                  <a:moveTo>
                    <a:pt x="0" y="27"/>
                  </a:moveTo>
                  <a:lnTo>
                    <a:pt x="6" y="35"/>
                  </a:lnTo>
                  <a:lnTo>
                    <a:pt x="31" y="8"/>
                  </a:lnTo>
                  <a:lnTo>
                    <a:pt x="23" y="0"/>
                  </a:lnTo>
                  <a:lnTo>
                    <a:pt x="0" y="27"/>
                  </a:lnTo>
                  <a:lnTo>
                    <a:pt x="0" y="27"/>
                  </a:lnTo>
                  <a:close/>
                </a:path>
              </a:pathLst>
            </a:custGeom>
            <a:solidFill>
              <a:srgbClr val="BBB3D8"/>
            </a:solidFill>
            <a:ln w="9525">
              <a:noFill/>
            </a:ln>
          </p:spPr>
          <p:txBody>
            <a:bodyPr/>
            <a:lstStyle/>
            <a:p>
              <a:endParaRPr lang="zh-CN" altLang="en-US"/>
            </a:p>
          </p:txBody>
        </p:sp>
        <p:sp>
          <p:nvSpPr>
            <p:cNvPr id="30973" name="任意多边形 754"/>
            <p:cNvSpPr/>
            <p:nvPr/>
          </p:nvSpPr>
          <p:spPr>
            <a:xfrm>
              <a:off x="9151440" y="4778254"/>
              <a:ext cx="43692" cy="82783"/>
            </a:xfrm>
            <a:custGeom>
              <a:avLst/>
              <a:gdLst/>
              <a:ahLst/>
              <a:cxnLst>
                <a:cxn ang="0">
                  <a:pos x="0" y="82783"/>
                </a:cxn>
                <a:cxn ang="0">
                  <a:pos x="43692" y="82783"/>
                </a:cxn>
                <a:cxn ang="0">
                  <a:pos x="43692" y="0"/>
                </a:cxn>
                <a:cxn ang="0">
                  <a:pos x="0" y="0"/>
                </a:cxn>
                <a:cxn ang="0">
                  <a:pos x="0" y="82783"/>
                </a:cxn>
                <a:cxn ang="0">
                  <a:pos x="0" y="82783"/>
                </a:cxn>
              </a:cxnLst>
              <a:rect l="0" t="0" r="0" b="0"/>
              <a:pathLst>
                <a:path w="19" h="36">
                  <a:moveTo>
                    <a:pt x="0" y="36"/>
                  </a:moveTo>
                  <a:lnTo>
                    <a:pt x="19" y="36"/>
                  </a:lnTo>
                  <a:lnTo>
                    <a:pt x="19" y="0"/>
                  </a:lnTo>
                  <a:lnTo>
                    <a:pt x="0" y="0"/>
                  </a:lnTo>
                  <a:lnTo>
                    <a:pt x="0" y="36"/>
                  </a:lnTo>
                  <a:lnTo>
                    <a:pt x="0" y="36"/>
                  </a:lnTo>
                  <a:close/>
                </a:path>
              </a:pathLst>
            </a:custGeom>
            <a:solidFill>
              <a:srgbClr val="D2D5EC"/>
            </a:solidFill>
            <a:ln w="9525">
              <a:noFill/>
            </a:ln>
          </p:spPr>
          <p:txBody>
            <a:bodyPr/>
            <a:lstStyle/>
            <a:p>
              <a:endParaRPr lang="zh-CN" altLang="en-US"/>
            </a:p>
          </p:txBody>
        </p:sp>
        <p:sp>
          <p:nvSpPr>
            <p:cNvPr id="30974" name="任意多边形 755"/>
            <p:cNvSpPr/>
            <p:nvPr/>
          </p:nvSpPr>
          <p:spPr>
            <a:xfrm>
              <a:off x="9151440" y="4778254"/>
              <a:ext cx="25296" cy="82783"/>
            </a:xfrm>
            <a:custGeom>
              <a:avLst/>
              <a:gdLst/>
              <a:ahLst/>
              <a:cxnLst>
                <a:cxn ang="0">
                  <a:pos x="0" y="82783"/>
                </a:cxn>
                <a:cxn ang="0">
                  <a:pos x="20696" y="82783"/>
                </a:cxn>
                <a:cxn ang="0">
                  <a:pos x="25296" y="0"/>
                </a:cxn>
                <a:cxn ang="0">
                  <a:pos x="0" y="0"/>
                </a:cxn>
                <a:cxn ang="0">
                  <a:pos x="0" y="82783"/>
                </a:cxn>
                <a:cxn ang="0">
                  <a:pos x="0" y="82783"/>
                </a:cxn>
              </a:cxnLst>
              <a:rect l="0" t="0" r="0" b="0"/>
              <a:pathLst>
                <a:path w="11" h="36">
                  <a:moveTo>
                    <a:pt x="0" y="36"/>
                  </a:moveTo>
                  <a:lnTo>
                    <a:pt x="9" y="36"/>
                  </a:lnTo>
                  <a:lnTo>
                    <a:pt x="11" y="0"/>
                  </a:lnTo>
                  <a:lnTo>
                    <a:pt x="0" y="0"/>
                  </a:lnTo>
                  <a:lnTo>
                    <a:pt x="0" y="36"/>
                  </a:lnTo>
                  <a:lnTo>
                    <a:pt x="0" y="36"/>
                  </a:lnTo>
                  <a:close/>
                </a:path>
              </a:pathLst>
            </a:custGeom>
            <a:solidFill>
              <a:srgbClr val="BBB3D8"/>
            </a:solidFill>
            <a:ln w="9525">
              <a:noFill/>
            </a:ln>
          </p:spPr>
          <p:txBody>
            <a:bodyPr/>
            <a:lstStyle/>
            <a:p>
              <a:endParaRPr lang="zh-CN" altLang="en-US"/>
            </a:p>
          </p:txBody>
        </p:sp>
        <p:sp>
          <p:nvSpPr>
            <p:cNvPr id="30975" name="任意多边形 756"/>
            <p:cNvSpPr/>
            <p:nvPr/>
          </p:nvSpPr>
          <p:spPr>
            <a:xfrm>
              <a:off x="9248021" y="4435624"/>
              <a:ext cx="48291" cy="89682"/>
            </a:xfrm>
            <a:custGeom>
              <a:avLst/>
              <a:gdLst/>
              <a:ahLst/>
              <a:cxnLst>
                <a:cxn ang="0">
                  <a:pos x="0" y="66686"/>
                </a:cxn>
                <a:cxn ang="0">
                  <a:pos x="34493" y="89682"/>
                </a:cxn>
                <a:cxn ang="0">
                  <a:pos x="48291" y="66686"/>
                </a:cxn>
                <a:cxn ang="0">
                  <a:pos x="48291" y="0"/>
                </a:cxn>
                <a:cxn ang="0">
                  <a:pos x="0" y="66686"/>
                </a:cxn>
                <a:cxn ang="0">
                  <a:pos x="0" y="66686"/>
                </a:cxn>
              </a:cxnLst>
              <a:rect l="0" t="0" r="0" b="0"/>
              <a:pathLst>
                <a:path w="21" h="39">
                  <a:moveTo>
                    <a:pt x="0" y="29"/>
                  </a:moveTo>
                  <a:lnTo>
                    <a:pt x="15" y="39"/>
                  </a:lnTo>
                  <a:lnTo>
                    <a:pt x="21" y="29"/>
                  </a:lnTo>
                  <a:lnTo>
                    <a:pt x="21" y="0"/>
                  </a:lnTo>
                  <a:lnTo>
                    <a:pt x="0" y="29"/>
                  </a:lnTo>
                  <a:lnTo>
                    <a:pt x="0" y="29"/>
                  </a:lnTo>
                  <a:close/>
                </a:path>
              </a:pathLst>
            </a:custGeom>
            <a:solidFill>
              <a:srgbClr val="D2D5EC"/>
            </a:solidFill>
            <a:ln w="9525">
              <a:noFill/>
            </a:ln>
          </p:spPr>
          <p:txBody>
            <a:bodyPr/>
            <a:lstStyle/>
            <a:p>
              <a:endParaRPr lang="zh-CN" altLang="en-US"/>
            </a:p>
          </p:txBody>
        </p:sp>
        <p:sp>
          <p:nvSpPr>
            <p:cNvPr id="30976" name="任意多边形 757"/>
            <p:cNvSpPr/>
            <p:nvPr/>
          </p:nvSpPr>
          <p:spPr>
            <a:xfrm>
              <a:off x="9248021" y="4435624"/>
              <a:ext cx="48291" cy="80485"/>
            </a:xfrm>
            <a:custGeom>
              <a:avLst/>
              <a:gdLst/>
              <a:ahLst/>
              <a:cxnLst>
                <a:cxn ang="0">
                  <a:pos x="0" y="66687"/>
                </a:cxn>
                <a:cxn ang="0">
                  <a:pos x="13797" y="80485"/>
                </a:cxn>
                <a:cxn ang="0">
                  <a:pos x="48291" y="32194"/>
                </a:cxn>
                <a:cxn ang="0">
                  <a:pos x="48291" y="0"/>
                </a:cxn>
                <a:cxn ang="0">
                  <a:pos x="0" y="66687"/>
                </a:cxn>
                <a:cxn ang="0">
                  <a:pos x="0" y="66687"/>
                </a:cxn>
              </a:cxnLst>
              <a:rect l="0" t="0" r="0" b="0"/>
              <a:pathLst>
                <a:path w="21" h="35">
                  <a:moveTo>
                    <a:pt x="0" y="29"/>
                  </a:moveTo>
                  <a:lnTo>
                    <a:pt x="6" y="35"/>
                  </a:lnTo>
                  <a:lnTo>
                    <a:pt x="21" y="14"/>
                  </a:lnTo>
                  <a:lnTo>
                    <a:pt x="21" y="0"/>
                  </a:lnTo>
                  <a:lnTo>
                    <a:pt x="0" y="29"/>
                  </a:lnTo>
                  <a:lnTo>
                    <a:pt x="0" y="29"/>
                  </a:lnTo>
                  <a:close/>
                </a:path>
              </a:pathLst>
            </a:custGeom>
            <a:solidFill>
              <a:srgbClr val="BBB3D8"/>
            </a:solidFill>
            <a:ln w="9525">
              <a:noFill/>
            </a:ln>
          </p:spPr>
          <p:txBody>
            <a:bodyPr/>
            <a:lstStyle/>
            <a:p>
              <a:endParaRPr lang="zh-CN" altLang="en-US"/>
            </a:p>
          </p:txBody>
        </p:sp>
        <p:sp>
          <p:nvSpPr>
            <p:cNvPr id="30977" name="任意多边形 758"/>
            <p:cNvSpPr/>
            <p:nvPr/>
          </p:nvSpPr>
          <p:spPr>
            <a:xfrm>
              <a:off x="8574256" y="5026604"/>
              <a:ext cx="43692" cy="78184"/>
            </a:xfrm>
            <a:custGeom>
              <a:avLst/>
              <a:gdLst/>
              <a:ahLst/>
              <a:cxnLst>
                <a:cxn ang="0">
                  <a:pos x="24273" y="78184"/>
                </a:cxn>
                <a:cxn ang="0">
                  <a:pos x="0" y="68411"/>
                </a:cxn>
                <a:cxn ang="0">
                  <a:pos x="4854" y="63524"/>
                </a:cxn>
                <a:cxn ang="0">
                  <a:pos x="9709" y="53751"/>
                </a:cxn>
                <a:cxn ang="0">
                  <a:pos x="19418" y="0"/>
                </a:cxn>
                <a:cxn ang="0">
                  <a:pos x="19418" y="0"/>
                </a:cxn>
                <a:cxn ang="0">
                  <a:pos x="43692" y="0"/>
                </a:cxn>
                <a:cxn ang="0">
                  <a:pos x="38837" y="34205"/>
                </a:cxn>
                <a:cxn ang="0">
                  <a:pos x="33982" y="63524"/>
                </a:cxn>
                <a:cxn ang="0">
                  <a:pos x="24273" y="78184"/>
                </a:cxn>
              </a:cxnLst>
              <a:rect l="0" t="0" r="0" b="0"/>
              <a:pathLst>
                <a:path w="9" h="16">
                  <a:moveTo>
                    <a:pt x="5" y="16"/>
                  </a:moveTo>
                  <a:cubicBezTo>
                    <a:pt x="0" y="14"/>
                    <a:pt x="0" y="14"/>
                    <a:pt x="0" y="14"/>
                  </a:cubicBezTo>
                  <a:cubicBezTo>
                    <a:pt x="1" y="13"/>
                    <a:pt x="1" y="13"/>
                    <a:pt x="1" y="13"/>
                  </a:cubicBezTo>
                  <a:cubicBezTo>
                    <a:pt x="2" y="12"/>
                    <a:pt x="2" y="11"/>
                    <a:pt x="2" y="11"/>
                  </a:cubicBezTo>
                  <a:cubicBezTo>
                    <a:pt x="4" y="7"/>
                    <a:pt x="4" y="4"/>
                    <a:pt x="4" y="0"/>
                  </a:cubicBezTo>
                  <a:cubicBezTo>
                    <a:pt x="4" y="0"/>
                    <a:pt x="4" y="0"/>
                    <a:pt x="4" y="0"/>
                  </a:cubicBezTo>
                  <a:cubicBezTo>
                    <a:pt x="9" y="0"/>
                    <a:pt x="9" y="0"/>
                    <a:pt x="9" y="0"/>
                  </a:cubicBezTo>
                  <a:cubicBezTo>
                    <a:pt x="9" y="3"/>
                    <a:pt x="9" y="5"/>
                    <a:pt x="8" y="7"/>
                  </a:cubicBezTo>
                  <a:cubicBezTo>
                    <a:pt x="8" y="10"/>
                    <a:pt x="7" y="13"/>
                    <a:pt x="7" y="13"/>
                  </a:cubicBezTo>
                  <a:cubicBezTo>
                    <a:pt x="7" y="13"/>
                    <a:pt x="6" y="15"/>
                    <a:pt x="5" y="16"/>
                  </a:cubicBezTo>
                  <a:close/>
                </a:path>
              </a:pathLst>
            </a:custGeom>
            <a:solidFill>
              <a:srgbClr val="BBB3D8"/>
            </a:solidFill>
            <a:ln w="9525">
              <a:noFill/>
            </a:ln>
          </p:spPr>
          <p:txBody>
            <a:bodyPr/>
            <a:lstStyle/>
            <a:p>
              <a:endParaRPr lang="zh-CN" altLang="en-US"/>
            </a:p>
          </p:txBody>
        </p:sp>
        <p:sp>
          <p:nvSpPr>
            <p:cNvPr id="30978" name="任意多边形 759"/>
            <p:cNvSpPr/>
            <p:nvPr/>
          </p:nvSpPr>
          <p:spPr>
            <a:xfrm>
              <a:off x="8463878" y="5327844"/>
              <a:ext cx="22996" cy="91982"/>
            </a:xfrm>
            <a:custGeom>
              <a:avLst/>
              <a:gdLst/>
              <a:ahLst/>
              <a:cxnLst>
                <a:cxn ang="0">
                  <a:pos x="22996" y="87140"/>
                </a:cxn>
                <a:cxn ang="0">
                  <a:pos x="4599" y="91982"/>
                </a:cxn>
                <a:cxn ang="0">
                  <a:pos x="0" y="67776"/>
                </a:cxn>
                <a:cxn ang="0">
                  <a:pos x="0" y="48411"/>
                </a:cxn>
                <a:cxn ang="0">
                  <a:pos x="0" y="29046"/>
                </a:cxn>
                <a:cxn ang="0">
                  <a:pos x="0" y="0"/>
                </a:cxn>
                <a:cxn ang="0">
                  <a:pos x="22996" y="4841"/>
                </a:cxn>
                <a:cxn ang="0">
                  <a:pos x="22996" y="9682"/>
                </a:cxn>
                <a:cxn ang="0">
                  <a:pos x="18396" y="48411"/>
                </a:cxn>
                <a:cxn ang="0">
                  <a:pos x="22996" y="87140"/>
                </a:cxn>
              </a:cxnLst>
              <a:rect l="0" t="0" r="0" b="0"/>
              <a:pathLst>
                <a:path w="5" h="19">
                  <a:moveTo>
                    <a:pt x="5" y="18"/>
                  </a:moveTo>
                  <a:cubicBezTo>
                    <a:pt x="1" y="19"/>
                    <a:pt x="1" y="19"/>
                    <a:pt x="1" y="19"/>
                  </a:cubicBezTo>
                  <a:cubicBezTo>
                    <a:pt x="0" y="18"/>
                    <a:pt x="0" y="15"/>
                    <a:pt x="0" y="14"/>
                  </a:cubicBezTo>
                  <a:cubicBezTo>
                    <a:pt x="0" y="10"/>
                    <a:pt x="0" y="10"/>
                    <a:pt x="0" y="10"/>
                  </a:cubicBezTo>
                  <a:cubicBezTo>
                    <a:pt x="0" y="6"/>
                    <a:pt x="0" y="6"/>
                    <a:pt x="0" y="6"/>
                  </a:cubicBezTo>
                  <a:cubicBezTo>
                    <a:pt x="0" y="0"/>
                    <a:pt x="0" y="0"/>
                    <a:pt x="0" y="0"/>
                  </a:cubicBezTo>
                  <a:cubicBezTo>
                    <a:pt x="5" y="1"/>
                    <a:pt x="5" y="1"/>
                    <a:pt x="5" y="1"/>
                  </a:cubicBezTo>
                  <a:cubicBezTo>
                    <a:pt x="5" y="1"/>
                    <a:pt x="5" y="2"/>
                    <a:pt x="5" y="2"/>
                  </a:cubicBezTo>
                  <a:cubicBezTo>
                    <a:pt x="4" y="6"/>
                    <a:pt x="4" y="10"/>
                    <a:pt x="4" y="10"/>
                  </a:cubicBezTo>
                  <a:cubicBezTo>
                    <a:pt x="4" y="10"/>
                    <a:pt x="4" y="15"/>
                    <a:pt x="5" y="18"/>
                  </a:cubicBezTo>
                  <a:close/>
                </a:path>
              </a:pathLst>
            </a:custGeom>
            <a:solidFill>
              <a:srgbClr val="BBB3D8"/>
            </a:solidFill>
            <a:ln w="9525">
              <a:noFill/>
            </a:ln>
          </p:spPr>
          <p:txBody>
            <a:bodyPr/>
            <a:lstStyle/>
            <a:p>
              <a:endParaRPr lang="zh-CN" altLang="en-US"/>
            </a:p>
          </p:txBody>
        </p:sp>
        <p:sp>
          <p:nvSpPr>
            <p:cNvPr id="30979" name="任意多边形 760"/>
            <p:cNvSpPr/>
            <p:nvPr/>
          </p:nvSpPr>
          <p:spPr>
            <a:xfrm>
              <a:off x="9296311" y="4431024"/>
              <a:ext cx="4599" cy="4599"/>
            </a:xfrm>
            <a:custGeom>
              <a:avLst/>
              <a:gdLst/>
              <a:ahLst/>
              <a:cxnLst>
                <a:cxn ang="0">
                  <a:pos x="0" y="4599"/>
                </a:cxn>
                <a:cxn ang="0">
                  <a:pos x="0" y="0"/>
                </a:cxn>
                <a:cxn ang="0">
                  <a:pos x="4599" y="4599"/>
                </a:cxn>
                <a:cxn ang="0">
                  <a:pos x="0" y="4599"/>
                </a:cxn>
                <a:cxn ang="0">
                  <a:pos x="0" y="4599"/>
                </a:cxn>
                <a:cxn ang="0">
                  <a:pos x="0" y="4599"/>
                </a:cxn>
              </a:cxnLst>
              <a:rect l="0" t="0" r="0" b="0"/>
              <a:pathLst>
                <a:path w="2" h="2">
                  <a:moveTo>
                    <a:pt x="0" y="2"/>
                  </a:moveTo>
                  <a:lnTo>
                    <a:pt x="0" y="0"/>
                  </a:lnTo>
                  <a:lnTo>
                    <a:pt x="2" y="2"/>
                  </a:lnTo>
                  <a:lnTo>
                    <a:pt x="0" y="2"/>
                  </a:lnTo>
                  <a:lnTo>
                    <a:pt x="0" y="2"/>
                  </a:lnTo>
                  <a:lnTo>
                    <a:pt x="0" y="2"/>
                  </a:lnTo>
                  <a:close/>
                </a:path>
              </a:pathLst>
            </a:custGeom>
            <a:solidFill>
              <a:srgbClr val="009944"/>
            </a:solidFill>
            <a:ln w="9525">
              <a:noFill/>
            </a:ln>
          </p:spPr>
          <p:txBody>
            <a:bodyPr/>
            <a:lstStyle/>
            <a:p>
              <a:endParaRPr lang="zh-CN" altLang="en-US"/>
            </a:p>
          </p:txBody>
        </p:sp>
        <p:sp>
          <p:nvSpPr>
            <p:cNvPr id="30980" name="任意多边形 761"/>
            <p:cNvSpPr/>
            <p:nvPr/>
          </p:nvSpPr>
          <p:spPr>
            <a:xfrm>
              <a:off x="9123846" y="5038102"/>
              <a:ext cx="71286" cy="89682"/>
            </a:xfrm>
            <a:custGeom>
              <a:avLst/>
              <a:gdLst/>
              <a:ahLst/>
              <a:cxnLst>
                <a:cxn ang="0">
                  <a:pos x="0" y="70801"/>
                </a:cxn>
                <a:cxn ang="0">
                  <a:pos x="38019" y="89682"/>
                </a:cxn>
                <a:cxn ang="0">
                  <a:pos x="38019" y="89682"/>
                </a:cxn>
                <a:cxn ang="0">
                  <a:pos x="52276" y="66081"/>
                </a:cxn>
                <a:cxn ang="0">
                  <a:pos x="71286" y="18880"/>
                </a:cxn>
                <a:cxn ang="0">
                  <a:pos x="71286" y="18880"/>
                </a:cxn>
                <a:cxn ang="0">
                  <a:pos x="38019" y="0"/>
                </a:cxn>
                <a:cxn ang="0">
                  <a:pos x="19009" y="37760"/>
                </a:cxn>
                <a:cxn ang="0">
                  <a:pos x="0" y="70801"/>
                </a:cxn>
              </a:cxnLst>
              <a:rect l="0" t="0" r="0" b="0"/>
              <a:pathLst>
                <a:path w="15" h="19">
                  <a:moveTo>
                    <a:pt x="0" y="15"/>
                  </a:moveTo>
                  <a:cubicBezTo>
                    <a:pt x="8" y="19"/>
                    <a:pt x="8" y="19"/>
                    <a:pt x="8" y="19"/>
                  </a:cubicBezTo>
                  <a:cubicBezTo>
                    <a:pt x="8" y="19"/>
                    <a:pt x="8" y="19"/>
                    <a:pt x="8" y="19"/>
                  </a:cubicBezTo>
                  <a:cubicBezTo>
                    <a:pt x="9" y="17"/>
                    <a:pt x="10" y="16"/>
                    <a:pt x="11" y="14"/>
                  </a:cubicBezTo>
                  <a:cubicBezTo>
                    <a:pt x="12" y="11"/>
                    <a:pt x="14" y="7"/>
                    <a:pt x="15" y="4"/>
                  </a:cubicBezTo>
                  <a:cubicBezTo>
                    <a:pt x="15" y="4"/>
                    <a:pt x="15" y="4"/>
                    <a:pt x="15" y="4"/>
                  </a:cubicBezTo>
                  <a:cubicBezTo>
                    <a:pt x="8" y="0"/>
                    <a:pt x="8" y="0"/>
                    <a:pt x="8" y="0"/>
                  </a:cubicBezTo>
                  <a:cubicBezTo>
                    <a:pt x="7" y="2"/>
                    <a:pt x="5" y="6"/>
                    <a:pt x="4" y="8"/>
                  </a:cubicBezTo>
                  <a:cubicBezTo>
                    <a:pt x="4" y="9"/>
                    <a:pt x="1" y="13"/>
                    <a:pt x="0" y="15"/>
                  </a:cubicBezTo>
                  <a:close/>
                </a:path>
              </a:pathLst>
            </a:custGeom>
            <a:solidFill>
              <a:srgbClr val="D2D5EC"/>
            </a:solidFill>
            <a:ln w="9525">
              <a:noFill/>
            </a:ln>
          </p:spPr>
          <p:txBody>
            <a:bodyPr/>
            <a:lstStyle/>
            <a:p>
              <a:endParaRPr lang="zh-CN" altLang="en-US"/>
            </a:p>
          </p:txBody>
        </p:sp>
        <p:sp>
          <p:nvSpPr>
            <p:cNvPr id="30981" name="任意多边形 762"/>
            <p:cNvSpPr/>
            <p:nvPr/>
          </p:nvSpPr>
          <p:spPr>
            <a:xfrm>
              <a:off x="9123846" y="5038102"/>
              <a:ext cx="57489" cy="80485"/>
            </a:xfrm>
            <a:custGeom>
              <a:avLst/>
              <a:gdLst/>
              <a:ahLst/>
              <a:cxnLst>
                <a:cxn ang="0">
                  <a:pos x="0" y="71016"/>
                </a:cxn>
                <a:cxn ang="0">
                  <a:pos x="19163" y="80485"/>
                </a:cxn>
                <a:cxn ang="0">
                  <a:pos x="19163" y="80485"/>
                </a:cxn>
                <a:cxn ang="0">
                  <a:pos x="33535" y="56812"/>
                </a:cxn>
                <a:cxn ang="0">
                  <a:pos x="52698" y="9468"/>
                </a:cxn>
                <a:cxn ang="0">
                  <a:pos x="57489" y="9468"/>
                </a:cxn>
                <a:cxn ang="0">
                  <a:pos x="38326" y="0"/>
                </a:cxn>
                <a:cxn ang="0">
                  <a:pos x="19163" y="37875"/>
                </a:cxn>
                <a:cxn ang="0">
                  <a:pos x="0" y="71016"/>
                </a:cxn>
              </a:cxnLst>
              <a:rect l="0" t="0" r="0" b="0"/>
              <a:pathLst>
                <a:path w="12" h="17">
                  <a:moveTo>
                    <a:pt x="0" y="15"/>
                  </a:moveTo>
                  <a:cubicBezTo>
                    <a:pt x="4" y="17"/>
                    <a:pt x="4" y="17"/>
                    <a:pt x="4" y="17"/>
                  </a:cubicBezTo>
                  <a:cubicBezTo>
                    <a:pt x="4" y="17"/>
                    <a:pt x="4" y="17"/>
                    <a:pt x="4" y="17"/>
                  </a:cubicBezTo>
                  <a:cubicBezTo>
                    <a:pt x="5" y="15"/>
                    <a:pt x="6" y="14"/>
                    <a:pt x="7" y="12"/>
                  </a:cubicBezTo>
                  <a:cubicBezTo>
                    <a:pt x="9" y="9"/>
                    <a:pt x="10" y="6"/>
                    <a:pt x="11" y="2"/>
                  </a:cubicBezTo>
                  <a:cubicBezTo>
                    <a:pt x="12" y="2"/>
                    <a:pt x="12" y="2"/>
                    <a:pt x="12" y="2"/>
                  </a:cubicBezTo>
                  <a:cubicBezTo>
                    <a:pt x="8" y="0"/>
                    <a:pt x="8" y="0"/>
                    <a:pt x="8" y="0"/>
                  </a:cubicBezTo>
                  <a:cubicBezTo>
                    <a:pt x="7" y="2"/>
                    <a:pt x="5" y="6"/>
                    <a:pt x="4" y="8"/>
                  </a:cubicBezTo>
                  <a:cubicBezTo>
                    <a:pt x="4" y="9"/>
                    <a:pt x="1" y="13"/>
                    <a:pt x="0" y="15"/>
                  </a:cubicBezTo>
                  <a:close/>
                </a:path>
              </a:pathLst>
            </a:custGeom>
            <a:solidFill>
              <a:srgbClr val="BBB3D8"/>
            </a:solidFill>
            <a:ln w="9525">
              <a:noFill/>
            </a:ln>
          </p:spPr>
          <p:txBody>
            <a:bodyPr/>
            <a:lstStyle/>
            <a:p>
              <a:endParaRPr lang="zh-CN" altLang="en-US"/>
            </a:p>
          </p:txBody>
        </p:sp>
        <p:sp>
          <p:nvSpPr>
            <p:cNvPr id="30982" name="任意多边形 763"/>
            <p:cNvSpPr/>
            <p:nvPr/>
          </p:nvSpPr>
          <p:spPr>
            <a:xfrm>
              <a:off x="9018067" y="5619884"/>
              <a:ext cx="278244" cy="128774"/>
            </a:xfrm>
            <a:custGeom>
              <a:avLst/>
              <a:gdLst/>
              <a:ahLst/>
              <a:cxnLst>
                <a:cxn ang="0">
                  <a:pos x="0" y="0"/>
                </a:cxn>
                <a:cxn ang="0">
                  <a:pos x="278244" y="0"/>
                </a:cxn>
                <a:cxn ang="0">
                  <a:pos x="278244" y="128774"/>
                </a:cxn>
                <a:cxn ang="0">
                  <a:pos x="0" y="128774"/>
                </a:cxn>
                <a:cxn ang="0">
                  <a:pos x="0" y="0"/>
                </a:cxn>
                <a:cxn ang="0">
                  <a:pos x="0" y="0"/>
                </a:cxn>
              </a:cxnLst>
              <a:rect l="0" t="0" r="0" b="0"/>
              <a:pathLst>
                <a:path w="121" h="56">
                  <a:moveTo>
                    <a:pt x="0" y="0"/>
                  </a:moveTo>
                  <a:lnTo>
                    <a:pt x="121" y="0"/>
                  </a:lnTo>
                  <a:lnTo>
                    <a:pt x="121" y="56"/>
                  </a:lnTo>
                  <a:lnTo>
                    <a:pt x="0" y="56"/>
                  </a:lnTo>
                  <a:lnTo>
                    <a:pt x="0" y="0"/>
                  </a:lnTo>
                  <a:lnTo>
                    <a:pt x="0" y="0"/>
                  </a:lnTo>
                  <a:close/>
                </a:path>
              </a:pathLst>
            </a:custGeom>
            <a:solidFill>
              <a:srgbClr val="FFFFFF"/>
            </a:solidFill>
            <a:ln w="9525">
              <a:noFill/>
            </a:ln>
          </p:spPr>
          <p:txBody>
            <a:bodyPr/>
            <a:lstStyle/>
            <a:p>
              <a:endParaRPr lang="zh-CN" altLang="en-US"/>
            </a:p>
          </p:txBody>
        </p:sp>
        <p:sp>
          <p:nvSpPr>
            <p:cNvPr id="30983" name="任意多边形 764"/>
            <p:cNvSpPr/>
            <p:nvPr/>
          </p:nvSpPr>
          <p:spPr>
            <a:xfrm>
              <a:off x="9013468" y="5615285"/>
              <a:ext cx="287443" cy="137972"/>
            </a:xfrm>
            <a:custGeom>
              <a:avLst/>
              <a:gdLst/>
              <a:ahLst/>
              <a:cxnLst>
                <a:cxn ang="0">
                  <a:pos x="0" y="137972"/>
                </a:cxn>
                <a:cxn ang="0">
                  <a:pos x="0" y="4599"/>
                </a:cxn>
                <a:cxn ang="0">
                  <a:pos x="0" y="0"/>
                </a:cxn>
                <a:cxn ang="0">
                  <a:pos x="287443" y="0"/>
                </a:cxn>
                <a:cxn ang="0">
                  <a:pos x="287443" y="137972"/>
                </a:cxn>
                <a:cxn ang="0">
                  <a:pos x="0" y="137972"/>
                </a:cxn>
                <a:cxn ang="0">
                  <a:pos x="0" y="137972"/>
                </a:cxn>
                <a:cxn ang="0">
                  <a:pos x="4599" y="133372"/>
                </a:cxn>
                <a:cxn ang="0">
                  <a:pos x="282843" y="133372"/>
                </a:cxn>
                <a:cxn ang="0">
                  <a:pos x="282843" y="9198"/>
                </a:cxn>
                <a:cxn ang="0">
                  <a:pos x="4599" y="9198"/>
                </a:cxn>
                <a:cxn ang="0">
                  <a:pos x="4599" y="133372"/>
                </a:cxn>
                <a:cxn ang="0">
                  <a:pos x="4599" y="133372"/>
                </a:cxn>
              </a:cxnLst>
              <a:rect l="0" t="0" r="0" b="0"/>
              <a:pathLst>
                <a:path w="125" h="60">
                  <a:moveTo>
                    <a:pt x="0" y="60"/>
                  </a:moveTo>
                  <a:lnTo>
                    <a:pt x="0" y="2"/>
                  </a:lnTo>
                  <a:lnTo>
                    <a:pt x="0" y="0"/>
                  </a:lnTo>
                  <a:lnTo>
                    <a:pt x="125" y="0"/>
                  </a:lnTo>
                  <a:lnTo>
                    <a:pt x="125" y="60"/>
                  </a:lnTo>
                  <a:lnTo>
                    <a:pt x="0" y="60"/>
                  </a:lnTo>
                  <a:lnTo>
                    <a:pt x="0" y="60"/>
                  </a:lnTo>
                  <a:close/>
                  <a:moveTo>
                    <a:pt x="2" y="58"/>
                  </a:moveTo>
                  <a:lnTo>
                    <a:pt x="123" y="58"/>
                  </a:lnTo>
                  <a:lnTo>
                    <a:pt x="123" y="4"/>
                  </a:lnTo>
                  <a:lnTo>
                    <a:pt x="2" y="4"/>
                  </a:lnTo>
                  <a:lnTo>
                    <a:pt x="2" y="58"/>
                  </a:lnTo>
                  <a:lnTo>
                    <a:pt x="2" y="58"/>
                  </a:lnTo>
                  <a:close/>
                </a:path>
              </a:pathLst>
            </a:custGeom>
            <a:solidFill>
              <a:srgbClr val="000000"/>
            </a:solidFill>
            <a:ln w="9525">
              <a:noFill/>
            </a:ln>
          </p:spPr>
          <p:txBody>
            <a:bodyPr/>
            <a:lstStyle/>
            <a:p>
              <a:endParaRPr lang="zh-CN" altLang="en-US"/>
            </a:p>
          </p:txBody>
        </p:sp>
        <p:sp>
          <p:nvSpPr>
            <p:cNvPr id="30984" name="任意多边形 779"/>
            <p:cNvSpPr/>
            <p:nvPr/>
          </p:nvSpPr>
          <p:spPr>
            <a:xfrm>
              <a:off x="8330506" y="4334444"/>
              <a:ext cx="151769" cy="110378"/>
            </a:xfrm>
            <a:custGeom>
              <a:avLst/>
              <a:gdLst/>
              <a:ahLst/>
              <a:cxnLst>
                <a:cxn ang="0">
                  <a:pos x="137540" y="105578"/>
                </a:cxn>
                <a:cxn ang="0">
                  <a:pos x="128055" y="105578"/>
                </a:cxn>
                <a:cxn ang="0">
                  <a:pos x="113826" y="105578"/>
                </a:cxn>
                <a:cxn ang="0">
                  <a:pos x="90112" y="86382"/>
                </a:cxn>
                <a:cxn ang="0">
                  <a:pos x="90112" y="86382"/>
                </a:cxn>
                <a:cxn ang="0">
                  <a:pos x="85370" y="81583"/>
                </a:cxn>
                <a:cxn ang="0">
                  <a:pos x="75884" y="81583"/>
                </a:cxn>
                <a:cxn ang="0">
                  <a:pos x="75884" y="81583"/>
                </a:cxn>
                <a:cxn ang="0">
                  <a:pos x="71141" y="76784"/>
                </a:cxn>
                <a:cxn ang="0">
                  <a:pos x="66398" y="67186"/>
                </a:cxn>
                <a:cxn ang="0">
                  <a:pos x="66398" y="67186"/>
                </a:cxn>
                <a:cxn ang="0">
                  <a:pos x="66398" y="62387"/>
                </a:cxn>
                <a:cxn ang="0">
                  <a:pos x="66398" y="57588"/>
                </a:cxn>
                <a:cxn ang="0">
                  <a:pos x="61656" y="47990"/>
                </a:cxn>
                <a:cxn ang="0">
                  <a:pos x="61656" y="38392"/>
                </a:cxn>
                <a:cxn ang="0">
                  <a:pos x="75884" y="28794"/>
                </a:cxn>
                <a:cxn ang="0">
                  <a:pos x="71141" y="28794"/>
                </a:cxn>
                <a:cxn ang="0">
                  <a:pos x="66398" y="23995"/>
                </a:cxn>
                <a:cxn ang="0">
                  <a:pos x="66398" y="23995"/>
                </a:cxn>
                <a:cxn ang="0">
                  <a:pos x="66398" y="23995"/>
                </a:cxn>
                <a:cxn ang="0">
                  <a:pos x="66398" y="23995"/>
                </a:cxn>
                <a:cxn ang="0">
                  <a:pos x="66398" y="23995"/>
                </a:cxn>
                <a:cxn ang="0">
                  <a:pos x="56913" y="23995"/>
                </a:cxn>
                <a:cxn ang="0">
                  <a:pos x="42685" y="19196"/>
                </a:cxn>
                <a:cxn ang="0">
                  <a:pos x="37942" y="19196"/>
                </a:cxn>
                <a:cxn ang="0">
                  <a:pos x="4742" y="14397"/>
                </a:cxn>
                <a:cxn ang="0">
                  <a:pos x="4742" y="9598"/>
                </a:cxn>
                <a:cxn ang="0">
                  <a:pos x="4742" y="0"/>
                </a:cxn>
                <a:cxn ang="0">
                  <a:pos x="4742" y="0"/>
                </a:cxn>
                <a:cxn ang="0">
                  <a:pos x="37942" y="9598"/>
                </a:cxn>
                <a:cxn ang="0">
                  <a:pos x="52170" y="9598"/>
                </a:cxn>
                <a:cxn ang="0">
                  <a:pos x="56913" y="14397"/>
                </a:cxn>
                <a:cxn ang="0">
                  <a:pos x="71141" y="14397"/>
                </a:cxn>
                <a:cxn ang="0">
                  <a:pos x="85370" y="28794"/>
                </a:cxn>
                <a:cxn ang="0">
                  <a:pos x="71141" y="43191"/>
                </a:cxn>
                <a:cxn ang="0">
                  <a:pos x="71141" y="47990"/>
                </a:cxn>
                <a:cxn ang="0">
                  <a:pos x="75884" y="52789"/>
                </a:cxn>
                <a:cxn ang="0">
                  <a:pos x="75884" y="62387"/>
                </a:cxn>
                <a:cxn ang="0">
                  <a:pos x="75884" y="67186"/>
                </a:cxn>
                <a:cxn ang="0">
                  <a:pos x="80627" y="71985"/>
                </a:cxn>
                <a:cxn ang="0">
                  <a:pos x="80627" y="71985"/>
                </a:cxn>
                <a:cxn ang="0">
                  <a:pos x="85370" y="71985"/>
                </a:cxn>
                <a:cxn ang="0">
                  <a:pos x="90112" y="71985"/>
                </a:cxn>
                <a:cxn ang="0">
                  <a:pos x="99598" y="86382"/>
                </a:cxn>
                <a:cxn ang="0">
                  <a:pos x="99598" y="86382"/>
                </a:cxn>
                <a:cxn ang="0">
                  <a:pos x="104341" y="86382"/>
                </a:cxn>
                <a:cxn ang="0">
                  <a:pos x="113826" y="91181"/>
                </a:cxn>
                <a:cxn ang="0">
                  <a:pos x="128055" y="95980"/>
                </a:cxn>
                <a:cxn ang="0">
                  <a:pos x="137540" y="95980"/>
                </a:cxn>
                <a:cxn ang="0">
                  <a:pos x="151769" y="105578"/>
                </a:cxn>
                <a:cxn ang="0">
                  <a:pos x="142283" y="110378"/>
                </a:cxn>
              </a:cxnLst>
              <a:rect l="0" t="0" r="0" b="0"/>
              <a:pathLst>
                <a:path w="32" h="23">
                  <a:moveTo>
                    <a:pt x="30" y="23"/>
                  </a:moveTo>
                  <a:cubicBezTo>
                    <a:pt x="29" y="22"/>
                    <a:pt x="29" y="22"/>
                    <a:pt x="29" y="22"/>
                  </a:cubicBezTo>
                  <a:cubicBezTo>
                    <a:pt x="29" y="22"/>
                    <a:pt x="29" y="22"/>
                    <a:pt x="29" y="22"/>
                  </a:cubicBezTo>
                  <a:cubicBezTo>
                    <a:pt x="28" y="22"/>
                    <a:pt x="28" y="22"/>
                    <a:pt x="27" y="22"/>
                  </a:cubicBezTo>
                  <a:cubicBezTo>
                    <a:pt x="27" y="22"/>
                    <a:pt x="27" y="22"/>
                    <a:pt x="27" y="22"/>
                  </a:cubicBezTo>
                  <a:cubicBezTo>
                    <a:pt x="26" y="22"/>
                    <a:pt x="25" y="22"/>
                    <a:pt x="24" y="22"/>
                  </a:cubicBezTo>
                  <a:cubicBezTo>
                    <a:pt x="24" y="22"/>
                    <a:pt x="24" y="22"/>
                    <a:pt x="24" y="22"/>
                  </a:cubicBezTo>
                  <a:cubicBezTo>
                    <a:pt x="22" y="21"/>
                    <a:pt x="19" y="20"/>
                    <a:pt x="19" y="18"/>
                  </a:cubicBezTo>
                  <a:cubicBezTo>
                    <a:pt x="19" y="18"/>
                    <a:pt x="19" y="18"/>
                    <a:pt x="19" y="18"/>
                  </a:cubicBezTo>
                  <a:cubicBezTo>
                    <a:pt x="19" y="18"/>
                    <a:pt x="19" y="18"/>
                    <a:pt x="19" y="18"/>
                  </a:cubicBezTo>
                  <a:cubicBezTo>
                    <a:pt x="19" y="18"/>
                    <a:pt x="19" y="18"/>
                    <a:pt x="19" y="18"/>
                  </a:cubicBezTo>
                  <a:cubicBezTo>
                    <a:pt x="18" y="18"/>
                    <a:pt x="18" y="18"/>
                    <a:pt x="18" y="17"/>
                  </a:cubicBezTo>
                  <a:cubicBezTo>
                    <a:pt x="18" y="17"/>
                    <a:pt x="18" y="17"/>
                    <a:pt x="18" y="17"/>
                  </a:cubicBezTo>
                  <a:cubicBezTo>
                    <a:pt x="17" y="17"/>
                    <a:pt x="17" y="17"/>
                    <a:pt x="16" y="17"/>
                  </a:cubicBezTo>
                  <a:cubicBezTo>
                    <a:pt x="16" y="17"/>
                    <a:pt x="16" y="17"/>
                    <a:pt x="16" y="17"/>
                  </a:cubicBezTo>
                  <a:cubicBezTo>
                    <a:pt x="16" y="17"/>
                    <a:pt x="16" y="17"/>
                    <a:pt x="16" y="17"/>
                  </a:cubicBezTo>
                  <a:cubicBezTo>
                    <a:pt x="16" y="17"/>
                    <a:pt x="16" y="17"/>
                    <a:pt x="16" y="17"/>
                  </a:cubicBezTo>
                  <a:cubicBezTo>
                    <a:pt x="16" y="16"/>
                    <a:pt x="16" y="16"/>
                    <a:pt x="15" y="16"/>
                  </a:cubicBezTo>
                  <a:cubicBezTo>
                    <a:pt x="15" y="16"/>
                    <a:pt x="15" y="16"/>
                    <a:pt x="15" y="16"/>
                  </a:cubicBezTo>
                  <a:cubicBezTo>
                    <a:pt x="15" y="16"/>
                    <a:pt x="14" y="16"/>
                    <a:pt x="14" y="14"/>
                  </a:cubicBezTo>
                  <a:cubicBezTo>
                    <a:pt x="14" y="14"/>
                    <a:pt x="14" y="14"/>
                    <a:pt x="14" y="14"/>
                  </a:cubicBezTo>
                  <a:cubicBezTo>
                    <a:pt x="14" y="14"/>
                    <a:pt x="14" y="14"/>
                    <a:pt x="14" y="14"/>
                  </a:cubicBezTo>
                  <a:cubicBezTo>
                    <a:pt x="14" y="14"/>
                    <a:pt x="14" y="14"/>
                    <a:pt x="14" y="14"/>
                  </a:cubicBezTo>
                  <a:cubicBezTo>
                    <a:pt x="14" y="13"/>
                    <a:pt x="14" y="13"/>
                    <a:pt x="14" y="13"/>
                  </a:cubicBezTo>
                  <a:cubicBezTo>
                    <a:pt x="14" y="13"/>
                    <a:pt x="14" y="13"/>
                    <a:pt x="14" y="13"/>
                  </a:cubicBezTo>
                  <a:cubicBezTo>
                    <a:pt x="14" y="13"/>
                    <a:pt x="14" y="13"/>
                    <a:pt x="14" y="12"/>
                  </a:cubicBezTo>
                  <a:cubicBezTo>
                    <a:pt x="14" y="12"/>
                    <a:pt x="14" y="12"/>
                    <a:pt x="14" y="12"/>
                  </a:cubicBezTo>
                  <a:cubicBezTo>
                    <a:pt x="13" y="11"/>
                    <a:pt x="13" y="11"/>
                    <a:pt x="13" y="10"/>
                  </a:cubicBezTo>
                  <a:cubicBezTo>
                    <a:pt x="13" y="10"/>
                    <a:pt x="13" y="10"/>
                    <a:pt x="13" y="10"/>
                  </a:cubicBezTo>
                  <a:cubicBezTo>
                    <a:pt x="13" y="9"/>
                    <a:pt x="13" y="8"/>
                    <a:pt x="13" y="8"/>
                  </a:cubicBezTo>
                  <a:cubicBezTo>
                    <a:pt x="13" y="8"/>
                    <a:pt x="13" y="8"/>
                    <a:pt x="13" y="8"/>
                  </a:cubicBezTo>
                  <a:cubicBezTo>
                    <a:pt x="15" y="7"/>
                    <a:pt x="16" y="6"/>
                    <a:pt x="16" y="6"/>
                  </a:cubicBezTo>
                  <a:cubicBezTo>
                    <a:pt x="16" y="6"/>
                    <a:pt x="16" y="6"/>
                    <a:pt x="16" y="6"/>
                  </a:cubicBezTo>
                  <a:cubicBezTo>
                    <a:pt x="15" y="6"/>
                    <a:pt x="16" y="6"/>
                    <a:pt x="15" y="6"/>
                  </a:cubicBezTo>
                  <a:cubicBezTo>
                    <a:pt x="15" y="6"/>
                    <a:pt x="15" y="6"/>
                    <a:pt x="15" y="6"/>
                  </a:cubicBezTo>
                  <a:cubicBezTo>
                    <a:pt x="15" y="5"/>
                    <a:pt x="14" y="5"/>
                    <a:pt x="14" y="5"/>
                  </a:cubicBezTo>
                  <a:cubicBezTo>
                    <a:pt x="14" y="5"/>
                    <a:pt x="14" y="5"/>
                    <a:pt x="14" y="5"/>
                  </a:cubicBezTo>
                  <a:cubicBezTo>
                    <a:pt x="14" y="5"/>
                    <a:pt x="14" y="5"/>
                    <a:pt x="14" y="5"/>
                  </a:cubicBezTo>
                  <a:cubicBezTo>
                    <a:pt x="14" y="5"/>
                    <a:pt x="14" y="5"/>
                    <a:pt x="14" y="5"/>
                  </a:cubicBezTo>
                  <a:cubicBezTo>
                    <a:pt x="14" y="5"/>
                    <a:pt x="14" y="5"/>
                    <a:pt x="14" y="5"/>
                  </a:cubicBezTo>
                  <a:cubicBezTo>
                    <a:pt x="14" y="5"/>
                    <a:pt x="14" y="5"/>
                    <a:pt x="14" y="5"/>
                  </a:cubicBezTo>
                  <a:cubicBezTo>
                    <a:pt x="14" y="5"/>
                    <a:pt x="14" y="5"/>
                    <a:pt x="14" y="5"/>
                  </a:cubicBezTo>
                  <a:cubicBezTo>
                    <a:pt x="14" y="5"/>
                    <a:pt x="14" y="5"/>
                    <a:pt x="14" y="5"/>
                  </a:cubicBezTo>
                  <a:cubicBezTo>
                    <a:pt x="14" y="5"/>
                    <a:pt x="14" y="5"/>
                    <a:pt x="14" y="5"/>
                  </a:cubicBezTo>
                  <a:cubicBezTo>
                    <a:pt x="13" y="5"/>
                    <a:pt x="13" y="5"/>
                    <a:pt x="12" y="5"/>
                  </a:cubicBezTo>
                  <a:cubicBezTo>
                    <a:pt x="12" y="5"/>
                    <a:pt x="12" y="5"/>
                    <a:pt x="12" y="5"/>
                  </a:cubicBezTo>
                  <a:cubicBezTo>
                    <a:pt x="11" y="5"/>
                    <a:pt x="10" y="5"/>
                    <a:pt x="9" y="4"/>
                  </a:cubicBezTo>
                  <a:cubicBezTo>
                    <a:pt x="9" y="4"/>
                    <a:pt x="9" y="4"/>
                    <a:pt x="9" y="4"/>
                  </a:cubicBezTo>
                  <a:cubicBezTo>
                    <a:pt x="9" y="4"/>
                    <a:pt x="9" y="4"/>
                    <a:pt x="8" y="4"/>
                  </a:cubicBezTo>
                  <a:cubicBezTo>
                    <a:pt x="8" y="4"/>
                    <a:pt x="8" y="4"/>
                    <a:pt x="8" y="4"/>
                  </a:cubicBezTo>
                  <a:cubicBezTo>
                    <a:pt x="7" y="4"/>
                    <a:pt x="2" y="3"/>
                    <a:pt x="1" y="3"/>
                  </a:cubicBezTo>
                  <a:cubicBezTo>
                    <a:pt x="1" y="3"/>
                    <a:pt x="1" y="3"/>
                    <a:pt x="1" y="3"/>
                  </a:cubicBezTo>
                  <a:cubicBezTo>
                    <a:pt x="1" y="3"/>
                    <a:pt x="1" y="3"/>
                    <a:pt x="1" y="3"/>
                  </a:cubicBezTo>
                  <a:cubicBezTo>
                    <a:pt x="1" y="2"/>
                    <a:pt x="1" y="2"/>
                    <a:pt x="1" y="2"/>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3" y="0"/>
                    <a:pt x="8" y="2"/>
                    <a:pt x="8" y="2"/>
                  </a:cubicBezTo>
                  <a:cubicBezTo>
                    <a:pt x="8" y="2"/>
                    <a:pt x="8" y="2"/>
                    <a:pt x="8" y="2"/>
                  </a:cubicBezTo>
                  <a:cubicBezTo>
                    <a:pt x="9" y="2"/>
                    <a:pt x="10" y="2"/>
                    <a:pt x="11" y="2"/>
                  </a:cubicBezTo>
                  <a:cubicBezTo>
                    <a:pt x="11" y="2"/>
                    <a:pt x="11" y="2"/>
                    <a:pt x="11" y="2"/>
                  </a:cubicBezTo>
                  <a:cubicBezTo>
                    <a:pt x="11" y="2"/>
                    <a:pt x="11" y="3"/>
                    <a:pt x="12" y="3"/>
                  </a:cubicBezTo>
                  <a:cubicBezTo>
                    <a:pt x="12" y="3"/>
                    <a:pt x="12" y="3"/>
                    <a:pt x="12" y="3"/>
                  </a:cubicBezTo>
                  <a:cubicBezTo>
                    <a:pt x="13" y="3"/>
                    <a:pt x="14" y="3"/>
                    <a:pt x="15" y="3"/>
                  </a:cubicBezTo>
                  <a:cubicBezTo>
                    <a:pt x="15" y="3"/>
                    <a:pt x="15" y="3"/>
                    <a:pt x="15" y="3"/>
                  </a:cubicBezTo>
                  <a:cubicBezTo>
                    <a:pt x="15" y="3"/>
                    <a:pt x="18" y="3"/>
                    <a:pt x="18" y="6"/>
                  </a:cubicBezTo>
                  <a:cubicBezTo>
                    <a:pt x="18" y="6"/>
                    <a:pt x="18" y="6"/>
                    <a:pt x="18" y="6"/>
                  </a:cubicBezTo>
                  <a:cubicBezTo>
                    <a:pt x="18" y="8"/>
                    <a:pt x="15" y="9"/>
                    <a:pt x="15" y="9"/>
                  </a:cubicBezTo>
                  <a:cubicBezTo>
                    <a:pt x="15" y="9"/>
                    <a:pt x="15" y="9"/>
                    <a:pt x="15" y="9"/>
                  </a:cubicBezTo>
                  <a:cubicBezTo>
                    <a:pt x="15" y="9"/>
                    <a:pt x="15" y="9"/>
                    <a:pt x="15" y="10"/>
                  </a:cubicBezTo>
                  <a:cubicBezTo>
                    <a:pt x="15" y="10"/>
                    <a:pt x="15" y="10"/>
                    <a:pt x="15" y="10"/>
                  </a:cubicBezTo>
                  <a:cubicBezTo>
                    <a:pt x="15" y="10"/>
                    <a:pt x="15" y="10"/>
                    <a:pt x="16" y="11"/>
                  </a:cubicBezTo>
                  <a:cubicBezTo>
                    <a:pt x="16" y="11"/>
                    <a:pt x="16" y="11"/>
                    <a:pt x="16" y="11"/>
                  </a:cubicBezTo>
                  <a:cubicBezTo>
                    <a:pt x="16" y="11"/>
                    <a:pt x="16" y="12"/>
                    <a:pt x="16" y="13"/>
                  </a:cubicBezTo>
                  <a:cubicBezTo>
                    <a:pt x="16" y="13"/>
                    <a:pt x="16" y="13"/>
                    <a:pt x="16" y="13"/>
                  </a:cubicBezTo>
                  <a:cubicBezTo>
                    <a:pt x="16" y="13"/>
                    <a:pt x="16" y="14"/>
                    <a:pt x="16" y="14"/>
                  </a:cubicBezTo>
                  <a:cubicBezTo>
                    <a:pt x="16" y="14"/>
                    <a:pt x="16" y="14"/>
                    <a:pt x="16" y="14"/>
                  </a:cubicBezTo>
                  <a:cubicBezTo>
                    <a:pt x="16" y="14"/>
                    <a:pt x="17" y="14"/>
                    <a:pt x="17" y="15"/>
                  </a:cubicBezTo>
                  <a:cubicBezTo>
                    <a:pt x="17" y="15"/>
                    <a:pt x="17" y="15"/>
                    <a:pt x="17" y="15"/>
                  </a:cubicBezTo>
                  <a:cubicBezTo>
                    <a:pt x="17" y="15"/>
                    <a:pt x="17" y="15"/>
                    <a:pt x="17" y="15"/>
                  </a:cubicBezTo>
                  <a:cubicBezTo>
                    <a:pt x="17" y="15"/>
                    <a:pt x="18" y="15"/>
                    <a:pt x="18" y="15"/>
                  </a:cubicBezTo>
                  <a:cubicBezTo>
                    <a:pt x="18" y="15"/>
                    <a:pt x="18" y="15"/>
                    <a:pt x="18" y="15"/>
                  </a:cubicBezTo>
                  <a:cubicBezTo>
                    <a:pt x="18" y="15"/>
                    <a:pt x="18" y="15"/>
                    <a:pt x="19" y="15"/>
                  </a:cubicBezTo>
                  <a:cubicBezTo>
                    <a:pt x="19" y="15"/>
                    <a:pt x="19" y="15"/>
                    <a:pt x="19" y="15"/>
                  </a:cubicBezTo>
                  <a:cubicBezTo>
                    <a:pt x="20" y="16"/>
                    <a:pt x="21" y="16"/>
                    <a:pt x="21" y="18"/>
                  </a:cubicBezTo>
                  <a:cubicBezTo>
                    <a:pt x="21" y="18"/>
                    <a:pt x="21" y="18"/>
                    <a:pt x="21" y="18"/>
                  </a:cubicBezTo>
                  <a:cubicBezTo>
                    <a:pt x="21" y="18"/>
                    <a:pt x="21" y="18"/>
                    <a:pt x="21" y="18"/>
                  </a:cubicBezTo>
                  <a:cubicBezTo>
                    <a:pt x="21" y="18"/>
                    <a:pt x="21" y="18"/>
                    <a:pt x="21" y="18"/>
                  </a:cubicBezTo>
                  <a:cubicBezTo>
                    <a:pt x="21" y="18"/>
                    <a:pt x="21" y="18"/>
                    <a:pt x="22" y="18"/>
                  </a:cubicBezTo>
                  <a:cubicBezTo>
                    <a:pt x="22" y="18"/>
                    <a:pt x="22" y="18"/>
                    <a:pt x="22" y="18"/>
                  </a:cubicBezTo>
                  <a:cubicBezTo>
                    <a:pt x="23" y="19"/>
                    <a:pt x="24" y="19"/>
                    <a:pt x="24" y="19"/>
                  </a:cubicBezTo>
                  <a:cubicBezTo>
                    <a:pt x="24" y="19"/>
                    <a:pt x="24" y="19"/>
                    <a:pt x="24" y="19"/>
                  </a:cubicBezTo>
                  <a:cubicBezTo>
                    <a:pt x="25" y="20"/>
                    <a:pt x="26" y="20"/>
                    <a:pt x="27" y="20"/>
                  </a:cubicBezTo>
                  <a:cubicBezTo>
                    <a:pt x="27" y="20"/>
                    <a:pt x="27" y="20"/>
                    <a:pt x="27" y="20"/>
                  </a:cubicBezTo>
                  <a:cubicBezTo>
                    <a:pt x="28" y="20"/>
                    <a:pt x="28" y="20"/>
                    <a:pt x="29" y="20"/>
                  </a:cubicBezTo>
                  <a:cubicBezTo>
                    <a:pt x="29" y="20"/>
                    <a:pt x="29" y="20"/>
                    <a:pt x="29" y="20"/>
                  </a:cubicBezTo>
                  <a:cubicBezTo>
                    <a:pt x="31" y="20"/>
                    <a:pt x="32" y="22"/>
                    <a:pt x="32" y="22"/>
                  </a:cubicBezTo>
                  <a:cubicBezTo>
                    <a:pt x="32" y="22"/>
                    <a:pt x="32" y="22"/>
                    <a:pt x="32" y="22"/>
                  </a:cubicBezTo>
                  <a:cubicBezTo>
                    <a:pt x="31" y="23"/>
                    <a:pt x="31" y="23"/>
                    <a:pt x="31" y="23"/>
                  </a:cubicBezTo>
                  <a:cubicBezTo>
                    <a:pt x="31" y="23"/>
                    <a:pt x="30" y="23"/>
                    <a:pt x="30" y="23"/>
                  </a:cubicBezTo>
                  <a:close/>
                </a:path>
              </a:pathLst>
            </a:custGeom>
            <a:solidFill>
              <a:srgbClr val="000000"/>
            </a:solidFill>
            <a:ln w="9525">
              <a:noFill/>
            </a:ln>
          </p:spPr>
          <p:txBody>
            <a:bodyPr/>
            <a:lstStyle/>
            <a:p>
              <a:endParaRPr lang="zh-CN" altLang="en-US"/>
            </a:p>
          </p:txBody>
        </p:sp>
        <p:sp>
          <p:nvSpPr>
            <p:cNvPr id="30985" name="任意多边形 780"/>
            <p:cNvSpPr/>
            <p:nvPr/>
          </p:nvSpPr>
          <p:spPr>
            <a:xfrm>
              <a:off x="8583454" y="4306849"/>
              <a:ext cx="119576" cy="223055"/>
            </a:xfrm>
            <a:custGeom>
              <a:avLst/>
              <a:gdLst/>
              <a:ahLst/>
              <a:cxnLst>
                <a:cxn ang="0">
                  <a:pos x="0" y="223055"/>
                </a:cxn>
                <a:cxn ang="0">
                  <a:pos x="19132" y="218309"/>
                </a:cxn>
                <a:cxn ang="0">
                  <a:pos x="43047" y="213563"/>
                </a:cxn>
                <a:cxn ang="0">
                  <a:pos x="57396" y="204071"/>
                </a:cxn>
                <a:cxn ang="0">
                  <a:pos x="43047" y="218309"/>
                </a:cxn>
                <a:cxn ang="0">
                  <a:pos x="19132" y="223055"/>
                </a:cxn>
                <a:cxn ang="0">
                  <a:pos x="0" y="223055"/>
                </a:cxn>
                <a:cxn ang="0">
                  <a:pos x="0" y="128137"/>
                </a:cxn>
                <a:cxn ang="0">
                  <a:pos x="4783" y="123392"/>
                </a:cxn>
                <a:cxn ang="0">
                  <a:pos x="9566" y="123392"/>
                </a:cxn>
                <a:cxn ang="0">
                  <a:pos x="9566" y="123392"/>
                </a:cxn>
                <a:cxn ang="0">
                  <a:pos x="19132" y="113900"/>
                </a:cxn>
                <a:cxn ang="0">
                  <a:pos x="28698" y="109154"/>
                </a:cxn>
                <a:cxn ang="0">
                  <a:pos x="33481" y="109154"/>
                </a:cxn>
                <a:cxn ang="0">
                  <a:pos x="38264" y="109154"/>
                </a:cxn>
                <a:cxn ang="0">
                  <a:pos x="38264" y="109154"/>
                </a:cxn>
                <a:cxn ang="0">
                  <a:pos x="38264" y="99662"/>
                </a:cxn>
                <a:cxn ang="0">
                  <a:pos x="43047" y="90171"/>
                </a:cxn>
                <a:cxn ang="0">
                  <a:pos x="47830" y="94917"/>
                </a:cxn>
                <a:cxn ang="0">
                  <a:pos x="57396" y="90171"/>
                </a:cxn>
                <a:cxn ang="0">
                  <a:pos x="62179" y="90171"/>
                </a:cxn>
                <a:cxn ang="0">
                  <a:pos x="57396" y="75933"/>
                </a:cxn>
                <a:cxn ang="0">
                  <a:pos x="76528" y="66441"/>
                </a:cxn>
                <a:cxn ang="0">
                  <a:pos x="81311" y="61696"/>
                </a:cxn>
                <a:cxn ang="0">
                  <a:pos x="86094" y="56950"/>
                </a:cxn>
                <a:cxn ang="0">
                  <a:pos x="100443" y="37966"/>
                </a:cxn>
                <a:cxn ang="0">
                  <a:pos x="100443" y="37966"/>
                </a:cxn>
                <a:cxn ang="0">
                  <a:pos x="100443" y="18983"/>
                </a:cxn>
                <a:cxn ang="0">
                  <a:pos x="105226" y="9491"/>
                </a:cxn>
                <a:cxn ang="0">
                  <a:pos x="114792" y="0"/>
                </a:cxn>
                <a:cxn ang="0">
                  <a:pos x="119576" y="0"/>
                </a:cxn>
                <a:cxn ang="0">
                  <a:pos x="110009" y="9491"/>
                </a:cxn>
                <a:cxn ang="0">
                  <a:pos x="105226" y="23729"/>
                </a:cxn>
                <a:cxn ang="0">
                  <a:pos x="105226" y="37966"/>
                </a:cxn>
                <a:cxn ang="0">
                  <a:pos x="105226" y="37966"/>
                </a:cxn>
                <a:cxn ang="0">
                  <a:pos x="86094" y="61696"/>
                </a:cxn>
                <a:cxn ang="0">
                  <a:pos x="86094" y="61696"/>
                </a:cxn>
                <a:cxn ang="0">
                  <a:pos x="76528" y="71187"/>
                </a:cxn>
                <a:cxn ang="0">
                  <a:pos x="62179" y="80679"/>
                </a:cxn>
                <a:cxn ang="0">
                  <a:pos x="66962" y="85425"/>
                </a:cxn>
                <a:cxn ang="0">
                  <a:pos x="66962" y="90171"/>
                </a:cxn>
                <a:cxn ang="0">
                  <a:pos x="52613" y="99662"/>
                </a:cxn>
                <a:cxn ang="0">
                  <a:pos x="43047" y="99662"/>
                </a:cxn>
                <a:cxn ang="0">
                  <a:pos x="43047" y="109154"/>
                </a:cxn>
                <a:cxn ang="0">
                  <a:pos x="43047" y="109154"/>
                </a:cxn>
                <a:cxn ang="0">
                  <a:pos x="33481" y="113900"/>
                </a:cxn>
                <a:cxn ang="0">
                  <a:pos x="28698" y="113900"/>
                </a:cxn>
                <a:cxn ang="0">
                  <a:pos x="28698" y="113900"/>
                </a:cxn>
                <a:cxn ang="0">
                  <a:pos x="19132" y="118646"/>
                </a:cxn>
                <a:cxn ang="0">
                  <a:pos x="19132" y="118646"/>
                </a:cxn>
                <a:cxn ang="0">
                  <a:pos x="9566" y="132883"/>
                </a:cxn>
                <a:cxn ang="0">
                  <a:pos x="4783" y="132883"/>
                </a:cxn>
                <a:cxn ang="0">
                  <a:pos x="4783" y="137629"/>
                </a:cxn>
              </a:cxnLst>
              <a:rect l="0" t="0" r="0" b="0"/>
              <a:pathLst>
                <a:path w="25" h="47">
                  <a:moveTo>
                    <a:pt x="4" y="47"/>
                  </a:moveTo>
                  <a:cubicBezTo>
                    <a:pt x="3" y="47"/>
                    <a:pt x="0" y="47"/>
                    <a:pt x="0" y="47"/>
                  </a:cubicBezTo>
                  <a:cubicBezTo>
                    <a:pt x="0" y="47"/>
                    <a:pt x="0" y="47"/>
                    <a:pt x="0" y="47"/>
                  </a:cubicBezTo>
                  <a:cubicBezTo>
                    <a:pt x="0" y="45"/>
                    <a:pt x="0" y="45"/>
                    <a:pt x="0" y="45"/>
                  </a:cubicBezTo>
                  <a:cubicBezTo>
                    <a:pt x="0" y="45"/>
                    <a:pt x="3" y="46"/>
                    <a:pt x="4" y="46"/>
                  </a:cubicBezTo>
                  <a:cubicBezTo>
                    <a:pt x="4" y="46"/>
                    <a:pt x="4" y="46"/>
                    <a:pt x="4" y="46"/>
                  </a:cubicBezTo>
                  <a:cubicBezTo>
                    <a:pt x="4" y="46"/>
                    <a:pt x="4" y="46"/>
                    <a:pt x="5" y="46"/>
                  </a:cubicBezTo>
                  <a:cubicBezTo>
                    <a:pt x="5" y="46"/>
                    <a:pt x="5" y="46"/>
                    <a:pt x="5" y="46"/>
                  </a:cubicBezTo>
                  <a:cubicBezTo>
                    <a:pt x="6" y="46"/>
                    <a:pt x="7" y="45"/>
                    <a:pt x="9" y="45"/>
                  </a:cubicBezTo>
                  <a:cubicBezTo>
                    <a:pt x="9" y="45"/>
                    <a:pt x="9" y="45"/>
                    <a:pt x="9" y="45"/>
                  </a:cubicBezTo>
                  <a:cubicBezTo>
                    <a:pt x="11" y="44"/>
                    <a:pt x="12" y="43"/>
                    <a:pt x="12" y="43"/>
                  </a:cubicBezTo>
                  <a:cubicBezTo>
                    <a:pt x="12" y="43"/>
                    <a:pt x="12" y="43"/>
                    <a:pt x="12" y="43"/>
                  </a:cubicBezTo>
                  <a:cubicBezTo>
                    <a:pt x="13" y="44"/>
                    <a:pt x="13" y="44"/>
                    <a:pt x="13" y="44"/>
                  </a:cubicBezTo>
                  <a:cubicBezTo>
                    <a:pt x="13" y="44"/>
                    <a:pt x="11" y="45"/>
                    <a:pt x="9" y="46"/>
                  </a:cubicBezTo>
                  <a:cubicBezTo>
                    <a:pt x="9" y="46"/>
                    <a:pt x="9" y="46"/>
                    <a:pt x="9" y="46"/>
                  </a:cubicBezTo>
                  <a:cubicBezTo>
                    <a:pt x="7" y="47"/>
                    <a:pt x="6" y="47"/>
                    <a:pt x="5" y="47"/>
                  </a:cubicBezTo>
                  <a:cubicBezTo>
                    <a:pt x="5" y="47"/>
                    <a:pt x="5" y="47"/>
                    <a:pt x="5" y="47"/>
                  </a:cubicBezTo>
                  <a:cubicBezTo>
                    <a:pt x="4" y="47"/>
                    <a:pt x="4" y="47"/>
                    <a:pt x="4" y="47"/>
                  </a:cubicBezTo>
                  <a:close/>
                  <a:moveTo>
                    <a:pt x="0" y="47"/>
                  </a:moveTo>
                  <a:cubicBezTo>
                    <a:pt x="0" y="47"/>
                    <a:pt x="0" y="47"/>
                    <a:pt x="0" y="47"/>
                  </a:cubicBezTo>
                  <a:cubicBezTo>
                    <a:pt x="0" y="47"/>
                    <a:pt x="0" y="47"/>
                    <a:pt x="0" y="47"/>
                  </a:cubicBezTo>
                  <a:cubicBezTo>
                    <a:pt x="0" y="47"/>
                    <a:pt x="0" y="47"/>
                    <a:pt x="0" y="47"/>
                  </a:cubicBezTo>
                  <a:cubicBezTo>
                    <a:pt x="0" y="47"/>
                    <a:pt x="0" y="47"/>
                    <a:pt x="0" y="47"/>
                  </a:cubicBezTo>
                  <a:close/>
                  <a:moveTo>
                    <a:pt x="0" y="27"/>
                  </a:moveTo>
                  <a:cubicBezTo>
                    <a:pt x="0" y="27"/>
                    <a:pt x="0" y="26"/>
                    <a:pt x="1" y="26"/>
                  </a:cubicBezTo>
                  <a:cubicBezTo>
                    <a:pt x="1" y="26"/>
                    <a:pt x="1" y="26"/>
                    <a:pt x="1" y="26"/>
                  </a:cubicBezTo>
                  <a:cubicBezTo>
                    <a:pt x="1" y="26"/>
                    <a:pt x="1" y="26"/>
                    <a:pt x="1" y="26"/>
                  </a:cubicBezTo>
                  <a:cubicBezTo>
                    <a:pt x="1" y="26"/>
                    <a:pt x="1" y="26"/>
                    <a:pt x="1" y="26"/>
                  </a:cubicBezTo>
                  <a:cubicBezTo>
                    <a:pt x="1" y="26"/>
                    <a:pt x="2" y="26"/>
                    <a:pt x="2" y="26"/>
                  </a:cubicBezTo>
                  <a:cubicBezTo>
                    <a:pt x="2" y="26"/>
                    <a:pt x="2" y="26"/>
                    <a:pt x="2" y="26"/>
                  </a:cubicBezTo>
                  <a:cubicBezTo>
                    <a:pt x="2" y="26"/>
                    <a:pt x="2" y="26"/>
                    <a:pt x="2" y="26"/>
                  </a:cubicBezTo>
                  <a:cubicBezTo>
                    <a:pt x="2" y="26"/>
                    <a:pt x="2" y="26"/>
                    <a:pt x="2" y="26"/>
                  </a:cubicBezTo>
                  <a:cubicBezTo>
                    <a:pt x="2" y="26"/>
                    <a:pt x="2" y="26"/>
                    <a:pt x="2" y="26"/>
                  </a:cubicBezTo>
                  <a:cubicBezTo>
                    <a:pt x="2" y="26"/>
                    <a:pt x="2" y="26"/>
                    <a:pt x="2" y="26"/>
                  </a:cubicBezTo>
                  <a:cubicBezTo>
                    <a:pt x="2" y="25"/>
                    <a:pt x="3" y="24"/>
                    <a:pt x="4" y="24"/>
                  </a:cubicBezTo>
                  <a:cubicBezTo>
                    <a:pt x="4" y="24"/>
                    <a:pt x="4" y="24"/>
                    <a:pt x="4" y="24"/>
                  </a:cubicBezTo>
                  <a:cubicBezTo>
                    <a:pt x="5" y="24"/>
                    <a:pt x="5" y="24"/>
                    <a:pt x="5" y="24"/>
                  </a:cubicBezTo>
                  <a:cubicBezTo>
                    <a:pt x="5" y="24"/>
                    <a:pt x="5" y="24"/>
                    <a:pt x="5" y="24"/>
                  </a:cubicBezTo>
                  <a:cubicBezTo>
                    <a:pt x="5" y="23"/>
                    <a:pt x="6" y="23"/>
                    <a:pt x="6" y="23"/>
                  </a:cubicBezTo>
                  <a:cubicBezTo>
                    <a:pt x="6" y="23"/>
                    <a:pt x="6" y="23"/>
                    <a:pt x="6" y="23"/>
                  </a:cubicBezTo>
                  <a:cubicBezTo>
                    <a:pt x="7" y="23"/>
                    <a:pt x="7" y="23"/>
                    <a:pt x="7" y="23"/>
                  </a:cubicBezTo>
                  <a:cubicBezTo>
                    <a:pt x="7" y="23"/>
                    <a:pt x="7" y="23"/>
                    <a:pt x="7" y="23"/>
                  </a:cubicBezTo>
                  <a:cubicBezTo>
                    <a:pt x="7" y="23"/>
                    <a:pt x="7" y="23"/>
                    <a:pt x="7" y="23"/>
                  </a:cubicBezTo>
                  <a:cubicBezTo>
                    <a:pt x="7" y="23"/>
                    <a:pt x="7" y="23"/>
                    <a:pt x="7" y="23"/>
                  </a:cubicBezTo>
                  <a:cubicBezTo>
                    <a:pt x="8" y="23"/>
                    <a:pt x="8" y="23"/>
                    <a:pt x="8" y="23"/>
                  </a:cubicBezTo>
                  <a:cubicBezTo>
                    <a:pt x="8" y="23"/>
                    <a:pt x="8" y="23"/>
                    <a:pt x="8" y="23"/>
                  </a:cubicBezTo>
                  <a:cubicBezTo>
                    <a:pt x="8" y="23"/>
                    <a:pt x="8" y="23"/>
                    <a:pt x="8" y="23"/>
                  </a:cubicBezTo>
                  <a:cubicBezTo>
                    <a:pt x="8" y="23"/>
                    <a:pt x="8" y="23"/>
                    <a:pt x="8" y="23"/>
                  </a:cubicBezTo>
                  <a:cubicBezTo>
                    <a:pt x="8" y="23"/>
                    <a:pt x="8" y="23"/>
                    <a:pt x="8" y="23"/>
                  </a:cubicBezTo>
                  <a:cubicBezTo>
                    <a:pt x="8" y="22"/>
                    <a:pt x="8" y="21"/>
                    <a:pt x="8" y="21"/>
                  </a:cubicBezTo>
                  <a:cubicBezTo>
                    <a:pt x="8" y="21"/>
                    <a:pt x="8" y="21"/>
                    <a:pt x="8" y="21"/>
                  </a:cubicBezTo>
                  <a:cubicBezTo>
                    <a:pt x="8" y="20"/>
                    <a:pt x="8" y="20"/>
                    <a:pt x="8" y="20"/>
                  </a:cubicBezTo>
                  <a:cubicBezTo>
                    <a:pt x="8" y="20"/>
                    <a:pt x="8" y="20"/>
                    <a:pt x="8" y="20"/>
                  </a:cubicBezTo>
                  <a:cubicBezTo>
                    <a:pt x="8" y="20"/>
                    <a:pt x="8" y="19"/>
                    <a:pt x="9" y="19"/>
                  </a:cubicBezTo>
                  <a:cubicBezTo>
                    <a:pt x="9" y="19"/>
                    <a:pt x="9" y="19"/>
                    <a:pt x="9" y="19"/>
                  </a:cubicBezTo>
                  <a:cubicBezTo>
                    <a:pt x="9" y="19"/>
                    <a:pt x="9" y="20"/>
                    <a:pt x="10" y="20"/>
                  </a:cubicBezTo>
                  <a:cubicBezTo>
                    <a:pt x="10" y="20"/>
                    <a:pt x="10" y="20"/>
                    <a:pt x="10" y="20"/>
                  </a:cubicBezTo>
                  <a:cubicBezTo>
                    <a:pt x="10" y="20"/>
                    <a:pt x="10" y="20"/>
                    <a:pt x="11" y="20"/>
                  </a:cubicBezTo>
                  <a:cubicBezTo>
                    <a:pt x="11" y="20"/>
                    <a:pt x="11" y="20"/>
                    <a:pt x="11" y="20"/>
                  </a:cubicBezTo>
                  <a:cubicBezTo>
                    <a:pt x="11" y="20"/>
                    <a:pt x="12" y="20"/>
                    <a:pt x="12" y="19"/>
                  </a:cubicBezTo>
                  <a:cubicBezTo>
                    <a:pt x="12" y="19"/>
                    <a:pt x="12" y="19"/>
                    <a:pt x="12" y="19"/>
                  </a:cubicBezTo>
                  <a:cubicBezTo>
                    <a:pt x="12" y="19"/>
                    <a:pt x="13" y="19"/>
                    <a:pt x="13" y="19"/>
                  </a:cubicBezTo>
                  <a:cubicBezTo>
                    <a:pt x="13" y="19"/>
                    <a:pt x="13" y="19"/>
                    <a:pt x="13" y="19"/>
                  </a:cubicBezTo>
                  <a:cubicBezTo>
                    <a:pt x="12" y="18"/>
                    <a:pt x="12" y="18"/>
                    <a:pt x="12" y="17"/>
                  </a:cubicBezTo>
                  <a:cubicBezTo>
                    <a:pt x="12" y="17"/>
                    <a:pt x="12" y="17"/>
                    <a:pt x="12" y="17"/>
                  </a:cubicBezTo>
                  <a:cubicBezTo>
                    <a:pt x="12" y="17"/>
                    <a:pt x="12" y="16"/>
                    <a:pt x="12" y="16"/>
                  </a:cubicBezTo>
                  <a:cubicBezTo>
                    <a:pt x="12" y="16"/>
                    <a:pt x="12" y="16"/>
                    <a:pt x="12" y="16"/>
                  </a:cubicBezTo>
                  <a:cubicBezTo>
                    <a:pt x="13" y="15"/>
                    <a:pt x="15" y="14"/>
                    <a:pt x="16" y="14"/>
                  </a:cubicBezTo>
                  <a:cubicBezTo>
                    <a:pt x="16" y="14"/>
                    <a:pt x="16" y="14"/>
                    <a:pt x="16" y="14"/>
                  </a:cubicBezTo>
                  <a:cubicBezTo>
                    <a:pt x="17" y="14"/>
                    <a:pt x="16" y="14"/>
                    <a:pt x="17" y="13"/>
                  </a:cubicBezTo>
                  <a:cubicBezTo>
                    <a:pt x="17" y="13"/>
                    <a:pt x="17" y="13"/>
                    <a:pt x="17" y="13"/>
                  </a:cubicBezTo>
                  <a:cubicBezTo>
                    <a:pt x="17" y="13"/>
                    <a:pt x="17" y="13"/>
                    <a:pt x="17" y="13"/>
                  </a:cubicBezTo>
                  <a:cubicBezTo>
                    <a:pt x="17" y="13"/>
                    <a:pt x="17" y="13"/>
                    <a:pt x="17" y="13"/>
                  </a:cubicBezTo>
                  <a:cubicBezTo>
                    <a:pt x="17" y="12"/>
                    <a:pt x="18" y="12"/>
                    <a:pt x="18" y="12"/>
                  </a:cubicBezTo>
                  <a:cubicBezTo>
                    <a:pt x="18" y="12"/>
                    <a:pt x="18" y="12"/>
                    <a:pt x="18" y="12"/>
                  </a:cubicBezTo>
                  <a:cubicBezTo>
                    <a:pt x="19" y="12"/>
                    <a:pt x="19" y="12"/>
                    <a:pt x="20" y="11"/>
                  </a:cubicBezTo>
                  <a:cubicBezTo>
                    <a:pt x="20" y="11"/>
                    <a:pt x="20" y="11"/>
                    <a:pt x="20" y="11"/>
                  </a:cubicBezTo>
                  <a:cubicBezTo>
                    <a:pt x="20" y="10"/>
                    <a:pt x="21" y="9"/>
                    <a:pt x="21" y="8"/>
                  </a:cubicBezTo>
                  <a:cubicBezTo>
                    <a:pt x="21" y="8"/>
                    <a:pt x="21" y="8"/>
                    <a:pt x="21" y="8"/>
                  </a:cubicBezTo>
                  <a:cubicBezTo>
                    <a:pt x="21" y="8"/>
                    <a:pt x="21" y="8"/>
                    <a:pt x="21" y="8"/>
                  </a:cubicBezTo>
                  <a:cubicBezTo>
                    <a:pt x="21" y="8"/>
                    <a:pt x="21" y="8"/>
                    <a:pt x="21" y="8"/>
                  </a:cubicBezTo>
                  <a:cubicBezTo>
                    <a:pt x="21" y="7"/>
                    <a:pt x="20" y="6"/>
                    <a:pt x="20" y="5"/>
                  </a:cubicBezTo>
                  <a:cubicBezTo>
                    <a:pt x="20" y="5"/>
                    <a:pt x="20" y="5"/>
                    <a:pt x="20" y="5"/>
                  </a:cubicBezTo>
                  <a:cubicBezTo>
                    <a:pt x="20" y="5"/>
                    <a:pt x="20" y="5"/>
                    <a:pt x="21" y="4"/>
                  </a:cubicBezTo>
                  <a:cubicBezTo>
                    <a:pt x="21" y="4"/>
                    <a:pt x="21" y="4"/>
                    <a:pt x="21" y="4"/>
                  </a:cubicBezTo>
                  <a:cubicBezTo>
                    <a:pt x="21" y="3"/>
                    <a:pt x="22" y="2"/>
                    <a:pt x="22" y="2"/>
                  </a:cubicBezTo>
                  <a:cubicBezTo>
                    <a:pt x="22" y="2"/>
                    <a:pt x="22" y="2"/>
                    <a:pt x="22" y="2"/>
                  </a:cubicBezTo>
                  <a:cubicBezTo>
                    <a:pt x="22" y="1"/>
                    <a:pt x="23" y="1"/>
                    <a:pt x="24" y="0"/>
                  </a:cubicBezTo>
                  <a:cubicBezTo>
                    <a:pt x="24" y="0"/>
                    <a:pt x="24" y="0"/>
                    <a:pt x="24" y="0"/>
                  </a:cubicBezTo>
                  <a:cubicBezTo>
                    <a:pt x="24" y="0"/>
                    <a:pt x="24" y="0"/>
                    <a:pt x="24" y="0"/>
                  </a:cubicBezTo>
                  <a:cubicBezTo>
                    <a:pt x="24" y="0"/>
                    <a:pt x="24" y="0"/>
                    <a:pt x="24" y="0"/>
                  </a:cubicBezTo>
                  <a:cubicBezTo>
                    <a:pt x="24" y="0"/>
                    <a:pt x="24" y="0"/>
                    <a:pt x="24" y="0"/>
                  </a:cubicBezTo>
                  <a:cubicBezTo>
                    <a:pt x="25" y="0"/>
                    <a:pt x="25" y="0"/>
                    <a:pt x="25" y="0"/>
                  </a:cubicBezTo>
                  <a:cubicBezTo>
                    <a:pt x="25" y="1"/>
                    <a:pt x="25" y="1"/>
                    <a:pt x="24" y="2"/>
                  </a:cubicBezTo>
                  <a:cubicBezTo>
                    <a:pt x="24" y="2"/>
                    <a:pt x="24" y="2"/>
                    <a:pt x="24" y="2"/>
                  </a:cubicBezTo>
                  <a:cubicBezTo>
                    <a:pt x="24" y="2"/>
                    <a:pt x="23" y="2"/>
                    <a:pt x="23" y="2"/>
                  </a:cubicBezTo>
                  <a:cubicBezTo>
                    <a:pt x="23" y="2"/>
                    <a:pt x="23" y="2"/>
                    <a:pt x="23" y="2"/>
                  </a:cubicBezTo>
                  <a:cubicBezTo>
                    <a:pt x="23" y="3"/>
                    <a:pt x="22" y="4"/>
                    <a:pt x="22" y="5"/>
                  </a:cubicBezTo>
                  <a:cubicBezTo>
                    <a:pt x="22" y="5"/>
                    <a:pt x="22" y="5"/>
                    <a:pt x="22" y="5"/>
                  </a:cubicBezTo>
                  <a:cubicBezTo>
                    <a:pt x="22" y="5"/>
                    <a:pt x="22" y="5"/>
                    <a:pt x="22" y="5"/>
                  </a:cubicBezTo>
                  <a:cubicBezTo>
                    <a:pt x="22" y="5"/>
                    <a:pt x="22" y="5"/>
                    <a:pt x="22" y="5"/>
                  </a:cubicBezTo>
                  <a:cubicBezTo>
                    <a:pt x="22" y="6"/>
                    <a:pt x="22" y="7"/>
                    <a:pt x="22" y="8"/>
                  </a:cubicBezTo>
                  <a:cubicBezTo>
                    <a:pt x="22" y="8"/>
                    <a:pt x="22" y="8"/>
                    <a:pt x="22" y="8"/>
                  </a:cubicBezTo>
                  <a:cubicBezTo>
                    <a:pt x="22" y="8"/>
                    <a:pt x="22" y="8"/>
                    <a:pt x="22" y="8"/>
                  </a:cubicBezTo>
                  <a:cubicBezTo>
                    <a:pt x="22" y="8"/>
                    <a:pt x="22" y="8"/>
                    <a:pt x="22" y="8"/>
                  </a:cubicBezTo>
                  <a:cubicBezTo>
                    <a:pt x="22" y="10"/>
                    <a:pt x="21" y="11"/>
                    <a:pt x="21" y="12"/>
                  </a:cubicBezTo>
                  <a:cubicBezTo>
                    <a:pt x="21" y="12"/>
                    <a:pt x="21" y="12"/>
                    <a:pt x="21" y="12"/>
                  </a:cubicBezTo>
                  <a:cubicBezTo>
                    <a:pt x="20" y="12"/>
                    <a:pt x="20" y="13"/>
                    <a:pt x="18" y="13"/>
                  </a:cubicBezTo>
                  <a:cubicBezTo>
                    <a:pt x="18" y="13"/>
                    <a:pt x="18" y="13"/>
                    <a:pt x="18" y="13"/>
                  </a:cubicBezTo>
                  <a:cubicBezTo>
                    <a:pt x="18" y="13"/>
                    <a:pt x="18" y="13"/>
                    <a:pt x="18" y="13"/>
                  </a:cubicBezTo>
                  <a:cubicBezTo>
                    <a:pt x="18" y="13"/>
                    <a:pt x="18" y="13"/>
                    <a:pt x="18" y="13"/>
                  </a:cubicBezTo>
                  <a:cubicBezTo>
                    <a:pt x="18" y="13"/>
                    <a:pt x="18" y="14"/>
                    <a:pt x="18" y="14"/>
                  </a:cubicBezTo>
                  <a:cubicBezTo>
                    <a:pt x="18" y="14"/>
                    <a:pt x="18" y="14"/>
                    <a:pt x="18" y="14"/>
                  </a:cubicBezTo>
                  <a:cubicBezTo>
                    <a:pt x="18" y="14"/>
                    <a:pt x="17" y="15"/>
                    <a:pt x="16" y="15"/>
                  </a:cubicBezTo>
                  <a:cubicBezTo>
                    <a:pt x="16" y="15"/>
                    <a:pt x="16" y="15"/>
                    <a:pt x="16" y="15"/>
                  </a:cubicBezTo>
                  <a:cubicBezTo>
                    <a:pt x="16" y="15"/>
                    <a:pt x="14" y="16"/>
                    <a:pt x="13" y="17"/>
                  </a:cubicBezTo>
                  <a:cubicBezTo>
                    <a:pt x="13" y="17"/>
                    <a:pt x="13" y="17"/>
                    <a:pt x="13" y="17"/>
                  </a:cubicBezTo>
                  <a:cubicBezTo>
                    <a:pt x="13" y="17"/>
                    <a:pt x="13" y="17"/>
                    <a:pt x="13" y="17"/>
                  </a:cubicBezTo>
                  <a:cubicBezTo>
                    <a:pt x="13" y="17"/>
                    <a:pt x="13" y="17"/>
                    <a:pt x="13" y="17"/>
                  </a:cubicBezTo>
                  <a:cubicBezTo>
                    <a:pt x="13" y="17"/>
                    <a:pt x="13" y="18"/>
                    <a:pt x="14" y="18"/>
                  </a:cubicBezTo>
                  <a:cubicBezTo>
                    <a:pt x="14" y="18"/>
                    <a:pt x="14" y="18"/>
                    <a:pt x="14" y="18"/>
                  </a:cubicBezTo>
                  <a:cubicBezTo>
                    <a:pt x="14" y="18"/>
                    <a:pt x="14" y="18"/>
                    <a:pt x="14" y="19"/>
                  </a:cubicBezTo>
                  <a:cubicBezTo>
                    <a:pt x="14" y="19"/>
                    <a:pt x="14" y="19"/>
                    <a:pt x="14" y="19"/>
                  </a:cubicBezTo>
                  <a:cubicBezTo>
                    <a:pt x="14" y="20"/>
                    <a:pt x="13" y="20"/>
                    <a:pt x="13" y="20"/>
                  </a:cubicBezTo>
                  <a:cubicBezTo>
                    <a:pt x="13" y="20"/>
                    <a:pt x="13" y="20"/>
                    <a:pt x="13" y="20"/>
                  </a:cubicBezTo>
                  <a:cubicBezTo>
                    <a:pt x="12" y="21"/>
                    <a:pt x="11" y="21"/>
                    <a:pt x="11" y="21"/>
                  </a:cubicBezTo>
                  <a:cubicBezTo>
                    <a:pt x="11" y="21"/>
                    <a:pt x="11" y="21"/>
                    <a:pt x="11" y="21"/>
                  </a:cubicBezTo>
                  <a:cubicBezTo>
                    <a:pt x="10" y="21"/>
                    <a:pt x="10" y="21"/>
                    <a:pt x="9" y="21"/>
                  </a:cubicBezTo>
                  <a:cubicBezTo>
                    <a:pt x="9" y="21"/>
                    <a:pt x="9" y="21"/>
                    <a:pt x="9" y="21"/>
                  </a:cubicBezTo>
                  <a:cubicBezTo>
                    <a:pt x="9" y="21"/>
                    <a:pt x="9" y="21"/>
                    <a:pt x="9" y="21"/>
                  </a:cubicBezTo>
                  <a:cubicBezTo>
                    <a:pt x="9" y="21"/>
                    <a:pt x="9" y="21"/>
                    <a:pt x="9" y="21"/>
                  </a:cubicBezTo>
                  <a:cubicBezTo>
                    <a:pt x="9" y="21"/>
                    <a:pt x="9" y="22"/>
                    <a:pt x="9" y="23"/>
                  </a:cubicBezTo>
                  <a:cubicBezTo>
                    <a:pt x="9" y="23"/>
                    <a:pt x="9" y="23"/>
                    <a:pt x="9" y="23"/>
                  </a:cubicBezTo>
                  <a:cubicBezTo>
                    <a:pt x="9" y="23"/>
                    <a:pt x="9" y="23"/>
                    <a:pt x="9" y="23"/>
                  </a:cubicBezTo>
                  <a:cubicBezTo>
                    <a:pt x="9" y="23"/>
                    <a:pt x="9" y="23"/>
                    <a:pt x="9" y="23"/>
                  </a:cubicBezTo>
                  <a:cubicBezTo>
                    <a:pt x="9" y="24"/>
                    <a:pt x="8" y="24"/>
                    <a:pt x="7" y="24"/>
                  </a:cubicBezTo>
                  <a:cubicBezTo>
                    <a:pt x="7" y="24"/>
                    <a:pt x="7" y="24"/>
                    <a:pt x="7" y="24"/>
                  </a:cubicBezTo>
                  <a:cubicBezTo>
                    <a:pt x="7" y="24"/>
                    <a:pt x="7" y="24"/>
                    <a:pt x="7" y="24"/>
                  </a:cubicBezTo>
                  <a:cubicBezTo>
                    <a:pt x="7" y="24"/>
                    <a:pt x="7" y="24"/>
                    <a:pt x="7" y="24"/>
                  </a:cubicBezTo>
                  <a:cubicBezTo>
                    <a:pt x="7" y="24"/>
                    <a:pt x="7"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5"/>
                    <a:pt x="6" y="25"/>
                    <a:pt x="6" y="25"/>
                  </a:cubicBezTo>
                  <a:cubicBezTo>
                    <a:pt x="5" y="25"/>
                    <a:pt x="5" y="25"/>
                    <a:pt x="4" y="25"/>
                  </a:cubicBezTo>
                  <a:cubicBezTo>
                    <a:pt x="4" y="25"/>
                    <a:pt x="4" y="25"/>
                    <a:pt x="4" y="25"/>
                  </a:cubicBezTo>
                  <a:cubicBezTo>
                    <a:pt x="4" y="25"/>
                    <a:pt x="4" y="25"/>
                    <a:pt x="4" y="25"/>
                  </a:cubicBezTo>
                  <a:cubicBezTo>
                    <a:pt x="4" y="25"/>
                    <a:pt x="4" y="25"/>
                    <a:pt x="4" y="25"/>
                  </a:cubicBezTo>
                  <a:cubicBezTo>
                    <a:pt x="4" y="26"/>
                    <a:pt x="3" y="26"/>
                    <a:pt x="3" y="26"/>
                  </a:cubicBezTo>
                  <a:cubicBezTo>
                    <a:pt x="3" y="26"/>
                    <a:pt x="3" y="26"/>
                    <a:pt x="3" y="26"/>
                  </a:cubicBezTo>
                  <a:cubicBezTo>
                    <a:pt x="3" y="27"/>
                    <a:pt x="2" y="28"/>
                    <a:pt x="2" y="28"/>
                  </a:cubicBezTo>
                  <a:cubicBezTo>
                    <a:pt x="2" y="28"/>
                    <a:pt x="2" y="28"/>
                    <a:pt x="2" y="28"/>
                  </a:cubicBezTo>
                  <a:cubicBezTo>
                    <a:pt x="2" y="28"/>
                    <a:pt x="2" y="28"/>
                    <a:pt x="1" y="28"/>
                  </a:cubicBezTo>
                  <a:cubicBezTo>
                    <a:pt x="1" y="28"/>
                    <a:pt x="1" y="28"/>
                    <a:pt x="1" y="28"/>
                  </a:cubicBezTo>
                  <a:cubicBezTo>
                    <a:pt x="1" y="28"/>
                    <a:pt x="2" y="28"/>
                    <a:pt x="2" y="28"/>
                  </a:cubicBezTo>
                  <a:cubicBezTo>
                    <a:pt x="2" y="28"/>
                    <a:pt x="2" y="28"/>
                    <a:pt x="2" y="28"/>
                  </a:cubicBezTo>
                  <a:cubicBezTo>
                    <a:pt x="1" y="29"/>
                    <a:pt x="1" y="29"/>
                    <a:pt x="1" y="29"/>
                  </a:cubicBezTo>
                  <a:cubicBezTo>
                    <a:pt x="0" y="29"/>
                    <a:pt x="0" y="28"/>
                    <a:pt x="0" y="27"/>
                  </a:cubicBezTo>
                  <a:close/>
                </a:path>
              </a:pathLst>
            </a:custGeom>
            <a:solidFill>
              <a:srgbClr val="898989"/>
            </a:solidFill>
            <a:ln w="9525">
              <a:noFill/>
            </a:ln>
          </p:spPr>
          <p:txBody>
            <a:bodyPr/>
            <a:lstStyle/>
            <a:p>
              <a:endParaRPr lang="zh-CN" altLang="en-US"/>
            </a:p>
          </p:txBody>
        </p:sp>
        <p:sp>
          <p:nvSpPr>
            <p:cNvPr id="30986" name="任意多边形 781"/>
            <p:cNvSpPr/>
            <p:nvPr/>
          </p:nvSpPr>
          <p:spPr>
            <a:xfrm>
              <a:off x="8477675" y="4431024"/>
              <a:ext cx="823234" cy="1154367"/>
            </a:xfrm>
            <a:custGeom>
              <a:avLst/>
              <a:gdLst/>
              <a:ahLst/>
              <a:cxnLst>
                <a:cxn ang="0">
                  <a:pos x="263243" y="1140056"/>
                </a:cxn>
                <a:cxn ang="0">
                  <a:pos x="301533" y="1120976"/>
                </a:cxn>
                <a:cxn ang="0">
                  <a:pos x="301533" y="1120976"/>
                </a:cxn>
                <a:cxn ang="0">
                  <a:pos x="268029" y="1149596"/>
                </a:cxn>
                <a:cxn ang="0">
                  <a:pos x="224953" y="1154367"/>
                </a:cxn>
                <a:cxn ang="0">
                  <a:pos x="224953" y="1144826"/>
                </a:cxn>
                <a:cxn ang="0">
                  <a:pos x="0" y="944482"/>
                </a:cxn>
                <a:cxn ang="0">
                  <a:pos x="4786" y="906321"/>
                </a:cxn>
                <a:cxn ang="0">
                  <a:pos x="4786" y="901551"/>
                </a:cxn>
                <a:cxn ang="0">
                  <a:pos x="14358" y="901551"/>
                </a:cxn>
                <a:cxn ang="0">
                  <a:pos x="14358" y="906321"/>
                </a:cxn>
                <a:cxn ang="0">
                  <a:pos x="9572" y="944482"/>
                </a:cxn>
                <a:cxn ang="0">
                  <a:pos x="9572" y="949252"/>
                </a:cxn>
                <a:cxn ang="0">
                  <a:pos x="14358" y="977872"/>
                </a:cxn>
                <a:cxn ang="0">
                  <a:pos x="0" y="949252"/>
                </a:cxn>
                <a:cxn ang="0">
                  <a:pos x="512128" y="858620"/>
                </a:cxn>
                <a:cxn ang="0">
                  <a:pos x="469051" y="925401"/>
                </a:cxn>
                <a:cxn ang="0">
                  <a:pos x="641356" y="677355"/>
                </a:cxn>
                <a:cxn ang="0">
                  <a:pos x="660501" y="639194"/>
                </a:cxn>
                <a:cxn ang="0">
                  <a:pos x="679646" y="605804"/>
                </a:cxn>
                <a:cxn ang="0">
                  <a:pos x="670074" y="643965"/>
                </a:cxn>
                <a:cxn ang="0">
                  <a:pos x="650929" y="682125"/>
                </a:cxn>
                <a:cxn ang="0">
                  <a:pos x="641356" y="677355"/>
                </a:cxn>
                <a:cxn ang="0">
                  <a:pos x="124442" y="653505"/>
                </a:cxn>
                <a:cxn ang="0">
                  <a:pos x="129228" y="629654"/>
                </a:cxn>
                <a:cxn ang="0">
                  <a:pos x="134014" y="596263"/>
                </a:cxn>
                <a:cxn ang="0">
                  <a:pos x="143587" y="596263"/>
                </a:cxn>
                <a:cxn ang="0">
                  <a:pos x="138801" y="634424"/>
                </a:cxn>
                <a:cxn ang="0">
                  <a:pos x="129228" y="658275"/>
                </a:cxn>
                <a:cxn ang="0">
                  <a:pos x="119656" y="672585"/>
                </a:cxn>
                <a:cxn ang="0">
                  <a:pos x="665287" y="429310"/>
                </a:cxn>
                <a:cxn ang="0">
                  <a:pos x="679646" y="348218"/>
                </a:cxn>
                <a:cxn ang="0">
                  <a:pos x="665287" y="429310"/>
                </a:cxn>
                <a:cxn ang="0">
                  <a:pos x="81366" y="362528"/>
                </a:cxn>
                <a:cxn ang="0">
                  <a:pos x="71793" y="352988"/>
                </a:cxn>
                <a:cxn ang="0">
                  <a:pos x="81366" y="343448"/>
                </a:cxn>
                <a:cxn ang="0">
                  <a:pos x="90938" y="357758"/>
                </a:cxn>
                <a:cxn ang="0">
                  <a:pos x="110083" y="400689"/>
                </a:cxn>
                <a:cxn ang="0">
                  <a:pos x="114869" y="419769"/>
                </a:cxn>
                <a:cxn ang="0">
                  <a:pos x="100511" y="405459"/>
                </a:cxn>
                <a:cxn ang="0">
                  <a:pos x="703577" y="195574"/>
                </a:cxn>
                <a:cxn ang="0">
                  <a:pos x="717936" y="162183"/>
                </a:cxn>
                <a:cxn ang="0">
                  <a:pos x="727509" y="166953"/>
                </a:cxn>
                <a:cxn ang="0">
                  <a:pos x="713150" y="200344"/>
                </a:cxn>
                <a:cxn ang="0">
                  <a:pos x="694005" y="238505"/>
                </a:cxn>
                <a:cxn ang="0">
                  <a:pos x="765799" y="66781"/>
                </a:cxn>
                <a:cxn ang="0">
                  <a:pos x="823234" y="4770"/>
                </a:cxn>
                <a:cxn ang="0">
                  <a:pos x="765799" y="66781"/>
                </a:cxn>
              </a:cxnLst>
              <a:rect l="0" t="0" r="0" b="0"/>
              <a:pathLst>
                <a:path w="172" h="242">
                  <a:moveTo>
                    <a:pt x="47" y="240"/>
                  </a:moveTo>
                  <a:cubicBezTo>
                    <a:pt x="52" y="240"/>
                    <a:pt x="55" y="239"/>
                    <a:pt x="55" y="239"/>
                  </a:cubicBezTo>
                  <a:cubicBezTo>
                    <a:pt x="55" y="239"/>
                    <a:pt x="55" y="239"/>
                    <a:pt x="55" y="239"/>
                  </a:cubicBezTo>
                  <a:cubicBezTo>
                    <a:pt x="55" y="239"/>
                    <a:pt x="60" y="237"/>
                    <a:pt x="63" y="235"/>
                  </a:cubicBezTo>
                  <a:cubicBezTo>
                    <a:pt x="63" y="235"/>
                    <a:pt x="63" y="235"/>
                    <a:pt x="63" y="235"/>
                  </a:cubicBezTo>
                  <a:cubicBezTo>
                    <a:pt x="63" y="235"/>
                    <a:pt x="63" y="235"/>
                    <a:pt x="63" y="235"/>
                  </a:cubicBezTo>
                  <a:cubicBezTo>
                    <a:pt x="64" y="237"/>
                    <a:pt x="64" y="237"/>
                    <a:pt x="64" y="237"/>
                  </a:cubicBezTo>
                  <a:cubicBezTo>
                    <a:pt x="61" y="239"/>
                    <a:pt x="56" y="241"/>
                    <a:pt x="56" y="241"/>
                  </a:cubicBezTo>
                  <a:cubicBezTo>
                    <a:pt x="56" y="241"/>
                    <a:pt x="56" y="241"/>
                    <a:pt x="56" y="241"/>
                  </a:cubicBezTo>
                  <a:cubicBezTo>
                    <a:pt x="56" y="241"/>
                    <a:pt x="52" y="242"/>
                    <a:pt x="47" y="242"/>
                  </a:cubicBezTo>
                  <a:cubicBezTo>
                    <a:pt x="47" y="242"/>
                    <a:pt x="47" y="242"/>
                    <a:pt x="47" y="242"/>
                  </a:cubicBezTo>
                  <a:cubicBezTo>
                    <a:pt x="47" y="240"/>
                    <a:pt x="47" y="240"/>
                    <a:pt x="47" y="240"/>
                  </a:cubicBezTo>
                  <a:close/>
                  <a:moveTo>
                    <a:pt x="0" y="199"/>
                  </a:moveTo>
                  <a:cubicBezTo>
                    <a:pt x="0" y="198"/>
                    <a:pt x="0" y="198"/>
                    <a:pt x="0" y="198"/>
                  </a:cubicBezTo>
                  <a:cubicBezTo>
                    <a:pt x="0" y="198"/>
                    <a:pt x="0" y="198"/>
                    <a:pt x="0" y="198"/>
                  </a:cubicBezTo>
                  <a:cubicBezTo>
                    <a:pt x="0" y="198"/>
                    <a:pt x="0" y="194"/>
                    <a:pt x="1" y="190"/>
                  </a:cubicBezTo>
                  <a:cubicBezTo>
                    <a:pt x="1" y="190"/>
                    <a:pt x="1" y="190"/>
                    <a:pt x="1" y="190"/>
                  </a:cubicBezTo>
                  <a:cubicBezTo>
                    <a:pt x="1" y="189"/>
                    <a:pt x="1" y="189"/>
                    <a:pt x="1" y="189"/>
                  </a:cubicBezTo>
                  <a:cubicBezTo>
                    <a:pt x="1" y="189"/>
                    <a:pt x="1" y="189"/>
                    <a:pt x="1" y="189"/>
                  </a:cubicBezTo>
                  <a:cubicBezTo>
                    <a:pt x="3" y="189"/>
                    <a:pt x="3" y="189"/>
                    <a:pt x="3" y="189"/>
                  </a:cubicBezTo>
                  <a:cubicBezTo>
                    <a:pt x="3" y="189"/>
                    <a:pt x="3" y="190"/>
                    <a:pt x="3" y="190"/>
                  </a:cubicBezTo>
                  <a:cubicBezTo>
                    <a:pt x="3" y="190"/>
                    <a:pt x="3" y="190"/>
                    <a:pt x="3" y="190"/>
                  </a:cubicBezTo>
                  <a:cubicBezTo>
                    <a:pt x="2" y="194"/>
                    <a:pt x="2" y="198"/>
                    <a:pt x="2" y="198"/>
                  </a:cubicBezTo>
                  <a:cubicBezTo>
                    <a:pt x="2" y="198"/>
                    <a:pt x="2" y="198"/>
                    <a:pt x="2" y="198"/>
                  </a:cubicBezTo>
                  <a:cubicBezTo>
                    <a:pt x="2" y="198"/>
                    <a:pt x="2" y="198"/>
                    <a:pt x="2" y="199"/>
                  </a:cubicBezTo>
                  <a:cubicBezTo>
                    <a:pt x="2" y="199"/>
                    <a:pt x="2" y="199"/>
                    <a:pt x="2" y="199"/>
                  </a:cubicBezTo>
                  <a:cubicBezTo>
                    <a:pt x="2" y="200"/>
                    <a:pt x="2" y="204"/>
                    <a:pt x="3" y="205"/>
                  </a:cubicBezTo>
                  <a:cubicBezTo>
                    <a:pt x="3" y="205"/>
                    <a:pt x="3" y="205"/>
                    <a:pt x="3" y="205"/>
                  </a:cubicBezTo>
                  <a:cubicBezTo>
                    <a:pt x="1" y="206"/>
                    <a:pt x="1" y="206"/>
                    <a:pt x="1" y="206"/>
                  </a:cubicBezTo>
                  <a:cubicBezTo>
                    <a:pt x="0" y="204"/>
                    <a:pt x="0" y="201"/>
                    <a:pt x="0" y="199"/>
                  </a:cubicBezTo>
                  <a:close/>
                  <a:moveTo>
                    <a:pt x="96" y="193"/>
                  </a:moveTo>
                  <a:cubicBezTo>
                    <a:pt x="107" y="180"/>
                    <a:pt x="107" y="180"/>
                    <a:pt x="107" y="180"/>
                  </a:cubicBezTo>
                  <a:cubicBezTo>
                    <a:pt x="109" y="181"/>
                    <a:pt x="109" y="181"/>
                    <a:pt x="109" y="181"/>
                  </a:cubicBezTo>
                  <a:cubicBezTo>
                    <a:pt x="98" y="194"/>
                    <a:pt x="98" y="194"/>
                    <a:pt x="98" y="194"/>
                  </a:cubicBezTo>
                  <a:cubicBezTo>
                    <a:pt x="96" y="193"/>
                    <a:pt x="96" y="193"/>
                    <a:pt x="96" y="193"/>
                  </a:cubicBezTo>
                  <a:close/>
                  <a:moveTo>
                    <a:pt x="134" y="142"/>
                  </a:moveTo>
                  <a:cubicBezTo>
                    <a:pt x="135" y="140"/>
                    <a:pt x="138" y="136"/>
                    <a:pt x="138" y="134"/>
                  </a:cubicBezTo>
                  <a:cubicBezTo>
                    <a:pt x="138" y="134"/>
                    <a:pt x="138" y="134"/>
                    <a:pt x="138" y="134"/>
                  </a:cubicBezTo>
                  <a:cubicBezTo>
                    <a:pt x="139" y="133"/>
                    <a:pt x="141" y="128"/>
                    <a:pt x="142" y="127"/>
                  </a:cubicBezTo>
                  <a:cubicBezTo>
                    <a:pt x="142" y="127"/>
                    <a:pt x="142" y="127"/>
                    <a:pt x="142" y="127"/>
                  </a:cubicBezTo>
                  <a:cubicBezTo>
                    <a:pt x="144" y="127"/>
                    <a:pt x="144" y="127"/>
                    <a:pt x="144" y="127"/>
                  </a:cubicBezTo>
                  <a:cubicBezTo>
                    <a:pt x="143" y="129"/>
                    <a:pt x="141" y="134"/>
                    <a:pt x="140" y="135"/>
                  </a:cubicBezTo>
                  <a:cubicBezTo>
                    <a:pt x="140" y="135"/>
                    <a:pt x="140" y="135"/>
                    <a:pt x="140" y="135"/>
                  </a:cubicBezTo>
                  <a:cubicBezTo>
                    <a:pt x="140" y="137"/>
                    <a:pt x="137" y="141"/>
                    <a:pt x="136" y="143"/>
                  </a:cubicBezTo>
                  <a:cubicBezTo>
                    <a:pt x="136" y="143"/>
                    <a:pt x="136" y="143"/>
                    <a:pt x="136" y="143"/>
                  </a:cubicBezTo>
                  <a:cubicBezTo>
                    <a:pt x="134" y="142"/>
                    <a:pt x="134" y="142"/>
                    <a:pt x="134" y="142"/>
                  </a:cubicBezTo>
                  <a:close/>
                  <a:moveTo>
                    <a:pt x="24" y="140"/>
                  </a:moveTo>
                  <a:cubicBezTo>
                    <a:pt x="25" y="139"/>
                    <a:pt x="26" y="137"/>
                    <a:pt x="26" y="137"/>
                  </a:cubicBezTo>
                  <a:cubicBezTo>
                    <a:pt x="26" y="137"/>
                    <a:pt x="26" y="137"/>
                    <a:pt x="26" y="137"/>
                  </a:cubicBezTo>
                  <a:cubicBezTo>
                    <a:pt x="26" y="137"/>
                    <a:pt x="27" y="135"/>
                    <a:pt x="27" y="132"/>
                  </a:cubicBezTo>
                  <a:cubicBezTo>
                    <a:pt x="27" y="132"/>
                    <a:pt x="27" y="132"/>
                    <a:pt x="27" y="132"/>
                  </a:cubicBezTo>
                  <a:cubicBezTo>
                    <a:pt x="28" y="129"/>
                    <a:pt x="28" y="128"/>
                    <a:pt x="28" y="125"/>
                  </a:cubicBezTo>
                  <a:cubicBezTo>
                    <a:pt x="28" y="125"/>
                    <a:pt x="28" y="125"/>
                    <a:pt x="28" y="125"/>
                  </a:cubicBezTo>
                  <a:cubicBezTo>
                    <a:pt x="30" y="125"/>
                    <a:pt x="30" y="125"/>
                    <a:pt x="30" y="125"/>
                  </a:cubicBezTo>
                  <a:cubicBezTo>
                    <a:pt x="30" y="128"/>
                    <a:pt x="30" y="130"/>
                    <a:pt x="29" y="133"/>
                  </a:cubicBezTo>
                  <a:cubicBezTo>
                    <a:pt x="29" y="133"/>
                    <a:pt x="29" y="133"/>
                    <a:pt x="29" y="133"/>
                  </a:cubicBezTo>
                  <a:cubicBezTo>
                    <a:pt x="29" y="136"/>
                    <a:pt x="28" y="138"/>
                    <a:pt x="27" y="138"/>
                  </a:cubicBezTo>
                  <a:cubicBezTo>
                    <a:pt x="27" y="138"/>
                    <a:pt x="27" y="138"/>
                    <a:pt x="27" y="138"/>
                  </a:cubicBezTo>
                  <a:cubicBezTo>
                    <a:pt x="27" y="138"/>
                    <a:pt x="26" y="140"/>
                    <a:pt x="25" y="141"/>
                  </a:cubicBezTo>
                  <a:cubicBezTo>
                    <a:pt x="25" y="141"/>
                    <a:pt x="25" y="141"/>
                    <a:pt x="25" y="141"/>
                  </a:cubicBezTo>
                  <a:cubicBezTo>
                    <a:pt x="24" y="140"/>
                    <a:pt x="24" y="140"/>
                    <a:pt x="24" y="140"/>
                  </a:cubicBezTo>
                  <a:close/>
                  <a:moveTo>
                    <a:pt x="139" y="90"/>
                  </a:moveTo>
                  <a:cubicBezTo>
                    <a:pt x="140" y="73"/>
                    <a:pt x="140" y="73"/>
                    <a:pt x="140" y="73"/>
                  </a:cubicBezTo>
                  <a:cubicBezTo>
                    <a:pt x="142" y="73"/>
                    <a:pt x="142" y="73"/>
                    <a:pt x="142" y="73"/>
                  </a:cubicBezTo>
                  <a:cubicBezTo>
                    <a:pt x="142" y="90"/>
                    <a:pt x="142" y="90"/>
                    <a:pt x="142" y="90"/>
                  </a:cubicBezTo>
                  <a:cubicBezTo>
                    <a:pt x="139" y="90"/>
                    <a:pt x="139" y="90"/>
                    <a:pt x="139" y="90"/>
                  </a:cubicBezTo>
                  <a:close/>
                  <a:moveTo>
                    <a:pt x="21" y="85"/>
                  </a:moveTo>
                  <a:cubicBezTo>
                    <a:pt x="20" y="82"/>
                    <a:pt x="18" y="78"/>
                    <a:pt x="17" y="76"/>
                  </a:cubicBezTo>
                  <a:cubicBezTo>
                    <a:pt x="17" y="76"/>
                    <a:pt x="17" y="76"/>
                    <a:pt x="17" y="76"/>
                  </a:cubicBezTo>
                  <a:cubicBezTo>
                    <a:pt x="17" y="76"/>
                    <a:pt x="15" y="74"/>
                    <a:pt x="15" y="74"/>
                  </a:cubicBezTo>
                  <a:cubicBezTo>
                    <a:pt x="15" y="74"/>
                    <a:pt x="15" y="74"/>
                    <a:pt x="15" y="74"/>
                  </a:cubicBezTo>
                  <a:cubicBezTo>
                    <a:pt x="17" y="72"/>
                    <a:pt x="17" y="72"/>
                    <a:pt x="17" y="72"/>
                  </a:cubicBezTo>
                  <a:cubicBezTo>
                    <a:pt x="17" y="73"/>
                    <a:pt x="19" y="75"/>
                    <a:pt x="19" y="75"/>
                  </a:cubicBezTo>
                  <a:cubicBezTo>
                    <a:pt x="19" y="75"/>
                    <a:pt x="19" y="75"/>
                    <a:pt x="19" y="75"/>
                  </a:cubicBezTo>
                  <a:cubicBezTo>
                    <a:pt x="20" y="77"/>
                    <a:pt x="22" y="81"/>
                    <a:pt x="23" y="84"/>
                  </a:cubicBezTo>
                  <a:cubicBezTo>
                    <a:pt x="23" y="84"/>
                    <a:pt x="23" y="84"/>
                    <a:pt x="23" y="84"/>
                  </a:cubicBezTo>
                  <a:cubicBezTo>
                    <a:pt x="23" y="85"/>
                    <a:pt x="24" y="88"/>
                    <a:pt x="24" y="88"/>
                  </a:cubicBezTo>
                  <a:cubicBezTo>
                    <a:pt x="24" y="88"/>
                    <a:pt x="24" y="88"/>
                    <a:pt x="24" y="88"/>
                  </a:cubicBezTo>
                  <a:cubicBezTo>
                    <a:pt x="22" y="89"/>
                    <a:pt x="22" y="89"/>
                    <a:pt x="22" y="89"/>
                  </a:cubicBezTo>
                  <a:cubicBezTo>
                    <a:pt x="22" y="88"/>
                    <a:pt x="21" y="85"/>
                    <a:pt x="21" y="85"/>
                  </a:cubicBezTo>
                  <a:close/>
                  <a:moveTo>
                    <a:pt x="143" y="50"/>
                  </a:moveTo>
                  <a:cubicBezTo>
                    <a:pt x="143" y="50"/>
                    <a:pt x="145" y="43"/>
                    <a:pt x="147" y="41"/>
                  </a:cubicBezTo>
                  <a:cubicBezTo>
                    <a:pt x="147" y="41"/>
                    <a:pt x="147" y="41"/>
                    <a:pt x="147" y="41"/>
                  </a:cubicBezTo>
                  <a:cubicBezTo>
                    <a:pt x="148" y="39"/>
                    <a:pt x="150" y="35"/>
                    <a:pt x="150" y="34"/>
                  </a:cubicBezTo>
                  <a:cubicBezTo>
                    <a:pt x="150" y="34"/>
                    <a:pt x="150" y="34"/>
                    <a:pt x="150" y="34"/>
                  </a:cubicBezTo>
                  <a:cubicBezTo>
                    <a:pt x="152" y="35"/>
                    <a:pt x="152" y="35"/>
                    <a:pt x="152" y="35"/>
                  </a:cubicBezTo>
                  <a:cubicBezTo>
                    <a:pt x="152" y="36"/>
                    <a:pt x="150" y="40"/>
                    <a:pt x="149" y="42"/>
                  </a:cubicBezTo>
                  <a:cubicBezTo>
                    <a:pt x="149" y="42"/>
                    <a:pt x="149" y="42"/>
                    <a:pt x="149" y="42"/>
                  </a:cubicBezTo>
                  <a:cubicBezTo>
                    <a:pt x="148" y="44"/>
                    <a:pt x="145" y="50"/>
                    <a:pt x="145" y="50"/>
                  </a:cubicBezTo>
                  <a:cubicBezTo>
                    <a:pt x="145" y="50"/>
                    <a:pt x="145" y="50"/>
                    <a:pt x="145" y="50"/>
                  </a:cubicBezTo>
                  <a:cubicBezTo>
                    <a:pt x="143" y="50"/>
                    <a:pt x="143" y="50"/>
                    <a:pt x="143" y="50"/>
                  </a:cubicBezTo>
                  <a:close/>
                  <a:moveTo>
                    <a:pt x="160" y="14"/>
                  </a:moveTo>
                  <a:cubicBezTo>
                    <a:pt x="170" y="0"/>
                    <a:pt x="170" y="0"/>
                    <a:pt x="170" y="0"/>
                  </a:cubicBezTo>
                  <a:cubicBezTo>
                    <a:pt x="172" y="1"/>
                    <a:pt x="172" y="1"/>
                    <a:pt x="172" y="1"/>
                  </a:cubicBezTo>
                  <a:cubicBezTo>
                    <a:pt x="162" y="15"/>
                    <a:pt x="162" y="15"/>
                    <a:pt x="162" y="15"/>
                  </a:cubicBezTo>
                  <a:cubicBezTo>
                    <a:pt x="160" y="14"/>
                    <a:pt x="160" y="14"/>
                    <a:pt x="160" y="14"/>
                  </a:cubicBezTo>
                  <a:close/>
                </a:path>
              </a:pathLst>
            </a:custGeom>
            <a:solidFill>
              <a:srgbClr val="000000"/>
            </a:solidFill>
            <a:ln w="9525">
              <a:noFill/>
            </a:ln>
          </p:spPr>
          <p:txBody>
            <a:bodyPr/>
            <a:lstStyle/>
            <a:p>
              <a:endParaRPr lang="zh-CN" altLang="en-US"/>
            </a:p>
          </p:txBody>
        </p:sp>
        <p:sp>
          <p:nvSpPr>
            <p:cNvPr id="30987" name="椭圆 818"/>
            <p:cNvSpPr/>
            <p:nvPr/>
          </p:nvSpPr>
          <p:spPr>
            <a:xfrm>
              <a:off x="8827205" y="4373535"/>
              <a:ext cx="39093" cy="36793"/>
            </a:xfrm>
            <a:prstGeom prst="ellipse">
              <a:avLst/>
            </a:prstGeom>
            <a:solidFill>
              <a:srgbClr val="BEDFC2"/>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88" name="任意多边形 819"/>
            <p:cNvSpPr/>
            <p:nvPr/>
          </p:nvSpPr>
          <p:spPr>
            <a:xfrm>
              <a:off x="8822606" y="4373535"/>
              <a:ext cx="48291" cy="43692"/>
            </a:xfrm>
            <a:custGeom>
              <a:avLst/>
              <a:gdLst/>
              <a:ahLst/>
              <a:cxnLst>
                <a:cxn ang="0">
                  <a:pos x="0" y="19418"/>
                </a:cxn>
                <a:cxn ang="0">
                  <a:pos x="24145" y="0"/>
                </a:cxn>
                <a:cxn ang="0">
                  <a:pos x="24145" y="0"/>
                </a:cxn>
                <a:cxn ang="0">
                  <a:pos x="24145" y="0"/>
                </a:cxn>
                <a:cxn ang="0">
                  <a:pos x="24145" y="4854"/>
                </a:cxn>
                <a:cxn ang="0">
                  <a:pos x="9658" y="19418"/>
                </a:cxn>
                <a:cxn ang="0">
                  <a:pos x="9658" y="19418"/>
                </a:cxn>
                <a:cxn ang="0">
                  <a:pos x="24145" y="33982"/>
                </a:cxn>
                <a:cxn ang="0">
                  <a:pos x="24145" y="33982"/>
                </a:cxn>
                <a:cxn ang="0">
                  <a:pos x="38632" y="19418"/>
                </a:cxn>
                <a:cxn ang="0">
                  <a:pos x="38632" y="19418"/>
                </a:cxn>
                <a:cxn ang="0">
                  <a:pos x="24145" y="4854"/>
                </a:cxn>
                <a:cxn ang="0">
                  <a:pos x="24145" y="4854"/>
                </a:cxn>
                <a:cxn ang="0">
                  <a:pos x="24145" y="0"/>
                </a:cxn>
                <a:cxn ang="0">
                  <a:pos x="24145" y="0"/>
                </a:cxn>
                <a:cxn ang="0">
                  <a:pos x="48291" y="19418"/>
                </a:cxn>
                <a:cxn ang="0">
                  <a:pos x="48291" y="19418"/>
                </a:cxn>
                <a:cxn ang="0">
                  <a:pos x="24145" y="43692"/>
                </a:cxn>
                <a:cxn ang="0">
                  <a:pos x="24145" y="43692"/>
                </a:cxn>
                <a:cxn ang="0">
                  <a:pos x="0" y="19418"/>
                </a:cxn>
              </a:cxnLst>
              <a:rect l="0" t="0" r="0" b="0"/>
              <a:pathLst>
                <a:path w="10" h="9">
                  <a:moveTo>
                    <a:pt x="0" y="4"/>
                  </a:moveTo>
                  <a:cubicBezTo>
                    <a:pt x="0" y="2"/>
                    <a:pt x="2" y="0"/>
                    <a:pt x="5" y="0"/>
                  </a:cubicBezTo>
                  <a:cubicBezTo>
                    <a:pt x="5" y="0"/>
                    <a:pt x="5" y="0"/>
                    <a:pt x="5" y="0"/>
                  </a:cubicBezTo>
                  <a:cubicBezTo>
                    <a:pt x="5" y="0"/>
                    <a:pt x="5" y="0"/>
                    <a:pt x="5" y="0"/>
                  </a:cubicBezTo>
                  <a:cubicBezTo>
                    <a:pt x="5" y="1"/>
                    <a:pt x="5" y="1"/>
                    <a:pt x="5" y="1"/>
                  </a:cubicBezTo>
                  <a:cubicBezTo>
                    <a:pt x="3" y="1"/>
                    <a:pt x="2" y="3"/>
                    <a:pt x="2" y="4"/>
                  </a:cubicBezTo>
                  <a:cubicBezTo>
                    <a:pt x="2" y="4"/>
                    <a:pt x="2" y="4"/>
                    <a:pt x="2" y="4"/>
                  </a:cubicBezTo>
                  <a:cubicBezTo>
                    <a:pt x="2" y="6"/>
                    <a:pt x="3" y="7"/>
                    <a:pt x="5" y="7"/>
                  </a:cubicBezTo>
                  <a:cubicBezTo>
                    <a:pt x="5" y="7"/>
                    <a:pt x="5" y="7"/>
                    <a:pt x="5" y="7"/>
                  </a:cubicBezTo>
                  <a:cubicBezTo>
                    <a:pt x="7" y="7"/>
                    <a:pt x="8" y="6"/>
                    <a:pt x="8" y="4"/>
                  </a:cubicBezTo>
                  <a:cubicBezTo>
                    <a:pt x="8" y="4"/>
                    <a:pt x="8" y="4"/>
                    <a:pt x="8" y="4"/>
                  </a:cubicBezTo>
                  <a:cubicBezTo>
                    <a:pt x="8" y="3"/>
                    <a:pt x="7" y="1"/>
                    <a:pt x="5" y="1"/>
                  </a:cubicBezTo>
                  <a:cubicBezTo>
                    <a:pt x="5" y="1"/>
                    <a:pt x="5" y="1"/>
                    <a:pt x="5" y="1"/>
                  </a:cubicBezTo>
                  <a:cubicBezTo>
                    <a:pt x="5" y="0"/>
                    <a:pt x="5" y="0"/>
                    <a:pt x="5" y="0"/>
                  </a:cubicBezTo>
                  <a:cubicBezTo>
                    <a:pt x="5" y="0"/>
                    <a:pt x="5" y="0"/>
                    <a:pt x="5" y="0"/>
                  </a:cubicBezTo>
                  <a:cubicBezTo>
                    <a:pt x="7" y="0"/>
                    <a:pt x="10" y="2"/>
                    <a:pt x="10" y="4"/>
                  </a:cubicBezTo>
                  <a:cubicBezTo>
                    <a:pt x="10" y="4"/>
                    <a:pt x="10" y="4"/>
                    <a:pt x="10" y="4"/>
                  </a:cubicBezTo>
                  <a:cubicBezTo>
                    <a:pt x="10" y="7"/>
                    <a:pt x="7" y="9"/>
                    <a:pt x="5" y="9"/>
                  </a:cubicBezTo>
                  <a:cubicBezTo>
                    <a:pt x="5" y="9"/>
                    <a:pt x="5" y="9"/>
                    <a:pt x="5" y="9"/>
                  </a:cubicBezTo>
                  <a:cubicBezTo>
                    <a:pt x="2" y="9"/>
                    <a:pt x="0" y="7"/>
                    <a:pt x="0" y="4"/>
                  </a:cubicBezTo>
                  <a:close/>
                </a:path>
              </a:pathLst>
            </a:custGeom>
            <a:solidFill>
              <a:srgbClr val="000000"/>
            </a:solidFill>
            <a:ln w="9525">
              <a:noFill/>
            </a:ln>
          </p:spPr>
          <p:txBody>
            <a:bodyPr/>
            <a:lstStyle/>
            <a:p>
              <a:endParaRPr lang="zh-CN" altLang="en-US"/>
            </a:p>
          </p:txBody>
        </p:sp>
        <p:sp>
          <p:nvSpPr>
            <p:cNvPr id="30989" name="椭圆 822"/>
            <p:cNvSpPr/>
            <p:nvPr/>
          </p:nvSpPr>
          <p:spPr>
            <a:xfrm>
              <a:off x="8601851" y="4520706"/>
              <a:ext cx="39093" cy="39093"/>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0" name="任意多边形 823"/>
            <p:cNvSpPr/>
            <p:nvPr/>
          </p:nvSpPr>
          <p:spPr>
            <a:xfrm>
              <a:off x="8601851" y="4520706"/>
              <a:ext cx="43692" cy="43692"/>
            </a:xfrm>
            <a:custGeom>
              <a:avLst/>
              <a:gdLst/>
              <a:ahLst/>
              <a:cxnLst>
                <a:cxn ang="0">
                  <a:pos x="0" y="19418"/>
                </a:cxn>
                <a:cxn ang="0">
                  <a:pos x="19418" y="0"/>
                </a:cxn>
                <a:cxn ang="0">
                  <a:pos x="19418" y="0"/>
                </a:cxn>
                <a:cxn ang="0">
                  <a:pos x="19418" y="0"/>
                </a:cxn>
                <a:cxn ang="0">
                  <a:pos x="19418" y="4854"/>
                </a:cxn>
                <a:cxn ang="0">
                  <a:pos x="4854" y="19418"/>
                </a:cxn>
                <a:cxn ang="0">
                  <a:pos x="4854" y="19418"/>
                </a:cxn>
                <a:cxn ang="0">
                  <a:pos x="19418" y="33982"/>
                </a:cxn>
                <a:cxn ang="0">
                  <a:pos x="19418" y="33982"/>
                </a:cxn>
                <a:cxn ang="0">
                  <a:pos x="33982" y="19418"/>
                </a:cxn>
                <a:cxn ang="0">
                  <a:pos x="33982" y="19418"/>
                </a:cxn>
                <a:cxn ang="0">
                  <a:pos x="19418" y="4854"/>
                </a:cxn>
                <a:cxn ang="0">
                  <a:pos x="19418" y="4854"/>
                </a:cxn>
                <a:cxn ang="0">
                  <a:pos x="19418" y="0"/>
                </a:cxn>
                <a:cxn ang="0">
                  <a:pos x="19418" y="0"/>
                </a:cxn>
                <a:cxn ang="0">
                  <a:pos x="43692" y="19418"/>
                </a:cxn>
                <a:cxn ang="0">
                  <a:pos x="43692" y="19418"/>
                </a:cxn>
                <a:cxn ang="0">
                  <a:pos x="19418" y="43692"/>
                </a:cxn>
                <a:cxn ang="0">
                  <a:pos x="19418" y="43692"/>
                </a:cxn>
                <a:cxn ang="0">
                  <a:pos x="0" y="19418"/>
                </a:cxn>
              </a:cxnLst>
              <a:rect l="0" t="0" r="0" b="0"/>
              <a:pathLst>
                <a:path w="9" h="9">
                  <a:moveTo>
                    <a:pt x="0" y="4"/>
                  </a:moveTo>
                  <a:cubicBezTo>
                    <a:pt x="0" y="2"/>
                    <a:pt x="2" y="0"/>
                    <a:pt x="4" y="0"/>
                  </a:cubicBezTo>
                  <a:cubicBezTo>
                    <a:pt x="4" y="0"/>
                    <a:pt x="4" y="0"/>
                    <a:pt x="4" y="0"/>
                  </a:cubicBezTo>
                  <a:cubicBezTo>
                    <a:pt x="4" y="0"/>
                    <a:pt x="4" y="0"/>
                    <a:pt x="4" y="0"/>
                  </a:cubicBezTo>
                  <a:cubicBezTo>
                    <a:pt x="4" y="1"/>
                    <a:pt x="4" y="1"/>
                    <a:pt x="4" y="1"/>
                  </a:cubicBezTo>
                  <a:cubicBezTo>
                    <a:pt x="3" y="1"/>
                    <a:pt x="1" y="3"/>
                    <a:pt x="1" y="4"/>
                  </a:cubicBezTo>
                  <a:cubicBezTo>
                    <a:pt x="1" y="4"/>
                    <a:pt x="1" y="4"/>
                    <a:pt x="1" y="4"/>
                  </a:cubicBezTo>
                  <a:cubicBezTo>
                    <a:pt x="1" y="6"/>
                    <a:pt x="3" y="7"/>
                    <a:pt x="4" y="7"/>
                  </a:cubicBezTo>
                  <a:cubicBezTo>
                    <a:pt x="4" y="7"/>
                    <a:pt x="4" y="7"/>
                    <a:pt x="4" y="7"/>
                  </a:cubicBezTo>
                  <a:cubicBezTo>
                    <a:pt x="6" y="7"/>
                    <a:pt x="7" y="6"/>
                    <a:pt x="7" y="4"/>
                  </a:cubicBezTo>
                  <a:cubicBezTo>
                    <a:pt x="7" y="4"/>
                    <a:pt x="7" y="4"/>
                    <a:pt x="7" y="4"/>
                  </a:cubicBezTo>
                  <a:cubicBezTo>
                    <a:pt x="7" y="3"/>
                    <a:pt x="6" y="1"/>
                    <a:pt x="4" y="1"/>
                  </a:cubicBezTo>
                  <a:cubicBezTo>
                    <a:pt x="4" y="1"/>
                    <a:pt x="4" y="1"/>
                    <a:pt x="4" y="1"/>
                  </a:cubicBezTo>
                  <a:cubicBezTo>
                    <a:pt x="4" y="0"/>
                    <a:pt x="4" y="0"/>
                    <a:pt x="4" y="0"/>
                  </a:cubicBezTo>
                  <a:cubicBezTo>
                    <a:pt x="4" y="0"/>
                    <a:pt x="4" y="0"/>
                    <a:pt x="4" y="0"/>
                  </a:cubicBezTo>
                  <a:cubicBezTo>
                    <a:pt x="7" y="0"/>
                    <a:pt x="9" y="2"/>
                    <a:pt x="9" y="4"/>
                  </a:cubicBezTo>
                  <a:cubicBezTo>
                    <a:pt x="9" y="4"/>
                    <a:pt x="9" y="4"/>
                    <a:pt x="9" y="4"/>
                  </a:cubicBezTo>
                  <a:cubicBezTo>
                    <a:pt x="9" y="7"/>
                    <a:pt x="7" y="9"/>
                    <a:pt x="4" y="9"/>
                  </a:cubicBezTo>
                  <a:cubicBezTo>
                    <a:pt x="4" y="9"/>
                    <a:pt x="4" y="9"/>
                    <a:pt x="4" y="9"/>
                  </a:cubicBezTo>
                  <a:cubicBezTo>
                    <a:pt x="2" y="9"/>
                    <a:pt x="0" y="7"/>
                    <a:pt x="0" y="4"/>
                  </a:cubicBezTo>
                  <a:close/>
                </a:path>
              </a:pathLst>
            </a:custGeom>
            <a:solidFill>
              <a:srgbClr val="000000"/>
            </a:solidFill>
            <a:ln w="9525">
              <a:noFill/>
            </a:ln>
          </p:spPr>
          <p:txBody>
            <a:bodyPr/>
            <a:lstStyle/>
            <a:p>
              <a:endParaRPr lang="zh-CN" altLang="en-US"/>
            </a:p>
          </p:txBody>
        </p:sp>
        <p:sp>
          <p:nvSpPr>
            <p:cNvPr id="30991" name="椭圆 824"/>
            <p:cNvSpPr/>
            <p:nvPr/>
          </p:nvSpPr>
          <p:spPr>
            <a:xfrm>
              <a:off x="8617948" y="4534503"/>
              <a:ext cx="9198" cy="16097"/>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2" name="椭圆 825"/>
            <p:cNvSpPr/>
            <p:nvPr/>
          </p:nvSpPr>
          <p:spPr>
            <a:xfrm>
              <a:off x="8774316" y="4320647"/>
              <a:ext cx="39093" cy="39093"/>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3" name="任意多边形 826"/>
            <p:cNvSpPr/>
            <p:nvPr/>
          </p:nvSpPr>
          <p:spPr>
            <a:xfrm>
              <a:off x="8769717" y="4316048"/>
              <a:ext cx="48291" cy="43692"/>
            </a:xfrm>
            <a:custGeom>
              <a:avLst/>
              <a:gdLst/>
              <a:ahLst/>
              <a:cxnLst>
                <a:cxn ang="0">
                  <a:pos x="0" y="24273"/>
                </a:cxn>
                <a:cxn ang="0">
                  <a:pos x="24145" y="0"/>
                </a:cxn>
                <a:cxn ang="0">
                  <a:pos x="24145" y="0"/>
                </a:cxn>
                <a:cxn ang="0">
                  <a:pos x="24145" y="4854"/>
                </a:cxn>
                <a:cxn ang="0">
                  <a:pos x="24145" y="9709"/>
                </a:cxn>
                <a:cxn ang="0">
                  <a:pos x="9658" y="24273"/>
                </a:cxn>
                <a:cxn ang="0">
                  <a:pos x="9658" y="24273"/>
                </a:cxn>
                <a:cxn ang="0">
                  <a:pos x="24145" y="38837"/>
                </a:cxn>
                <a:cxn ang="0">
                  <a:pos x="24145" y="38837"/>
                </a:cxn>
                <a:cxn ang="0">
                  <a:pos x="38632" y="24273"/>
                </a:cxn>
                <a:cxn ang="0">
                  <a:pos x="38632" y="24273"/>
                </a:cxn>
                <a:cxn ang="0">
                  <a:pos x="24145" y="9709"/>
                </a:cxn>
                <a:cxn ang="0">
                  <a:pos x="24145" y="9709"/>
                </a:cxn>
                <a:cxn ang="0">
                  <a:pos x="24145" y="4854"/>
                </a:cxn>
                <a:cxn ang="0">
                  <a:pos x="24145" y="0"/>
                </a:cxn>
                <a:cxn ang="0">
                  <a:pos x="48291" y="24273"/>
                </a:cxn>
                <a:cxn ang="0">
                  <a:pos x="48291" y="24273"/>
                </a:cxn>
                <a:cxn ang="0">
                  <a:pos x="24145" y="43692"/>
                </a:cxn>
                <a:cxn ang="0">
                  <a:pos x="24145" y="43692"/>
                </a:cxn>
                <a:cxn ang="0">
                  <a:pos x="0" y="24273"/>
                </a:cxn>
              </a:cxnLst>
              <a:rect l="0" t="0" r="0" b="0"/>
              <a:pathLst>
                <a:path w="10" h="9">
                  <a:moveTo>
                    <a:pt x="0" y="5"/>
                  </a:moveTo>
                  <a:cubicBezTo>
                    <a:pt x="0" y="2"/>
                    <a:pt x="3" y="0"/>
                    <a:pt x="5" y="0"/>
                  </a:cubicBezTo>
                  <a:cubicBezTo>
                    <a:pt x="5" y="0"/>
                    <a:pt x="5" y="0"/>
                    <a:pt x="5" y="0"/>
                  </a:cubicBezTo>
                  <a:cubicBezTo>
                    <a:pt x="5" y="1"/>
                    <a:pt x="5" y="1"/>
                    <a:pt x="5" y="1"/>
                  </a:cubicBezTo>
                  <a:cubicBezTo>
                    <a:pt x="5" y="2"/>
                    <a:pt x="5" y="2"/>
                    <a:pt x="5" y="2"/>
                  </a:cubicBezTo>
                  <a:cubicBezTo>
                    <a:pt x="3" y="2"/>
                    <a:pt x="2" y="3"/>
                    <a:pt x="2" y="5"/>
                  </a:cubicBezTo>
                  <a:cubicBezTo>
                    <a:pt x="2" y="5"/>
                    <a:pt x="2" y="5"/>
                    <a:pt x="2" y="5"/>
                  </a:cubicBezTo>
                  <a:cubicBezTo>
                    <a:pt x="2" y="6"/>
                    <a:pt x="3" y="8"/>
                    <a:pt x="5" y="8"/>
                  </a:cubicBezTo>
                  <a:cubicBezTo>
                    <a:pt x="5" y="8"/>
                    <a:pt x="5" y="8"/>
                    <a:pt x="5" y="8"/>
                  </a:cubicBezTo>
                  <a:cubicBezTo>
                    <a:pt x="7" y="8"/>
                    <a:pt x="8" y="6"/>
                    <a:pt x="8" y="5"/>
                  </a:cubicBezTo>
                  <a:cubicBezTo>
                    <a:pt x="8" y="5"/>
                    <a:pt x="8" y="5"/>
                    <a:pt x="8" y="5"/>
                  </a:cubicBezTo>
                  <a:cubicBezTo>
                    <a:pt x="8" y="3"/>
                    <a:pt x="7" y="2"/>
                    <a:pt x="5" y="2"/>
                  </a:cubicBezTo>
                  <a:cubicBezTo>
                    <a:pt x="5" y="2"/>
                    <a:pt x="5" y="2"/>
                    <a:pt x="5" y="2"/>
                  </a:cubicBezTo>
                  <a:cubicBezTo>
                    <a:pt x="5" y="1"/>
                    <a:pt x="5" y="1"/>
                    <a:pt x="5" y="1"/>
                  </a:cubicBezTo>
                  <a:cubicBezTo>
                    <a:pt x="5" y="0"/>
                    <a:pt x="5" y="0"/>
                    <a:pt x="5" y="0"/>
                  </a:cubicBezTo>
                  <a:cubicBezTo>
                    <a:pt x="8" y="0"/>
                    <a:pt x="10" y="2"/>
                    <a:pt x="10" y="5"/>
                  </a:cubicBezTo>
                  <a:cubicBezTo>
                    <a:pt x="10" y="5"/>
                    <a:pt x="10" y="5"/>
                    <a:pt x="10" y="5"/>
                  </a:cubicBezTo>
                  <a:cubicBezTo>
                    <a:pt x="10" y="7"/>
                    <a:pt x="8" y="9"/>
                    <a:pt x="5" y="9"/>
                  </a:cubicBezTo>
                  <a:cubicBezTo>
                    <a:pt x="5" y="9"/>
                    <a:pt x="5" y="9"/>
                    <a:pt x="5" y="9"/>
                  </a:cubicBezTo>
                  <a:cubicBezTo>
                    <a:pt x="3" y="9"/>
                    <a:pt x="0" y="7"/>
                    <a:pt x="0" y="5"/>
                  </a:cubicBezTo>
                  <a:close/>
                </a:path>
              </a:pathLst>
            </a:custGeom>
            <a:solidFill>
              <a:srgbClr val="000000"/>
            </a:solidFill>
            <a:ln w="9525">
              <a:noFill/>
            </a:ln>
          </p:spPr>
          <p:txBody>
            <a:bodyPr/>
            <a:lstStyle/>
            <a:p>
              <a:endParaRPr lang="zh-CN" altLang="en-US"/>
            </a:p>
          </p:txBody>
        </p:sp>
        <p:sp>
          <p:nvSpPr>
            <p:cNvPr id="30994" name="椭圆 827"/>
            <p:cNvSpPr/>
            <p:nvPr/>
          </p:nvSpPr>
          <p:spPr>
            <a:xfrm>
              <a:off x="8788113" y="4334444"/>
              <a:ext cx="11499" cy="9198"/>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5" name="椭圆 832"/>
            <p:cNvSpPr/>
            <p:nvPr/>
          </p:nvSpPr>
          <p:spPr>
            <a:xfrm>
              <a:off x="8493773" y="4339043"/>
              <a:ext cx="32193" cy="39093"/>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6" name="任意多边形 833"/>
            <p:cNvSpPr/>
            <p:nvPr/>
          </p:nvSpPr>
          <p:spPr>
            <a:xfrm>
              <a:off x="8486874" y="4334444"/>
              <a:ext cx="43692" cy="43692"/>
            </a:xfrm>
            <a:custGeom>
              <a:avLst/>
              <a:gdLst/>
              <a:ahLst/>
              <a:cxnLst>
                <a:cxn ang="0">
                  <a:pos x="0" y="24273"/>
                </a:cxn>
                <a:cxn ang="0">
                  <a:pos x="19418" y="0"/>
                </a:cxn>
                <a:cxn ang="0">
                  <a:pos x="19418" y="0"/>
                </a:cxn>
                <a:cxn ang="0">
                  <a:pos x="19418" y="4854"/>
                </a:cxn>
                <a:cxn ang="0">
                  <a:pos x="19418" y="9709"/>
                </a:cxn>
                <a:cxn ang="0">
                  <a:pos x="4854" y="24273"/>
                </a:cxn>
                <a:cxn ang="0">
                  <a:pos x="4854" y="24273"/>
                </a:cxn>
                <a:cxn ang="0">
                  <a:pos x="19418" y="38837"/>
                </a:cxn>
                <a:cxn ang="0">
                  <a:pos x="19418" y="38837"/>
                </a:cxn>
                <a:cxn ang="0">
                  <a:pos x="33982" y="24273"/>
                </a:cxn>
                <a:cxn ang="0">
                  <a:pos x="33982" y="24273"/>
                </a:cxn>
                <a:cxn ang="0">
                  <a:pos x="19418" y="9709"/>
                </a:cxn>
                <a:cxn ang="0">
                  <a:pos x="19418" y="9709"/>
                </a:cxn>
                <a:cxn ang="0">
                  <a:pos x="19418" y="4854"/>
                </a:cxn>
                <a:cxn ang="0">
                  <a:pos x="19418" y="0"/>
                </a:cxn>
                <a:cxn ang="0">
                  <a:pos x="43692" y="24273"/>
                </a:cxn>
                <a:cxn ang="0">
                  <a:pos x="43692" y="24273"/>
                </a:cxn>
                <a:cxn ang="0">
                  <a:pos x="19418" y="43692"/>
                </a:cxn>
                <a:cxn ang="0">
                  <a:pos x="19418" y="43692"/>
                </a:cxn>
                <a:cxn ang="0">
                  <a:pos x="0" y="24273"/>
                </a:cxn>
              </a:cxnLst>
              <a:rect l="0" t="0" r="0" b="0"/>
              <a:pathLst>
                <a:path w="9" h="9">
                  <a:moveTo>
                    <a:pt x="0" y="5"/>
                  </a:moveTo>
                  <a:cubicBezTo>
                    <a:pt x="0" y="2"/>
                    <a:pt x="2" y="0"/>
                    <a:pt x="4" y="0"/>
                  </a:cubicBezTo>
                  <a:cubicBezTo>
                    <a:pt x="4" y="0"/>
                    <a:pt x="4" y="0"/>
                    <a:pt x="4" y="0"/>
                  </a:cubicBezTo>
                  <a:cubicBezTo>
                    <a:pt x="4" y="1"/>
                    <a:pt x="4" y="1"/>
                    <a:pt x="4" y="1"/>
                  </a:cubicBezTo>
                  <a:cubicBezTo>
                    <a:pt x="4" y="2"/>
                    <a:pt x="4" y="2"/>
                    <a:pt x="4" y="2"/>
                  </a:cubicBezTo>
                  <a:cubicBezTo>
                    <a:pt x="3" y="2"/>
                    <a:pt x="2" y="3"/>
                    <a:pt x="1" y="5"/>
                  </a:cubicBezTo>
                  <a:cubicBezTo>
                    <a:pt x="1" y="5"/>
                    <a:pt x="1" y="5"/>
                    <a:pt x="1" y="5"/>
                  </a:cubicBezTo>
                  <a:cubicBezTo>
                    <a:pt x="2" y="6"/>
                    <a:pt x="3" y="8"/>
                    <a:pt x="4" y="8"/>
                  </a:cubicBezTo>
                  <a:cubicBezTo>
                    <a:pt x="4" y="8"/>
                    <a:pt x="4" y="8"/>
                    <a:pt x="4" y="8"/>
                  </a:cubicBezTo>
                  <a:cubicBezTo>
                    <a:pt x="6" y="8"/>
                    <a:pt x="7" y="6"/>
                    <a:pt x="7" y="5"/>
                  </a:cubicBezTo>
                  <a:cubicBezTo>
                    <a:pt x="7" y="5"/>
                    <a:pt x="7" y="5"/>
                    <a:pt x="7" y="5"/>
                  </a:cubicBezTo>
                  <a:cubicBezTo>
                    <a:pt x="7" y="3"/>
                    <a:pt x="6" y="2"/>
                    <a:pt x="4" y="2"/>
                  </a:cubicBezTo>
                  <a:cubicBezTo>
                    <a:pt x="4" y="2"/>
                    <a:pt x="4" y="2"/>
                    <a:pt x="4" y="2"/>
                  </a:cubicBezTo>
                  <a:cubicBezTo>
                    <a:pt x="4" y="1"/>
                    <a:pt x="4" y="1"/>
                    <a:pt x="4" y="1"/>
                  </a:cubicBezTo>
                  <a:cubicBezTo>
                    <a:pt x="4" y="0"/>
                    <a:pt x="4" y="0"/>
                    <a:pt x="4" y="0"/>
                  </a:cubicBezTo>
                  <a:cubicBezTo>
                    <a:pt x="7" y="0"/>
                    <a:pt x="9" y="2"/>
                    <a:pt x="9" y="5"/>
                  </a:cubicBezTo>
                  <a:cubicBezTo>
                    <a:pt x="9" y="5"/>
                    <a:pt x="9" y="5"/>
                    <a:pt x="9" y="5"/>
                  </a:cubicBezTo>
                  <a:cubicBezTo>
                    <a:pt x="9" y="7"/>
                    <a:pt x="7" y="9"/>
                    <a:pt x="4" y="9"/>
                  </a:cubicBezTo>
                  <a:cubicBezTo>
                    <a:pt x="4" y="9"/>
                    <a:pt x="4" y="9"/>
                    <a:pt x="4" y="9"/>
                  </a:cubicBezTo>
                  <a:cubicBezTo>
                    <a:pt x="2" y="9"/>
                    <a:pt x="0" y="7"/>
                    <a:pt x="0" y="5"/>
                  </a:cubicBezTo>
                  <a:close/>
                </a:path>
              </a:pathLst>
            </a:custGeom>
            <a:solidFill>
              <a:srgbClr val="000000"/>
            </a:solidFill>
            <a:ln w="9525">
              <a:noFill/>
            </a:ln>
          </p:spPr>
          <p:txBody>
            <a:bodyPr/>
            <a:lstStyle/>
            <a:p>
              <a:endParaRPr lang="zh-CN" altLang="en-US"/>
            </a:p>
          </p:txBody>
        </p:sp>
        <p:sp>
          <p:nvSpPr>
            <p:cNvPr id="30997" name="椭圆 834"/>
            <p:cNvSpPr/>
            <p:nvPr/>
          </p:nvSpPr>
          <p:spPr>
            <a:xfrm>
              <a:off x="8502971" y="4355139"/>
              <a:ext cx="13797" cy="9198"/>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8" name="椭圆 835"/>
            <p:cNvSpPr/>
            <p:nvPr/>
          </p:nvSpPr>
          <p:spPr>
            <a:xfrm>
              <a:off x="8783515" y="4391932"/>
              <a:ext cx="34493" cy="34493"/>
            </a:xfrm>
            <a:prstGeom prst="ellipse">
              <a:avLst/>
            </a:prstGeom>
            <a:solidFill>
              <a:srgbClr val="F4B4D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0999" name="任意多边形 836"/>
            <p:cNvSpPr/>
            <p:nvPr/>
          </p:nvSpPr>
          <p:spPr>
            <a:xfrm>
              <a:off x="8778916" y="4387332"/>
              <a:ext cx="43692" cy="43692"/>
            </a:xfrm>
            <a:custGeom>
              <a:avLst/>
              <a:gdLst/>
              <a:ahLst/>
              <a:cxnLst>
                <a:cxn ang="0">
                  <a:pos x="0" y="19418"/>
                </a:cxn>
                <a:cxn ang="0">
                  <a:pos x="24273" y="0"/>
                </a:cxn>
                <a:cxn ang="0">
                  <a:pos x="24273" y="0"/>
                </a:cxn>
                <a:cxn ang="0">
                  <a:pos x="24273" y="4854"/>
                </a:cxn>
                <a:cxn ang="0">
                  <a:pos x="24273" y="4854"/>
                </a:cxn>
                <a:cxn ang="0">
                  <a:pos x="9709" y="19418"/>
                </a:cxn>
                <a:cxn ang="0">
                  <a:pos x="9709" y="19418"/>
                </a:cxn>
                <a:cxn ang="0">
                  <a:pos x="24273" y="33982"/>
                </a:cxn>
                <a:cxn ang="0">
                  <a:pos x="24273" y="33982"/>
                </a:cxn>
                <a:cxn ang="0">
                  <a:pos x="33982" y="19418"/>
                </a:cxn>
                <a:cxn ang="0">
                  <a:pos x="33982" y="19418"/>
                </a:cxn>
                <a:cxn ang="0">
                  <a:pos x="24273" y="4854"/>
                </a:cxn>
                <a:cxn ang="0">
                  <a:pos x="24273" y="4854"/>
                </a:cxn>
                <a:cxn ang="0">
                  <a:pos x="24273" y="4854"/>
                </a:cxn>
                <a:cxn ang="0">
                  <a:pos x="24273" y="0"/>
                </a:cxn>
                <a:cxn ang="0">
                  <a:pos x="43692" y="19418"/>
                </a:cxn>
                <a:cxn ang="0">
                  <a:pos x="43692" y="19418"/>
                </a:cxn>
                <a:cxn ang="0">
                  <a:pos x="24273" y="43692"/>
                </a:cxn>
                <a:cxn ang="0">
                  <a:pos x="24273" y="43692"/>
                </a:cxn>
                <a:cxn ang="0">
                  <a:pos x="0" y="19418"/>
                </a:cxn>
              </a:cxnLst>
              <a:rect l="0" t="0" r="0" b="0"/>
              <a:pathLst>
                <a:path w="9" h="9">
                  <a:moveTo>
                    <a:pt x="0" y="4"/>
                  </a:moveTo>
                  <a:cubicBezTo>
                    <a:pt x="0" y="2"/>
                    <a:pt x="2" y="0"/>
                    <a:pt x="5" y="0"/>
                  </a:cubicBezTo>
                  <a:cubicBezTo>
                    <a:pt x="5" y="0"/>
                    <a:pt x="5" y="0"/>
                    <a:pt x="5" y="0"/>
                  </a:cubicBezTo>
                  <a:cubicBezTo>
                    <a:pt x="5" y="1"/>
                    <a:pt x="5" y="1"/>
                    <a:pt x="5" y="1"/>
                  </a:cubicBezTo>
                  <a:cubicBezTo>
                    <a:pt x="5" y="1"/>
                    <a:pt x="5" y="1"/>
                    <a:pt x="5" y="1"/>
                  </a:cubicBezTo>
                  <a:cubicBezTo>
                    <a:pt x="3" y="1"/>
                    <a:pt x="2" y="3"/>
                    <a:pt x="2" y="4"/>
                  </a:cubicBezTo>
                  <a:cubicBezTo>
                    <a:pt x="2" y="4"/>
                    <a:pt x="2" y="4"/>
                    <a:pt x="2" y="4"/>
                  </a:cubicBezTo>
                  <a:cubicBezTo>
                    <a:pt x="2" y="6"/>
                    <a:pt x="3" y="7"/>
                    <a:pt x="5" y="7"/>
                  </a:cubicBezTo>
                  <a:cubicBezTo>
                    <a:pt x="5" y="7"/>
                    <a:pt x="5" y="7"/>
                    <a:pt x="5" y="7"/>
                  </a:cubicBezTo>
                  <a:cubicBezTo>
                    <a:pt x="6" y="7"/>
                    <a:pt x="7" y="6"/>
                    <a:pt x="7" y="4"/>
                  </a:cubicBezTo>
                  <a:cubicBezTo>
                    <a:pt x="7" y="4"/>
                    <a:pt x="7" y="4"/>
                    <a:pt x="7" y="4"/>
                  </a:cubicBezTo>
                  <a:cubicBezTo>
                    <a:pt x="7" y="3"/>
                    <a:pt x="6" y="1"/>
                    <a:pt x="5" y="1"/>
                  </a:cubicBezTo>
                  <a:cubicBezTo>
                    <a:pt x="5" y="1"/>
                    <a:pt x="5" y="1"/>
                    <a:pt x="5" y="1"/>
                  </a:cubicBezTo>
                  <a:cubicBezTo>
                    <a:pt x="5" y="1"/>
                    <a:pt x="5" y="1"/>
                    <a:pt x="5" y="1"/>
                  </a:cubicBezTo>
                  <a:cubicBezTo>
                    <a:pt x="5" y="0"/>
                    <a:pt x="5" y="0"/>
                    <a:pt x="5" y="0"/>
                  </a:cubicBezTo>
                  <a:cubicBezTo>
                    <a:pt x="7" y="0"/>
                    <a:pt x="9" y="2"/>
                    <a:pt x="9" y="4"/>
                  </a:cubicBezTo>
                  <a:cubicBezTo>
                    <a:pt x="9" y="4"/>
                    <a:pt x="9" y="4"/>
                    <a:pt x="9" y="4"/>
                  </a:cubicBezTo>
                  <a:cubicBezTo>
                    <a:pt x="9" y="7"/>
                    <a:pt x="7" y="9"/>
                    <a:pt x="5" y="9"/>
                  </a:cubicBezTo>
                  <a:cubicBezTo>
                    <a:pt x="5" y="9"/>
                    <a:pt x="5" y="9"/>
                    <a:pt x="5" y="9"/>
                  </a:cubicBezTo>
                  <a:cubicBezTo>
                    <a:pt x="2" y="9"/>
                    <a:pt x="0" y="7"/>
                    <a:pt x="0" y="4"/>
                  </a:cubicBezTo>
                  <a:close/>
                </a:path>
              </a:pathLst>
            </a:custGeom>
            <a:solidFill>
              <a:srgbClr val="000000"/>
            </a:solidFill>
            <a:ln w="9525">
              <a:noFill/>
            </a:ln>
          </p:spPr>
          <p:txBody>
            <a:bodyPr/>
            <a:lstStyle/>
            <a:p>
              <a:endParaRPr lang="zh-CN" altLang="en-US"/>
            </a:p>
          </p:txBody>
        </p:sp>
        <p:sp>
          <p:nvSpPr>
            <p:cNvPr id="31000" name="椭圆 837"/>
            <p:cNvSpPr/>
            <p:nvPr/>
          </p:nvSpPr>
          <p:spPr>
            <a:xfrm>
              <a:off x="8795012" y="4401130"/>
              <a:ext cx="13797" cy="16097"/>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1001" name="椭圆 838"/>
            <p:cNvSpPr/>
            <p:nvPr/>
          </p:nvSpPr>
          <p:spPr>
            <a:xfrm>
              <a:off x="8841002" y="4387332"/>
              <a:ext cx="9198" cy="9198"/>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1002" name="任意多边形 841"/>
            <p:cNvSpPr/>
            <p:nvPr/>
          </p:nvSpPr>
          <p:spPr>
            <a:xfrm>
              <a:off x="8330506" y="4302251"/>
              <a:ext cx="970405" cy="1451008"/>
            </a:xfrm>
            <a:custGeom>
              <a:avLst/>
              <a:gdLst/>
              <a:ahLst/>
              <a:cxnLst>
                <a:cxn ang="0">
                  <a:pos x="0" y="1451008"/>
                </a:cxn>
                <a:cxn ang="0">
                  <a:pos x="0" y="0"/>
                </a:cxn>
                <a:cxn ang="0">
                  <a:pos x="89681" y="0"/>
                </a:cxn>
                <a:cxn ang="0">
                  <a:pos x="89681" y="4599"/>
                </a:cxn>
                <a:cxn ang="0">
                  <a:pos x="89681" y="4599"/>
                </a:cxn>
                <a:cxn ang="0">
                  <a:pos x="4599" y="4599"/>
                </a:cxn>
                <a:cxn ang="0">
                  <a:pos x="4599" y="1446408"/>
                </a:cxn>
                <a:cxn ang="0">
                  <a:pos x="965805" y="1446408"/>
                </a:cxn>
                <a:cxn ang="0">
                  <a:pos x="965805" y="4599"/>
                </a:cxn>
                <a:cxn ang="0">
                  <a:pos x="89681" y="4599"/>
                </a:cxn>
                <a:cxn ang="0">
                  <a:pos x="89681" y="4599"/>
                </a:cxn>
                <a:cxn ang="0">
                  <a:pos x="89681" y="0"/>
                </a:cxn>
                <a:cxn ang="0">
                  <a:pos x="970405" y="0"/>
                </a:cxn>
                <a:cxn ang="0">
                  <a:pos x="970405" y="1451008"/>
                </a:cxn>
                <a:cxn ang="0">
                  <a:pos x="0" y="1451008"/>
                </a:cxn>
                <a:cxn ang="0">
                  <a:pos x="0" y="1451008"/>
                </a:cxn>
              </a:cxnLst>
              <a:rect l="0" t="0" r="0" b="0"/>
              <a:pathLst>
                <a:path w="422" h="631">
                  <a:moveTo>
                    <a:pt x="0" y="631"/>
                  </a:moveTo>
                  <a:lnTo>
                    <a:pt x="0" y="0"/>
                  </a:lnTo>
                  <a:lnTo>
                    <a:pt x="39" y="0"/>
                  </a:lnTo>
                  <a:lnTo>
                    <a:pt x="39" y="2"/>
                  </a:lnTo>
                  <a:lnTo>
                    <a:pt x="39" y="2"/>
                  </a:lnTo>
                  <a:lnTo>
                    <a:pt x="2" y="2"/>
                  </a:lnTo>
                  <a:lnTo>
                    <a:pt x="2" y="629"/>
                  </a:lnTo>
                  <a:lnTo>
                    <a:pt x="420" y="629"/>
                  </a:lnTo>
                  <a:lnTo>
                    <a:pt x="420" y="2"/>
                  </a:lnTo>
                  <a:lnTo>
                    <a:pt x="39" y="2"/>
                  </a:lnTo>
                  <a:lnTo>
                    <a:pt x="39" y="2"/>
                  </a:lnTo>
                  <a:lnTo>
                    <a:pt x="39" y="0"/>
                  </a:lnTo>
                  <a:lnTo>
                    <a:pt x="422" y="0"/>
                  </a:lnTo>
                  <a:lnTo>
                    <a:pt x="422" y="631"/>
                  </a:lnTo>
                  <a:lnTo>
                    <a:pt x="0" y="631"/>
                  </a:lnTo>
                  <a:lnTo>
                    <a:pt x="0" y="631"/>
                  </a:lnTo>
                  <a:close/>
                </a:path>
              </a:pathLst>
            </a:custGeom>
            <a:solidFill>
              <a:srgbClr val="000000"/>
            </a:solidFill>
            <a:ln w="9525">
              <a:noFill/>
            </a:ln>
          </p:spPr>
          <p:txBody>
            <a:bodyPr/>
            <a:lstStyle/>
            <a:p>
              <a:endParaRPr lang="zh-CN" altLang="en-US"/>
            </a:p>
          </p:txBody>
        </p:sp>
        <p:sp>
          <p:nvSpPr>
            <p:cNvPr id="31003" name="任意多边形 862"/>
            <p:cNvSpPr/>
            <p:nvPr/>
          </p:nvSpPr>
          <p:spPr>
            <a:xfrm>
              <a:off x="3386502" y="4670176"/>
              <a:ext cx="71286" cy="71286"/>
            </a:xfrm>
            <a:custGeom>
              <a:avLst/>
              <a:gdLst/>
              <a:ahLst/>
              <a:cxnLst>
                <a:cxn ang="0">
                  <a:pos x="18396" y="41391"/>
                </a:cxn>
                <a:cxn ang="0">
                  <a:pos x="0" y="22995"/>
                </a:cxn>
                <a:cxn ang="0">
                  <a:pos x="22995" y="22995"/>
                </a:cxn>
                <a:cxn ang="0">
                  <a:pos x="32193" y="0"/>
                </a:cxn>
                <a:cxn ang="0">
                  <a:pos x="43691" y="22995"/>
                </a:cxn>
                <a:cxn ang="0">
                  <a:pos x="71286" y="22995"/>
                </a:cxn>
                <a:cxn ang="0">
                  <a:pos x="48290" y="41391"/>
                </a:cxn>
                <a:cxn ang="0">
                  <a:pos x="57488" y="71286"/>
                </a:cxn>
                <a:cxn ang="0">
                  <a:pos x="32193" y="52889"/>
                </a:cxn>
                <a:cxn ang="0">
                  <a:pos x="9198" y="71286"/>
                </a:cxn>
                <a:cxn ang="0">
                  <a:pos x="18396" y="41391"/>
                </a:cxn>
                <a:cxn ang="0">
                  <a:pos x="18396" y="41391"/>
                </a:cxn>
              </a:cxnLst>
              <a:rect l="0" t="0" r="0" b="0"/>
              <a:pathLst>
                <a:path w="31" h="31">
                  <a:moveTo>
                    <a:pt x="8" y="18"/>
                  </a:moveTo>
                  <a:lnTo>
                    <a:pt x="0" y="10"/>
                  </a:lnTo>
                  <a:lnTo>
                    <a:pt x="10" y="10"/>
                  </a:lnTo>
                  <a:lnTo>
                    <a:pt x="14" y="0"/>
                  </a:lnTo>
                  <a:lnTo>
                    <a:pt x="19" y="10"/>
                  </a:lnTo>
                  <a:lnTo>
                    <a:pt x="31" y="10"/>
                  </a:lnTo>
                  <a:lnTo>
                    <a:pt x="21" y="18"/>
                  </a:lnTo>
                  <a:lnTo>
                    <a:pt x="25" y="31"/>
                  </a:lnTo>
                  <a:lnTo>
                    <a:pt x="14" y="23"/>
                  </a:lnTo>
                  <a:lnTo>
                    <a:pt x="4" y="31"/>
                  </a:lnTo>
                  <a:lnTo>
                    <a:pt x="8" y="18"/>
                  </a:lnTo>
                  <a:lnTo>
                    <a:pt x="8" y="18"/>
                  </a:lnTo>
                  <a:close/>
                </a:path>
              </a:pathLst>
            </a:custGeom>
            <a:solidFill>
              <a:srgbClr val="E60012"/>
            </a:solidFill>
            <a:ln w="9525">
              <a:noFill/>
            </a:ln>
          </p:spPr>
          <p:txBody>
            <a:bodyPr/>
            <a:lstStyle/>
            <a:p>
              <a:endParaRPr lang="zh-CN" altLang="en-US"/>
            </a:p>
          </p:txBody>
        </p:sp>
        <p:sp>
          <p:nvSpPr>
            <p:cNvPr id="31004" name="任意多边形 863"/>
            <p:cNvSpPr/>
            <p:nvPr/>
          </p:nvSpPr>
          <p:spPr>
            <a:xfrm>
              <a:off x="3352009" y="4999009"/>
              <a:ext cx="278244" cy="13797"/>
            </a:xfrm>
            <a:custGeom>
              <a:avLst/>
              <a:gdLst/>
              <a:ahLst/>
              <a:cxnLst>
                <a:cxn ang="0">
                  <a:pos x="211557" y="13797"/>
                </a:cxn>
                <a:cxn ang="0">
                  <a:pos x="211557" y="0"/>
                </a:cxn>
                <a:cxn ang="0">
                  <a:pos x="278244" y="0"/>
                </a:cxn>
                <a:cxn ang="0">
                  <a:pos x="278244" y="13797"/>
                </a:cxn>
                <a:cxn ang="0">
                  <a:pos x="211557" y="13797"/>
                </a:cxn>
                <a:cxn ang="0">
                  <a:pos x="211557" y="13797"/>
                </a:cxn>
                <a:cxn ang="0">
                  <a:pos x="0" y="13797"/>
                </a:cxn>
                <a:cxn ang="0">
                  <a:pos x="0" y="0"/>
                </a:cxn>
                <a:cxn ang="0">
                  <a:pos x="186262" y="0"/>
                </a:cxn>
                <a:cxn ang="0">
                  <a:pos x="186262" y="13797"/>
                </a:cxn>
                <a:cxn ang="0">
                  <a:pos x="0" y="13797"/>
                </a:cxn>
                <a:cxn ang="0">
                  <a:pos x="0" y="13797"/>
                </a:cxn>
              </a:cxnLst>
              <a:rect l="0" t="0" r="0" b="0"/>
              <a:pathLst>
                <a:path w="121" h="6">
                  <a:moveTo>
                    <a:pt x="92" y="6"/>
                  </a:moveTo>
                  <a:lnTo>
                    <a:pt x="92" y="0"/>
                  </a:lnTo>
                  <a:lnTo>
                    <a:pt x="121" y="0"/>
                  </a:lnTo>
                  <a:lnTo>
                    <a:pt x="121" y="6"/>
                  </a:lnTo>
                  <a:lnTo>
                    <a:pt x="92" y="6"/>
                  </a:lnTo>
                  <a:lnTo>
                    <a:pt x="92" y="6"/>
                  </a:lnTo>
                  <a:close/>
                  <a:moveTo>
                    <a:pt x="0" y="6"/>
                  </a:moveTo>
                  <a:lnTo>
                    <a:pt x="0" y="0"/>
                  </a:lnTo>
                  <a:lnTo>
                    <a:pt x="81" y="0"/>
                  </a:lnTo>
                  <a:lnTo>
                    <a:pt x="81" y="6"/>
                  </a:lnTo>
                  <a:lnTo>
                    <a:pt x="0" y="6"/>
                  </a:lnTo>
                  <a:lnTo>
                    <a:pt x="0" y="6"/>
                  </a:lnTo>
                  <a:close/>
                </a:path>
              </a:pathLst>
            </a:custGeom>
            <a:solidFill>
              <a:srgbClr val="000000"/>
            </a:solidFill>
            <a:ln w="9525">
              <a:noFill/>
            </a:ln>
          </p:spPr>
          <p:txBody>
            <a:bodyPr/>
            <a:lstStyle/>
            <a:p>
              <a:endParaRPr lang="zh-CN" altLang="en-US"/>
            </a:p>
          </p:txBody>
        </p:sp>
        <p:sp>
          <p:nvSpPr>
            <p:cNvPr id="31005" name="任意多边形 876"/>
            <p:cNvSpPr/>
            <p:nvPr/>
          </p:nvSpPr>
          <p:spPr>
            <a:xfrm>
              <a:off x="3347410" y="5150779"/>
              <a:ext cx="310438" cy="11499"/>
            </a:xfrm>
            <a:custGeom>
              <a:avLst/>
              <a:gdLst/>
              <a:ahLst/>
              <a:cxnLst>
                <a:cxn ang="0">
                  <a:pos x="0" y="11499"/>
                </a:cxn>
                <a:cxn ang="0">
                  <a:pos x="0" y="0"/>
                </a:cxn>
                <a:cxn ang="0">
                  <a:pos x="310438" y="0"/>
                </a:cxn>
                <a:cxn ang="0">
                  <a:pos x="310438" y="11499"/>
                </a:cxn>
                <a:cxn ang="0">
                  <a:pos x="0" y="11499"/>
                </a:cxn>
                <a:cxn ang="0">
                  <a:pos x="0" y="11499"/>
                </a:cxn>
              </a:cxnLst>
              <a:rect l="0" t="0" r="0" b="0"/>
              <a:pathLst>
                <a:path w="135" h="5">
                  <a:moveTo>
                    <a:pt x="0" y="5"/>
                  </a:moveTo>
                  <a:lnTo>
                    <a:pt x="0" y="0"/>
                  </a:lnTo>
                  <a:lnTo>
                    <a:pt x="135" y="0"/>
                  </a:lnTo>
                  <a:lnTo>
                    <a:pt x="135" y="5"/>
                  </a:lnTo>
                  <a:lnTo>
                    <a:pt x="0" y="5"/>
                  </a:lnTo>
                  <a:lnTo>
                    <a:pt x="0" y="5"/>
                  </a:lnTo>
                  <a:close/>
                </a:path>
              </a:pathLst>
            </a:custGeom>
            <a:solidFill>
              <a:srgbClr val="898989"/>
            </a:solidFill>
            <a:ln w="9525">
              <a:noFill/>
            </a:ln>
          </p:spPr>
          <p:txBody>
            <a:bodyPr/>
            <a:lstStyle/>
            <a:p>
              <a:endParaRPr lang="zh-CN" altLang="en-US"/>
            </a:p>
          </p:txBody>
        </p:sp>
        <p:sp>
          <p:nvSpPr>
            <p:cNvPr id="31006" name="椭圆 877"/>
            <p:cNvSpPr/>
            <p:nvPr/>
          </p:nvSpPr>
          <p:spPr>
            <a:xfrm>
              <a:off x="3400299" y="4826545"/>
              <a:ext cx="34493" cy="39093"/>
            </a:xfrm>
            <a:prstGeom prst="ellipse">
              <a:avLst/>
            </a:prstGeom>
            <a:solidFill>
              <a:srgbClr val="FFFFFF"/>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1007" name="任意多边形 878"/>
            <p:cNvSpPr/>
            <p:nvPr/>
          </p:nvSpPr>
          <p:spPr>
            <a:xfrm>
              <a:off x="3395700" y="4821946"/>
              <a:ext cx="43692" cy="48291"/>
            </a:xfrm>
            <a:custGeom>
              <a:avLst/>
              <a:gdLst/>
              <a:ahLst/>
              <a:cxnLst>
                <a:cxn ang="0">
                  <a:pos x="0" y="24145"/>
                </a:cxn>
                <a:cxn ang="0">
                  <a:pos x="24273" y="0"/>
                </a:cxn>
                <a:cxn ang="0">
                  <a:pos x="24273" y="0"/>
                </a:cxn>
                <a:cxn ang="0">
                  <a:pos x="24273" y="4829"/>
                </a:cxn>
                <a:cxn ang="0">
                  <a:pos x="24273" y="9658"/>
                </a:cxn>
                <a:cxn ang="0">
                  <a:pos x="9709" y="24145"/>
                </a:cxn>
                <a:cxn ang="0">
                  <a:pos x="9709" y="24145"/>
                </a:cxn>
                <a:cxn ang="0">
                  <a:pos x="24273" y="38632"/>
                </a:cxn>
                <a:cxn ang="0">
                  <a:pos x="24273" y="38632"/>
                </a:cxn>
                <a:cxn ang="0">
                  <a:pos x="38837" y="24145"/>
                </a:cxn>
                <a:cxn ang="0">
                  <a:pos x="38837" y="24145"/>
                </a:cxn>
                <a:cxn ang="0">
                  <a:pos x="24273" y="9658"/>
                </a:cxn>
                <a:cxn ang="0">
                  <a:pos x="24273" y="9658"/>
                </a:cxn>
                <a:cxn ang="0">
                  <a:pos x="24273" y="4829"/>
                </a:cxn>
                <a:cxn ang="0">
                  <a:pos x="24273" y="0"/>
                </a:cxn>
                <a:cxn ang="0">
                  <a:pos x="43692" y="24145"/>
                </a:cxn>
                <a:cxn ang="0">
                  <a:pos x="43692" y="24145"/>
                </a:cxn>
                <a:cxn ang="0">
                  <a:pos x="24273" y="48291"/>
                </a:cxn>
                <a:cxn ang="0">
                  <a:pos x="24273" y="48291"/>
                </a:cxn>
                <a:cxn ang="0">
                  <a:pos x="0" y="24145"/>
                </a:cxn>
              </a:cxnLst>
              <a:rect l="0" t="0" r="0" b="0"/>
              <a:pathLst>
                <a:path w="9" h="10">
                  <a:moveTo>
                    <a:pt x="0" y="5"/>
                  </a:moveTo>
                  <a:cubicBezTo>
                    <a:pt x="0" y="3"/>
                    <a:pt x="2" y="0"/>
                    <a:pt x="5" y="0"/>
                  </a:cubicBezTo>
                  <a:cubicBezTo>
                    <a:pt x="5" y="0"/>
                    <a:pt x="5" y="0"/>
                    <a:pt x="5" y="0"/>
                  </a:cubicBezTo>
                  <a:cubicBezTo>
                    <a:pt x="5" y="1"/>
                    <a:pt x="5" y="1"/>
                    <a:pt x="5" y="1"/>
                  </a:cubicBezTo>
                  <a:cubicBezTo>
                    <a:pt x="5" y="2"/>
                    <a:pt x="5" y="2"/>
                    <a:pt x="5" y="2"/>
                  </a:cubicBezTo>
                  <a:cubicBezTo>
                    <a:pt x="3" y="2"/>
                    <a:pt x="2" y="4"/>
                    <a:pt x="2" y="5"/>
                  </a:cubicBezTo>
                  <a:cubicBezTo>
                    <a:pt x="2" y="5"/>
                    <a:pt x="2" y="5"/>
                    <a:pt x="2" y="5"/>
                  </a:cubicBezTo>
                  <a:cubicBezTo>
                    <a:pt x="2" y="7"/>
                    <a:pt x="3" y="8"/>
                    <a:pt x="5" y="8"/>
                  </a:cubicBezTo>
                  <a:cubicBezTo>
                    <a:pt x="5" y="8"/>
                    <a:pt x="5" y="8"/>
                    <a:pt x="5" y="8"/>
                  </a:cubicBezTo>
                  <a:cubicBezTo>
                    <a:pt x="6" y="8"/>
                    <a:pt x="8" y="7"/>
                    <a:pt x="8" y="5"/>
                  </a:cubicBezTo>
                  <a:cubicBezTo>
                    <a:pt x="8" y="5"/>
                    <a:pt x="8" y="5"/>
                    <a:pt x="8" y="5"/>
                  </a:cubicBezTo>
                  <a:cubicBezTo>
                    <a:pt x="8" y="4"/>
                    <a:pt x="6" y="2"/>
                    <a:pt x="5" y="2"/>
                  </a:cubicBezTo>
                  <a:cubicBezTo>
                    <a:pt x="5" y="2"/>
                    <a:pt x="5" y="2"/>
                    <a:pt x="5" y="2"/>
                  </a:cubicBezTo>
                  <a:cubicBezTo>
                    <a:pt x="5" y="1"/>
                    <a:pt x="5" y="1"/>
                    <a:pt x="5" y="1"/>
                  </a:cubicBezTo>
                  <a:cubicBezTo>
                    <a:pt x="5" y="0"/>
                    <a:pt x="5" y="0"/>
                    <a:pt x="5" y="0"/>
                  </a:cubicBezTo>
                  <a:cubicBezTo>
                    <a:pt x="7" y="0"/>
                    <a:pt x="9" y="3"/>
                    <a:pt x="9" y="5"/>
                  </a:cubicBezTo>
                  <a:cubicBezTo>
                    <a:pt x="9" y="5"/>
                    <a:pt x="9" y="5"/>
                    <a:pt x="9" y="5"/>
                  </a:cubicBezTo>
                  <a:cubicBezTo>
                    <a:pt x="9" y="8"/>
                    <a:pt x="7" y="10"/>
                    <a:pt x="5" y="10"/>
                  </a:cubicBezTo>
                  <a:cubicBezTo>
                    <a:pt x="5" y="10"/>
                    <a:pt x="5" y="10"/>
                    <a:pt x="5" y="10"/>
                  </a:cubicBezTo>
                  <a:cubicBezTo>
                    <a:pt x="2" y="10"/>
                    <a:pt x="0" y="8"/>
                    <a:pt x="0" y="5"/>
                  </a:cubicBezTo>
                  <a:close/>
                </a:path>
              </a:pathLst>
            </a:custGeom>
            <a:solidFill>
              <a:srgbClr val="000000"/>
            </a:solidFill>
            <a:ln w="9525">
              <a:noFill/>
            </a:ln>
          </p:spPr>
          <p:txBody>
            <a:bodyPr/>
            <a:lstStyle/>
            <a:p>
              <a:endParaRPr lang="zh-CN" altLang="en-US"/>
            </a:p>
          </p:txBody>
        </p:sp>
        <p:sp>
          <p:nvSpPr>
            <p:cNvPr id="31008" name="椭圆 879"/>
            <p:cNvSpPr/>
            <p:nvPr/>
          </p:nvSpPr>
          <p:spPr>
            <a:xfrm>
              <a:off x="3409497" y="4840342"/>
              <a:ext cx="16097" cy="11499"/>
            </a:xfrm>
            <a:prstGeom prst="ellipse">
              <a:avLst/>
            </a:prstGeom>
            <a:solidFill>
              <a:srgbClr val="000000"/>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31009" name="任意多边形 886"/>
            <p:cNvSpPr/>
            <p:nvPr/>
          </p:nvSpPr>
          <p:spPr>
            <a:xfrm>
              <a:off x="3041571" y="1051855"/>
              <a:ext cx="158669" cy="151769"/>
            </a:xfrm>
            <a:custGeom>
              <a:avLst/>
              <a:gdLst/>
              <a:ahLst/>
              <a:cxnLst>
                <a:cxn ang="0">
                  <a:pos x="19232" y="37942"/>
                </a:cxn>
                <a:cxn ang="0">
                  <a:pos x="62505" y="37942"/>
                </a:cxn>
                <a:cxn ang="0">
                  <a:pos x="62505" y="18971"/>
                </a:cxn>
                <a:cxn ang="0">
                  <a:pos x="62505" y="0"/>
                </a:cxn>
                <a:cxn ang="0">
                  <a:pos x="62505" y="0"/>
                </a:cxn>
                <a:cxn ang="0">
                  <a:pos x="67314" y="0"/>
                </a:cxn>
                <a:cxn ang="0">
                  <a:pos x="86546" y="4742"/>
                </a:cxn>
                <a:cxn ang="0">
                  <a:pos x="91354" y="4742"/>
                </a:cxn>
                <a:cxn ang="0">
                  <a:pos x="91354" y="4742"/>
                </a:cxn>
                <a:cxn ang="0">
                  <a:pos x="91354" y="9485"/>
                </a:cxn>
                <a:cxn ang="0">
                  <a:pos x="81738" y="9485"/>
                </a:cxn>
                <a:cxn ang="0">
                  <a:pos x="81738" y="37942"/>
                </a:cxn>
                <a:cxn ang="0">
                  <a:pos x="129820" y="37942"/>
                </a:cxn>
                <a:cxn ang="0">
                  <a:pos x="134628" y="33199"/>
                </a:cxn>
                <a:cxn ang="0">
                  <a:pos x="139436" y="33199"/>
                </a:cxn>
                <a:cxn ang="0">
                  <a:pos x="139436" y="33199"/>
                </a:cxn>
                <a:cxn ang="0">
                  <a:pos x="139436" y="33199"/>
                </a:cxn>
                <a:cxn ang="0">
                  <a:pos x="158669" y="42685"/>
                </a:cxn>
                <a:cxn ang="0">
                  <a:pos x="158669" y="42685"/>
                </a:cxn>
                <a:cxn ang="0">
                  <a:pos x="158669" y="42685"/>
                </a:cxn>
                <a:cxn ang="0">
                  <a:pos x="153860" y="47427"/>
                </a:cxn>
                <a:cxn ang="0">
                  <a:pos x="153860" y="80627"/>
                </a:cxn>
                <a:cxn ang="0">
                  <a:pos x="153860" y="90112"/>
                </a:cxn>
                <a:cxn ang="0">
                  <a:pos x="149052" y="94855"/>
                </a:cxn>
                <a:cxn ang="0">
                  <a:pos x="144244" y="99598"/>
                </a:cxn>
                <a:cxn ang="0">
                  <a:pos x="134628" y="99598"/>
                </a:cxn>
                <a:cxn ang="0">
                  <a:pos x="134628" y="99598"/>
                </a:cxn>
                <a:cxn ang="0">
                  <a:pos x="129820" y="94855"/>
                </a:cxn>
                <a:cxn ang="0">
                  <a:pos x="129820" y="85370"/>
                </a:cxn>
                <a:cxn ang="0">
                  <a:pos x="81738" y="85370"/>
                </a:cxn>
                <a:cxn ang="0">
                  <a:pos x="81738" y="128055"/>
                </a:cxn>
                <a:cxn ang="0">
                  <a:pos x="81738" y="147026"/>
                </a:cxn>
                <a:cxn ang="0">
                  <a:pos x="81738" y="151769"/>
                </a:cxn>
                <a:cxn ang="0">
                  <a:pos x="72122" y="151769"/>
                </a:cxn>
                <a:cxn ang="0">
                  <a:pos x="67314" y="151769"/>
                </a:cxn>
                <a:cxn ang="0">
                  <a:pos x="62505" y="151769"/>
                </a:cxn>
                <a:cxn ang="0">
                  <a:pos x="62505" y="147026"/>
                </a:cxn>
                <a:cxn ang="0">
                  <a:pos x="62505" y="128055"/>
                </a:cxn>
                <a:cxn ang="0">
                  <a:pos x="62505" y="85370"/>
                </a:cxn>
                <a:cxn ang="0">
                  <a:pos x="19232" y="85370"/>
                </a:cxn>
                <a:cxn ang="0">
                  <a:pos x="19232" y="94855"/>
                </a:cxn>
                <a:cxn ang="0">
                  <a:pos x="14424" y="99598"/>
                </a:cxn>
                <a:cxn ang="0">
                  <a:pos x="9616" y="99598"/>
                </a:cxn>
                <a:cxn ang="0">
                  <a:pos x="0" y="99598"/>
                </a:cxn>
                <a:cxn ang="0">
                  <a:pos x="0" y="99598"/>
                </a:cxn>
                <a:cxn ang="0">
                  <a:pos x="0" y="99598"/>
                </a:cxn>
                <a:cxn ang="0">
                  <a:pos x="0" y="80627"/>
                </a:cxn>
                <a:cxn ang="0">
                  <a:pos x="0" y="47427"/>
                </a:cxn>
                <a:cxn ang="0">
                  <a:pos x="0" y="28456"/>
                </a:cxn>
                <a:cxn ang="0">
                  <a:pos x="0" y="28456"/>
                </a:cxn>
                <a:cxn ang="0">
                  <a:pos x="0" y="28456"/>
                </a:cxn>
                <a:cxn ang="0">
                  <a:pos x="19232" y="37942"/>
                </a:cxn>
                <a:cxn ang="0">
                  <a:pos x="19232" y="42685"/>
                </a:cxn>
                <a:cxn ang="0">
                  <a:pos x="19232" y="80627"/>
                </a:cxn>
                <a:cxn ang="0">
                  <a:pos x="62505" y="80627"/>
                </a:cxn>
                <a:cxn ang="0">
                  <a:pos x="62505" y="42685"/>
                </a:cxn>
                <a:cxn ang="0">
                  <a:pos x="19232" y="42685"/>
                </a:cxn>
                <a:cxn ang="0">
                  <a:pos x="81738" y="42685"/>
                </a:cxn>
                <a:cxn ang="0">
                  <a:pos x="81738" y="80627"/>
                </a:cxn>
                <a:cxn ang="0">
                  <a:pos x="129820" y="80627"/>
                </a:cxn>
                <a:cxn ang="0">
                  <a:pos x="129820" y="42685"/>
                </a:cxn>
                <a:cxn ang="0">
                  <a:pos x="81738" y="42685"/>
                </a:cxn>
              </a:cxnLst>
              <a:rect l="0" t="0" r="0" b="0"/>
              <a:pathLst>
                <a:path w="33" h="32">
                  <a:moveTo>
                    <a:pt x="4" y="8"/>
                  </a:moveTo>
                  <a:cubicBezTo>
                    <a:pt x="13" y="8"/>
                    <a:pt x="13" y="8"/>
                    <a:pt x="13" y="8"/>
                  </a:cubicBezTo>
                  <a:cubicBezTo>
                    <a:pt x="13" y="4"/>
                    <a:pt x="13" y="4"/>
                    <a:pt x="13" y="4"/>
                  </a:cubicBezTo>
                  <a:cubicBezTo>
                    <a:pt x="13" y="0"/>
                    <a:pt x="13" y="0"/>
                    <a:pt x="13" y="0"/>
                  </a:cubicBezTo>
                  <a:cubicBezTo>
                    <a:pt x="13" y="0"/>
                    <a:pt x="13" y="0"/>
                    <a:pt x="13" y="0"/>
                  </a:cubicBezTo>
                  <a:cubicBezTo>
                    <a:pt x="13" y="0"/>
                    <a:pt x="13" y="0"/>
                    <a:pt x="14" y="0"/>
                  </a:cubicBezTo>
                  <a:cubicBezTo>
                    <a:pt x="18" y="1"/>
                    <a:pt x="18" y="1"/>
                    <a:pt x="18" y="1"/>
                  </a:cubicBezTo>
                  <a:cubicBezTo>
                    <a:pt x="19" y="1"/>
                    <a:pt x="19" y="1"/>
                    <a:pt x="19" y="1"/>
                  </a:cubicBezTo>
                  <a:cubicBezTo>
                    <a:pt x="19" y="1"/>
                    <a:pt x="19" y="1"/>
                    <a:pt x="19" y="1"/>
                  </a:cubicBezTo>
                  <a:cubicBezTo>
                    <a:pt x="19" y="1"/>
                    <a:pt x="19" y="1"/>
                    <a:pt x="19" y="2"/>
                  </a:cubicBezTo>
                  <a:cubicBezTo>
                    <a:pt x="17" y="2"/>
                    <a:pt x="17" y="2"/>
                    <a:pt x="17" y="2"/>
                  </a:cubicBezTo>
                  <a:cubicBezTo>
                    <a:pt x="17" y="8"/>
                    <a:pt x="17" y="8"/>
                    <a:pt x="17" y="8"/>
                  </a:cubicBezTo>
                  <a:cubicBezTo>
                    <a:pt x="27" y="8"/>
                    <a:pt x="27" y="8"/>
                    <a:pt x="27" y="8"/>
                  </a:cubicBezTo>
                  <a:cubicBezTo>
                    <a:pt x="28" y="7"/>
                    <a:pt x="28" y="7"/>
                    <a:pt x="28" y="7"/>
                  </a:cubicBezTo>
                  <a:cubicBezTo>
                    <a:pt x="28" y="7"/>
                    <a:pt x="28" y="7"/>
                    <a:pt x="29" y="7"/>
                  </a:cubicBezTo>
                  <a:cubicBezTo>
                    <a:pt x="29" y="7"/>
                    <a:pt x="29" y="7"/>
                    <a:pt x="29" y="7"/>
                  </a:cubicBezTo>
                  <a:cubicBezTo>
                    <a:pt x="29" y="7"/>
                    <a:pt x="29" y="7"/>
                    <a:pt x="29" y="7"/>
                  </a:cubicBezTo>
                  <a:cubicBezTo>
                    <a:pt x="33" y="9"/>
                    <a:pt x="33" y="9"/>
                    <a:pt x="33" y="9"/>
                  </a:cubicBezTo>
                  <a:cubicBezTo>
                    <a:pt x="33" y="9"/>
                    <a:pt x="33" y="9"/>
                    <a:pt x="33" y="9"/>
                  </a:cubicBezTo>
                  <a:cubicBezTo>
                    <a:pt x="33" y="9"/>
                    <a:pt x="33" y="9"/>
                    <a:pt x="33" y="9"/>
                  </a:cubicBezTo>
                  <a:cubicBezTo>
                    <a:pt x="32" y="10"/>
                    <a:pt x="32" y="10"/>
                    <a:pt x="32" y="10"/>
                  </a:cubicBezTo>
                  <a:cubicBezTo>
                    <a:pt x="32" y="17"/>
                    <a:pt x="32" y="17"/>
                    <a:pt x="32" y="17"/>
                  </a:cubicBezTo>
                  <a:cubicBezTo>
                    <a:pt x="32" y="19"/>
                    <a:pt x="32" y="19"/>
                    <a:pt x="32" y="19"/>
                  </a:cubicBezTo>
                  <a:cubicBezTo>
                    <a:pt x="32" y="20"/>
                    <a:pt x="31" y="20"/>
                    <a:pt x="31" y="20"/>
                  </a:cubicBezTo>
                  <a:cubicBezTo>
                    <a:pt x="31" y="20"/>
                    <a:pt x="31" y="20"/>
                    <a:pt x="30" y="21"/>
                  </a:cubicBezTo>
                  <a:cubicBezTo>
                    <a:pt x="29" y="21"/>
                    <a:pt x="29" y="21"/>
                    <a:pt x="28" y="21"/>
                  </a:cubicBezTo>
                  <a:cubicBezTo>
                    <a:pt x="28" y="21"/>
                    <a:pt x="28" y="21"/>
                    <a:pt x="28" y="21"/>
                  </a:cubicBezTo>
                  <a:cubicBezTo>
                    <a:pt x="27" y="21"/>
                    <a:pt x="27" y="20"/>
                    <a:pt x="27" y="20"/>
                  </a:cubicBezTo>
                  <a:cubicBezTo>
                    <a:pt x="27" y="18"/>
                    <a:pt x="27" y="18"/>
                    <a:pt x="27" y="18"/>
                  </a:cubicBezTo>
                  <a:cubicBezTo>
                    <a:pt x="17" y="18"/>
                    <a:pt x="17" y="18"/>
                    <a:pt x="17" y="18"/>
                  </a:cubicBezTo>
                  <a:cubicBezTo>
                    <a:pt x="17" y="27"/>
                    <a:pt x="17" y="27"/>
                    <a:pt x="17" y="27"/>
                  </a:cubicBezTo>
                  <a:cubicBezTo>
                    <a:pt x="17" y="31"/>
                    <a:pt x="17" y="31"/>
                    <a:pt x="17" y="31"/>
                  </a:cubicBezTo>
                  <a:cubicBezTo>
                    <a:pt x="17" y="31"/>
                    <a:pt x="17" y="31"/>
                    <a:pt x="17" y="32"/>
                  </a:cubicBezTo>
                  <a:cubicBezTo>
                    <a:pt x="16" y="32"/>
                    <a:pt x="16" y="32"/>
                    <a:pt x="15" y="32"/>
                  </a:cubicBezTo>
                  <a:cubicBezTo>
                    <a:pt x="15" y="32"/>
                    <a:pt x="14" y="32"/>
                    <a:pt x="14" y="32"/>
                  </a:cubicBezTo>
                  <a:cubicBezTo>
                    <a:pt x="13" y="32"/>
                    <a:pt x="13" y="32"/>
                    <a:pt x="13" y="32"/>
                  </a:cubicBezTo>
                  <a:cubicBezTo>
                    <a:pt x="13" y="32"/>
                    <a:pt x="13" y="32"/>
                    <a:pt x="13" y="31"/>
                  </a:cubicBezTo>
                  <a:cubicBezTo>
                    <a:pt x="13" y="27"/>
                    <a:pt x="13" y="27"/>
                    <a:pt x="13" y="27"/>
                  </a:cubicBezTo>
                  <a:cubicBezTo>
                    <a:pt x="13" y="18"/>
                    <a:pt x="13" y="18"/>
                    <a:pt x="13" y="18"/>
                  </a:cubicBezTo>
                  <a:cubicBezTo>
                    <a:pt x="4" y="18"/>
                    <a:pt x="4" y="18"/>
                    <a:pt x="4" y="18"/>
                  </a:cubicBezTo>
                  <a:cubicBezTo>
                    <a:pt x="4" y="20"/>
                    <a:pt x="4" y="20"/>
                    <a:pt x="4" y="20"/>
                  </a:cubicBezTo>
                  <a:cubicBezTo>
                    <a:pt x="4" y="21"/>
                    <a:pt x="4" y="21"/>
                    <a:pt x="3" y="21"/>
                  </a:cubicBezTo>
                  <a:cubicBezTo>
                    <a:pt x="3" y="21"/>
                    <a:pt x="3" y="21"/>
                    <a:pt x="2" y="21"/>
                  </a:cubicBezTo>
                  <a:cubicBezTo>
                    <a:pt x="1" y="21"/>
                    <a:pt x="1" y="22"/>
                    <a:pt x="0" y="21"/>
                  </a:cubicBezTo>
                  <a:cubicBezTo>
                    <a:pt x="0" y="21"/>
                    <a:pt x="0" y="21"/>
                    <a:pt x="0" y="21"/>
                  </a:cubicBezTo>
                  <a:cubicBezTo>
                    <a:pt x="0" y="21"/>
                    <a:pt x="0" y="21"/>
                    <a:pt x="0" y="21"/>
                  </a:cubicBezTo>
                  <a:cubicBezTo>
                    <a:pt x="0" y="17"/>
                    <a:pt x="0" y="17"/>
                    <a:pt x="0" y="17"/>
                  </a:cubicBezTo>
                  <a:cubicBezTo>
                    <a:pt x="0" y="10"/>
                    <a:pt x="0" y="10"/>
                    <a:pt x="0" y="10"/>
                  </a:cubicBezTo>
                  <a:cubicBezTo>
                    <a:pt x="0" y="6"/>
                    <a:pt x="0" y="6"/>
                    <a:pt x="0" y="6"/>
                  </a:cubicBezTo>
                  <a:cubicBezTo>
                    <a:pt x="0" y="6"/>
                    <a:pt x="0" y="6"/>
                    <a:pt x="0" y="6"/>
                  </a:cubicBezTo>
                  <a:cubicBezTo>
                    <a:pt x="0" y="6"/>
                    <a:pt x="0" y="6"/>
                    <a:pt x="0" y="6"/>
                  </a:cubicBezTo>
                  <a:cubicBezTo>
                    <a:pt x="4" y="8"/>
                    <a:pt x="4" y="8"/>
                    <a:pt x="4" y="8"/>
                  </a:cubicBezTo>
                  <a:close/>
                  <a:moveTo>
                    <a:pt x="4" y="9"/>
                  </a:moveTo>
                  <a:cubicBezTo>
                    <a:pt x="4" y="17"/>
                    <a:pt x="4" y="17"/>
                    <a:pt x="4" y="17"/>
                  </a:cubicBezTo>
                  <a:cubicBezTo>
                    <a:pt x="13" y="17"/>
                    <a:pt x="13" y="17"/>
                    <a:pt x="13" y="17"/>
                  </a:cubicBezTo>
                  <a:cubicBezTo>
                    <a:pt x="13" y="9"/>
                    <a:pt x="13" y="9"/>
                    <a:pt x="13" y="9"/>
                  </a:cubicBezTo>
                  <a:cubicBezTo>
                    <a:pt x="4" y="9"/>
                    <a:pt x="4" y="9"/>
                    <a:pt x="4" y="9"/>
                  </a:cubicBezTo>
                  <a:close/>
                  <a:moveTo>
                    <a:pt x="17" y="9"/>
                  </a:moveTo>
                  <a:cubicBezTo>
                    <a:pt x="17" y="17"/>
                    <a:pt x="17" y="17"/>
                    <a:pt x="17" y="17"/>
                  </a:cubicBezTo>
                  <a:cubicBezTo>
                    <a:pt x="27" y="17"/>
                    <a:pt x="27" y="17"/>
                    <a:pt x="27" y="17"/>
                  </a:cubicBezTo>
                  <a:cubicBezTo>
                    <a:pt x="27" y="9"/>
                    <a:pt x="27" y="9"/>
                    <a:pt x="27" y="9"/>
                  </a:cubicBezTo>
                  <a:cubicBezTo>
                    <a:pt x="17" y="9"/>
                    <a:pt x="17" y="9"/>
                    <a:pt x="17" y="9"/>
                  </a:cubicBezTo>
                  <a:close/>
                </a:path>
              </a:pathLst>
            </a:custGeom>
            <a:solidFill>
              <a:srgbClr val="000000"/>
            </a:solidFill>
            <a:ln w="9525">
              <a:noFill/>
            </a:ln>
          </p:spPr>
          <p:txBody>
            <a:bodyPr/>
            <a:lstStyle/>
            <a:p>
              <a:endParaRPr lang="zh-CN" altLang="en-US"/>
            </a:p>
          </p:txBody>
        </p:sp>
        <p:sp>
          <p:nvSpPr>
            <p:cNvPr id="31010" name="任意多边形 887"/>
            <p:cNvSpPr/>
            <p:nvPr/>
          </p:nvSpPr>
          <p:spPr>
            <a:xfrm>
              <a:off x="3243930" y="1061053"/>
              <a:ext cx="156369" cy="142572"/>
            </a:xfrm>
            <a:custGeom>
              <a:avLst/>
              <a:gdLst/>
              <a:ahLst/>
              <a:cxnLst>
                <a:cxn ang="0">
                  <a:pos x="61599" y="33266"/>
                </a:cxn>
                <a:cxn ang="0">
                  <a:pos x="23692" y="33266"/>
                </a:cxn>
                <a:cxn ang="0">
                  <a:pos x="23692" y="33266"/>
                </a:cxn>
                <a:cxn ang="0">
                  <a:pos x="28430" y="28514"/>
                </a:cxn>
                <a:cxn ang="0">
                  <a:pos x="104246" y="23762"/>
                </a:cxn>
                <a:cxn ang="0">
                  <a:pos x="113722" y="23762"/>
                </a:cxn>
                <a:cxn ang="0">
                  <a:pos x="127938" y="33266"/>
                </a:cxn>
                <a:cxn ang="0">
                  <a:pos x="85292" y="33266"/>
                </a:cxn>
                <a:cxn ang="0">
                  <a:pos x="80553" y="61781"/>
                </a:cxn>
                <a:cxn ang="0">
                  <a:pos x="104246" y="57028"/>
                </a:cxn>
                <a:cxn ang="0">
                  <a:pos x="113722" y="57028"/>
                </a:cxn>
                <a:cxn ang="0">
                  <a:pos x="123199" y="66533"/>
                </a:cxn>
                <a:cxn ang="0">
                  <a:pos x="123199" y="66533"/>
                </a:cxn>
                <a:cxn ang="0">
                  <a:pos x="80553" y="104552"/>
                </a:cxn>
                <a:cxn ang="0">
                  <a:pos x="108984" y="99800"/>
                </a:cxn>
                <a:cxn ang="0">
                  <a:pos x="118461" y="95048"/>
                </a:cxn>
                <a:cxn ang="0">
                  <a:pos x="132676" y="109305"/>
                </a:cxn>
                <a:cxn ang="0">
                  <a:pos x="108984" y="109305"/>
                </a:cxn>
                <a:cxn ang="0">
                  <a:pos x="23692" y="109305"/>
                </a:cxn>
                <a:cxn ang="0">
                  <a:pos x="23692" y="104552"/>
                </a:cxn>
                <a:cxn ang="0">
                  <a:pos x="61599" y="66533"/>
                </a:cxn>
                <a:cxn ang="0">
                  <a:pos x="28430" y="66533"/>
                </a:cxn>
                <a:cxn ang="0">
                  <a:pos x="28430" y="61781"/>
                </a:cxn>
                <a:cxn ang="0">
                  <a:pos x="85292" y="76038"/>
                </a:cxn>
                <a:cxn ang="0">
                  <a:pos x="85292" y="71286"/>
                </a:cxn>
                <a:cxn ang="0">
                  <a:pos x="108984" y="80790"/>
                </a:cxn>
                <a:cxn ang="0">
                  <a:pos x="113722" y="90295"/>
                </a:cxn>
                <a:cxn ang="0">
                  <a:pos x="104246" y="95048"/>
                </a:cxn>
                <a:cxn ang="0">
                  <a:pos x="94769" y="85543"/>
                </a:cxn>
                <a:cxn ang="0">
                  <a:pos x="90030" y="76038"/>
                </a:cxn>
                <a:cxn ang="0">
                  <a:pos x="18953" y="9504"/>
                </a:cxn>
                <a:cxn ang="0">
                  <a:pos x="137415" y="4752"/>
                </a:cxn>
                <a:cxn ang="0">
                  <a:pos x="146892" y="4752"/>
                </a:cxn>
                <a:cxn ang="0">
                  <a:pos x="156369" y="9504"/>
                </a:cxn>
                <a:cxn ang="0">
                  <a:pos x="156369" y="9504"/>
                </a:cxn>
                <a:cxn ang="0">
                  <a:pos x="151630" y="19009"/>
                </a:cxn>
                <a:cxn ang="0">
                  <a:pos x="151630" y="137819"/>
                </a:cxn>
                <a:cxn ang="0">
                  <a:pos x="146892" y="142572"/>
                </a:cxn>
                <a:cxn ang="0">
                  <a:pos x="132676" y="137819"/>
                </a:cxn>
                <a:cxn ang="0">
                  <a:pos x="18953" y="128314"/>
                </a:cxn>
                <a:cxn ang="0">
                  <a:pos x="14215" y="137819"/>
                </a:cxn>
                <a:cxn ang="0">
                  <a:pos x="0" y="137819"/>
                </a:cxn>
                <a:cxn ang="0">
                  <a:pos x="0" y="109305"/>
                </a:cxn>
                <a:cxn ang="0">
                  <a:pos x="0" y="0"/>
                </a:cxn>
                <a:cxn ang="0">
                  <a:pos x="4738" y="4752"/>
                </a:cxn>
                <a:cxn ang="0">
                  <a:pos x="132676" y="14257"/>
                </a:cxn>
                <a:cxn ang="0">
                  <a:pos x="18953" y="123562"/>
                </a:cxn>
                <a:cxn ang="0">
                  <a:pos x="132676" y="14257"/>
                </a:cxn>
              </a:cxnLst>
              <a:rect l="0" t="0" r="0" b="0"/>
              <a:pathLst>
                <a:path w="33" h="30">
                  <a:moveTo>
                    <a:pt x="13" y="13"/>
                  </a:moveTo>
                  <a:cubicBezTo>
                    <a:pt x="13" y="7"/>
                    <a:pt x="13" y="7"/>
                    <a:pt x="13" y="7"/>
                  </a:cubicBezTo>
                  <a:cubicBezTo>
                    <a:pt x="6" y="7"/>
                    <a:pt x="6" y="7"/>
                    <a:pt x="6" y="7"/>
                  </a:cubicBezTo>
                  <a:cubicBezTo>
                    <a:pt x="5" y="7"/>
                    <a:pt x="5" y="7"/>
                    <a:pt x="5" y="7"/>
                  </a:cubicBezTo>
                  <a:cubicBezTo>
                    <a:pt x="5" y="7"/>
                    <a:pt x="5" y="7"/>
                    <a:pt x="5" y="7"/>
                  </a:cubicBezTo>
                  <a:cubicBezTo>
                    <a:pt x="5" y="7"/>
                    <a:pt x="5" y="7"/>
                    <a:pt x="5" y="7"/>
                  </a:cubicBezTo>
                  <a:cubicBezTo>
                    <a:pt x="5" y="7"/>
                    <a:pt x="5" y="6"/>
                    <a:pt x="5" y="6"/>
                  </a:cubicBezTo>
                  <a:cubicBezTo>
                    <a:pt x="5" y="6"/>
                    <a:pt x="5" y="6"/>
                    <a:pt x="6" y="6"/>
                  </a:cubicBezTo>
                  <a:cubicBezTo>
                    <a:pt x="21" y="6"/>
                    <a:pt x="21" y="6"/>
                    <a:pt x="21" y="6"/>
                  </a:cubicBezTo>
                  <a:cubicBezTo>
                    <a:pt x="22" y="5"/>
                    <a:pt x="22" y="5"/>
                    <a:pt x="22" y="5"/>
                  </a:cubicBezTo>
                  <a:cubicBezTo>
                    <a:pt x="23" y="4"/>
                    <a:pt x="23" y="4"/>
                    <a:pt x="23" y="4"/>
                  </a:cubicBezTo>
                  <a:cubicBezTo>
                    <a:pt x="23" y="4"/>
                    <a:pt x="24" y="4"/>
                    <a:pt x="24" y="5"/>
                  </a:cubicBezTo>
                  <a:cubicBezTo>
                    <a:pt x="26" y="6"/>
                    <a:pt x="26" y="6"/>
                    <a:pt x="26" y="6"/>
                  </a:cubicBezTo>
                  <a:cubicBezTo>
                    <a:pt x="27" y="6"/>
                    <a:pt x="27" y="7"/>
                    <a:pt x="27" y="7"/>
                  </a:cubicBezTo>
                  <a:cubicBezTo>
                    <a:pt x="27" y="7"/>
                    <a:pt x="27" y="7"/>
                    <a:pt x="26" y="7"/>
                  </a:cubicBezTo>
                  <a:cubicBezTo>
                    <a:pt x="18" y="7"/>
                    <a:pt x="18" y="7"/>
                    <a:pt x="18" y="7"/>
                  </a:cubicBezTo>
                  <a:cubicBezTo>
                    <a:pt x="17" y="7"/>
                    <a:pt x="17" y="7"/>
                    <a:pt x="17" y="7"/>
                  </a:cubicBezTo>
                  <a:cubicBezTo>
                    <a:pt x="17" y="13"/>
                    <a:pt x="17" y="13"/>
                    <a:pt x="17" y="13"/>
                  </a:cubicBezTo>
                  <a:cubicBezTo>
                    <a:pt x="21" y="13"/>
                    <a:pt x="21" y="13"/>
                    <a:pt x="21" y="13"/>
                  </a:cubicBezTo>
                  <a:cubicBezTo>
                    <a:pt x="22" y="12"/>
                    <a:pt x="22" y="12"/>
                    <a:pt x="22" y="12"/>
                  </a:cubicBezTo>
                  <a:cubicBezTo>
                    <a:pt x="22" y="12"/>
                    <a:pt x="23" y="11"/>
                    <a:pt x="23" y="11"/>
                  </a:cubicBezTo>
                  <a:cubicBezTo>
                    <a:pt x="23" y="11"/>
                    <a:pt x="23" y="12"/>
                    <a:pt x="24" y="12"/>
                  </a:cubicBezTo>
                  <a:cubicBezTo>
                    <a:pt x="26" y="13"/>
                    <a:pt x="26" y="13"/>
                    <a:pt x="26" y="13"/>
                  </a:cubicBezTo>
                  <a:cubicBezTo>
                    <a:pt x="26" y="14"/>
                    <a:pt x="26" y="14"/>
                    <a:pt x="26" y="14"/>
                  </a:cubicBezTo>
                  <a:cubicBezTo>
                    <a:pt x="26" y="14"/>
                    <a:pt x="26" y="14"/>
                    <a:pt x="26" y="14"/>
                  </a:cubicBezTo>
                  <a:cubicBezTo>
                    <a:pt x="26" y="14"/>
                    <a:pt x="26" y="14"/>
                    <a:pt x="26" y="14"/>
                  </a:cubicBezTo>
                  <a:cubicBezTo>
                    <a:pt x="17" y="14"/>
                    <a:pt x="17" y="14"/>
                    <a:pt x="17" y="14"/>
                  </a:cubicBezTo>
                  <a:cubicBezTo>
                    <a:pt x="17" y="22"/>
                    <a:pt x="17" y="22"/>
                    <a:pt x="17" y="22"/>
                  </a:cubicBezTo>
                  <a:cubicBezTo>
                    <a:pt x="22" y="22"/>
                    <a:pt x="22" y="22"/>
                    <a:pt x="22" y="22"/>
                  </a:cubicBezTo>
                  <a:cubicBezTo>
                    <a:pt x="23" y="21"/>
                    <a:pt x="23" y="21"/>
                    <a:pt x="23" y="21"/>
                  </a:cubicBezTo>
                  <a:cubicBezTo>
                    <a:pt x="24" y="20"/>
                    <a:pt x="24" y="20"/>
                    <a:pt x="24" y="20"/>
                  </a:cubicBezTo>
                  <a:cubicBezTo>
                    <a:pt x="24" y="20"/>
                    <a:pt x="24" y="20"/>
                    <a:pt x="25" y="20"/>
                  </a:cubicBezTo>
                  <a:cubicBezTo>
                    <a:pt x="27" y="22"/>
                    <a:pt x="27" y="22"/>
                    <a:pt x="27" y="22"/>
                  </a:cubicBezTo>
                  <a:cubicBezTo>
                    <a:pt x="27" y="22"/>
                    <a:pt x="28" y="23"/>
                    <a:pt x="28" y="23"/>
                  </a:cubicBezTo>
                  <a:cubicBezTo>
                    <a:pt x="28" y="23"/>
                    <a:pt x="27" y="23"/>
                    <a:pt x="27" y="23"/>
                  </a:cubicBezTo>
                  <a:cubicBezTo>
                    <a:pt x="23" y="23"/>
                    <a:pt x="23" y="23"/>
                    <a:pt x="23" y="23"/>
                  </a:cubicBezTo>
                  <a:cubicBezTo>
                    <a:pt x="23" y="23"/>
                    <a:pt x="23" y="23"/>
                    <a:pt x="23" y="23"/>
                  </a:cubicBezTo>
                  <a:cubicBezTo>
                    <a:pt x="5" y="23"/>
                    <a:pt x="5" y="23"/>
                    <a:pt x="5" y="23"/>
                  </a:cubicBezTo>
                  <a:cubicBezTo>
                    <a:pt x="5" y="23"/>
                    <a:pt x="5" y="23"/>
                    <a:pt x="5" y="22"/>
                  </a:cubicBezTo>
                  <a:cubicBezTo>
                    <a:pt x="5" y="22"/>
                    <a:pt x="5" y="22"/>
                    <a:pt x="5" y="22"/>
                  </a:cubicBezTo>
                  <a:cubicBezTo>
                    <a:pt x="13" y="22"/>
                    <a:pt x="13" y="22"/>
                    <a:pt x="13" y="22"/>
                  </a:cubicBezTo>
                  <a:cubicBezTo>
                    <a:pt x="13" y="14"/>
                    <a:pt x="13" y="14"/>
                    <a:pt x="13" y="14"/>
                  </a:cubicBezTo>
                  <a:cubicBezTo>
                    <a:pt x="7" y="14"/>
                    <a:pt x="7" y="14"/>
                    <a:pt x="7" y="14"/>
                  </a:cubicBezTo>
                  <a:cubicBezTo>
                    <a:pt x="6" y="14"/>
                    <a:pt x="6" y="14"/>
                    <a:pt x="6" y="14"/>
                  </a:cubicBezTo>
                  <a:cubicBezTo>
                    <a:pt x="6" y="14"/>
                    <a:pt x="6" y="14"/>
                    <a:pt x="6" y="14"/>
                  </a:cubicBezTo>
                  <a:cubicBezTo>
                    <a:pt x="6" y="13"/>
                    <a:pt x="6" y="13"/>
                    <a:pt x="6" y="13"/>
                  </a:cubicBezTo>
                  <a:cubicBezTo>
                    <a:pt x="13" y="13"/>
                    <a:pt x="13" y="13"/>
                    <a:pt x="13" y="13"/>
                  </a:cubicBezTo>
                  <a:close/>
                  <a:moveTo>
                    <a:pt x="18" y="16"/>
                  </a:moveTo>
                  <a:cubicBezTo>
                    <a:pt x="18" y="16"/>
                    <a:pt x="18" y="16"/>
                    <a:pt x="18" y="16"/>
                  </a:cubicBezTo>
                  <a:cubicBezTo>
                    <a:pt x="18" y="16"/>
                    <a:pt x="18" y="16"/>
                    <a:pt x="18" y="15"/>
                  </a:cubicBezTo>
                  <a:cubicBezTo>
                    <a:pt x="18" y="15"/>
                    <a:pt x="19" y="16"/>
                    <a:pt x="21" y="16"/>
                  </a:cubicBezTo>
                  <a:cubicBezTo>
                    <a:pt x="22" y="16"/>
                    <a:pt x="23" y="17"/>
                    <a:pt x="23" y="17"/>
                  </a:cubicBezTo>
                  <a:cubicBezTo>
                    <a:pt x="24" y="18"/>
                    <a:pt x="24" y="18"/>
                    <a:pt x="24" y="18"/>
                  </a:cubicBezTo>
                  <a:cubicBezTo>
                    <a:pt x="24" y="19"/>
                    <a:pt x="24" y="19"/>
                    <a:pt x="24" y="19"/>
                  </a:cubicBezTo>
                  <a:cubicBezTo>
                    <a:pt x="23" y="19"/>
                    <a:pt x="23" y="20"/>
                    <a:pt x="23" y="20"/>
                  </a:cubicBezTo>
                  <a:cubicBezTo>
                    <a:pt x="23" y="20"/>
                    <a:pt x="22" y="20"/>
                    <a:pt x="22" y="20"/>
                  </a:cubicBezTo>
                  <a:cubicBezTo>
                    <a:pt x="21" y="20"/>
                    <a:pt x="21" y="20"/>
                    <a:pt x="21" y="20"/>
                  </a:cubicBezTo>
                  <a:cubicBezTo>
                    <a:pt x="21" y="19"/>
                    <a:pt x="20" y="19"/>
                    <a:pt x="20" y="18"/>
                  </a:cubicBezTo>
                  <a:cubicBezTo>
                    <a:pt x="20" y="18"/>
                    <a:pt x="20" y="18"/>
                    <a:pt x="19" y="17"/>
                  </a:cubicBezTo>
                  <a:cubicBezTo>
                    <a:pt x="19" y="17"/>
                    <a:pt x="19" y="17"/>
                    <a:pt x="19" y="16"/>
                  </a:cubicBezTo>
                  <a:cubicBezTo>
                    <a:pt x="18" y="16"/>
                    <a:pt x="18" y="16"/>
                    <a:pt x="18" y="16"/>
                  </a:cubicBezTo>
                  <a:close/>
                  <a:moveTo>
                    <a:pt x="4" y="2"/>
                  </a:moveTo>
                  <a:cubicBezTo>
                    <a:pt x="28" y="2"/>
                    <a:pt x="28" y="2"/>
                    <a:pt x="28" y="2"/>
                  </a:cubicBezTo>
                  <a:cubicBezTo>
                    <a:pt x="29" y="1"/>
                    <a:pt x="29" y="1"/>
                    <a:pt x="29" y="1"/>
                  </a:cubicBezTo>
                  <a:cubicBezTo>
                    <a:pt x="30" y="1"/>
                    <a:pt x="30" y="0"/>
                    <a:pt x="30" y="0"/>
                  </a:cubicBezTo>
                  <a:cubicBezTo>
                    <a:pt x="30" y="0"/>
                    <a:pt x="30" y="1"/>
                    <a:pt x="31" y="1"/>
                  </a:cubicBezTo>
                  <a:cubicBezTo>
                    <a:pt x="33" y="2"/>
                    <a:pt x="33" y="2"/>
                    <a:pt x="33" y="2"/>
                  </a:cubicBezTo>
                  <a:cubicBezTo>
                    <a:pt x="33" y="2"/>
                    <a:pt x="33" y="2"/>
                    <a:pt x="33" y="2"/>
                  </a:cubicBezTo>
                  <a:cubicBezTo>
                    <a:pt x="33" y="2"/>
                    <a:pt x="33" y="2"/>
                    <a:pt x="33" y="2"/>
                  </a:cubicBezTo>
                  <a:cubicBezTo>
                    <a:pt x="33" y="2"/>
                    <a:pt x="33" y="2"/>
                    <a:pt x="33" y="2"/>
                  </a:cubicBezTo>
                  <a:cubicBezTo>
                    <a:pt x="33" y="3"/>
                    <a:pt x="33" y="3"/>
                    <a:pt x="33" y="3"/>
                  </a:cubicBezTo>
                  <a:cubicBezTo>
                    <a:pt x="32" y="4"/>
                    <a:pt x="32" y="4"/>
                    <a:pt x="32" y="4"/>
                  </a:cubicBezTo>
                  <a:cubicBezTo>
                    <a:pt x="32" y="24"/>
                    <a:pt x="32" y="24"/>
                    <a:pt x="32" y="24"/>
                  </a:cubicBezTo>
                  <a:cubicBezTo>
                    <a:pt x="32" y="29"/>
                    <a:pt x="32" y="29"/>
                    <a:pt x="32" y="29"/>
                  </a:cubicBezTo>
                  <a:cubicBezTo>
                    <a:pt x="32" y="29"/>
                    <a:pt x="32" y="29"/>
                    <a:pt x="32" y="29"/>
                  </a:cubicBezTo>
                  <a:cubicBezTo>
                    <a:pt x="32" y="29"/>
                    <a:pt x="32" y="30"/>
                    <a:pt x="31" y="30"/>
                  </a:cubicBezTo>
                  <a:cubicBezTo>
                    <a:pt x="30" y="30"/>
                    <a:pt x="30" y="30"/>
                    <a:pt x="30" y="30"/>
                  </a:cubicBezTo>
                  <a:cubicBezTo>
                    <a:pt x="29" y="30"/>
                    <a:pt x="28" y="30"/>
                    <a:pt x="28" y="29"/>
                  </a:cubicBezTo>
                  <a:cubicBezTo>
                    <a:pt x="28" y="27"/>
                    <a:pt x="28" y="27"/>
                    <a:pt x="28" y="27"/>
                  </a:cubicBezTo>
                  <a:cubicBezTo>
                    <a:pt x="4" y="27"/>
                    <a:pt x="4" y="27"/>
                    <a:pt x="4" y="27"/>
                  </a:cubicBezTo>
                  <a:cubicBezTo>
                    <a:pt x="4" y="29"/>
                    <a:pt x="4" y="29"/>
                    <a:pt x="4" y="29"/>
                  </a:cubicBezTo>
                  <a:cubicBezTo>
                    <a:pt x="4" y="29"/>
                    <a:pt x="4" y="29"/>
                    <a:pt x="3" y="29"/>
                  </a:cubicBezTo>
                  <a:cubicBezTo>
                    <a:pt x="3" y="29"/>
                    <a:pt x="2" y="30"/>
                    <a:pt x="2" y="30"/>
                  </a:cubicBezTo>
                  <a:cubicBezTo>
                    <a:pt x="1" y="30"/>
                    <a:pt x="1" y="30"/>
                    <a:pt x="0" y="29"/>
                  </a:cubicBezTo>
                  <a:cubicBezTo>
                    <a:pt x="0" y="29"/>
                    <a:pt x="0" y="29"/>
                    <a:pt x="0" y="29"/>
                  </a:cubicBezTo>
                  <a:cubicBezTo>
                    <a:pt x="0" y="23"/>
                    <a:pt x="0" y="23"/>
                    <a:pt x="0" y="23"/>
                  </a:cubicBezTo>
                  <a:cubicBezTo>
                    <a:pt x="0" y="5"/>
                    <a:pt x="0" y="5"/>
                    <a:pt x="0" y="5"/>
                  </a:cubicBezTo>
                  <a:cubicBezTo>
                    <a:pt x="0" y="0"/>
                    <a:pt x="0" y="0"/>
                    <a:pt x="0" y="0"/>
                  </a:cubicBezTo>
                  <a:cubicBezTo>
                    <a:pt x="0" y="0"/>
                    <a:pt x="0" y="0"/>
                    <a:pt x="0" y="0"/>
                  </a:cubicBezTo>
                  <a:cubicBezTo>
                    <a:pt x="0" y="0"/>
                    <a:pt x="0" y="0"/>
                    <a:pt x="1" y="1"/>
                  </a:cubicBezTo>
                  <a:cubicBezTo>
                    <a:pt x="4" y="2"/>
                    <a:pt x="4" y="2"/>
                    <a:pt x="4" y="2"/>
                  </a:cubicBezTo>
                  <a:close/>
                  <a:moveTo>
                    <a:pt x="28" y="3"/>
                  </a:moveTo>
                  <a:cubicBezTo>
                    <a:pt x="4" y="3"/>
                    <a:pt x="4" y="3"/>
                    <a:pt x="4" y="3"/>
                  </a:cubicBezTo>
                  <a:cubicBezTo>
                    <a:pt x="4" y="26"/>
                    <a:pt x="4" y="26"/>
                    <a:pt x="4" y="26"/>
                  </a:cubicBezTo>
                  <a:cubicBezTo>
                    <a:pt x="28" y="26"/>
                    <a:pt x="28" y="26"/>
                    <a:pt x="28" y="26"/>
                  </a:cubicBezTo>
                  <a:cubicBezTo>
                    <a:pt x="28" y="3"/>
                    <a:pt x="28" y="3"/>
                    <a:pt x="28" y="3"/>
                  </a:cubicBezTo>
                  <a:close/>
                </a:path>
              </a:pathLst>
            </a:custGeom>
            <a:solidFill>
              <a:srgbClr val="000000"/>
            </a:solidFill>
            <a:ln w="9525">
              <a:noFill/>
            </a:ln>
          </p:spPr>
          <p:txBody>
            <a:bodyPr/>
            <a:lstStyle/>
            <a:p>
              <a:endParaRPr lang="zh-CN" altLang="en-US"/>
            </a:p>
          </p:txBody>
        </p:sp>
        <p:sp>
          <p:nvSpPr>
            <p:cNvPr id="31011" name="任意多边形 888"/>
            <p:cNvSpPr/>
            <p:nvPr/>
          </p:nvSpPr>
          <p:spPr>
            <a:xfrm>
              <a:off x="3434792" y="1056454"/>
              <a:ext cx="186263" cy="147170"/>
            </a:xfrm>
            <a:custGeom>
              <a:avLst/>
              <a:gdLst/>
              <a:ahLst/>
              <a:cxnLst>
                <a:cxn ang="0">
                  <a:pos x="52535" y="71211"/>
                </a:cxn>
                <a:cxn ang="0">
                  <a:pos x="81191" y="42726"/>
                </a:cxn>
                <a:cxn ang="0">
                  <a:pos x="85967" y="23737"/>
                </a:cxn>
                <a:cxn ang="0">
                  <a:pos x="100295" y="28484"/>
                </a:cxn>
                <a:cxn ang="0">
                  <a:pos x="95519" y="33231"/>
                </a:cxn>
                <a:cxn ang="0">
                  <a:pos x="119399" y="18989"/>
                </a:cxn>
                <a:cxn ang="0">
                  <a:pos x="119399" y="0"/>
                </a:cxn>
                <a:cxn ang="0">
                  <a:pos x="138503" y="4747"/>
                </a:cxn>
                <a:cxn ang="0">
                  <a:pos x="133727" y="42726"/>
                </a:cxn>
                <a:cxn ang="0">
                  <a:pos x="162383" y="28484"/>
                </a:cxn>
                <a:cxn ang="0">
                  <a:pos x="181487" y="37979"/>
                </a:cxn>
                <a:cxn ang="0">
                  <a:pos x="176711" y="42726"/>
                </a:cxn>
                <a:cxn ang="0">
                  <a:pos x="171935" y="85453"/>
                </a:cxn>
                <a:cxn ang="0">
                  <a:pos x="152831" y="109190"/>
                </a:cxn>
                <a:cxn ang="0">
                  <a:pos x="148055" y="109190"/>
                </a:cxn>
                <a:cxn ang="0">
                  <a:pos x="133727" y="94948"/>
                </a:cxn>
                <a:cxn ang="0">
                  <a:pos x="148055" y="90200"/>
                </a:cxn>
                <a:cxn ang="0">
                  <a:pos x="157607" y="71211"/>
                </a:cxn>
                <a:cxn ang="0">
                  <a:pos x="157607" y="42726"/>
                </a:cxn>
                <a:cxn ang="0">
                  <a:pos x="133727" y="113938"/>
                </a:cxn>
                <a:cxn ang="0">
                  <a:pos x="119399" y="113938"/>
                </a:cxn>
                <a:cxn ang="0">
                  <a:pos x="119399" y="52221"/>
                </a:cxn>
                <a:cxn ang="0">
                  <a:pos x="95519" y="118685"/>
                </a:cxn>
                <a:cxn ang="0">
                  <a:pos x="105071" y="128180"/>
                </a:cxn>
                <a:cxn ang="0">
                  <a:pos x="171935" y="123432"/>
                </a:cxn>
                <a:cxn ang="0">
                  <a:pos x="186263" y="99695"/>
                </a:cxn>
                <a:cxn ang="0">
                  <a:pos x="186263" y="99695"/>
                </a:cxn>
                <a:cxn ang="0">
                  <a:pos x="186263" y="123432"/>
                </a:cxn>
                <a:cxn ang="0">
                  <a:pos x="186263" y="132927"/>
                </a:cxn>
                <a:cxn ang="0">
                  <a:pos x="171935" y="142422"/>
                </a:cxn>
                <a:cxn ang="0">
                  <a:pos x="81191" y="132927"/>
                </a:cxn>
                <a:cxn ang="0">
                  <a:pos x="81191" y="66463"/>
                </a:cxn>
                <a:cxn ang="0">
                  <a:pos x="28655" y="0"/>
                </a:cxn>
                <a:cxn ang="0">
                  <a:pos x="52535" y="4747"/>
                </a:cxn>
                <a:cxn ang="0">
                  <a:pos x="52535" y="9494"/>
                </a:cxn>
                <a:cxn ang="0">
                  <a:pos x="52535" y="47474"/>
                </a:cxn>
                <a:cxn ang="0">
                  <a:pos x="66863" y="37979"/>
                </a:cxn>
                <a:cxn ang="0">
                  <a:pos x="76415" y="47474"/>
                </a:cxn>
                <a:cxn ang="0">
                  <a:pos x="47759" y="104443"/>
                </a:cxn>
                <a:cxn ang="0">
                  <a:pos x="76415" y="94948"/>
                </a:cxn>
                <a:cxn ang="0">
                  <a:pos x="62087" y="104443"/>
                </a:cxn>
                <a:cxn ang="0">
                  <a:pos x="19103" y="128180"/>
                </a:cxn>
                <a:cxn ang="0">
                  <a:pos x="9551" y="128180"/>
                </a:cxn>
                <a:cxn ang="0">
                  <a:pos x="0" y="113938"/>
                </a:cxn>
                <a:cxn ang="0">
                  <a:pos x="33431" y="52221"/>
                </a:cxn>
                <a:cxn ang="0">
                  <a:pos x="4775" y="47474"/>
                </a:cxn>
              </a:cxnLst>
              <a:rect l="0" t="0" r="0" b="0"/>
              <a:pathLst>
                <a:path w="39" h="31">
                  <a:moveTo>
                    <a:pt x="17" y="14"/>
                  </a:moveTo>
                  <a:cubicBezTo>
                    <a:pt x="12" y="15"/>
                    <a:pt x="12" y="15"/>
                    <a:pt x="12" y="15"/>
                  </a:cubicBezTo>
                  <a:cubicBezTo>
                    <a:pt x="12" y="16"/>
                    <a:pt x="11" y="15"/>
                    <a:pt x="11" y="15"/>
                  </a:cubicBezTo>
                  <a:cubicBezTo>
                    <a:pt x="11" y="15"/>
                    <a:pt x="11" y="15"/>
                    <a:pt x="11" y="15"/>
                  </a:cubicBezTo>
                  <a:cubicBezTo>
                    <a:pt x="17" y="13"/>
                    <a:pt x="17" y="13"/>
                    <a:pt x="17" y="13"/>
                  </a:cubicBezTo>
                  <a:cubicBezTo>
                    <a:pt x="17" y="9"/>
                    <a:pt x="17" y="9"/>
                    <a:pt x="17" y="9"/>
                  </a:cubicBezTo>
                  <a:cubicBezTo>
                    <a:pt x="17" y="5"/>
                    <a:pt x="17" y="5"/>
                    <a:pt x="17" y="5"/>
                  </a:cubicBezTo>
                  <a:cubicBezTo>
                    <a:pt x="17" y="5"/>
                    <a:pt x="17" y="5"/>
                    <a:pt x="17" y="5"/>
                  </a:cubicBezTo>
                  <a:cubicBezTo>
                    <a:pt x="18" y="5"/>
                    <a:pt x="18" y="5"/>
                    <a:pt x="18" y="5"/>
                  </a:cubicBezTo>
                  <a:cubicBezTo>
                    <a:pt x="21" y="6"/>
                    <a:pt x="21" y="6"/>
                    <a:pt x="21" y="6"/>
                  </a:cubicBezTo>
                  <a:cubicBezTo>
                    <a:pt x="21" y="6"/>
                    <a:pt x="21" y="6"/>
                    <a:pt x="21" y="6"/>
                  </a:cubicBezTo>
                  <a:cubicBezTo>
                    <a:pt x="21" y="6"/>
                    <a:pt x="21" y="6"/>
                    <a:pt x="21" y="6"/>
                  </a:cubicBezTo>
                  <a:cubicBezTo>
                    <a:pt x="21" y="6"/>
                    <a:pt x="21" y="6"/>
                    <a:pt x="21" y="7"/>
                  </a:cubicBezTo>
                  <a:cubicBezTo>
                    <a:pt x="21" y="7"/>
                    <a:pt x="21" y="7"/>
                    <a:pt x="21" y="7"/>
                  </a:cubicBezTo>
                  <a:cubicBezTo>
                    <a:pt x="20" y="7"/>
                    <a:pt x="20" y="7"/>
                    <a:pt x="20" y="7"/>
                  </a:cubicBezTo>
                  <a:cubicBezTo>
                    <a:pt x="20" y="12"/>
                    <a:pt x="20" y="12"/>
                    <a:pt x="20" y="12"/>
                  </a:cubicBezTo>
                  <a:cubicBezTo>
                    <a:pt x="25" y="10"/>
                    <a:pt x="25" y="10"/>
                    <a:pt x="25" y="10"/>
                  </a:cubicBezTo>
                  <a:cubicBezTo>
                    <a:pt x="25" y="4"/>
                    <a:pt x="25" y="4"/>
                    <a:pt x="25" y="4"/>
                  </a:cubicBezTo>
                  <a:cubicBezTo>
                    <a:pt x="24" y="0"/>
                    <a:pt x="24" y="0"/>
                    <a:pt x="24" y="0"/>
                  </a:cubicBezTo>
                  <a:cubicBezTo>
                    <a:pt x="25" y="0"/>
                    <a:pt x="25" y="0"/>
                    <a:pt x="25" y="0"/>
                  </a:cubicBezTo>
                  <a:cubicBezTo>
                    <a:pt x="25" y="0"/>
                    <a:pt x="25" y="0"/>
                    <a:pt x="25" y="0"/>
                  </a:cubicBezTo>
                  <a:cubicBezTo>
                    <a:pt x="29" y="1"/>
                    <a:pt x="29" y="1"/>
                    <a:pt x="29" y="1"/>
                  </a:cubicBezTo>
                  <a:cubicBezTo>
                    <a:pt x="29" y="1"/>
                    <a:pt x="29" y="1"/>
                    <a:pt x="29" y="1"/>
                  </a:cubicBezTo>
                  <a:cubicBezTo>
                    <a:pt x="29" y="1"/>
                    <a:pt x="29" y="1"/>
                    <a:pt x="29" y="1"/>
                  </a:cubicBezTo>
                  <a:cubicBezTo>
                    <a:pt x="29" y="1"/>
                    <a:pt x="29" y="1"/>
                    <a:pt x="29" y="1"/>
                  </a:cubicBezTo>
                  <a:cubicBezTo>
                    <a:pt x="28" y="2"/>
                    <a:pt x="28" y="2"/>
                    <a:pt x="28" y="2"/>
                  </a:cubicBezTo>
                  <a:cubicBezTo>
                    <a:pt x="28" y="9"/>
                    <a:pt x="28" y="9"/>
                    <a:pt x="28" y="9"/>
                  </a:cubicBezTo>
                  <a:cubicBezTo>
                    <a:pt x="32" y="8"/>
                    <a:pt x="32" y="8"/>
                    <a:pt x="32" y="8"/>
                  </a:cubicBezTo>
                  <a:cubicBezTo>
                    <a:pt x="33" y="6"/>
                    <a:pt x="33" y="6"/>
                    <a:pt x="33" y="6"/>
                  </a:cubicBezTo>
                  <a:cubicBezTo>
                    <a:pt x="33" y="6"/>
                    <a:pt x="34" y="6"/>
                    <a:pt x="34" y="6"/>
                  </a:cubicBezTo>
                  <a:cubicBezTo>
                    <a:pt x="34" y="6"/>
                    <a:pt x="34" y="6"/>
                    <a:pt x="34" y="6"/>
                  </a:cubicBezTo>
                  <a:cubicBezTo>
                    <a:pt x="37" y="7"/>
                    <a:pt x="37" y="7"/>
                    <a:pt x="37" y="7"/>
                  </a:cubicBezTo>
                  <a:cubicBezTo>
                    <a:pt x="38" y="7"/>
                    <a:pt x="38" y="8"/>
                    <a:pt x="38" y="8"/>
                  </a:cubicBezTo>
                  <a:cubicBezTo>
                    <a:pt x="38" y="8"/>
                    <a:pt x="38" y="8"/>
                    <a:pt x="38" y="8"/>
                  </a:cubicBezTo>
                  <a:cubicBezTo>
                    <a:pt x="38" y="8"/>
                    <a:pt x="38" y="8"/>
                    <a:pt x="37" y="8"/>
                  </a:cubicBezTo>
                  <a:cubicBezTo>
                    <a:pt x="37" y="9"/>
                    <a:pt x="37" y="9"/>
                    <a:pt x="37" y="9"/>
                  </a:cubicBezTo>
                  <a:cubicBezTo>
                    <a:pt x="37" y="10"/>
                    <a:pt x="37" y="12"/>
                    <a:pt x="37" y="13"/>
                  </a:cubicBezTo>
                  <a:cubicBezTo>
                    <a:pt x="36" y="14"/>
                    <a:pt x="36" y="15"/>
                    <a:pt x="36" y="15"/>
                  </a:cubicBezTo>
                  <a:cubicBezTo>
                    <a:pt x="36" y="16"/>
                    <a:pt x="36" y="17"/>
                    <a:pt x="36" y="18"/>
                  </a:cubicBezTo>
                  <a:cubicBezTo>
                    <a:pt x="36" y="20"/>
                    <a:pt x="36" y="20"/>
                    <a:pt x="35" y="21"/>
                  </a:cubicBezTo>
                  <a:cubicBezTo>
                    <a:pt x="35" y="22"/>
                    <a:pt x="34" y="22"/>
                    <a:pt x="34" y="22"/>
                  </a:cubicBezTo>
                  <a:cubicBezTo>
                    <a:pt x="33" y="22"/>
                    <a:pt x="33" y="23"/>
                    <a:pt x="32" y="23"/>
                  </a:cubicBezTo>
                  <a:cubicBezTo>
                    <a:pt x="32" y="23"/>
                    <a:pt x="31" y="23"/>
                    <a:pt x="31" y="23"/>
                  </a:cubicBezTo>
                  <a:cubicBezTo>
                    <a:pt x="31" y="23"/>
                    <a:pt x="31" y="23"/>
                    <a:pt x="31" y="23"/>
                  </a:cubicBezTo>
                  <a:cubicBezTo>
                    <a:pt x="31" y="23"/>
                    <a:pt x="31" y="23"/>
                    <a:pt x="31" y="23"/>
                  </a:cubicBezTo>
                  <a:cubicBezTo>
                    <a:pt x="31" y="23"/>
                    <a:pt x="31" y="22"/>
                    <a:pt x="31" y="22"/>
                  </a:cubicBezTo>
                  <a:cubicBezTo>
                    <a:pt x="30" y="21"/>
                    <a:pt x="30" y="20"/>
                    <a:pt x="29" y="20"/>
                  </a:cubicBezTo>
                  <a:cubicBezTo>
                    <a:pt x="28" y="20"/>
                    <a:pt x="28" y="20"/>
                    <a:pt x="28" y="20"/>
                  </a:cubicBezTo>
                  <a:cubicBezTo>
                    <a:pt x="28" y="19"/>
                    <a:pt x="28" y="19"/>
                    <a:pt x="28" y="19"/>
                  </a:cubicBezTo>
                  <a:cubicBezTo>
                    <a:pt x="29" y="19"/>
                    <a:pt x="29" y="19"/>
                    <a:pt x="29" y="19"/>
                  </a:cubicBezTo>
                  <a:cubicBezTo>
                    <a:pt x="30" y="19"/>
                    <a:pt x="31" y="19"/>
                    <a:pt x="31" y="19"/>
                  </a:cubicBezTo>
                  <a:cubicBezTo>
                    <a:pt x="31" y="19"/>
                    <a:pt x="32" y="19"/>
                    <a:pt x="32" y="19"/>
                  </a:cubicBezTo>
                  <a:cubicBezTo>
                    <a:pt x="32" y="19"/>
                    <a:pt x="32" y="18"/>
                    <a:pt x="32" y="17"/>
                  </a:cubicBezTo>
                  <a:cubicBezTo>
                    <a:pt x="32" y="17"/>
                    <a:pt x="33" y="16"/>
                    <a:pt x="33" y="15"/>
                  </a:cubicBezTo>
                  <a:cubicBezTo>
                    <a:pt x="33" y="14"/>
                    <a:pt x="33" y="12"/>
                    <a:pt x="33" y="11"/>
                  </a:cubicBezTo>
                  <a:cubicBezTo>
                    <a:pt x="33" y="10"/>
                    <a:pt x="33" y="10"/>
                    <a:pt x="33" y="10"/>
                  </a:cubicBezTo>
                  <a:cubicBezTo>
                    <a:pt x="33" y="9"/>
                    <a:pt x="33" y="9"/>
                    <a:pt x="33" y="9"/>
                  </a:cubicBezTo>
                  <a:cubicBezTo>
                    <a:pt x="28" y="10"/>
                    <a:pt x="28" y="10"/>
                    <a:pt x="28" y="10"/>
                  </a:cubicBezTo>
                  <a:cubicBezTo>
                    <a:pt x="28" y="21"/>
                    <a:pt x="28" y="21"/>
                    <a:pt x="28" y="21"/>
                  </a:cubicBezTo>
                  <a:cubicBezTo>
                    <a:pt x="28" y="24"/>
                    <a:pt x="28" y="24"/>
                    <a:pt x="28" y="24"/>
                  </a:cubicBezTo>
                  <a:cubicBezTo>
                    <a:pt x="28" y="24"/>
                    <a:pt x="28" y="24"/>
                    <a:pt x="27" y="24"/>
                  </a:cubicBezTo>
                  <a:cubicBezTo>
                    <a:pt x="26" y="25"/>
                    <a:pt x="26" y="25"/>
                    <a:pt x="26" y="25"/>
                  </a:cubicBezTo>
                  <a:cubicBezTo>
                    <a:pt x="25" y="25"/>
                    <a:pt x="25" y="25"/>
                    <a:pt x="25" y="24"/>
                  </a:cubicBezTo>
                  <a:cubicBezTo>
                    <a:pt x="25" y="24"/>
                    <a:pt x="25" y="24"/>
                    <a:pt x="25" y="24"/>
                  </a:cubicBezTo>
                  <a:cubicBezTo>
                    <a:pt x="25" y="20"/>
                    <a:pt x="25" y="20"/>
                    <a:pt x="25" y="20"/>
                  </a:cubicBezTo>
                  <a:cubicBezTo>
                    <a:pt x="25" y="11"/>
                    <a:pt x="25" y="11"/>
                    <a:pt x="25" y="11"/>
                  </a:cubicBezTo>
                  <a:cubicBezTo>
                    <a:pt x="25" y="11"/>
                    <a:pt x="25" y="11"/>
                    <a:pt x="25" y="11"/>
                  </a:cubicBezTo>
                  <a:cubicBezTo>
                    <a:pt x="20" y="13"/>
                    <a:pt x="20" y="13"/>
                    <a:pt x="20" y="13"/>
                  </a:cubicBezTo>
                  <a:cubicBezTo>
                    <a:pt x="20" y="25"/>
                    <a:pt x="20" y="25"/>
                    <a:pt x="20" y="25"/>
                  </a:cubicBezTo>
                  <a:cubicBezTo>
                    <a:pt x="20" y="26"/>
                    <a:pt x="20" y="26"/>
                    <a:pt x="20" y="26"/>
                  </a:cubicBezTo>
                  <a:cubicBezTo>
                    <a:pt x="20" y="27"/>
                    <a:pt x="20" y="27"/>
                    <a:pt x="20" y="27"/>
                  </a:cubicBezTo>
                  <a:cubicBezTo>
                    <a:pt x="21" y="27"/>
                    <a:pt x="21" y="27"/>
                    <a:pt x="22" y="27"/>
                  </a:cubicBezTo>
                  <a:cubicBezTo>
                    <a:pt x="23" y="28"/>
                    <a:pt x="25" y="28"/>
                    <a:pt x="27" y="28"/>
                  </a:cubicBezTo>
                  <a:cubicBezTo>
                    <a:pt x="31" y="28"/>
                    <a:pt x="33" y="27"/>
                    <a:pt x="34" y="27"/>
                  </a:cubicBezTo>
                  <a:cubicBezTo>
                    <a:pt x="35" y="27"/>
                    <a:pt x="35" y="26"/>
                    <a:pt x="36" y="26"/>
                  </a:cubicBezTo>
                  <a:cubicBezTo>
                    <a:pt x="36" y="26"/>
                    <a:pt x="36" y="25"/>
                    <a:pt x="37" y="24"/>
                  </a:cubicBezTo>
                  <a:cubicBezTo>
                    <a:pt x="39" y="21"/>
                    <a:pt x="39" y="21"/>
                    <a:pt x="39" y="21"/>
                  </a:cubicBezTo>
                  <a:cubicBezTo>
                    <a:pt x="39" y="21"/>
                    <a:pt x="39" y="21"/>
                    <a:pt x="39" y="21"/>
                  </a:cubicBezTo>
                  <a:cubicBezTo>
                    <a:pt x="39" y="21"/>
                    <a:pt x="39" y="21"/>
                    <a:pt x="39" y="21"/>
                  </a:cubicBezTo>
                  <a:cubicBezTo>
                    <a:pt x="39" y="21"/>
                    <a:pt x="39" y="21"/>
                    <a:pt x="39" y="21"/>
                  </a:cubicBezTo>
                  <a:cubicBezTo>
                    <a:pt x="39" y="21"/>
                    <a:pt x="39" y="21"/>
                    <a:pt x="39" y="21"/>
                  </a:cubicBezTo>
                  <a:cubicBezTo>
                    <a:pt x="39" y="24"/>
                    <a:pt x="39" y="24"/>
                    <a:pt x="39" y="24"/>
                  </a:cubicBezTo>
                  <a:cubicBezTo>
                    <a:pt x="39" y="24"/>
                    <a:pt x="38" y="25"/>
                    <a:pt x="38" y="25"/>
                  </a:cubicBezTo>
                  <a:cubicBezTo>
                    <a:pt x="38" y="25"/>
                    <a:pt x="38" y="25"/>
                    <a:pt x="39" y="26"/>
                  </a:cubicBezTo>
                  <a:cubicBezTo>
                    <a:pt x="39" y="26"/>
                    <a:pt x="39" y="26"/>
                    <a:pt x="39" y="26"/>
                  </a:cubicBezTo>
                  <a:cubicBezTo>
                    <a:pt x="39" y="27"/>
                    <a:pt x="39" y="27"/>
                    <a:pt x="39" y="27"/>
                  </a:cubicBezTo>
                  <a:cubicBezTo>
                    <a:pt x="39" y="27"/>
                    <a:pt x="39" y="27"/>
                    <a:pt x="39" y="28"/>
                  </a:cubicBezTo>
                  <a:cubicBezTo>
                    <a:pt x="39" y="28"/>
                    <a:pt x="39" y="28"/>
                    <a:pt x="39" y="28"/>
                  </a:cubicBezTo>
                  <a:cubicBezTo>
                    <a:pt x="39" y="28"/>
                    <a:pt x="39" y="28"/>
                    <a:pt x="39" y="28"/>
                  </a:cubicBezTo>
                  <a:cubicBezTo>
                    <a:pt x="39" y="29"/>
                    <a:pt x="38" y="30"/>
                    <a:pt x="36" y="30"/>
                  </a:cubicBezTo>
                  <a:cubicBezTo>
                    <a:pt x="34" y="30"/>
                    <a:pt x="31" y="31"/>
                    <a:pt x="28" y="31"/>
                  </a:cubicBezTo>
                  <a:cubicBezTo>
                    <a:pt x="23" y="31"/>
                    <a:pt x="20" y="30"/>
                    <a:pt x="19" y="30"/>
                  </a:cubicBezTo>
                  <a:cubicBezTo>
                    <a:pt x="18" y="29"/>
                    <a:pt x="18" y="29"/>
                    <a:pt x="17" y="28"/>
                  </a:cubicBezTo>
                  <a:cubicBezTo>
                    <a:pt x="17" y="28"/>
                    <a:pt x="17" y="28"/>
                    <a:pt x="17" y="28"/>
                  </a:cubicBezTo>
                  <a:cubicBezTo>
                    <a:pt x="17" y="27"/>
                    <a:pt x="17" y="27"/>
                    <a:pt x="17" y="26"/>
                  </a:cubicBezTo>
                  <a:cubicBezTo>
                    <a:pt x="17" y="14"/>
                    <a:pt x="17" y="14"/>
                    <a:pt x="17" y="14"/>
                  </a:cubicBezTo>
                  <a:close/>
                  <a:moveTo>
                    <a:pt x="7" y="10"/>
                  </a:moveTo>
                  <a:cubicBezTo>
                    <a:pt x="7" y="4"/>
                    <a:pt x="7" y="4"/>
                    <a:pt x="7" y="4"/>
                  </a:cubicBezTo>
                  <a:cubicBezTo>
                    <a:pt x="6" y="0"/>
                    <a:pt x="6" y="0"/>
                    <a:pt x="6" y="0"/>
                  </a:cubicBezTo>
                  <a:cubicBezTo>
                    <a:pt x="6" y="0"/>
                    <a:pt x="6" y="0"/>
                    <a:pt x="6" y="0"/>
                  </a:cubicBezTo>
                  <a:cubicBezTo>
                    <a:pt x="7" y="0"/>
                    <a:pt x="7" y="0"/>
                    <a:pt x="7" y="0"/>
                  </a:cubicBezTo>
                  <a:cubicBezTo>
                    <a:pt x="11" y="1"/>
                    <a:pt x="11" y="1"/>
                    <a:pt x="11" y="1"/>
                  </a:cubicBezTo>
                  <a:cubicBezTo>
                    <a:pt x="11" y="1"/>
                    <a:pt x="11" y="1"/>
                    <a:pt x="11" y="1"/>
                  </a:cubicBezTo>
                  <a:cubicBezTo>
                    <a:pt x="11" y="1"/>
                    <a:pt x="11" y="1"/>
                    <a:pt x="11" y="1"/>
                  </a:cubicBezTo>
                  <a:cubicBezTo>
                    <a:pt x="11" y="1"/>
                    <a:pt x="11" y="1"/>
                    <a:pt x="11" y="2"/>
                  </a:cubicBezTo>
                  <a:cubicBezTo>
                    <a:pt x="10" y="2"/>
                    <a:pt x="10" y="2"/>
                    <a:pt x="10" y="2"/>
                  </a:cubicBezTo>
                  <a:cubicBezTo>
                    <a:pt x="10" y="10"/>
                    <a:pt x="10" y="10"/>
                    <a:pt x="10" y="10"/>
                  </a:cubicBezTo>
                  <a:cubicBezTo>
                    <a:pt x="11" y="10"/>
                    <a:pt x="11" y="10"/>
                    <a:pt x="11" y="10"/>
                  </a:cubicBezTo>
                  <a:cubicBezTo>
                    <a:pt x="13" y="8"/>
                    <a:pt x="13" y="8"/>
                    <a:pt x="13" y="8"/>
                  </a:cubicBezTo>
                  <a:cubicBezTo>
                    <a:pt x="13" y="8"/>
                    <a:pt x="13" y="8"/>
                    <a:pt x="13" y="8"/>
                  </a:cubicBezTo>
                  <a:cubicBezTo>
                    <a:pt x="13" y="8"/>
                    <a:pt x="13" y="8"/>
                    <a:pt x="14" y="8"/>
                  </a:cubicBezTo>
                  <a:cubicBezTo>
                    <a:pt x="16" y="10"/>
                    <a:pt x="16" y="10"/>
                    <a:pt x="16" y="10"/>
                  </a:cubicBezTo>
                  <a:cubicBezTo>
                    <a:pt x="16" y="10"/>
                    <a:pt x="16" y="10"/>
                    <a:pt x="16" y="10"/>
                  </a:cubicBezTo>
                  <a:cubicBezTo>
                    <a:pt x="16" y="10"/>
                    <a:pt x="16" y="10"/>
                    <a:pt x="16" y="10"/>
                  </a:cubicBezTo>
                  <a:cubicBezTo>
                    <a:pt x="16" y="11"/>
                    <a:pt x="16" y="11"/>
                    <a:pt x="16" y="11"/>
                  </a:cubicBezTo>
                  <a:cubicBezTo>
                    <a:pt x="10" y="11"/>
                    <a:pt x="10" y="11"/>
                    <a:pt x="10" y="11"/>
                  </a:cubicBezTo>
                  <a:cubicBezTo>
                    <a:pt x="10" y="22"/>
                    <a:pt x="10" y="22"/>
                    <a:pt x="10" y="22"/>
                  </a:cubicBezTo>
                  <a:cubicBezTo>
                    <a:pt x="15" y="20"/>
                    <a:pt x="15" y="20"/>
                    <a:pt x="15" y="20"/>
                  </a:cubicBezTo>
                  <a:cubicBezTo>
                    <a:pt x="16" y="20"/>
                    <a:pt x="16" y="20"/>
                    <a:pt x="16" y="20"/>
                  </a:cubicBezTo>
                  <a:cubicBezTo>
                    <a:pt x="16" y="20"/>
                    <a:pt x="16" y="20"/>
                    <a:pt x="16" y="20"/>
                  </a:cubicBezTo>
                  <a:cubicBezTo>
                    <a:pt x="16" y="20"/>
                    <a:pt x="16" y="20"/>
                    <a:pt x="16" y="20"/>
                  </a:cubicBezTo>
                  <a:cubicBezTo>
                    <a:pt x="16" y="20"/>
                    <a:pt x="16" y="20"/>
                    <a:pt x="16" y="20"/>
                  </a:cubicBezTo>
                  <a:cubicBezTo>
                    <a:pt x="13" y="22"/>
                    <a:pt x="13" y="22"/>
                    <a:pt x="13" y="22"/>
                  </a:cubicBezTo>
                  <a:cubicBezTo>
                    <a:pt x="11" y="23"/>
                    <a:pt x="10" y="24"/>
                    <a:pt x="9" y="24"/>
                  </a:cubicBezTo>
                  <a:cubicBezTo>
                    <a:pt x="6" y="26"/>
                    <a:pt x="6" y="26"/>
                    <a:pt x="6" y="26"/>
                  </a:cubicBezTo>
                  <a:cubicBezTo>
                    <a:pt x="4" y="27"/>
                    <a:pt x="4" y="27"/>
                    <a:pt x="4" y="27"/>
                  </a:cubicBezTo>
                  <a:cubicBezTo>
                    <a:pt x="3" y="27"/>
                    <a:pt x="3" y="27"/>
                    <a:pt x="3" y="27"/>
                  </a:cubicBezTo>
                  <a:cubicBezTo>
                    <a:pt x="3" y="27"/>
                    <a:pt x="3" y="27"/>
                    <a:pt x="3" y="27"/>
                  </a:cubicBezTo>
                  <a:cubicBezTo>
                    <a:pt x="3" y="27"/>
                    <a:pt x="3" y="27"/>
                    <a:pt x="2" y="27"/>
                  </a:cubicBezTo>
                  <a:cubicBezTo>
                    <a:pt x="0" y="24"/>
                    <a:pt x="0" y="24"/>
                    <a:pt x="0" y="24"/>
                  </a:cubicBezTo>
                  <a:cubicBezTo>
                    <a:pt x="0" y="24"/>
                    <a:pt x="0" y="24"/>
                    <a:pt x="0" y="24"/>
                  </a:cubicBezTo>
                  <a:cubicBezTo>
                    <a:pt x="0" y="24"/>
                    <a:pt x="0" y="24"/>
                    <a:pt x="0" y="24"/>
                  </a:cubicBezTo>
                  <a:cubicBezTo>
                    <a:pt x="1" y="24"/>
                    <a:pt x="1" y="24"/>
                    <a:pt x="1" y="24"/>
                  </a:cubicBezTo>
                  <a:cubicBezTo>
                    <a:pt x="7" y="23"/>
                    <a:pt x="7" y="23"/>
                    <a:pt x="7" y="23"/>
                  </a:cubicBezTo>
                  <a:cubicBezTo>
                    <a:pt x="7" y="11"/>
                    <a:pt x="7" y="11"/>
                    <a:pt x="7" y="11"/>
                  </a:cubicBezTo>
                  <a:cubicBezTo>
                    <a:pt x="0" y="11"/>
                    <a:pt x="0" y="11"/>
                    <a:pt x="0" y="11"/>
                  </a:cubicBezTo>
                  <a:cubicBezTo>
                    <a:pt x="0" y="11"/>
                    <a:pt x="0" y="10"/>
                    <a:pt x="0" y="10"/>
                  </a:cubicBezTo>
                  <a:cubicBezTo>
                    <a:pt x="0" y="10"/>
                    <a:pt x="0" y="10"/>
                    <a:pt x="1" y="10"/>
                  </a:cubicBezTo>
                  <a:cubicBezTo>
                    <a:pt x="7" y="10"/>
                    <a:pt x="7" y="10"/>
                    <a:pt x="7" y="10"/>
                  </a:cubicBezTo>
                  <a:close/>
                </a:path>
              </a:pathLst>
            </a:custGeom>
            <a:solidFill>
              <a:srgbClr val="000000"/>
            </a:solidFill>
            <a:ln w="9525">
              <a:noFill/>
            </a:ln>
          </p:spPr>
          <p:txBody>
            <a:bodyPr/>
            <a:lstStyle/>
            <a:p>
              <a:endParaRPr lang="zh-CN" altLang="en-US"/>
            </a:p>
          </p:txBody>
        </p:sp>
        <p:sp>
          <p:nvSpPr>
            <p:cNvPr id="31012" name="任意多边形 889"/>
            <p:cNvSpPr/>
            <p:nvPr/>
          </p:nvSpPr>
          <p:spPr>
            <a:xfrm>
              <a:off x="3655548" y="1056454"/>
              <a:ext cx="165566" cy="142572"/>
            </a:xfrm>
            <a:custGeom>
              <a:avLst/>
              <a:gdLst/>
              <a:ahLst/>
              <a:cxnLst>
                <a:cxn ang="0">
                  <a:pos x="94609" y="23762"/>
                </a:cxn>
                <a:cxn ang="0">
                  <a:pos x="104070" y="23762"/>
                </a:cxn>
                <a:cxn ang="0">
                  <a:pos x="118261" y="33266"/>
                </a:cxn>
                <a:cxn ang="0">
                  <a:pos x="113530" y="38019"/>
                </a:cxn>
                <a:cxn ang="0">
                  <a:pos x="89878" y="57028"/>
                </a:cxn>
                <a:cxn ang="0">
                  <a:pos x="132452" y="66533"/>
                </a:cxn>
                <a:cxn ang="0">
                  <a:pos x="141913" y="71286"/>
                </a:cxn>
                <a:cxn ang="0">
                  <a:pos x="132452" y="71286"/>
                </a:cxn>
                <a:cxn ang="0">
                  <a:pos x="122991" y="80790"/>
                </a:cxn>
                <a:cxn ang="0">
                  <a:pos x="108800" y="80790"/>
                </a:cxn>
                <a:cxn ang="0">
                  <a:pos x="75687" y="61781"/>
                </a:cxn>
                <a:cxn ang="0">
                  <a:pos x="33113" y="80790"/>
                </a:cxn>
                <a:cxn ang="0">
                  <a:pos x="23652" y="85543"/>
                </a:cxn>
                <a:cxn ang="0">
                  <a:pos x="18921" y="80790"/>
                </a:cxn>
                <a:cxn ang="0">
                  <a:pos x="23652" y="80790"/>
                </a:cxn>
                <a:cxn ang="0">
                  <a:pos x="47304" y="71286"/>
                </a:cxn>
                <a:cxn ang="0">
                  <a:pos x="56765" y="38019"/>
                </a:cxn>
                <a:cxn ang="0">
                  <a:pos x="52035" y="38019"/>
                </a:cxn>
                <a:cxn ang="0">
                  <a:pos x="37843" y="52276"/>
                </a:cxn>
                <a:cxn ang="0">
                  <a:pos x="23652" y="57028"/>
                </a:cxn>
                <a:cxn ang="0">
                  <a:pos x="23652" y="57028"/>
                </a:cxn>
                <a:cxn ang="0">
                  <a:pos x="28382" y="52276"/>
                </a:cxn>
                <a:cxn ang="0">
                  <a:pos x="42574" y="28514"/>
                </a:cxn>
                <a:cxn ang="0">
                  <a:pos x="52035" y="9504"/>
                </a:cxn>
                <a:cxn ang="0">
                  <a:pos x="56765" y="9504"/>
                </a:cxn>
                <a:cxn ang="0">
                  <a:pos x="75687" y="14257"/>
                </a:cxn>
                <a:cxn ang="0">
                  <a:pos x="70956" y="19009"/>
                </a:cxn>
                <a:cxn ang="0">
                  <a:pos x="61495" y="28514"/>
                </a:cxn>
                <a:cxn ang="0">
                  <a:pos x="56765" y="33266"/>
                </a:cxn>
                <a:cxn ang="0">
                  <a:pos x="85148" y="42771"/>
                </a:cxn>
                <a:cxn ang="0">
                  <a:pos x="56765" y="33266"/>
                </a:cxn>
                <a:cxn ang="0">
                  <a:pos x="47304" y="99800"/>
                </a:cxn>
                <a:cxn ang="0">
                  <a:pos x="52035" y="95048"/>
                </a:cxn>
                <a:cxn ang="0">
                  <a:pos x="99339" y="104552"/>
                </a:cxn>
                <a:cxn ang="0">
                  <a:pos x="104070" y="118810"/>
                </a:cxn>
                <a:cxn ang="0">
                  <a:pos x="94609" y="123562"/>
                </a:cxn>
                <a:cxn ang="0">
                  <a:pos x="70956" y="109305"/>
                </a:cxn>
                <a:cxn ang="0">
                  <a:pos x="52035" y="99800"/>
                </a:cxn>
                <a:cxn ang="0">
                  <a:pos x="61495" y="76038"/>
                </a:cxn>
                <a:cxn ang="0">
                  <a:pos x="66226" y="71286"/>
                </a:cxn>
                <a:cxn ang="0">
                  <a:pos x="80417" y="76038"/>
                </a:cxn>
                <a:cxn ang="0">
                  <a:pos x="89878" y="85543"/>
                </a:cxn>
                <a:cxn ang="0">
                  <a:pos x="85148" y="95048"/>
                </a:cxn>
                <a:cxn ang="0">
                  <a:pos x="75687" y="90295"/>
                </a:cxn>
                <a:cxn ang="0">
                  <a:pos x="70956" y="80790"/>
                </a:cxn>
                <a:cxn ang="0">
                  <a:pos x="61495" y="76038"/>
                </a:cxn>
                <a:cxn ang="0">
                  <a:pos x="141913" y="4752"/>
                </a:cxn>
                <a:cxn ang="0">
                  <a:pos x="146644" y="0"/>
                </a:cxn>
                <a:cxn ang="0">
                  <a:pos x="160835" y="4752"/>
                </a:cxn>
                <a:cxn ang="0">
                  <a:pos x="165566" y="9504"/>
                </a:cxn>
                <a:cxn ang="0">
                  <a:pos x="160835" y="9504"/>
                </a:cxn>
                <a:cxn ang="0">
                  <a:pos x="160835" y="118810"/>
                </a:cxn>
                <a:cxn ang="0">
                  <a:pos x="156105" y="137819"/>
                </a:cxn>
                <a:cxn ang="0">
                  <a:pos x="141913" y="137819"/>
                </a:cxn>
                <a:cxn ang="0">
                  <a:pos x="18921" y="128314"/>
                </a:cxn>
                <a:cxn ang="0">
                  <a:pos x="14191" y="142572"/>
                </a:cxn>
                <a:cxn ang="0">
                  <a:pos x="0" y="142572"/>
                </a:cxn>
                <a:cxn ang="0">
                  <a:pos x="0" y="118810"/>
                </a:cxn>
                <a:cxn ang="0">
                  <a:pos x="0" y="0"/>
                </a:cxn>
                <a:cxn ang="0">
                  <a:pos x="4730" y="0"/>
                </a:cxn>
                <a:cxn ang="0">
                  <a:pos x="141913" y="9504"/>
                </a:cxn>
                <a:cxn ang="0">
                  <a:pos x="18921" y="123562"/>
                </a:cxn>
                <a:cxn ang="0">
                  <a:pos x="141913" y="9504"/>
                </a:cxn>
              </a:cxnLst>
              <a:rect l="0" t="0" r="0" b="0"/>
              <a:pathLst>
                <a:path w="35" h="30">
                  <a:moveTo>
                    <a:pt x="19" y="6"/>
                  </a:moveTo>
                  <a:cubicBezTo>
                    <a:pt x="20" y="5"/>
                    <a:pt x="20" y="5"/>
                    <a:pt x="20" y="5"/>
                  </a:cubicBezTo>
                  <a:cubicBezTo>
                    <a:pt x="21" y="5"/>
                    <a:pt x="21" y="5"/>
                    <a:pt x="21" y="5"/>
                  </a:cubicBezTo>
                  <a:cubicBezTo>
                    <a:pt x="21" y="5"/>
                    <a:pt x="22" y="5"/>
                    <a:pt x="22" y="5"/>
                  </a:cubicBezTo>
                  <a:cubicBezTo>
                    <a:pt x="24" y="7"/>
                    <a:pt x="24" y="7"/>
                    <a:pt x="24" y="7"/>
                  </a:cubicBezTo>
                  <a:cubicBezTo>
                    <a:pt x="25" y="7"/>
                    <a:pt x="25" y="7"/>
                    <a:pt x="25" y="7"/>
                  </a:cubicBezTo>
                  <a:cubicBezTo>
                    <a:pt x="25" y="7"/>
                    <a:pt x="25" y="7"/>
                    <a:pt x="25" y="7"/>
                  </a:cubicBezTo>
                  <a:cubicBezTo>
                    <a:pt x="25" y="7"/>
                    <a:pt x="25" y="8"/>
                    <a:pt x="24" y="8"/>
                  </a:cubicBezTo>
                  <a:cubicBezTo>
                    <a:pt x="23" y="8"/>
                    <a:pt x="23" y="8"/>
                    <a:pt x="23" y="8"/>
                  </a:cubicBezTo>
                  <a:cubicBezTo>
                    <a:pt x="22" y="9"/>
                    <a:pt x="20" y="11"/>
                    <a:pt x="19" y="12"/>
                  </a:cubicBezTo>
                  <a:cubicBezTo>
                    <a:pt x="20" y="13"/>
                    <a:pt x="21" y="13"/>
                    <a:pt x="23" y="13"/>
                  </a:cubicBezTo>
                  <a:cubicBezTo>
                    <a:pt x="25" y="14"/>
                    <a:pt x="27" y="14"/>
                    <a:pt x="28" y="14"/>
                  </a:cubicBezTo>
                  <a:cubicBezTo>
                    <a:pt x="29" y="14"/>
                    <a:pt x="29" y="14"/>
                    <a:pt x="29" y="14"/>
                  </a:cubicBezTo>
                  <a:cubicBezTo>
                    <a:pt x="29" y="14"/>
                    <a:pt x="30" y="15"/>
                    <a:pt x="30" y="15"/>
                  </a:cubicBezTo>
                  <a:cubicBezTo>
                    <a:pt x="30" y="15"/>
                    <a:pt x="29" y="15"/>
                    <a:pt x="29" y="15"/>
                  </a:cubicBezTo>
                  <a:cubicBezTo>
                    <a:pt x="28" y="15"/>
                    <a:pt x="28" y="15"/>
                    <a:pt x="28" y="15"/>
                  </a:cubicBezTo>
                  <a:cubicBezTo>
                    <a:pt x="28" y="15"/>
                    <a:pt x="28" y="16"/>
                    <a:pt x="27" y="16"/>
                  </a:cubicBezTo>
                  <a:cubicBezTo>
                    <a:pt x="27" y="16"/>
                    <a:pt x="27" y="17"/>
                    <a:pt x="26" y="17"/>
                  </a:cubicBezTo>
                  <a:cubicBezTo>
                    <a:pt x="26" y="17"/>
                    <a:pt x="26" y="18"/>
                    <a:pt x="26" y="18"/>
                  </a:cubicBezTo>
                  <a:cubicBezTo>
                    <a:pt x="25" y="18"/>
                    <a:pt x="24" y="17"/>
                    <a:pt x="23" y="17"/>
                  </a:cubicBezTo>
                  <a:cubicBezTo>
                    <a:pt x="21" y="16"/>
                    <a:pt x="20" y="16"/>
                    <a:pt x="19" y="15"/>
                  </a:cubicBezTo>
                  <a:cubicBezTo>
                    <a:pt x="18" y="15"/>
                    <a:pt x="17" y="14"/>
                    <a:pt x="16" y="13"/>
                  </a:cubicBezTo>
                  <a:cubicBezTo>
                    <a:pt x="15" y="14"/>
                    <a:pt x="13" y="15"/>
                    <a:pt x="12" y="16"/>
                  </a:cubicBezTo>
                  <a:cubicBezTo>
                    <a:pt x="10" y="16"/>
                    <a:pt x="8" y="17"/>
                    <a:pt x="7" y="17"/>
                  </a:cubicBezTo>
                  <a:cubicBezTo>
                    <a:pt x="5" y="18"/>
                    <a:pt x="5" y="18"/>
                    <a:pt x="5" y="18"/>
                  </a:cubicBezTo>
                  <a:cubicBezTo>
                    <a:pt x="5" y="18"/>
                    <a:pt x="5" y="18"/>
                    <a:pt x="5" y="18"/>
                  </a:cubicBezTo>
                  <a:cubicBezTo>
                    <a:pt x="5" y="18"/>
                    <a:pt x="4" y="18"/>
                    <a:pt x="4" y="18"/>
                  </a:cubicBezTo>
                  <a:cubicBezTo>
                    <a:pt x="4" y="18"/>
                    <a:pt x="4" y="18"/>
                    <a:pt x="4" y="17"/>
                  </a:cubicBezTo>
                  <a:cubicBezTo>
                    <a:pt x="4" y="17"/>
                    <a:pt x="4" y="17"/>
                    <a:pt x="5" y="17"/>
                  </a:cubicBezTo>
                  <a:cubicBezTo>
                    <a:pt x="5" y="17"/>
                    <a:pt x="5" y="17"/>
                    <a:pt x="5" y="17"/>
                  </a:cubicBezTo>
                  <a:cubicBezTo>
                    <a:pt x="7" y="16"/>
                    <a:pt x="7" y="16"/>
                    <a:pt x="7" y="16"/>
                  </a:cubicBezTo>
                  <a:cubicBezTo>
                    <a:pt x="7" y="16"/>
                    <a:pt x="8" y="16"/>
                    <a:pt x="10" y="15"/>
                  </a:cubicBezTo>
                  <a:cubicBezTo>
                    <a:pt x="11" y="14"/>
                    <a:pt x="13" y="13"/>
                    <a:pt x="15" y="12"/>
                  </a:cubicBezTo>
                  <a:cubicBezTo>
                    <a:pt x="13" y="10"/>
                    <a:pt x="12" y="9"/>
                    <a:pt x="12" y="8"/>
                  </a:cubicBezTo>
                  <a:cubicBezTo>
                    <a:pt x="12" y="7"/>
                    <a:pt x="12" y="7"/>
                    <a:pt x="12" y="7"/>
                  </a:cubicBezTo>
                  <a:cubicBezTo>
                    <a:pt x="11" y="8"/>
                    <a:pt x="11" y="8"/>
                    <a:pt x="11" y="8"/>
                  </a:cubicBezTo>
                  <a:cubicBezTo>
                    <a:pt x="11" y="8"/>
                    <a:pt x="10" y="9"/>
                    <a:pt x="9" y="9"/>
                  </a:cubicBezTo>
                  <a:cubicBezTo>
                    <a:pt x="8" y="10"/>
                    <a:pt x="8" y="11"/>
                    <a:pt x="8" y="11"/>
                  </a:cubicBezTo>
                  <a:cubicBezTo>
                    <a:pt x="7" y="12"/>
                    <a:pt x="7" y="12"/>
                    <a:pt x="7" y="12"/>
                  </a:cubicBezTo>
                  <a:cubicBezTo>
                    <a:pt x="6" y="12"/>
                    <a:pt x="5" y="12"/>
                    <a:pt x="5" y="12"/>
                  </a:cubicBezTo>
                  <a:cubicBezTo>
                    <a:pt x="5" y="12"/>
                    <a:pt x="5" y="12"/>
                    <a:pt x="5" y="12"/>
                  </a:cubicBezTo>
                  <a:cubicBezTo>
                    <a:pt x="5" y="12"/>
                    <a:pt x="5" y="12"/>
                    <a:pt x="5" y="12"/>
                  </a:cubicBezTo>
                  <a:cubicBezTo>
                    <a:pt x="5" y="12"/>
                    <a:pt x="5" y="12"/>
                    <a:pt x="5" y="12"/>
                  </a:cubicBezTo>
                  <a:cubicBezTo>
                    <a:pt x="6" y="11"/>
                    <a:pt x="6" y="11"/>
                    <a:pt x="6" y="11"/>
                  </a:cubicBezTo>
                  <a:cubicBezTo>
                    <a:pt x="7" y="10"/>
                    <a:pt x="7" y="10"/>
                    <a:pt x="7" y="10"/>
                  </a:cubicBezTo>
                  <a:cubicBezTo>
                    <a:pt x="8" y="9"/>
                    <a:pt x="9" y="7"/>
                    <a:pt x="9" y="6"/>
                  </a:cubicBezTo>
                  <a:cubicBezTo>
                    <a:pt x="10" y="5"/>
                    <a:pt x="10" y="4"/>
                    <a:pt x="11" y="3"/>
                  </a:cubicBezTo>
                  <a:cubicBezTo>
                    <a:pt x="11" y="2"/>
                    <a:pt x="11" y="2"/>
                    <a:pt x="11" y="2"/>
                  </a:cubicBezTo>
                  <a:cubicBezTo>
                    <a:pt x="11" y="2"/>
                    <a:pt x="11" y="2"/>
                    <a:pt x="11" y="2"/>
                  </a:cubicBezTo>
                  <a:cubicBezTo>
                    <a:pt x="11" y="2"/>
                    <a:pt x="11" y="2"/>
                    <a:pt x="12" y="2"/>
                  </a:cubicBezTo>
                  <a:cubicBezTo>
                    <a:pt x="15" y="3"/>
                    <a:pt x="15" y="3"/>
                    <a:pt x="15" y="3"/>
                  </a:cubicBezTo>
                  <a:cubicBezTo>
                    <a:pt x="15" y="3"/>
                    <a:pt x="16" y="3"/>
                    <a:pt x="16" y="3"/>
                  </a:cubicBezTo>
                  <a:cubicBezTo>
                    <a:pt x="16" y="3"/>
                    <a:pt x="16" y="4"/>
                    <a:pt x="16" y="4"/>
                  </a:cubicBezTo>
                  <a:cubicBezTo>
                    <a:pt x="16" y="4"/>
                    <a:pt x="16" y="4"/>
                    <a:pt x="15" y="4"/>
                  </a:cubicBezTo>
                  <a:cubicBezTo>
                    <a:pt x="14" y="4"/>
                    <a:pt x="14" y="4"/>
                    <a:pt x="14" y="4"/>
                  </a:cubicBezTo>
                  <a:cubicBezTo>
                    <a:pt x="13" y="6"/>
                    <a:pt x="13" y="6"/>
                    <a:pt x="13" y="6"/>
                  </a:cubicBezTo>
                  <a:cubicBezTo>
                    <a:pt x="19" y="6"/>
                    <a:pt x="19" y="6"/>
                    <a:pt x="19" y="6"/>
                  </a:cubicBezTo>
                  <a:close/>
                  <a:moveTo>
                    <a:pt x="12" y="7"/>
                  </a:moveTo>
                  <a:cubicBezTo>
                    <a:pt x="13" y="8"/>
                    <a:pt x="14" y="9"/>
                    <a:pt x="16" y="10"/>
                  </a:cubicBezTo>
                  <a:cubicBezTo>
                    <a:pt x="16" y="10"/>
                    <a:pt x="17" y="9"/>
                    <a:pt x="18" y="9"/>
                  </a:cubicBezTo>
                  <a:cubicBezTo>
                    <a:pt x="18" y="8"/>
                    <a:pt x="19" y="7"/>
                    <a:pt x="19" y="7"/>
                  </a:cubicBezTo>
                  <a:cubicBezTo>
                    <a:pt x="12" y="7"/>
                    <a:pt x="12" y="7"/>
                    <a:pt x="12" y="7"/>
                  </a:cubicBezTo>
                  <a:close/>
                  <a:moveTo>
                    <a:pt x="11" y="21"/>
                  </a:moveTo>
                  <a:cubicBezTo>
                    <a:pt x="10" y="21"/>
                    <a:pt x="10" y="21"/>
                    <a:pt x="10" y="21"/>
                  </a:cubicBezTo>
                  <a:cubicBezTo>
                    <a:pt x="10" y="21"/>
                    <a:pt x="10" y="20"/>
                    <a:pt x="11" y="20"/>
                  </a:cubicBezTo>
                  <a:cubicBezTo>
                    <a:pt x="11" y="20"/>
                    <a:pt x="11" y="20"/>
                    <a:pt x="11" y="20"/>
                  </a:cubicBezTo>
                  <a:cubicBezTo>
                    <a:pt x="11" y="20"/>
                    <a:pt x="13" y="21"/>
                    <a:pt x="15" y="21"/>
                  </a:cubicBezTo>
                  <a:cubicBezTo>
                    <a:pt x="18" y="21"/>
                    <a:pt x="20" y="21"/>
                    <a:pt x="21" y="22"/>
                  </a:cubicBezTo>
                  <a:cubicBezTo>
                    <a:pt x="22" y="23"/>
                    <a:pt x="23" y="24"/>
                    <a:pt x="23" y="24"/>
                  </a:cubicBezTo>
                  <a:cubicBezTo>
                    <a:pt x="23" y="25"/>
                    <a:pt x="23" y="25"/>
                    <a:pt x="22" y="25"/>
                  </a:cubicBezTo>
                  <a:cubicBezTo>
                    <a:pt x="22" y="26"/>
                    <a:pt x="21" y="26"/>
                    <a:pt x="21" y="26"/>
                  </a:cubicBezTo>
                  <a:cubicBezTo>
                    <a:pt x="20" y="26"/>
                    <a:pt x="20" y="26"/>
                    <a:pt x="20" y="26"/>
                  </a:cubicBezTo>
                  <a:cubicBezTo>
                    <a:pt x="19" y="25"/>
                    <a:pt x="19" y="25"/>
                    <a:pt x="18" y="24"/>
                  </a:cubicBezTo>
                  <a:cubicBezTo>
                    <a:pt x="17" y="24"/>
                    <a:pt x="16" y="23"/>
                    <a:pt x="15" y="23"/>
                  </a:cubicBezTo>
                  <a:cubicBezTo>
                    <a:pt x="14" y="22"/>
                    <a:pt x="13" y="22"/>
                    <a:pt x="12" y="21"/>
                  </a:cubicBezTo>
                  <a:cubicBezTo>
                    <a:pt x="11" y="21"/>
                    <a:pt x="11" y="21"/>
                    <a:pt x="11" y="21"/>
                  </a:cubicBezTo>
                  <a:close/>
                  <a:moveTo>
                    <a:pt x="13" y="16"/>
                  </a:moveTo>
                  <a:cubicBezTo>
                    <a:pt x="13" y="16"/>
                    <a:pt x="13" y="16"/>
                    <a:pt x="13" y="16"/>
                  </a:cubicBezTo>
                  <a:cubicBezTo>
                    <a:pt x="13" y="16"/>
                    <a:pt x="13" y="15"/>
                    <a:pt x="14" y="15"/>
                  </a:cubicBezTo>
                  <a:cubicBezTo>
                    <a:pt x="14" y="15"/>
                    <a:pt x="14" y="15"/>
                    <a:pt x="14" y="15"/>
                  </a:cubicBezTo>
                  <a:cubicBezTo>
                    <a:pt x="14" y="15"/>
                    <a:pt x="14" y="16"/>
                    <a:pt x="15" y="16"/>
                  </a:cubicBezTo>
                  <a:cubicBezTo>
                    <a:pt x="16" y="16"/>
                    <a:pt x="16" y="16"/>
                    <a:pt x="17" y="16"/>
                  </a:cubicBezTo>
                  <a:cubicBezTo>
                    <a:pt x="18" y="16"/>
                    <a:pt x="18" y="17"/>
                    <a:pt x="19" y="17"/>
                  </a:cubicBezTo>
                  <a:cubicBezTo>
                    <a:pt x="19" y="17"/>
                    <a:pt x="19" y="18"/>
                    <a:pt x="19" y="18"/>
                  </a:cubicBezTo>
                  <a:cubicBezTo>
                    <a:pt x="19" y="19"/>
                    <a:pt x="19" y="19"/>
                    <a:pt x="19" y="19"/>
                  </a:cubicBezTo>
                  <a:cubicBezTo>
                    <a:pt x="19" y="19"/>
                    <a:pt x="18" y="20"/>
                    <a:pt x="18" y="20"/>
                  </a:cubicBezTo>
                  <a:cubicBezTo>
                    <a:pt x="18" y="20"/>
                    <a:pt x="17" y="20"/>
                    <a:pt x="17" y="20"/>
                  </a:cubicBezTo>
                  <a:cubicBezTo>
                    <a:pt x="17" y="20"/>
                    <a:pt x="16" y="20"/>
                    <a:pt x="16" y="19"/>
                  </a:cubicBezTo>
                  <a:cubicBezTo>
                    <a:pt x="16" y="19"/>
                    <a:pt x="16" y="19"/>
                    <a:pt x="15" y="18"/>
                  </a:cubicBezTo>
                  <a:cubicBezTo>
                    <a:pt x="15" y="18"/>
                    <a:pt x="15" y="17"/>
                    <a:pt x="15" y="17"/>
                  </a:cubicBezTo>
                  <a:cubicBezTo>
                    <a:pt x="15" y="17"/>
                    <a:pt x="14" y="17"/>
                    <a:pt x="14" y="16"/>
                  </a:cubicBezTo>
                  <a:cubicBezTo>
                    <a:pt x="13" y="16"/>
                    <a:pt x="13" y="16"/>
                    <a:pt x="13" y="16"/>
                  </a:cubicBezTo>
                  <a:close/>
                  <a:moveTo>
                    <a:pt x="4" y="1"/>
                  </a:moveTo>
                  <a:cubicBezTo>
                    <a:pt x="30" y="1"/>
                    <a:pt x="30" y="1"/>
                    <a:pt x="30" y="1"/>
                  </a:cubicBezTo>
                  <a:cubicBezTo>
                    <a:pt x="31" y="0"/>
                    <a:pt x="31" y="0"/>
                    <a:pt x="31" y="0"/>
                  </a:cubicBezTo>
                  <a:cubicBezTo>
                    <a:pt x="31" y="0"/>
                    <a:pt x="31" y="0"/>
                    <a:pt x="31" y="0"/>
                  </a:cubicBezTo>
                  <a:cubicBezTo>
                    <a:pt x="31" y="0"/>
                    <a:pt x="32" y="0"/>
                    <a:pt x="32" y="0"/>
                  </a:cubicBezTo>
                  <a:cubicBezTo>
                    <a:pt x="34" y="1"/>
                    <a:pt x="34" y="1"/>
                    <a:pt x="34" y="1"/>
                  </a:cubicBezTo>
                  <a:cubicBezTo>
                    <a:pt x="35" y="1"/>
                    <a:pt x="35" y="2"/>
                    <a:pt x="35" y="2"/>
                  </a:cubicBezTo>
                  <a:cubicBezTo>
                    <a:pt x="35" y="2"/>
                    <a:pt x="35" y="2"/>
                    <a:pt x="35" y="2"/>
                  </a:cubicBezTo>
                  <a:cubicBezTo>
                    <a:pt x="35" y="2"/>
                    <a:pt x="35" y="2"/>
                    <a:pt x="35" y="2"/>
                  </a:cubicBezTo>
                  <a:cubicBezTo>
                    <a:pt x="35" y="2"/>
                    <a:pt x="35" y="2"/>
                    <a:pt x="34" y="2"/>
                  </a:cubicBezTo>
                  <a:cubicBezTo>
                    <a:pt x="34" y="3"/>
                    <a:pt x="34" y="3"/>
                    <a:pt x="34" y="3"/>
                  </a:cubicBezTo>
                  <a:cubicBezTo>
                    <a:pt x="34" y="25"/>
                    <a:pt x="34" y="25"/>
                    <a:pt x="34" y="25"/>
                  </a:cubicBezTo>
                  <a:cubicBezTo>
                    <a:pt x="34" y="28"/>
                    <a:pt x="34" y="28"/>
                    <a:pt x="34" y="28"/>
                  </a:cubicBezTo>
                  <a:cubicBezTo>
                    <a:pt x="34" y="29"/>
                    <a:pt x="33" y="29"/>
                    <a:pt x="33" y="29"/>
                  </a:cubicBezTo>
                  <a:cubicBezTo>
                    <a:pt x="33" y="29"/>
                    <a:pt x="32" y="29"/>
                    <a:pt x="31" y="29"/>
                  </a:cubicBezTo>
                  <a:cubicBezTo>
                    <a:pt x="30" y="29"/>
                    <a:pt x="30" y="29"/>
                    <a:pt x="30" y="29"/>
                  </a:cubicBezTo>
                  <a:cubicBezTo>
                    <a:pt x="30" y="27"/>
                    <a:pt x="30" y="27"/>
                    <a:pt x="30" y="27"/>
                  </a:cubicBezTo>
                  <a:cubicBezTo>
                    <a:pt x="4" y="27"/>
                    <a:pt x="4" y="27"/>
                    <a:pt x="4" y="27"/>
                  </a:cubicBezTo>
                  <a:cubicBezTo>
                    <a:pt x="4" y="29"/>
                    <a:pt x="4" y="29"/>
                    <a:pt x="4" y="29"/>
                  </a:cubicBezTo>
                  <a:cubicBezTo>
                    <a:pt x="4" y="29"/>
                    <a:pt x="3" y="30"/>
                    <a:pt x="3" y="30"/>
                  </a:cubicBezTo>
                  <a:cubicBezTo>
                    <a:pt x="2" y="30"/>
                    <a:pt x="1" y="30"/>
                    <a:pt x="1" y="30"/>
                  </a:cubicBezTo>
                  <a:cubicBezTo>
                    <a:pt x="1" y="30"/>
                    <a:pt x="1" y="30"/>
                    <a:pt x="0" y="30"/>
                  </a:cubicBezTo>
                  <a:cubicBezTo>
                    <a:pt x="0" y="30"/>
                    <a:pt x="0" y="30"/>
                    <a:pt x="0" y="29"/>
                  </a:cubicBezTo>
                  <a:cubicBezTo>
                    <a:pt x="0" y="25"/>
                    <a:pt x="0" y="25"/>
                    <a:pt x="0" y="25"/>
                  </a:cubicBezTo>
                  <a:cubicBezTo>
                    <a:pt x="0" y="3"/>
                    <a:pt x="0" y="3"/>
                    <a:pt x="0" y="3"/>
                  </a:cubicBezTo>
                  <a:cubicBezTo>
                    <a:pt x="0" y="0"/>
                    <a:pt x="0" y="0"/>
                    <a:pt x="0" y="0"/>
                  </a:cubicBezTo>
                  <a:cubicBezTo>
                    <a:pt x="0" y="0"/>
                    <a:pt x="0" y="0"/>
                    <a:pt x="0" y="0"/>
                  </a:cubicBezTo>
                  <a:cubicBezTo>
                    <a:pt x="0" y="0"/>
                    <a:pt x="1" y="0"/>
                    <a:pt x="1" y="0"/>
                  </a:cubicBezTo>
                  <a:cubicBezTo>
                    <a:pt x="4" y="1"/>
                    <a:pt x="4" y="1"/>
                    <a:pt x="4" y="1"/>
                  </a:cubicBezTo>
                  <a:close/>
                  <a:moveTo>
                    <a:pt x="30" y="2"/>
                  </a:moveTo>
                  <a:cubicBezTo>
                    <a:pt x="4" y="2"/>
                    <a:pt x="4" y="2"/>
                    <a:pt x="4" y="2"/>
                  </a:cubicBezTo>
                  <a:cubicBezTo>
                    <a:pt x="4" y="26"/>
                    <a:pt x="4" y="26"/>
                    <a:pt x="4" y="26"/>
                  </a:cubicBezTo>
                  <a:cubicBezTo>
                    <a:pt x="30" y="26"/>
                    <a:pt x="30" y="26"/>
                    <a:pt x="30" y="26"/>
                  </a:cubicBezTo>
                  <a:cubicBezTo>
                    <a:pt x="30" y="2"/>
                    <a:pt x="30" y="2"/>
                    <a:pt x="30" y="2"/>
                  </a:cubicBezTo>
                  <a:close/>
                </a:path>
              </a:pathLst>
            </a:custGeom>
            <a:solidFill>
              <a:srgbClr val="000000"/>
            </a:solidFill>
            <a:ln w="9525">
              <a:noFill/>
            </a:ln>
          </p:spPr>
          <p:txBody>
            <a:bodyPr/>
            <a:lstStyle/>
            <a:p>
              <a:endParaRPr lang="zh-CN" altLang="en-US"/>
            </a:p>
          </p:txBody>
        </p:sp>
        <p:sp>
          <p:nvSpPr>
            <p:cNvPr id="1318" name="矩形 1317"/>
            <p:cNvSpPr/>
            <p:nvPr/>
          </p:nvSpPr>
          <p:spPr>
            <a:xfrm>
              <a:off x="3459301" y="5237651"/>
              <a:ext cx="192433" cy="193539"/>
            </a:xfrm>
            <a:prstGeom prst="rect">
              <a:avLst/>
            </a:prstGeom>
          </p:spPr>
          <p:txBody>
            <a:bodyPr wrap="square">
              <a:normAutofit fontScale="40000" lnSpcReduction="20000"/>
            </a:bodyPr>
            <a:lstStyle/>
            <a:p>
              <a:pPr marL="0" marR="0" indent="0" algn="l" defTabSz="914400" rtl="0" eaLnBrk="0" fontAlgn="base" latinLnBrk="0" hangingPunct="0">
                <a:lnSpc>
                  <a:spcPct val="100000"/>
                </a:lnSpc>
                <a:spcBef>
                  <a:spcPct val="0"/>
                </a:spcBef>
                <a:spcAft>
                  <a:spcPct val="0"/>
                </a:spcAft>
                <a:buClrTx/>
                <a:buSzTx/>
                <a:buFontTx/>
                <a:buNone/>
              </a:pPr>
              <a:r>
                <a:rPr kumimoji="0" lang="en-US" altLang="zh-CN" sz="1800"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a:t>
              </a:r>
            </a:p>
          </p:txBody>
        </p:sp>
        <p:sp>
          <p:nvSpPr>
            <p:cNvPr id="31014" name="文本框 1333"/>
            <p:cNvSpPr txBox="1"/>
            <p:nvPr/>
          </p:nvSpPr>
          <p:spPr>
            <a:xfrm>
              <a:off x="8936842" y="5282393"/>
              <a:ext cx="445294" cy="747344"/>
            </a:xfrm>
            <a:prstGeom prst="rect">
              <a:avLst/>
            </a:prstGeom>
            <a:noFill/>
            <a:ln w="9525">
              <a:noFill/>
            </a:ln>
          </p:spPr>
          <p:txBody>
            <a:bodyPr wrap="square" anchor="ctr">
              <a:spAutoFit/>
            </a:bodyPr>
            <a:lstStyle/>
            <a:p>
              <a:pPr eaLnBrk="0" hangingPunct="0"/>
              <a:r>
                <a:rPr lang="zh-CN" altLang="en-US" sz="500" b="1" dirty="0">
                  <a:latin typeface="Arial" panose="020B0604020202020204" pitchFamily="34" charset="0"/>
                  <a:ea typeface="宋体" panose="02010600030101010101" pitchFamily="2" charset="-122"/>
                </a:rPr>
                <a:t>南海诸岛</a:t>
              </a:r>
            </a:p>
          </p:txBody>
        </p:sp>
        <p:sp>
          <p:nvSpPr>
            <p:cNvPr id="1335" name="文本框 1334"/>
            <p:cNvSpPr txBox="1"/>
            <p:nvPr/>
          </p:nvSpPr>
          <p:spPr>
            <a:xfrm>
              <a:off x="8939043" y="5217559"/>
              <a:ext cx="459737" cy="992492"/>
            </a:xfrm>
            <a:prstGeom prst="rect">
              <a:avLst/>
            </a:prstGeom>
            <a:noFill/>
          </p:spPr>
          <p:txBody>
            <a:bodyPr wrap="square" anchor="ctr">
              <a:spAutoFit/>
            </a:bodyPr>
            <a:lstStyle/>
            <a:p>
              <a:pPr marR="0" defTabSz="914400" eaLnBrk="0" hangingPunct="0">
                <a:buClrTx/>
                <a:buSzTx/>
                <a:buFontTx/>
              </a:pPr>
              <a:r>
                <a:rPr kumimoji="0" lang="en-US" altLang="zh-CN" sz="320" b="1" kern="1200" cap="none" spc="0" normalizeH="0" baseline="0" noProof="1">
                  <a:latin typeface="Arial" panose="020B0604020202020204" pitchFamily="34" charset="0"/>
                  <a:ea typeface="宋体" panose="02010600030101010101" pitchFamily="2" charset="-122"/>
                  <a:cs typeface="+mn-cs"/>
                </a:rPr>
                <a:t>1:96 000 000</a:t>
              </a:r>
            </a:p>
          </p:txBody>
        </p:sp>
      </p:gr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31746" name="Rectangle 3"/>
          <p:cNvSpPr txBox="1"/>
          <p:nvPr/>
        </p:nvSpPr>
        <p:spPr>
          <a:xfrm>
            <a:off x="371475" y="723900"/>
            <a:ext cx="8772525" cy="4289425"/>
          </a:xfrm>
          <a:prstGeom prst="rect">
            <a:avLst/>
          </a:prstGeom>
          <a:noFill/>
          <a:ln w="9525">
            <a:noFill/>
          </a:ln>
        </p:spPr>
        <p:txBody>
          <a:bodyPr wrap="square" lIns="0" tIns="0" rIns="0" bIns="0" anchor="ctr">
            <a:spAutoFit/>
          </a:bodyPr>
          <a:lstStyle/>
          <a:p>
            <a:pPr algn="just" eaLnBrk="0" latinLnBrk="1" hangingPunct="0">
              <a:lnSpc>
                <a:spcPct val="170000"/>
              </a:lnSpc>
              <a:buFont typeface="Arial" panose="020B0604020202020204" pitchFamily="34" charset="0"/>
            </a:pPr>
            <a:r>
              <a:rPr lang="zh-CN" altLang="zh-CN" sz="2400" b="1" dirty="0">
                <a:solidFill>
                  <a:srgbClr val="48B5B2"/>
                </a:solidFill>
                <a:latin typeface="微软雅黑" panose="020B0503020204020204" charset="-122"/>
                <a:ea typeface="微软雅黑" panose="020B0503020204020204" charset="-122"/>
              </a:rPr>
              <a:t>地区划分标准：</a:t>
            </a:r>
            <a:endParaRPr lang="zh-CN" sz="2400" b="1" dirty="0">
              <a:solidFill>
                <a:srgbClr val="48B5B2"/>
              </a:solidFill>
              <a:latin typeface="微软雅黑" panose="020B0503020204020204" charset="-122"/>
              <a:ea typeface="微软雅黑" panose="020B0503020204020204" charset="-122"/>
            </a:endParaRP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东北地区：黑龙江省、吉林省、辽宁省；</a:t>
            </a: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华东地区：上海市、江苏省、浙江省、安徽省、福建省、江西省、山东省；</a:t>
            </a: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华北地区：北京市、天津市、山西省、河北省、内蒙古自治区；</a:t>
            </a: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华中地区：河南省、湖北省、湖南省；</a:t>
            </a: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华南地区：广东省、广西壮族自治区、海南省；</a:t>
            </a: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西南地区：四川省、贵州省、云南省、重庆市、西藏自治区；</a:t>
            </a:r>
          </a:p>
          <a:p>
            <a:pPr algn="just" eaLnBrk="0" latinLnBrk="1" hangingPunct="0">
              <a:lnSpc>
                <a:spcPct val="170000"/>
              </a:lnSpc>
              <a:buFont typeface="Arial" panose="020B0604020202020204" pitchFamily="34" charset="0"/>
            </a:pPr>
            <a:r>
              <a:rPr lang="zh-CN" sz="2000" b="1" dirty="0">
                <a:latin typeface="微软雅黑" panose="020B0503020204020204" charset="-122"/>
                <a:ea typeface="微软雅黑" panose="020B0503020204020204" charset="-122"/>
              </a:rPr>
              <a:t>西北地区：陕西省、甘肃省、青海省、宁夏回族自治区、新疆维吾尔自治区。</a:t>
            </a: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32770" name="Rectangle 3"/>
          <p:cNvSpPr txBox="1"/>
          <p:nvPr/>
        </p:nvSpPr>
        <p:spPr>
          <a:xfrm>
            <a:off x="246063" y="1072992"/>
            <a:ext cx="4876800" cy="3434080"/>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恶性肿瘤</a:t>
            </a:r>
            <a:r>
              <a:rPr lang="zh-CN" altLang="zh-CN" sz="2400" b="1" dirty="0">
                <a:solidFill>
                  <a:srgbClr val="48B5B2"/>
                </a:solidFill>
                <a:latin typeface="微软雅黑" panose="020B0503020204020204" charset="-122"/>
                <a:ea typeface="微软雅黑" panose="020B0503020204020204" charset="-122"/>
              </a:rPr>
              <a:t>：</a:t>
            </a:r>
          </a:p>
          <a:p>
            <a:pPr algn="just" eaLnBrk="0" latinLnBrk="1" hangingPunct="0">
              <a:lnSpc>
                <a:spcPct val="180000"/>
              </a:lnSpc>
              <a:buFont typeface="Arial" panose="020B0604020202020204" pitchFamily="34" charset="0"/>
            </a:pPr>
            <a:r>
              <a:rPr lang="zh-CN" altLang="zh-CN" sz="2000" b="1" dirty="0">
                <a:latin typeface="微软雅黑" panose="020B0503020204020204" charset="-122"/>
                <a:ea typeface="微软雅黑" panose="020B0503020204020204" charset="-122"/>
              </a:rPr>
              <a:t>恶性肿瘤在东北地区发生率最高，为全国平均值的 132%；而发生率最低的地区为西北地区，仅为全国平均值的 76%。不同地区恶性肿瘤的高发部位不同。下面将进一步分析不同恶性肿瘤的发生率地区差异。</a:t>
            </a:r>
          </a:p>
        </p:txBody>
      </p:sp>
      <p:pic>
        <p:nvPicPr>
          <p:cNvPr id="32771" name="图片 1"/>
          <p:cNvPicPr>
            <a:picLocks noChangeAspect="1"/>
          </p:cNvPicPr>
          <p:nvPr/>
        </p:nvPicPr>
        <p:blipFill>
          <a:blip r:embed="rId3"/>
          <a:stretch>
            <a:fillRect/>
          </a:stretch>
        </p:blipFill>
        <p:spPr>
          <a:xfrm>
            <a:off x="5486400" y="2208213"/>
            <a:ext cx="3311525" cy="1930400"/>
          </a:xfrm>
          <a:prstGeom prst="rect">
            <a:avLst/>
          </a:prstGeom>
          <a:noFill/>
          <a:ln w="9525">
            <a:noFill/>
          </a:ln>
        </p:spPr>
      </p:pic>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33794" name="Rectangle 3"/>
          <p:cNvSpPr txBox="1"/>
          <p:nvPr/>
        </p:nvSpPr>
        <p:spPr>
          <a:xfrm>
            <a:off x="246063" y="1072992"/>
            <a:ext cx="4876800" cy="3434080"/>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a:t>
            </a:r>
            <a:r>
              <a:rPr lang="en-US" altLang="zh-CN" sz="2400" b="1" dirty="0">
                <a:solidFill>
                  <a:srgbClr val="48B5B2"/>
                </a:solidFill>
                <a:latin typeface="微软雅黑" panose="020B0503020204020204" charset="-122"/>
                <a:ea typeface="微软雅黑" panose="020B0503020204020204" charset="-122"/>
              </a:rPr>
              <a:t>1</a:t>
            </a:r>
            <a:r>
              <a:rPr lang="zh-CN" sz="2400" b="1" dirty="0">
                <a:solidFill>
                  <a:srgbClr val="48B5B2"/>
                </a:solidFill>
                <a:latin typeface="微软雅黑" panose="020B0503020204020204" charset="-122"/>
                <a:ea typeface="微软雅黑" panose="020B0503020204020204" charset="-122"/>
              </a:rPr>
              <a:t> 恶性肿瘤-甲状腺癌</a:t>
            </a:r>
          </a:p>
          <a:p>
            <a:pPr algn="just" eaLnBrk="0" latinLnBrk="1" hangingPunct="0">
              <a:lnSpc>
                <a:spcPct val="180000"/>
              </a:lnSpc>
              <a:buFont typeface="Arial" panose="020B0604020202020204" pitchFamily="34" charset="0"/>
            </a:pPr>
            <a:r>
              <a:rPr lang="zh-CN" altLang="zh-CN" sz="2000" b="1" dirty="0">
                <a:latin typeface="微软雅黑" panose="020B0503020204020204" charset="-122"/>
                <a:ea typeface="微软雅黑" panose="020B0503020204020204" charset="-122"/>
              </a:rPr>
              <a:t>甲状腺癌在东北地区发生率最高，为全国平均值的 172%；华南和西北地区发生率较低，仅为全国平均值的 65%。甲状腺癌发病率的地区差异，可能是由于不同地区甲状腺癌筛查率不同所导致的。</a:t>
            </a:r>
          </a:p>
        </p:txBody>
      </p:sp>
      <p:pic>
        <p:nvPicPr>
          <p:cNvPr id="33795" name="图片 2"/>
          <p:cNvPicPr>
            <a:picLocks noChangeAspect="1"/>
          </p:cNvPicPr>
          <p:nvPr/>
        </p:nvPicPr>
        <p:blipFill>
          <a:blip r:embed="rId3"/>
          <a:stretch>
            <a:fillRect/>
          </a:stretch>
        </p:blipFill>
        <p:spPr>
          <a:xfrm>
            <a:off x="5453063" y="2124075"/>
            <a:ext cx="3414712" cy="1962150"/>
          </a:xfrm>
          <a:prstGeom prst="rect">
            <a:avLst/>
          </a:prstGeom>
          <a:noFill/>
          <a:ln w="9525">
            <a:noFill/>
          </a:ln>
        </p:spPr>
      </p:pic>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11271" name="Rectangle 3"/>
          <p:cNvSpPr txBox="1"/>
          <p:nvPr/>
        </p:nvSpPr>
        <p:spPr>
          <a:xfrm>
            <a:off x="246063" y="1087914"/>
            <a:ext cx="5000625" cy="3785235"/>
          </a:xfrm>
          <a:prstGeom prst="rect">
            <a:avLst/>
          </a:prstGeom>
          <a:noFill/>
          <a:ln w="9525">
            <a:noFill/>
          </a:ln>
        </p:spPr>
        <p:txBody>
          <a:bodyPr wrap="square" lIns="0" tIns="0" rIns="0" bIns="0" anchor="ctr">
            <a:spAutoFit/>
          </a:bodyPr>
          <a:lstStyle/>
          <a:p>
            <a:pPr marR="0" algn="just" defTabSz="914400" eaLnBrk="0" latinLnBrk="1" hangingPunct="0">
              <a:lnSpc>
                <a:spcPct val="150000"/>
              </a:lnSpc>
              <a:buClrTx/>
              <a:buSzTx/>
              <a:buFont typeface="Arial" panose="020B0604020202020204" pitchFamily="34" charset="0"/>
            </a:pPr>
            <a:r>
              <a:rPr kumimoji="0" sz="2400" b="1" kern="1200" cap="none" spc="0" normalizeH="0" baseline="0" noProof="1">
                <a:solidFill>
                  <a:srgbClr val="48B5B2"/>
                </a:solidFill>
                <a:latin typeface="微软雅黑" panose="020B0503020204020204" charset="-122"/>
                <a:ea typeface="微软雅黑" panose="020B0503020204020204" charset="-122"/>
                <a:cs typeface="+mn-cs"/>
              </a:rPr>
              <a:t>1.</a:t>
            </a:r>
            <a:r>
              <a:rPr kumimoji="0" lang="en-US" sz="2400" b="1" kern="1200" cap="none" spc="0" normalizeH="0" baseline="0" noProof="1">
                <a:solidFill>
                  <a:srgbClr val="48B5B2"/>
                </a:solidFill>
                <a:latin typeface="微软雅黑" panose="020B0503020204020204" charset="-122"/>
                <a:ea typeface="微软雅黑" panose="020B0503020204020204" charset="-122"/>
                <a:cs typeface="+mn-cs"/>
              </a:rPr>
              <a:t>2</a:t>
            </a:r>
            <a:r>
              <a:rPr kumimoji="0" sz="2400" b="1" kern="1200" cap="none" spc="0" normalizeH="0" baseline="0" noProof="1">
                <a:solidFill>
                  <a:srgbClr val="48B5B2"/>
                </a:solidFill>
                <a:latin typeface="微软雅黑" panose="020B0503020204020204" charset="-122"/>
                <a:ea typeface="微软雅黑" panose="020B0503020204020204" charset="-122"/>
                <a:cs typeface="+mn-cs"/>
              </a:rPr>
              <a:t> 恶性肿瘤-</a:t>
            </a:r>
            <a:r>
              <a:rPr kumimoji="0" lang="zh-CN" sz="2400" b="1" kern="1200" cap="none" spc="0" normalizeH="0" baseline="0" noProof="1">
                <a:solidFill>
                  <a:srgbClr val="48B5B2"/>
                </a:solidFill>
                <a:latin typeface="微软雅黑" panose="020B0503020204020204" charset="-122"/>
                <a:ea typeface="微软雅黑" panose="020B0503020204020204" charset="-122"/>
                <a:cs typeface="+mn-cs"/>
              </a:rPr>
              <a:t>乳腺癌</a:t>
            </a:r>
            <a:endParaRPr kumimoji="0" sz="2400" b="1" kern="1200" cap="none" spc="0" normalizeH="0" baseline="0" noProof="1">
              <a:solidFill>
                <a:srgbClr val="48B5B2"/>
              </a:solidFill>
              <a:latin typeface="微软雅黑" panose="020B0503020204020204" charset="-122"/>
              <a:ea typeface="微软雅黑" panose="020B0503020204020204" charset="-122"/>
              <a:cs typeface="+mn-cs"/>
            </a:endParaRPr>
          </a:p>
          <a:p>
            <a:pPr marR="0" algn="just" defTabSz="914400" eaLnBrk="0" latinLnBrk="1" hangingPunct="0">
              <a:lnSpc>
                <a:spcPct val="150000"/>
              </a:lnSpc>
              <a:buClrTx/>
              <a:buSzTx/>
              <a:buFont typeface="Arial" panose="020B0604020202020204" pitchFamily="34" charset="0"/>
            </a:pPr>
            <a:r>
              <a:rPr kumimoji="0" lang="zh-CN" sz="2000" b="1" kern="1200" cap="none" spc="0" normalizeH="0" baseline="0" noProof="1">
                <a:latin typeface="微软雅黑" panose="020B0503020204020204" charset="-122"/>
                <a:ea typeface="微软雅黑" panose="020B0503020204020204" charset="-122"/>
                <a:cs typeface="+mn-cs"/>
              </a:rPr>
              <a:t>乳腺癌在东北地区发生率最高，为全国平均值的 121%；西南地区发生率较低，仅为全国平均值的 72%。</a:t>
            </a:r>
            <a:r>
              <a:rPr kumimoji="0" lang="zh-CN" sz="2000" b="1" kern="1200" cap="none" spc="0" normalizeH="0" baseline="0" noProof="1">
                <a:solidFill>
                  <a:schemeClr val="accent6"/>
                </a:solidFill>
                <a:latin typeface="微软雅黑" panose="020B0503020204020204" charset="-122"/>
                <a:ea typeface="微软雅黑" panose="020B0503020204020204" charset="-122"/>
                <a:cs typeface="+mn-cs"/>
              </a:rPr>
              <a:t>不生育或晚育是乳腺癌的危险因素，哺乳是乳腺癌的保护因素，</a:t>
            </a:r>
            <a:r>
              <a:rPr kumimoji="0" lang="zh-CN" sz="2000" b="1" kern="1200" cap="none" spc="0" normalizeH="0" baseline="0" noProof="1">
                <a:latin typeface="微软雅黑" panose="020B0503020204020204" charset="-122"/>
                <a:ea typeface="微软雅黑" panose="020B0503020204020204" charset="-122"/>
                <a:cs typeface="+mn-cs"/>
              </a:rPr>
              <a:t>而东北三省的生育率在全国排在末位，仅略高于北京和上海，这可能是东北地区乳腺癌高发的原因。</a:t>
            </a:r>
          </a:p>
        </p:txBody>
      </p:sp>
      <p:pic>
        <p:nvPicPr>
          <p:cNvPr id="34819" name="图片 1"/>
          <p:cNvPicPr>
            <a:picLocks noChangeAspect="1"/>
          </p:cNvPicPr>
          <p:nvPr/>
        </p:nvPicPr>
        <p:blipFill>
          <a:blip r:embed="rId3"/>
          <a:stretch>
            <a:fillRect/>
          </a:stretch>
        </p:blipFill>
        <p:spPr>
          <a:xfrm>
            <a:off x="5556250" y="2089150"/>
            <a:ext cx="3330575" cy="1901825"/>
          </a:xfrm>
          <a:prstGeom prst="rect">
            <a:avLst/>
          </a:prstGeom>
          <a:noFill/>
          <a:ln w="9525">
            <a:noFill/>
          </a:ln>
        </p:spPr>
      </p:pic>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35842" name="Rectangle 3"/>
          <p:cNvSpPr txBox="1"/>
          <p:nvPr/>
        </p:nvSpPr>
        <p:spPr>
          <a:xfrm>
            <a:off x="246063" y="1252062"/>
            <a:ext cx="5000625" cy="3323590"/>
          </a:xfrm>
          <a:prstGeom prst="rect">
            <a:avLst/>
          </a:prstGeom>
          <a:noFill/>
          <a:ln w="9525">
            <a:noFill/>
          </a:ln>
        </p:spPr>
        <p:txBody>
          <a:bodyPr wrap="square" lIns="0" tIns="0" rIns="0" bIns="0" anchor="ctr">
            <a:spAutoFit/>
          </a:bodyPr>
          <a:lstStyle/>
          <a:p>
            <a:pPr algn="just" eaLnBrk="0" latinLnBrk="1" hangingPunct="0">
              <a:lnSpc>
                <a:spcPct val="15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a:t>
            </a:r>
            <a:r>
              <a:rPr lang="en-US" altLang="zh-CN" sz="2400" b="1" dirty="0">
                <a:solidFill>
                  <a:srgbClr val="48B5B2"/>
                </a:solidFill>
                <a:latin typeface="微软雅黑" panose="020B0503020204020204" charset="-122"/>
                <a:ea typeface="微软雅黑" panose="020B0503020204020204" charset="-122"/>
              </a:rPr>
              <a:t>3</a:t>
            </a:r>
            <a:r>
              <a:rPr lang="zh-CN" sz="2400" b="1" dirty="0">
                <a:solidFill>
                  <a:srgbClr val="48B5B2"/>
                </a:solidFill>
                <a:latin typeface="微软雅黑" panose="020B0503020204020204" charset="-122"/>
                <a:ea typeface="微软雅黑" panose="020B0503020204020204" charset="-122"/>
              </a:rPr>
              <a:t> 恶性肿瘤-</a:t>
            </a:r>
            <a:r>
              <a:rPr lang="zh-CN" altLang="zh-CN" sz="2400" b="1" dirty="0">
                <a:solidFill>
                  <a:srgbClr val="48B5B2"/>
                </a:solidFill>
                <a:latin typeface="微软雅黑" panose="020B0503020204020204" charset="-122"/>
                <a:ea typeface="微软雅黑" panose="020B0503020204020204" charset="-122"/>
              </a:rPr>
              <a:t>肺癌</a:t>
            </a:r>
            <a:endParaRPr lang="zh-CN" sz="2400" b="1" dirty="0">
              <a:solidFill>
                <a:srgbClr val="48B5B2"/>
              </a:solidFill>
              <a:latin typeface="微软雅黑" panose="020B0503020204020204" charset="-122"/>
              <a:ea typeface="微软雅黑" panose="020B0503020204020204" charset="-122"/>
            </a:endParaRPr>
          </a:p>
          <a:p>
            <a:pPr algn="just" eaLnBrk="0" latinLnBrk="1" hangingPunct="0">
              <a:lnSpc>
                <a:spcPct val="150000"/>
              </a:lnSpc>
              <a:buFont typeface="Arial" panose="020B0604020202020204" pitchFamily="34" charset="0"/>
            </a:pPr>
            <a:r>
              <a:rPr lang="zh-CN" altLang="zh-CN" sz="2000" b="1" dirty="0">
                <a:latin typeface="微软雅黑" panose="020B0503020204020204" charset="-122"/>
                <a:ea typeface="微软雅黑" panose="020B0503020204020204" charset="-122"/>
              </a:rPr>
              <a:t>肺癌在华东和东北地区发生率最高，为全国平均值的 125%左右；肺癌在西北地区发生率较低，仅为全国平均值的 59%。东北地区肺癌之所以高发，一方面与重工业以及燃煤供暖导致的空气污染有关，另一方面与东北人的吸烟率较高有关。</a:t>
            </a:r>
          </a:p>
        </p:txBody>
      </p:sp>
      <p:pic>
        <p:nvPicPr>
          <p:cNvPr id="35843" name="图片 2"/>
          <p:cNvPicPr>
            <a:picLocks noChangeAspect="1"/>
          </p:cNvPicPr>
          <p:nvPr/>
        </p:nvPicPr>
        <p:blipFill>
          <a:blip r:embed="rId3"/>
          <a:stretch>
            <a:fillRect/>
          </a:stretch>
        </p:blipFill>
        <p:spPr>
          <a:xfrm>
            <a:off x="5505450" y="2130425"/>
            <a:ext cx="3414713" cy="1993900"/>
          </a:xfrm>
          <a:prstGeom prst="rect">
            <a:avLst/>
          </a:prstGeom>
          <a:noFill/>
          <a:ln w="9525">
            <a:noFill/>
          </a:ln>
        </p:spPr>
      </p:pic>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36866" name="Rectangle 3"/>
          <p:cNvSpPr txBox="1"/>
          <p:nvPr/>
        </p:nvSpPr>
        <p:spPr>
          <a:xfrm>
            <a:off x="246063" y="1344772"/>
            <a:ext cx="5000625" cy="3138170"/>
          </a:xfrm>
          <a:prstGeom prst="rect">
            <a:avLst/>
          </a:prstGeom>
          <a:noFill/>
          <a:ln w="9525">
            <a:noFill/>
          </a:ln>
        </p:spPr>
        <p:txBody>
          <a:bodyPr wrap="square" lIns="0" tIns="0" rIns="0" bIns="0" anchor="ctr">
            <a:spAutoFit/>
          </a:bodyPr>
          <a:lstStyle/>
          <a:p>
            <a:pPr algn="just" eaLnBrk="0" latinLnBrk="1" hangingPunct="0">
              <a:lnSpc>
                <a:spcPct val="17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a:t>
            </a:r>
            <a:r>
              <a:rPr lang="en-US" altLang="zh-CN" sz="2400" b="1" dirty="0">
                <a:solidFill>
                  <a:srgbClr val="48B5B2"/>
                </a:solidFill>
                <a:latin typeface="微软雅黑" panose="020B0503020204020204" charset="-122"/>
                <a:ea typeface="微软雅黑" panose="020B0503020204020204" charset="-122"/>
              </a:rPr>
              <a:t>4</a:t>
            </a:r>
            <a:r>
              <a:rPr lang="zh-CN" sz="2400" b="1" dirty="0">
                <a:solidFill>
                  <a:srgbClr val="48B5B2"/>
                </a:solidFill>
                <a:latin typeface="微软雅黑" panose="020B0503020204020204" charset="-122"/>
                <a:ea typeface="微软雅黑" panose="020B0503020204020204" charset="-122"/>
              </a:rPr>
              <a:t> 恶性肿瘤-</a:t>
            </a:r>
            <a:r>
              <a:rPr lang="zh-CN" altLang="zh-CN" sz="2400" b="1" dirty="0">
                <a:solidFill>
                  <a:srgbClr val="48B5B2"/>
                </a:solidFill>
                <a:latin typeface="微软雅黑" panose="020B0503020204020204" charset="-122"/>
                <a:ea typeface="微软雅黑" panose="020B0503020204020204" charset="-122"/>
              </a:rPr>
              <a:t>肝癌</a:t>
            </a:r>
            <a:endParaRPr lang="zh-CN" sz="2400" b="1" dirty="0">
              <a:solidFill>
                <a:srgbClr val="48B5B2"/>
              </a:solidFill>
              <a:latin typeface="微软雅黑" panose="020B0503020204020204" charset="-122"/>
              <a:ea typeface="微软雅黑" panose="020B0503020204020204" charset="-122"/>
            </a:endParaRPr>
          </a:p>
          <a:p>
            <a:pPr algn="just" eaLnBrk="0" latinLnBrk="1" hangingPunct="0">
              <a:lnSpc>
                <a:spcPct val="170000"/>
              </a:lnSpc>
              <a:buFont typeface="Arial" panose="020B0604020202020204" pitchFamily="34" charset="0"/>
            </a:pPr>
            <a:r>
              <a:rPr lang="zh-CN" altLang="zh-CN" sz="2400" b="1" dirty="0">
                <a:latin typeface="微软雅黑" panose="020B0503020204020204" charset="-122"/>
                <a:ea typeface="微软雅黑" panose="020B0503020204020204" charset="-122"/>
              </a:rPr>
              <a:t>东北和华南地区的肝癌发生率较</a:t>
            </a:r>
          </a:p>
          <a:p>
            <a:pPr algn="just" eaLnBrk="0" latinLnBrk="1" hangingPunct="0">
              <a:lnSpc>
                <a:spcPct val="170000"/>
              </a:lnSpc>
              <a:buFont typeface="Arial" panose="020B0604020202020204" pitchFamily="34" charset="0"/>
            </a:pPr>
            <a:r>
              <a:rPr lang="zh-CN" altLang="zh-CN" sz="2400" b="1" dirty="0">
                <a:latin typeface="微软雅黑" panose="020B0503020204020204" charset="-122"/>
                <a:ea typeface="微软雅黑" panose="020B0503020204020204" charset="-122"/>
              </a:rPr>
              <a:t>高，为全国平均值的 120%-134%；</a:t>
            </a:r>
          </a:p>
          <a:p>
            <a:pPr algn="just" eaLnBrk="0" latinLnBrk="1" hangingPunct="0">
              <a:lnSpc>
                <a:spcPct val="170000"/>
              </a:lnSpc>
              <a:buFont typeface="Arial" panose="020B0604020202020204" pitchFamily="34" charset="0"/>
            </a:pPr>
            <a:r>
              <a:rPr lang="zh-CN" altLang="zh-CN" sz="2400" b="1" dirty="0">
                <a:latin typeface="微软雅黑" panose="020B0503020204020204" charset="-122"/>
                <a:ea typeface="微软雅黑" panose="020B0503020204020204" charset="-122"/>
              </a:rPr>
              <a:t>华北地区肝癌发生率较低，为全国</a:t>
            </a:r>
          </a:p>
          <a:p>
            <a:pPr algn="just" eaLnBrk="0" latinLnBrk="1" hangingPunct="0">
              <a:lnSpc>
                <a:spcPct val="170000"/>
              </a:lnSpc>
              <a:buFont typeface="Arial" panose="020B0604020202020204" pitchFamily="34" charset="0"/>
            </a:pPr>
            <a:r>
              <a:rPr lang="zh-CN" altLang="zh-CN" sz="2400" b="1" dirty="0">
                <a:latin typeface="微软雅黑" panose="020B0503020204020204" charset="-122"/>
                <a:ea typeface="微软雅黑" panose="020B0503020204020204" charset="-122"/>
              </a:rPr>
              <a:t>平均值的 68%。</a:t>
            </a:r>
          </a:p>
        </p:txBody>
      </p:sp>
      <p:pic>
        <p:nvPicPr>
          <p:cNvPr id="36867" name="图片 1"/>
          <p:cNvPicPr>
            <a:picLocks noChangeAspect="1"/>
          </p:cNvPicPr>
          <p:nvPr/>
        </p:nvPicPr>
        <p:blipFill>
          <a:blip r:embed="rId3"/>
          <a:stretch>
            <a:fillRect/>
          </a:stretch>
        </p:blipFill>
        <p:spPr>
          <a:xfrm>
            <a:off x="5157788" y="1754188"/>
            <a:ext cx="3733800" cy="2149475"/>
          </a:xfrm>
          <a:prstGeom prst="rect">
            <a:avLst/>
          </a:prstGeom>
          <a:noFill/>
          <a:ln w="9525">
            <a:noFill/>
          </a:ln>
        </p:spPr>
      </p:pic>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11271" name="Rectangle 3"/>
          <p:cNvSpPr txBox="1"/>
          <p:nvPr/>
        </p:nvSpPr>
        <p:spPr>
          <a:xfrm>
            <a:off x="157163" y="1078865"/>
            <a:ext cx="8829675" cy="3766820"/>
          </a:xfrm>
          <a:prstGeom prst="rect">
            <a:avLst/>
          </a:prstGeom>
          <a:noFill/>
          <a:ln w="9525">
            <a:noFill/>
          </a:ln>
        </p:spPr>
        <p:txBody>
          <a:bodyPr wrap="square" lIns="0" tIns="0" rIns="0" bIns="0" anchor="ctr">
            <a:spAutoFit/>
          </a:bodyPr>
          <a:lstStyle/>
          <a:p>
            <a:pPr marR="0" algn="just" defTabSz="914400" eaLnBrk="0" latinLnBrk="1" hangingPunct="0">
              <a:lnSpc>
                <a:spcPct val="170000"/>
              </a:lnSpc>
              <a:buClrTx/>
              <a:buSzTx/>
              <a:buFont typeface="Arial" panose="020B0604020202020204" pitchFamily="34" charset="0"/>
            </a:pPr>
            <a:r>
              <a:rPr kumimoji="0" sz="2400" b="1" kern="1200" cap="none" spc="0" normalizeH="0" baseline="0" noProof="1">
                <a:solidFill>
                  <a:srgbClr val="48B5B2"/>
                </a:solidFill>
                <a:latin typeface="微软雅黑" panose="020B0503020204020204" charset="-122"/>
                <a:ea typeface="微软雅黑" panose="020B0503020204020204" charset="-122"/>
                <a:cs typeface="+mn-cs"/>
              </a:rPr>
              <a:t>1.</a:t>
            </a:r>
            <a:r>
              <a:rPr kumimoji="0" lang="en-US" sz="2400" b="1" kern="1200" cap="none" spc="0" normalizeH="0" baseline="0" noProof="1">
                <a:solidFill>
                  <a:srgbClr val="48B5B2"/>
                </a:solidFill>
                <a:latin typeface="微软雅黑" panose="020B0503020204020204" charset="-122"/>
                <a:ea typeface="微软雅黑" panose="020B0503020204020204" charset="-122"/>
                <a:cs typeface="+mn-cs"/>
              </a:rPr>
              <a:t>4</a:t>
            </a:r>
            <a:r>
              <a:rPr kumimoji="0" sz="2400" b="1" kern="1200" cap="none" spc="0" normalizeH="0" baseline="0" noProof="1">
                <a:solidFill>
                  <a:srgbClr val="48B5B2"/>
                </a:solidFill>
                <a:latin typeface="微软雅黑" panose="020B0503020204020204" charset="-122"/>
                <a:ea typeface="微软雅黑" panose="020B0503020204020204" charset="-122"/>
                <a:cs typeface="+mn-cs"/>
              </a:rPr>
              <a:t> 恶性肿瘤-</a:t>
            </a:r>
            <a:r>
              <a:rPr kumimoji="0" lang="zh-CN" sz="2400" b="1" kern="1200" cap="none" spc="0" normalizeH="0" baseline="0" noProof="1">
                <a:solidFill>
                  <a:srgbClr val="48B5B2"/>
                </a:solidFill>
                <a:latin typeface="微软雅黑" panose="020B0503020204020204" charset="-122"/>
                <a:ea typeface="微软雅黑" panose="020B0503020204020204" charset="-122"/>
                <a:cs typeface="+mn-cs"/>
              </a:rPr>
              <a:t>肝癌</a:t>
            </a:r>
            <a:endParaRPr kumimoji="0" sz="2400" b="1" kern="1200" cap="none" spc="0" normalizeH="0" baseline="0" noProof="1">
              <a:solidFill>
                <a:srgbClr val="48B5B2"/>
              </a:solidFill>
              <a:latin typeface="微软雅黑" panose="020B0503020204020204" charset="-122"/>
              <a:ea typeface="微软雅黑" panose="020B0503020204020204" charset="-122"/>
              <a:cs typeface="+mn-cs"/>
            </a:endParaRPr>
          </a:p>
          <a:p>
            <a:pPr marR="0" algn="just" defTabSz="914400" eaLnBrk="0" latinLnBrk="1" hangingPunct="0">
              <a:lnSpc>
                <a:spcPct val="170000"/>
              </a:lnSpc>
              <a:buClrTx/>
              <a:buSzTx/>
              <a:buFont typeface="Arial" panose="020B0604020202020204" pitchFamily="34" charset="0"/>
            </a:pPr>
            <a:r>
              <a:rPr kumimoji="0" lang="zh-CN" sz="2000" b="1" kern="1200" cap="none" spc="0" normalizeH="0" baseline="0" noProof="1">
                <a:latin typeface="微软雅黑" panose="020B0503020204020204" charset="-122"/>
                <a:ea typeface="微软雅黑" panose="020B0503020204020204" charset="-122"/>
                <a:cs typeface="+mn-cs"/>
              </a:rPr>
              <a:t>华南地区肝癌高发的原因主要有两点：</a:t>
            </a:r>
          </a:p>
          <a:p>
            <a:pPr marR="0" algn="just" defTabSz="914400" eaLnBrk="0" latinLnBrk="1" hangingPunct="0">
              <a:lnSpc>
                <a:spcPct val="170000"/>
              </a:lnSpc>
              <a:buClrTx/>
              <a:buSzTx/>
              <a:buFont typeface="Arial" panose="020B0604020202020204" pitchFamily="34" charset="0"/>
            </a:pPr>
            <a:r>
              <a:rPr kumimoji="0" lang="zh-CN" sz="2000" b="1" kern="1200" cap="none" spc="0" normalizeH="0" baseline="0" noProof="1">
                <a:latin typeface="微软雅黑" panose="020B0503020204020204" charset="-122"/>
                <a:ea typeface="微软雅黑" panose="020B0503020204020204" charset="-122"/>
                <a:cs typeface="+mn-cs"/>
              </a:rPr>
              <a:t>● 慢性肝炎是肝癌的危险因素，而华南地区乙肝病毒携带率居于全国前列；</a:t>
            </a:r>
          </a:p>
          <a:p>
            <a:pPr marR="0" algn="just" defTabSz="914400" eaLnBrk="0" latinLnBrk="1" hangingPunct="0">
              <a:lnSpc>
                <a:spcPct val="170000"/>
              </a:lnSpc>
              <a:buClrTx/>
              <a:buSzTx/>
              <a:buFont typeface="Arial" panose="020B0604020202020204" pitchFamily="34" charset="0"/>
            </a:pPr>
            <a:r>
              <a:rPr kumimoji="0" lang="zh-CN" sz="2000" b="1" kern="1200" cap="none" spc="0" normalizeH="0" baseline="0" noProof="1">
                <a:latin typeface="微软雅黑" panose="020B0503020204020204" charset="-122"/>
                <a:ea typeface="微软雅黑" panose="020B0503020204020204" charset="-122"/>
                <a:cs typeface="+mn-cs"/>
              </a:rPr>
              <a:t>● 华南地区每年持续几个月的回南天，是黄曲霉素生存的最佳季节，</a:t>
            </a:r>
            <a:r>
              <a:rPr kumimoji="0" lang="zh-CN" sz="2000" b="1" kern="1200" cap="none" spc="0" normalizeH="0" baseline="0" noProof="1">
                <a:solidFill>
                  <a:schemeClr val="accent6"/>
                </a:solidFill>
                <a:latin typeface="微软雅黑" panose="020B0503020204020204" charset="-122"/>
                <a:ea typeface="微软雅黑" panose="020B0503020204020204" charset="-122"/>
                <a:cs typeface="+mn-cs"/>
              </a:rPr>
              <a:t>长期食用含黄曲霉素的食物容易诱发肝癌， 加速肝癌的病程进展。</a:t>
            </a:r>
            <a:r>
              <a:rPr kumimoji="0" lang="zh-CN" sz="2000" b="1" kern="1200" cap="none" spc="0" normalizeH="0" baseline="0" noProof="1">
                <a:latin typeface="微软雅黑" panose="020B0503020204020204" charset="-122"/>
                <a:ea typeface="微软雅黑" panose="020B0503020204020204" charset="-122"/>
                <a:cs typeface="+mn-cs"/>
              </a:rPr>
              <a:t>东北和华南地区的肝癌发生率较高，为全国平均值的120-134%；华北地区肝癌发生率较低，为全国平均值的68%。华南地区肝癌高发的原</a:t>
            </a:r>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11271" name="Rectangle 3"/>
          <p:cNvSpPr txBox="1"/>
          <p:nvPr/>
        </p:nvSpPr>
        <p:spPr>
          <a:xfrm>
            <a:off x="246063" y="1023144"/>
            <a:ext cx="5591175" cy="4216400"/>
          </a:xfrm>
          <a:prstGeom prst="rect">
            <a:avLst/>
          </a:prstGeom>
          <a:noFill/>
          <a:ln w="9525">
            <a:noFill/>
          </a:ln>
        </p:spPr>
        <p:txBody>
          <a:bodyPr wrap="square" lIns="0" tIns="0" rIns="0" bIns="0" anchor="ctr">
            <a:spAutoFit/>
          </a:bodyPr>
          <a:lstStyle/>
          <a:p>
            <a:pPr marR="0" algn="just" defTabSz="914400" eaLnBrk="0" latinLnBrk="1" hangingPunct="0">
              <a:lnSpc>
                <a:spcPct val="150000"/>
              </a:lnSpc>
              <a:buClrTx/>
              <a:buSzTx/>
              <a:buFont typeface="Arial" panose="020B0604020202020204" pitchFamily="34" charset="0"/>
            </a:pPr>
            <a:r>
              <a:rPr kumimoji="0" sz="2400" b="1" kern="1200" cap="none" spc="0" normalizeH="0" baseline="0" noProof="1">
                <a:solidFill>
                  <a:srgbClr val="48B5B2"/>
                </a:solidFill>
                <a:latin typeface="微软雅黑" panose="020B0503020204020204" charset="-122"/>
                <a:ea typeface="微软雅黑" panose="020B0503020204020204" charset="-122"/>
                <a:cs typeface="+mn-cs"/>
              </a:rPr>
              <a:t>1.</a:t>
            </a:r>
            <a:r>
              <a:rPr kumimoji="0" lang="en-US" sz="2400" b="1" kern="1200" cap="none" spc="0" normalizeH="0" baseline="0" noProof="1">
                <a:solidFill>
                  <a:srgbClr val="48B5B2"/>
                </a:solidFill>
                <a:latin typeface="微软雅黑" panose="020B0503020204020204" charset="-122"/>
                <a:ea typeface="微软雅黑" panose="020B0503020204020204" charset="-122"/>
                <a:cs typeface="+mn-cs"/>
              </a:rPr>
              <a:t>5</a:t>
            </a:r>
            <a:r>
              <a:rPr kumimoji="0" sz="2400" b="1" kern="1200" cap="none" spc="0" normalizeH="0" baseline="0" noProof="1">
                <a:solidFill>
                  <a:srgbClr val="48B5B2"/>
                </a:solidFill>
                <a:latin typeface="微软雅黑" panose="020B0503020204020204" charset="-122"/>
                <a:ea typeface="微软雅黑" panose="020B0503020204020204" charset="-122"/>
                <a:cs typeface="+mn-cs"/>
              </a:rPr>
              <a:t> 恶性肿瘤-</a:t>
            </a:r>
            <a:r>
              <a:rPr kumimoji="0" lang="zh-CN" sz="2400" b="1" kern="1200" cap="none" spc="0" normalizeH="0" baseline="0" noProof="1">
                <a:solidFill>
                  <a:srgbClr val="48B5B2"/>
                </a:solidFill>
                <a:latin typeface="微软雅黑" panose="020B0503020204020204" charset="-122"/>
                <a:ea typeface="微软雅黑" panose="020B0503020204020204" charset="-122"/>
                <a:cs typeface="+mn-cs"/>
              </a:rPr>
              <a:t>胃癌</a:t>
            </a:r>
            <a:endParaRPr kumimoji="0" sz="2400" b="1" kern="1200" cap="none" spc="0" normalizeH="0" baseline="0" noProof="1">
              <a:solidFill>
                <a:srgbClr val="48B5B2"/>
              </a:solidFill>
              <a:latin typeface="微软雅黑" panose="020B0503020204020204" charset="-122"/>
              <a:ea typeface="微软雅黑" panose="020B0503020204020204" charset="-122"/>
              <a:cs typeface="+mn-cs"/>
            </a:endParaRPr>
          </a:p>
          <a:p>
            <a:pPr marR="0" algn="just" defTabSz="914400" eaLnBrk="0" latinLnBrk="1" hangingPunct="0">
              <a:lnSpc>
                <a:spcPct val="150000"/>
              </a:lnSpc>
              <a:buClrTx/>
              <a:buSzTx/>
              <a:buFont typeface="Arial" panose="020B0604020202020204" pitchFamily="34" charset="0"/>
            </a:pPr>
            <a:r>
              <a:rPr kumimoji="0" lang="zh-CN" sz="2000" b="1" kern="1200" cap="none" spc="0" normalizeH="0" baseline="0" noProof="1">
                <a:solidFill>
                  <a:schemeClr val="accent6"/>
                </a:solidFill>
                <a:latin typeface="微软雅黑" panose="020B0503020204020204" charset="-122"/>
                <a:ea typeface="微软雅黑" panose="020B0503020204020204" charset="-122"/>
                <a:cs typeface="+mn-cs"/>
              </a:rPr>
              <a:t>胃癌高发区的饮食几乎都有其“地方特色”，它们的共同特点是：口味重，爱腌制。</a:t>
            </a:r>
            <a:r>
              <a:rPr kumimoji="0" lang="zh-CN" sz="2000" b="1" kern="1200" cap="none" spc="0" normalizeH="0" baseline="0" noProof="1">
                <a:latin typeface="微软雅黑" panose="020B0503020204020204" charset="-122"/>
                <a:ea typeface="微软雅黑" panose="020B0503020204020204" charset="-122"/>
                <a:cs typeface="+mn-cs"/>
              </a:rPr>
              <a:t>高浓度的盐会刺激胃黏膜，增加慢性胃炎、消化性溃疡的发生几率，同时还会放大致癌物质对胃组织的影响，增加基因突变的可能性，增加胃癌发生的可能性。而腌制食品亚硝酸盐含量较高，在胃部酸性条件下容易进一步生成胃癌的致癌物亚硝胺和亚硝酰胺。</a:t>
            </a:r>
          </a:p>
          <a:p>
            <a:pPr marR="0" algn="just" defTabSz="914400" eaLnBrk="0" latinLnBrk="1" hangingPunct="0">
              <a:lnSpc>
                <a:spcPct val="140000"/>
              </a:lnSpc>
              <a:buClrTx/>
              <a:buSzTx/>
              <a:buFont typeface="Arial" panose="020B0604020202020204" pitchFamily="34" charset="0"/>
            </a:pPr>
            <a:endParaRPr kumimoji="0" lang="zh-CN" sz="2000" b="1" kern="1200" cap="none" spc="0" normalizeH="0" baseline="0" noProof="1">
              <a:latin typeface="微软雅黑" panose="020B0503020204020204" charset="-122"/>
              <a:ea typeface="微软雅黑" panose="020B0503020204020204" charset="-122"/>
              <a:cs typeface="+mn-cs"/>
            </a:endParaRPr>
          </a:p>
        </p:txBody>
      </p:sp>
      <p:pic>
        <p:nvPicPr>
          <p:cNvPr id="38915" name="图片 1"/>
          <p:cNvPicPr>
            <a:picLocks noChangeAspect="1"/>
          </p:cNvPicPr>
          <p:nvPr/>
        </p:nvPicPr>
        <p:blipFill>
          <a:blip r:embed="rId3"/>
          <a:stretch>
            <a:fillRect/>
          </a:stretch>
        </p:blipFill>
        <p:spPr>
          <a:xfrm>
            <a:off x="5988050" y="2079625"/>
            <a:ext cx="2943225" cy="1847850"/>
          </a:xfrm>
          <a:prstGeom prst="rect">
            <a:avLst/>
          </a:prstGeom>
          <a:noFill/>
          <a:ln w="9525">
            <a:noFill/>
          </a:ln>
        </p:spPr>
      </p:pic>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11271" name="Rectangle 3"/>
          <p:cNvSpPr txBox="1"/>
          <p:nvPr/>
        </p:nvSpPr>
        <p:spPr>
          <a:xfrm>
            <a:off x="246063" y="1057434"/>
            <a:ext cx="5362575" cy="3766820"/>
          </a:xfrm>
          <a:prstGeom prst="rect">
            <a:avLst/>
          </a:prstGeom>
          <a:noFill/>
          <a:ln w="9525">
            <a:noFill/>
          </a:ln>
        </p:spPr>
        <p:txBody>
          <a:bodyPr wrap="square" lIns="0" tIns="0" rIns="0" bIns="0" anchor="ctr">
            <a:spAutoFit/>
          </a:bodyPr>
          <a:lstStyle/>
          <a:p>
            <a:pPr marR="0" algn="just" defTabSz="914400" eaLnBrk="0" latinLnBrk="1" hangingPunct="0">
              <a:lnSpc>
                <a:spcPct val="170000"/>
              </a:lnSpc>
              <a:buClrTx/>
              <a:buSzTx/>
              <a:buFont typeface="Arial" panose="020B0604020202020204" pitchFamily="34" charset="0"/>
            </a:pPr>
            <a:r>
              <a:rPr kumimoji="0" sz="2400" b="1" kern="1200" cap="none" spc="0" normalizeH="0" baseline="0" noProof="1">
                <a:solidFill>
                  <a:srgbClr val="48B5B2"/>
                </a:solidFill>
                <a:latin typeface="微软雅黑" panose="020B0503020204020204" charset="-122"/>
                <a:ea typeface="微软雅黑" panose="020B0503020204020204" charset="-122"/>
                <a:cs typeface="+mn-cs"/>
              </a:rPr>
              <a:t>1.</a:t>
            </a:r>
            <a:r>
              <a:rPr kumimoji="0" lang="en-US" sz="2400" b="1" kern="1200" cap="none" spc="0" normalizeH="0" baseline="0" noProof="1">
                <a:solidFill>
                  <a:srgbClr val="48B5B2"/>
                </a:solidFill>
                <a:latin typeface="微软雅黑" panose="020B0503020204020204" charset="-122"/>
                <a:ea typeface="微软雅黑" panose="020B0503020204020204" charset="-122"/>
                <a:cs typeface="+mn-cs"/>
              </a:rPr>
              <a:t>6</a:t>
            </a:r>
            <a:r>
              <a:rPr kumimoji="0" sz="2400" b="1" kern="1200" cap="none" spc="0" normalizeH="0" baseline="0" noProof="1">
                <a:solidFill>
                  <a:srgbClr val="48B5B2"/>
                </a:solidFill>
                <a:latin typeface="微软雅黑" panose="020B0503020204020204" charset="-122"/>
                <a:ea typeface="微软雅黑" panose="020B0503020204020204" charset="-122"/>
                <a:cs typeface="+mn-cs"/>
              </a:rPr>
              <a:t> 恶性肿瘤-</a:t>
            </a:r>
            <a:r>
              <a:rPr kumimoji="0" lang="zh-CN" sz="2400" b="1" kern="1200" cap="none" spc="0" normalizeH="0" baseline="0" noProof="1">
                <a:solidFill>
                  <a:srgbClr val="48B5B2"/>
                </a:solidFill>
                <a:latin typeface="微软雅黑" panose="020B0503020204020204" charset="-122"/>
                <a:ea typeface="微软雅黑" panose="020B0503020204020204" charset="-122"/>
                <a:cs typeface="+mn-cs"/>
              </a:rPr>
              <a:t>结直肠癌</a:t>
            </a:r>
          </a:p>
          <a:p>
            <a:pPr marR="0" algn="just" defTabSz="914400" eaLnBrk="0" latinLnBrk="1" hangingPunct="0">
              <a:lnSpc>
                <a:spcPct val="170000"/>
              </a:lnSpc>
              <a:buClrTx/>
              <a:buSzTx/>
              <a:buFont typeface="Arial" panose="020B0604020202020204" pitchFamily="34" charset="0"/>
            </a:pPr>
            <a:r>
              <a:rPr kumimoji="0" lang="zh-CN" sz="2000" b="1" kern="1200" cap="none" spc="0" normalizeH="0" baseline="0" noProof="1">
                <a:latin typeface="微软雅黑" panose="020B0503020204020204" charset="-122"/>
                <a:ea typeface="微软雅黑" panose="020B0503020204020204" charset="-122"/>
                <a:cs typeface="+mn-cs"/>
              </a:rPr>
              <a:t>结直肠癌在华南地区发生率最高，为全国平均值的 124%；但在西北地区发生率相对较低，为全国平均值的 71%。华南地区结直肠癌高发主要是因为其经济较为发达，动物性食品摄入量更高，而过多</a:t>
            </a:r>
            <a:r>
              <a:rPr kumimoji="0" lang="zh-CN" sz="2000" b="1" kern="1200" cap="none" spc="0" normalizeH="0" baseline="0" noProof="1">
                <a:solidFill>
                  <a:schemeClr val="accent6"/>
                </a:solidFill>
                <a:latin typeface="微软雅黑" panose="020B0503020204020204" charset="-122"/>
                <a:ea typeface="微软雅黑" panose="020B0503020204020204" charset="-122"/>
                <a:cs typeface="+mn-cs"/>
              </a:rPr>
              <a:t>蛋白质和脂肪的摄入是结直肠癌的重要风险因素。</a:t>
            </a:r>
          </a:p>
        </p:txBody>
      </p:sp>
      <p:pic>
        <p:nvPicPr>
          <p:cNvPr id="39939" name="图片 3"/>
          <p:cNvPicPr>
            <a:picLocks noChangeAspect="1"/>
          </p:cNvPicPr>
          <p:nvPr/>
        </p:nvPicPr>
        <p:blipFill>
          <a:blip r:embed="rId3"/>
          <a:stretch>
            <a:fillRect/>
          </a:stretch>
        </p:blipFill>
        <p:spPr>
          <a:xfrm>
            <a:off x="5721350" y="2085975"/>
            <a:ext cx="3232150" cy="1838325"/>
          </a:xfrm>
          <a:prstGeom prst="rect">
            <a:avLst/>
          </a:prstGeom>
          <a:noFill/>
          <a:ln w="9525">
            <a:noFill/>
          </a:ln>
        </p:spPr>
      </p:pic>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40962" name="Rectangle 3"/>
          <p:cNvSpPr txBox="1"/>
          <p:nvPr/>
        </p:nvSpPr>
        <p:spPr>
          <a:xfrm>
            <a:off x="341313" y="1174115"/>
            <a:ext cx="4686300" cy="3077845"/>
          </a:xfrm>
          <a:prstGeom prst="rect">
            <a:avLst/>
          </a:prstGeom>
          <a:noFill/>
          <a:ln w="9525">
            <a:noFill/>
          </a:ln>
        </p:spPr>
        <p:txBody>
          <a:bodyPr wrap="square" lIns="0" tIns="0" rIns="0" bIns="0" anchor="ctr">
            <a:spAutoFit/>
          </a:bodyPr>
          <a:lstStyle/>
          <a:p>
            <a:pPr algn="just" eaLnBrk="0" latinLnBrk="1" hangingPunct="0">
              <a:lnSpc>
                <a:spcPct val="200000"/>
              </a:lnSpc>
              <a:buFont typeface="Arial" panose="020B0604020202020204" pitchFamily="34" charset="0"/>
            </a:pPr>
            <a:r>
              <a:rPr lang="zh-CN" sz="2800" b="1" dirty="0">
                <a:solidFill>
                  <a:srgbClr val="48B5B2"/>
                </a:solidFill>
                <a:latin typeface="微软雅黑" panose="020B0503020204020204" charset="-122"/>
                <a:ea typeface="微软雅黑" panose="020B0503020204020204" charset="-122"/>
              </a:rPr>
              <a:t>1.</a:t>
            </a:r>
            <a:r>
              <a:rPr lang="en-US" altLang="zh-CN" sz="2800" b="1" dirty="0">
                <a:solidFill>
                  <a:srgbClr val="48B5B2"/>
                </a:solidFill>
                <a:latin typeface="微软雅黑" panose="020B0503020204020204" charset="-122"/>
                <a:ea typeface="微软雅黑" panose="020B0503020204020204" charset="-122"/>
              </a:rPr>
              <a:t>7</a:t>
            </a:r>
            <a:r>
              <a:rPr lang="zh-CN" sz="2800" b="1" dirty="0">
                <a:solidFill>
                  <a:srgbClr val="48B5B2"/>
                </a:solidFill>
                <a:latin typeface="微软雅黑" panose="020B0503020204020204" charset="-122"/>
                <a:ea typeface="微软雅黑" panose="020B0503020204020204" charset="-122"/>
              </a:rPr>
              <a:t> 恶性肿瘤-</a:t>
            </a:r>
            <a:r>
              <a:rPr lang="zh-CN" altLang="zh-CN" sz="2800" b="1" dirty="0">
                <a:solidFill>
                  <a:srgbClr val="48B5B2"/>
                </a:solidFill>
                <a:latin typeface="微软雅黑" panose="020B0503020204020204" charset="-122"/>
                <a:ea typeface="微软雅黑" panose="020B0503020204020204" charset="-122"/>
              </a:rPr>
              <a:t>宫颈癌</a:t>
            </a:r>
          </a:p>
          <a:p>
            <a:pPr algn="just" eaLnBrk="0" latinLnBrk="1" hangingPunct="0">
              <a:lnSpc>
                <a:spcPct val="200000"/>
              </a:lnSpc>
              <a:buFont typeface="Arial" panose="020B0604020202020204" pitchFamily="34" charset="0"/>
            </a:pPr>
            <a:r>
              <a:rPr lang="zh-CN" altLang="zh-CN" sz="2400" b="1" dirty="0">
                <a:latin typeface="微软雅黑" panose="020B0503020204020204" charset="-122"/>
                <a:ea typeface="微软雅黑" panose="020B0503020204020204" charset="-122"/>
              </a:rPr>
              <a:t>宫颈癌发生率地区差异相对较小，各地区发生率在全国平均值的 93%-111% 之间。</a:t>
            </a:r>
          </a:p>
        </p:txBody>
      </p:sp>
      <p:pic>
        <p:nvPicPr>
          <p:cNvPr id="40963" name="图片 1"/>
          <p:cNvPicPr>
            <a:picLocks noChangeAspect="1"/>
          </p:cNvPicPr>
          <p:nvPr/>
        </p:nvPicPr>
        <p:blipFill>
          <a:blip r:embed="rId3"/>
          <a:stretch>
            <a:fillRect/>
          </a:stretch>
        </p:blipFill>
        <p:spPr>
          <a:xfrm>
            <a:off x="5237163" y="1958975"/>
            <a:ext cx="3582987" cy="2079625"/>
          </a:xfrm>
          <a:prstGeom prst="rect">
            <a:avLst/>
          </a:prstGeom>
          <a:noFill/>
          <a:ln w="9525">
            <a:noFill/>
          </a:ln>
        </p:spPr>
      </p:pic>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41986" name="Rectangle 3"/>
          <p:cNvSpPr txBox="1"/>
          <p:nvPr/>
        </p:nvSpPr>
        <p:spPr>
          <a:xfrm>
            <a:off x="341313" y="1329055"/>
            <a:ext cx="4686300" cy="2767965"/>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zh-CN" sz="2800" b="1" dirty="0">
                <a:solidFill>
                  <a:srgbClr val="48B5B2"/>
                </a:solidFill>
                <a:latin typeface="微软雅黑" panose="020B0503020204020204" charset="-122"/>
                <a:ea typeface="微软雅黑" panose="020B0503020204020204" charset="-122"/>
              </a:rPr>
              <a:t>1.</a:t>
            </a:r>
            <a:r>
              <a:rPr lang="en-US" altLang="zh-CN" sz="2800" b="1" dirty="0">
                <a:solidFill>
                  <a:srgbClr val="48B5B2"/>
                </a:solidFill>
                <a:latin typeface="微软雅黑" panose="020B0503020204020204" charset="-122"/>
                <a:ea typeface="微软雅黑" panose="020B0503020204020204" charset="-122"/>
              </a:rPr>
              <a:t>8</a:t>
            </a:r>
            <a:r>
              <a:rPr lang="zh-CN" sz="2800" b="1" dirty="0">
                <a:solidFill>
                  <a:srgbClr val="48B5B2"/>
                </a:solidFill>
                <a:latin typeface="微软雅黑" panose="020B0503020204020204" charset="-122"/>
                <a:ea typeface="微软雅黑" panose="020B0503020204020204" charset="-122"/>
              </a:rPr>
              <a:t> 恶性肿瘤-</a:t>
            </a:r>
            <a:r>
              <a:rPr lang="zh-CN" altLang="zh-CN" sz="2800" b="1" dirty="0">
                <a:solidFill>
                  <a:srgbClr val="48B5B2"/>
                </a:solidFill>
                <a:latin typeface="微软雅黑" panose="020B0503020204020204" charset="-122"/>
                <a:ea typeface="微软雅黑" panose="020B0503020204020204" charset="-122"/>
              </a:rPr>
              <a:t>白血病</a:t>
            </a:r>
          </a:p>
          <a:p>
            <a:pPr algn="just" eaLnBrk="0" latinLnBrk="1" hangingPunct="0">
              <a:lnSpc>
                <a:spcPct val="180000"/>
              </a:lnSpc>
              <a:buFont typeface="Arial" panose="020B0604020202020204" pitchFamily="34" charset="0"/>
            </a:pPr>
            <a:r>
              <a:rPr lang="zh-CN" altLang="zh-CN" sz="2400" b="1" dirty="0">
                <a:latin typeface="微软雅黑" panose="020B0503020204020204" charset="-122"/>
                <a:ea typeface="微软雅黑" panose="020B0503020204020204" charset="-122"/>
              </a:rPr>
              <a:t>白血病发生率地区差异相对较小，各地区发生率在全国平均值的 89%-105% 之间。</a:t>
            </a:r>
          </a:p>
        </p:txBody>
      </p:sp>
      <p:pic>
        <p:nvPicPr>
          <p:cNvPr id="41987" name="图片 2"/>
          <p:cNvPicPr>
            <a:picLocks noChangeAspect="1"/>
          </p:cNvPicPr>
          <p:nvPr/>
        </p:nvPicPr>
        <p:blipFill>
          <a:blip r:embed="rId3"/>
          <a:stretch>
            <a:fillRect/>
          </a:stretch>
        </p:blipFill>
        <p:spPr>
          <a:xfrm>
            <a:off x="5189538" y="1909763"/>
            <a:ext cx="3627437" cy="2143125"/>
          </a:xfrm>
          <a:prstGeom prst="rect">
            <a:avLst/>
          </a:prstGeom>
          <a:noFill/>
          <a:ln w="9525">
            <a:noFill/>
          </a:ln>
        </p:spPr>
      </p:pic>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43010" name="Rectangle 3"/>
          <p:cNvSpPr txBox="1"/>
          <p:nvPr/>
        </p:nvSpPr>
        <p:spPr>
          <a:xfrm>
            <a:off x="341313" y="1329055"/>
            <a:ext cx="4686300" cy="2767965"/>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zh-CN" sz="2800" b="1" dirty="0">
                <a:solidFill>
                  <a:srgbClr val="48B5B2"/>
                </a:solidFill>
                <a:latin typeface="微软雅黑" panose="020B0503020204020204" charset="-122"/>
                <a:ea typeface="微软雅黑" panose="020B0503020204020204" charset="-122"/>
              </a:rPr>
              <a:t>1.</a:t>
            </a:r>
            <a:r>
              <a:rPr lang="en-US" altLang="zh-CN" sz="2800" b="1" dirty="0">
                <a:solidFill>
                  <a:srgbClr val="48B5B2"/>
                </a:solidFill>
                <a:latin typeface="微软雅黑" panose="020B0503020204020204" charset="-122"/>
                <a:ea typeface="微软雅黑" panose="020B0503020204020204" charset="-122"/>
              </a:rPr>
              <a:t>8</a:t>
            </a:r>
            <a:r>
              <a:rPr lang="zh-CN" sz="2800" b="1" dirty="0">
                <a:solidFill>
                  <a:srgbClr val="48B5B2"/>
                </a:solidFill>
                <a:latin typeface="微软雅黑" panose="020B0503020204020204" charset="-122"/>
                <a:ea typeface="微软雅黑" panose="020B0503020204020204" charset="-122"/>
              </a:rPr>
              <a:t> 恶性肿瘤-</a:t>
            </a:r>
            <a:r>
              <a:rPr lang="zh-CN" altLang="zh-CN" sz="2800" b="1" dirty="0">
                <a:solidFill>
                  <a:srgbClr val="48B5B2"/>
                </a:solidFill>
                <a:latin typeface="微软雅黑" panose="020B0503020204020204" charset="-122"/>
                <a:ea typeface="微软雅黑" panose="020B0503020204020204" charset="-122"/>
              </a:rPr>
              <a:t>白血病</a:t>
            </a:r>
          </a:p>
          <a:p>
            <a:pPr algn="just" eaLnBrk="0" latinLnBrk="1" hangingPunct="0">
              <a:lnSpc>
                <a:spcPct val="180000"/>
              </a:lnSpc>
              <a:buFont typeface="Arial" panose="020B0604020202020204" pitchFamily="34" charset="0"/>
            </a:pPr>
            <a:r>
              <a:rPr lang="zh-CN" altLang="zh-CN" sz="2400" b="1" dirty="0">
                <a:latin typeface="微软雅黑" panose="020B0503020204020204" charset="-122"/>
                <a:ea typeface="微软雅黑" panose="020B0503020204020204" charset="-122"/>
              </a:rPr>
              <a:t>白血病发生率地区差异相对较小，各地区发生率在全国平均值的 89%-105% 之间。</a:t>
            </a:r>
          </a:p>
        </p:txBody>
      </p:sp>
      <p:pic>
        <p:nvPicPr>
          <p:cNvPr id="43011" name="图片 2"/>
          <p:cNvPicPr>
            <a:picLocks noChangeAspect="1"/>
          </p:cNvPicPr>
          <p:nvPr/>
        </p:nvPicPr>
        <p:blipFill>
          <a:blip r:embed="rId3"/>
          <a:stretch>
            <a:fillRect/>
          </a:stretch>
        </p:blipFill>
        <p:spPr>
          <a:xfrm>
            <a:off x="5189538" y="1909763"/>
            <a:ext cx="3627437" cy="2143125"/>
          </a:xfrm>
          <a:prstGeom prst="rect">
            <a:avLst/>
          </a:prstGeom>
          <a:noFill/>
          <a:ln w="9525">
            <a:noFill/>
          </a:ln>
        </p:spPr>
      </p:pic>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44034" name="Rectangle 3"/>
          <p:cNvSpPr txBox="1"/>
          <p:nvPr/>
        </p:nvSpPr>
        <p:spPr>
          <a:xfrm>
            <a:off x="312738" y="1190625"/>
            <a:ext cx="4362450" cy="3432175"/>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zh-CN" sz="2800" b="1" dirty="0">
                <a:solidFill>
                  <a:srgbClr val="48B5B2"/>
                </a:solidFill>
                <a:latin typeface="微软雅黑" panose="020B0503020204020204" charset="-122"/>
                <a:ea typeface="微软雅黑" panose="020B0503020204020204" charset="-122"/>
              </a:rPr>
              <a:t>2. 急性心肌梗塞</a:t>
            </a:r>
          </a:p>
          <a:p>
            <a:pPr algn="just" eaLnBrk="0" latinLnBrk="1" hangingPunct="0">
              <a:lnSpc>
                <a:spcPct val="180000"/>
              </a:lnSpc>
              <a:buFont typeface="Arial" panose="020B0604020202020204" pitchFamily="34" charset="0"/>
            </a:pPr>
            <a:r>
              <a:rPr lang="zh-CN" altLang="zh-CN" sz="2400" b="1" dirty="0">
                <a:latin typeface="微软雅黑" panose="020B0503020204020204" charset="-122"/>
                <a:ea typeface="微软雅黑" panose="020B0503020204020204" charset="-122"/>
              </a:rPr>
              <a:t>同时，冬季北方天气寒冷，血管遇冷后容易收缩，这会加重血液流通受阻，冠心病患者在天冷的时候容易突发急性心肌梗塞。</a:t>
            </a:r>
          </a:p>
        </p:txBody>
      </p:sp>
      <p:grpSp>
        <p:nvGrpSpPr>
          <p:cNvPr id="44035" name="组合 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5624513" y="1824038"/>
            <a:ext cx="2801937" cy="2416175"/>
            <a:chOff x="3241441" y="1213118"/>
            <a:chExt cx="5709118" cy="4924158"/>
          </a:xfrm>
        </p:grpSpPr>
        <p:sp>
          <p:nvSpPr>
            <p:cNvPr id="44036" name="îṡḻïḍé"/>
            <p:cNvSpPr/>
            <p:nvPr/>
          </p:nvSpPr>
          <p:spPr>
            <a:xfrm>
              <a:off x="5203243" y="1213118"/>
              <a:ext cx="3632967" cy="3046927"/>
            </a:xfrm>
            <a:custGeom>
              <a:avLst/>
              <a:gdLst/>
              <a:ahLst/>
              <a:cxnLst>
                <a:cxn ang="0">
                  <a:pos x="2587147" y="0"/>
                </a:cxn>
                <a:cxn ang="0">
                  <a:pos x="1815341" y="337533"/>
                </a:cxn>
                <a:cxn ang="0">
                  <a:pos x="1045819" y="0"/>
                </a:cxn>
                <a:cxn ang="0">
                  <a:pos x="0" y="1042249"/>
                </a:cxn>
                <a:cxn ang="0">
                  <a:pos x="1815341" y="3046927"/>
                </a:cxn>
                <a:cxn ang="0">
                  <a:pos x="3632967" y="1042249"/>
                </a:cxn>
                <a:cxn ang="0">
                  <a:pos x="2587147" y="0"/>
                </a:cxn>
              </a:cxnLst>
              <a:rect l="0" t="0" r="0" b="0"/>
              <a:pathLst>
                <a:path w="1591" h="1336">
                  <a:moveTo>
                    <a:pt x="1133" y="0"/>
                  </a:moveTo>
                  <a:cubicBezTo>
                    <a:pt x="999" y="0"/>
                    <a:pt x="879" y="57"/>
                    <a:pt x="795" y="148"/>
                  </a:cubicBezTo>
                  <a:cubicBezTo>
                    <a:pt x="712" y="57"/>
                    <a:pt x="592" y="0"/>
                    <a:pt x="458" y="0"/>
                  </a:cubicBezTo>
                  <a:cubicBezTo>
                    <a:pt x="205" y="0"/>
                    <a:pt x="0" y="205"/>
                    <a:pt x="0" y="457"/>
                  </a:cubicBezTo>
                  <a:cubicBezTo>
                    <a:pt x="0" y="875"/>
                    <a:pt x="505" y="1255"/>
                    <a:pt x="795" y="1336"/>
                  </a:cubicBezTo>
                  <a:cubicBezTo>
                    <a:pt x="1086" y="1255"/>
                    <a:pt x="1591" y="875"/>
                    <a:pt x="1591" y="457"/>
                  </a:cubicBezTo>
                  <a:cubicBezTo>
                    <a:pt x="1591" y="205"/>
                    <a:pt x="1386" y="0"/>
                    <a:pt x="1133" y="0"/>
                  </a:cubicBezTo>
                </a:path>
              </a:pathLst>
            </a:custGeom>
            <a:solidFill>
              <a:srgbClr val="EF5959"/>
            </a:solidFill>
            <a:ln w="9525">
              <a:noFill/>
            </a:ln>
          </p:spPr>
          <p:txBody>
            <a:bodyPr/>
            <a:lstStyle/>
            <a:p>
              <a:endParaRPr lang="zh-CN" altLang="en-US"/>
            </a:p>
          </p:txBody>
        </p:sp>
        <p:sp>
          <p:nvSpPr>
            <p:cNvPr id="44037" name="îšľiḑê"/>
            <p:cNvSpPr/>
            <p:nvPr/>
          </p:nvSpPr>
          <p:spPr>
            <a:xfrm>
              <a:off x="7013771" y="1213118"/>
              <a:ext cx="1822439" cy="3046927"/>
            </a:xfrm>
            <a:custGeom>
              <a:avLst/>
              <a:gdLst/>
              <a:ahLst/>
              <a:cxnLst>
                <a:cxn ang="0">
                  <a:pos x="776477" y="0"/>
                </a:cxn>
                <a:cxn ang="0">
                  <a:pos x="4567" y="337533"/>
                </a:cxn>
                <a:cxn ang="0">
                  <a:pos x="0" y="332972"/>
                </a:cxn>
                <a:cxn ang="0">
                  <a:pos x="0" y="3044646"/>
                </a:cxn>
                <a:cxn ang="0">
                  <a:pos x="4567" y="3046927"/>
                </a:cxn>
                <a:cxn ang="0">
                  <a:pos x="1822439" y="1042249"/>
                </a:cxn>
                <a:cxn ang="0">
                  <a:pos x="776477" y="0"/>
                </a:cxn>
              </a:cxnLst>
              <a:rect l="0" t="0" r="0" b="0"/>
              <a:pathLst>
                <a:path w="798" h="1336">
                  <a:moveTo>
                    <a:pt x="340" y="0"/>
                  </a:moveTo>
                  <a:cubicBezTo>
                    <a:pt x="206" y="0"/>
                    <a:pt x="86" y="57"/>
                    <a:pt x="2" y="148"/>
                  </a:cubicBezTo>
                  <a:cubicBezTo>
                    <a:pt x="2" y="147"/>
                    <a:pt x="1" y="146"/>
                    <a:pt x="0" y="146"/>
                  </a:cubicBezTo>
                  <a:cubicBezTo>
                    <a:pt x="0" y="1335"/>
                    <a:pt x="0" y="1335"/>
                    <a:pt x="0" y="1335"/>
                  </a:cubicBezTo>
                  <a:cubicBezTo>
                    <a:pt x="1" y="1335"/>
                    <a:pt x="2" y="1336"/>
                    <a:pt x="2" y="1336"/>
                  </a:cubicBezTo>
                  <a:cubicBezTo>
                    <a:pt x="293" y="1255"/>
                    <a:pt x="798" y="875"/>
                    <a:pt x="798" y="457"/>
                  </a:cubicBezTo>
                  <a:cubicBezTo>
                    <a:pt x="798" y="205"/>
                    <a:pt x="593" y="0"/>
                    <a:pt x="340" y="0"/>
                  </a:cubicBezTo>
                </a:path>
              </a:pathLst>
            </a:custGeom>
            <a:solidFill>
              <a:srgbClr val="E24444"/>
            </a:solidFill>
            <a:ln w="9525">
              <a:noFill/>
            </a:ln>
          </p:spPr>
          <p:txBody>
            <a:bodyPr/>
            <a:lstStyle/>
            <a:p>
              <a:endParaRPr lang="zh-CN" altLang="en-US"/>
            </a:p>
          </p:txBody>
        </p:sp>
        <p:sp>
          <p:nvSpPr>
            <p:cNvPr id="44038" name="iŝḷïḑe"/>
            <p:cNvSpPr/>
            <p:nvPr/>
          </p:nvSpPr>
          <p:spPr>
            <a:xfrm>
              <a:off x="8019090" y="1564503"/>
              <a:ext cx="510998" cy="863574"/>
            </a:xfrm>
            <a:custGeom>
              <a:avLst/>
              <a:gdLst/>
              <a:ahLst/>
              <a:cxnLst>
                <a:cxn ang="0">
                  <a:pos x="54749" y="0"/>
                </a:cxn>
                <a:cxn ang="0">
                  <a:pos x="11406" y="25064"/>
                </a:cxn>
                <a:cxn ang="0">
                  <a:pos x="34218" y="88863"/>
                </a:cxn>
                <a:cxn ang="0">
                  <a:pos x="412904" y="631160"/>
                </a:cxn>
                <a:cxn ang="0">
                  <a:pos x="410623" y="811167"/>
                </a:cxn>
                <a:cxn ang="0">
                  <a:pos x="451685" y="863574"/>
                </a:cxn>
                <a:cxn ang="0">
                  <a:pos x="456248" y="863574"/>
                </a:cxn>
                <a:cxn ang="0">
                  <a:pos x="504154" y="822559"/>
                </a:cxn>
                <a:cxn ang="0">
                  <a:pos x="504154" y="622046"/>
                </a:cxn>
                <a:cxn ang="0">
                  <a:pos x="75280" y="4557"/>
                </a:cxn>
                <a:cxn ang="0">
                  <a:pos x="54749" y="0"/>
                </a:cxn>
              </a:cxnLst>
              <a:rect l="0" t="0" r="0" b="0"/>
              <a:pathLst>
                <a:path w="224" h="379">
                  <a:moveTo>
                    <a:pt x="24" y="0"/>
                  </a:moveTo>
                  <a:cubicBezTo>
                    <a:pt x="16" y="0"/>
                    <a:pt x="9" y="4"/>
                    <a:pt x="5" y="11"/>
                  </a:cubicBezTo>
                  <a:cubicBezTo>
                    <a:pt x="0" y="21"/>
                    <a:pt x="4" y="34"/>
                    <a:pt x="15" y="39"/>
                  </a:cubicBezTo>
                  <a:cubicBezTo>
                    <a:pt x="108" y="84"/>
                    <a:pt x="170" y="173"/>
                    <a:pt x="181" y="277"/>
                  </a:cubicBezTo>
                  <a:cubicBezTo>
                    <a:pt x="183" y="302"/>
                    <a:pt x="183" y="329"/>
                    <a:pt x="180" y="356"/>
                  </a:cubicBezTo>
                  <a:cubicBezTo>
                    <a:pt x="179" y="367"/>
                    <a:pt x="187" y="377"/>
                    <a:pt x="198" y="379"/>
                  </a:cubicBezTo>
                  <a:cubicBezTo>
                    <a:pt x="199" y="379"/>
                    <a:pt x="200" y="379"/>
                    <a:pt x="200" y="379"/>
                  </a:cubicBezTo>
                  <a:cubicBezTo>
                    <a:pt x="211" y="379"/>
                    <a:pt x="220" y="371"/>
                    <a:pt x="221" y="361"/>
                  </a:cubicBezTo>
                  <a:cubicBezTo>
                    <a:pt x="224" y="331"/>
                    <a:pt x="224" y="301"/>
                    <a:pt x="221" y="273"/>
                  </a:cubicBezTo>
                  <a:cubicBezTo>
                    <a:pt x="209" y="155"/>
                    <a:pt x="139" y="54"/>
                    <a:pt x="33" y="2"/>
                  </a:cubicBezTo>
                  <a:cubicBezTo>
                    <a:pt x="30" y="0"/>
                    <a:pt x="27" y="0"/>
                    <a:pt x="24" y="0"/>
                  </a:cubicBezTo>
                </a:path>
              </a:pathLst>
            </a:custGeom>
            <a:solidFill>
              <a:srgbClr val="F3B4B4"/>
            </a:solidFill>
            <a:ln w="9525">
              <a:noFill/>
            </a:ln>
          </p:spPr>
          <p:txBody>
            <a:bodyPr/>
            <a:lstStyle/>
            <a:p>
              <a:endParaRPr lang="zh-CN" altLang="en-US"/>
            </a:p>
          </p:txBody>
        </p:sp>
        <p:sp>
          <p:nvSpPr>
            <p:cNvPr id="44039" name="îṣḻîďé"/>
            <p:cNvSpPr/>
            <p:nvPr/>
          </p:nvSpPr>
          <p:spPr>
            <a:xfrm>
              <a:off x="5131775" y="2724670"/>
              <a:ext cx="3759227" cy="2338201"/>
            </a:xfrm>
            <a:custGeom>
              <a:avLst/>
              <a:gdLst/>
              <a:ahLst/>
              <a:cxnLst>
                <a:cxn ang="0">
                  <a:pos x="1879613" y="2338201"/>
                </a:cxn>
                <a:cxn ang="0">
                  <a:pos x="0" y="460796"/>
                </a:cxn>
                <a:cxn ang="0">
                  <a:pos x="57096" y="0"/>
                </a:cxn>
                <a:cxn ang="0">
                  <a:pos x="148450" y="22811"/>
                </a:cxn>
                <a:cxn ang="0">
                  <a:pos x="93638" y="460796"/>
                </a:cxn>
                <a:cxn ang="0">
                  <a:pos x="1879613" y="2244672"/>
                </a:cxn>
                <a:cxn ang="0">
                  <a:pos x="3665588" y="460796"/>
                </a:cxn>
                <a:cxn ang="0">
                  <a:pos x="3610776" y="22811"/>
                </a:cxn>
                <a:cxn ang="0">
                  <a:pos x="3702130" y="0"/>
                </a:cxn>
                <a:cxn ang="0">
                  <a:pos x="3759227" y="460796"/>
                </a:cxn>
                <a:cxn ang="0">
                  <a:pos x="1879613" y="2338201"/>
                </a:cxn>
              </a:cxnLst>
              <a:rect l="0" t="0" r="0" b="0"/>
              <a:pathLst>
                <a:path w="1646" h="1025">
                  <a:moveTo>
                    <a:pt x="823" y="1025"/>
                  </a:moveTo>
                  <a:cubicBezTo>
                    <a:pt x="369" y="1025"/>
                    <a:pt x="0" y="656"/>
                    <a:pt x="0" y="202"/>
                  </a:cubicBezTo>
                  <a:cubicBezTo>
                    <a:pt x="0" y="134"/>
                    <a:pt x="9" y="66"/>
                    <a:pt x="25" y="0"/>
                  </a:cubicBezTo>
                  <a:cubicBezTo>
                    <a:pt x="65" y="10"/>
                    <a:pt x="65" y="10"/>
                    <a:pt x="65" y="10"/>
                  </a:cubicBezTo>
                  <a:cubicBezTo>
                    <a:pt x="49" y="72"/>
                    <a:pt x="41" y="137"/>
                    <a:pt x="41" y="202"/>
                  </a:cubicBezTo>
                  <a:cubicBezTo>
                    <a:pt x="41" y="633"/>
                    <a:pt x="392" y="984"/>
                    <a:pt x="823" y="984"/>
                  </a:cubicBezTo>
                  <a:cubicBezTo>
                    <a:pt x="1254" y="984"/>
                    <a:pt x="1605" y="633"/>
                    <a:pt x="1605" y="202"/>
                  </a:cubicBezTo>
                  <a:cubicBezTo>
                    <a:pt x="1605" y="137"/>
                    <a:pt x="1597" y="72"/>
                    <a:pt x="1581" y="10"/>
                  </a:cubicBezTo>
                  <a:cubicBezTo>
                    <a:pt x="1621" y="0"/>
                    <a:pt x="1621" y="0"/>
                    <a:pt x="1621" y="0"/>
                  </a:cubicBezTo>
                  <a:cubicBezTo>
                    <a:pt x="1637" y="66"/>
                    <a:pt x="1646" y="134"/>
                    <a:pt x="1646" y="202"/>
                  </a:cubicBezTo>
                  <a:cubicBezTo>
                    <a:pt x="1646" y="656"/>
                    <a:pt x="1277" y="1025"/>
                    <a:pt x="823" y="1025"/>
                  </a:cubicBezTo>
                  <a:close/>
                </a:path>
              </a:pathLst>
            </a:custGeom>
            <a:solidFill>
              <a:srgbClr val="E6E7E8"/>
            </a:solidFill>
            <a:ln w="9525">
              <a:noFill/>
            </a:ln>
          </p:spPr>
          <p:txBody>
            <a:bodyPr/>
            <a:lstStyle/>
            <a:p>
              <a:endParaRPr lang="zh-CN" altLang="en-US"/>
            </a:p>
          </p:txBody>
        </p:sp>
        <p:sp>
          <p:nvSpPr>
            <p:cNvPr id="44040" name="ïśľidé"/>
            <p:cNvSpPr/>
            <p:nvPr/>
          </p:nvSpPr>
          <p:spPr>
            <a:xfrm>
              <a:off x="8541999" y="2574587"/>
              <a:ext cx="408560" cy="219169"/>
            </a:xfrm>
            <a:custGeom>
              <a:avLst/>
              <a:gdLst/>
              <a:ahLst/>
              <a:cxnLst>
                <a:cxn ang="0">
                  <a:pos x="299002" y="219169"/>
                </a:cxn>
                <a:cxn ang="0">
                  <a:pos x="109557" y="219169"/>
                </a:cxn>
                <a:cxn ang="0">
                  <a:pos x="0" y="109584"/>
                </a:cxn>
                <a:cxn ang="0">
                  <a:pos x="109557" y="0"/>
                </a:cxn>
                <a:cxn ang="0">
                  <a:pos x="299002" y="0"/>
                </a:cxn>
                <a:cxn ang="0">
                  <a:pos x="408560" y="109584"/>
                </a:cxn>
                <a:cxn ang="0">
                  <a:pos x="299002" y="219169"/>
                </a:cxn>
              </a:cxnLst>
              <a:rect l="0" t="0" r="0" b="0"/>
              <a:pathLst>
                <a:path w="179" h="96">
                  <a:moveTo>
                    <a:pt x="131" y="96"/>
                  </a:moveTo>
                  <a:cubicBezTo>
                    <a:pt x="48" y="96"/>
                    <a:pt x="48" y="96"/>
                    <a:pt x="48" y="96"/>
                  </a:cubicBezTo>
                  <a:cubicBezTo>
                    <a:pt x="21" y="96"/>
                    <a:pt x="0" y="75"/>
                    <a:pt x="0" y="48"/>
                  </a:cubicBezTo>
                  <a:cubicBezTo>
                    <a:pt x="0" y="22"/>
                    <a:pt x="21" y="0"/>
                    <a:pt x="48" y="0"/>
                  </a:cubicBezTo>
                  <a:cubicBezTo>
                    <a:pt x="131" y="0"/>
                    <a:pt x="131" y="0"/>
                    <a:pt x="131" y="0"/>
                  </a:cubicBezTo>
                  <a:cubicBezTo>
                    <a:pt x="157" y="0"/>
                    <a:pt x="179" y="22"/>
                    <a:pt x="179" y="48"/>
                  </a:cubicBezTo>
                  <a:cubicBezTo>
                    <a:pt x="179" y="75"/>
                    <a:pt x="157" y="96"/>
                    <a:pt x="131" y="96"/>
                  </a:cubicBezTo>
                  <a:close/>
                </a:path>
              </a:pathLst>
            </a:custGeom>
            <a:solidFill>
              <a:srgbClr val="E6E7E8"/>
            </a:solidFill>
            <a:ln w="9525">
              <a:noFill/>
            </a:ln>
          </p:spPr>
          <p:txBody>
            <a:bodyPr/>
            <a:lstStyle/>
            <a:p>
              <a:endParaRPr lang="zh-CN" altLang="en-US"/>
            </a:p>
          </p:txBody>
        </p:sp>
        <p:sp>
          <p:nvSpPr>
            <p:cNvPr id="44041" name="îṩļïďé"/>
            <p:cNvSpPr/>
            <p:nvPr/>
          </p:nvSpPr>
          <p:spPr>
            <a:xfrm>
              <a:off x="8656348" y="2574587"/>
              <a:ext cx="294211" cy="219169"/>
            </a:xfrm>
            <a:custGeom>
              <a:avLst/>
              <a:gdLst/>
              <a:ahLst/>
              <a:cxnLst>
                <a:cxn ang="0">
                  <a:pos x="184737" y="0"/>
                </a:cxn>
                <a:cxn ang="0">
                  <a:pos x="0" y="0"/>
                </a:cxn>
                <a:cxn ang="0">
                  <a:pos x="109473" y="109584"/>
                </a:cxn>
                <a:cxn ang="0">
                  <a:pos x="0" y="219169"/>
                </a:cxn>
                <a:cxn ang="0">
                  <a:pos x="184737" y="219169"/>
                </a:cxn>
                <a:cxn ang="0">
                  <a:pos x="294211" y="109584"/>
                </a:cxn>
                <a:cxn ang="0">
                  <a:pos x="184737" y="0"/>
                </a:cxn>
              </a:cxnLst>
              <a:rect l="0" t="0" r="0" b="0"/>
              <a:pathLst>
                <a:path w="129" h="96">
                  <a:moveTo>
                    <a:pt x="81" y="0"/>
                  </a:moveTo>
                  <a:cubicBezTo>
                    <a:pt x="0" y="0"/>
                    <a:pt x="0" y="0"/>
                    <a:pt x="0" y="0"/>
                  </a:cubicBezTo>
                  <a:cubicBezTo>
                    <a:pt x="27" y="0"/>
                    <a:pt x="48" y="22"/>
                    <a:pt x="48" y="48"/>
                  </a:cubicBezTo>
                  <a:cubicBezTo>
                    <a:pt x="48" y="75"/>
                    <a:pt x="27" y="96"/>
                    <a:pt x="0" y="96"/>
                  </a:cubicBezTo>
                  <a:cubicBezTo>
                    <a:pt x="81" y="96"/>
                    <a:pt x="81" y="96"/>
                    <a:pt x="81" y="96"/>
                  </a:cubicBezTo>
                  <a:cubicBezTo>
                    <a:pt x="107" y="96"/>
                    <a:pt x="129" y="75"/>
                    <a:pt x="129" y="48"/>
                  </a:cubicBezTo>
                  <a:cubicBezTo>
                    <a:pt x="129" y="22"/>
                    <a:pt x="107" y="0"/>
                    <a:pt x="81" y="0"/>
                  </a:cubicBezTo>
                  <a:close/>
                </a:path>
              </a:pathLst>
            </a:custGeom>
            <a:solidFill>
              <a:srgbClr val="D3D3D3"/>
            </a:solidFill>
            <a:ln w="9525">
              <a:noFill/>
            </a:ln>
          </p:spPr>
          <p:txBody>
            <a:bodyPr/>
            <a:lstStyle/>
            <a:p>
              <a:endParaRPr lang="zh-CN" altLang="en-US"/>
            </a:p>
          </p:txBody>
        </p:sp>
        <p:sp>
          <p:nvSpPr>
            <p:cNvPr id="44042" name="isľîḓê"/>
            <p:cNvSpPr/>
            <p:nvPr/>
          </p:nvSpPr>
          <p:spPr>
            <a:xfrm>
              <a:off x="5093659" y="2574587"/>
              <a:ext cx="408560" cy="219169"/>
            </a:xfrm>
            <a:custGeom>
              <a:avLst/>
              <a:gdLst/>
              <a:ahLst/>
              <a:cxnLst>
                <a:cxn ang="0">
                  <a:pos x="109557" y="219169"/>
                </a:cxn>
                <a:cxn ang="0">
                  <a:pos x="299002" y="219169"/>
                </a:cxn>
                <a:cxn ang="0">
                  <a:pos x="408560" y="109584"/>
                </a:cxn>
                <a:cxn ang="0">
                  <a:pos x="299002" y="0"/>
                </a:cxn>
                <a:cxn ang="0">
                  <a:pos x="109557" y="0"/>
                </a:cxn>
                <a:cxn ang="0">
                  <a:pos x="0" y="109584"/>
                </a:cxn>
                <a:cxn ang="0">
                  <a:pos x="109557" y="219169"/>
                </a:cxn>
              </a:cxnLst>
              <a:rect l="0" t="0" r="0" b="0"/>
              <a:pathLst>
                <a:path w="179" h="96">
                  <a:moveTo>
                    <a:pt x="48" y="96"/>
                  </a:moveTo>
                  <a:cubicBezTo>
                    <a:pt x="131" y="96"/>
                    <a:pt x="131" y="96"/>
                    <a:pt x="131" y="96"/>
                  </a:cubicBezTo>
                  <a:cubicBezTo>
                    <a:pt x="157" y="96"/>
                    <a:pt x="179" y="75"/>
                    <a:pt x="179" y="48"/>
                  </a:cubicBezTo>
                  <a:cubicBezTo>
                    <a:pt x="179" y="22"/>
                    <a:pt x="157" y="0"/>
                    <a:pt x="131" y="0"/>
                  </a:cubicBezTo>
                  <a:cubicBezTo>
                    <a:pt x="48" y="0"/>
                    <a:pt x="48" y="0"/>
                    <a:pt x="48" y="0"/>
                  </a:cubicBezTo>
                  <a:cubicBezTo>
                    <a:pt x="21" y="0"/>
                    <a:pt x="0" y="22"/>
                    <a:pt x="0" y="48"/>
                  </a:cubicBezTo>
                  <a:cubicBezTo>
                    <a:pt x="0" y="75"/>
                    <a:pt x="21" y="96"/>
                    <a:pt x="48" y="96"/>
                  </a:cubicBezTo>
                  <a:close/>
                </a:path>
              </a:pathLst>
            </a:custGeom>
            <a:solidFill>
              <a:srgbClr val="E6E7E8"/>
            </a:solidFill>
            <a:ln w="9525">
              <a:noFill/>
            </a:ln>
          </p:spPr>
          <p:txBody>
            <a:bodyPr/>
            <a:lstStyle/>
            <a:p>
              <a:endParaRPr lang="zh-CN" altLang="en-US"/>
            </a:p>
          </p:txBody>
        </p:sp>
        <p:sp>
          <p:nvSpPr>
            <p:cNvPr id="44043" name="îSļïḋe"/>
            <p:cNvSpPr/>
            <p:nvPr/>
          </p:nvSpPr>
          <p:spPr>
            <a:xfrm>
              <a:off x="5188950" y="3778826"/>
              <a:ext cx="3644878" cy="1345984"/>
            </a:xfrm>
            <a:custGeom>
              <a:avLst/>
              <a:gdLst/>
              <a:ahLst/>
              <a:cxnLst>
                <a:cxn ang="0">
                  <a:pos x="1822439" y="1345984"/>
                </a:cxn>
                <a:cxn ang="0">
                  <a:pos x="698829" y="987815"/>
                </a:cxn>
                <a:cxn ang="0">
                  <a:pos x="0" y="73002"/>
                </a:cxn>
                <a:cxn ang="0">
                  <a:pos x="203254" y="0"/>
                </a:cxn>
                <a:cxn ang="0">
                  <a:pos x="1822439" y="1129257"/>
                </a:cxn>
                <a:cxn ang="0">
                  <a:pos x="3441623" y="0"/>
                </a:cxn>
                <a:cxn ang="0">
                  <a:pos x="3644878" y="73002"/>
                </a:cxn>
                <a:cxn ang="0">
                  <a:pos x="2946048" y="987815"/>
                </a:cxn>
                <a:cxn ang="0">
                  <a:pos x="1822439" y="1345984"/>
                </a:cxn>
              </a:cxnLst>
              <a:rect l="0" t="0" r="0" b="0"/>
              <a:pathLst>
                <a:path w="1596" h="590">
                  <a:moveTo>
                    <a:pt x="798" y="590"/>
                  </a:moveTo>
                  <a:cubicBezTo>
                    <a:pt x="621" y="590"/>
                    <a:pt x="451" y="535"/>
                    <a:pt x="306" y="433"/>
                  </a:cubicBezTo>
                  <a:cubicBezTo>
                    <a:pt x="165" y="333"/>
                    <a:pt x="59" y="194"/>
                    <a:pt x="0" y="32"/>
                  </a:cubicBezTo>
                  <a:cubicBezTo>
                    <a:pt x="89" y="0"/>
                    <a:pt x="89" y="0"/>
                    <a:pt x="89" y="0"/>
                  </a:cubicBezTo>
                  <a:cubicBezTo>
                    <a:pt x="197" y="296"/>
                    <a:pt x="482" y="495"/>
                    <a:pt x="798" y="495"/>
                  </a:cubicBezTo>
                  <a:cubicBezTo>
                    <a:pt x="1114" y="495"/>
                    <a:pt x="1399" y="296"/>
                    <a:pt x="1507" y="0"/>
                  </a:cubicBezTo>
                  <a:cubicBezTo>
                    <a:pt x="1596" y="32"/>
                    <a:pt x="1596" y="32"/>
                    <a:pt x="1596" y="32"/>
                  </a:cubicBezTo>
                  <a:cubicBezTo>
                    <a:pt x="1537" y="194"/>
                    <a:pt x="1431" y="333"/>
                    <a:pt x="1290" y="433"/>
                  </a:cubicBezTo>
                  <a:cubicBezTo>
                    <a:pt x="1146" y="535"/>
                    <a:pt x="976" y="590"/>
                    <a:pt x="798" y="590"/>
                  </a:cubicBezTo>
                  <a:close/>
                </a:path>
              </a:pathLst>
            </a:custGeom>
            <a:solidFill>
              <a:srgbClr val="BBBDBF"/>
            </a:solidFill>
            <a:ln w="9525">
              <a:noFill/>
            </a:ln>
          </p:spPr>
          <p:txBody>
            <a:bodyPr/>
            <a:lstStyle/>
            <a:p>
              <a:endParaRPr lang="zh-CN" altLang="en-US"/>
            </a:p>
          </p:txBody>
        </p:sp>
        <p:sp>
          <p:nvSpPr>
            <p:cNvPr id="44044" name="ïšḻíḍé"/>
            <p:cNvSpPr/>
            <p:nvPr/>
          </p:nvSpPr>
          <p:spPr>
            <a:xfrm>
              <a:off x="7466403" y="2360182"/>
              <a:ext cx="248948" cy="248948"/>
            </a:xfrm>
            <a:prstGeom prst="ellipse">
              <a:avLst/>
            </a:prstGeom>
            <a:solidFill>
              <a:srgbClr val="1D1D1B"/>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44045" name="işļiďe"/>
            <p:cNvSpPr/>
            <p:nvPr/>
          </p:nvSpPr>
          <p:spPr>
            <a:xfrm>
              <a:off x="6324102" y="2360182"/>
              <a:ext cx="248948" cy="248948"/>
            </a:xfrm>
            <a:prstGeom prst="ellipse">
              <a:avLst/>
            </a:prstGeom>
            <a:solidFill>
              <a:srgbClr val="1D1D1B"/>
            </a:solidFill>
            <a:ln w="9525">
              <a:noFill/>
            </a:ln>
          </p:spPr>
          <p:txBody>
            <a:bodyPr anchor="ctr"/>
            <a:lstStyle/>
            <a:p>
              <a:pPr algn="ctr" eaLnBrk="0" hangingPunct="0"/>
              <a:endParaRPr lang="zh-CN">
                <a:latin typeface="Arial" panose="020B0604020202020204" pitchFamily="34" charset="0"/>
                <a:ea typeface="宋体" panose="02010600030101010101" pitchFamily="2" charset="-122"/>
              </a:endParaRPr>
            </a:p>
          </p:txBody>
        </p:sp>
        <p:sp>
          <p:nvSpPr>
            <p:cNvPr id="44046" name="iśḷïḑe"/>
            <p:cNvSpPr/>
            <p:nvPr/>
          </p:nvSpPr>
          <p:spPr>
            <a:xfrm>
              <a:off x="6721942" y="2644864"/>
              <a:ext cx="595568" cy="338283"/>
            </a:xfrm>
            <a:custGeom>
              <a:avLst/>
              <a:gdLst/>
              <a:ahLst/>
              <a:cxnLst>
                <a:cxn ang="0">
                  <a:pos x="296643" y="338283"/>
                </a:cxn>
                <a:cxn ang="0">
                  <a:pos x="0" y="38856"/>
                </a:cxn>
                <a:cxn ang="0">
                  <a:pos x="41073" y="0"/>
                </a:cxn>
                <a:cxn ang="0">
                  <a:pos x="79865" y="38856"/>
                </a:cxn>
                <a:cxn ang="0">
                  <a:pos x="296643" y="258283"/>
                </a:cxn>
                <a:cxn ang="0">
                  <a:pos x="515702" y="38856"/>
                </a:cxn>
                <a:cxn ang="0">
                  <a:pos x="554494" y="0"/>
                </a:cxn>
                <a:cxn ang="0">
                  <a:pos x="595568" y="38856"/>
                </a:cxn>
                <a:cxn ang="0">
                  <a:pos x="296643" y="338283"/>
                </a:cxn>
              </a:cxnLst>
              <a:rect l="0" t="0" r="0" b="0"/>
              <a:pathLst>
                <a:path w="261" h="148">
                  <a:moveTo>
                    <a:pt x="130" y="148"/>
                  </a:moveTo>
                  <a:cubicBezTo>
                    <a:pt x="58" y="148"/>
                    <a:pt x="0" y="89"/>
                    <a:pt x="0" y="17"/>
                  </a:cubicBezTo>
                  <a:cubicBezTo>
                    <a:pt x="0" y="8"/>
                    <a:pt x="8" y="0"/>
                    <a:pt x="18" y="0"/>
                  </a:cubicBezTo>
                  <a:cubicBezTo>
                    <a:pt x="27" y="0"/>
                    <a:pt x="35" y="8"/>
                    <a:pt x="35" y="17"/>
                  </a:cubicBezTo>
                  <a:cubicBezTo>
                    <a:pt x="35" y="70"/>
                    <a:pt x="78" y="113"/>
                    <a:pt x="130" y="113"/>
                  </a:cubicBezTo>
                  <a:cubicBezTo>
                    <a:pt x="183" y="113"/>
                    <a:pt x="226" y="70"/>
                    <a:pt x="226" y="17"/>
                  </a:cubicBezTo>
                  <a:cubicBezTo>
                    <a:pt x="226" y="8"/>
                    <a:pt x="234" y="0"/>
                    <a:pt x="243" y="0"/>
                  </a:cubicBezTo>
                  <a:cubicBezTo>
                    <a:pt x="253" y="0"/>
                    <a:pt x="261" y="8"/>
                    <a:pt x="261" y="17"/>
                  </a:cubicBezTo>
                  <a:cubicBezTo>
                    <a:pt x="261" y="89"/>
                    <a:pt x="203" y="148"/>
                    <a:pt x="130" y="148"/>
                  </a:cubicBezTo>
                  <a:close/>
                </a:path>
              </a:pathLst>
            </a:custGeom>
            <a:solidFill>
              <a:srgbClr val="1D1D1B"/>
            </a:solidFill>
            <a:ln w="9525">
              <a:noFill/>
            </a:ln>
          </p:spPr>
          <p:txBody>
            <a:bodyPr/>
            <a:lstStyle/>
            <a:p>
              <a:endParaRPr lang="zh-CN" altLang="en-US"/>
            </a:p>
          </p:txBody>
        </p:sp>
        <p:sp>
          <p:nvSpPr>
            <p:cNvPr id="44047" name="íṡḻiďè"/>
            <p:cNvSpPr/>
            <p:nvPr/>
          </p:nvSpPr>
          <p:spPr>
            <a:xfrm>
              <a:off x="3421303" y="3215418"/>
              <a:ext cx="3686568" cy="2921858"/>
            </a:xfrm>
            <a:custGeom>
              <a:avLst/>
              <a:gdLst/>
              <a:ahLst/>
              <a:cxnLst>
                <a:cxn ang="0">
                  <a:pos x="1962058" y="2921858"/>
                </a:cxn>
                <a:cxn ang="0">
                  <a:pos x="573313" y="2349347"/>
                </a:cxn>
                <a:cxn ang="0">
                  <a:pos x="0" y="962548"/>
                </a:cxn>
                <a:cxn ang="0">
                  <a:pos x="251253" y="0"/>
                </a:cxn>
                <a:cxn ang="0">
                  <a:pos x="438550" y="107203"/>
                </a:cxn>
                <a:cxn ang="0">
                  <a:pos x="214707" y="962548"/>
                </a:cxn>
                <a:cxn ang="0">
                  <a:pos x="1962058" y="2707451"/>
                </a:cxn>
                <a:cxn ang="0">
                  <a:pos x="3499270" y="1792802"/>
                </a:cxn>
                <a:cxn ang="0">
                  <a:pos x="3686568" y="1895444"/>
                </a:cxn>
                <a:cxn ang="0">
                  <a:pos x="1962058" y="2921858"/>
                </a:cxn>
              </a:cxnLst>
              <a:rect l="0" t="0" r="0" b="0"/>
              <a:pathLst>
                <a:path w="1614" h="1281">
                  <a:moveTo>
                    <a:pt x="859" y="1281"/>
                  </a:moveTo>
                  <a:cubicBezTo>
                    <a:pt x="629" y="1281"/>
                    <a:pt x="414" y="1192"/>
                    <a:pt x="251" y="1030"/>
                  </a:cubicBezTo>
                  <a:cubicBezTo>
                    <a:pt x="89" y="867"/>
                    <a:pt x="0" y="652"/>
                    <a:pt x="0" y="422"/>
                  </a:cubicBezTo>
                  <a:cubicBezTo>
                    <a:pt x="0" y="274"/>
                    <a:pt x="38" y="128"/>
                    <a:pt x="110" y="0"/>
                  </a:cubicBezTo>
                  <a:cubicBezTo>
                    <a:pt x="192" y="47"/>
                    <a:pt x="192" y="47"/>
                    <a:pt x="192" y="47"/>
                  </a:cubicBezTo>
                  <a:cubicBezTo>
                    <a:pt x="128" y="161"/>
                    <a:pt x="94" y="290"/>
                    <a:pt x="94" y="422"/>
                  </a:cubicBezTo>
                  <a:cubicBezTo>
                    <a:pt x="94" y="844"/>
                    <a:pt x="437" y="1187"/>
                    <a:pt x="859" y="1187"/>
                  </a:cubicBezTo>
                  <a:cubicBezTo>
                    <a:pt x="1140" y="1187"/>
                    <a:pt x="1397" y="1033"/>
                    <a:pt x="1532" y="786"/>
                  </a:cubicBezTo>
                  <a:cubicBezTo>
                    <a:pt x="1614" y="831"/>
                    <a:pt x="1614" y="831"/>
                    <a:pt x="1614" y="831"/>
                  </a:cubicBezTo>
                  <a:cubicBezTo>
                    <a:pt x="1464" y="1109"/>
                    <a:pt x="1174" y="1281"/>
                    <a:pt x="859" y="1281"/>
                  </a:cubicBezTo>
                  <a:close/>
                </a:path>
              </a:pathLst>
            </a:custGeom>
            <a:solidFill>
              <a:srgbClr val="BBBDBF"/>
            </a:solidFill>
            <a:ln w="9525">
              <a:noFill/>
            </a:ln>
          </p:spPr>
          <p:txBody>
            <a:bodyPr/>
            <a:lstStyle/>
            <a:p>
              <a:endParaRPr lang="zh-CN" altLang="en-US"/>
            </a:p>
          </p:txBody>
        </p:sp>
        <p:sp>
          <p:nvSpPr>
            <p:cNvPr id="44048" name="îsḻidê"/>
            <p:cNvSpPr/>
            <p:nvPr/>
          </p:nvSpPr>
          <p:spPr>
            <a:xfrm>
              <a:off x="3241441" y="2342315"/>
              <a:ext cx="1324544" cy="1322161"/>
            </a:xfrm>
            <a:custGeom>
              <a:avLst/>
              <a:gdLst/>
              <a:ahLst/>
              <a:cxnLst>
                <a:cxn ang="0">
                  <a:pos x="1180671" y="920953"/>
                </a:cxn>
                <a:cxn ang="0">
                  <a:pos x="401930" y="1178546"/>
                </a:cxn>
                <a:cxn ang="0">
                  <a:pos x="146156" y="401207"/>
                </a:cxn>
                <a:cxn ang="0">
                  <a:pos x="924897" y="143614"/>
                </a:cxn>
                <a:cxn ang="0">
                  <a:pos x="1180671" y="920953"/>
                </a:cxn>
              </a:cxnLst>
              <a:rect l="0" t="0" r="0" b="0"/>
              <a:pathLst>
                <a:path w="580" h="580">
                  <a:moveTo>
                    <a:pt x="517" y="404"/>
                  </a:moveTo>
                  <a:cubicBezTo>
                    <a:pt x="454" y="529"/>
                    <a:pt x="302" y="580"/>
                    <a:pt x="176" y="517"/>
                  </a:cubicBezTo>
                  <a:cubicBezTo>
                    <a:pt x="51" y="454"/>
                    <a:pt x="0" y="301"/>
                    <a:pt x="64" y="176"/>
                  </a:cubicBezTo>
                  <a:cubicBezTo>
                    <a:pt x="127" y="50"/>
                    <a:pt x="279" y="0"/>
                    <a:pt x="405" y="63"/>
                  </a:cubicBezTo>
                  <a:cubicBezTo>
                    <a:pt x="530" y="126"/>
                    <a:pt x="580" y="279"/>
                    <a:pt x="517" y="404"/>
                  </a:cubicBezTo>
                  <a:close/>
                </a:path>
              </a:pathLst>
            </a:custGeom>
            <a:solidFill>
              <a:srgbClr val="A6A8AB"/>
            </a:solidFill>
            <a:ln w="9525">
              <a:noFill/>
            </a:ln>
          </p:spPr>
          <p:txBody>
            <a:bodyPr/>
            <a:lstStyle/>
            <a:p>
              <a:endParaRPr lang="zh-CN" altLang="en-US"/>
            </a:p>
          </p:txBody>
        </p:sp>
        <p:sp>
          <p:nvSpPr>
            <p:cNvPr id="44049" name="iş1íḍe"/>
            <p:cNvSpPr/>
            <p:nvPr/>
          </p:nvSpPr>
          <p:spPr>
            <a:xfrm>
              <a:off x="3448699" y="2547191"/>
              <a:ext cx="911220" cy="912411"/>
            </a:xfrm>
            <a:custGeom>
              <a:avLst/>
              <a:gdLst/>
              <a:ahLst/>
              <a:cxnLst>
                <a:cxn ang="0">
                  <a:pos x="813018" y="634125"/>
                </a:cxn>
                <a:cxn ang="0">
                  <a:pos x="276334" y="812045"/>
                </a:cxn>
                <a:cxn ang="0">
                  <a:pos x="98201" y="276004"/>
                </a:cxn>
                <a:cxn ang="0">
                  <a:pos x="634885" y="98084"/>
                </a:cxn>
                <a:cxn ang="0">
                  <a:pos x="813018" y="634125"/>
                </a:cxn>
              </a:cxnLst>
              <a:rect l="0" t="0" r="0" b="0"/>
              <a:pathLst>
                <a:path w="399" h="400">
                  <a:moveTo>
                    <a:pt x="356" y="278"/>
                  </a:moveTo>
                  <a:cubicBezTo>
                    <a:pt x="312" y="365"/>
                    <a:pt x="207" y="400"/>
                    <a:pt x="121" y="356"/>
                  </a:cubicBezTo>
                  <a:cubicBezTo>
                    <a:pt x="34" y="313"/>
                    <a:pt x="0" y="207"/>
                    <a:pt x="43" y="121"/>
                  </a:cubicBezTo>
                  <a:cubicBezTo>
                    <a:pt x="87" y="35"/>
                    <a:pt x="192" y="0"/>
                    <a:pt x="278" y="43"/>
                  </a:cubicBezTo>
                  <a:cubicBezTo>
                    <a:pt x="365" y="87"/>
                    <a:pt x="399" y="192"/>
                    <a:pt x="356" y="278"/>
                  </a:cubicBezTo>
                  <a:close/>
                </a:path>
              </a:pathLst>
            </a:custGeom>
            <a:solidFill>
              <a:srgbClr val="E6E7E8"/>
            </a:solidFill>
            <a:ln w="9525">
              <a:noFill/>
            </a:ln>
          </p:spPr>
          <p:txBody>
            <a:bodyPr/>
            <a:lstStyle/>
            <a:p>
              <a:endParaRPr lang="zh-CN" altLang="en-US"/>
            </a:p>
          </p:txBody>
        </p:sp>
        <p:sp>
          <p:nvSpPr>
            <p:cNvPr id="44050" name="îś1ïḑê"/>
            <p:cNvSpPr/>
            <p:nvPr/>
          </p:nvSpPr>
          <p:spPr>
            <a:xfrm>
              <a:off x="3642854" y="2485252"/>
              <a:ext cx="923131" cy="1179225"/>
            </a:xfrm>
            <a:custGeom>
              <a:avLst/>
              <a:gdLst/>
              <a:ahLst/>
              <a:cxnLst>
                <a:cxn ang="0">
                  <a:pos x="523259" y="0"/>
                </a:cxn>
                <a:cxn ang="0">
                  <a:pos x="0" y="1035528"/>
                </a:cxn>
                <a:cxn ang="0">
                  <a:pos x="779177" y="777786"/>
                </a:cxn>
                <a:cxn ang="0">
                  <a:pos x="523259" y="0"/>
                </a:cxn>
              </a:cxnLst>
              <a:rect l="0" t="0" r="0" b="0"/>
              <a:pathLst>
                <a:path w="404" h="517">
                  <a:moveTo>
                    <a:pt x="229" y="0"/>
                  </a:moveTo>
                  <a:cubicBezTo>
                    <a:pt x="0" y="454"/>
                    <a:pt x="0" y="454"/>
                    <a:pt x="0" y="454"/>
                  </a:cubicBezTo>
                  <a:cubicBezTo>
                    <a:pt x="126" y="517"/>
                    <a:pt x="278" y="466"/>
                    <a:pt x="341" y="341"/>
                  </a:cubicBezTo>
                  <a:cubicBezTo>
                    <a:pt x="404" y="216"/>
                    <a:pt x="354" y="63"/>
                    <a:pt x="229" y="0"/>
                  </a:cubicBezTo>
                  <a:close/>
                </a:path>
              </a:pathLst>
            </a:custGeom>
            <a:solidFill>
              <a:srgbClr val="939393"/>
            </a:solidFill>
            <a:ln w="9525">
              <a:noFill/>
            </a:ln>
          </p:spPr>
          <p:txBody>
            <a:bodyPr/>
            <a:lstStyle/>
            <a:p>
              <a:endParaRPr lang="zh-CN" altLang="en-US"/>
            </a:p>
          </p:txBody>
        </p:sp>
        <p:sp>
          <p:nvSpPr>
            <p:cNvPr id="44051" name="išlíḍè"/>
            <p:cNvSpPr/>
            <p:nvPr/>
          </p:nvSpPr>
          <p:spPr>
            <a:xfrm>
              <a:off x="3725042" y="2644864"/>
              <a:ext cx="634876" cy="814737"/>
            </a:xfrm>
            <a:custGeom>
              <a:avLst/>
              <a:gdLst/>
              <a:ahLst/>
              <a:cxnLst>
                <a:cxn ang="0">
                  <a:pos x="358545" y="0"/>
                </a:cxn>
                <a:cxn ang="0">
                  <a:pos x="0" y="714321"/>
                </a:cxn>
                <a:cxn ang="0">
                  <a:pos x="536675" y="536311"/>
                </a:cxn>
                <a:cxn ang="0">
                  <a:pos x="358545" y="0"/>
                </a:cxn>
              </a:cxnLst>
              <a:rect l="0" t="0" r="0" b="0"/>
              <a:pathLst>
                <a:path w="278" h="357">
                  <a:moveTo>
                    <a:pt x="157" y="0"/>
                  </a:moveTo>
                  <a:cubicBezTo>
                    <a:pt x="0" y="313"/>
                    <a:pt x="0" y="313"/>
                    <a:pt x="0" y="313"/>
                  </a:cubicBezTo>
                  <a:cubicBezTo>
                    <a:pt x="86" y="357"/>
                    <a:pt x="191" y="322"/>
                    <a:pt x="235" y="235"/>
                  </a:cubicBezTo>
                  <a:cubicBezTo>
                    <a:pt x="278" y="149"/>
                    <a:pt x="244" y="44"/>
                    <a:pt x="157" y="0"/>
                  </a:cubicBezTo>
                  <a:close/>
                </a:path>
              </a:pathLst>
            </a:custGeom>
            <a:solidFill>
              <a:srgbClr val="D3D3D3"/>
            </a:solidFill>
            <a:ln w="9525">
              <a:noFill/>
            </a:ln>
          </p:spPr>
          <p:txBody>
            <a:bodyPr/>
            <a:lstStyle/>
            <a:p>
              <a:endParaRPr lang="zh-CN" altLang="en-US"/>
            </a:p>
          </p:txBody>
        </p:sp>
        <p:sp>
          <p:nvSpPr>
            <p:cNvPr id="44052" name="ïŝļíḓê"/>
            <p:cNvSpPr/>
            <p:nvPr/>
          </p:nvSpPr>
          <p:spPr>
            <a:xfrm>
              <a:off x="7006624" y="3778826"/>
              <a:ext cx="1827204" cy="1345984"/>
            </a:xfrm>
            <a:custGeom>
              <a:avLst/>
              <a:gdLst/>
              <a:ahLst/>
              <a:cxnLst>
                <a:cxn ang="0">
                  <a:pos x="1623927" y="0"/>
                </a:cxn>
                <a:cxn ang="0">
                  <a:pos x="4568" y="1129257"/>
                </a:cxn>
                <a:cxn ang="0">
                  <a:pos x="0" y="1129257"/>
                </a:cxn>
                <a:cxn ang="0">
                  <a:pos x="0" y="1345984"/>
                </a:cxn>
                <a:cxn ang="0">
                  <a:pos x="4568" y="1345984"/>
                </a:cxn>
                <a:cxn ang="0">
                  <a:pos x="1128298" y="987815"/>
                </a:cxn>
                <a:cxn ang="0">
                  <a:pos x="1827204" y="73002"/>
                </a:cxn>
                <a:cxn ang="0">
                  <a:pos x="1623927" y="0"/>
                </a:cxn>
              </a:cxnLst>
              <a:rect l="0" t="0" r="0" b="0"/>
              <a:pathLst>
                <a:path w="800" h="590">
                  <a:moveTo>
                    <a:pt x="711" y="0"/>
                  </a:moveTo>
                  <a:cubicBezTo>
                    <a:pt x="603" y="296"/>
                    <a:pt x="318" y="495"/>
                    <a:pt x="2" y="495"/>
                  </a:cubicBezTo>
                  <a:cubicBezTo>
                    <a:pt x="1" y="495"/>
                    <a:pt x="1" y="495"/>
                    <a:pt x="0" y="495"/>
                  </a:cubicBezTo>
                  <a:cubicBezTo>
                    <a:pt x="0" y="590"/>
                    <a:pt x="0" y="590"/>
                    <a:pt x="0" y="590"/>
                  </a:cubicBezTo>
                  <a:cubicBezTo>
                    <a:pt x="1" y="590"/>
                    <a:pt x="1" y="590"/>
                    <a:pt x="2" y="590"/>
                  </a:cubicBezTo>
                  <a:cubicBezTo>
                    <a:pt x="180" y="590"/>
                    <a:pt x="350" y="535"/>
                    <a:pt x="494" y="433"/>
                  </a:cubicBezTo>
                  <a:cubicBezTo>
                    <a:pt x="635" y="333"/>
                    <a:pt x="741" y="194"/>
                    <a:pt x="800" y="32"/>
                  </a:cubicBezTo>
                  <a:lnTo>
                    <a:pt x="711" y="0"/>
                  </a:lnTo>
                  <a:close/>
                </a:path>
              </a:pathLst>
            </a:custGeom>
            <a:solidFill>
              <a:srgbClr val="A6A8AB"/>
            </a:solidFill>
            <a:ln w="9525">
              <a:noFill/>
            </a:ln>
          </p:spPr>
          <p:txBody>
            <a:bodyPr/>
            <a:lstStyle/>
            <a:p>
              <a:endParaRPr lang="zh-CN" altLang="en-US"/>
            </a:p>
          </p:txBody>
        </p:sp>
        <p:sp>
          <p:nvSpPr>
            <p:cNvPr id="44053" name="iŝḻíḑè"/>
            <p:cNvSpPr/>
            <p:nvPr/>
          </p:nvSpPr>
          <p:spPr>
            <a:xfrm>
              <a:off x="5093659" y="2574587"/>
              <a:ext cx="291829" cy="219169"/>
            </a:xfrm>
            <a:custGeom>
              <a:avLst/>
              <a:gdLst/>
              <a:ahLst/>
              <a:cxnLst>
                <a:cxn ang="0">
                  <a:pos x="109435" y="0"/>
                </a:cxn>
                <a:cxn ang="0">
                  <a:pos x="291829" y="0"/>
                </a:cxn>
                <a:cxn ang="0">
                  <a:pos x="182393" y="109584"/>
                </a:cxn>
                <a:cxn ang="0">
                  <a:pos x="291829" y="219169"/>
                </a:cxn>
                <a:cxn ang="0">
                  <a:pos x="109435" y="219169"/>
                </a:cxn>
                <a:cxn ang="0">
                  <a:pos x="0" y="109584"/>
                </a:cxn>
                <a:cxn ang="0">
                  <a:pos x="109435" y="0"/>
                </a:cxn>
              </a:cxnLst>
              <a:rect l="0" t="0" r="0" b="0"/>
              <a:pathLst>
                <a:path w="128" h="96">
                  <a:moveTo>
                    <a:pt x="48" y="0"/>
                  </a:moveTo>
                  <a:cubicBezTo>
                    <a:pt x="128" y="0"/>
                    <a:pt x="128" y="0"/>
                    <a:pt x="128" y="0"/>
                  </a:cubicBezTo>
                  <a:cubicBezTo>
                    <a:pt x="102" y="0"/>
                    <a:pt x="80" y="22"/>
                    <a:pt x="80" y="48"/>
                  </a:cubicBezTo>
                  <a:cubicBezTo>
                    <a:pt x="80" y="75"/>
                    <a:pt x="102" y="96"/>
                    <a:pt x="128" y="96"/>
                  </a:cubicBezTo>
                  <a:cubicBezTo>
                    <a:pt x="48" y="96"/>
                    <a:pt x="48" y="96"/>
                    <a:pt x="48" y="96"/>
                  </a:cubicBezTo>
                  <a:cubicBezTo>
                    <a:pt x="21" y="96"/>
                    <a:pt x="0" y="75"/>
                    <a:pt x="0" y="48"/>
                  </a:cubicBezTo>
                  <a:cubicBezTo>
                    <a:pt x="0" y="22"/>
                    <a:pt x="21" y="0"/>
                    <a:pt x="48" y="0"/>
                  </a:cubicBezTo>
                  <a:close/>
                </a:path>
              </a:pathLst>
            </a:custGeom>
            <a:solidFill>
              <a:srgbClr val="D3D3D3"/>
            </a:solidFill>
            <a:ln w="9525">
              <a:noFill/>
            </a:ln>
          </p:spPr>
          <p:txBody>
            <a:bodyPr/>
            <a:lstStyle/>
            <a:p>
              <a:endParaRPr lang="zh-CN" altLang="en-US"/>
            </a:p>
          </p:txBody>
        </p:sp>
      </p:grpSp>
    </p:spTree>
    <p:custDataLst>
      <p:tags r:id="rId1"/>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02. 重大疾病发生率的地域差异</a:t>
            </a:r>
            <a:endParaRPr lang="en-US" altLang="ko-KR" kern="1200" dirty="0">
              <a:latin typeface="Calibri" panose="020F0502020204030204" pitchFamily="34" charset="0"/>
              <a:ea typeface="+mn-ea"/>
              <a:cs typeface="+mn-cs"/>
            </a:endParaRPr>
          </a:p>
        </p:txBody>
      </p:sp>
      <p:sp>
        <p:nvSpPr>
          <p:cNvPr id="45058" name="Rectangle 3"/>
          <p:cNvSpPr txBox="1"/>
          <p:nvPr/>
        </p:nvSpPr>
        <p:spPr>
          <a:xfrm>
            <a:off x="246063" y="1083787"/>
            <a:ext cx="4848225" cy="3625215"/>
          </a:xfrm>
          <a:prstGeom prst="rect">
            <a:avLst/>
          </a:prstGeom>
          <a:noFill/>
          <a:ln w="9525">
            <a:noFill/>
          </a:ln>
        </p:spPr>
        <p:txBody>
          <a:bodyPr wrap="square" lIns="0" tIns="0" rIns="0" bIns="0" anchor="ctr">
            <a:spAutoFit/>
          </a:bodyPr>
          <a:lstStyle/>
          <a:p>
            <a:pPr algn="just" eaLnBrk="0" latinLnBrk="1" hangingPunct="0">
              <a:lnSpc>
                <a:spcPct val="190000"/>
              </a:lnSpc>
              <a:buFont typeface="Arial" panose="020B0604020202020204" pitchFamily="34" charset="0"/>
            </a:pPr>
            <a:r>
              <a:rPr lang="en-US" altLang="zh-CN" sz="2400" b="1" dirty="0">
                <a:solidFill>
                  <a:srgbClr val="48B5B2"/>
                </a:solidFill>
                <a:latin typeface="微软雅黑" panose="020B0503020204020204" charset="-122"/>
                <a:ea typeface="微软雅黑" panose="020B0503020204020204" charset="-122"/>
              </a:rPr>
              <a:t>3</a:t>
            </a:r>
            <a:r>
              <a:rPr lang="zh-CN" sz="2400" b="1" dirty="0">
                <a:solidFill>
                  <a:srgbClr val="48B5B2"/>
                </a:solidFill>
                <a:latin typeface="微软雅黑" panose="020B0503020204020204" charset="-122"/>
                <a:ea typeface="微软雅黑" panose="020B0503020204020204" charset="-122"/>
              </a:rPr>
              <a:t>.  脑中风后遗症</a:t>
            </a:r>
          </a:p>
          <a:p>
            <a:pPr algn="just" eaLnBrk="0" latinLnBrk="1" hangingPunct="0">
              <a:lnSpc>
                <a:spcPct val="190000"/>
              </a:lnSpc>
              <a:buFont typeface="Arial" panose="020B0604020202020204" pitchFamily="34" charset="0"/>
            </a:pPr>
            <a:r>
              <a:rPr lang="zh-CN" altLang="zh-CN" sz="2000" b="1" dirty="0">
                <a:latin typeface="微软雅黑" panose="020B0503020204020204" charset="-122"/>
                <a:ea typeface="微软雅黑" panose="020B0503020204020204" charset="-122"/>
              </a:rPr>
              <a:t>脑中风后遗症在北方地区的发生率明显高于南方地区，其中东北地区发生率为全国平均值的 179%；而华南和西南地区约为全国平均值的 62%。脑中风和急性心肌梗塞的危险因素类似，故发生率的地域差异也类似。</a:t>
            </a:r>
          </a:p>
        </p:txBody>
      </p:sp>
      <p:pic>
        <p:nvPicPr>
          <p:cNvPr id="45059" name="图片 3"/>
          <p:cNvPicPr>
            <a:picLocks noChangeAspect="1"/>
          </p:cNvPicPr>
          <p:nvPr/>
        </p:nvPicPr>
        <p:blipFill>
          <a:blip r:embed="rId3"/>
          <a:stretch>
            <a:fillRect/>
          </a:stretch>
        </p:blipFill>
        <p:spPr>
          <a:xfrm>
            <a:off x="5449888" y="2028825"/>
            <a:ext cx="3398837" cy="1981200"/>
          </a:xfrm>
          <a:prstGeom prst="rect">
            <a:avLst/>
          </a:prstGeom>
          <a:noFill/>
          <a:ln w="9525">
            <a:noFill/>
          </a:ln>
        </p:spPr>
      </p:pic>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텍스트 개체 틀 1"/>
          <p:cNvSpPr>
            <a:spLocks noGrp="1"/>
          </p:cNvSpPr>
          <p:nvPr>
            <p:ph type="body" sz="quarter" idx="10"/>
          </p:nvPr>
        </p:nvSpPr>
        <p:spPr>
          <a:xfrm>
            <a:off x="4289425" y="1997075"/>
            <a:ext cx="5113338" cy="844550"/>
          </a:xfrm>
          <a:noFill/>
          <a:ln>
            <a:noFill/>
          </a:ln>
        </p:spPr>
        <p:txBody>
          <a:bodyPr lIns="0" tIns="0" rIns="0" bIns="0" anchor="t"/>
          <a:lstStyle/>
          <a:p>
            <a:pPr eaLnBrk="1" hangingPunct="1">
              <a:buClrTx/>
              <a:buSzTx/>
            </a:pPr>
            <a:r>
              <a:rPr lang="en-US" altLang="ko-KR" sz="6000" kern="1200" dirty="0">
                <a:latin typeface="微软雅黑" panose="020B0503020204020204" charset="-122"/>
                <a:ea typeface="微软雅黑" panose="020B0503020204020204" charset="-122"/>
                <a:cs typeface="+mn-cs"/>
              </a:rPr>
              <a:t>03</a:t>
            </a:r>
          </a:p>
        </p:txBody>
      </p:sp>
      <p:sp>
        <p:nvSpPr>
          <p:cNvPr id="46082" name="텍스트 개체 틀 3"/>
          <p:cNvSpPr>
            <a:spLocks noGrp="1"/>
          </p:cNvSpPr>
          <p:nvPr>
            <p:ph type="body" sz="quarter" idx="12"/>
          </p:nvPr>
        </p:nvSpPr>
        <p:spPr>
          <a:xfrm>
            <a:off x="2078038" y="3879850"/>
            <a:ext cx="6532562" cy="533400"/>
          </a:xfrm>
          <a:noFill/>
          <a:ln>
            <a:noFill/>
          </a:ln>
        </p:spPr>
        <p:txBody>
          <a:bodyPr lIns="0" tIns="0" rIns="0" bIns="0" anchor="t"/>
          <a:lstStyle/>
          <a:p>
            <a:pPr eaLnBrk="1" hangingPunct="1">
              <a:buClrTx/>
              <a:buSzTx/>
            </a:pPr>
            <a:r>
              <a:rPr lang="en-US" altLang="ko-KR" sz="3600" kern="1200" dirty="0">
                <a:latin typeface="微软雅黑" panose="020B0503020204020204" charset="-122"/>
                <a:ea typeface="微软雅黑" panose="020B0503020204020204" charset="-122"/>
                <a:cs typeface="+mn-cs"/>
                <a:sym typeface="Malgun Gothic" panose="020B0503020000020004" pitchFamily="34" charset="-127"/>
              </a:rPr>
              <a:t>重大疾病发生率的城市线差异</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47106" name="Rectangle 3"/>
          <p:cNvSpPr txBox="1"/>
          <p:nvPr/>
        </p:nvSpPr>
        <p:spPr>
          <a:xfrm>
            <a:off x="223838" y="785813"/>
            <a:ext cx="8696325" cy="1550987"/>
          </a:xfrm>
          <a:prstGeom prst="rect">
            <a:avLst/>
          </a:prstGeom>
          <a:noFill/>
          <a:ln w="9525">
            <a:noFill/>
          </a:ln>
        </p:spPr>
        <p:txBody>
          <a:bodyPr wrap="square" lIns="0" tIns="0" rIns="0" bIns="0" anchor="ctr">
            <a:spAutoFit/>
          </a:bodyPr>
          <a:lstStyle/>
          <a:p>
            <a:pPr algn="just" eaLnBrk="0" latinLnBrk="1" hangingPunct="0">
              <a:lnSpc>
                <a:spcPct val="140000"/>
              </a:lnSpc>
              <a:buFont typeface="Arial" panose="020B0604020202020204" pitchFamily="34" charset="0"/>
            </a:pPr>
            <a:r>
              <a:rPr lang="zh-CN" altLang="zh-CN" sz="2400" b="1" dirty="0">
                <a:latin typeface="微软雅黑" panose="020B0503020204020204" charset="-122"/>
                <a:ea typeface="微软雅黑" panose="020B0503020204020204" charset="-122"/>
              </a:rPr>
              <a:t>不同城市线之间的高发重疾是否会有差异？主要差别在哪里呢？下面我们就来分析下不同类型的城市线重大疾病发生率都有哪些不同</a:t>
            </a:r>
          </a:p>
        </p:txBody>
      </p:sp>
      <p:sp>
        <p:nvSpPr>
          <p:cNvPr id="47107" name="文本框 1"/>
          <p:cNvSpPr txBox="1"/>
          <p:nvPr/>
        </p:nvSpPr>
        <p:spPr>
          <a:xfrm>
            <a:off x="1201738" y="2127250"/>
            <a:ext cx="6958012" cy="2491740"/>
          </a:xfrm>
          <a:prstGeom prst="rect">
            <a:avLst/>
          </a:prstGeom>
          <a:noFill/>
          <a:ln w="9525">
            <a:noFill/>
          </a:ln>
        </p:spPr>
        <p:txBody>
          <a:bodyPr wrap="square" anchor="t">
            <a:spAutoFit/>
          </a:bodyPr>
          <a:lstStyle/>
          <a:p>
            <a:pPr eaLnBrk="0" hangingPunct="0">
              <a:lnSpc>
                <a:spcPct val="130000"/>
              </a:lnSpc>
            </a:pPr>
            <a:r>
              <a:rPr lang="zh-CN" altLang="en-US" sz="2000" b="1">
                <a:latin typeface="微软雅黑" panose="020B0503020204020204" charset="-122"/>
                <a:ea typeface="微软雅黑" panose="020B0503020204020204" charset="-122"/>
              </a:rPr>
              <a:t>4个：一线城市：上海市、北京市、深圳市、广州市</a:t>
            </a:r>
          </a:p>
          <a:p>
            <a:pPr eaLnBrk="0" hangingPunct="0">
              <a:lnSpc>
                <a:spcPct val="130000"/>
              </a:lnSpc>
            </a:pPr>
            <a:r>
              <a:rPr lang="zh-CN" altLang="en-US" sz="2000" b="1">
                <a:latin typeface="微软雅黑" panose="020B0503020204020204" charset="-122"/>
                <a:ea typeface="微软雅黑" panose="020B0503020204020204" charset="-122"/>
              </a:rPr>
              <a:t>15个：新一线城市：成都市、杭州市、重庆市、武汉市等</a:t>
            </a:r>
          </a:p>
          <a:p>
            <a:pPr eaLnBrk="0" hangingPunct="0">
              <a:lnSpc>
                <a:spcPct val="130000"/>
              </a:lnSpc>
            </a:pPr>
            <a:r>
              <a:rPr lang="zh-CN" altLang="en-US" sz="2000" b="1">
                <a:latin typeface="微软雅黑" panose="020B0503020204020204" charset="-122"/>
                <a:ea typeface="微软雅黑" panose="020B0503020204020204" charset="-122"/>
              </a:rPr>
              <a:t>30个：二线城市：昆明市、大连市、厦门市、合肥市等</a:t>
            </a:r>
          </a:p>
          <a:p>
            <a:pPr eaLnBrk="0" hangingPunct="0">
              <a:lnSpc>
                <a:spcPct val="130000"/>
              </a:lnSpc>
            </a:pPr>
            <a:r>
              <a:rPr lang="zh-CN" altLang="en-US" sz="2000" b="1">
                <a:latin typeface="微软雅黑" panose="020B0503020204020204" charset="-122"/>
                <a:ea typeface="微软雅黑" panose="020B0503020204020204" charset="-122"/>
              </a:rPr>
              <a:t>70个：三线城市：珠海市、镇江市、海口市、扬州市等</a:t>
            </a:r>
          </a:p>
          <a:p>
            <a:pPr eaLnBrk="0" hangingPunct="0">
              <a:lnSpc>
                <a:spcPct val="130000"/>
              </a:lnSpc>
            </a:pPr>
            <a:r>
              <a:rPr lang="zh-CN" altLang="en-US" sz="2000" b="1">
                <a:latin typeface="微软雅黑" panose="020B0503020204020204" charset="-122"/>
                <a:ea typeface="微软雅黑" panose="020B0503020204020204" charset="-122"/>
              </a:rPr>
              <a:t>90个：四线城市：舟山市、泰安市、孝感市、鄂尔多斯市等</a:t>
            </a:r>
          </a:p>
          <a:p>
            <a:pPr eaLnBrk="0" hangingPunct="0">
              <a:lnSpc>
                <a:spcPct val="130000"/>
              </a:lnSpc>
            </a:pPr>
            <a:r>
              <a:rPr lang="zh-CN" altLang="en-US" sz="2000" b="1">
                <a:latin typeface="微软雅黑" panose="020B0503020204020204" charset="-122"/>
                <a:ea typeface="微软雅黑" panose="020B0503020204020204" charset="-122"/>
              </a:rPr>
              <a:t>12</a:t>
            </a:r>
            <a:r>
              <a:rPr lang="en-US" altLang="zh-CN" sz="2000" b="1">
                <a:latin typeface="微软雅黑" panose="020B0503020204020204" charset="-122"/>
                <a:ea typeface="微软雅黑" panose="020B0503020204020204" charset="-122"/>
              </a:rPr>
              <a:t>9</a:t>
            </a:r>
            <a:r>
              <a:rPr lang="zh-CN" altLang="en-US" sz="2000" b="1">
                <a:latin typeface="微软雅黑" panose="020B0503020204020204" charset="-122"/>
                <a:ea typeface="微软雅黑" panose="020B0503020204020204" charset="-122"/>
              </a:rPr>
              <a:t>个：五线城市：长治市、荆门市、梧州市、拉萨市等</a:t>
            </a:r>
          </a:p>
        </p:txBody>
      </p:sp>
    </p:spTree>
    <p:custDataLst>
      <p:tags r:id="rId1"/>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48130" name="Rectangle 3"/>
          <p:cNvSpPr txBox="1"/>
          <p:nvPr/>
        </p:nvSpPr>
        <p:spPr>
          <a:xfrm>
            <a:off x="246063" y="955675"/>
            <a:ext cx="4848225" cy="3870325"/>
          </a:xfrm>
          <a:prstGeom prst="rect">
            <a:avLst/>
          </a:prstGeom>
          <a:noFill/>
          <a:ln w="9525">
            <a:noFill/>
          </a:ln>
        </p:spPr>
        <p:txBody>
          <a:bodyPr wrap="square" lIns="0" tIns="0" rIns="0" bIns="0" anchor="ctr">
            <a:spAutoFit/>
          </a:bodyPr>
          <a:lstStyle/>
          <a:p>
            <a:pPr algn="just" eaLnBrk="0" latinLnBrk="1" hangingPunct="0">
              <a:lnSpc>
                <a:spcPct val="170000"/>
              </a:lnSpc>
              <a:buFont typeface="Arial" panose="020B0604020202020204" pitchFamily="34" charset="0"/>
            </a:pPr>
            <a:r>
              <a:rPr lang="zh-CN" sz="2800" b="1" dirty="0">
                <a:solidFill>
                  <a:srgbClr val="48B5B2"/>
                </a:solidFill>
                <a:latin typeface="微软雅黑" panose="020B0503020204020204" charset="-122"/>
                <a:ea typeface="微软雅黑" panose="020B0503020204020204" charset="-122"/>
              </a:rPr>
              <a:t>1. 恶性肿瘤</a:t>
            </a:r>
          </a:p>
          <a:p>
            <a:pPr algn="just" eaLnBrk="0" latinLnBrk="1" hangingPunct="0">
              <a:lnSpc>
                <a:spcPct val="170000"/>
              </a:lnSpc>
              <a:buFont typeface="Arial" panose="020B0604020202020204" pitchFamily="34" charset="0"/>
            </a:pPr>
            <a:r>
              <a:rPr lang="zh-CN" altLang="zh-CN" sz="2400" b="1" dirty="0">
                <a:latin typeface="微软雅黑" panose="020B0503020204020204" charset="-122"/>
                <a:ea typeface="微软雅黑" panose="020B0503020204020204" charset="-122"/>
              </a:rPr>
              <a:t>恶性肿瘤在经济较为发达地区的总体发生率高于经济相对落后地区的总体发生率。其中，不同恶性肿瘤部位的城市线差异有所不同，下面将区分恶性肿瘤部位展开分析。</a:t>
            </a:r>
          </a:p>
        </p:txBody>
      </p:sp>
      <p:pic>
        <p:nvPicPr>
          <p:cNvPr id="48131" name="图片 3"/>
          <p:cNvPicPr>
            <a:picLocks noChangeAspect="1"/>
          </p:cNvPicPr>
          <p:nvPr/>
        </p:nvPicPr>
        <p:blipFill>
          <a:blip r:embed="rId3"/>
          <a:stretch>
            <a:fillRect/>
          </a:stretch>
        </p:blipFill>
        <p:spPr>
          <a:xfrm>
            <a:off x="5438775" y="2011363"/>
            <a:ext cx="3409950" cy="2536825"/>
          </a:xfrm>
          <a:prstGeom prst="rect">
            <a:avLst/>
          </a:prstGeom>
          <a:noFill/>
          <a:ln w="9525">
            <a:noFill/>
          </a:ln>
        </p:spPr>
      </p:pic>
    </p:spTree>
    <p:custDataLst>
      <p:tags r:id="rId1"/>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49154" name="Rectangle 3"/>
          <p:cNvSpPr txBox="1"/>
          <p:nvPr/>
        </p:nvSpPr>
        <p:spPr>
          <a:xfrm>
            <a:off x="246063" y="1007428"/>
            <a:ext cx="4848225" cy="3766820"/>
          </a:xfrm>
          <a:prstGeom prst="rect">
            <a:avLst/>
          </a:prstGeom>
          <a:noFill/>
          <a:ln w="9525">
            <a:noFill/>
          </a:ln>
        </p:spPr>
        <p:txBody>
          <a:bodyPr wrap="square" lIns="0" tIns="0" rIns="0" bIns="0" anchor="ctr">
            <a:spAutoFit/>
          </a:bodyPr>
          <a:lstStyle/>
          <a:p>
            <a:pPr algn="just" eaLnBrk="0" latinLnBrk="1" hangingPunct="0">
              <a:lnSpc>
                <a:spcPct val="17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1 </a:t>
            </a:r>
            <a:r>
              <a:rPr lang="zh-CN" sz="2400" b="1" dirty="0">
                <a:solidFill>
                  <a:srgbClr val="48B5B2"/>
                </a:solidFill>
                <a:latin typeface="微软雅黑" panose="020B0503020204020204" charset="-122"/>
                <a:ea typeface="微软雅黑" panose="020B0503020204020204" charset="-122"/>
              </a:rPr>
              <a:t>恶性肿瘤-甲状腺癌</a:t>
            </a:r>
          </a:p>
          <a:p>
            <a:pPr algn="just" eaLnBrk="0" latinLnBrk="1" hangingPunct="0">
              <a:lnSpc>
                <a:spcPct val="170000"/>
              </a:lnSpc>
              <a:buFont typeface="Arial" panose="020B0604020202020204" pitchFamily="34" charset="0"/>
            </a:pPr>
            <a:r>
              <a:rPr lang="zh-CN" altLang="zh-CN" sz="2000" b="1" dirty="0">
                <a:latin typeface="微软雅黑" panose="020B0503020204020204" charset="-122"/>
                <a:ea typeface="微软雅黑" panose="020B0503020204020204" charset="-122"/>
              </a:rPr>
              <a:t>甲状腺癌在一至二线城市的发生率显著高于三至五线。主要是因为发达地区的体检更为普及，甲状腺癌的检出率更高。甲状腺癌作为一种惰性肿瘤，进展缓慢，有明显临床症状的病例并不多见。但是，在颈部超声的帮助下，微小的病灶可以快速被发现。</a:t>
            </a:r>
          </a:p>
        </p:txBody>
      </p:sp>
      <p:pic>
        <p:nvPicPr>
          <p:cNvPr id="49155" name="图片 3"/>
          <p:cNvPicPr>
            <a:picLocks noChangeAspect="1"/>
          </p:cNvPicPr>
          <p:nvPr/>
        </p:nvPicPr>
        <p:blipFill>
          <a:blip r:embed="rId3"/>
          <a:stretch>
            <a:fillRect/>
          </a:stretch>
        </p:blipFill>
        <p:spPr>
          <a:xfrm>
            <a:off x="5208588" y="1647825"/>
            <a:ext cx="3727450" cy="2695575"/>
          </a:xfrm>
          <a:prstGeom prst="rect">
            <a:avLst/>
          </a:prstGeom>
          <a:noFill/>
          <a:ln w="9525">
            <a:noFill/>
          </a:ln>
        </p:spPr>
      </p:pic>
    </p:spTree>
    <p:custDataLst>
      <p:tags r:id="rId1"/>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0178" name="Rectangle 3"/>
          <p:cNvSpPr txBox="1"/>
          <p:nvPr/>
        </p:nvSpPr>
        <p:spPr>
          <a:xfrm>
            <a:off x="312738" y="1118235"/>
            <a:ext cx="5237162" cy="3545205"/>
          </a:xfrm>
          <a:prstGeom prst="rect">
            <a:avLst/>
          </a:prstGeom>
          <a:noFill/>
          <a:ln w="9525">
            <a:noFill/>
          </a:ln>
        </p:spPr>
        <p:txBody>
          <a:bodyPr wrap="square" lIns="0" tIns="0" rIns="0" bIns="0" anchor="ctr">
            <a:spAutoFit/>
          </a:bodyPr>
          <a:lstStyle/>
          <a:p>
            <a:pPr algn="just" eaLnBrk="0" latinLnBrk="1" hangingPunct="0">
              <a:lnSpc>
                <a:spcPct val="16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2 </a:t>
            </a:r>
            <a:r>
              <a:rPr lang="zh-CN" sz="2400" b="1" dirty="0">
                <a:solidFill>
                  <a:srgbClr val="48B5B2"/>
                </a:solidFill>
                <a:latin typeface="微软雅黑" panose="020B0503020204020204" charset="-122"/>
                <a:ea typeface="微软雅黑" panose="020B0503020204020204" charset="-122"/>
              </a:rPr>
              <a:t>恶性肿瘤-</a:t>
            </a:r>
            <a:r>
              <a:rPr lang="zh-CN" altLang="zh-CN" sz="2400" b="1" dirty="0">
                <a:solidFill>
                  <a:srgbClr val="48B5B2"/>
                </a:solidFill>
                <a:latin typeface="微软雅黑" panose="020B0503020204020204" charset="-122"/>
                <a:ea typeface="微软雅黑" panose="020B0503020204020204" charset="-122"/>
              </a:rPr>
              <a:t>乳腺</a:t>
            </a:r>
            <a:r>
              <a:rPr lang="zh-CN" sz="2400" b="1" dirty="0">
                <a:solidFill>
                  <a:srgbClr val="48B5B2"/>
                </a:solidFill>
                <a:latin typeface="微软雅黑" panose="020B0503020204020204" charset="-122"/>
                <a:ea typeface="微软雅黑" panose="020B0503020204020204" charset="-122"/>
              </a:rPr>
              <a:t>癌</a:t>
            </a:r>
          </a:p>
          <a:p>
            <a:pPr algn="just" eaLnBrk="0" latinLnBrk="1" hangingPunct="0">
              <a:lnSpc>
                <a:spcPct val="160000"/>
              </a:lnSpc>
              <a:buFont typeface="Arial" panose="020B0604020202020204" pitchFamily="34" charset="0"/>
            </a:pPr>
            <a:r>
              <a:rPr lang="zh-CN" altLang="zh-CN" sz="2000" b="1" dirty="0">
                <a:latin typeface="微软雅黑" panose="020B0503020204020204" charset="-122"/>
                <a:ea typeface="微软雅黑" panose="020B0503020204020204" charset="-122"/>
              </a:rPr>
              <a:t>乳腺癌在一至二线城市的发生率显著高于三至五线。一方面，和甲状腺癌类似，较多的早期乳腺癌病例都是在体检中发现的，而发达地区的体检率较高；另一方面，不生育或晚育会增加乳腺癌的患病几率，哺乳可降低乳腺癌的患病几率，而发达地区的生育意愿相对较弱</a:t>
            </a:r>
          </a:p>
        </p:txBody>
      </p:sp>
      <p:pic>
        <p:nvPicPr>
          <p:cNvPr id="50179" name="图片 4"/>
          <p:cNvPicPr>
            <a:picLocks noChangeAspect="1"/>
          </p:cNvPicPr>
          <p:nvPr/>
        </p:nvPicPr>
        <p:blipFill>
          <a:blip r:embed="rId3"/>
          <a:stretch>
            <a:fillRect/>
          </a:stretch>
        </p:blipFill>
        <p:spPr>
          <a:xfrm>
            <a:off x="5616575" y="1909763"/>
            <a:ext cx="3432175" cy="2209800"/>
          </a:xfrm>
          <a:prstGeom prst="rect">
            <a:avLst/>
          </a:prstGeom>
          <a:noFill/>
          <a:ln w="9525">
            <a:noFill/>
          </a:ln>
        </p:spPr>
      </p:pic>
    </p:spTree>
    <p:custDataLst>
      <p:tags r:id="rId1"/>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1202" name="Rectangle 3"/>
          <p:cNvSpPr txBox="1"/>
          <p:nvPr/>
        </p:nvSpPr>
        <p:spPr>
          <a:xfrm>
            <a:off x="569913" y="811530"/>
            <a:ext cx="8199437" cy="1015365"/>
          </a:xfrm>
          <a:prstGeom prst="rect">
            <a:avLst/>
          </a:prstGeom>
          <a:noFill/>
          <a:ln w="9525">
            <a:noFill/>
          </a:ln>
        </p:spPr>
        <p:txBody>
          <a:bodyPr wrap="square" lIns="0" tIns="0" rIns="0" bIns="0" anchor="ctr">
            <a:spAutoFit/>
          </a:bodyPr>
          <a:lstStyle/>
          <a:p>
            <a:pPr algn="just" eaLnBrk="0" latinLnBrk="1" hangingPunct="0">
              <a:lnSpc>
                <a:spcPct val="15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3 </a:t>
            </a:r>
            <a:r>
              <a:rPr lang="zh-CN" sz="2400" b="1" dirty="0">
                <a:solidFill>
                  <a:srgbClr val="48B5B2"/>
                </a:solidFill>
                <a:latin typeface="微软雅黑" panose="020B0503020204020204" charset="-122"/>
                <a:ea typeface="微软雅黑" panose="020B0503020204020204" charset="-122"/>
              </a:rPr>
              <a:t>恶性肿瘤-</a:t>
            </a:r>
            <a:r>
              <a:rPr lang="zh-CN" altLang="zh-CN" sz="2400" b="1" dirty="0">
                <a:solidFill>
                  <a:srgbClr val="48B5B2"/>
                </a:solidFill>
                <a:latin typeface="微软雅黑" panose="020B0503020204020204" charset="-122"/>
                <a:ea typeface="微软雅黑" panose="020B0503020204020204" charset="-122"/>
              </a:rPr>
              <a:t>肺</a:t>
            </a:r>
            <a:r>
              <a:rPr lang="zh-CN" sz="2400" b="1" dirty="0">
                <a:solidFill>
                  <a:srgbClr val="48B5B2"/>
                </a:solidFill>
                <a:latin typeface="微软雅黑" panose="020B0503020204020204" charset="-122"/>
                <a:ea typeface="微软雅黑" panose="020B0503020204020204" charset="-122"/>
              </a:rPr>
              <a:t>癌</a:t>
            </a:r>
          </a:p>
          <a:p>
            <a:pPr algn="just" eaLnBrk="0" latinLnBrk="1" hangingPunct="0">
              <a:lnSpc>
                <a:spcPct val="150000"/>
              </a:lnSpc>
              <a:buFont typeface="Arial" panose="020B0604020202020204" pitchFamily="34" charset="0"/>
            </a:pPr>
            <a:r>
              <a:rPr lang="zh-CN" altLang="zh-CN" sz="2000" b="1" dirty="0">
                <a:latin typeface="微软雅黑" panose="020B0503020204020204" charset="-122"/>
                <a:ea typeface="微软雅黑" panose="020B0503020204020204" charset="-122"/>
              </a:rPr>
              <a:t>肺癌在一至二线城市的发生率显著高于三至五线。</a:t>
            </a:r>
          </a:p>
        </p:txBody>
      </p:sp>
      <p:pic>
        <p:nvPicPr>
          <p:cNvPr id="51203" name="图片 1"/>
          <p:cNvPicPr>
            <a:picLocks noChangeAspect="1"/>
          </p:cNvPicPr>
          <p:nvPr/>
        </p:nvPicPr>
        <p:blipFill>
          <a:blip r:embed="rId3"/>
          <a:stretch>
            <a:fillRect/>
          </a:stretch>
        </p:blipFill>
        <p:spPr>
          <a:xfrm>
            <a:off x="2390775" y="2119313"/>
            <a:ext cx="4781550" cy="2914650"/>
          </a:xfrm>
          <a:prstGeom prst="rect">
            <a:avLst/>
          </a:prstGeom>
          <a:noFill/>
          <a:ln w="9525">
            <a:noFill/>
          </a:ln>
        </p:spPr>
      </p:pic>
    </p:spTree>
    <p:custDataLst>
      <p:tags r:id="rId1"/>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2226" name="Rectangle 3"/>
          <p:cNvSpPr txBox="1"/>
          <p:nvPr/>
        </p:nvSpPr>
        <p:spPr>
          <a:xfrm>
            <a:off x="246063" y="982028"/>
            <a:ext cx="8570912" cy="3963670"/>
          </a:xfrm>
          <a:prstGeom prst="rect">
            <a:avLst/>
          </a:prstGeom>
          <a:noFill/>
          <a:ln w="9525">
            <a:noFill/>
          </a:ln>
        </p:spPr>
        <p:txBody>
          <a:bodyPr wrap="square" lIns="0" tIns="0" rIns="0" bIns="0" anchor="ctr">
            <a:spAutoFit/>
          </a:bodyPr>
          <a:lstStyle/>
          <a:p>
            <a:pPr algn="just" eaLnBrk="0" latinLnBrk="1" hangingPunct="0">
              <a:lnSpc>
                <a:spcPct val="14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3 </a:t>
            </a:r>
            <a:r>
              <a:rPr lang="zh-CN" sz="2400" b="1" dirty="0">
                <a:solidFill>
                  <a:srgbClr val="48B5B2"/>
                </a:solidFill>
                <a:latin typeface="微软雅黑" panose="020B0503020204020204" charset="-122"/>
                <a:ea typeface="微软雅黑" panose="020B0503020204020204" charset="-122"/>
              </a:rPr>
              <a:t>恶性肿瘤-</a:t>
            </a:r>
            <a:r>
              <a:rPr lang="zh-CN" altLang="zh-CN" sz="2400" b="1" dirty="0">
                <a:solidFill>
                  <a:srgbClr val="48B5B2"/>
                </a:solidFill>
                <a:latin typeface="微软雅黑" panose="020B0503020204020204" charset="-122"/>
                <a:ea typeface="微软雅黑" panose="020B0503020204020204" charset="-122"/>
              </a:rPr>
              <a:t>肺</a:t>
            </a:r>
            <a:r>
              <a:rPr lang="zh-CN" sz="2400" b="1" dirty="0">
                <a:solidFill>
                  <a:srgbClr val="48B5B2"/>
                </a:solidFill>
                <a:latin typeface="微软雅黑" panose="020B0503020204020204" charset="-122"/>
                <a:ea typeface="微软雅黑" panose="020B0503020204020204" charset="-122"/>
              </a:rPr>
              <a:t>癌</a:t>
            </a:r>
          </a:p>
          <a:p>
            <a:pPr algn="just" eaLnBrk="0" latinLnBrk="1" hangingPunct="0">
              <a:lnSpc>
                <a:spcPct val="140000"/>
              </a:lnSpc>
              <a:buFont typeface="Arial" panose="020B0604020202020204" pitchFamily="34" charset="0"/>
            </a:pPr>
            <a:r>
              <a:rPr lang="zh-CN" altLang="zh-CN" sz="2000" b="1" dirty="0">
                <a:latin typeface="微软雅黑" panose="020B0503020204020204" charset="-122"/>
                <a:ea typeface="微软雅黑" panose="020B0503020204020204" charset="-122"/>
              </a:rPr>
              <a:t>原因主要有三点：</a:t>
            </a:r>
          </a:p>
          <a:p>
            <a:pPr algn="just" eaLnBrk="0" latinLnBrk="1" hangingPunct="0">
              <a:lnSpc>
                <a:spcPct val="140000"/>
              </a:lnSpc>
              <a:buFont typeface="Arial" panose="020B0604020202020204" pitchFamily="34" charset="0"/>
            </a:pPr>
            <a:r>
              <a:rPr lang="zh-CN" altLang="zh-CN" sz="2000" b="1" dirty="0">
                <a:latin typeface="微软雅黑" panose="020B0503020204020204" charset="-122"/>
                <a:ea typeface="微软雅黑" panose="020B0503020204020204" charset="-122"/>
              </a:rPr>
              <a:t>● 大城市的空气质量不如小城市，雾霾以及汽车尾气使肺部承受伤害更严重；</a:t>
            </a:r>
          </a:p>
          <a:p>
            <a:pPr algn="just" eaLnBrk="0" latinLnBrk="1" hangingPunct="0">
              <a:lnSpc>
                <a:spcPct val="140000"/>
              </a:lnSpc>
              <a:buFont typeface="Arial" panose="020B0604020202020204" pitchFamily="34" charset="0"/>
            </a:pPr>
            <a:r>
              <a:rPr lang="zh-CN" altLang="zh-CN" sz="2000" b="1" dirty="0">
                <a:latin typeface="微软雅黑" panose="020B0503020204020204" charset="-122"/>
                <a:ea typeface="微软雅黑" panose="020B0503020204020204" charset="-122"/>
              </a:rPr>
              <a:t>● 大城市人在室内活动时间远多于小城市人，室内空气中的甲醛和苯等刺激性化学物质会提高患癌风险，部分室内建筑材料释放的放射性氡进入呼吸系统会衰变造成辐射，极易导致肺癌；</a:t>
            </a:r>
          </a:p>
          <a:p>
            <a:pPr algn="just" eaLnBrk="0" latinLnBrk="1" hangingPunct="0">
              <a:lnSpc>
                <a:spcPct val="140000"/>
              </a:lnSpc>
              <a:buFont typeface="Arial" panose="020B0604020202020204" pitchFamily="34" charset="0"/>
            </a:pPr>
            <a:r>
              <a:rPr lang="zh-CN" altLang="zh-CN" sz="2000" b="1" dirty="0">
                <a:latin typeface="微软雅黑" panose="020B0503020204020204" charset="-122"/>
                <a:ea typeface="微软雅黑" panose="020B0503020204020204" charset="-122"/>
              </a:rPr>
              <a:t>● 低剂量螺旋 CT 是早期肺癌检出的重要手段，而发达地区的体检率更为普及，使得肺癌检出率大幅度提高。</a:t>
            </a:r>
          </a:p>
        </p:txBody>
      </p:sp>
    </p:spTree>
    <p:custDataLst>
      <p:tags r:id="rId1"/>
    </p:custData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3250" name="Rectangle 3"/>
          <p:cNvSpPr txBox="1"/>
          <p:nvPr/>
        </p:nvSpPr>
        <p:spPr>
          <a:xfrm>
            <a:off x="246063" y="1197610"/>
            <a:ext cx="5160962" cy="3532505"/>
          </a:xfrm>
          <a:prstGeom prst="rect">
            <a:avLst/>
          </a:prstGeom>
          <a:noFill/>
          <a:ln w="9525">
            <a:noFill/>
          </a:ln>
        </p:spPr>
        <p:txBody>
          <a:bodyPr wrap="square" lIns="0" tIns="0" rIns="0" bIns="0" anchor="ctr">
            <a:spAutoFit/>
          </a:bodyPr>
          <a:lstStyle/>
          <a:p>
            <a:pPr algn="just" eaLnBrk="0" latinLnBrk="1" hangingPunct="0">
              <a:lnSpc>
                <a:spcPct val="14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4 </a:t>
            </a:r>
            <a:r>
              <a:rPr lang="zh-CN" sz="2400" b="1" dirty="0">
                <a:solidFill>
                  <a:srgbClr val="48B5B2"/>
                </a:solidFill>
                <a:latin typeface="微软雅黑" panose="020B0503020204020204" charset="-122"/>
                <a:ea typeface="微软雅黑" panose="020B0503020204020204" charset="-122"/>
              </a:rPr>
              <a:t>恶性肿瘤-</a:t>
            </a:r>
            <a:r>
              <a:rPr lang="zh-CN" altLang="zh-CN" sz="2400" b="1" dirty="0">
                <a:solidFill>
                  <a:srgbClr val="48B5B2"/>
                </a:solidFill>
                <a:latin typeface="微软雅黑" panose="020B0503020204020204" charset="-122"/>
                <a:ea typeface="微软雅黑" panose="020B0503020204020204" charset="-122"/>
              </a:rPr>
              <a:t>肝</a:t>
            </a:r>
            <a:r>
              <a:rPr lang="zh-CN" sz="2400" b="1" dirty="0">
                <a:solidFill>
                  <a:srgbClr val="48B5B2"/>
                </a:solidFill>
                <a:latin typeface="微软雅黑" panose="020B0503020204020204" charset="-122"/>
                <a:ea typeface="微软雅黑" panose="020B0503020204020204" charset="-122"/>
              </a:rPr>
              <a:t>癌</a:t>
            </a:r>
          </a:p>
          <a:p>
            <a:pPr algn="just" eaLnBrk="0" latinLnBrk="1" hangingPunct="0">
              <a:lnSpc>
                <a:spcPct val="140000"/>
              </a:lnSpc>
              <a:buFont typeface="Arial" panose="020B0604020202020204" pitchFamily="34" charset="0"/>
            </a:pPr>
            <a:r>
              <a:rPr lang="zh-CN" altLang="zh-CN" sz="2000" b="1" dirty="0">
                <a:latin typeface="微软雅黑" panose="020B0503020204020204" charset="-122"/>
                <a:ea typeface="微软雅黑" panose="020B0503020204020204" charset="-122"/>
              </a:rPr>
              <a:t>肝癌在一线和新一线城市的发生率显著低于其他城市。</a:t>
            </a:r>
          </a:p>
          <a:p>
            <a:pPr algn="just" eaLnBrk="0" latinLnBrk="1" hangingPunct="0">
              <a:lnSpc>
                <a:spcPct val="140000"/>
              </a:lnSpc>
              <a:buFont typeface="Arial" panose="020B0604020202020204" pitchFamily="34" charset="0"/>
            </a:pPr>
            <a:r>
              <a:rPr lang="zh-CN" altLang="zh-CN" sz="2000" b="1" dirty="0">
                <a:latin typeface="微软雅黑" panose="020B0503020204020204" charset="-122"/>
                <a:ea typeface="微软雅黑" panose="020B0503020204020204" charset="-122"/>
              </a:rPr>
              <a:t>主要原因是：经济相对发达地区的居民更注意饮食卫生，不吃霉变食物，而霉变食物中的黄曲霉毒素是肝癌的强致癌物；同时，经济发达地区的慢性肝炎患病率更低，也降低了肝癌的发病风险</a:t>
            </a:r>
          </a:p>
        </p:txBody>
      </p:sp>
      <p:pic>
        <p:nvPicPr>
          <p:cNvPr id="53251" name="图片 3"/>
          <p:cNvPicPr>
            <a:picLocks noChangeAspect="1"/>
          </p:cNvPicPr>
          <p:nvPr/>
        </p:nvPicPr>
        <p:blipFill>
          <a:blip r:embed="rId3"/>
          <a:stretch>
            <a:fillRect/>
          </a:stretch>
        </p:blipFill>
        <p:spPr>
          <a:xfrm>
            <a:off x="5648325" y="1827213"/>
            <a:ext cx="3279775" cy="2416175"/>
          </a:xfrm>
          <a:prstGeom prst="rect">
            <a:avLst/>
          </a:prstGeom>
          <a:noFill/>
          <a:ln w="9525">
            <a:noFill/>
          </a:ln>
        </p:spPr>
      </p:pic>
    </p:spTree>
    <p:custDataLst>
      <p:tags r:id="rId1"/>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4274" name="Rectangle 3"/>
          <p:cNvSpPr txBox="1"/>
          <p:nvPr/>
        </p:nvSpPr>
        <p:spPr>
          <a:xfrm>
            <a:off x="160338" y="1109345"/>
            <a:ext cx="5160962" cy="3680460"/>
          </a:xfrm>
          <a:prstGeom prst="rect">
            <a:avLst/>
          </a:prstGeom>
          <a:noFill/>
          <a:ln w="9525">
            <a:noFill/>
          </a:ln>
        </p:spPr>
        <p:txBody>
          <a:bodyPr wrap="square" lIns="0" tIns="0" rIns="0" bIns="0" anchor="ctr">
            <a:spAutoFit/>
          </a:bodyPr>
          <a:lstStyle/>
          <a:p>
            <a:pPr algn="just" eaLnBrk="0" latinLnBrk="1" hangingPunct="0">
              <a:lnSpc>
                <a:spcPct val="13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5 </a:t>
            </a:r>
            <a:r>
              <a:rPr lang="zh-CN" sz="2400" b="1" dirty="0">
                <a:solidFill>
                  <a:srgbClr val="48B5B2"/>
                </a:solidFill>
                <a:latin typeface="微软雅黑" panose="020B0503020204020204" charset="-122"/>
                <a:ea typeface="微软雅黑" panose="020B0503020204020204" charset="-122"/>
              </a:rPr>
              <a:t>恶性肿瘤-胃癌</a:t>
            </a:r>
          </a:p>
          <a:p>
            <a:pPr algn="just" eaLnBrk="0" latinLnBrk="1" hangingPunct="0">
              <a:lnSpc>
                <a:spcPct val="130000"/>
              </a:lnSpc>
              <a:buFont typeface="Arial" panose="020B0604020202020204" pitchFamily="34" charset="0"/>
            </a:pPr>
            <a:r>
              <a:rPr lang="zh-CN" altLang="zh-CN" sz="2000" b="1" dirty="0">
                <a:latin typeface="微软雅黑" panose="020B0503020204020204" charset="-122"/>
                <a:ea typeface="微软雅黑" panose="020B0503020204020204" charset="-122"/>
              </a:rPr>
              <a:t>胃癌在一线和新一线城市的发生率显著低于其他城市。</a:t>
            </a:r>
          </a:p>
          <a:p>
            <a:pPr algn="just" eaLnBrk="0" latinLnBrk="1" hangingPunct="0">
              <a:lnSpc>
                <a:spcPct val="130000"/>
              </a:lnSpc>
              <a:buFont typeface="Arial" panose="020B0604020202020204" pitchFamily="34" charset="0"/>
            </a:pPr>
            <a:r>
              <a:rPr lang="zh-CN" altLang="zh-CN" sz="2000" b="1" dirty="0">
                <a:latin typeface="微软雅黑" panose="020B0503020204020204" charset="-122"/>
                <a:ea typeface="微软雅黑" panose="020B0503020204020204" charset="-122"/>
              </a:rPr>
              <a:t>主要是因为经济发达地区的食品卫生状况优于欠发达地区，幽门螺杆菌感染率低，而该病菌会导致胃黏膜受损，并逐步发展成胃炎、胃溃疡，最不幸的会发展成胃癌；另外，多吃新鲜食物、少吃高盐和腌制食物是胃癌的保护因素，而经济发达地区的饮食习惯相对更为健康</a:t>
            </a:r>
          </a:p>
        </p:txBody>
      </p:sp>
      <p:pic>
        <p:nvPicPr>
          <p:cNvPr id="54275" name="图片 1"/>
          <p:cNvPicPr>
            <a:picLocks noChangeAspect="1"/>
          </p:cNvPicPr>
          <p:nvPr/>
        </p:nvPicPr>
        <p:blipFill>
          <a:blip r:embed="rId3"/>
          <a:stretch>
            <a:fillRect/>
          </a:stretch>
        </p:blipFill>
        <p:spPr>
          <a:xfrm>
            <a:off x="5578475" y="1739900"/>
            <a:ext cx="3294063" cy="2419350"/>
          </a:xfrm>
          <a:prstGeom prst="rect">
            <a:avLst/>
          </a:prstGeom>
          <a:noFill/>
          <a:ln w="9525">
            <a:noFill/>
          </a:ln>
        </p:spPr>
      </p:pic>
    </p:spTree>
    <p:custDataLst>
      <p:tags r:id="rId1"/>
    </p:custData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5298" name="Rectangle 3"/>
          <p:cNvSpPr txBox="1"/>
          <p:nvPr/>
        </p:nvSpPr>
        <p:spPr>
          <a:xfrm>
            <a:off x="160338" y="1231742"/>
            <a:ext cx="5160962" cy="3434080"/>
          </a:xfrm>
          <a:prstGeom prst="rect">
            <a:avLst/>
          </a:prstGeom>
          <a:noFill/>
          <a:ln w="9525">
            <a:noFill/>
          </a:ln>
        </p:spPr>
        <p:txBody>
          <a:bodyPr wrap="square" lIns="0" tIns="0" rIns="0" bIns="0" anchor="ctr">
            <a:spAutoFit/>
          </a:bodyPr>
          <a:lstStyle/>
          <a:p>
            <a:pPr algn="just" eaLnBrk="0" latinLnBrk="1" hangingPunct="0">
              <a:lnSpc>
                <a:spcPct val="18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6 </a:t>
            </a:r>
            <a:r>
              <a:rPr lang="zh-CN" sz="2400" b="1" dirty="0">
                <a:solidFill>
                  <a:srgbClr val="48B5B2"/>
                </a:solidFill>
                <a:latin typeface="微软雅黑" panose="020B0503020204020204" charset="-122"/>
                <a:ea typeface="微软雅黑" panose="020B0503020204020204" charset="-122"/>
              </a:rPr>
              <a:t>恶性肿瘤-结直肠癌</a:t>
            </a:r>
          </a:p>
          <a:p>
            <a:pPr algn="just" eaLnBrk="0" latinLnBrk="1" hangingPunct="0">
              <a:lnSpc>
                <a:spcPct val="180000"/>
              </a:lnSpc>
              <a:buFont typeface="Arial" panose="020B0604020202020204" pitchFamily="34" charset="0"/>
            </a:pPr>
            <a:r>
              <a:rPr lang="zh-CN" altLang="zh-CN" sz="2000" b="1" dirty="0">
                <a:latin typeface="微软雅黑" panose="020B0503020204020204" charset="-122"/>
                <a:ea typeface="微软雅黑" panose="020B0503020204020204" charset="-122"/>
              </a:rPr>
              <a:t>结直肠癌在一至二线城市的发生率显著高于三至五线。</a:t>
            </a:r>
          </a:p>
          <a:p>
            <a:pPr algn="just" eaLnBrk="0" latinLnBrk="1" hangingPunct="0">
              <a:lnSpc>
                <a:spcPct val="180000"/>
              </a:lnSpc>
              <a:buFont typeface="Arial" panose="020B0604020202020204" pitchFamily="34" charset="0"/>
            </a:pPr>
            <a:r>
              <a:rPr lang="zh-CN" altLang="zh-CN" sz="2000" b="1" dirty="0">
                <a:latin typeface="微软雅黑" panose="020B0503020204020204" charset="-122"/>
                <a:ea typeface="微软雅黑" panose="020B0503020204020204" charset="-122"/>
              </a:rPr>
              <a:t>主要是因为经济发达地区居民的动物性食品摄入量更高、饮酒量更大、肥胖率更高，而这些都是结直肠癌的风险因素。结直肠癌</a:t>
            </a:r>
          </a:p>
        </p:txBody>
      </p:sp>
      <p:pic>
        <p:nvPicPr>
          <p:cNvPr id="55299" name="图片 3"/>
          <p:cNvPicPr>
            <a:picLocks noChangeAspect="1"/>
          </p:cNvPicPr>
          <p:nvPr/>
        </p:nvPicPr>
        <p:blipFill>
          <a:blip r:embed="rId3"/>
          <a:stretch>
            <a:fillRect/>
          </a:stretch>
        </p:blipFill>
        <p:spPr>
          <a:xfrm>
            <a:off x="5486400" y="1836738"/>
            <a:ext cx="3457575" cy="2482850"/>
          </a:xfrm>
          <a:prstGeom prst="rect">
            <a:avLst/>
          </a:prstGeom>
          <a:noFill/>
          <a:ln w="9525">
            <a:noFill/>
          </a:ln>
        </p:spPr>
      </p:pic>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6322" name="Rectangle 3"/>
          <p:cNvSpPr txBox="1"/>
          <p:nvPr/>
        </p:nvSpPr>
        <p:spPr>
          <a:xfrm>
            <a:off x="160338" y="1136174"/>
            <a:ext cx="5160962" cy="3625215"/>
          </a:xfrm>
          <a:prstGeom prst="rect">
            <a:avLst/>
          </a:prstGeom>
          <a:noFill/>
          <a:ln w="9525">
            <a:noFill/>
          </a:ln>
        </p:spPr>
        <p:txBody>
          <a:bodyPr wrap="square" lIns="0" tIns="0" rIns="0" bIns="0" anchor="ctr">
            <a:spAutoFit/>
          </a:bodyPr>
          <a:lstStyle/>
          <a:p>
            <a:pPr algn="just" eaLnBrk="0" latinLnBrk="1" hangingPunct="0">
              <a:lnSpc>
                <a:spcPct val="19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7 </a:t>
            </a:r>
            <a:r>
              <a:rPr lang="zh-CN" sz="2400" b="1" dirty="0">
                <a:solidFill>
                  <a:srgbClr val="48B5B2"/>
                </a:solidFill>
                <a:latin typeface="微软雅黑" panose="020B0503020204020204" charset="-122"/>
                <a:ea typeface="微软雅黑" panose="020B0503020204020204" charset="-122"/>
              </a:rPr>
              <a:t>恶性肿瘤-</a:t>
            </a:r>
            <a:r>
              <a:rPr lang="zh-CN" altLang="zh-CN" sz="2400" b="1" dirty="0">
                <a:solidFill>
                  <a:srgbClr val="48B5B2"/>
                </a:solidFill>
                <a:latin typeface="微软雅黑" panose="020B0503020204020204" charset="-122"/>
                <a:ea typeface="微软雅黑" panose="020B0503020204020204" charset="-122"/>
              </a:rPr>
              <a:t>宫颈</a:t>
            </a:r>
            <a:r>
              <a:rPr lang="zh-CN" sz="2400" b="1" dirty="0">
                <a:solidFill>
                  <a:srgbClr val="48B5B2"/>
                </a:solidFill>
                <a:latin typeface="微软雅黑" panose="020B0503020204020204" charset="-122"/>
                <a:ea typeface="微软雅黑" panose="020B0503020204020204" charset="-122"/>
              </a:rPr>
              <a:t>癌</a:t>
            </a:r>
          </a:p>
          <a:p>
            <a:pPr algn="just" eaLnBrk="0" latinLnBrk="1" hangingPunct="0">
              <a:lnSpc>
                <a:spcPct val="190000"/>
              </a:lnSpc>
              <a:buFont typeface="Arial" panose="020B0604020202020204" pitchFamily="34" charset="0"/>
            </a:pPr>
            <a:r>
              <a:rPr lang="zh-CN" altLang="zh-CN" sz="2000" b="1" dirty="0">
                <a:latin typeface="微软雅黑" panose="020B0503020204020204" charset="-122"/>
                <a:ea typeface="微软雅黑" panose="020B0503020204020204" charset="-122"/>
              </a:rPr>
              <a:t>宫颈癌在一线城市的发生率较低，其余地区相对接近。</a:t>
            </a:r>
          </a:p>
          <a:p>
            <a:pPr algn="just" eaLnBrk="0" latinLnBrk="1" hangingPunct="0">
              <a:lnSpc>
                <a:spcPct val="190000"/>
              </a:lnSpc>
              <a:buFont typeface="Arial" panose="020B0604020202020204" pitchFamily="34" charset="0"/>
            </a:pPr>
            <a:r>
              <a:rPr lang="zh-CN" altLang="zh-CN" sz="2000" b="1" dirty="0">
                <a:latin typeface="微软雅黑" panose="020B0503020204020204" charset="-122"/>
                <a:ea typeface="微软雅黑" panose="020B0503020204020204" charset="-122"/>
              </a:rPr>
              <a:t>这主要和发达地区的性卫生状况更好有关。同时，发达地区注重宫颈癌的癌前病变筛查，这也能降低宫颈癌的发生率。</a:t>
            </a:r>
          </a:p>
        </p:txBody>
      </p:sp>
      <p:pic>
        <p:nvPicPr>
          <p:cNvPr id="56323" name="图片 1"/>
          <p:cNvPicPr>
            <a:picLocks noChangeAspect="1"/>
          </p:cNvPicPr>
          <p:nvPr/>
        </p:nvPicPr>
        <p:blipFill>
          <a:blip r:embed="rId3"/>
          <a:stretch>
            <a:fillRect/>
          </a:stretch>
        </p:blipFill>
        <p:spPr>
          <a:xfrm>
            <a:off x="5578475" y="1831975"/>
            <a:ext cx="3352800" cy="2530475"/>
          </a:xfrm>
          <a:prstGeom prst="rect">
            <a:avLst/>
          </a:prstGeom>
          <a:noFill/>
          <a:ln w="9525">
            <a:noFill/>
          </a:ln>
        </p:spPr>
      </p:pic>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7346" name="Rectangle 3"/>
          <p:cNvSpPr txBox="1"/>
          <p:nvPr/>
        </p:nvSpPr>
        <p:spPr>
          <a:xfrm>
            <a:off x="93663" y="1070293"/>
            <a:ext cx="5160962" cy="1015365"/>
          </a:xfrm>
          <a:prstGeom prst="rect">
            <a:avLst/>
          </a:prstGeom>
          <a:noFill/>
          <a:ln w="9525">
            <a:noFill/>
          </a:ln>
        </p:spPr>
        <p:txBody>
          <a:bodyPr wrap="square" lIns="0" tIns="0" rIns="0" bIns="0" anchor="ctr">
            <a:spAutoFit/>
          </a:bodyPr>
          <a:lstStyle/>
          <a:p>
            <a:pPr algn="just" eaLnBrk="0" latinLnBrk="1" hangingPunct="0">
              <a:lnSpc>
                <a:spcPct val="15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1. </a:t>
            </a:r>
            <a:r>
              <a:rPr lang="en-US" altLang="zh-CN" sz="2400" b="1" dirty="0">
                <a:solidFill>
                  <a:srgbClr val="48B5B2"/>
                </a:solidFill>
                <a:latin typeface="微软雅黑" panose="020B0503020204020204" charset="-122"/>
                <a:ea typeface="微软雅黑" panose="020B0503020204020204" charset="-122"/>
              </a:rPr>
              <a:t>8 </a:t>
            </a:r>
            <a:r>
              <a:rPr lang="zh-CN" sz="2400" b="1" dirty="0">
                <a:solidFill>
                  <a:srgbClr val="48B5B2"/>
                </a:solidFill>
                <a:latin typeface="微软雅黑" panose="020B0503020204020204" charset="-122"/>
                <a:ea typeface="微软雅黑" panose="020B0503020204020204" charset="-122"/>
              </a:rPr>
              <a:t>恶性肿瘤-白血病</a:t>
            </a:r>
          </a:p>
          <a:p>
            <a:pPr algn="just" eaLnBrk="0" latinLnBrk="1" hangingPunct="0">
              <a:lnSpc>
                <a:spcPct val="150000"/>
              </a:lnSpc>
              <a:buFont typeface="Arial" panose="020B0604020202020204" pitchFamily="34" charset="0"/>
            </a:pPr>
            <a:r>
              <a:rPr lang="zh-CN" altLang="zh-CN" sz="2000" b="1" dirty="0">
                <a:latin typeface="微软雅黑" panose="020B0503020204020204" charset="-122"/>
                <a:ea typeface="微软雅黑" panose="020B0503020204020204" charset="-122"/>
              </a:rPr>
              <a:t>不同城市线的白血病发生率差异较小</a:t>
            </a:r>
          </a:p>
        </p:txBody>
      </p:sp>
      <p:pic>
        <p:nvPicPr>
          <p:cNvPr id="57347" name="图片 3"/>
          <p:cNvPicPr>
            <a:picLocks noChangeAspect="1"/>
          </p:cNvPicPr>
          <p:nvPr/>
        </p:nvPicPr>
        <p:blipFill>
          <a:blip r:embed="rId3"/>
          <a:stretch>
            <a:fillRect/>
          </a:stretch>
        </p:blipFill>
        <p:spPr>
          <a:xfrm>
            <a:off x="638175" y="2438400"/>
            <a:ext cx="2381250" cy="2381250"/>
          </a:xfrm>
          <a:prstGeom prst="rect">
            <a:avLst/>
          </a:prstGeom>
          <a:noFill/>
          <a:ln w="9525">
            <a:noFill/>
          </a:ln>
        </p:spPr>
      </p:pic>
      <p:pic>
        <p:nvPicPr>
          <p:cNvPr id="57348" name="图片 4"/>
          <p:cNvPicPr>
            <a:picLocks noChangeAspect="1"/>
          </p:cNvPicPr>
          <p:nvPr/>
        </p:nvPicPr>
        <p:blipFill>
          <a:blip r:embed="rId4"/>
          <a:stretch>
            <a:fillRect/>
          </a:stretch>
        </p:blipFill>
        <p:spPr>
          <a:xfrm>
            <a:off x="5137150" y="1985963"/>
            <a:ext cx="3563938" cy="2705100"/>
          </a:xfrm>
          <a:prstGeom prst="rect">
            <a:avLst/>
          </a:prstGeom>
          <a:noFill/>
          <a:ln w="9525">
            <a:noFill/>
          </a:ln>
        </p:spPr>
      </p:pic>
    </p:spTree>
    <p:custDataLst>
      <p:tags r:id="rId1"/>
    </p:custData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8370" name="Rectangle 3"/>
          <p:cNvSpPr txBox="1"/>
          <p:nvPr/>
        </p:nvSpPr>
        <p:spPr>
          <a:xfrm>
            <a:off x="122238" y="1031558"/>
            <a:ext cx="5227637" cy="3785235"/>
          </a:xfrm>
          <a:prstGeom prst="rect">
            <a:avLst/>
          </a:prstGeom>
          <a:noFill/>
          <a:ln w="9525">
            <a:noFill/>
          </a:ln>
        </p:spPr>
        <p:txBody>
          <a:bodyPr wrap="square" lIns="0" tIns="0" rIns="0" bIns="0" anchor="ctr">
            <a:spAutoFit/>
          </a:bodyPr>
          <a:lstStyle/>
          <a:p>
            <a:pPr algn="just" eaLnBrk="0" latinLnBrk="1" hangingPunct="0">
              <a:lnSpc>
                <a:spcPct val="150000"/>
              </a:lnSpc>
              <a:buFont typeface="Arial" panose="020B0604020202020204" pitchFamily="34" charset="0"/>
            </a:pPr>
            <a:r>
              <a:rPr lang="en-US" altLang="zh-CN" sz="2400" b="1" dirty="0">
                <a:solidFill>
                  <a:srgbClr val="48B5B2"/>
                </a:solidFill>
                <a:latin typeface="微软雅黑" panose="020B0503020204020204" charset="-122"/>
                <a:ea typeface="微软雅黑" panose="020B0503020204020204" charset="-122"/>
              </a:rPr>
              <a:t>2.</a:t>
            </a:r>
            <a:r>
              <a:rPr lang="zh-CN" sz="2400" b="1" dirty="0">
                <a:solidFill>
                  <a:srgbClr val="48B5B2"/>
                </a:solidFill>
                <a:latin typeface="微软雅黑" panose="020B0503020204020204" charset="-122"/>
                <a:ea typeface="微软雅黑" panose="020B0503020204020204" charset="-122"/>
              </a:rPr>
              <a:t>急性心肌梗塞</a:t>
            </a:r>
          </a:p>
          <a:p>
            <a:pPr algn="just" eaLnBrk="0" latinLnBrk="1" hangingPunct="0">
              <a:lnSpc>
                <a:spcPct val="150000"/>
              </a:lnSpc>
              <a:buFont typeface="Arial" panose="020B0604020202020204" pitchFamily="34" charset="0"/>
            </a:pPr>
            <a:r>
              <a:rPr lang="zh-CN" altLang="zh-CN" sz="2000" b="1" dirty="0">
                <a:latin typeface="微软雅黑" panose="020B0503020204020204" charset="-122"/>
                <a:ea typeface="微软雅黑" panose="020B0503020204020204" charset="-122"/>
              </a:rPr>
              <a:t>急性心肌梗塞在经济水平相对落后的地区发生率更高，其中五线城市为全国平均水平的 118%。</a:t>
            </a:r>
          </a:p>
          <a:p>
            <a:pPr algn="just" eaLnBrk="0" latinLnBrk="1" hangingPunct="0">
              <a:lnSpc>
                <a:spcPct val="150000"/>
              </a:lnSpc>
              <a:buFont typeface="Arial" panose="020B0604020202020204" pitchFamily="34" charset="0"/>
            </a:pPr>
            <a:r>
              <a:rPr lang="zh-CN" altLang="zh-CN" sz="2000" b="1" dirty="0">
                <a:latin typeface="微软雅黑" panose="020B0503020204020204" charset="-122"/>
                <a:ea typeface="微软雅黑" panose="020B0503020204020204" charset="-122"/>
              </a:rPr>
              <a:t>主要原因在于：在经济欠发达地区，高血压、高血脂、高血糖的知晓率、治疗率和控制率都相对较低，慢性心血管疾病患者更容易发生急性心肌梗塞。</a:t>
            </a:r>
          </a:p>
        </p:txBody>
      </p:sp>
      <p:pic>
        <p:nvPicPr>
          <p:cNvPr id="58371" name="图片 1"/>
          <p:cNvPicPr>
            <a:picLocks noChangeAspect="1"/>
          </p:cNvPicPr>
          <p:nvPr/>
        </p:nvPicPr>
        <p:blipFill>
          <a:blip r:embed="rId3"/>
          <a:stretch>
            <a:fillRect/>
          </a:stretch>
        </p:blipFill>
        <p:spPr>
          <a:xfrm>
            <a:off x="5591175" y="2047875"/>
            <a:ext cx="3095625" cy="2281238"/>
          </a:xfrm>
          <a:prstGeom prst="rect">
            <a:avLst/>
          </a:prstGeom>
          <a:noFill/>
          <a:ln w="9525">
            <a:noFill/>
          </a:ln>
        </p:spPr>
      </p:pic>
    </p:spTree>
    <p:custDataLst>
      <p:tags r:id="rId1"/>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텍스트 개체 틀 2"/>
          <p:cNvSpPr>
            <a:spLocks noGrp="1"/>
          </p:cNvSpPr>
          <p:nvPr>
            <p:ph type="body" sz="quarter" idx="12"/>
          </p:nvPr>
        </p:nvSpPr>
        <p:spPr>
          <a:xfrm>
            <a:off x="246063" y="252413"/>
            <a:ext cx="8066087" cy="533400"/>
          </a:xfrm>
          <a:noFill/>
          <a:ln>
            <a:noFill/>
          </a:ln>
        </p:spPr>
        <p:txBody>
          <a:bodyPr lIns="0" tIns="0" rIns="0" bIns="0" anchor="t"/>
          <a:lstStyle/>
          <a:p>
            <a:pPr eaLnBrk="1" hangingPunct="1">
              <a:buClrTx/>
              <a:buSzTx/>
            </a:pPr>
            <a:r>
              <a:rPr lang="en-US" altLang="ko-KR" kern="1200" dirty="0">
                <a:latin typeface="微软雅黑" panose="020B0503020204020204" charset="-122"/>
                <a:ea typeface="微软雅黑" panose="020B0503020204020204" charset="-122"/>
                <a:cs typeface="+mn-cs"/>
                <a:sym typeface="Malgun Gothic" panose="020B0503020000020004" pitchFamily="34" charset="-127"/>
              </a:rPr>
              <a:t>03. 重大疾病发生率的城市线差异</a:t>
            </a:r>
          </a:p>
        </p:txBody>
      </p:sp>
      <p:sp>
        <p:nvSpPr>
          <p:cNvPr id="59394" name="Rectangle 3"/>
          <p:cNvSpPr txBox="1"/>
          <p:nvPr/>
        </p:nvSpPr>
        <p:spPr>
          <a:xfrm>
            <a:off x="141288" y="934085"/>
            <a:ext cx="5227637" cy="4037330"/>
          </a:xfrm>
          <a:prstGeom prst="rect">
            <a:avLst/>
          </a:prstGeom>
          <a:noFill/>
          <a:ln w="9525">
            <a:noFill/>
          </a:ln>
        </p:spPr>
        <p:txBody>
          <a:bodyPr wrap="square" lIns="0" tIns="0" rIns="0" bIns="0" anchor="ctr">
            <a:spAutoFit/>
          </a:bodyPr>
          <a:lstStyle/>
          <a:p>
            <a:pPr algn="just" eaLnBrk="0" latinLnBrk="1" hangingPunct="0">
              <a:lnSpc>
                <a:spcPct val="160000"/>
              </a:lnSpc>
              <a:buFont typeface="Arial" panose="020B0604020202020204" pitchFamily="34" charset="0"/>
            </a:pPr>
            <a:r>
              <a:rPr lang="zh-CN" sz="2400" b="1" dirty="0">
                <a:solidFill>
                  <a:srgbClr val="48B5B2"/>
                </a:solidFill>
                <a:latin typeface="微软雅黑" panose="020B0503020204020204" charset="-122"/>
                <a:ea typeface="微软雅黑" panose="020B0503020204020204" charset="-122"/>
              </a:rPr>
              <a:t>3. 脑中风后遗症</a:t>
            </a:r>
          </a:p>
          <a:p>
            <a:pPr algn="just" eaLnBrk="0" latinLnBrk="1" hangingPunct="0">
              <a:lnSpc>
                <a:spcPct val="160000"/>
              </a:lnSpc>
              <a:buFont typeface="Arial" panose="020B0604020202020204" pitchFamily="34" charset="0"/>
            </a:pPr>
            <a:r>
              <a:rPr lang="zh-CN" altLang="zh-CN" sz="2000" b="1" dirty="0">
                <a:latin typeface="微软雅黑" panose="020B0503020204020204" charset="-122"/>
                <a:ea typeface="微软雅黑" panose="020B0503020204020204" charset="-122"/>
              </a:rPr>
              <a:t>脑中风后遗症在经济水平相对落后的地区发生率更高，其中四线和五线城市的发生率为全国平均值的 130% 左右，而一线城市的发生率只有全国平均值的 58%。</a:t>
            </a:r>
          </a:p>
          <a:p>
            <a:pPr algn="just" eaLnBrk="0" latinLnBrk="1" hangingPunct="0">
              <a:lnSpc>
                <a:spcPct val="160000"/>
              </a:lnSpc>
              <a:buFont typeface="Arial" panose="020B0604020202020204" pitchFamily="34" charset="0"/>
            </a:pPr>
            <a:r>
              <a:rPr lang="zh-CN" altLang="zh-CN" sz="2000" b="1" dirty="0">
                <a:latin typeface="微软雅黑" panose="020B0503020204020204" charset="-122"/>
                <a:ea typeface="微软雅黑" panose="020B0503020204020204" charset="-122"/>
              </a:rPr>
              <a:t>主要原因为：在经济发达地区，医疗水平更高，同时消费者也能花费更多资金用于疾病康复治疗，从而降低了严重后遗症的发生</a:t>
            </a:r>
          </a:p>
        </p:txBody>
      </p:sp>
      <p:pic>
        <p:nvPicPr>
          <p:cNvPr id="59395" name="图片 3"/>
          <p:cNvPicPr>
            <a:picLocks noChangeAspect="1"/>
          </p:cNvPicPr>
          <p:nvPr/>
        </p:nvPicPr>
        <p:blipFill>
          <a:blip r:embed="rId3"/>
          <a:stretch>
            <a:fillRect/>
          </a:stretch>
        </p:blipFill>
        <p:spPr>
          <a:xfrm>
            <a:off x="5575300" y="1857375"/>
            <a:ext cx="3336925" cy="2190750"/>
          </a:xfrm>
          <a:prstGeom prst="rect">
            <a:avLst/>
          </a:prstGeom>
          <a:noFill/>
          <a:ln w="9525">
            <a:noFill/>
          </a:ln>
        </p:spPr>
      </p:pic>
    </p:spTree>
    <p:custDataLst>
      <p:tags r:id="rId1"/>
    </p:custData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텍스트 개체 틀 1"/>
          <p:cNvSpPr>
            <a:spLocks noGrp="1"/>
          </p:cNvSpPr>
          <p:nvPr>
            <p:ph type="body" sz="quarter" idx="12"/>
          </p:nvPr>
        </p:nvSpPr>
        <p:spPr>
          <a:xfrm>
            <a:off x="2014538" y="3556000"/>
            <a:ext cx="5114925" cy="533400"/>
          </a:xfrm>
          <a:noFill/>
          <a:ln>
            <a:noFill/>
          </a:ln>
        </p:spPr>
        <p:txBody>
          <a:bodyPr lIns="0" tIns="0" rIns="0" bIns="0" anchor="t"/>
          <a:lstStyle/>
          <a:p>
            <a:pPr eaLnBrk="1" hangingPunct="1">
              <a:buClrTx/>
              <a:buSzTx/>
            </a:pPr>
            <a:r>
              <a:rPr lang="en-US" altLang="ko-KR" kern="1200" dirty="0">
                <a:latin typeface="Calibri" panose="020F0502020204030204" pitchFamily="34" charset="0"/>
                <a:ea typeface="+mn-ea"/>
                <a:cs typeface="+mn-cs"/>
              </a:rPr>
              <a:t>Thank you</a:t>
            </a:r>
            <a:endParaRPr lang="ko-KR" altLang="en-US" kern="1200" dirty="0">
              <a:latin typeface="Calibri" panose="020F0502020204030204" pitchFamily="34" charset="0"/>
              <a:ea typeface="+mn-ea"/>
              <a:cs typeface="+mn-cs"/>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249958021dde151a3d536aa86cd487bbbac94bc"/>
</p:tagLst>
</file>

<file path=ppt/tags/tag2.xml><?xml version="1.0" encoding="utf-8"?>
<p:tagLst xmlns:a="http://schemas.openxmlformats.org/drawingml/2006/main" xmlns:r="http://schemas.openxmlformats.org/officeDocument/2006/relationships" xmlns:p="http://schemas.openxmlformats.org/presentationml/2006/main">
  <p:tag name="ISLIDE.VECTOR" val="#418780;"/>
</p:tagLst>
</file>

<file path=ppt/tags/tag3.xml><?xml version="1.0" encoding="utf-8"?>
<p:tagLst xmlns:a="http://schemas.openxmlformats.org/drawingml/2006/main" xmlns:r="http://schemas.openxmlformats.org/officeDocument/2006/relationships" xmlns:p="http://schemas.openxmlformats.org/presentationml/2006/main">
  <p:tag name="ISLIDE.VECTOR" val="#418780;#203086;"/>
</p:tagLst>
</file>

<file path=ppt/tags/tag4.xml><?xml version="1.0" encoding="utf-8"?>
<p:tagLst xmlns:a="http://schemas.openxmlformats.org/drawingml/2006/main" xmlns:r="http://schemas.openxmlformats.org/officeDocument/2006/relationships" xmlns:p="http://schemas.openxmlformats.org/presentationml/2006/main">
  <p:tag name="ISLIDE.VECTOR" val="#418780;#203086;"/>
</p:tagLst>
</file>

<file path=ppt/tags/tag5.xml><?xml version="1.0" encoding="utf-8"?>
<p:tagLst xmlns:a="http://schemas.openxmlformats.org/drawingml/2006/main" xmlns:r="http://schemas.openxmlformats.org/officeDocument/2006/relationships" xmlns:p="http://schemas.openxmlformats.org/presentationml/2006/main">
  <p:tag name="ISLIDE.VECTOR" val="#418780;#203086;#188876;"/>
</p:tagLst>
</file>

<file path=ppt/tags/tag6.xml><?xml version="1.0" encoding="utf-8"?>
<p:tagLst xmlns:a="http://schemas.openxmlformats.org/drawingml/2006/main" xmlns:r="http://schemas.openxmlformats.org/officeDocument/2006/relationships" xmlns:p="http://schemas.openxmlformats.org/presentationml/2006/main">
  <p:tag name="ISLIDE.VECTOR" val="#418780;#203086;"/>
</p:tagLst>
</file>

<file path=ppt/tags/tag7.xml><?xml version="1.0" encoding="utf-8"?>
<p:tagLst xmlns:a="http://schemas.openxmlformats.org/drawingml/2006/main" xmlns:r="http://schemas.openxmlformats.org/officeDocument/2006/relationships" xmlns:p="http://schemas.openxmlformats.org/presentationml/2006/main">
  <p:tag name="ISLIDE.VECTOR" val="#418780;#203086;#188876;#203103;"/>
</p:tagLst>
</file>

<file path=ppt/tags/tag8.xml><?xml version="1.0" encoding="utf-8"?>
<p:tagLst xmlns:a="http://schemas.openxmlformats.org/drawingml/2006/main" xmlns:r="http://schemas.openxmlformats.org/officeDocument/2006/relationships" xmlns:p="http://schemas.openxmlformats.org/presentationml/2006/main">
  <p:tag name="ISLIDE.VECTOR" val="#418780;#203086;"/>
</p:tagLst>
</file>

<file path=ppt/tags/tag9.xml><?xml version="1.0" encoding="utf-8"?>
<p:tagLst xmlns:a="http://schemas.openxmlformats.org/drawingml/2006/main" xmlns:r="http://schemas.openxmlformats.org/officeDocument/2006/relationships" xmlns:p="http://schemas.openxmlformats.org/presentationml/2006/main">
  <p:tag name="ISLIDE.VECTOR" val="#418780;#203086;#188876;#203103;#341428;#198621;"/>
</p:tagLst>
</file>

<file path=ppt/tags/tag10.xml><?xml version="1.0" encoding="utf-8"?>
<p:tagLst xmlns:a="http://schemas.openxmlformats.org/drawingml/2006/main" xmlns:r="http://schemas.openxmlformats.org/officeDocument/2006/relationships" xmlns:p="http://schemas.openxmlformats.org/presentationml/2006/main">
  <p:tag name="ISLIDE.VECTOR" val="#418780;#203086;"/>
</p:tagLst>
</file>

<file path=ppt/tags/tag11.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2.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3.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4.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5.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6.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7.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8.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19.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0.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1.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2.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3.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4.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190606;"/>
</p:tagLst>
</file>

<file path=ppt/tags/tag25.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6.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7.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8.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29.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0.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1.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2.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3.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4.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5.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6.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7.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ags/tag38.xml><?xml version="1.0" encoding="utf-8"?>
<p:tagLst xmlns:a="http://schemas.openxmlformats.org/drawingml/2006/main" xmlns:r="http://schemas.openxmlformats.org/officeDocument/2006/relationships" xmlns:p="http://schemas.openxmlformats.org/presentationml/2006/main">
  <p:tag name="ISLIDE.VECTOR" val="#418780;#203086;#188876;#203103;#341428;#198621;#331505;"/>
</p:tagLst>
</file>

<file path=ppt/theme/theme1.xml><?xml version="1.0" encoding="utf-8"?>
<a:theme xmlns:a="http://schemas.openxmlformats.org/drawingml/2006/main" name="公众号：说点保">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公众号：说点保">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5163</Words>
  <Application>Microsoft Office PowerPoint</Application>
  <PresentationFormat>全屏显示(16:9)</PresentationFormat>
  <Paragraphs>246</Paragraphs>
  <Slides>43</Slides>
  <Notes>1</Notes>
  <HiddenSlides>0</HiddenSlides>
  <MMClips>0</MMClips>
  <ScaleCrop>false</ScaleCrop>
  <HeadingPairs>
    <vt:vector size="4" baseType="variant">
      <vt:variant>
        <vt:lpstr>主题</vt:lpstr>
      </vt:variant>
      <vt:variant>
        <vt:i4>3</vt:i4>
      </vt:variant>
      <vt:variant>
        <vt:lpstr>幻灯片标题</vt:lpstr>
      </vt:variant>
      <vt:variant>
        <vt:i4>43</vt:i4>
      </vt:variant>
    </vt:vector>
  </HeadingPairs>
  <TitlesOfParts>
    <vt:vector size="46" baseType="lpstr">
      <vt:lpstr>公众号：说点保</vt:lpstr>
      <vt:lpstr>1_Office 테마</vt:lpstr>
      <vt:lpstr>1_公众号：说点保</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未知用户</cp:lastModifiedBy>
  <cp:revision>73</cp:revision>
  <dcterms:created xsi:type="dcterms:W3CDTF">2014-02-18T09:33:00Z</dcterms:created>
  <dcterms:modified xsi:type="dcterms:W3CDTF">2021-12-08T01:45:08Z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2052-11.1.0.11115</vt:lpwstr>
  </property>
  <property fmtid="{D5CDD505-2E9C-101B-9397-08002B2CF9AE}" pid="3" name="ICV">
    <vt:lpwstr>FF341E2494894E6EAB69101C35A6FBE7</vt:lpwstr>
  </property>
</Properties>
</file>